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8" r:id="rId4"/>
    <p:sldId id="306" r:id="rId5"/>
    <p:sldId id="316" r:id="rId6"/>
    <p:sldId id="307" r:id="rId7"/>
    <p:sldId id="296" r:id="rId8"/>
    <p:sldId id="308" r:id="rId9"/>
    <p:sldId id="309" r:id="rId10"/>
    <p:sldId id="310" r:id="rId11"/>
    <p:sldId id="311" r:id="rId12"/>
    <p:sldId id="312" r:id="rId13"/>
    <p:sldId id="319" r:id="rId14"/>
    <p:sldId id="313" r:id="rId15"/>
    <p:sldId id="314" r:id="rId16"/>
    <p:sldId id="317" r:id="rId17"/>
    <p:sldId id="315" r:id="rId18"/>
    <p:sldId id="305" r:id="rId19"/>
    <p:sldId id="31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A8DC0-3EA0-4B56-8F91-DB6017C88A4A}" v="116" dt="2024-12-02T12:27:20.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64" d="100"/>
          <a:sy n="64"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Benitos Goll, II" userId="7e279118a483f69e" providerId="LiveId" clId="{BF6A8DC0-3EA0-4B56-8F91-DB6017C88A4A}"/>
    <pc:docChg chg="undo custSel addSld delSld modSld">
      <pc:chgData name="Nick Benitos Goll, II" userId="7e279118a483f69e" providerId="LiveId" clId="{BF6A8DC0-3EA0-4B56-8F91-DB6017C88A4A}" dt="2024-12-02T12:28:08.159" v="1188" actId="14100"/>
      <pc:docMkLst>
        <pc:docMk/>
      </pc:docMkLst>
      <pc:sldChg chg="addSp delSp modSp mod setBg addAnim setClrOvrMap">
        <pc:chgData name="Nick Benitos Goll, II" userId="7e279118a483f69e" providerId="LiveId" clId="{BF6A8DC0-3EA0-4B56-8F91-DB6017C88A4A}" dt="2024-12-02T12:20:35.930" v="1149" actId="26606"/>
        <pc:sldMkLst>
          <pc:docMk/>
          <pc:sldMk cId="1475195324" sldId="256"/>
        </pc:sldMkLst>
        <pc:spChg chg="mod ord">
          <ac:chgData name="Nick Benitos Goll, II" userId="7e279118a483f69e" providerId="LiveId" clId="{BF6A8DC0-3EA0-4B56-8F91-DB6017C88A4A}" dt="2024-12-02T12:20:35.930" v="1149" actId="26606"/>
          <ac:spMkLst>
            <pc:docMk/>
            <pc:sldMk cId="1475195324" sldId="256"/>
            <ac:spMk id="2" creationId="{BAC0F4AD-6D15-5A21-A104-3560D71169B8}"/>
          </ac:spMkLst>
        </pc:spChg>
        <pc:spChg chg="del">
          <ac:chgData name="Nick Benitos Goll, II" userId="7e279118a483f69e" providerId="LiveId" clId="{BF6A8DC0-3EA0-4B56-8F91-DB6017C88A4A}" dt="2024-12-02T11:51:04.001" v="692" actId="26606"/>
          <ac:spMkLst>
            <pc:docMk/>
            <pc:sldMk cId="1475195324" sldId="256"/>
            <ac:spMk id="85" creationId="{8A94871E-96FC-4ADE-815B-41A636E34F1A}"/>
          </ac:spMkLst>
        </pc:spChg>
        <pc:spChg chg="del">
          <ac:chgData name="Nick Benitos Goll, II" userId="7e279118a483f69e" providerId="LiveId" clId="{BF6A8DC0-3EA0-4B56-8F91-DB6017C88A4A}" dt="2024-12-02T11:51:04.001" v="692" actId="26606"/>
          <ac:spMkLst>
            <pc:docMk/>
            <pc:sldMk cId="1475195324" sldId="256"/>
            <ac:spMk id="87" creationId="{3FCFB1DE-0B7E-48CC-BA90-B2AB0889F9D6}"/>
          </ac:spMkLst>
        </pc:spChg>
        <pc:spChg chg="add del">
          <ac:chgData name="Nick Benitos Goll, II" userId="7e279118a483f69e" providerId="LiveId" clId="{BF6A8DC0-3EA0-4B56-8F91-DB6017C88A4A}" dt="2024-12-02T12:06:23.490" v="846" actId="26606"/>
          <ac:spMkLst>
            <pc:docMk/>
            <pc:sldMk cId="1475195324" sldId="256"/>
            <ac:spMk id="93" creationId="{7D9D36D6-2AC5-46A1-A849-4C82D5264A3A}"/>
          </ac:spMkLst>
        </pc:spChg>
        <pc:spChg chg="add del">
          <ac:chgData name="Nick Benitos Goll, II" userId="7e279118a483f69e" providerId="LiveId" clId="{BF6A8DC0-3EA0-4B56-8F91-DB6017C88A4A}" dt="2024-12-02T12:06:23.365" v="845" actId="26606"/>
          <ac:spMkLst>
            <pc:docMk/>
            <pc:sldMk cId="1475195324" sldId="256"/>
            <ac:spMk id="98" creationId="{71B2258F-86CA-4D4D-8270-BC05FCDEBFB3}"/>
          </ac:spMkLst>
        </pc:spChg>
        <pc:spChg chg="add del">
          <ac:chgData name="Nick Benitos Goll, II" userId="7e279118a483f69e" providerId="LiveId" clId="{BF6A8DC0-3EA0-4B56-8F91-DB6017C88A4A}" dt="2024-12-02T12:20:35.930" v="1149" actId="26606"/>
          <ac:spMkLst>
            <pc:docMk/>
            <pc:sldMk cId="1475195324" sldId="256"/>
            <ac:spMk id="100" creationId="{AF2F604E-43BE-4DC3-B983-E071523364F8}"/>
          </ac:spMkLst>
        </pc:spChg>
        <pc:spChg chg="add del">
          <ac:chgData name="Nick Benitos Goll, II" userId="7e279118a483f69e" providerId="LiveId" clId="{BF6A8DC0-3EA0-4B56-8F91-DB6017C88A4A}" dt="2024-12-02T12:20:35.930" v="1149" actId="26606"/>
          <ac:spMkLst>
            <pc:docMk/>
            <pc:sldMk cId="1475195324" sldId="256"/>
            <ac:spMk id="101" creationId="{0E2F58BF-12E5-4B5A-AD25-4DAAA2742A7B}"/>
          </ac:spMkLst>
        </pc:spChg>
        <pc:spChg chg="add del">
          <ac:chgData name="Nick Benitos Goll, II" userId="7e279118a483f69e" providerId="LiveId" clId="{BF6A8DC0-3EA0-4B56-8F91-DB6017C88A4A}" dt="2024-12-02T12:20:35.930" v="1149" actId="26606"/>
          <ac:spMkLst>
            <pc:docMk/>
            <pc:sldMk cId="1475195324" sldId="256"/>
            <ac:spMk id="102" creationId="{08C9B587-E65E-4B52-B37C-ABEBB6E87928}"/>
          </ac:spMkLst>
        </pc:spChg>
        <pc:spChg chg="add">
          <ac:chgData name="Nick Benitos Goll, II" userId="7e279118a483f69e" providerId="LiveId" clId="{BF6A8DC0-3EA0-4B56-8F91-DB6017C88A4A}" dt="2024-12-02T12:20:35.930" v="1149" actId="26606"/>
          <ac:spMkLst>
            <pc:docMk/>
            <pc:sldMk cId="1475195324" sldId="256"/>
            <ac:spMk id="107" creationId="{ECC07320-C2CA-4E29-8481-9D9E143C7788}"/>
          </ac:spMkLst>
        </pc:spChg>
        <pc:spChg chg="add">
          <ac:chgData name="Nick Benitos Goll, II" userId="7e279118a483f69e" providerId="LiveId" clId="{BF6A8DC0-3EA0-4B56-8F91-DB6017C88A4A}" dt="2024-12-02T12:20:35.930" v="1149" actId="26606"/>
          <ac:spMkLst>
            <pc:docMk/>
            <pc:sldMk cId="1475195324" sldId="256"/>
            <ac:spMk id="109" creationId="{178FB36B-5BFE-42CA-BC60-1115E0D95EEC}"/>
          </ac:spMkLst>
        </pc:spChg>
        <pc:picChg chg="add mod">
          <ac:chgData name="Nick Benitos Goll, II" userId="7e279118a483f69e" providerId="LiveId" clId="{BF6A8DC0-3EA0-4B56-8F91-DB6017C88A4A}" dt="2024-12-02T12:20:35.930" v="1149" actId="26606"/>
          <ac:picMkLst>
            <pc:docMk/>
            <pc:sldMk cId="1475195324" sldId="256"/>
            <ac:picMk id="4" creationId="{3940CB3D-6FDD-7B2A-CB9A-7115D07A9858}"/>
          </ac:picMkLst>
        </pc:picChg>
        <pc:picChg chg="del">
          <ac:chgData name="Nick Benitos Goll, II" userId="7e279118a483f69e" providerId="LiveId" clId="{BF6A8DC0-3EA0-4B56-8F91-DB6017C88A4A}" dt="2024-12-02T09:05:34.194" v="8" actId="478"/>
          <ac:picMkLst>
            <pc:docMk/>
            <pc:sldMk cId="1475195324" sldId="256"/>
            <ac:picMk id="6" creationId="{A2788F8B-090C-099F-CD7B-69B9A5EB0BEE}"/>
          </ac:picMkLst>
        </pc:picChg>
        <pc:picChg chg="del">
          <ac:chgData name="Nick Benitos Goll, II" userId="7e279118a483f69e" providerId="LiveId" clId="{BF6A8DC0-3EA0-4B56-8F91-DB6017C88A4A}" dt="2024-12-02T09:51:50.087" v="218" actId="478"/>
          <ac:picMkLst>
            <pc:docMk/>
            <pc:sldMk cId="1475195324" sldId="256"/>
            <ac:picMk id="77" creationId="{63D93CF4-E374-B310-CD9B-017946A1AA4B}"/>
          </ac:picMkLst>
        </pc:picChg>
        <pc:picChg chg="add del">
          <ac:chgData name="Nick Benitos Goll, II" userId="7e279118a483f69e" providerId="LiveId" clId="{BF6A8DC0-3EA0-4B56-8F91-DB6017C88A4A}" dt="2024-12-02T12:06:11.606" v="838" actId="478"/>
          <ac:picMkLst>
            <pc:docMk/>
            <pc:sldMk cId="1475195324" sldId="256"/>
            <ac:picMk id="89" creationId="{B035414F-994E-62C6-43FF-2253DDD1FBAC}"/>
          </ac:picMkLst>
        </pc:picChg>
      </pc:sldChg>
      <pc:sldChg chg="addSp delSp modSp mod">
        <pc:chgData name="Nick Benitos Goll, II" userId="7e279118a483f69e" providerId="LiveId" clId="{BF6A8DC0-3EA0-4B56-8F91-DB6017C88A4A}" dt="2024-12-02T10:48:46.180" v="509" actId="26606"/>
        <pc:sldMkLst>
          <pc:docMk/>
          <pc:sldMk cId="1212495927" sldId="258"/>
        </pc:sldMkLst>
        <pc:spChg chg="mod">
          <ac:chgData name="Nick Benitos Goll, II" userId="7e279118a483f69e" providerId="LiveId" clId="{BF6A8DC0-3EA0-4B56-8F91-DB6017C88A4A}" dt="2024-12-02T10:48:46.180" v="509" actId="26606"/>
          <ac:spMkLst>
            <pc:docMk/>
            <pc:sldMk cId="1212495927" sldId="258"/>
            <ac:spMk id="2" creationId="{1B28960C-CFFE-B16C-BF44-3B70D3E4B57A}"/>
          </ac:spMkLst>
        </pc:spChg>
        <pc:spChg chg="del">
          <ac:chgData name="Nick Benitos Goll, II" userId="7e279118a483f69e" providerId="LiveId" clId="{BF6A8DC0-3EA0-4B56-8F91-DB6017C88A4A}" dt="2024-12-02T10:48:46.180" v="509" actId="26606"/>
          <ac:spMkLst>
            <pc:docMk/>
            <pc:sldMk cId="1212495927" sldId="258"/>
            <ac:spMk id="52" creationId="{0C541B88-1AE9-40C3-AFD5-967787C1979F}"/>
          </ac:spMkLst>
        </pc:spChg>
        <pc:spChg chg="del">
          <ac:chgData name="Nick Benitos Goll, II" userId="7e279118a483f69e" providerId="LiveId" clId="{BF6A8DC0-3EA0-4B56-8F91-DB6017C88A4A}" dt="2024-12-02T10:48:46.180" v="509" actId="26606"/>
          <ac:spMkLst>
            <pc:docMk/>
            <pc:sldMk cId="1212495927" sldId="258"/>
            <ac:spMk id="53" creationId="{E5F17139-31EE-46AC-B04F-DBBD852DD6CB}"/>
          </ac:spMkLst>
        </pc:spChg>
        <pc:spChg chg="del">
          <ac:chgData name="Nick Benitos Goll, II" userId="7e279118a483f69e" providerId="LiveId" clId="{BF6A8DC0-3EA0-4B56-8F91-DB6017C88A4A}" dt="2024-12-02T10:48:46.180" v="509" actId="26606"/>
          <ac:spMkLst>
            <pc:docMk/>
            <pc:sldMk cId="1212495927" sldId="258"/>
            <ac:spMk id="57" creationId="{89D16701-DA76-4F72-BB63-E2C3FFBDFE0F}"/>
          </ac:spMkLst>
        </pc:spChg>
        <pc:spChg chg="del">
          <ac:chgData name="Nick Benitos Goll, II" userId="7e279118a483f69e" providerId="LiveId" clId="{BF6A8DC0-3EA0-4B56-8F91-DB6017C88A4A}" dt="2024-12-02T10:48:46.180" v="509" actId="26606"/>
          <ac:spMkLst>
            <pc:docMk/>
            <pc:sldMk cId="1212495927" sldId="258"/>
            <ac:spMk id="58" creationId="{1CC28BE1-9DC6-43FE-9582-39F091098D77}"/>
          </ac:spMkLst>
        </pc:spChg>
        <pc:spChg chg="add">
          <ac:chgData name="Nick Benitos Goll, II" userId="7e279118a483f69e" providerId="LiveId" clId="{BF6A8DC0-3EA0-4B56-8F91-DB6017C88A4A}" dt="2024-12-02T10:48:46.180" v="509" actId="26606"/>
          <ac:spMkLst>
            <pc:docMk/>
            <pc:sldMk cId="1212495927" sldId="258"/>
            <ac:spMk id="77" creationId="{1D63C574-BFD2-41A1-A567-B0C3CC7FDD4F}"/>
          </ac:spMkLst>
        </pc:spChg>
        <pc:spChg chg="add">
          <ac:chgData name="Nick Benitos Goll, II" userId="7e279118a483f69e" providerId="LiveId" clId="{BF6A8DC0-3EA0-4B56-8F91-DB6017C88A4A}" dt="2024-12-02T10:48:46.180" v="509" actId="26606"/>
          <ac:spMkLst>
            <pc:docMk/>
            <pc:sldMk cId="1212495927" sldId="258"/>
            <ac:spMk id="79" creationId="{E2A46BAB-8C31-42B2-90E8-B26DD3E81D37}"/>
          </ac:spMkLst>
        </pc:spChg>
        <pc:grpChg chg="del">
          <ac:chgData name="Nick Benitos Goll, II" userId="7e279118a483f69e" providerId="LiveId" clId="{BF6A8DC0-3EA0-4B56-8F91-DB6017C88A4A}" dt="2024-12-02T10:48:46.180" v="509" actId="26606"/>
          <ac:grpSpMkLst>
            <pc:docMk/>
            <pc:sldMk cId="1212495927" sldId="258"/>
            <ac:grpSpMk id="54" creationId="{7CF625D3-71A3-4F30-A096-8EF334E959D0}"/>
          </ac:grpSpMkLst>
        </pc:grpChg>
        <pc:grpChg chg="del">
          <ac:chgData name="Nick Benitos Goll, II" userId="7e279118a483f69e" providerId="LiveId" clId="{BF6A8DC0-3EA0-4B56-8F91-DB6017C88A4A}" dt="2024-12-02T10:48:46.180" v="509" actId="26606"/>
          <ac:grpSpMkLst>
            <pc:docMk/>
            <pc:sldMk cId="1212495927" sldId="258"/>
            <ac:grpSpMk id="59" creationId="{AF9AF3F3-CE0C-4125-BDD7-346487FA0B40}"/>
          </ac:grpSpMkLst>
        </pc:grpChg>
        <pc:grpChg chg="add">
          <ac:chgData name="Nick Benitos Goll, II" userId="7e279118a483f69e" providerId="LiveId" clId="{BF6A8DC0-3EA0-4B56-8F91-DB6017C88A4A}" dt="2024-12-02T10:48:46.180" v="509" actId="26606"/>
          <ac:grpSpMkLst>
            <pc:docMk/>
            <pc:sldMk cId="1212495927" sldId="258"/>
            <ac:grpSpMk id="81" creationId="{B3F7A3C7-0737-4E57-B30E-8EEFE638B401}"/>
          </ac:grpSpMkLst>
        </pc:grpChg>
        <pc:grpChg chg="add">
          <ac:chgData name="Nick Benitos Goll, II" userId="7e279118a483f69e" providerId="LiveId" clId="{BF6A8DC0-3EA0-4B56-8F91-DB6017C88A4A}" dt="2024-12-02T10:48:46.180" v="509" actId="26606"/>
          <ac:grpSpMkLst>
            <pc:docMk/>
            <pc:sldMk cId="1212495927" sldId="258"/>
            <ac:grpSpMk id="85" creationId="{43F5E015-E085-4624-B431-B42414448684}"/>
          </ac:grpSpMkLst>
        </pc:grpChg>
        <pc:graphicFrameChg chg="mod modGraphic">
          <ac:chgData name="Nick Benitos Goll, II" userId="7e279118a483f69e" providerId="LiveId" clId="{BF6A8DC0-3EA0-4B56-8F91-DB6017C88A4A}" dt="2024-12-02T10:48:46.180" v="509" actId="26606"/>
          <ac:graphicFrameMkLst>
            <pc:docMk/>
            <pc:sldMk cId="1212495927" sldId="258"/>
            <ac:graphicFrameMk id="6" creationId="{93FB55E6-C91D-BDB5-31EC-0B5448006EF0}"/>
          </ac:graphicFrameMkLst>
        </pc:graphicFrameChg>
        <pc:picChg chg="del">
          <ac:chgData name="Nick Benitos Goll, II" userId="7e279118a483f69e" providerId="LiveId" clId="{BF6A8DC0-3EA0-4B56-8F91-DB6017C88A4A}" dt="2024-12-02T09:22:43.372" v="86" actId="478"/>
          <ac:picMkLst>
            <pc:docMk/>
            <pc:sldMk cId="1212495927" sldId="258"/>
            <ac:picMk id="4" creationId="{4EAD1DF6-FE23-7C21-8CEC-3A93D71CF014}"/>
          </ac:picMkLst>
        </pc:picChg>
      </pc:sldChg>
      <pc:sldChg chg="addSp delSp modSp mod">
        <pc:chgData name="Nick Benitos Goll, II" userId="7e279118a483f69e" providerId="LiveId" clId="{BF6A8DC0-3EA0-4B56-8F91-DB6017C88A4A}" dt="2024-12-02T10:48:36.196" v="508" actId="26606"/>
        <pc:sldMkLst>
          <pc:docMk/>
          <pc:sldMk cId="3073956648" sldId="259"/>
        </pc:sldMkLst>
        <pc:spChg chg="mod">
          <ac:chgData name="Nick Benitos Goll, II" userId="7e279118a483f69e" providerId="LiveId" clId="{BF6A8DC0-3EA0-4B56-8F91-DB6017C88A4A}" dt="2024-12-02T10:48:36.196" v="508" actId="26606"/>
          <ac:spMkLst>
            <pc:docMk/>
            <pc:sldMk cId="3073956648" sldId="259"/>
            <ac:spMk id="2" creationId="{1B28960C-CFFE-B16C-BF44-3B70D3E4B57A}"/>
          </ac:spMkLst>
        </pc:spChg>
        <pc:spChg chg="add del">
          <ac:chgData name="Nick Benitos Goll, II" userId="7e279118a483f69e" providerId="LiveId" clId="{BF6A8DC0-3EA0-4B56-8F91-DB6017C88A4A}" dt="2024-12-02T10:48:36.196" v="508" actId="26606"/>
          <ac:spMkLst>
            <pc:docMk/>
            <pc:sldMk cId="3073956648" sldId="259"/>
            <ac:spMk id="78" creationId="{0C541B88-1AE9-40C3-AFD5-967787C1979F}"/>
          </ac:spMkLst>
        </pc:spChg>
        <pc:spChg chg="add del">
          <ac:chgData name="Nick Benitos Goll, II" userId="7e279118a483f69e" providerId="LiveId" clId="{BF6A8DC0-3EA0-4B56-8F91-DB6017C88A4A}" dt="2024-12-02T10:48:36.196" v="508" actId="26606"/>
          <ac:spMkLst>
            <pc:docMk/>
            <pc:sldMk cId="3073956648" sldId="259"/>
            <ac:spMk id="79" creationId="{E5F17139-31EE-46AC-B04F-DBBD852DD6CB}"/>
          </ac:spMkLst>
        </pc:spChg>
        <pc:spChg chg="add del">
          <ac:chgData name="Nick Benitos Goll, II" userId="7e279118a483f69e" providerId="LiveId" clId="{BF6A8DC0-3EA0-4B56-8F91-DB6017C88A4A}" dt="2024-12-02T10:48:36.196" v="508" actId="26606"/>
          <ac:spMkLst>
            <pc:docMk/>
            <pc:sldMk cId="3073956648" sldId="259"/>
            <ac:spMk id="81" creationId="{89D16701-DA76-4F72-BB63-E2C3FFBDFE0F}"/>
          </ac:spMkLst>
        </pc:spChg>
        <pc:spChg chg="add del">
          <ac:chgData name="Nick Benitos Goll, II" userId="7e279118a483f69e" providerId="LiveId" clId="{BF6A8DC0-3EA0-4B56-8F91-DB6017C88A4A}" dt="2024-12-02T10:48:36.196" v="508" actId="26606"/>
          <ac:spMkLst>
            <pc:docMk/>
            <pc:sldMk cId="3073956648" sldId="259"/>
            <ac:spMk id="82" creationId="{1CC28BE1-9DC6-43FE-9582-39F091098D77}"/>
          </ac:spMkLst>
        </pc:spChg>
        <pc:spChg chg="add del">
          <ac:chgData name="Nick Benitos Goll, II" userId="7e279118a483f69e" providerId="LiveId" clId="{BF6A8DC0-3EA0-4B56-8F91-DB6017C88A4A}" dt="2024-12-02T10:48:21.477" v="503" actId="26606"/>
          <ac:spMkLst>
            <pc:docMk/>
            <pc:sldMk cId="3073956648" sldId="259"/>
            <ac:spMk id="88" creationId="{BACC6370-2D7E-4714-9D71-7542949D7D5D}"/>
          </ac:spMkLst>
        </pc:spChg>
        <pc:spChg chg="add del">
          <ac:chgData name="Nick Benitos Goll, II" userId="7e279118a483f69e" providerId="LiveId" clId="{BF6A8DC0-3EA0-4B56-8F91-DB6017C88A4A}" dt="2024-12-02T10:48:21.477" v="503" actId="26606"/>
          <ac:spMkLst>
            <pc:docMk/>
            <pc:sldMk cId="3073956648" sldId="259"/>
            <ac:spMk id="90" creationId="{F68B3F68-107C-434F-AA38-110D5EA91B85}"/>
          </ac:spMkLst>
        </pc:spChg>
        <pc:spChg chg="add del">
          <ac:chgData name="Nick Benitos Goll, II" userId="7e279118a483f69e" providerId="LiveId" clId="{BF6A8DC0-3EA0-4B56-8F91-DB6017C88A4A}" dt="2024-12-02T10:48:21.477" v="503" actId="26606"/>
          <ac:spMkLst>
            <pc:docMk/>
            <pc:sldMk cId="3073956648" sldId="259"/>
            <ac:spMk id="92" creationId="{AAD0DBB9-1A4B-4391-81D4-CB19F9AB918A}"/>
          </ac:spMkLst>
        </pc:spChg>
        <pc:spChg chg="add del">
          <ac:chgData name="Nick Benitos Goll, II" userId="7e279118a483f69e" providerId="LiveId" clId="{BF6A8DC0-3EA0-4B56-8F91-DB6017C88A4A}" dt="2024-12-02T10:48:21.477" v="503" actId="26606"/>
          <ac:spMkLst>
            <pc:docMk/>
            <pc:sldMk cId="3073956648" sldId="259"/>
            <ac:spMk id="94" creationId="{063BBA22-50EA-4C4D-BE05-F1CE4E63AA56}"/>
          </ac:spMkLst>
        </pc:spChg>
        <pc:spChg chg="add del">
          <ac:chgData name="Nick Benitos Goll, II" userId="7e279118a483f69e" providerId="LiveId" clId="{BF6A8DC0-3EA0-4B56-8F91-DB6017C88A4A}" dt="2024-12-02T10:48:31.189" v="505" actId="26606"/>
          <ac:spMkLst>
            <pc:docMk/>
            <pc:sldMk cId="3073956648" sldId="259"/>
            <ac:spMk id="104" creationId="{1D63C574-BFD2-41A1-A567-B0C3CC7FDD4F}"/>
          </ac:spMkLst>
        </pc:spChg>
        <pc:spChg chg="add del">
          <ac:chgData name="Nick Benitos Goll, II" userId="7e279118a483f69e" providerId="LiveId" clId="{BF6A8DC0-3EA0-4B56-8F91-DB6017C88A4A}" dt="2024-12-02T10:48:31.189" v="505" actId="26606"/>
          <ac:spMkLst>
            <pc:docMk/>
            <pc:sldMk cId="3073956648" sldId="259"/>
            <ac:spMk id="105" creationId="{E2A46BAB-8C31-42B2-90E8-B26DD3E81D37}"/>
          </ac:spMkLst>
        </pc:spChg>
        <pc:spChg chg="add del">
          <ac:chgData name="Nick Benitos Goll, II" userId="7e279118a483f69e" providerId="LiveId" clId="{BF6A8DC0-3EA0-4B56-8F91-DB6017C88A4A}" dt="2024-12-02T10:48:35.824" v="507" actId="26606"/>
          <ac:spMkLst>
            <pc:docMk/>
            <pc:sldMk cId="3073956648" sldId="259"/>
            <ac:spMk id="109" creationId="{BACC6370-2D7E-4714-9D71-7542949D7D5D}"/>
          </ac:spMkLst>
        </pc:spChg>
        <pc:spChg chg="add del">
          <ac:chgData name="Nick Benitos Goll, II" userId="7e279118a483f69e" providerId="LiveId" clId="{BF6A8DC0-3EA0-4B56-8F91-DB6017C88A4A}" dt="2024-12-02T10:48:35.824" v="507" actId="26606"/>
          <ac:spMkLst>
            <pc:docMk/>
            <pc:sldMk cId="3073956648" sldId="259"/>
            <ac:spMk id="110" creationId="{F68B3F68-107C-434F-AA38-110D5EA91B85}"/>
          </ac:spMkLst>
        </pc:spChg>
        <pc:spChg chg="add del">
          <ac:chgData name="Nick Benitos Goll, II" userId="7e279118a483f69e" providerId="LiveId" clId="{BF6A8DC0-3EA0-4B56-8F91-DB6017C88A4A}" dt="2024-12-02T10:48:35.824" v="507" actId="26606"/>
          <ac:spMkLst>
            <pc:docMk/>
            <pc:sldMk cId="3073956648" sldId="259"/>
            <ac:spMk id="111" creationId="{AAD0DBB9-1A4B-4391-81D4-CB19F9AB918A}"/>
          </ac:spMkLst>
        </pc:spChg>
        <pc:spChg chg="add del">
          <ac:chgData name="Nick Benitos Goll, II" userId="7e279118a483f69e" providerId="LiveId" clId="{BF6A8DC0-3EA0-4B56-8F91-DB6017C88A4A}" dt="2024-12-02T10:48:35.824" v="507" actId="26606"/>
          <ac:spMkLst>
            <pc:docMk/>
            <pc:sldMk cId="3073956648" sldId="259"/>
            <ac:spMk id="112" creationId="{063BBA22-50EA-4C4D-BE05-F1CE4E63AA56}"/>
          </ac:spMkLst>
        </pc:spChg>
        <pc:spChg chg="add">
          <ac:chgData name="Nick Benitos Goll, II" userId="7e279118a483f69e" providerId="LiveId" clId="{BF6A8DC0-3EA0-4B56-8F91-DB6017C88A4A}" dt="2024-12-02T10:48:36.196" v="508" actId="26606"/>
          <ac:spMkLst>
            <pc:docMk/>
            <pc:sldMk cId="3073956648" sldId="259"/>
            <ac:spMk id="114" creationId="{1D63C574-BFD2-41A1-A567-B0C3CC7FDD4F}"/>
          </ac:spMkLst>
        </pc:spChg>
        <pc:spChg chg="add">
          <ac:chgData name="Nick Benitos Goll, II" userId="7e279118a483f69e" providerId="LiveId" clId="{BF6A8DC0-3EA0-4B56-8F91-DB6017C88A4A}" dt="2024-12-02T10:48:36.196" v="508" actId="26606"/>
          <ac:spMkLst>
            <pc:docMk/>
            <pc:sldMk cId="3073956648" sldId="259"/>
            <ac:spMk id="115" creationId="{E2A46BAB-8C31-42B2-90E8-B26DD3E81D37}"/>
          </ac:spMkLst>
        </pc:spChg>
        <pc:grpChg chg="add del">
          <ac:chgData name="Nick Benitos Goll, II" userId="7e279118a483f69e" providerId="LiveId" clId="{BF6A8DC0-3EA0-4B56-8F91-DB6017C88A4A}" dt="2024-12-02T10:48:36.196" v="508" actId="26606"/>
          <ac:grpSpMkLst>
            <pc:docMk/>
            <pc:sldMk cId="3073956648" sldId="259"/>
            <ac:grpSpMk id="80" creationId="{7CF625D3-71A3-4F30-A096-8EF334E959D0}"/>
          </ac:grpSpMkLst>
        </pc:grpChg>
        <pc:grpChg chg="add del">
          <ac:chgData name="Nick Benitos Goll, II" userId="7e279118a483f69e" providerId="LiveId" clId="{BF6A8DC0-3EA0-4B56-8F91-DB6017C88A4A}" dt="2024-12-02T10:48:36.196" v="508" actId="26606"/>
          <ac:grpSpMkLst>
            <pc:docMk/>
            <pc:sldMk cId="3073956648" sldId="259"/>
            <ac:grpSpMk id="83" creationId="{AF9AF3F3-CE0C-4125-BDD7-346487FA0B40}"/>
          </ac:grpSpMkLst>
        </pc:grpChg>
        <pc:grpChg chg="add del">
          <ac:chgData name="Nick Benitos Goll, II" userId="7e279118a483f69e" providerId="LiveId" clId="{BF6A8DC0-3EA0-4B56-8F91-DB6017C88A4A}" dt="2024-12-02T10:48:31.189" v="505" actId="26606"/>
          <ac:grpSpMkLst>
            <pc:docMk/>
            <pc:sldMk cId="3073956648" sldId="259"/>
            <ac:grpSpMk id="96" creationId="{43F5E015-E085-4624-B431-B42414448684}"/>
          </ac:grpSpMkLst>
        </pc:grpChg>
        <pc:grpChg chg="add del">
          <ac:chgData name="Nick Benitos Goll, II" userId="7e279118a483f69e" providerId="LiveId" clId="{BF6A8DC0-3EA0-4B56-8F91-DB6017C88A4A}" dt="2024-12-02T10:48:31.189" v="505" actId="26606"/>
          <ac:grpSpMkLst>
            <pc:docMk/>
            <pc:sldMk cId="3073956648" sldId="259"/>
            <ac:grpSpMk id="106" creationId="{B3F7A3C7-0737-4E57-B30E-8EEFE638B401}"/>
          </ac:grpSpMkLst>
        </pc:grpChg>
        <pc:grpChg chg="add">
          <ac:chgData name="Nick Benitos Goll, II" userId="7e279118a483f69e" providerId="LiveId" clId="{BF6A8DC0-3EA0-4B56-8F91-DB6017C88A4A}" dt="2024-12-02T10:48:36.196" v="508" actId="26606"/>
          <ac:grpSpMkLst>
            <pc:docMk/>
            <pc:sldMk cId="3073956648" sldId="259"/>
            <ac:grpSpMk id="116" creationId="{B3F7A3C7-0737-4E57-B30E-8EEFE638B401}"/>
          </ac:grpSpMkLst>
        </pc:grpChg>
        <pc:grpChg chg="add">
          <ac:chgData name="Nick Benitos Goll, II" userId="7e279118a483f69e" providerId="LiveId" clId="{BF6A8DC0-3EA0-4B56-8F91-DB6017C88A4A}" dt="2024-12-02T10:48:36.196" v="508" actId="26606"/>
          <ac:grpSpMkLst>
            <pc:docMk/>
            <pc:sldMk cId="3073956648" sldId="259"/>
            <ac:grpSpMk id="118" creationId="{43F5E015-E085-4624-B431-B42414448684}"/>
          </ac:grpSpMkLst>
        </pc:grpChg>
        <pc:graphicFrameChg chg="mod modGraphic">
          <ac:chgData name="Nick Benitos Goll, II" userId="7e279118a483f69e" providerId="LiveId" clId="{BF6A8DC0-3EA0-4B56-8F91-DB6017C88A4A}" dt="2024-12-02T10:48:36.196" v="508" actId="26606"/>
          <ac:graphicFrameMkLst>
            <pc:docMk/>
            <pc:sldMk cId="3073956648" sldId="259"/>
            <ac:graphicFrameMk id="34" creationId="{1B6951C4-F7DA-3798-E903-5B6CE91EEB58}"/>
          </ac:graphicFrameMkLst>
        </pc:graphicFrameChg>
        <pc:picChg chg="del">
          <ac:chgData name="Nick Benitos Goll, II" userId="7e279118a483f69e" providerId="LiveId" clId="{BF6A8DC0-3EA0-4B56-8F91-DB6017C88A4A}" dt="2024-12-02T09:28:37.866" v="95" actId="478"/>
          <ac:picMkLst>
            <pc:docMk/>
            <pc:sldMk cId="3073956648" sldId="259"/>
            <ac:picMk id="4" creationId="{4EAD1DF6-FE23-7C21-8CEC-3A93D71CF014}"/>
          </ac:picMkLst>
        </pc:picChg>
      </pc:sldChg>
      <pc:sldChg chg="del">
        <pc:chgData name="Nick Benitos Goll, II" userId="7e279118a483f69e" providerId="LiveId" clId="{BF6A8DC0-3EA0-4B56-8F91-DB6017C88A4A}" dt="2024-12-02T09:50:51.445" v="209" actId="47"/>
        <pc:sldMkLst>
          <pc:docMk/>
          <pc:sldMk cId="2386128552" sldId="263"/>
        </pc:sldMkLst>
      </pc:sldChg>
      <pc:sldChg chg="del">
        <pc:chgData name="Nick Benitos Goll, II" userId="7e279118a483f69e" providerId="LiveId" clId="{BF6A8DC0-3EA0-4B56-8F91-DB6017C88A4A}" dt="2024-12-02T09:50:48.290" v="208" actId="47"/>
        <pc:sldMkLst>
          <pc:docMk/>
          <pc:sldMk cId="2486160657" sldId="271"/>
        </pc:sldMkLst>
      </pc:sldChg>
      <pc:sldChg chg="del">
        <pc:chgData name="Nick Benitos Goll, II" userId="7e279118a483f69e" providerId="LiveId" clId="{BF6A8DC0-3EA0-4B56-8F91-DB6017C88A4A}" dt="2024-12-02T09:50:54.337" v="210" actId="47"/>
        <pc:sldMkLst>
          <pc:docMk/>
          <pc:sldMk cId="2953200501" sldId="274"/>
        </pc:sldMkLst>
      </pc:sldChg>
      <pc:sldChg chg="addSp delSp modSp mod">
        <pc:chgData name="Nick Benitos Goll, II" userId="7e279118a483f69e" providerId="LiveId" clId="{BF6A8DC0-3EA0-4B56-8F91-DB6017C88A4A}" dt="2024-12-02T11:57:05.503" v="783" actId="14100"/>
        <pc:sldMkLst>
          <pc:docMk/>
          <pc:sldMk cId="2980812275" sldId="296"/>
        </pc:sldMkLst>
        <pc:spChg chg="mod">
          <ac:chgData name="Nick Benitos Goll, II" userId="7e279118a483f69e" providerId="LiveId" clId="{BF6A8DC0-3EA0-4B56-8F91-DB6017C88A4A}" dt="2024-12-02T10:51:38.486" v="531" actId="26606"/>
          <ac:spMkLst>
            <pc:docMk/>
            <pc:sldMk cId="2980812275" sldId="296"/>
            <ac:spMk id="2" creationId="{C171558D-EF40-5E2C-5BB0-C5A12D34BEA6}"/>
          </ac:spMkLst>
        </pc:spChg>
        <pc:spChg chg="add del">
          <ac:chgData name="Nick Benitos Goll, II" userId="7e279118a483f69e" providerId="LiveId" clId="{BF6A8DC0-3EA0-4B56-8F91-DB6017C88A4A}" dt="2024-12-02T10:51:38.486" v="531" actId="26606"/>
          <ac:spMkLst>
            <pc:docMk/>
            <pc:sldMk cId="2980812275" sldId="296"/>
            <ac:spMk id="52" creationId="{CB49665F-0298-4449-8D2D-209989CB9EE3}"/>
          </ac:spMkLst>
        </pc:spChg>
        <pc:spChg chg="add del">
          <ac:chgData name="Nick Benitos Goll, II" userId="7e279118a483f69e" providerId="LiveId" clId="{BF6A8DC0-3EA0-4B56-8F91-DB6017C88A4A}" dt="2024-12-02T10:51:38.486" v="531" actId="26606"/>
          <ac:spMkLst>
            <pc:docMk/>
            <pc:sldMk cId="2980812275" sldId="296"/>
            <ac:spMk id="53" creationId="{A71EEC14-174A-46FA-B046-474750457130}"/>
          </ac:spMkLst>
        </pc:spChg>
        <pc:spChg chg="add del">
          <ac:chgData name="Nick Benitos Goll, II" userId="7e279118a483f69e" providerId="LiveId" clId="{BF6A8DC0-3EA0-4B56-8F91-DB6017C88A4A}" dt="2024-12-02T10:51:38.456" v="530" actId="26606"/>
          <ac:spMkLst>
            <pc:docMk/>
            <pc:sldMk cId="2980812275" sldId="296"/>
            <ac:spMk id="63" creationId="{BACC6370-2D7E-4714-9D71-7542949D7D5D}"/>
          </ac:spMkLst>
        </pc:spChg>
        <pc:spChg chg="add">
          <ac:chgData name="Nick Benitos Goll, II" userId="7e279118a483f69e" providerId="LiveId" clId="{BF6A8DC0-3EA0-4B56-8F91-DB6017C88A4A}" dt="2024-12-02T10:51:38.486" v="531" actId="26606"/>
          <ac:spMkLst>
            <pc:docMk/>
            <pc:sldMk cId="2980812275" sldId="296"/>
            <ac:spMk id="64" creationId="{640E93D9-F13F-4097-A159-E0A6CEBA8F3B}"/>
          </ac:spMkLst>
        </pc:spChg>
        <pc:spChg chg="add del">
          <ac:chgData name="Nick Benitos Goll, II" userId="7e279118a483f69e" providerId="LiveId" clId="{BF6A8DC0-3EA0-4B56-8F91-DB6017C88A4A}" dt="2024-12-02T10:51:38.456" v="530" actId="26606"/>
          <ac:spMkLst>
            <pc:docMk/>
            <pc:sldMk cId="2980812275" sldId="296"/>
            <ac:spMk id="65" creationId="{F68B3F68-107C-434F-AA38-110D5EA91B85}"/>
          </ac:spMkLst>
        </pc:spChg>
        <pc:spChg chg="add">
          <ac:chgData name="Nick Benitos Goll, II" userId="7e279118a483f69e" providerId="LiveId" clId="{BF6A8DC0-3EA0-4B56-8F91-DB6017C88A4A}" dt="2024-12-02T10:51:38.486" v="531" actId="26606"/>
          <ac:spMkLst>
            <pc:docMk/>
            <pc:sldMk cId="2980812275" sldId="296"/>
            <ac:spMk id="66" creationId="{BA3D150B-ADB5-401D-8304-C7845A109595}"/>
          </ac:spMkLst>
        </pc:spChg>
        <pc:spChg chg="add del">
          <ac:chgData name="Nick Benitos Goll, II" userId="7e279118a483f69e" providerId="LiveId" clId="{BF6A8DC0-3EA0-4B56-8F91-DB6017C88A4A}" dt="2024-12-02T10:51:38.456" v="530" actId="26606"/>
          <ac:spMkLst>
            <pc:docMk/>
            <pc:sldMk cId="2980812275" sldId="296"/>
            <ac:spMk id="67" creationId="{AAD0DBB9-1A4B-4391-81D4-CB19F9AB918A}"/>
          </ac:spMkLst>
        </pc:spChg>
        <pc:spChg chg="add">
          <ac:chgData name="Nick Benitos Goll, II" userId="7e279118a483f69e" providerId="LiveId" clId="{BF6A8DC0-3EA0-4B56-8F91-DB6017C88A4A}" dt="2024-12-02T10:51:38.486" v="531" actId="26606"/>
          <ac:spMkLst>
            <pc:docMk/>
            <pc:sldMk cId="2980812275" sldId="296"/>
            <ac:spMk id="68" creationId="{ACD3AB31-A71C-4414-BA05-CF667CBA34D2}"/>
          </ac:spMkLst>
        </pc:spChg>
        <pc:spChg chg="add del">
          <ac:chgData name="Nick Benitos Goll, II" userId="7e279118a483f69e" providerId="LiveId" clId="{BF6A8DC0-3EA0-4B56-8F91-DB6017C88A4A}" dt="2024-12-02T10:51:38.456" v="530" actId="26606"/>
          <ac:spMkLst>
            <pc:docMk/>
            <pc:sldMk cId="2980812275" sldId="296"/>
            <ac:spMk id="69" creationId="{063BBA22-50EA-4C4D-BE05-F1CE4E63AA56}"/>
          </ac:spMkLst>
        </pc:spChg>
        <pc:grpChg chg="add del">
          <ac:chgData name="Nick Benitos Goll, II" userId="7e279118a483f69e" providerId="LiveId" clId="{BF6A8DC0-3EA0-4B56-8F91-DB6017C88A4A}" dt="2024-12-02T10:51:38.486" v="531" actId="26606"/>
          <ac:grpSpMkLst>
            <pc:docMk/>
            <pc:sldMk cId="2980812275" sldId="296"/>
            <ac:grpSpMk id="54" creationId="{EEB6CB95-E653-4C6C-AE51-62FD848E8D5B}"/>
          </ac:grpSpMkLst>
        </pc:grpChg>
        <pc:grpChg chg="add del">
          <ac:chgData name="Nick Benitos Goll, II" userId="7e279118a483f69e" providerId="LiveId" clId="{BF6A8DC0-3EA0-4B56-8F91-DB6017C88A4A}" dt="2024-12-02T10:51:38.486" v="531" actId="26606"/>
          <ac:grpSpMkLst>
            <pc:docMk/>
            <pc:sldMk cId="2980812275" sldId="296"/>
            <ac:grpSpMk id="56" creationId="{43F5E015-E085-4624-B431-B42414448684}"/>
          </ac:grpSpMkLst>
        </pc:grpChg>
        <pc:graphicFrameChg chg="mod modGraphic">
          <ac:chgData name="Nick Benitos Goll, II" userId="7e279118a483f69e" providerId="LiveId" clId="{BF6A8DC0-3EA0-4B56-8F91-DB6017C88A4A}" dt="2024-12-02T11:57:05.503" v="783" actId="14100"/>
          <ac:graphicFrameMkLst>
            <pc:docMk/>
            <pc:sldMk cId="2980812275" sldId="296"/>
            <ac:graphicFrameMk id="58" creationId="{C8EB404D-FCC5-65FD-00F8-214F5279750D}"/>
          </ac:graphicFrameMkLst>
        </pc:graphicFrameChg>
        <pc:picChg chg="del">
          <ac:chgData name="Nick Benitos Goll, II" userId="7e279118a483f69e" providerId="LiveId" clId="{BF6A8DC0-3EA0-4B56-8F91-DB6017C88A4A}" dt="2024-12-02T09:34:07.223" v="105" actId="478"/>
          <ac:picMkLst>
            <pc:docMk/>
            <pc:sldMk cId="2980812275" sldId="296"/>
            <ac:picMk id="3" creationId="{2B035B8F-88A4-D2EB-218E-2C0DBE0A3F29}"/>
          </ac:picMkLst>
        </pc:picChg>
        <pc:picChg chg="del">
          <ac:chgData name="Nick Benitos Goll, II" userId="7e279118a483f69e" providerId="LiveId" clId="{BF6A8DC0-3EA0-4B56-8F91-DB6017C88A4A}" dt="2024-12-02T10:51:46.487" v="532" actId="478"/>
          <ac:picMkLst>
            <pc:docMk/>
            <pc:sldMk cId="2980812275" sldId="296"/>
            <ac:picMk id="4" creationId="{D7E0D884-A06A-6E0D-D8E5-ED97AB2E567C}"/>
          </ac:picMkLst>
        </pc:picChg>
        <pc:picChg chg="del">
          <ac:chgData name="Nick Benitos Goll, II" userId="7e279118a483f69e" providerId="LiveId" clId="{BF6A8DC0-3EA0-4B56-8F91-DB6017C88A4A}" dt="2024-12-02T09:34:09.313" v="106" actId="478"/>
          <ac:picMkLst>
            <pc:docMk/>
            <pc:sldMk cId="2980812275" sldId="296"/>
            <ac:picMk id="5" creationId="{893318AC-6A8D-CD74-7BEA-D30875C550E4}"/>
          </ac:picMkLst>
        </pc:picChg>
        <pc:picChg chg="add">
          <ac:chgData name="Nick Benitos Goll, II" userId="7e279118a483f69e" providerId="LiveId" clId="{BF6A8DC0-3EA0-4B56-8F91-DB6017C88A4A}" dt="2024-12-02T10:51:38.486" v="531" actId="26606"/>
          <ac:picMkLst>
            <pc:docMk/>
            <pc:sldMk cId="2980812275" sldId="296"/>
            <ac:picMk id="60" creationId="{A0723394-FE2D-62E6-4250-597A03DC017B}"/>
          </ac:picMkLst>
        </pc:picChg>
      </pc:sldChg>
      <pc:sldChg chg="del">
        <pc:chgData name="Nick Benitos Goll, II" userId="7e279118a483f69e" providerId="LiveId" clId="{BF6A8DC0-3EA0-4B56-8F91-DB6017C88A4A}" dt="2024-12-02T09:50:56.414" v="211" actId="47"/>
        <pc:sldMkLst>
          <pc:docMk/>
          <pc:sldMk cId="3896823827" sldId="299"/>
        </pc:sldMkLst>
      </pc:sldChg>
      <pc:sldChg chg="del">
        <pc:chgData name="Nick Benitos Goll, II" userId="7e279118a483f69e" providerId="LiveId" clId="{BF6A8DC0-3EA0-4B56-8F91-DB6017C88A4A}" dt="2024-12-02T09:51:03.655" v="215" actId="47"/>
        <pc:sldMkLst>
          <pc:docMk/>
          <pc:sldMk cId="3832858665" sldId="300"/>
        </pc:sldMkLst>
      </pc:sldChg>
      <pc:sldChg chg="del">
        <pc:chgData name="Nick Benitos Goll, II" userId="7e279118a483f69e" providerId="LiveId" clId="{BF6A8DC0-3EA0-4B56-8F91-DB6017C88A4A}" dt="2024-12-02T09:50:58.399" v="212" actId="47"/>
        <pc:sldMkLst>
          <pc:docMk/>
          <pc:sldMk cId="1750464896" sldId="301"/>
        </pc:sldMkLst>
      </pc:sldChg>
      <pc:sldChg chg="del">
        <pc:chgData name="Nick Benitos Goll, II" userId="7e279118a483f69e" providerId="LiveId" clId="{BF6A8DC0-3EA0-4B56-8F91-DB6017C88A4A}" dt="2024-12-02T09:51:00.176" v="213" actId="47"/>
        <pc:sldMkLst>
          <pc:docMk/>
          <pc:sldMk cId="306064884" sldId="302"/>
        </pc:sldMkLst>
      </pc:sldChg>
      <pc:sldChg chg="del">
        <pc:chgData name="Nick Benitos Goll, II" userId="7e279118a483f69e" providerId="LiveId" clId="{BF6A8DC0-3EA0-4B56-8F91-DB6017C88A4A}" dt="2024-12-02T09:51:01.800" v="214" actId="47"/>
        <pc:sldMkLst>
          <pc:docMk/>
          <pc:sldMk cId="2402558613" sldId="303"/>
        </pc:sldMkLst>
      </pc:sldChg>
      <pc:sldChg chg="del">
        <pc:chgData name="Nick Benitos Goll, II" userId="7e279118a483f69e" providerId="LiveId" clId="{BF6A8DC0-3EA0-4B56-8F91-DB6017C88A4A}" dt="2024-12-02T09:51:05.462" v="216" actId="47"/>
        <pc:sldMkLst>
          <pc:docMk/>
          <pc:sldMk cId="2445092062" sldId="304"/>
        </pc:sldMkLst>
      </pc:sldChg>
      <pc:sldChg chg="addSp delSp modSp mod">
        <pc:chgData name="Nick Benitos Goll, II" userId="7e279118a483f69e" providerId="LiveId" clId="{BF6A8DC0-3EA0-4B56-8F91-DB6017C88A4A}" dt="2024-12-02T12:22:36.367" v="1152" actId="26606"/>
        <pc:sldMkLst>
          <pc:docMk/>
          <pc:sldMk cId="2661648874" sldId="305"/>
        </pc:sldMkLst>
        <pc:spChg chg="mod">
          <ac:chgData name="Nick Benitos Goll, II" userId="7e279118a483f69e" providerId="LiveId" clId="{BF6A8DC0-3EA0-4B56-8F91-DB6017C88A4A}" dt="2024-12-02T12:22:36.367" v="1152" actId="26606"/>
          <ac:spMkLst>
            <pc:docMk/>
            <pc:sldMk cId="2661648874" sldId="305"/>
            <ac:spMk id="2" creationId="{F4590E24-081C-7F5F-3E45-6BCB403892F8}"/>
          </ac:spMkLst>
        </pc:spChg>
        <pc:spChg chg="del">
          <ac:chgData name="Nick Benitos Goll, II" userId="7e279118a483f69e" providerId="LiveId" clId="{BF6A8DC0-3EA0-4B56-8F91-DB6017C88A4A}" dt="2024-12-02T12:22:36.367" v="1152" actId="26606"/>
          <ac:spMkLst>
            <pc:docMk/>
            <pc:sldMk cId="2661648874" sldId="305"/>
            <ac:spMk id="9" creationId="{3A397E3E-B90C-4D82-BAAA-36F7AC6A4565}"/>
          </ac:spMkLst>
        </pc:spChg>
        <pc:spChg chg="del">
          <ac:chgData name="Nick Benitos Goll, II" userId="7e279118a483f69e" providerId="LiveId" clId="{BF6A8DC0-3EA0-4B56-8F91-DB6017C88A4A}" dt="2024-12-02T12:22:36.367" v="1152" actId="26606"/>
          <ac:spMkLst>
            <pc:docMk/>
            <pc:sldMk cId="2661648874" sldId="305"/>
            <ac:spMk id="11" creationId="{E16C8D8F-10E9-4498-ABDB-0F923F8B6837}"/>
          </ac:spMkLst>
        </pc:spChg>
        <pc:spChg chg="del">
          <ac:chgData name="Nick Benitos Goll, II" userId="7e279118a483f69e" providerId="LiveId" clId="{BF6A8DC0-3EA0-4B56-8F91-DB6017C88A4A}" dt="2024-12-02T12:22:36.367" v="1152" actId="26606"/>
          <ac:spMkLst>
            <pc:docMk/>
            <pc:sldMk cId="2661648874" sldId="305"/>
            <ac:spMk id="13" creationId="{1E5A83E3-8A11-4492-BB6E-F5F2240316FB}"/>
          </ac:spMkLst>
        </pc:spChg>
        <pc:spChg chg="del">
          <ac:chgData name="Nick Benitos Goll, II" userId="7e279118a483f69e" providerId="LiveId" clId="{BF6A8DC0-3EA0-4B56-8F91-DB6017C88A4A}" dt="2024-12-02T12:22:36.367" v="1152" actId="26606"/>
          <ac:spMkLst>
            <pc:docMk/>
            <pc:sldMk cId="2661648874" sldId="305"/>
            <ac:spMk id="15" creationId="{8CF5E676-CA04-4CED-9F1E-5026ED66E66D}"/>
          </ac:spMkLst>
        </pc:spChg>
        <pc:spChg chg="del">
          <ac:chgData name="Nick Benitos Goll, II" userId="7e279118a483f69e" providerId="LiveId" clId="{BF6A8DC0-3EA0-4B56-8F91-DB6017C88A4A}" dt="2024-12-02T12:22:36.367" v="1152" actId="26606"/>
          <ac:spMkLst>
            <pc:docMk/>
            <pc:sldMk cId="2661648874" sldId="305"/>
            <ac:spMk id="17" creationId="{6BA9E676-A8FC-4C2F-8D78-C13ED8ABDBA8}"/>
          </ac:spMkLst>
        </pc:spChg>
        <pc:spChg chg="del">
          <ac:chgData name="Nick Benitos Goll, II" userId="7e279118a483f69e" providerId="LiveId" clId="{BF6A8DC0-3EA0-4B56-8F91-DB6017C88A4A}" dt="2024-12-02T12:22:36.367" v="1152" actId="26606"/>
          <ac:spMkLst>
            <pc:docMk/>
            <pc:sldMk cId="2661648874" sldId="305"/>
            <ac:spMk id="19" creationId="{A2B5CBEA-F125-49B6-8335-227C325B112B}"/>
          </ac:spMkLst>
        </pc:spChg>
        <pc:spChg chg="del">
          <ac:chgData name="Nick Benitos Goll, II" userId="7e279118a483f69e" providerId="LiveId" clId="{BF6A8DC0-3EA0-4B56-8F91-DB6017C88A4A}" dt="2024-12-02T12:22:36.367" v="1152" actId="26606"/>
          <ac:spMkLst>
            <pc:docMk/>
            <pc:sldMk cId="2661648874" sldId="305"/>
            <ac:spMk id="21" creationId="{EECD79B5-5FC5-495F-BFD6-346C16E787A7}"/>
          </ac:spMkLst>
        </pc:spChg>
        <pc:spChg chg="del">
          <ac:chgData name="Nick Benitos Goll, II" userId="7e279118a483f69e" providerId="LiveId" clId="{BF6A8DC0-3EA0-4B56-8F91-DB6017C88A4A}" dt="2024-12-02T12:22:36.367" v="1152" actId="26606"/>
          <ac:spMkLst>
            <pc:docMk/>
            <pc:sldMk cId="2661648874" sldId="305"/>
            <ac:spMk id="23" creationId="{2C1D3151-5F97-4860-B56C-C98BD62CC255}"/>
          </ac:spMkLst>
        </pc:spChg>
        <pc:spChg chg="del">
          <ac:chgData name="Nick Benitos Goll, II" userId="7e279118a483f69e" providerId="LiveId" clId="{BF6A8DC0-3EA0-4B56-8F91-DB6017C88A4A}" dt="2024-12-02T12:22:36.367" v="1152" actId="26606"/>
          <ac:spMkLst>
            <pc:docMk/>
            <pc:sldMk cId="2661648874" sldId="305"/>
            <ac:spMk id="25" creationId="{32D9D048-3063-435A-8C23-26C1907E9619}"/>
          </ac:spMkLst>
        </pc:spChg>
        <pc:spChg chg="del">
          <ac:chgData name="Nick Benitos Goll, II" userId="7e279118a483f69e" providerId="LiveId" clId="{BF6A8DC0-3EA0-4B56-8F91-DB6017C88A4A}" dt="2024-12-02T12:22:36.367" v="1152" actId="26606"/>
          <ac:spMkLst>
            <pc:docMk/>
            <pc:sldMk cId="2661648874" sldId="305"/>
            <ac:spMk id="27" creationId="{8DE96824-E506-4448-8704-5EC7BF7BC51B}"/>
          </ac:spMkLst>
        </pc:spChg>
        <pc:spChg chg="del">
          <ac:chgData name="Nick Benitos Goll, II" userId="7e279118a483f69e" providerId="LiveId" clId="{BF6A8DC0-3EA0-4B56-8F91-DB6017C88A4A}" dt="2024-12-02T12:22:36.367" v="1152" actId="26606"/>
          <ac:spMkLst>
            <pc:docMk/>
            <pc:sldMk cId="2661648874" sldId="305"/>
            <ac:spMk id="29" creationId="{4D1A5E71-B6B6-486A-8CDC-C7ABD9B903F6}"/>
          </ac:spMkLst>
        </pc:spChg>
        <pc:spChg chg="del">
          <ac:chgData name="Nick Benitos Goll, II" userId="7e279118a483f69e" providerId="LiveId" clId="{BF6A8DC0-3EA0-4B56-8F91-DB6017C88A4A}" dt="2024-12-02T12:22:36.367" v="1152" actId="26606"/>
          <ac:spMkLst>
            <pc:docMk/>
            <pc:sldMk cId="2661648874" sldId="305"/>
            <ac:spMk id="31" creationId="{B6C541AE-9B02-44C0-B8C6-B2DEA7ED3813}"/>
          </ac:spMkLst>
        </pc:spChg>
        <pc:spChg chg="add">
          <ac:chgData name="Nick Benitos Goll, II" userId="7e279118a483f69e" providerId="LiveId" clId="{BF6A8DC0-3EA0-4B56-8F91-DB6017C88A4A}" dt="2024-12-02T12:22:36.367" v="1152" actId="26606"/>
          <ac:spMkLst>
            <pc:docMk/>
            <pc:sldMk cId="2661648874" sldId="305"/>
            <ac:spMk id="36" creationId="{3677BAFB-3BD3-41BB-9107-FAE224AE21C4}"/>
          </ac:spMkLst>
        </pc:spChg>
        <pc:spChg chg="add">
          <ac:chgData name="Nick Benitos Goll, II" userId="7e279118a483f69e" providerId="LiveId" clId="{BF6A8DC0-3EA0-4B56-8F91-DB6017C88A4A}" dt="2024-12-02T12:22:36.367" v="1152" actId="26606"/>
          <ac:spMkLst>
            <pc:docMk/>
            <pc:sldMk cId="2661648874" sldId="305"/>
            <ac:spMk id="38" creationId="{E6823A9B-C188-42D4-847C-3AD928DB145C}"/>
          </ac:spMkLst>
        </pc:spChg>
        <pc:spChg chg="add">
          <ac:chgData name="Nick Benitos Goll, II" userId="7e279118a483f69e" providerId="LiveId" clId="{BF6A8DC0-3EA0-4B56-8F91-DB6017C88A4A}" dt="2024-12-02T12:22:36.367" v="1152" actId="26606"/>
          <ac:spMkLst>
            <pc:docMk/>
            <pc:sldMk cId="2661648874" sldId="305"/>
            <ac:spMk id="40" creationId="{34B557F3-1A0C-4749-A6DB-EAC082DF390B}"/>
          </ac:spMkLst>
        </pc:spChg>
        <pc:spChg chg="add">
          <ac:chgData name="Nick Benitos Goll, II" userId="7e279118a483f69e" providerId="LiveId" clId="{BF6A8DC0-3EA0-4B56-8F91-DB6017C88A4A}" dt="2024-12-02T12:22:36.367" v="1152" actId="26606"/>
          <ac:spMkLst>
            <pc:docMk/>
            <pc:sldMk cId="2661648874" sldId="305"/>
            <ac:spMk id="42" creationId="{55D55AA6-3751-494F-868A-DCEDC5CE82BF}"/>
          </ac:spMkLst>
        </pc:spChg>
        <pc:spChg chg="add">
          <ac:chgData name="Nick Benitos Goll, II" userId="7e279118a483f69e" providerId="LiveId" clId="{BF6A8DC0-3EA0-4B56-8F91-DB6017C88A4A}" dt="2024-12-02T12:22:36.367" v="1152" actId="26606"/>
          <ac:spMkLst>
            <pc:docMk/>
            <pc:sldMk cId="2661648874" sldId="305"/>
            <ac:spMk id="44" creationId="{4D4C00DC-4DC6-4CD2-9E31-F17E6CEBC5A6}"/>
          </ac:spMkLst>
        </pc:spChg>
        <pc:spChg chg="add">
          <ac:chgData name="Nick Benitos Goll, II" userId="7e279118a483f69e" providerId="LiveId" clId="{BF6A8DC0-3EA0-4B56-8F91-DB6017C88A4A}" dt="2024-12-02T12:22:36.367" v="1152" actId="26606"/>
          <ac:spMkLst>
            <pc:docMk/>
            <pc:sldMk cId="2661648874" sldId="305"/>
            <ac:spMk id="46" creationId="{D82AB1B2-7970-42CF-8BF5-567C69E9FFFB}"/>
          </ac:spMkLst>
        </pc:spChg>
        <pc:spChg chg="add">
          <ac:chgData name="Nick Benitos Goll, II" userId="7e279118a483f69e" providerId="LiveId" clId="{BF6A8DC0-3EA0-4B56-8F91-DB6017C88A4A}" dt="2024-12-02T12:22:36.367" v="1152" actId="26606"/>
          <ac:spMkLst>
            <pc:docMk/>
            <pc:sldMk cId="2661648874" sldId="305"/>
            <ac:spMk id="52" creationId="{C10FB9CA-E7FA-462C-B537-F1224ED1ACF4}"/>
          </ac:spMkLst>
        </pc:spChg>
        <pc:spChg chg="add">
          <ac:chgData name="Nick Benitos Goll, II" userId="7e279118a483f69e" providerId="LiveId" clId="{BF6A8DC0-3EA0-4B56-8F91-DB6017C88A4A}" dt="2024-12-02T12:22:36.367" v="1152" actId="26606"/>
          <ac:spMkLst>
            <pc:docMk/>
            <pc:sldMk cId="2661648874" sldId="305"/>
            <ac:spMk id="54" creationId="{D8469AE7-A75B-4F37-850B-EF5974ABED2C}"/>
          </ac:spMkLst>
        </pc:spChg>
        <pc:grpChg chg="add">
          <ac:chgData name="Nick Benitos Goll, II" userId="7e279118a483f69e" providerId="LiveId" clId="{BF6A8DC0-3EA0-4B56-8F91-DB6017C88A4A}" dt="2024-12-02T12:22:36.367" v="1152" actId="26606"/>
          <ac:grpSpMkLst>
            <pc:docMk/>
            <pc:sldMk cId="2661648874" sldId="305"/>
            <ac:grpSpMk id="48" creationId="{66FB5A75-BDE2-4F12-A95B-C48788A7685C}"/>
          </ac:grpSpMkLst>
        </pc:grpChg>
        <pc:grpChg chg="add">
          <ac:chgData name="Nick Benitos Goll, II" userId="7e279118a483f69e" providerId="LiveId" clId="{BF6A8DC0-3EA0-4B56-8F91-DB6017C88A4A}" dt="2024-12-02T12:22:36.367" v="1152" actId="26606"/>
          <ac:grpSpMkLst>
            <pc:docMk/>
            <pc:sldMk cId="2661648874" sldId="305"/>
            <ac:grpSpMk id="56" creationId="{63301095-70B2-49AA-8DA9-A35629AD621C}"/>
          </ac:grpSpMkLst>
        </pc:grpChg>
        <pc:picChg chg="del">
          <ac:chgData name="Nick Benitos Goll, II" userId="7e279118a483f69e" providerId="LiveId" clId="{BF6A8DC0-3EA0-4B56-8F91-DB6017C88A4A}" dt="2024-12-02T09:51:12.279" v="217" actId="478"/>
          <ac:picMkLst>
            <pc:docMk/>
            <pc:sldMk cId="2661648874" sldId="305"/>
            <ac:picMk id="4" creationId="{F40AC277-5EC7-648A-3108-2D1F28BED499}"/>
          </ac:picMkLst>
        </pc:picChg>
      </pc:sldChg>
      <pc:sldChg chg="addSp delSp modSp add mod">
        <pc:chgData name="Nick Benitos Goll, II" userId="7e279118a483f69e" providerId="LiveId" clId="{BF6A8DC0-3EA0-4B56-8F91-DB6017C88A4A}" dt="2024-12-02T10:49:45.850" v="518" actId="255"/>
        <pc:sldMkLst>
          <pc:docMk/>
          <pc:sldMk cId="2882025231" sldId="306"/>
        </pc:sldMkLst>
        <pc:spChg chg="mod">
          <ac:chgData name="Nick Benitos Goll, II" userId="7e279118a483f69e" providerId="LiveId" clId="{BF6A8DC0-3EA0-4B56-8F91-DB6017C88A4A}" dt="2024-12-02T10:49:08.115" v="512" actId="26606"/>
          <ac:spMkLst>
            <pc:docMk/>
            <pc:sldMk cId="2882025231" sldId="306"/>
            <ac:spMk id="2" creationId="{E7BDFC1A-4DA3-7615-9F99-051050F2A912}"/>
          </ac:spMkLst>
        </pc:spChg>
        <pc:spChg chg="add del">
          <ac:chgData name="Nick Benitos Goll, II" userId="7e279118a483f69e" providerId="LiveId" clId="{BF6A8DC0-3EA0-4B56-8F91-DB6017C88A4A}" dt="2024-12-02T10:49:08.115" v="512" actId="26606"/>
          <ac:spMkLst>
            <pc:docMk/>
            <pc:sldMk cId="2882025231" sldId="306"/>
            <ac:spMk id="52" creationId="{F4219200-2931-0109-5FB6-034F14BB4C5A}"/>
          </ac:spMkLst>
        </pc:spChg>
        <pc:spChg chg="add del">
          <ac:chgData name="Nick Benitos Goll, II" userId="7e279118a483f69e" providerId="LiveId" clId="{BF6A8DC0-3EA0-4B56-8F91-DB6017C88A4A}" dt="2024-12-02T10:49:08.115" v="512" actId="26606"/>
          <ac:spMkLst>
            <pc:docMk/>
            <pc:sldMk cId="2882025231" sldId="306"/>
            <ac:spMk id="53" creationId="{345ABBAF-DF62-F2A9-4DC6-84C7C1D24A0F}"/>
          </ac:spMkLst>
        </pc:spChg>
        <pc:spChg chg="add del">
          <ac:chgData name="Nick Benitos Goll, II" userId="7e279118a483f69e" providerId="LiveId" clId="{BF6A8DC0-3EA0-4B56-8F91-DB6017C88A4A}" dt="2024-12-02T10:49:08.115" v="512" actId="26606"/>
          <ac:spMkLst>
            <pc:docMk/>
            <pc:sldMk cId="2882025231" sldId="306"/>
            <ac:spMk id="57" creationId="{5356DA83-9EC0-46CB-4640-16AAA030A341}"/>
          </ac:spMkLst>
        </pc:spChg>
        <pc:spChg chg="add del">
          <ac:chgData name="Nick Benitos Goll, II" userId="7e279118a483f69e" providerId="LiveId" clId="{BF6A8DC0-3EA0-4B56-8F91-DB6017C88A4A}" dt="2024-12-02T10:49:08.115" v="512" actId="26606"/>
          <ac:spMkLst>
            <pc:docMk/>
            <pc:sldMk cId="2882025231" sldId="306"/>
            <ac:spMk id="58" creationId="{63664AC6-464B-7252-B372-068C2BD54792}"/>
          </ac:spMkLst>
        </pc:spChg>
        <pc:spChg chg="add del">
          <ac:chgData name="Nick Benitos Goll, II" userId="7e279118a483f69e" providerId="LiveId" clId="{BF6A8DC0-3EA0-4B56-8F91-DB6017C88A4A}" dt="2024-12-02T10:49:07.999" v="511" actId="26606"/>
          <ac:spMkLst>
            <pc:docMk/>
            <pc:sldMk cId="2882025231" sldId="306"/>
            <ac:spMk id="77" creationId="{1D63C574-BFD2-41A1-A567-B0C3CC7FDD4F}"/>
          </ac:spMkLst>
        </pc:spChg>
        <pc:spChg chg="add del">
          <ac:chgData name="Nick Benitos Goll, II" userId="7e279118a483f69e" providerId="LiveId" clId="{BF6A8DC0-3EA0-4B56-8F91-DB6017C88A4A}" dt="2024-12-02T10:49:07.999" v="511" actId="26606"/>
          <ac:spMkLst>
            <pc:docMk/>
            <pc:sldMk cId="2882025231" sldId="306"/>
            <ac:spMk id="79" creationId="{E2A46BAB-8C31-42B2-90E8-B26DD3E81D37}"/>
          </ac:spMkLst>
        </pc:spChg>
        <pc:spChg chg="add">
          <ac:chgData name="Nick Benitos Goll, II" userId="7e279118a483f69e" providerId="LiveId" clId="{BF6A8DC0-3EA0-4B56-8F91-DB6017C88A4A}" dt="2024-12-02T10:49:08.115" v="512" actId="26606"/>
          <ac:spMkLst>
            <pc:docMk/>
            <pc:sldMk cId="2882025231" sldId="306"/>
            <ac:spMk id="94" creationId="{BACC6370-2D7E-4714-9D71-7542949D7D5D}"/>
          </ac:spMkLst>
        </pc:spChg>
        <pc:spChg chg="add">
          <ac:chgData name="Nick Benitos Goll, II" userId="7e279118a483f69e" providerId="LiveId" clId="{BF6A8DC0-3EA0-4B56-8F91-DB6017C88A4A}" dt="2024-12-02T10:49:08.115" v="512" actId="26606"/>
          <ac:spMkLst>
            <pc:docMk/>
            <pc:sldMk cId="2882025231" sldId="306"/>
            <ac:spMk id="95" creationId="{F68B3F68-107C-434F-AA38-110D5EA91B85}"/>
          </ac:spMkLst>
        </pc:spChg>
        <pc:spChg chg="add">
          <ac:chgData name="Nick Benitos Goll, II" userId="7e279118a483f69e" providerId="LiveId" clId="{BF6A8DC0-3EA0-4B56-8F91-DB6017C88A4A}" dt="2024-12-02T10:49:08.115" v="512" actId="26606"/>
          <ac:spMkLst>
            <pc:docMk/>
            <pc:sldMk cId="2882025231" sldId="306"/>
            <ac:spMk id="96" creationId="{AAD0DBB9-1A4B-4391-81D4-CB19F9AB918A}"/>
          </ac:spMkLst>
        </pc:spChg>
        <pc:spChg chg="add">
          <ac:chgData name="Nick Benitos Goll, II" userId="7e279118a483f69e" providerId="LiveId" clId="{BF6A8DC0-3EA0-4B56-8F91-DB6017C88A4A}" dt="2024-12-02T10:49:08.115" v="512" actId="26606"/>
          <ac:spMkLst>
            <pc:docMk/>
            <pc:sldMk cId="2882025231" sldId="306"/>
            <ac:spMk id="97" creationId="{063BBA22-50EA-4C4D-BE05-F1CE4E63AA56}"/>
          </ac:spMkLst>
        </pc:spChg>
        <pc:grpChg chg="add del">
          <ac:chgData name="Nick Benitos Goll, II" userId="7e279118a483f69e" providerId="LiveId" clId="{BF6A8DC0-3EA0-4B56-8F91-DB6017C88A4A}" dt="2024-12-02T10:49:08.115" v="512" actId="26606"/>
          <ac:grpSpMkLst>
            <pc:docMk/>
            <pc:sldMk cId="2882025231" sldId="306"/>
            <ac:grpSpMk id="54" creationId="{184F98CB-8764-9FB5-8646-F8E62AD2E683}"/>
          </ac:grpSpMkLst>
        </pc:grpChg>
        <pc:grpChg chg="add del">
          <ac:chgData name="Nick Benitos Goll, II" userId="7e279118a483f69e" providerId="LiveId" clId="{BF6A8DC0-3EA0-4B56-8F91-DB6017C88A4A}" dt="2024-12-02T10:49:08.115" v="512" actId="26606"/>
          <ac:grpSpMkLst>
            <pc:docMk/>
            <pc:sldMk cId="2882025231" sldId="306"/>
            <ac:grpSpMk id="59" creationId="{F346462F-97BF-1C61-0F3B-AC0AA6D1A61C}"/>
          </ac:grpSpMkLst>
        </pc:grpChg>
        <pc:grpChg chg="add del">
          <ac:chgData name="Nick Benitos Goll, II" userId="7e279118a483f69e" providerId="LiveId" clId="{BF6A8DC0-3EA0-4B56-8F91-DB6017C88A4A}" dt="2024-12-02T10:49:07.999" v="511" actId="26606"/>
          <ac:grpSpMkLst>
            <pc:docMk/>
            <pc:sldMk cId="2882025231" sldId="306"/>
            <ac:grpSpMk id="81" creationId="{B3F7A3C7-0737-4E57-B30E-8EEFE638B401}"/>
          </ac:grpSpMkLst>
        </pc:grpChg>
        <pc:grpChg chg="add del">
          <ac:chgData name="Nick Benitos Goll, II" userId="7e279118a483f69e" providerId="LiveId" clId="{BF6A8DC0-3EA0-4B56-8F91-DB6017C88A4A}" dt="2024-12-02T10:49:07.999" v="511" actId="26606"/>
          <ac:grpSpMkLst>
            <pc:docMk/>
            <pc:sldMk cId="2882025231" sldId="306"/>
            <ac:grpSpMk id="85" creationId="{43F5E015-E085-4624-B431-B42414448684}"/>
          </ac:grpSpMkLst>
        </pc:grpChg>
        <pc:graphicFrameChg chg="mod modGraphic">
          <ac:chgData name="Nick Benitos Goll, II" userId="7e279118a483f69e" providerId="LiveId" clId="{BF6A8DC0-3EA0-4B56-8F91-DB6017C88A4A}" dt="2024-12-02T10:49:45.850" v="518" actId="255"/>
          <ac:graphicFrameMkLst>
            <pc:docMk/>
            <pc:sldMk cId="2882025231" sldId="306"/>
            <ac:graphicFrameMk id="6" creationId="{23EB90AC-548E-08D8-4BCC-E6ACC431C772}"/>
          </ac:graphicFrameMkLst>
        </pc:graphicFrameChg>
        <pc:picChg chg="del">
          <ac:chgData name="Nick Benitos Goll, II" userId="7e279118a483f69e" providerId="LiveId" clId="{BF6A8DC0-3EA0-4B56-8F91-DB6017C88A4A}" dt="2024-12-02T09:28:42.404" v="96" actId="478"/>
          <ac:picMkLst>
            <pc:docMk/>
            <pc:sldMk cId="2882025231" sldId="306"/>
            <ac:picMk id="4" creationId="{B479D688-CE92-7DBC-BDF2-65629CEF26A2}"/>
          </ac:picMkLst>
        </pc:picChg>
      </pc:sldChg>
      <pc:sldChg chg="addSp delSp modSp add mod">
        <pc:chgData name="Nick Benitos Goll, II" userId="7e279118a483f69e" providerId="LiveId" clId="{BF6A8DC0-3EA0-4B56-8F91-DB6017C88A4A}" dt="2024-12-02T10:51:08.686" v="528"/>
        <pc:sldMkLst>
          <pc:docMk/>
          <pc:sldMk cId="3105029398" sldId="307"/>
        </pc:sldMkLst>
        <pc:spChg chg="mod">
          <ac:chgData name="Nick Benitos Goll, II" userId="7e279118a483f69e" providerId="LiveId" clId="{BF6A8DC0-3EA0-4B56-8F91-DB6017C88A4A}" dt="2024-12-02T10:50:15.005" v="519" actId="26606"/>
          <ac:spMkLst>
            <pc:docMk/>
            <pc:sldMk cId="3105029398" sldId="307"/>
            <ac:spMk id="2" creationId="{27304570-8E70-6ACA-936C-47069B23436A}"/>
          </ac:spMkLst>
        </pc:spChg>
        <pc:spChg chg="del">
          <ac:chgData name="Nick Benitos Goll, II" userId="7e279118a483f69e" providerId="LiveId" clId="{BF6A8DC0-3EA0-4B56-8F91-DB6017C88A4A}" dt="2024-12-02T10:50:15.005" v="519" actId="26606"/>
          <ac:spMkLst>
            <pc:docMk/>
            <pc:sldMk cId="3105029398" sldId="307"/>
            <ac:spMk id="52" creationId="{484C600E-5305-5246-7166-7E50B96BE301}"/>
          </ac:spMkLst>
        </pc:spChg>
        <pc:spChg chg="del">
          <ac:chgData name="Nick Benitos Goll, II" userId="7e279118a483f69e" providerId="LiveId" clId="{BF6A8DC0-3EA0-4B56-8F91-DB6017C88A4A}" dt="2024-12-02T10:50:15.005" v="519" actId="26606"/>
          <ac:spMkLst>
            <pc:docMk/>
            <pc:sldMk cId="3105029398" sldId="307"/>
            <ac:spMk id="53" creationId="{B0B0F81F-3134-738E-BE7B-9F449A144CAC}"/>
          </ac:spMkLst>
        </pc:spChg>
        <pc:spChg chg="del">
          <ac:chgData name="Nick Benitos Goll, II" userId="7e279118a483f69e" providerId="LiveId" clId="{BF6A8DC0-3EA0-4B56-8F91-DB6017C88A4A}" dt="2024-12-02T10:50:15.005" v="519" actId="26606"/>
          <ac:spMkLst>
            <pc:docMk/>
            <pc:sldMk cId="3105029398" sldId="307"/>
            <ac:spMk id="57" creationId="{F6FDF105-9319-FCDE-3BC2-FC767A85AA63}"/>
          </ac:spMkLst>
        </pc:spChg>
        <pc:spChg chg="del">
          <ac:chgData name="Nick Benitos Goll, II" userId="7e279118a483f69e" providerId="LiveId" clId="{BF6A8DC0-3EA0-4B56-8F91-DB6017C88A4A}" dt="2024-12-02T10:50:15.005" v="519" actId="26606"/>
          <ac:spMkLst>
            <pc:docMk/>
            <pc:sldMk cId="3105029398" sldId="307"/>
            <ac:spMk id="58" creationId="{5822B919-73F3-4937-802E-78A3E51CE7CC}"/>
          </ac:spMkLst>
        </pc:spChg>
        <pc:spChg chg="add del">
          <ac:chgData name="Nick Benitos Goll, II" userId="7e279118a483f69e" providerId="LiveId" clId="{BF6A8DC0-3EA0-4B56-8F91-DB6017C88A4A}" dt="2024-12-02T10:51:02.649" v="527" actId="26606"/>
          <ac:spMkLst>
            <pc:docMk/>
            <pc:sldMk cId="3105029398" sldId="307"/>
            <ac:spMk id="77" creationId="{BACC6370-2D7E-4714-9D71-7542949D7D5D}"/>
          </ac:spMkLst>
        </pc:spChg>
        <pc:spChg chg="add del">
          <ac:chgData name="Nick Benitos Goll, II" userId="7e279118a483f69e" providerId="LiveId" clId="{BF6A8DC0-3EA0-4B56-8F91-DB6017C88A4A}" dt="2024-12-02T10:51:02.649" v="527" actId="26606"/>
          <ac:spMkLst>
            <pc:docMk/>
            <pc:sldMk cId="3105029398" sldId="307"/>
            <ac:spMk id="79" creationId="{F68B3F68-107C-434F-AA38-110D5EA91B85}"/>
          </ac:spMkLst>
        </pc:spChg>
        <pc:spChg chg="add del">
          <ac:chgData name="Nick Benitos Goll, II" userId="7e279118a483f69e" providerId="LiveId" clId="{BF6A8DC0-3EA0-4B56-8F91-DB6017C88A4A}" dt="2024-12-02T10:51:02.649" v="527" actId="26606"/>
          <ac:spMkLst>
            <pc:docMk/>
            <pc:sldMk cId="3105029398" sldId="307"/>
            <ac:spMk id="81" creationId="{AAD0DBB9-1A4B-4391-81D4-CB19F9AB918A}"/>
          </ac:spMkLst>
        </pc:spChg>
        <pc:spChg chg="add del">
          <ac:chgData name="Nick Benitos Goll, II" userId="7e279118a483f69e" providerId="LiveId" clId="{BF6A8DC0-3EA0-4B56-8F91-DB6017C88A4A}" dt="2024-12-02T10:51:02.649" v="527" actId="26606"/>
          <ac:spMkLst>
            <pc:docMk/>
            <pc:sldMk cId="3105029398" sldId="307"/>
            <ac:spMk id="83" creationId="{063BBA22-50EA-4C4D-BE05-F1CE4E63AA56}"/>
          </ac:spMkLst>
        </pc:spChg>
        <pc:spChg chg="add del">
          <ac:chgData name="Nick Benitos Goll, II" userId="7e279118a483f69e" providerId="LiveId" clId="{BF6A8DC0-3EA0-4B56-8F91-DB6017C88A4A}" dt="2024-12-02T10:51:00.173" v="525" actId="26606"/>
          <ac:spMkLst>
            <pc:docMk/>
            <pc:sldMk cId="3105029398" sldId="307"/>
            <ac:spMk id="88" creationId="{BACC6370-2D7E-4714-9D71-7542949D7D5D}"/>
          </ac:spMkLst>
        </pc:spChg>
        <pc:spChg chg="add del">
          <ac:chgData name="Nick Benitos Goll, II" userId="7e279118a483f69e" providerId="LiveId" clId="{BF6A8DC0-3EA0-4B56-8F91-DB6017C88A4A}" dt="2024-12-02T10:51:00.173" v="525" actId="26606"/>
          <ac:spMkLst>
            <pc:docMk/>
            <pc:sldMk cId="3105029398" sldId="307"/>
            <ac:spMk id="90" creationId="{F68B3F68-107C-434F-AA38-110D5EA91B85}"/>
          </ac:spMkLst>
        </pc:spChg>
        <pc:spChg chg="add del">
          <ac:chgData name="Nick Benitos Goll, II" userId="7e279118a483f69e" providerId="LiveId" clId="{BF6A8DC0-3EA0-4B56-8F91-DB6017C88A4A}" dt="2024-12-02T10:51:00.173" v="525" actId="26606"/>
          <ac:spMkLst>
            <pc:docMk/>
            <pc:sldMk cId="3105029398" sldId="307"/>
            <ac:spMk id="92" creationId="{AAD0DBB9-1A4B-4391-81D4-CB19F9AB918A}"/>
          </ac:spMkLst>
        </pc:spChg>
        <pc:spChg chg="add del">
          <ac:chgData name="Nick Benitos Goll, II" userId="7e279118a483f69e" providerId="LiveId" clId="{BF6A8DC0-3EA0-4B56-8F91-DB6017C88A4A}" dt="2024-12-02T10:51:00.173" v="525" actId="26606"/>
          <ac:spMkLst>
            <pc:docMk/>
            <pc:sldMk cId="3105029398" sldId="307"/>
            <ac:spMk id="94" creationId="{063BBA22-50EA-4C4D-BE05-F1CE4E63AA56}"/>
          </ac:spMkLst>
        </pc:spChg>
        <pc:spChg chg="add del">
          <ac:chgData name="Nick Benitos Goll, II" userId="7e279118a483f69e" providerId="LiveId" clId="{BF6A8DC0-3EA0-4B56-8F91-DB6017C88A4A}" dt="2024-12-02T10:51:02.649" v="527" actId="26606"/>
          <ac:spMkLst>
            <pc:docMk/>
            <pc:sldMk cId="3105029398" sldId="307"/>
            <ac:spMk id="96" creationId="{BACC6370-2D7E-4714-9D71-7542949D7D5D}"/>
          </ac:spMkLst>
        </pc:spChg>
        <pc:spChg chg="add del">
          <ac:chgData name="Nick Benitos Goll, II" userId="7e279118a483f69e" providerId="LiveId" clId="{BF6A8DC0-3EA0-4B56-8F91-DB6017C88A4A}" dt="2024-12-02T10:51:02.649" v="527" actId="26606"/>
          <ac:spMkLst>
            <pc:docMk/>
            <pc:sldMk cId="3105029398" sldId="307"/>
            <ac:spMk id="97" creationId="{F68B3F68-107C-434F-AA38-110D5EA91B85}"/>
          </ac:spMkLst>
        </pc:spChg>
        <pc:spChg chg="add del">
          <ac:chgData name="Nick Benitos Goll, II" userId="7e279118a483f69e" providerId="LiveId" clId="{BF6A8DC0-3EA0-4B56-8F91-DB6017C88A4A}" dt="2024-12-02T10:51:02.649" v="527" actId="26606"/>
          <ac:spMkLst>
            <pc:docMk/>
            <pc:sldMk cId="3105029398" sldId="307"/>
            <ac:spMk id="98" creationId="{AAD0DBB9-1A4B-4391-81D4-CB19F9AB918A}"/>
          </ac:spMkLst>
        </pc:spChg>
        <pc:spChg chg="add del">
          <ac:chgData name="Nick Benitos Goll, II" userId="7e279118a483f69e" providerId="LiveId" clId="{BF6A8DC0-3EA0-4B56-8F91-DB6017C88A4A}" dt="2024-12-02T10:51:02.649" v="527" actId="26606"/>
          <ac:spMkLst>
            <pc:docMk/>
            <pc:sldMk cId="3105029398" sldId="307"/>
            <ac:spMk id="99" creationId="{063BBA22-50EA-4C4D-BE05-F1CE4E63AA56}"/>
          </ac:spMkLst>
        </pc:spChg>
        <pc:grpChg chg="del">
          <ac:chgData name="Nick Benitos Goll, II" userId="7e279118a483f69e" providerId="LiveId" clId="{BF6A8DC0-3EA0-4B56-8F91-DB6017C88A4A}" dt="2024-12-02T10:50:15.005" v="519" actId="26606"/>
          <ac:grpSpMkLst>
            <pc:docMk/>
            <pc:sldMk cId="3105029398" sldId="307"/>
            <ac:grpSpMk id="54" creationId="{6824D21D-AAA7-FDBF-DA43-EBDB352AA201}"/>
          </ac:grpSpMkLst>
        </pc:grpChg>
        <pc:grpChg chg="del">
          <ac:chgData name="Nick Benitos Goll, II" userId="7e279118a483f69e" providerId="LiveId" clId="{BF6A8DC0-3EA0-4B56-8F91-DB6017C88A4A}" dt="2024-12-02T10:50:15.005" v="519" actId="26606"/>
          <ac:grpSpMkLst>
            <pc:docMk/>
            <pc:sldMk cId="3105029398" sldId="307"/>
            <ac:grpSpMk id="59" creationId="{2FC297B3-FA00-545A-BFA3-A658E85CD599}"/>
          </ac:grpSpMkLst>
        </pc:grpChg>
        <pc:graphicFrameChg chg="mod modGraphic">
          <ac:chgData name="Nick Benitos Goll, II" userId="7e279118a483f69e" providerId="LiveId" clId="{BF6A8DC0-3EA0-4B56-8F91-DB6017C88A4A}" dt="2024-12-02T10:51:08.686" v="528"/>
          <ac:graphicFrameMkLst>
            <pc:docMk/>
            <pc:sldMk cId="3105029398" sldId="307"/>
            <ac:graphicFrameMk id="6" creationId="{79ED2DCF-7F65-7D4A-73BB-779FB7312646}"/>
          </ac:graphicFrameMkLst>
        </pc:graphicFrameChg>
        <pc:picChg chg="del">
          <ac:chgData name="Nick Benitos Goll, II" userId="7e279118a483f69e" providerId="LiveId" clId="{BF6A8DC0-3EA0-4B56-8F91-DB6017C88A4A}" dt="2024-12-02T09:28:46.441" v="97" actId="478"/>
          <ac:picMkLst>
            <pc:docMk/>
            <pc:sldMk cId="3105029398" sldId="307"/>
            <ac:picMk id="4" creationId="{3AC7BB1D-4CAE-046D-BC27-49EB862698DA}"/>
          </ac:picMkLst>
        </pc:picChg>
      </pc:sldChg>
      <pc:sldChg chg="addSp delSp modSp new mod">
        <pc:chgData name="Nick Benitos Goll, II" userId="7e279118a483f69e" providerId="LiveId" clId="{BF6A8DC0-3EA0-4B56-8F91-DB6017C88A4A}" dt="2024-12-02T11:57:46.541" v="784" actId="1076"/>
        <pc:sldMkLst>
          <pc:docMk/>
          <pc:sldMk cId="262126725" sldId="308"/>
        </pc:sldMkLst>
        <pc:spChg chg="mod">
          <ac:chgData name="Nick Benitos Goll, II" userId="7e279118a483f69e" providerId="LiveId" clId="{BF6A8DC0-3EA0-4B56-8F91-DB6017C88A4A}" dt="2024-12-02T09:42:31.577" v="180" actId="122"/>
          <ac:spMkLst>
            <pc:docMk/>
            <pc:sldMk cId="262126725" sldId="308"/>
            <ac:spMk id="2" creationId="{EAB9CEFD-CE54-C764-1833-A37807CC19C1}"/>
          </ac:spMkLst>
        </pc:spChg>
        <pc:spChg chg="del">
          <ac:chgData name="Nick Benitos Goll, II" userId="7e279118a483f69e" providerId="LiveId" clId="{BF6A8DC0-3EA0-4B56-8F91-DB6017C88A4A}" dt="2024-12-02T09:39:59.101" v="127" actId="478"/>
          <ac:spMkLst>
            <pc:docMk/>
            <pc:sldMk cId="262126725" sldId="308"/>
            <ac:spMk id="3" creationId="{9085D77D-1D46-AD66-8E26-2C4DABAA40EC}"/>
          </ac:spMkLst>
        </pc:spChg>
        <pc:spChg chg="add del mod">
          <ac:chgData name="Nick Benitos Goll, II" userId="7e279118a483f69e" providerId="LiveId" clId="{BF6A8DC0-3EA0-4B56-8F91-DB6017C88A4A}" dt="2024-12-02T09:43:20.467" v="186" actId="21"/>
          <ac:spMkLst>
            <pc:docMk/>
            <pc:sldMk cId="262126725" sldId="308"/>
            <ac:spMk id="6" creationId="{4787F6C1-483C-8272-DCCD-F6307E7511D6}"/>
          </ac:spMkLst>
        </pc:spChg>
        <pc:spChg chg="add mod">
          <ac:chgData name="Nick Benitos Goll, II" userId="7e279118a483f69e" providerId="LiveId" clId="{BF6A8DC0-3EA0-4B56-8F91-DB6017C88A4A}" dt="2024-12-02T11:57:46.541" v="784" actId="1076"/>
          <ac:spMkLst>
            <pc:docMk/>
            <pc:sldMk cId="262126725" sldId="308"/>
            <ac:spMk id="7" creationId="{4787F6C1-483C-8272-DCCD-F6307E7511D6}"/>
          </ac:spMkLst>
        </pc:spChg>
        <pc:graphicFrameChg chg="add mod modGraphic">
          <ac:chgData name="Nick Benitos Goll, II" userId="7e279118a483f69e" providerId="LiveId" clId="{BF6A8DC0-3EA0-4B56-8F91-DB6017C88A4A}" dt="2024-12-02T09:43:52.437" v="192" actId="1076"/>
          <ac:graphicFrameMkLst>
            <pc:docMk/>
            <pc:sldMk cId="262126725" sldId="308"/>
            <ac:graphicFrameMk id="5" creationId="{1F0F2CDF-F00D-6D0F-2989-7050EB28CC19}"/>
          </ac:graphicFrameMkLst>
        </pc:graphicFrameChg>
        <pc:picChg chg="add mod">
          <ac:chgData name="Nick Benitos Goll, II" userId="7e279118a483f69e" providerId="LiveId" clId="{BF6A8DC0-3EA0-4B56-8F91-DB6017C88A4A}" dt="2024-12-02T09:43:47.809" v="191" actId="1076"/>
          <ac:picMkLst>
            <pc:docMk/>
            <pc:sldMk cId="262126725" sldId="308"/>
            <ac:picMk id="4" creationId="{DF15B4B2-0F67-5A8C-199E-53BF6B01419B}"/>
          </ac:picMkLst>
        </pc:picChg>
      </pc:sldChg>
      <pc:sldChg chg="addSp delSp modSp new mod setBg">
        <pc:chgData name="Nick Benitos Goll, II" userId="7e279118a483f69e" providerId="LiveId" clId="{BF6A8DC0-3EA0-4B56-8F91-DB6017C88A4A}" dt="2024-12-02T10:52:38.751" v="540" actId="14100"/>
        <pc:sldMkLst>
          <pc:docMk/>
          <pc:sldMk cId="2806690660" sldId="309"/>
        </pc:sldMkLst>
        <pc:spChg chg="mod">
          <ac:chgData name="Nick Benitos Goll, II" userId="7e279118a483f69e" providerId="LiveId" clId="{BF6A8DC0-3EA0-4B56-8F91-DB6017C88A4A}" dt="2024-12-02T10:52:13.340" v="535" actId="26606"/>
          <ac:spMkLst>
            <pc:docMk/>
            <pc:sldMk cId="2806690660" sldId="309"/>
            <ac:spMk id="2" creationId="{E8472463-BA22-5331-9B62-6861770840F8}"/>
          </ac:spMkLst>
        </pc:spChg>
        <pc:spChg chg="add del mod">
          <ac:chgData name="Nick Benitos Goll, II" userId="7e279118a483f69e" providerId="LiveId" clId="{BF6A8DC0-3EA0-4B56-8F91-DB6017C88A4A}" dt="2024-12-02T10:52:13.340" v="535" actId="26606"/>
          <ac:spMkLst>
            <pc:docMk/>
            <pc:sldMk cId="2806690660" sldId="309"/>
            <ac:spMk id="3" creationId="{00550034-6A27-6CFF-1609-26673D427752}"/>
          </ac:spMkLst>
        </pc:spChg>
        <pc:spChg chg="add">
          <ac:chgData name="Nick Benitos Goll, II" userId="7e279118a483f69e" providerId="LiveId" clId="{BF6A8DC0-3EA0-4B56-8F91-DB6017C88A4A}" dt="2024-12-02T10:52:13.340" v="535" actId="26606"/>
          <ac:spMkLst>
            <pc:docMk/>
            <pc:sldMk cId="2806690660" sldId="309"/>
            <ac:spMk id="9" creationId="{640E93D9-F13F-4097-A159-E0A6CEBA8F3B}"/>
          </ac:spMkLst>
        </pc:spChg>
        <pc:spChg chg="add del">
          <ac:chgData name="Nick Benitos Goll, II" userId="7e279118a483f69e" providerId="LiveId" clId="{BF6A8DC0-3EA0-4B56-8F91-DB6017C88A4A}" dt="2024-12-02T10:52:13.311" v="534" actId="26606"/>
          <ac:spMkLst>
            <pc:docMk/>
            <pc:sldMk cId="2806690660" sldId="309"/>
            <ac:spMk id="10" creationId="{640E93D9-F13F-4097-A159-E0A6CEBA8F3B}"/>
          </ac:spMkLst>
        </pc:spChg>
        <pc:spChg chg="add">
          <ac:chgData name="Nick Benitos Goll, II" userId="7e279118a483f69e" providerId="LiveId" clId="{BF6A8DC0-3EA0-4B56-8F91-DB6017C88A4A}" dt="2024-12-02T10:52:13.340" v="535" actId="26606"/>
          <ac:spMkLst>
            <pc:docMk/>
            <pc:sldMk cId="2806690660" sldId="309"/>
            <ac:spMk id="11" creationId="{BA3D150B-ADB5-401D-8304-C7845A109595}"/>
          </ac:spMkLst>
        </pc:spChg>
        <pc:spChg chg="add del">
          <ac:chgData name="Nick Benitos Goll, II" userId="7e279118a483f69e" providerId="LiveId" clId="{BF6A8DC0-3EA0-4B56-8F91-DB6017C88A4A}" dt="2024-12-02T10:52:13.311" v="534" actId="26606"/>
          <ac:spMkLst>
            <pc:docMk/>
            <pc:sldMk cId="2806690660" sldId="309"/>
            <ac:spMk id="12" creationId="{BA3D150B-ADB5-401D-8304-C7845A109595}"/>
          </ac:spMkLst>
        </pc:spChg>
        <pc:spChg chg="add">
          <ac:chgData name="Nick Benitos Goll, II" userId="7e279118a483f69e" providerId="LiveId" clId="{BF6A8DC0-3EA0-4B56-8F91-DB6017C88A4A}" dt="2024-12-02T10:52:13.340" v="535" actId="26606"/>
          <ac:spMkLst>
            <pc:docMk/>
            <pc:sldMk cId="2806690660" sldId="309"/>
            <ac:spMk id="13" creationId="{ACD3AB31-A71C-4414-BA05-CF667CBA34D2}"/>
          </ac:spMkLst>
        </pc:spChg>
        <pc:spChg chg="add del">
          <ac:chgData name="Nick Benitos Goll, II" userId="7e279118a483f69e" providerId="LiveId" clId="{BF6A8DC0-3EA0-4B56-8F91-DB6017C88A4A}" dt="2024-12-02T10:52:13.311" v="534" actId="26606"/>
          <ac:spMkLst>
            <pc:docMk/>
            <pc:sldMk cId="2806690660" sldId="309"/>
            <ac:spMk id="14" creationId="{ACD3AB31-A71C-4414-BA05-CF667CBA34D2}"/>
          </ac:spMkLst>
        </pc:spChg>
        <pc:spChg chg="add mod">
          <ac:chgData name="Nick Benitos Goll, II" userId="7e279118a483f69e" providerId="LiveId" clId="{BF6A8DC0-3EA0-4B56-8F91-DB6017C88A4A}" dt="2024-12-02T10:52:38.751" v="540" actId="14100"/>
          <ac:spMkLst>
            <pc:docMk/>
            <pc:sldMk cId="2806690660" sldId="309"/>
            <ac:spMk id="17" creationId="{00550034-6A27-6CFF-1609-26673D427752}"/>
          </ac:spMkLst>
        </pc:spChg>
        <pc:graphicFrameChg chg="add del">
          <ac:chgData name="Nick Benitos Goll, II" userId="7e279118a483f69e" providerId="LiveId" clId="{BF6A8DC0-3EA0-4B56-8F91-DB6017C88A4A}" dt="2024-12-02T10:52:13.311" v="534" actId="26606"/>
          <ac:graphicFrameMkLst>
            <pc:docMk/>
            <pc:sldMk cId="2806690660" sldId="309"/>
            <ac:graphicFrameMk id="5" creationId="{B5EB85FA-762F-72A4-427E-5A1B46BDDA5F}"/>
          </ac:graphicFrameMkLst>
        </pc:graphicFrameChg>
        <pc:picChg chg="add del">
          <ac:chgData name="Nick Benitos Goll, II" userId="7e279118a483f69e" providerId="LiveId" clId="{BF6A8DC0-3EA0-4B56-8F91-DB6017C88A4A}" dt="2024-12-02T10:52:13.311" v="534" actId="26606"/>
          <ac:picMkLst>
            <pc:docMk/>
            <pc:sldMk cId="2806690660" sldId="309"/>
            <ac:picMk id="6" creationId="{CD17DA39-23D9-F8C6-D42F-9A0CC6B5EF5D}"/>
          </ac:picMkLst>
        </pc:picChg>
        <pc:picChg chg="add">
          <ac:chgData name="Nick Benitos Goll, II" userId="7e279118a483f69e" providerId="LiveId" clId="{BF6A8DC0-3EA0-4B56-8F91-DB6017C88A4A}" dt="2024-12-02T10:52:13.340" v="535" actId="26606"/>
          <ac:picMkLst>
            <pc:docMk/>
            <pc:sldMk cId="2806690660" sldId="309"/>
            <ac:picMk id="16" creationId="{67711E02-3A45-4634-C091-02B38050EA3E}"/>
          </ac:picMkLst>
        </pc:picChg>
      </pc:sldChg>
      <pc:sldChg chg="addSp delSp modSp add mod setBg">
        <pc:chgData name="Nick Benitos Goll, II" userId="7e279118a483f69e" providerId="LiveId" clId="{BF6A8DC0-3EA0-4B56-8F91-DB6017C88A4A}" dt="2024-12-02T12:28:08.159" v="1188" actId="14100"/>
        <pc:sldMkLst>
          <pc:docMk/>
          <pc:sldMk cId="490170129" sldId="310"/>
        </pc:sldMkLst>
        <pc:spChg chg="mod">
          <ac:chgData name="Nick Benitos Goll, II" userId="7e279118a483f69e" providerId="LiveId" clId="{BF6A8DC0-3EA0-4B56-8F91-DB6017C88A4A}" dt="2024-12-02T12:27:36.015" v="1180" actId="27636"/>
          <ac:spMkLst>
            <pc:docMk/>
            <pc:sldMk cId="490170129" sldId="310"/>
            <ac:spMk id="2" creationId="{E4F82D1D-37B7-6C8B-A293-A00A4CC72CE6}"/>
          </ac:spMkLst>
        </pc:spChg>
        <pc:spChg chg="mod ord">
          <ac:chgData name="Nick Benitos Goll, II" userId="7e279118a483f69e" providerId="LiveId" clId="{BF6A8DC0-3EA0-4B56-8F91-DB6017C88A4A}" dt="2024-12-02T12:28:08.159" v="1188" actId="14100"/>
          <ac:spMkLst>
            <pc:docMk/>
            <pc:sldMk cId="490170129" sldId="310"/>
            <ac:spMk id="3" creationId="{F91D3567-15C7-67A8-E71F-3DC92E373C65}"/>
          </ac:spMkLst>
        </pc:spChg>
        <pc:spChg chg="add del">
          <ac:chgData name="Nick Benitos Goll, II" userId="7e279118a483f69e" providerId="LiveId" clId="{BF6A8DC0-3EA0-4B56-8F91-DB6017C88A4A}" dt="2024-12-02T12:27:27.858" v="1177" actId="26606"/>
          <ac:spMkLst>
            <pc:docMk/>
            <pc:sldMk cId="490170129" sldId="310"/>
            <ac:spMk id="9" creationId="{640E93D9-F13F-4097-A159-E0A6CEBA8F3B}"/>
          </ac:spMkLst>
        </pc:spChg>
        <pc:spChg chg="add del">
          <ac:chgData name="Nick Benitos Goll, II" userId="7e279118a483f69e" providerId="LiveId" clId="{BF6A8DC0-3EA0-4B56-8F91-DB6017C88A4A}" dt="2024-12-02T12:27:27.858" v="1177" actId="26606"/>
          <ac:spMkLst>
            <pc:docMk/>
            <pc:sldMk cId="490170129" sldId="310"/>
            <ac:spMk id="11" creationId="{BA3D150B-ADB5-401D-8304-C7845A109595}"/>
          </ac:spMkLst>
        </pc:spChg>
        <pc:spChg chg="add del">
          <ac:chgData name="Nick Benitos Goll, II" userId="7e279118a483f69e" providerId="LiveId" clId="{BF6A8DC0-3EA0-4B56-8F91-DB6017C88A4A}" dt="2024-12-02T12:27:27.858" v="1177" actId="26606"/>
          <ac:spMkLst>
            <pc:docMk/>
            <pc:sldMk cId="490170129" sldId="310"/>
            <ac:spMk id="13" creationId="{ACD3AB31-A71C-4414-BA05-CF667CBA34D2}"/>
          </ac:spMkLst>
        </pc:spChg>
        <pc:spChg chg="add">
          <ac:chgData name="Nick Benitos Goll, II" userId="7e279118a483f69e" providerId="LiveId" clId="{BF6A8DC0-3EA0-4B56-8F91-DB6017C88A4A}" dt="2024-12-02T12:27:27.858" v="1177" actId="26606"/>
          <ac:spMkLst>
            <pc:docMk/>
            <pc:sldMk cId="490170129" sldId="310"/>
            <ac:spMk id="18" creationId="{79BB35BC-D5C2-4C8B-A22A-A71E6191913B}"/>
          </ac:spMkLst>
        </pc:spChg>
        <pc:picChg chg="add del">
          <ac:chgData name="Nick Benitos Goll, II" userId="7e279118a483f69e" providerId="LiveId" clId="{BF6A8DC0-3EA0-4B56-8F91-DB6017C88A4A}" dt="2024-12-02T12:27:18.954" v="1172" actId="478"/>
          <ac:picMkLst>
            <pc:docMk/>
            <pc:sldMk cId="490170129" sldId="310"/>
            <ac:picMk id="5" creationId="{8C3CDC20-1C0F-13B5-6C05-DB94F0B392A6}"/>
          </ac:picMkLst>
        </pc:picChg>
        <pc:picChg chg="add mod">
          <ac:chgData name="Nick Benitos Goll, II" userId="7e279118a483f69e" providerId="LiveId" clId="{BF6A8DC0-3EA0-4B56-8F91-DB6017C88A4A}" dt="2024-12-02T12:27:27.858" v="1177" actId="26606"/>
          <ac:picMkLst>
            <pc:docMk/>
            <pc:sldMk cId="490170129" sldId="310"/>
            <ac:picMk id="6" creationId="{A05F503F-DB19-7A70-116A-3502C7A4406F}"/>
          </ac:picMkLst>
        </pc:picChg>
      </pc:sldChg>
      <pc:sldChg chg="addSp delSp modSp add mod setBg">
        <pc:chgData name="Nick Benitos Goll, II" userId="7e279118a483f69e" providerId="LiveId" clId="{BF6A8DC0-3EA0-4B56-8F91-DB6017C88A4A}" dt="2024-12-02T12:20:05.445" v="1148" actId="26606"/>
        <pc:sldMkLst>
          <pc:docMk/>
          <pc:sldMk cId="4166215001" sldId="311"/>
        </pc:sldMkLst>
        <pc:spChg chg="mod">
          <ac:chgData name="Nick Benitos Goll, II" userId="7e279118a483f69e" providerId="LiveId" clId="{BF6A8DC0-3EA0-4B56-8F91-DB6017C88A4A}" dt="2024-12-02T12:20:05.445" v="1148" actId="26606"/>
          <ac:spMkLst>
            <pc:docMk/>
            <pc:sldMk cId="4166215001" sldId="311"/>
            <ac:spMk id="2" creationId="{138A8305-90B0-2167-80B5-C89FA310D2DC}"/>
          </ac:spMkLst>
        </pc:spChg>
        <pc:spChg chg="del mod">
          <ac:chgData name="Nick Benitos Goll, II" userId="7e279118a483f69e" providerId="LiveId" clId="{BF6A8DC0-3EA0-4B56-8F91-DB6017C88A4A}" dt="2024-12-02T12:20:05.445" v="1148" actId="26606"/>
          <ac:spMkLst>
            <pc:docMk/>
            <pc:sldMk cId="4166215001" sldId="311"/>
            <ac:spMk id="3" creationId="{833F9D4E-6E53-E9FD-881D-760686F8380E}"/>
          </ac:spMkLst>
        </pc:spChg>
        <pc:spChg chg="add">
          <ac:chgData name="Nick Benitos Goll, II" userId="7e279118a483f69e" providerId="LiveId" clId="{BF6A8DC0-3EA0-4B56-8F91-DB6017C88A4A}" dt="2024-12-02T12:20:05.445" v="1148" actId="26606"/>
          <ac:spMkLst>
            <pc:docMk/>
            <pc:sldMk cId="4166215001" sldId="311"/>
            <ac:spMk id="9" creationId="{0C541B88-1AE9-40C3-AFD5-967787C1979F}"/>
          </ac:spMkLst>
        </pc:spChg>
        <pc:spChg chg="add">
          <ac:chgData name="Nick Benitos Goll, II" userId="7e279118a483f69e" providerId="LiveId" clId="{BF6A8DC0-3EA0-4B56-8F91-DB6017C88A4A}" dt="2024-12-02T12:20:05.445" v="1148" actId="26606"/>
          <ac:spMkLst>
            <pc:docMk/>
            <pc:sldMk cId="4166215001" sldId="311"/>
            <ac:spMk id="11" creationId="{E5F17139-31EE-46AC-B04F-DBBD852DD6CB}"/>
          </ac:spMkLst>
        </pc:spChg>
        <pc:spChg chg="add">
          <ac:chgData name="Nick Benitos Goll, II" userId="7e279118a483f69e" providerId="LiveId" clId="{BF6A8DC0-3EA0-4B56-8F91-DB6017C88A4A}" dt="2024-12-02T12:20:05.445" v="1148" actId="26606"/>
          <ac:spMkLst>
            <pc:docMk/>
            <pc:sldMk cId="4166215001" sldId="311"/>
            <ac:spMk id="17" creationId="{89D16701-DA76-4F72-BB63-E2C3FFBDFE0F}"/>
          </ac:spMkLst>
        </pc:spChg>
        <pc:spChg chg="add">
          <ac:chgData name="Nick Benitos Goll, II" userId="7e279118a483f69e" providerId="LiveId" clId="{BF6A8DC0-3EA0-4B56-8F91-DB6017C88A4A}" dt="2024-12-02T12:20:05.445" v="1148" actId="26606"/>
          <ac:spMkLst>
            <pc:docMk/>
            <pc:sldMk cId="4166215001" sldId="311"/>
            <ac:spMk id="19" creationId="{1CC28BE1-9DC6-43FE-9582-39F091098D77}"/>
          </ac:spMkLst>
        </pc:spChg>
        <pc:grpChg chg="add">
          <ac:chgData name="Nick Benitos Goll, II" userId="7e279118a483f69e" providerId="LiveId" clId="{BF6A8DC0-3EA0-4B56-8F91-DB6017C88A4A}" dt="2024-12-02T12:20:05.445" v="1148" actId="26606"/>
          <ac:grpSpMkLst>
            <pc:docMk/>
            <pc:sldMk cId="4166215001" sldId="311"/>
            <ac:grpSpMk id="13" creationId="{7CF625D3-71A3-4F30-A096-8EF334E959D0}"/>
          </ac:grpSpMkLst>
        </pc:grpChg>
        <pc:grpChg chg="add">
          <ac:chgData name="Nick Benitos Goll, II" userId="7e279118a483f69e" providerId="LiveId" clId="{BF6A8DC0-3EA0-4B56-8F91-DB6017C88A4A}" dt="2024-12-02T12:20:05.445" v="1148" actId="26606"/>
          <ac:grpSpMkLst>
            <pc:docMk/>
            <pc:sldMk cId="4166215001" sldId="311"/>
            <ac:grpSpMk id="21" creationId="{AF9AF3F3-CE0C-4125-BDD7-346487FA0B40}"/>
          </ac:grpSpMkLst>
        </pc:grpChg>
        <pc:graphicFrameChg chg="add">
          <ac:chgData name="Nick Benitos Goll, II" userId="7e279118a483f69e" providerId="LiveId" clId="{BF6A8DC0-3EA0-4B56-8F91-DB6017C88A4A}" dt="2024-12-02T12:20:05.445" v="1148" actId="26606"/>
          <ac:graphicFrameMkLst>
            <pc:docMk/>
            <pc:sldMk cId="4166215001" sldId="311"/>
            <ac:graphicFrameMk id="5" creationId="{517D9D78-F395-19AB-0E11-1E4D1F2321E8}"/>
          </ac:graphicFrameMkLst>
        </pc:graphicFrameChg>
      </pc:sldChg>
      <pc:sldChg chg="addSp delSp modSp new mod setBg">
        <pc:chgData name="Nick Benitos Goll, II" userId="7e279118a483f69e" providerId="LiveId" clId="{BF6A8DC0-3EA0-4B56-8F91-DB6017C88A4A}" dt="2024-12-02T12:24:15.596" v="1171" actId="26606"/>
        <pc:sldMkLst>
          <pc:docMk/>
          <pc:sldMk cId="1354863994" sldId="312"/>
        </pc:sldMkLst>
        <pc:spChg chg="mod">
          <ac:chgData name="Nick Benitos Goll, II" userId="7e279118a483f69e" providerId="LiveId" clId="{BF6A8DC0-3EA0-4B56-8F91-DB6017C88A4A}" dt="2024-12-02T12:24:15.586" v="1170" actId="26606"/>
          <ac:spMkLst>
            <pc:docMk/>
            <pc:sldMk cId="1354863994" sldId="312"/>
            <ac:spMk id="2" creationId="{DC443C6A-0DE4-3BEF-542F-B6732A946794}"/>
          </ac:spMkLst>
        </pc:spChg>
        <pc:spChg chg="mod">
          <ac:chgData name="Nick Benitos Goll, II" userId="7e279118a483f69e" providerId="LiveId" clId="{BF6A8DC0-3EA0-4B56-8F91-DB6017C88A4A}" dt="2024-12-02T12:24:15.586" v="1170" actId="26606"/>
          <ac:spMkLst>
            <pc:docMk/>
            <pc:sldMk cId="1354863994" sldId="312"/>
            <ac:spMk id="3" creationId="{356D8AA3-388C-DDAE-A295-AB41ED8AF9B9}"/>
          </ac:spMkLst>
        </pc:spChg>
        <pc:spChg chg="add del">
          <ac:chgData name="Nick Benitos Goll, II" userId="7e279118a483f69e" providerId="LiveId" clId="{BF6A8DC0-3EA0-4B56-8F91-DB6017C88A4A}" dt="2024-12-02T12:24:15.596" v="1171" actId="26606"/>
          <ac:spMkLst>
            <pc:docMk/>
            <pc:sldMk cId="1354863994" sldId="312"/>
            <ac:spMk id="10" creationId="{45D37F4E-DDB4-456B-97E0-9937730A039F}"/>
          </ac:spMkLst>
        </pc:spChg>
        <pc:spChg chg="add del">
          <ac:chgData name="Nick Benitos Goll, II" userId="7e279118a483f69e" providerId="LiveId" clId="{BF6A8DC0-3EA0-4B56-8F91-DB6017C88A4A}" dt="2024-12-02T12:24:15.596" v="1171" actId="26606"/>
          <ac:spMkLst>
            <pc:docMk/>
            <pc:sldMk cId="1354863994" sldId="312"/>
            <ac:spMk id="12" creationId="{B2DD41CD-8F47-4F56-AD12-4E2FF7696987}"/>
          </ac:spMkLst>
        </pc:spChg>
        <pc:spChg chg="add del">
          <ac:chgData name="Nick Benitos Goll, II" userId="7e279118a483f69e" providerId="LiveId" clId="{BF6A8DC0-3EA0-4B56-8F91-DB6017C88A4A}" dt="2024-12-02T12:24:15.586" v="1170" actId="26606"/>
          <ac:spMkLst>
            <pc:docMk/>
            <pc:sldMk cId="1354863994" sldId="312"/>
            <ac:spMk id="17" creationId="{B6FACB3C-9069-4791-BC5C-0DB7CD19B853}"/>
          </ac:spMkLst>
        </pc:spChg>
        <pc:spChg chg="add del">
          <ac:chgData name="Nick Benitos Goll, II" userId="7e279118a483f69e" providerId="LiveId" clId="{BF6A8DC0-3EA0-4B56-8F91-DB6017C88A4A}" dt="2024-12-02T12:24:15.586" v="1170" actId="26606"/>
          <ac:spMkLst>
            <pc:docMk/>
            <pc:sldMk cId="1354863994" sldId="312"/>
            <ac:spMk id="19" creationId="{71F2038E-D777-4B76-81DD-DD13EE91B9DD}"/>
          </ac:spMkLst>
        </pc:spChg>
        <pc:spChg chg="add">
          <ac:chgData name="Nick Benitos Goll, II" userId="7e279118a483f69e" providerId="LiveId" clId="{BF6A8DC0-3EA0-4B56-8F91-DB6017C88A4A}" dt="2024-12-02T12:24:15.596" v="1171" actId="26606"/>
          <ac:spMkLst>
            <pc:docMk/>
            <pc:sldMk cId="1354863994" sldId="312"/>
            <ac:spMk id="27" creationId="{45D37F4E-DDB4-456B-97E0-9937730A039F}"/>
          </ac:spMkLst>
        </pc:spChg>
        <pc:spChg chg="add">
          <ac:chgData name="Nick Benitos Goll, II" userId="7e279118a483f69e" providerId="LiveId" clId="{BF6A8DC0-3EA0-4B56-8F91-DB6017C88A4A}" dt="2024-12-02T12:24:15.596" v="1171" actId="26606"/>
          <ac:spMkLst>
            <pc:docMk/>
            <pc:sldMk cId="1354863994" sldId="312"/>
            <ac:spMk id="28" creationId="{B2DD41CD-8F47-4F56-AD12-4E2FF7696987}"/>
          </ac:spMkLst>
        </pc:spChg>
        <pc:grpChg chg="add del">
          <ac:chgData name="Nick Benitos Goll, II" userId="7e279118a483f69e" providerId="LiveId" clId="{BF6A8DC0-3EA0-4B56-8F91-DB6017C88A4A}" dt="2024-12-02T12:24:15.586" v="1170" actId="26606"/>
          <ac:grpSpMkLst>
            <pc:docMk/>
            <pc:sldMk cId="1354863994" sldId="312"/>
            <ac:grpSpMk id="21" creationId="{DD354807-230F-4402-B1B9-F733A8F1F190}"/>
          </ac:grpSpMkLst>
        </pc:grpChg>
        <pc:picChg chg="add mod">
          <ac:chgData name="Nick Benitos Goll, II" userId="7e279118a483f69e" providerId="LiveId" clId="{BF6A8DC0-3EA0-4B56-8F91-DB6017C88A4A}" dt="2024-12-02T12:24:15.596" v="1171" actId="26606"/>
          <ac:picMkLst>
            <pc:docMk/>
            <pc:sldMk cId="1354863994" sldId="312"/>
            <ac:picMk id="5" creationId="{639EAF8F-214B-FC54-4BBC-275457DE72FB}"/>
          </ac:picMkLst>
        </pc:picChg>
      </pc:sldChg>
      <pc:sldChg chg="addSp modSp add mod setBg">
        <pc:chgData name="Nick Benitos Goll, II" userId="7e279118a483f69e" providerId="LiveId" clId="{BF6A8DC0-3EA0-4B56-8F91-DB6017C88A4A}" dt="2024-12-02T12:14:10.264" v="855" actId="26606"/>
        <pc:sldMkLst>
          <pc:docMk/>
          <pc:sldMk cId="1316575700" sldId="313"/>
        </pc:sldMkLst>
        <pc:spChg chg="mod">
          <ac:chgData name="Nick Benitos Goll, II" userId="7e279118a483f69e" providerId="LiveId" clId="{BF6A8DC0-3EA0-4B56-8F91-DB6017C88A4A}" dt="2024-12-02T12:14:10.264" v="855" actId="26606"/>
          <ac:spMkLst>
            <pc:docMk/>
            <pc:sldMk cId="1316575700" sldId="313"/>
            <ac:spMk id="2" creationId="{BB4CB875-73AC-D094-5533-888EF21D6B05}"/>
          </ac:spMkLst>
        </pc:spChg>
        <pc:spChg chg="mod ord">
          <ac:chgData name="Nick Benitos Goll, II" userId="7e279118a483f69e" providerId="LiveId" clId="{BF6A8DC0-3EA0-4B56-8F91-DB6017C88A4A}" dt="2024-12-02T12:14:10.264" v="855" actId="26606"/>
          <ac:spMkLst>
            <pc:docMk/>
            <pc:sldMk cId="1316575700" sldId="313"/>
            <ac:spMk id="3" creationId="{DF9F5F60-A70C-979F-2A31-C8E1A753A372}"/>
          </ac:spMkLst>
        </pc:spChg>
        <pc:picChg chg="add mod">
          <ac:chgData name="Nick Benitos Goll, II" userId="7e279118a483f69e" providerId="LiveId" clId="{BF6A8DC0-3EA0-4B56-8F91-DB6017C88A4A}" dt="2024-12-02T12:14:10.264" v="855" actId="26606"/>
          <ac:picMkLst>
            <pc:docMk/>
            <pc:sldMk cId="1316575700" sldId="313"/>
            <ac:picMk id="5" creationId="{E8632685-EFAD-2738-FFF2-720635C4B5D2}"/>
          </ac:picMkLst>
        </pc:picChg>
      </pc:sldChg>
      <pc:sldChg chg="addSp delSp modSp add mod setBg">
        <pc:chgData name="Nick Benitos Goll, II" userId="7e279118a483f69e" providerId="LiveId" clId="{BF6A8DC0-3EA0-4B56-8F91-DB6017C88A4A}" dt="2024-12-02T12:01:27.519" v="797" actId="26606"/>
        <pc:sldMkLst>
          <pc:docMk/>
          <pc:sldMk cId="3301617714" sldId="314"/>
        </pc:sldMkLst>
        <pc:spChg chg="mod">
          <ac:chgData name="Nick Benitos Goll, II" userId="7e279118a483f69e" providerId="LiveId" clId="{BF6A8DC0-3EA0-4B56-8F91-DB6017C88A4A}" dt="2024-12-02T12:01:27.519" v="797" actId="26606"/>
          <ac:spMkLst>
            <pc:docMk/>
            <pc:sldMk cId="3301617714" sldId="314"/>
            <ac:spMk id="2" creationId="{DA3BE86A-95D7-5114-1C2C-897B2A0DCCEF}"/>
          </ac:spMkLst>
        </pc:spChg>
        <pc:spChg chg="mod">
          <ac:chgData name="Nick Benitos Goll, II" userId="7e279118a483f69e" providerId="LiveId" clId="{BF6A8DC0-3EA0-4B56-8F91-DB6017C88A4A}" dt="2024-12-02T12:01:27.519" v="797" actId="26606"/>
          <ac:spMkLst>
            <pc:docMk/>
            <pc:sldMk cId="3301617714" sldId="314"/>
            <ac:spMk id="3" creationId="{C28C8436-FDA9-B739-79FC-2577FF2DC1A3}"/>
          </ac:spMkLst>
        </pc:spChg>
        <pc:spChg chg="add">
          <ac:chgData name="Nick Benitos Goll, II" userId="7e279118a483f69e" providerId="LiveId" clId="{BF6A8DC0-3EA0-4B56-8F91-DB6017C88A4A}" dt="2024-12-02T12:01:27.519" v="797" actId="26606"/>
          <ac:spMkLst>
            <pc:docMk/>
            <pc:sldMk cId="3301617714" sldId="314"/>
            <ac:spMk id="12" creationId="{F13C74B1-5B17-4795-BED0-7140497B445A}"/>
          </ac:spMkLst>
        </pc:spChg>
        <pc:spChg chg="add">
          <ac:chgData name="Nick Benitos Goll, II" userId="7e279118a483f69e" providerId="LiveId" clId="{BF6A8DC0-3EA0-4B56-8F91-DB6017C88A4A}" dt="2024-12-02T12:01:27.519" v="797" actId="26606"/>
          <ac:spMkLst>
            <pc:docMk/>
            <pc:sldMk cId="3301617714" sldId="314"/>
            <ac:spMk id="14" creationId="{D4974D33-8DC5-464E-8C6D-BE58F0669C17}"/>
          </ac:spMkLst>
        </pc:spChg>
        <pc:picChg chg="add del mod">
          <ac:chgData name="Nick Benitos Goll, II" userId="7e279118a483f69e" providerId="LiveId" clId="{BF6A8DC0-3EA0-4B56-8F91-DB6017C88A4A}" dt="2024-12-02T12:00:50.269" v="789" actId="478"/>
          <ac:picMkLst>
            <pc:docMk/>
            <pc:sldMk cId="3301617714" sldId="314"/>
            <ac:picMk id="5" creationId="{AED41ADA-8805-04B4-E03D-6AD79EE4A92B}"/>
          </ac:picMkLst>
        </pc:picChg>
        <pc:picChg chg="add mod">
          <ac:chgData name="Nick Benitos Goll, II" userId="7e279118a483f69e" providerId="LiveId" clId="{BF6A8DC0-3EA0-4B56-8F91-DB6017C88A4A}" dt="2024-12-02T12:01:27.519" v="797" actId="26606"/>
          <ac:picMkLst>
            <pc:docMk/>
            <pc:sldMk cId="3301617714" sldId="314"/>
            <ac:picMk id="7" creationId="{0B8800AA-89E8-150E-C3E9-9E77ED473B18}"/>
          </ac:picMkLst>
        </pc:picChg>
      </pc:sldChg>
      <pc:sldChg chg="addSp delSp modSp new mod setBg">
        <pc:chgData name="Nick Benitos Goll, II" userId="7e279118a483f69e" providerId="LiveId" clId="{BF6A8DC0-3EA0-4B56-8F91-DB6017C88A4A}" dt="2024-12-02T12:23:31.808" v="1161" actId="26606"/>
        <pc:sldMkLst>
          <pc:docMk/>
          <pc:sldMk cId="3045064505" sldId="315"/>
        </pc:sldMkLst>
        <pc:spChg chg="mod">
          <ac:chgData name="Nick Benitos Goll, II" userId="7e279118a483f69e" providerId="LiveId" clId="{BF6A8DC0-3EA0-4B56-8F91-DB6017C88A4A}" dt="2024-12-02T12:23:31.808" v="1161" actId="26606"/>
          <ac:spMkLst>
            <pc:docMk/>
            <pc:sldMk cId="3045064505" sldId="315"/>
            <ac:spMk id="2" creationId="{C4C8D992-3061-98C8-0238-81AB6BFF0176}"/>
          </ac:spMkLst>
        </pc:spChg>
        <pc:spChg chg="del mod">
          <ac:chgData name="Nick Benitos Goll, II" userId="7e279118a483f69e" providerId="LiveId" clId="{BF6A8DC0-3EA0-4B56-8F91-DB6017C88A4A}" dt="2024-12-02T12:19:47.244" v="1147" actId="26606"/>
          <ac:spMkLst>
            <pc:docMk/>
            <pc:sldMk cId="3045064505" sldId="315"/>
            <ac:spMk id="3" creationId="{34826FF9-AF67-F13C-7DD1-868BB03F8B7F}"/>
          </ac:spMkLst>
        </pc:spChg>
        <pc:spChg chg="add del">
          <ac:chgData name="Nick Benitos Goll, II" userId="7e279118a483f69e" providerId="LiveId" clId="{BF6A8DC0-3EA0-4B56-8F91-DB6017C88A4A}" dt="2024-12-02T12:23:31.808" v="1161" actId="26606"/>
          <ac:spMkLst>
            <pc:docMk/>
            <pc:sldMk cId="3045064505" sldId="315"/>
            <ac:spMk id="9" creationId="{0C541B88-1AE9-40C3-AFD5-967787C1979F}"/>
          </ac:spMkLst>
        </pc:spChg>
        <pc:spChg chg="add del">
          <ac:chgData name="Nick Benitos Goll, II" userId="7e279118a483f69e" providerId="LiveId" clId="{BF6A8DC0-3EA0-4B56-8F91-DB6017C88A4A}" dt="2024-12-02T12:23:31.808" v="1161" actId="26606"/>
          <ac:spMkLst>
            <pc:docMk/>
            <pc:sldMk cId="3045064505" sldId="315"/>
            <ac:spMk id="11" creationId="{E5F17139-31EE-46AC-B04F-DBBD852DD6CB}"/>
          </ac:spMkLst>
        </pc:spChg>
        <pc:spChg chg="add del">
          <ac:chgData name="Nick Benitos Goll, II" userId="7e279118a483f69e" providerId="LiveId" clId="{BF6A8DC0-3EA0-4B56-8F91-DB6017C88A4A}" dt="2024-12-02T12:23:31.808" v="1161" actId="26606"/>
          <ac:spMkLst>
            <pc:docMk/>
            <pc:sldMk cId="3045064505" sldId="315"/>
            <ac:spMk id="17" creationId="{89D16701-DA76-4F72-BB63-E2C3FFBDFE0F}"/>
          </ac:spMkLst>
        </pc:spChg>
        <pc:spChg chg="add del">
          <ac:chgData name="Nick Benitos Goll, II" userId="7e279118a483f69e" providerId="LiveId" clId="{BF6A8DC0-3EA0-4B56-8F91-DB6017C88A4A}" dt="2024-12-02T12:23:31.808" v="1161" actId="26606"/>
          <ac:spMkLst>
            <pc:docMk/>
            <pc:sldMk cId="3045064505" sldId="315"/>
            <ac:spMk id="19" creationId="{1CC28BE1-9DC6-43FE-9582-39F091098D77}"/>
          </ac:spMkLst>
        </pc:spChg>
        <pc:spChg chg="add del">
          <ac:chgData name="Nick Benitos Goll, II" userId="7e279118a483f69e" providerId="LiveId" clId="{BF6A8DC0-3EA0-4B56-8F91-DB6017C88A4A}" dt="2024-12-02T12:23:31.808" v="1161" actId="26606"/>
          <ac:spMkLst>
            <pc:docMk/>
            <pc:sldMk cId="3045064505" sldId="315"/>
            <ac:spMk id="39" creationId="{B34F5AD2-EDBD-4BBD-A55C-EAFFD0C7097A}"/>
          </ac:spMkLst>
        </pc:spChg>
        <pc:spChg chg="add del">
          <ac:chgData name="Nick Benitos Goll, II" userId="7e279118a483f69e" providerId="LiveId" clId="{BF6A8DC0-3EA0-4B56-8F91-DB6017C88A4A}" dt="2024-12-02T12:23:31.808" v="1161" actId="26606"/>
          <ac:spMkLst>
            <pc:docMk/>
            <pc:sldMk cId="3045064505" sldId="315"/>
            <ac:spMk id="41" creationId="{C3896A03-3945-419A-B66B-4EE266EDD152}"/>
          </ac:spMkLst>
        </pc:spChg>
        <pc:grpChg chg="add del">
          <ac:chgData name="Nick Benitos Goll, II" userId="7e279118a483f69e" providerId="LiveId" clId="{BF6A8DC0-3EA0-4B56-8F91-DB6017C88A4A}" dt="2024-12-02T12:23:31.808" v="1161" actId="26606"/>
          <ac:grpSpMkLst>
            <pc:docMk/>
            <pc:sldMk cId="3045064505" sldId="315"/>
            <ac:grpSpMk id="13" creationId="{7CF625D3-71A3-4F30-A096-8EF334E959D0}"/>
          </ac:grpSpMkLst>
        </pc:grpChg>
        <pc:grpChg chg="add del">
          <ac:chgData name="Nick Benitos Goll, II" userId="7e279118a483f69e" providerId="LiveId" clId="{BF6A8DC0-3EA0-4B56-8F91-DB6017C88A4A}" dt="2024-12-02T12:23:31.808" v="1161" actId="26606"/>
          <ac:grpSpMkLst>
            <pc:docMk/>
            <pc:sldMk cId="3045064505" sldId="315"/>
            <ac:grpSpMk id="21" creationId="{AF9AF3F3-CE0C-4125-BDD7-346487FA0B40}"/>
          </ac:grpSpMkLst>
        </pc:grpChg>
        <pc:graphicFrameChg chg="add mod modGraphic">
          <ac:chgData name="Nick Benitos Goll, II" userId="7e279118a483f69e" providerId="LiveId" clId="{BF6A8DC0-3EA0-4B56-8F91-DB6017C88A4A}" dt="2024-12-02T12:23:31.808" v="1161" actId="26606"/>
          <ac:graphicFrameMkLst>
            <pc:docMk/>
            <pc:sldMk cId="3045064505" sldId="315"/>
            <ac:graphicFrameMk id="5" creationId="{B02AF2A1-0685-2170-8018-A40C5026F5EA}"/>
          </ac:graphicFrameMkLst>
        </pc:graphicFrameChg>
        <pc:picChg chg="add mod">
          <ac:chgData name="Nick Benitos Goll, II" userId="7e279118a483f69e" providerId="LiveId" clId="{BF6A8DC0-3EA0-4B56-8F91-DB6017C88A4A}" dt="2024-12-02T12:23:28.649" v="1159" actId="1076"/>
          <ac:picMkLst>
            <pc:docMk/>
            <pc:sldMk cId="3045064505" sldId="315"/>
            <ac:picMk id="6" creationId="{8450505D-92AF-ABA4-057A-0CB98E19B60C}"/>
          </ac:picMkLst>
        </pc:picChg>
      </pc:sldChg>
      <pc:sldChg chg="addSp delSp modSp new mod setBg">
        <pc:chgData name="Nick Benitos Goll, II" userId="7e279118a483f69e" providerId="LiveId" clId="{BF6A8DC0-3EA0-4B56-8F91-DB6017C88A4A}" dt="2024-12-02T12:21:48.359" v="1150" actId="26606"/>
        <pc:sldMkLst>
          <pc:docMk/>
          <pc:sldMk cId="4130741017" sldId="316"/>
        </pc:sldMkLst>
        <pc:spChg chg="mod">
          <ac:chgData name="Nick Benitos Goll, II" userId="7e279118a483f69e" providerId="LiveId" clId="{BF6A8DC0-3EA0-4B56-8F91-DB6017C88A4A}" dt="2024-12-02T12:21:48.359" v="1150" actId="26606"/>
          <ac:spMkLst>
            <pc:docMk/>
            <pc:sldMk cId="4130741017" sldId="316"/>
            <ac:spMk id="2" creationId="{42D1DD46-DFC5-D6C6-1769-1D95C8AC3330}"/>
          </ac:spMkLst>
        </pc:spChg>
        <pc:spChg chg="del">
          <ac:chgData name="Nick Benitos Goll, II" userId="7e279118a483f69e" providerId="LiveId" clId="{BF6A8DC0-3EA0-4B56-8F91-DB6017C88A4A}" dt="2024-12-02T11:55:11.420" v="727" actId="478"/>
          <ac:spMkLst>
            <pc:docMk/>
            <pc:sldMk cId="4130741017" sldId="316"/>
            <ac:spMk id="3" creationId="{54336667-5342-C253-C8FF-8FE3129D5CA3}"/>
          </ac:spMkLst>
        </pc:spChg>
        <pc:spChg chg="add del">
          <ac:chgData name="Nick Benitos Goll, II" userId="7e279118a483f69e" providerId="LiveId" clId="{BF6A8DC0-3EA0-4B56-8F91-DB6017C88A4A}" dt="2024-12-02T12:21:48.359" v="1150" actId="26606"/>
          <ac:spMkLst>
            <pc:docMk/>
            <pc:sldMk cId="4130741017" sldId="316"/>
            <ac:spMk id="10" creationId="{D4771268-CB57-404A-9271-370EB28F6090}"/>
          </ac:spMkLst>
        </pc:spChg>
        <pc:spChg chg="add">
          <ac:chgData name="Nick Benitos Goll, II" userId="7e279118a483f69e" providerId="LiveId" clId="{BF6A8DC0-3EA0-4B56-8F91-DB6017C88A4A}" dt="2024-12-02T12:21:48.359" v="1150" actId="26606"/>
          <ac:spMkLst>
            <pc:docMk/>
            <pc:sldMk cId="4130741017" sldId="316"/>
            <ac:spMk id="15" creationId="{9B7AD9F6-8CE7-4299-8FC6-328F4DCD3FF9}"/>
          </ac:spMkLst>
        </pc:spChg>
        <pc:spChg chg="add">
          <ac:chgData name="Nick Benitos Goll, II" userId="7e279118a483f69e" providerId="LiveId" clId="{BF6A8DC0-3EA0-4B56-8F91-DB6017C88A4A}" dt="2024-12-02T12:21:48.359" v="1150" actId="26606"/>
          <ac:spMkLst>
            <pc:docMk/>
            <pc:sldMk cId="4130741017" sldId="316"/>
            <ac:spMk id="17" creationId="{F49775AF-8896-43EE-92C6-83497D6DC56F}"/>
          </ac:spMkLst>
        </pc:spChg>
        <pc:picChg chg="add mod">
          <ac:chgData name="Nick Benitos Goll, II" userId="7e279118a483f69e" providerId="LiveId" clId="{BF6A8DC0-3EA0-4B56-8F91-DB6017C88A4A}" dt="2024-12-02T12:21:48.359" v="1150" actId="26606"/>
          <ac:picMkLst>
            <pc:docMk/>
            <pc:sldMk cId="4130741017" sldId="316"/>
            <ac:picMk id="5" creationId="{CB443EB4-72E0-323C-8740-B561727C142E}"/>
          </ac:picMkLst>
        </pc:picChg>
      </pc:sldChg>
      <pc:sldChg chg="addSp delSp modSp add mod setBg">
        <pc:chgData name="Nick Benitos Goll, II" userId="7e279118a483f69e" providerId="LiveId" clId="{BF6A8DC0-3EA0-4B56-8F91-DB6017C88A4A}" dt="2024-12-02T12:14:54.137" v="863" actId="26606"/>
        <pc:sldMkLst>
          <pc:docMk/>
          <pc:sldMk cId="927687466" sldId="317"/>
        </pc:sldMkLst>
        <pc:spChg chg="mod">
          <ac:chgData name="Nick Benitos Goll, II" userId="7e279118a483f69e" providerId="LiveId" clId="{BF6A8DC0-3EA0-4B56-8F91-DB6017C88A4A}" dt="2024-12-02T12:14:54.137" v="863" actId="26606"/>
          <ac:spMkLst>
            <pc:docMk/>
            <pc:sldMk cId="927687466" sldId="317"/>
            <ac:spMk id="2" creationId="{70397BC9-B362-395D-0567-EF403FACB66A}"/>
          </ac:spMkLst>
        </pc:spChg>
        <pc:spChg chg="mod ord">
          <ac:chgData name="Nick Benitos Goll, II" userId="7e279118a483f69e" providerId="LiveId" clId="{BF6A8DC0-3EA0-4B56-8F91-DB6017C88A4A}" dt="2024-12-02T12:14:54.137" v="863" actId="26606"/>
          <ac:spMkLst>
            <pc:docMk/>
            <pc:sldMk cId="927687466" sldId="317"/>
            <ac:spMk id="3" creationId="{E7F8BB29-C934-F72F-9880-5B2E75ACE9CE}"/>
          </ac:spMkLst>
        </pc:spChg>
        <pc:spChg chg="add del">
          <ac:chgData name="Nick Benitos Goll, II" userId="7e279118a483f69e" providerId="LiveId" clId="{BF6A8DC0-3EA0-4B56-8F91-DB6017C88A4A}" dt="2024-12-02T12:04:59.516" v="833" actId="26606"/>
          <ac:spMkLst>
            <pc:docMk/>
            <pc:sldMk cId="927687466" sldId="317"/>
            <ac:spMk id="10" creationId="{3AFE8227-C443-417B-BA91-520EB1EF4559}"/>
          </ac:spMkLst>
        </pc:spChg>
        <pc:spChg chg="add del">
          <ac:chgData name="Nick Benitos Goll, II" userId="7e279118a483f69e" providerId="LiveId" clId="{BF6A8DC0-3EA0-4B56-8F91-DB6017C88A4A}" dt="2024-12-02T12:04:59.516" v="833" actId="26606"/>
          <ac:spMkLst>
            <pc:docMk/>
            <pc:sldMk cId="927687466" sldId="317"/>
            <ac:spMk id="12" creationId="{907741FC-B544-4A6E-B831-6789D042333D}"/>
          </ac:spMkLst>
        </pc:spChg>
        <pc:spChg chg="add del">
          <ac:chgData name="Nick Benitos Goll, II" userId="7e279118a483f69e" providerId="LiveId" clId="{BF6A8DC0-3EA0-4B56-8F91-DB6017C88A4A}" dt="2024-12-02T12:04:59.516" v="833" actId="26606"/>
          <ac:spMkLst>
            <pc:docMk/>
            <pc:sldMk cId="927687466" sldId="317"/>
            <ac:spMk id="14" creationId="{3F0BE7ED-7814-4273-B18A-F26CC0380380}"/>
          </ac:spMkLst>
        </pc:spChg>
        <pc:spChg chg="add del">
          <ac:chgData name="Nick Benitos Goll, II" userId="7e279118a483f69e" providerId="LiveId" clId="{BF6A8DC0-3EA0-4B56-8F91-DB6017C88A4A}" dt="2024-12-02T12:05:00.013" v="835" actId="26606"/>
          <ac:spMkLst>
            <pc:docMk/>
            <pc:sldMk cId="927687466" sldId="317"/>
            <ac:spMk id="16" creationId="{45D37F4E-DDB4-456B-97E0-9937730A039F}"/>
          </ac:spMkLst>
        </pc:spChg>
        <pc:spChg chg="add del">
          <ac:chgData name="Nick Benitos Goll, II" userId="7e279118a483f69e" providerId="LiveId" clId="{BF6A8DC0-3EA0-4B56-8F91-DB6017C88A4A}" dt="2024-12-02T12:05:00.013" v="835" actId="26606"/>
          <ac:spMkLst>
            <pc:docMk/>
            <pc:sldMk cId="927687466" sldId="317"/>
            <ac:spMk id="17" creationId="{B2DD41CD-8F47-4F56-AD12-4E2FF7696987}"/>
          </ac:spMkLst>
        </pc:spChg>
        <pc:spChg chg="add del">
          <ac:chgData name="Nick Benitos Goll, II" userId="7e279118a483f69e" providerId="LiveId" clId="{BF6A8DC0-3EA0-4B56-8F91-DB6017C88A4A}" dt="2024-12-02T12:14:54.137" v="863" actId="26606"/>
          <ac:spMkLst>
            <pc:docMk/>
            <pc:sldMk cId="927687466" sldId="317"/>
            <ac:spMk id="19" creationId="{F13C74B1-5B17-4795-BED0-7140497B445A}"/>
          </ac:spMkLst>
        </pc:spChg>
        <pc:spChg chg="add del">
          <ac:chgData name="Nick Benitos Goll, II" userId="7e279118a483f69e" providerId="LiveId" clId="{BF6A8DC0-3EA0-4B56-8F91-DB6017C88A4A}" dt="2024-12-02T12:14:54.137" v="863" actId="26606"/>
          <ac:spMkLst>
            <pc:docMk/>
            <pc:sldMk cId="927687466" sldId="317"/>
            <ac:spMk id="20" creationId="{D4974D33-8DC5-464E-8C6D-BE58F0669C17}"/>
          </ac:spMkLst>
        </pc:spChg>
        <pc:spChg chg="add">
          <ac:chgData name="Nick Benitos Goll, II" userId="7e279118a483f69e" providerId="LiveId" clId="{BF6A8DC0-3EA0-4B56-8F91-DB6017C88A4A}" dt="2024-12-02T12:14:54.137" v="863" actId="26606"/>
          <ac:spMkLst>
            <pc:docMk/>
            <pc:sldMk cId="927687466" sldId="317"/>
            <ac:spMk id="25" creationId="{99F1FFA9-D672-408C-9220-ADEEC6ABDD09}"/>
          </ac:spMkLst>
        </pc:spChg>
        <pc:picChg chg="add mod ord">
          <ac:chgData name="Nick Benitos Goll, II" userId="7e279118a483f69e" providerId="LiveId" clId="{BF6A8DC0-3EA0-4B56-8F91-DB6017C88A4A}" dt="2024-12-02T12:14:54.137" v="863" actId="26606"/>
          <ac:picMkLst>
            <pc:docMk/>
            <pc:sldMk cId="927687466" sldId="317"/>
            <ac:picMk id="5" creationId="{35BF3442-ED22-A177-4FF3-B62E495EE869}"/>
          </ac:picMkLst>
        </pc:picChg>
        <pc:picChg chg="add mod">
          <ac:chgData name="Nick Benitos Goll, II" userId="7e279118a483f69e" providerId="LiveId" clId="{BF6A8DC0-3EA0-4B56-8F91-DB6017C88A4A}" dt="2024-12-02T12:14:54.137" v="863" actId="26606"/>
          <ac:picMkLst>
            <pc:docMk/>
            <pc:sldMk cId="927687466" sldId="317"/>
            <ac:picMk id="7" creationId="{E303E1CF-711C-05A9-939E-621B7CD7F1A4}"/>
          </ac:picMkLst>
        </pc:picChg>
      </pc:sldChg>
    </pc:docChg>
  </pc:docChgLst>
  <pc:docChgLst>
    <pc:chgData name="Nick Benitos Goll, II" userId="7e279118a483f69e" providerId="LiveId" clId="{2469A18C-86B8-490F-B2DB-90294FDA191D}"/>
    <pc:docChg chg="undo custSel addSld modSld sldOrd">
      <pc:chgData name="Nick Benitos Goll, II" userId="7e279118a483f69e" providerId="LiveId" clId="{2469A18C-86B8-490F-B2DB-90294FDA191D}" dt="2024-10-30T16:06:58.460" v="760" actId="27614"/>
      <pc:docMkLst>
        <pc:docMk/>
      </pc:docMkLst>
      <pc:sldChg chg="addSp delSp modSp mod">
        <pc:chgData name="Nick Benitos Goll, II" userId="7e279118a483f69e" providerId="LiveId" clId="{2469A18C-86B8-490F-B2DB-90294FDA191D}" dt="2024-10-30T16:04:42.967" v="750" actId="1076"/>
        <pc:sldMkLst>
          <pc:docMk/>
          <pc:sldMk cId="1212495927" sldId="258"/>
        </pc:sldMkLst>
        <pc:spChg chg="mod">
          <ac:chgData name="Nick Benitos Goll, II" userId="7e279118a483f69e" providerId="LiveId" clId="{2469A18C-86B8-490F-B2DB-90294FDA191D}" dt="2024-10-30T16:04:34.675" v="749" actId="26606"/>
          <ac:spMkLst>
            <pc:docMk/>
            <pc:sldMk cId="1212495927" sldId="258"/>
            <ac:spMk id="2" creationId="{1B28960C-CFFE-B16C-BF44-3B70D3E4B57A}"/>
          </ac:spMkLst>
        </pc:spChg>
        <pc:graphicFrameChg chg="mod modGraphic">
          <ac:chgData name="Nick Benitos Goll, II" userId="7e279118a483f69e" providerId="LiveId" clId="{2469A18C-86B8-490F-B2DB-90294FDA191D}" dt="2024-10-30T16:04:42.967" v="750" actId="1076"/>
          <ac:graphicFrameMkLst>
            <pc:docMk/>
            <pc:sldMk cId="1212495927" sldId="258"/>
            <ac:graphicFrameMk id="6" creationId="{93FB55E6-C91D-BDB5-31EC-0B5448006EF0}"/>
          </ac:graphicFrameMkLst>
        </pc:graphicFrameChg>
      </pc:sldChg>
      <pc:sldChg chg="addSp delSp modSp mod">
        <pc:chgData name="Nick Benitos Goll, II" userId="7e279118a483f69e" providerId="LiveId" clId="{2469A18C-86B8-490F-B2DB-90294FDA191D}" dt="2024-10-30T16:04:11.694" v="746" actId="1076"/>
        <pc:sldMkLst>
          <pc:docMk/>
          <pc:sldMk cId="3073956648" sldId="259"/>
        </pc:sldMkLst>
        <pc:spChg chg="mod">
          <ac:chgData name="Nick Benitos Goll, II" userId="7e279118a483f69e" providerId="LiveId" clId="{2469A18C-86B8-490F-B2DB-90294FDA191D}" dt="2024-10-30T16:03:58.057" v="744" actId="26606"/>
          <ac:spMkLst>
            <pc:docMk/>
            <pc:sldMk cId="3073956648" sldId="259"/>
            <ac:spMk id="2" creationId="{1B28960C-CFFE-B16C-BF44-3B70D3E4B57A}"/>
          </ac:spMkLst>
        </pc:spChg>
        <pc:graphicFrameChg chg="mod modGraphic">
          <ac:chgData name="Nick Benitos Goll, II" userId="7e279118a483f69e" providerId="LiveId" clId="{2469A18C-86B8-490F-B2DB-90294FDA191D}" dt="2024-10-30T16:04:11.694" v="746" actId="1076"/>
          <ac:graphicFrameMkLst>
            <pc:docMk/>
            <pc:sldMk cId="3073956648" sldId="259"/>
            <ac:graphicFrameMk id="34" creationId="{1B6951C4-F7DA-3798-E903-5B6CE91EEB58}"/>
          </ac:graphicFrameMkLst>
        </pc:graphicFrameChg>
      </pc:sldChg>
      <pc:sldChg chg="addSp delSp modSp mod">
        <pc:chgData name="Nick Benitos Goll, II" userId="7e279118a483f69e" providerId="LiveId" clId="{2469A18C-86B8-490F-B2DB-90294FDA191D}" dt="2024-10-30T16:05:46.966" v="755" actId="26606"/>
        <pc:sldMkLst>
          <pc:docMk/>
          <pc:sldMk cId="2386128552" sldId="263"/>
        </pc:sldMkLst>
      </pc:sldChg>
      <pc:sldChg chg="addSp delSp modSp mod">
        <pc:chgData name="Nick Benitos Goll, II" userId="7e279118a483f69e" providerId="LiveId" clId="{2469A18C-86B8-490F-B2DB-90294FDA191D}" dt="2024-10-30T16:04:59.742" v="752" actId="26606"/>
        <pc:sldMkLst>
          <pc:docMk/>
          <pc:sldMk cId="2980812275" sldId="296"/>
        </pc:sldMkLst>
        <pc:spChg chg="mod">
          <ac:chgData name="Nick Benitos Goll, II" userId="7e279118a483f69e" providerId="LiveId" clId="{2469A18C-86B8-490F-B2DB-90294FDA191D}" dt="2024-10-30T16:04:59.742" v="752" actId="26606"/>
          <ac:spMkLst>
            <pc:docMk/>
            <pc:sldMk cId="2980812275" sldId="296"/>
            <ac:spMk id="2" creationId="{C171558D-EF40-5E2C-5BB0-C5A12D34BEA6}"/>
          </ac:spMkLst>
        </pc:spChg>
        <pc:graphicFrameChg chg="mod ord modGraphic">
          <ac:chgData name="Nick Benitos Goll, II" userId="7e279118a483f69e" providerId="LiveId" clId="{2469A18C-86B8-490F-B2DB-90294FDA191D}" dt="2024-10-30T16:04:59.742" v="752" actId="26606"/>
          <ac:graphicFrameMkLst>
            <pc:docMk/>
            <pc:sldMk cId="2980812275" sldId="296"/>
            <ac:graphicFrameMk id="58" creationId="{C8EB404D-FCC5-65FD-00F8-214F5279750D}"/>
          </ac:graphicFrameMkLst>
        </pc:graphicFrameChg>
      </pc:sldChg>
      <pc:sldChg chg="addSp delSp modSp mod ord">
        <pc:chgData name="Nick Benitos Goll, II" userId="7e279118a483f69e" providerId="LiveId" clId="{2469A18C-86B8-490F-B2DB-90294FDA191D}" dt="2024-10-30T16:06:20.770" v="756" actId="26606"/>
        <pc:sldMkLst>
          <pc:docMk/>
          <pc:sldMk cId="3832858665" sldId="300"/>
        </pc:sldMkLst>
      </pc:sldChg>
      <pc:sldChg chg="modSp mod">
        <pc:chgData name="Nick Benitos Goll, II" userId="7e279118a483f69e" providerId="LiveId" clId="{2469A18C-86B8-490F-B2DB-90294FDA191D}" dt="2024-10-30T15:48:25.191" v="12" actId="14734"/>
        <pc:sldMkLst>
          <pc:docMk/>
          <pc:sldMk cId="1750464896" sldId="301"/>
        </pc:sldMkLst>
      </pc:sldChg>
      <pc:sldChg chg="modSp mod">
        <pc:chgData name="Nick Benitos Goll, II" userId="7e279118a483f69e" providerId="LiveId" clId="{2469A18C-86B8-490F-B2DB-90294FDA191D}" dt="2024-10-30T15:50:14.810" v="24" actId="255"/>
        <pc:sldMkLst>
          <pc:docMk/>
          <pc:sldMk cId="306064884" sldId="302"/>
        </pc:sldMkLst>
      </pc:sldChg>
      <pc:sldChg chg="addSp delSp modSp add mod">
        <pc:chgData name="Nick Benitos Goll, II" userId="7e279118a483f69e" providerId="LiveId" clId="{2469A18C-86B8-490F-B2DB-90294FDA191D}" dt="2024-10-30T15:52:38.258" v="33" actId="21"/>
        <pc:sldMkLst>
          <pc:docMk/>
          <pc:sldMk cId="2402558613" sldId="303"/>
        </pc:sldMkLst>
      </pc:sldChg>
      <pc:sldChg chg="addSp delSp modSp add mod ord setBg">
        <pc:chgData name="Nick Benitos Goll, II" userId="7e279118a483f69e" providerId="LiveId" clId="{2469A18C-86B8-490F-B2DB-90294FDA191D}" dt="2024-10-30T16:06:31.598" v="757" actId="26606"/>
        <pc:sldMkLst>
          <pc:docMk/>
          <pc:sldMk cId="2445092062" sldId="304"/>
        </pc:sldMkLst>
      </pc:sldChg>
      <pc:sldChg chg="addSp delSp modSp add mod setBg addAnim">
        <pc:chgData name="Nick Benitos Goll, II" userId="7e279118a483f69e" providerId="LiveId" clId="{2469A18C-86B8-490F-B2DB-90294FDA191D}" dt="2024-10-30T16:06:58.460" v="760" actId="27614"/>
        <pc:sldMkLst>
          <pc:docMk/>
          <pc:sldMk cId="2661648874" sldId="305"/>
        </pc:sldMkLst>
        <pc:spChg chg="mod">
          <ac:chgData name="Nick Benitos Goll, II" userId="7e279118a483f69e" providerId="LiveId" clId="{2469A18C-86B8-490F-B2DB-90294FDA191D}" dt="2024-10-30T16:06:48.718" v="758" actId="26606"/>
          <ac:spMkLst>
            <pc:docMk/>
            <pc:sldMk cId="2661648874" sldId="305"/>
            <ac:spMk id="2" creationId="{F4590E24-081C-7F5F-3E45-6BCB403892F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B35DE-F8D6-4E60-85AF-9FDDE3BA90ED}"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736AC9E3-E784-4F0E-9F0C-EDB555231127}">
      <dgm:prSet/>
      <dgm:spPr/>
      <dgm:t>
        <a:bodyPr/>
        <a:lstStyle/>
        <a:p>
          <a:pPr>
            <a:lnSpc>
              <a:spcPct val="100000"/>
            </a:lnSpc>
            <a:defRPr cap="all"/>
          </a:pPr>
          <a:r>
            <a:rPr lang="en-US" b="1"/>
            <a:t>Overview of Liberia’s Freshwater</a:t>
          </a:r>
          <a:endParaRPr lang="en-US"/>
        </a:p>
      </dgm:t>
    </dgm:pt>
    <dgm:pt modelId="{665B774F-0B06-4DFA-BD89-81615B429685}" type="parTrans" cxnId="{6C4CFC0E-D5C4-4E22-B887-4CBAE23F463E}">
      <dgm:prSet/>
      <dgm:spPr/>
      <dgm:t>
        <a:bodyPr/>
        <a:lstStyle/>
        <a:p>
          <a:endParaRPr lang="en-US"/>
        </a:p>
      </dgm:t>
    </dgm:pt>
    <dgm:pt modelId="{B12F633A-24CC-40A8-9882-394CC95AFEA2}" type="sibTrans" cxnId="{6C4CFC0E-D5C4-4E22-B887-4CBAE23F463E}">
      <dgm:prSet/>
      <dgm:spPr/>
      <dgm:t>
        <a:bodyPr/>
        <a:lstStyle/>
        <a:p>
          <a:endParaRPr lang="en-US"/>
        </a:p>
      </dgm:t>
    </dgm:pt>
    <dgm:pt modelId="{DA22FA92-BBA6-4200-8C35-4C4319EE882F}">
      <dgm:prSet/>
      <dgm:spPr/>
      <dgm:t>
        <a:bodyPr/>
        <a:lstStyle/>
        <a:p>
          <a:pPr>
            <a:lnSpc>
              <a:spcPct val="100000"/>
            </a:lnSpc>
            <a:defRPr cap="all"/>
          </a:pPr>
          <a:r>
            <a:rPr lang="en-US" b="1"/>
            <a:t>The country's freshwater resources </a:t>
          </a:r>
          <a:endParaRPr lang="en-US"/>
        </a:p>
      </dgm:t>
    </dgm:pt>
    <dgm:pt modelId="{C318015F-D8BE-426D-9499-13E2B686499C}" type="parTrans" cxnId="{4744A45F-2828-4C80-AD19-0F8415B18705}">
      <dgm:prSet/>
      <dgm:spPr/>
      <dgm:t>
        <a:bodyPr/>
        <a:lstStyle/>
        <a:p>
          <a:endParaRPr lang="en-US"/>
        </a:p>
      </dgm:t>
    </dgm:pt>
    <dgm:pt modelId="{F71D95BD-4A10-4416-A2CC-CB7AE73CA67A}" type="sibTrans" cxnId="{4744A45F-2828-4C80-AD19-0F8415B18705}">
      <dgm:prSet/>
      <dgm:spPr/>
      <dgm:t>
        <a:bodyPr/>
        <a:lstStyle/>
        <a:p>
          <a:endParaRPr lang="en-US"/>
        </a:p>
      </dgm:t>
    </dgm:pt>
    <dgm:pt modelId="{E3830B66-7AAF-4BD2-82FB-6C69107F7A01}">
      <dgm:prSet/>
      <dgm:spPr/>
      <dgm:t>
        <a:bodyPr/>
        <a:lstStyle/>
        <a:p>
          <a:pPr>
            <a:lnSpc>
              <a:spcPct val="100000"/>
            </a:lnSpc>
            <a:defRPr cap="all"/>
          </a:pPr>
          <a:r>
            <a:rPr lang="en-US"/>
            <a:t>Challenges/ threats to Liberia’s water resources</a:t>
          </a:r>
        </a:p>
      </dgm:t>
    </dgm:pt>
    <dgm:pt modelId="{3985D54B-92BB-412A-8BF3-3C3B7F9E012F}" type="parTrans" cxnId="{A5FD83C4-5CF4-4DDB-99BC-6E27C86AADF5}">
      <dgm:prSet/>
      <dgm:spPr/>
      <dgm:t>
        <a:bodyPr/>
        <a:lstStyle/>
        <a:p>
          <a:endParaRPr lang="en-US"/>
        </a:p>
      </dgm:t>
    </dgm:pt>
    <dgm:pt modelId="{EDF2BC54-9321-426E-AEE4-6E3CF210DF82}" type="sibTrans" cxnId="{A5FD83C4-5CF4-4DDB-99BC-6E27C86AADF5}">
      <dgm:prSet/>
      <dgm:spPr/>
      <dgm:t>
        <a:bodyPr/>
        <a:lstStyle/>
        <a:p>
          <a:endParaRPr lang="en-US"/>
        </a:p>
      </dgm:t>
    </dgm:pt>
    <dgm:pt modelId="{0B6EBD45-501B-40D6-9044-EA90CE94DF10}">
      <dgm:prSet/>
      <dgm:spPr/>
      <dgm:t>
        <a:bodyPr/>
        <a:lstStyle/>
        <a:p>
          <a:pPr>
            <a:lnSpc>
              <a:spcPct val="100000"/>
            </a:lnSpc>
            <a:defRPr cap="all"/>
          </a:pPr>
          <a:r>
            <a:rPr lang="en-US" dirty="0"/>
            <a:t>Key Takeaways</a:t>
          </a:r>
        </a:p>
      </dgm:t>
    </dgm:pt>
    <dgm:pt modelId="{CF0AC571-49EF-4C2E-9D40-05AB1E099BD3}" type="parTrans" cxnId="{AC5206EE-9CAE-4EF5-837D-002EEA2F29D7}">
      <dgm:prSet/>
      <dgm:spPr/>
      <dgm:t>
        <a:bodyPr/>
        <a:lstStyle/>
        <a:p>
          <a:endParaRPr lang="en-LR"/>
        </a:p>
      </dgm:t>
    </dgm:pt>
    <dgm:pt modelId="{E71E45E4-7A7D-4E55-BC56-66513F3812A1}" type="sibTrans" cxnId="{AC5206EE-9CAE-4EF5-837D-002EEA2F29D7}">
      <dgm:prSet/>
      <dgm:spPr/>
      <dgm:t>
        <a:bodyPr/>
        <a:lstStyle/>
        <a:p>
          <a:endParaRPr lang="en-LR"/>
        </a:p>
      </dgm:t>
    </dgm:pt>
    <dgm:pt modelId="{34556E36-694E-4E38-B717-89683CE7343F}" type="pres">
      <dgm:prSet presAssocID="{806B35DE-F8D6-4E60-85AF-9FDDE3BA90ED}" presName="root" presStyleCnt="0">
        <dgm:presLayoutVars>
          <dgm:dir/>
          <dgm:resizeHandles val="exact"/>
        </dgm:presLayoutVars>
      </dgm:prSet>
      <dgm:spPr/>
    </dgm:pt>
    <dgm:pt modelId="{AC1E6D96-02C1-454E-BD13-3FDF246BDD82}" type="pres">
      <dgm:prSet presAssocID="{736AC9E3-E784-4F0E-9F0C-EDB555231127}" presName="compNode" presStyleCnt="0"/>
      <dgm:spPr/>
    </dgm:pt>
    <dgm:pt modelId="{865E1E3A-1A5F-4AE8-8431-AA03F263C127}" type="pres">
      <dgm:prSet presAssocID="{736AC9E3-E784-4F0E-9F0C-EDB555231127}" presName="iconBgRect" presStyleLbl="bgShp" presStyleIdx="0" presStyleCnt="4"/>
      <dgm:spPr>
        <a:prstGeom prst="round2DiagRect">
          <a:avLst>
            <a:gd name="adj1" fmla="val 29727"/>
            <a:gd name="adj2" fmla="val 0"/>
          </a:avLst>
        </a:prstGeom>
      </dgm:spPr>
    </dgm:pt>
    <dgm:pt modelId="{76004E65-A2AE-44CF-91E4-0757FE179826}" type="pres">
      <dgm:prSet presAssocID="{736AC9E3-E784-4F0E-9F0C-EDB5552311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E6189B68-17C1-48F2-BE27-A9014C16669E}" type="pres">
      <dgm:prSet presAssocID="{736AC9E3-E784-4F0E-9F0C-EDB555231127}" presName="spaceRect" presStyleCnt="0"/>
      <dgm:spPr/>
    </dgm:pt>
    <dgm:pt modelId="{CB02DF57-9C59-4F84-9F06-EC4C280102AB}" type="pres">
      <dgm:prSet presAssocID="{736AC9E3-E784-4F0E-9F0C-EDB555231127}" presName="textRect" presStyleLbl="revTx" presStyleIdx="0" presStyleCnt="4">
        <dgm:presLayoutVars>
          <dgm:chMax val="1"/>
          <dgm:chPref val="1"/>
        </dgm:presLayoutVars>
      </dgm:prSet>
      <dgm:spPr/>
    </dgm:pt>
    <dgm:pt modelId="{94FE6F34-A7B2-4B5C-A1CC-434EC2E7C725}" type="pres">
      <dgm:prSet presAssocID="{B12F633A-24CC-40A8-9882-394CC95AFEA2}" presName="sibTrans" presStyleCnt="0"/>
      <dgm:spPr/>
    </dgm:pt>
    <dgm:pt modelId="{7FACB0FD-E2BB-4E23-9C66-8131E74C1410}" type="pres">
      <dgm:prSet presAssocID="{DA22FA92-BBA6-4200-8C35-4C4319EE882F}" presName="compNode" presStyleCnt="0"/>
      <dgm:spPr/>
    </dgm:pt>
    <dgm:pt modelId="{6277A461-E775-4F81-BD94-99922E870816}" type="pres">
      <dgm:prSet presAssocID="{DA22FA92-BBA6-4200-8C35-4C4319EE882F}" presName="iconBgRect" presStyleLbl="bgShp" presStyleIdx="1" presStyleCnt="4"/>
      <dgm:spPr>
        <a:prstGeom prst="round2DiagRect">
          <a:avLst>
            <a:gd name="adj1" fmla="val 29727"/>
            <a:gd name="adj2" fmla="val 0"/>
          </a:avLst>
        </a:prstGeom>
      </dgm:spPr>
    </dgm:pt>
    <dgm:pt modelId="{D1D6719F-103E-4039-B3EB-37DA5E66286C}" type="pres">
      <dgm:prSet presAssocID="{DA22FA92-BBA6-4200-8C35-4C4319EE88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
        </a:ext>
      </dgm:extLst>
    </dgm:pt>
    <dgm:pt modelId="{9A4116A8-1E73-47F7-968A-BA3E6737A5F9}" type="pres">
      <dgm:prSet presAssocID="{DA22FA92-BBA6-4200-8C35-4C4319EE882F}" presName="spaceRect" presStyleCnt="0"/>
      <dgm:spPr/>
    </dgm:pt>
    <dgm:pt modelId="{9192F273-590D-4813-806E-7C83BFAB0FEE}" type="pres">
      <dgm:prSet presAssocID="{DA22FA92-BBA6-4200-8C35-4C4319EE882F}" presName="textRect" presStyleLbl="revTx" presStyleIdx="1" presStyleCnt="4">
        <dgm:presLayoutVars>
          <dgm:chMax val="1"/>
          <dgm:chPref val="1"/>
        </dgm:presLayoutVars>
      </dgm:prSet>
      <dgm:spPr/>
    </dgm:pt>
    <dgm:pt modelId="{CB60C339-45B4-4A0B-830D-4B348402C7EE}" type="pres">
      <dgm:prSet presAssocID="{F71D95BD-4A10-4416-A2CC-CB7AE73CA67A}" presName="sibTrans" presStyleCnt="0"/>
      <dgm:spPr/>
    </dgm:pt>
    <dgm:pt modelId="{D81D9AA0-BAAD-4854-9EB7-EFB02D381AA3}" type="pres">
      <dgm:prSet presAssocID="{E3830B66-7AAF-4BD2-82FB-6C69107F7A01}" presName="compNode" presStyleCnt="0"/>
      <dgm:spPr/>
    </dgm:pt>
    <dgm:pt modelId="{A9E6A449-CC30-4DE6-ACAA-A4239DB42338}" type="pres">
      <dgm:prSet presAssocID="{E3830B66-7AAF-4BD2-82FB-6C69107F7A01}" presName="iconBgRect" presStyleLbl="bgShp" presStyleIdx="2" presStyleCnt="4"/>
      <dgm:spPr>
        <a:prstGeom prst="round2DiagRect">
          <a:avLst>
            <a:gd name="adj1" fmla="val 29727"/>
            <a:gd name="adj2" fmla="val 0"/>
          </a:avLst>
        </a:prstGeom>
      </dgm:spPr>
    </dgm:pt>
    <dgm:pt modelId="{CFE946EE-9071-4FF4-BF29-6CD8719E83F2}" type="pres">
      <dgm:prSet presAssocID="{E3830B66-7AAF-4BD2-82FB-6C69107F7A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n"/>
        </a:ext>
      </dgm:extLst>
    </dgm:pt>
    <dgm:pt modelId="{57F33643-2D8A-4079-ACFF-41BFF271B480}" type="pres">
      <dgm:prSet presAssocID="{E3830B66-7AAF-4BD2-82FB-6C69107F7A01}" presName="spaceRect" presStyleCnt="0"/>
      <dgm:spPr/>
    </dgm:pt>
    <dgm:pt modelId="{68B1D6C4-9D4F-4AD3-B361-9C7FC31C6DAC}" type="pres">
      <dgm:prSet presAssocID="{E3830B66-7AAF-4BD2-82FB-6C69107F7A01}" presName="textRect" presStyleLbl="revTx" presStyleIdx="2" presStyleCnt="4">
        <dgm:presLayoutVars>
          <dgm:chMax val="1"/>
          <dgm:chPref val="1"/>
        </dgm:presLayoutVars>
      </dgm:prSet>
      <dgm:spPr/>
    </dgm:pt>
    <dgm:pt modelId="{D2F94FD9-CF00-416B-B2CE-9F35FCBA3ABC}" type="pres">
      <dgm:prSet presAssocID="{EDF2BC54-9321-426E-AEE4-6E3CF210DF82}" presName="sibTrans" presStyleCnt="0"/>
      <dgm:spPr/>
    </dgm:pt>
    <dgm:pt modelId="{B40C8195-D934-4036-B9A8-1439618D7BF6}" type="pres">
      <dgm:prSet presAssocID="{0B6EBD45-501B-40D6-9044-EA90CE94DF10}" presName="compNode" presStyleCnt="0"/>
      <dgm:spPr/>
    </dgm:pt>
    <dgm:pt modelId="{69A4B464-7AE8-4ADB-BFE4-5EBB4FC2CF04}" type="pres">
      <dgm:prSet presAssocID="{0B6EBD45-501B-40D6-9044-EA90CE94DF10}" presName="iconBgRect" presStyleLbl="bgShp" presStyleIdx="3" presStyleCnt="4"/>
      <dgm:spPr>
        <a:prstGeom prst="round2DiagRect">
          <a:avLst>
            <a:gd name="adj1" fmla="val 29727"/>
            <a:gd name="adj2" fmla="val 0"/>
          </a:avLst>
        </a:prstGeom>
      </dgm:spPr>
    </dgm:pt>
    <dgm:pt modelId="{E0C0B089-288F-4E48-AE97-B2A2CA7ABB7B}" type="pres">
      <dgm:prSet presAssocID="{0B6EBD45-501B-40D6-9044-EA90CE94DF1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673E7BA3-5909-41B3-A243-69537072A1FE}" type="pres">
      <dgm:prSet presAssocID="{0B6EBD45-501B-40D6-9044-EA90CE94DF10}" presName="spaceRect" presStyleCnt="0"/>
      <dgm:spPr/>
    </dgm:pt>
    <dgm:pt modelId="{A570F71D-9C02-4A7C-838B-A484DE6E1686}" type="pres">
      <dgm:prSet presAssocID="{0B6EBD45-501B-40D6-9044-EA90CE94DF10}" presName="textRect" presStyleLbl="revTx" presStyleIdx="3" presStyleCnt="4">
        <dgm:presLayoutVars>
          <dgm:chMax val="1"/>
          <dgm:chPref val="1"/>
        </dgm:presLayoutVars>
      </dgm:prSet>
      <dgm:spPr/>
    </dgm:pt>
  </dgm:ptLst>
  <dgm:cxnLst>
    <dgm:cxn modelId="{6C4CFC0E-D5C4-4E22-B887-4CBAE23F463E}" srcId="{806B35DE-F8D6-4E60-85AF-9FDDE3BA90ED}" destId="{736AC9E3-E784-4F0E-9F0C-EDB555231127}" srcOrd="0" destOrd="0" parTransId="{665B774F-0B06-4DFA-BD89-81615B429685}" sibTransId="{B12F633A-24CC-40A8-9882-394CC95AFEA2}"/>
    <dgm:cxn modelId="{92EAE41A-8A7E-41E7-8516-CFA2FA8A723B}" type="presOf" srcId="{736AC9E3-E784-4F0E-9F0C-EDB555231127}" destId="{CB02DF57-9C59-4F84-9F06-EC4C280102AB}" srcOrd="0" destOrd="0" presId="urn:microsoft.com/office/officeart/2018/5/layout/IconLeafLabelList"/>
    <dgm:cxn modelId="{DD05D540-06DF-4A0F-B909-AA6CAF442855}" type="presOf" srcId="{DA22FA92-BBA6-4200-8C35-4C4319EE882F}" destId="{9192F273-590D-4813-806E-7C83BFAB0FEE}" srcOrd="0" destOrd="0" presId="urn:microsoft.com/office/officeart/2018/5/layout/IconLeafLabelList"/>
    <dgm:cxn modelId="{4744A45F-2828-4C80-AD19-0F8415B18705}" srcId="{806B35DE-F8D6-4E60-85AF-9FDDE3BA90ED}" destId="{DA22FA92-BBA6-4200-8C35-4C4319EE882F}" srcOrd="1" destOrd="0" parTransId="{C318015F-D8BE-426D-9499-13E2B686499C}" sibTransId="{F71D95BD-4A10-4416-A2CC-CB7AE73CA67A}"/>
    <dgm:cxn modelId="{19646564-D212-4808-9589-66E0D9ACABE1}" type="presOf" srcId="{0B6EBD45-501B-40D6-9044-EA90CE94DF10}" destId="{A570F71D-9C02-4A7C-838B-A484DE6E1686}" srcOrd="0" destOrd="0" presId="urn:microsoft.com/office/officeart/2018/5/layout/IconLeafLabelList"/>
    <dgm:cxn modelId="{E97C1F8D-3D35-4FB0-AAD8-9C24E46AD5FD}" type="presOf" srcId="{806B35DE-F8D6-4E60-85AF-9FDDE3BA90ED}" destId="{34556E36-694E-4E38-B717-89683CE7343F}" srcOrd="0" destOrd="0" presId="urn:microsoft.com/office/officeart/2018/5/layout/IconLeafLabelList"/>
    <dgm:cxn modelId="{A5FD83C4-5CF4-4DDB-99BC-6E27C86AADF5}" srcId="{806B35DE-F8D6-4E60-85AF-9FDDE3BA90ED}" destId="{E3830B66-7AAF-4BD2-82FB-6C69107F7A01}" srcOrd="2" destOrd="0" parTransId="{3985D54B-92BB-412A-8BF3-3C3B7F9E012F}" sibTransId="{EDF2BC54-9321-426E-AEE4-6E3CF210DF82}"/>
    <dgm:cxn modelId="{AC5206EE-9CAE-4EF5-837D-002EEA2F29D7}" srcId="{806B35DE-F8D6-4E60-85AF-9FDDE3BA90ED}" destId="{0B6EBD45-501B-40D6-9044-EA90CE94DF10}" srcOrd="3" destOrd="0" parTransId="{CF0AC571-49EF-4C2E-9D40-05AB1E099BD3}" sibTransId="{E71E45E4-7A7D-4E55-BC56-66513F3812A1}"/>
    <dgm:cxn modelId="{7E20CFEF-9A5C-4FDD-B20E-6B2C53554640}" type="presOf" srcId="{E3830B66-7AAF-4BD2-82FB-6C69107F7A01}" destId="{68B1D6C4-9D4F-4AD3-B361-9C7FC31C6DAC}" srcOrd="0" destOrd="0" presId="urn:microsoft.com/office/officeart/2018/5/layout/IconLeafLabelList"/>
    <dgm:cxn modelId="{F51E1D05-D7DB-4DAB-BC97-F2ADC0804288}" type="presParOf" srcId="{34556E36-694E-4E38-B717-89683CE7343F}" destId="{AC1E6D96-02C1-454E-BD13-3FDF246BDD82}" srcOrd="0" destOrd="0" presId="urn:microsoft.com/office/officeart/2018/5/layout/IconLeafLabelList"/>
    <dgm:cxn modelId="{6CF8C7D0-9205-4564-81EA-2D0BABE34522}" type="presParOf" srcId="{AC1E6D96-02C1-454E-BD13-3FDF246BDD82}" destId="{865E1E3A-1A5F-4AE8-8431-AA03F263C127}" srcOrd="0" destOrd="0" presId="urn:microsoft.com/office/officeart/2018/5/layout/IconLeafLabelList"/>
    <dgm:cxn modelId="{3DE542EA-6FDC-41E5-8AC8-9AF2A9E42991}" type="presParOf" srcId="{AC1E6D96-02C1-454E-BD13-3FDF246BDD82}" destId="{76004E65-A2AE-44CF-91E4-0757FE179826}" srcOrd="1" destOrd="0" presId="urn:microsoft.com/office/officeart/2018/5/layout/IconLeafLabelList"/>
    <dgm:cxn modelId="{2DCDDEF8-12DA-49F4-A9A2-9F9F4730CF2E}" type="presParOf" srcId="{AC1E6D96-02C1-454E-BD13-3FDF246BDD82}" destId="{E6189B68-17C1-48F2-BE27-A9014C16669E}" srcOrd="2" destOrd="0" presId="urn:microsoft.com/office/officeart/2018/5/layout/IconLeafLabelList"/>
    <dgm:cxn modelId="{8BC817FB-2541-425F-A634-A65AF55C9400}" type="presParOf" srcId="{AC1E6D96-02C1-454E-BD13-3FDF246BDD82}" destId="{CB02DF57-9C59-4F84-9F06-EC4C280102AB}" srcOrd="3" destOrd="0" presId="urn:microsoft.com/office/officeart/2018/5/layout/IconLeafLabelList"/>
    <dgm:cxn modelId="{4F8A7A0B-C1CA-4684-A447-8493BE4587C0}" type="presParOf" srcId="{34556E36-694E-4E38-B717-89683CE7343F}" destId="{94FE6F34-A7B2-4B5C-A1CC-434EC2E7C725}" srcOrd="1" destOrd="0" presId="urn:microsoft.com/office/officeart/2018/5/layout/IconLeafLabelList"/>
    <dgm:cxn modelId="{B4423CD0-4EA9-44D0-8278-E1F694E2740B}" type="presParOf" srcId="{34556E36-694E-4E38-B717-89683CE7343F}" destId="{7FACB0FD-E2BB-4E23-9C66-8131E74C1410}" srcOrd="2" destOrd="0" presId="urn:microsoft.com/office/officeart/2018/5/layout/IconLeafLabelList"/>
    <dgm:cxn modelId="{0ABE3321-C4C7-4CFD-9AD1-CD4657461654}" type="presParOf" srcId="{7FACB0FD-E2BB-4E23-9C66-8131E74C1410}" destId="{6277A461-E775-4F81-BD94-99922E870816}" srcOrd="0" destOrd="0" presId="urn:microsoft.com/office/officeart/2018/5/layout/IconLeafLabelList"/>
    <dgm:cxn modelId="{E4774847-6FAA-4053-A711-62DEE584B921}" type="presParOf" srcId="{7FACB0FD-E2BB-4E23-9C66-8131E74C1410}" destId="{D1D6719F-103E-4039-B3EB-37DA5E66286C}" srcOrd="1" destOrd="0" presId="urn:microsoft.com/office/officeart/2018/5/layout/IconLeafLabelList"/>
    <dgm:cxn modelId="{0D39E3E8-80B3-41FC-BCEF-F7B3C86FB309}" type="presParOf" srcId="{7FACB0FD-E2BB-4E23-9C66-8131E74C1410}" destId="{9A4116A8-1E73-47F7-968A-BA3E6737A5F9}" srcOrd="2" destOrd="0" presId="urn:microsoft.com/office/officeart/2018/5/layout/IconLeafLabelList"/>
    <dgm:cxn modelId="{523160DC-A6DC-4564-8292-070433B8004C}" type="presParOf" srcId="{7FACB0FD-E2BB-4E23-9C66-8131E74C1410}" destId="{9192F273-590D-4813-806E-7C83BFAB0FEE}" srcOrd="3" destOrd="0" presId="urn:microsoft.com/office/officeart/2018/5/layout/IconLeafLabelList"/>
    <dgm:cxn modelId="{2DA158E3-72FC-47F1-86DE-296F7CF2E64D}" type="presParOf" srcId="{34556E36-694E-4E38-B717-89683CE7343F}" destId="{CB60C339-45B4-4A0B-830D-4B348402C7EE}" srcOrd="3" destOrd="0" presId="urn:microsoft.com/office/officeart/2018/5/layout/IconLeafLabelList"/>
    <dgm:cxn modelId="{4A00BA5B-7BBD-451B-96BC-37EFF9A43E9A}" type="presParOf" srcId="{34556E36-694E-4E38-B717-89683CE7343F}" destId="{D81D9AA0-BAAD-4854-9EB7-EFB02D381AA3}" srcOrd="4" destOrd="0" presId="urn:microsoft.com/office/officeart/2018/5/layout/IconLeafLabelList"/>
    <dgm:cxn modelId="{8FFAE6FF-1406-4D50-A491-38D47D4C153E}" type="presParOf" srcId="{D81D9AA0-BAAD-4854-9EB7-EFB02D381AA3}" destId="{A9E6A449-CC30-4DE6-ACAA-A4239DB42338}" srcOrd="0" destOrd="0" presId="urn:microsoft.com/office/officeart/2018/5/layout/IconLeafLabelList"/>
    <dgm:cxn modelId="{D7A29A0A-A3B4-4A40-9187-45E1E74B7BD7}" type="presParOf" srcId="{D81D9AA0-BAAD-4854-9EB7-EFB02D381AA3}" destId="{CFE946EE-9071-4FF4-BF29-6CD8719E83F2}" srcOrd="1" destOrd="0" presId="urn:microsoft.com/office/officeart/2018/5/layout/IconLeafLabelList"/>
    <dgm:cxn modelId="{F7F3667B-AA97-4076-8E6F-41C8EAC4CED6}" type="presParOf" srcId="{D81D9AA0-BAAD-4854-9EB7-EFB02D381AA3}" destId="{57F33643-2D8A-4079-ACFF-41BFF271B480}" srcOrd="2" destOrd="0" presId="urn:microsoft.com/office/officeart/2018/5/layout/IconLeafLabelList"/>
    <dgm:cxn modelId="{BBEDBFBF-9BC4-45E6-A482-9CADFC92A45D}" type="presParOf" srcId="{D81D9AA0-BAAD-4854-9EB7-EFB02D381AA3}" destId="{68B1D6C4-9D4F-4AD3-B361-9C7FC31C6DAC}" srcOrd="3" destOrd="0" presId="urn:microsoft.com/office/officeart/2018/5/layout/IconLeafLabelList"/>
    <dgm:cxn modelId="{1946F1C0-0B54-4595-89C9-75C1EA5F9E76}" type="presParOf" srcId="{34556E36-694E-4E38-B717-89683CE7343F}" destId="{D2F94FD9-CF00-416B-B2CE-9F35FCBA3ABC}" srcOrd="5" destOrd="0" presId="urn:microsoft.com/office/officeart/2018/5/layout/IconLeafLabelList"/>
    <dgm:cxn modelId="{995BB117-2A8D-4BD4-9AF7-1340A4016490}" type="presParOf" srcId="{34556E36-694E-4E38-B717-89683CE7343F}" destId="{B40C8195-D934-4036-B9A8-1439618D7BF6}" srcOrd="6" destOrd="0" presId="urn:microsoft.com/office/officeart/2018/5/layout/IconLeafLabelList"/>
    <dgm:cxn modelId="{97DF05E8-890F-4A12-8DD7-A9A0ACE91D3C}" type="presParOf" srcId="{B40C8195-D934-4036-B9A8-1439618D7BF6}" destId="{69A4B464-7AE8-4ADB-BFE4-5EBB4FC2CF04}" srcOrd="0" destOrd="0" presId="urn:microsoft.com/office/officeart/2018/5/layout/IconLeafLabelList"/>
    <dgm:cxn modelId="{9A7FE320-94C3-44A0-AE5A-386BA0C29128}" type="presParOf" srcId="{B40C8195-D934-4036-B9A8-1439618D7BF6}" destId="{E0C0B089-288F-4E48-AE97-B2A2CA7ABB7B}" srcOrd="1" destOrd="0" presId="urn:microsoft.com/office/officeart/2018/5/layout/IconLeafLabelList"/>
    <dgm:cxn modelId="{87DC09B8-C54C-46DB-8170-40FCF7883EEC}" type="presParOf" srcId="{B40C8195-D934-4036-B9A8-1439618D7BF6}" destId="{673E7BA3-5909-41B3-A243-69537072A1FE}" srcOrd="2" destOrd="0" presId="urn:microsoft.com/office/officeart/2018/5/layout/IconLeafLabelList"/>
    <dgm:cxn modelId="{F88C2861-5CC1-419E-A8AC-27DDC2E3C550}" type="presParOf" srcId="{B40C8195-D934-4036-B9A8-1439618D7BF6}" destId="{A570F71D-9C02-4A7C-838B-A484DE6E168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E83CF7-D9D2-4B5F-A9DB-65F39B557FF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BF126B-C579-46FE-8998-74E6CA5DCF73}">
      <dgm:prSet/>
      <dgm:spPr/>
      <dgm:t>
        <a:bodyPr/>
        <a:lstStyle/>
        <a:p>
          <a:r>
            <a:rPr lang="en-US"/>
            <a:t>Liberia has a total land area of 111,370 square kilometers, including 96,320 square kilometers of land (9.63 million hectares) of which 15,050 km2 is covered in water</a:t>
          </a:r>
        </a:p>
        <a:p>
          <a:endParaRPr lang="en-US"/>
        </a:p>
        <a:p>
          <a:r>
            <a:rPr lang="en-US"/>
            <a:t>Surface water and wetlands account for roughly 14% of Liberia's total surface area</a:t>
          </a:r>
        </a:p>
      </dgm:t>
    </dgm:pt>
    <dgm:pt modelId="{F91C02EF-555B-4590-A2AC-1C382E68C40D}" type="parTrans" cxnId="{F9A3C5C6-6718-492F-B9F7-11A57B97BCA4}">
      <dgm:prSet/>
      <dgm:spPr/>
      <dgm:t>
        <a:bodyPr/>
        <a:lstStyle/>
        <a:p>
          <a:endParaRPr lang="en-US"/>
        </a:p>
      </dgm:t>
    </dgm:pt>
    <dgm:pt modelId="{B4EC39EF-3150-4606-9859-4490652257AA}" type="sibTrans" cxnId="{F9A3C5C6-6718-492F-B9F7-11A57B97BCA4}">
      <dgm:prSet/>
      <dgm:spPr/>
      <dgm:t>
        <a:bodyPr/>
        <a:lstStyle/>
        <a:p>
          <a:endParaRPr lang="en-US"/>
        </a:p>
      </dgm:t>
    </dgm:pt>
    <dgm:pt modelId="{188D692F-D67E-4508-ABE6-ADFE6911D2FF}">
      <dgm:prSet/>
      <dgm:spPr/>
      <dgm:t>
        <a:bodyPr/>
        <a:lstStyle/>
        <a:p>
          <a:r>
            <a:rPr lang="en-US"/>
            <a:t>Unlike many other countries around the world, Liberia has abundant water resources throughout the country</a:t>
          </a:r>
        </a:p>
      </dgm:t>
    </dgm:pt>
    <dgm:pt modelId="{43DDD191-E6EE-4B25-8634-AD4655896693}" type="parTrans" cxnId="{B928E4BB-B26A-40A9-BEBD-8133D52A5CBB}">
      <dgm:prSet/>
      <dgm:spPr/>
      <dgm:t>
        <a:bodyPr/>
        <a:lstStyle/>
        <a:p>
          <a:endParaRPr lang="en-US"/>
        </a:p>
      </dgm:t>
    </dgm:pt>
    <dgm:pt modelId="{E85A6DCD-EB60-451C-BB07-3E978CBB5DF9}" type="sibTrans" cxnId="{B928E4BB-B26A-40A9-BEBD-8133D52A5CBB}">
      <dgm:prSet/>
      <dgm:spPr/>
      <dgm:t>
        <a:bodyPr/>
        <a:lstStyle/>
        <a:p>
          <a:endParaRPr lang="en-US"/>
        </a:p>
      </dgm:t>
    </dgm:pt>
    <dgm:pt modelId="{42CE4683-0469-4239-8EB6-5D1ADA0EB1AE}">
      <dgm:prSet/>
      <dgm:spPr/>
      <dgm:t>
        <a:bodyPr/>
        <a:lstStyle/>
        <a:p>
          <a:r>
            <a:rPr lang="en-US"/>
            <a:t>Liberia's freshwater resources include rivers, lakes, lagoons, creeks, and streams that mostly drain into the Atlantic Ocean. </a:t>
          </a:r>
        </a:p>
      </dgm:t>
    </dgm:pt>
    <dgm:pt modelId="{615024A6-459B-4016-8711-BF1B3C64AC7B}" type="parTrans" cxnId="{E60F46BE-6804-4A9B-8D49-E10834FC21D7}">
      <dgm:prSet/>
      <dgm:spPr/>
      <dgm:t>
        <a:bodyPr/>
        <a:lstStyle/>
        <a:p>
          <a:endParaRPr lang="en-US"/>
        </a:p>
      </dgm:t>
    </dgm:pt>
    <dgm:pt modelId="{987D36AD-1619-47CA-BB71-E0E4F7955619}" type="sibTrans" cxnId="{E60F46BE-6804-4A9B-8D49-E10834FC21D7}">
      <dgm:prSet/>
      <dgm:spPr/>
      <dgm:t>
        <a:bodyPr/>
        <a:lstStyle/>
        <a:p>
          <a:endParaRPr lang="en-US"/>
        </a:p>
      </dgm:t>
    </dgm:pt>
    <dgm:pt modelId="{66261063-7577-4080-BC55-C9912BE8C6A5}" type="pres">
      <dgm:prSet presAssocID="{8DE83CF7-D9D2-4B5F-A9DB-65F39B557FF3}" presName="linear" presStyleCnt="0">
        <dgm:presLayoutVars>
          <dgm:animLvl val="lvl"/>
          <dgm:resizeHandles val="exact"/>
        </dgm:presLayoutVars>
      </dgm:prSet>
      <dgm:spPr/>
    </dgm:pt>
    <dgm:pt modelId="{59CD84DC-18F1-42D4-B08B-DF607B750DC3}" type="pres">
      <dgm:prSet presAssocID="{3EBF126B-C579-46FE-8998-74E6CA5DCF73}" presName="parentText" presStyleLbl="node1" presStyleIdx="0" presStyleCnt="3">
        <dgm:presLayoutVars>
          <dgm:chMax val="0"/>
          <dgm:bulletEnabled val="1"/>
        </dgm:presLayoutVars>
      </dgm:prSet>
      <dgm:spPr/>
    </dgm:pt>
    <dgm:pt modelId="{093A699E-D8D8-43FA-8584-C621574DE4B3}" type="pres">
      <dgm:prSet presAssocID="{B4EC39EF-3150-4606-9859-4490652257AA}" presName="spacer" presStyleCnt="0"/>
      <dgm:spPr/>
    </dgm:pt>
    <dgm:pt modelId="{D1C8C4D8-73FB-422A-BD53-4515C7FE7BAC}" type="pres">
      <dgm:prSet presAssocID="{188D692F-D67E-4508-ABE6-ADFE6911D2FF}" presName="parentText" presStyleLbl="node1" presStyleIdx="1" presStyleCnt="3">
        <dgm:presLayoutVars>
          <dgm:chMax val="0"/>
          <dgm:bulletEnabled val="1"/>
        </dgm:presLayoutVars>
      </dgm:prSet>
      <dgm:spPr/>
    </dgm:pt>
    <dgm:pt modelId="{4DB54947-F39A-417D-AFB2-7828921F3CA4}" type="pres">
      <dgm:prSet presAssocID="{E85A6DCD-EB60-451C-BB07-3E978CBB5DF9}" presName="spacer" presStyleCnt="0"/>
      <dgm:spPr/>
    </dgm:pt>
    <dgm:pt modelId="{FAE5A812-3744-48D1-9CD5-3C4E5DA1A76D}" type="pres">
      <dgm:prSet presAssocID="{42CE4683-0469-4239-8EB6-5D1ADA0EB1AE}" presName="parentText" presStyleLbl="node1" presStyleIdx="2" presStyleCnt="3">
        <dgm:presLayoutVars>
          <dgm:chMax val="0"/>
          <dgm:bulletEnabled val="1"/>
        </dgm:presLayoutVars>
      </dgm:prSet>
      <dgm:spPr/>
    </dgm:pt>
  </dgm:ptLst>
  <dgm:cxnLst>
    <dgm:cxn modelId="{CA462220-298F-43FA-A50A-5CD761D5F91E}" type="presOf" srcId="{3EBF126B-C579-46FE-8998-74E6CA5DCF73}" destId="{59CD84DC-18F1-42D4-B08B-DF607B750DC3}" srcOrd="0" destOrd="0" presId="urn:microsoft.com/office/officeart/2005/8/layout/vList2"/>
    <dgm:cxn modelId="{EDDE0340-AB30-445B-89D2-BBD692A18FCA}" type="presOf" srcId="{8DE83CF7-D9D2-4B5F-A9DB-65F39B557FF3}" destId="{66261063-7577-4080-BC55-C9912BE8C6A5}" srcOrd="0" destOrd="0" presId="urn:microsoft.com/office/officeart/2005/8/layout/vList2"/>
    <dgm:cxn modelId="{6B21F390-0F91-45B3-A83E-8A46336E7841}" type="presOf" srcId="{188D692F-D67E-4508-ABE6-ADFE6911D2FF}" destId="{D1C8C4D8-73FB-422A-BD53-4515C7FE7BAC}" srcOrd="0" destOrd="0" presId="urn:microsoft.com/office/officeart/2005/8/layout/vList2"/>
    <dgm:cxn modelId="{2669AF93-F18A-433F-83F4-49498BFF43A3}" type="presOf" srcId="{42CE4683-0469-4239-8EB6-5D1ADA0EB1AE}" destId="{FAE5A812-3744-48D1-9CD5-3C4E5DA1A76D}" srcOrd="0" destOrd="0" presId="urn:microsoft.com/office/officeart/2005/8/layout/vList2"/>
    <dgm:cxn modelId="{B928E4BB-B26A-40A9-BEBD-8133D52A5CBB}" srcId="{8DE83CF7-D9D2-4B5F-A9DB-65F39B557FF3}" destId="{188D692F-D67E-4508-ABE6-ADFE6911D2FF}" srcOrd="1" destOrd="0" parTransId="{43DDD191-E6EE-4B25-8634-AD4655896693}" sibTransId="{E85A6DCD-EB60-451C-BB07-3E978CBB5DF9}"/>
    <dgm:cxn modelId="{E60F46BE-6804-4A9B-8D49-E10834FC21D7}" srcId="{8DE83CF7-D9D2-4B5F-A9DB-65F39B557FF3}" destId="{42CE4683-0469-4239-8EB6-5D1ADA0EB1AE}" srcOrd="2" destOrd="0" parTransId="{615024A6-459B-4016-8711-BF1B3C64AC7B}" sibTransId="{987D36AD-1619-47CA-BB71-E0E4F7955619}"/>
    <dgm:cxn modelId="{F9A3C5C6-6718-492F-B9F7-11A57B97BCA4}" srcId="{8DE83CF7-D9D2-4B5F-A9DB-65F39B557FF3}" destId="{3EBF126B-C579-46FE-8998-74E6CA5DCF73}" srcOrd="0" destOrd="0" parTransId="{F91C02EF-555B-4590-A2AC-1C382E68C40D}" sibTransId="{B4EC39EF-3150-4606-9859-4490652257AA}"/>
    <dgm:cxn modelId="{98AA8C4D-FC93-4820-A991-839EC19195EE}" type="presParOf" srcId="{66261063-7577-4080-BC55-C9912BE8C6A5}" destId="{59CD84DC-18F1-42D4-B08B-DF607B750DC3}" srcOrd="0" destOrd="0" presId="urn:microsoft.com/office/officeart/2005/8/layout/vList2"/>
    <dgm:cxn modelId="{9BB11DC7-A86C-449C-AB15-7AC08A4B37C5}" type="presParOf" srcId="{66261063-7577-4080-BC55-C9912BE8C6A5}" destId="{093A699E-D8D8-43FA-8584-C621574DE4B3}" srcOrd="1" destOrd="0" presId="urn:microsoft.com/office/officeart/2005/8/layout/vList2"/>
    <dgm:cxn modelId="{0887B045-7704-465B-885E-40C06C97D878}" type="presParOf" srcId="{66261063-7577-4080-BC55-C9912BE8C6A5}" destId="{D1C8C4D8-73FB-422A-BD53-4515C7FE7BAC}" srcOrd="2" destOrd="0" presId="urn:microsoft.com/office/officeart/2005/8/layout/vList2"/>
    <dgm:cxn modelId="{158415F5-3B92-4740-B635-AE13E5A8003A}" type="presParOf" srcId="{66261063-7577-4080-BC55-C9912BE8C6A5}" destId="{4DB54947-F39A-417D-AFB2-7828921F3CA4}" srcOrd="3" destOrd="0" presId="urn:microsoft.com/office/officeart/2005/8/layout/vList2"/>
    <dgm:cxn modelId="{AFA2CF58-C46A-4769-A4EF-C0B34A8AC12D}" type="presParOf" srcId="{66261063-7577-4080-BC55-C9912BE8C6A5}" destId="{FAE5A812-3744-48D1-9CD5-3C4E5DA1A7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83CF7-D9D2-4B5F-A9DB-65F39B557FF3}"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EBF126B-C579-46FE-8998-74E6CA5DCF73}">
      <dgm:prSet custT="1"/>
      <dgm:spPr/>
      <dgm:t>
        <a:bodyPr/>
        <a:lstStyle/>
        <a:p>
          <a:pPr>
            <a:lnSpc>
              <a:spcPct val="100000"/>
            </a:lnSpc>
          </a:pPr>
          <a:r>
            <a:rPr lang="en-US" sz="2100"/>
            <a:t>Liberia has 23 small coastal drainage areas and 15 principal basins that drain from the northeast to the southwest towards the Atlantic Ocean (Liberian Hydrological Service. Liberia River Basins 2016)</a:t>
          </a:r>
        </a:p>
      </dgm:t>
    </dgm:pt>
    <dgm:pt modelId="{F91C02EF-555B-4590-A2AC-1C382E68C40D}" type="parTrans" cxnId="{F9A3C5C6-6718-492F-B9F7-11A57B97BCA4}">
      <dgm:prSet/>
      <dgm:spPr/>
      <dgm:t>
        <a:bodyPr/>
        <a:lstStyle/>
        <a:p>
          <a:endParaRPr lang="en-US" sz="2100"/>
        </a:p>
      </dgm:t>
    </dgm:pt>
    <dgm:pt modelId="{B4EC39EF-3150-4606-9859-4490652257AA}" type="sibTrans" cxnId="{F9A3C5C6-6718-492F-B9F7-11A57B97BCA4}">
      <dgm:prSet/>
      <dgm:spPr/>
      <dgm:t>
        <a:bodyPr/>
        <a:lstStyle/>
        <a:p>
          <a:pPr>
            <a:lnSpc>
              <a:spcPct val="100000"/>
            </a:lnSpc>
          </a:pPr>
          <a:endParaRPr lang="en-US" sz="2100"/>
        </a:p>
      </dgm:t>
    </dgm:pt>
    <dgm:pt modelId="{188D692F-D67E-4508-ABE6-ADFE6911D2FF}">
      <dgm:prSet custT="1"/>
      <dgm:spPr/>
      <dgm:t>
        <a:bodyPr/>
        <a:lstStyle/>
        <a:p>
          <a:pPr>
            <a:lnSpc>
              <a:spcPct val="100000"/>
            </a:lnSpc>
          </a:pPr>
          <a:r>
            <a:rPr lang="en-US" sz="2100"/>
            <a:t>The six major rivers: The Cavalla, Cestos, Lofa, St. John, Mano, and the Saint Paul River </a:t>
          </a:r>
        </a:p>
        <a:p>
          <a:pPr>
            <a:lnSpc>
              <a:spcPct val="100000"/>
            </a:lnSpc>
          </a:pPr>
          <a:r>
            <a:rPr lang="en-US" sz="2100"/>
            <a:t>The headwaters of the six main rivers are in the Fouta Djallon Mountains in Guinea.</a:t>
          </a:r>
        </a:p>
      </dgm:t>
    </dgm:pt>
    <dgm:pt modelId="{43DDD191-E6EE-4B25-8634-AD4655896693}" type="parTrans" cxnId="{B928E4BB-B26A-40A9-BEBD-8133D52A5CBB}">
      <dgm:prSet/>
      <dgm:spPr/>
      <dgm:t>
        <a:bodyPr/>
        <a:lstStyle/>
        <a:p>
          <a:endParaRPr lang="en-US" sz="2100"/>
        </a:p>
      </dgm:t>
    </dgm:pt>
    <dgm:pt modelId="{E85A6DCD-EB60-451C-BB07-3E978CBB5DF9}" type="sibTrans" cxnId="{B928E4BB-B26A-40A9-BEBD-8133D52A5CBB}">
      <dgm:prSet/>
      <dgm:spPr/>
      <dgm:t>
        <a:bodyPr/>
        <a:lstStyle/>
        <a:p>
          <a:pPr>
            <a:lnSpc>
              <a:spcPct val="100000"/>
            </a:lnSpc>
          </a:pPr>
          <a:endParaRPr lang="en-US" sz="2100"/>
        </a:p>
      </dgm:t>
    </dgm:pt>
    <dgm:pt modelId="{42CE4683-0469-4239-8EB6-5D1ADA0EB1AE}">
      <dgm:prSet custT="1"/>
      <dgm:spPr/>
      <dgm:t>
        <a:bodyPr/>
        <a:lstStyle/>
        <a:p>
          <a:pPr>
            <a:lnSpc>
              <a:spcPct val="100000"/>
            </a:lnSpc>
          </a:pPr>
          <a:r>
            <a:rPr lang="en-US" sz="2100"/>
            <a:t>Most are navigable up to 20 miles from the coast, except for the Cavalla, which is navigable up to 50 miles.</a:t>
          </a:r>
        </a:p>
      </dgm:t>
    </dgm:pt>
    <dgm:pt modelId="{615024A6-459B-4016-8711-BF1B3C64AC7B}" type="parTrans" cxnId="{E60F46BE-6804-4A9B-8D49-E10834FC21D7}">
      <dgm:prSet/>
      <dgm:spPr/>
      <dgm:t>
        <a:bodyPr/>
        <a:lstStyle/>
        <a:p>
          <a:endParaRPr lang="en-US" sz="2100"/>
        </a:p>
      </dgm:t>
    </dgm:pt>
    <dgm:pt modelId="{987D36AD-1619-47CA-BB71-E0E4F7955619}" type="sibTrans" cxnId="{E60F46BE-6804-4A9B-8D49-E10834FC21D7}">
      <dgm:prSet/>
      <dgm:spPr/>
      <dgm:t>
        <a:bodyPr/>
        <a:lstStyle/>
        <a:p>
          <a:endParaRPr lang="en-US" sz="2100"/>
        </a:p>
      </dgm:t>
    </dgm:pt>
    <dgm:pt modelId="{41976B1A-6E15-4F9C-B7C0-0DC2726EFA00}" type="pres">
      <dgm:prSet presAssocID="{8DE83CF7-D9D2-4B5F-A9DB-65F39B557FF3}" presName="root" presStyleCnt="0">
        <dgm:presLayoutVars>
          <dgm:dir/>
          <dgm:resizeHandles val="exact"/>
        </dgm:presLayoutVars>
      </dgm:prSet>
      <dgm:spPr/>
    </dgm:pt>
    <dgm:pt modelId="{8E270952-58A1-4E6C-9E45-696949D20892}" type="pres">
      <dgm:prSet presAssocID="{8DE83CF7-D9D2-4B5F-A9DB-65F39B557FF3}" presName="container" presStyleCnt="0">
        <dgm:presLayoutVars>
          <dgm:dir/>
          <dgm:resizeHandles val="exact"/>
        </dgm:presLayoutVars>
      </dgm:prSet>
      <dgm:spPr/>
    </dgm:pt>
    <dgm:pt modelId="{30F1C354-818C-41B3-953E-20D6284E79FC}" type="pres">
      <dgm:prSet presAssocID="{3EBF126B-C579-46FE-8998-74E6CA5DCF73}" presName="compNode" presStyleCnt="0"/>
      <dgm:spPr/>
    </dgm:pt>
    <dgm:pt modelId="{47B60B52-10C2-457E-B652-C8FF2BC5B5C7}" type="pres">
      <dgm:prSet presAssocID="{3EBF126B-C579-46FE-8998-74E6CA5DCF73}" presName="iconBgRect" presStyleLbl="bgShp" presStyleIdx="0" presStyleCnt="3"/>
      <dgm:spPr/>
    </dgm:pt>
    <dgm:pt modelId="{8A438528-A29D-4B63-9D77-E2F7968B20A4}" type="pres">
      <dgm:prSet presAssocID="{3EBF126B-C579-46FE-8998-74E6CA5DCF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E1C4C907-7E7A-4E04-9E5D-00FE8BDCA826}" type="pres">
      <dgm:prSet presAssocID="{3EBF126B-C579-46FE-8998-74E6CA5DCF73}" presName="spaceRect" presStyleCnt="0"/>
      <dgm:spPr/>
    </dgm:pt>
    <dgm:pt modelId="{32EA71F6-09A2-4885-BC6B-E0B02345304E}" type="pres">
      <dgm:prSet presAssocID="{3EBF126B-C579-46FE-8998-74E6CA5DCF73}" presName="textRect" presStyleLbl="revTx" presStyleIdx="0" presStyleCnt="3">
        <dgm:presLayoutVars>
          <dgm:chMax val="1"/>
          <dgm:chPref val="1"/>
        </dgm:presLayoutVars>
      </dgm:prSet>
      <dgm:spPr/>
    </dgm:pt>
    <dgm:pt modelId="{A56F2C14-89E3-498D-9255-D265A80AB63E}" type="pres">
      <dgm:prSet presAssocID="{B4EC39EF-3150-4606-9859-4490652257AA}" presName="sibTrans" presStyleLbl="sibTrans2D1" presStyleIdx="0" presStyleCnt="0"/>
      <dgm:spPr/>
    </dgm:pt>
    <dgm:pt modelId="{839C1C39-8248-43B7-8148-C78121D310ED}" type="pres">
      <dgm:prSet presAssocID="{188D692F-D67E-4508-ABE6-ADFE6911D2FF}" presName="compNode" presStyleCnt="0"/>
      <dgm:spPr/>
    </dgm:pt>
    <dgm:pt modelId="{DB96E376-823B-44CB-B392-DEA88733EB48}" type="pres">
      <dgm:prSet presAssocID="{188D692F-D67E-4508-ABE6-ADFE6911D2FF}" presName="iconBgRect" presStyleLbl="bgShp" presStyleIdx="1" presStyleCnt="3"/>
      <dgm:spPr/>
    </dgm:pt>
    <dgm:pt modelId="{4522B98C-94C1-4280-BCC3-38E042AA3E3A}" type="pres">
      <dgm:prSet presAssocID="{188D692F-D67E-4508-ABE6-ADFE6911D2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nyon scene"/>
        </a:ext>
      </dgm:extLst>
    </dgm:pt>
    <dgm:pt modelId="{8030633E-E915-44D2-8FFE-41129FE80E08}" type="pres">
      <dgm:prSet presAssocID="{188D692F-D67E-4508-ABE6-ADFE6911D2FF}" presName="spaceRect" presStyleCnt="0"/>
      <dgm:spPr/>
    </dgm:pt>
    <dgm:pt modelId="{A2BA3F51-4854-499F-BF32-075727E23296}" type="pres">
      <dgm:prSet presAssocID="{188D692F-D67E-4508-ABE6-ADFE6911D2FF}" presName="textRect" presStyleLbl="revTx" presStyleIdx="1" presStyleCnt="3">
        <dgm:presLayoutVars>
          <dgm:chMax val="1"/>
          <dgm:chPref val="1"/>
        </dgm:presLayoutVars>
      </dgm:prSet>
      <dgm:spPr/>
    </dgm:pt>
    <dgm:pt modelId="{B9EC2369-754C-4D7C-90C0-E7C9EE76587C}" type="pres">
      <dgm:prSet presAssocID="{E85A6DCD-EB60-451C-BB07-3E978CBB5DF9}" presName="sibTrans" presStyleLbl="sibTrans2D1" presStyleIdx="0" presStyleCnt="0"/>
      <dgm:spPr/>
    </dgm:pt>
    <dgm:pt modelId="{494515EE-5646-41E9-9C5F-FB17875C6FA5}" type="pres">
      <dgm:prSet presAssocID="{42CE4683-0469-4239-8EB6-5D1ADA0EB1AE}" presName="compNode" presStyleCnt="0"/>
      <dgm:spPr/>
    </dgm:pt>
    <dgm:pt modelId="{4A37E1FE-8A1D-472B-B629-1886E9B7ADE8}" type="pres">
      <dgm:prSet presAssocID="{42CE4683-0469-4239-8EB6-5D1ADA0EB1AE}" presName="iconBgRect" presStyleLbl="bgShp" presStyleIdx="2" presStyleCnt="3"/>
      <dgm:spPr/>
    </dgm:pt>
    <dgm:pt modelId="{7B8D87EA-62C6-4E60-BD93-47BE05747F9F}" type="pres">
      <dgm:prSet presAssocID="{42CE4683-0469-4239-8EB6-5D1ADA0EB1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ntains"/>
        </a:ext>
      </dgm:extLst>
    </dgm:pt>
    <dgm:pt modelId="{B45DDA51-529E-47B6-87DE-8C5050B68B8D}" type="pres">
      <dgm:prSet presAssocID="{42CE4683-0469-4239-8EB6-5D1ADA0EB1AE}" presName="spaceRect" presStyleCnt="0"/>
      <dgm:spPr/>
    </dgm:pt>
    <dgm:pt modelId="{818ADB50-79C8-4630-91AD-12A3E8D6CE42}" type="pres">
      <dgm:prSet presAssocID="{42CE4683-0469-4239-8EB6-5D1ADA0EB1AE}" presName="textRect" presStyleLbl="revTx" presStyleIdx="2" presStyleCnt="3">
        <dgm:presLayoutVars>
          <dgm:chMax val="1"/>
          <dgm:chPref val="1"/>
        </dgm:presLayoutVars>
      </dgm:prSet>
      <dgm:spPr/>
    </dgm:pt>
  </dgm:ptLst>
  <dgm:cxnLst>
    <dgm:cxn modelId="{AE94E604-9ABB-4FD0-BBA1-7417C1024880}" type="presOf" srcId="{42CE4683-0469-4239-8EB6-5D1ADA0EB1AE}" destId="{818ADB50-79C8-4630-91AD-12A3E8D6CE42}" srcOrd="0" destOrd="0" presId="urn:microsoft.com/office/officeart/2018/2/layout/IconCircleList"/>
    <dgm:cxn modelId="{BB73173C-FB32-48D9-9F5D-2E5ABFD0C513}" type="presOf" srcId="{188D692F-D67E-4508-ABE6-ADFE6911D2FF}" destId="{A2BA3F51-4854-499F-BF32-075727E23296}" srcOrd="0" destOrd="0" presId="urn:microsoft.com/office/officeart/2018/2/layout/IconCircleList"/>
    <dgm:cxn modelId="{B9C7FA5E-748D-45C4-A2F6-11C1EE0FFC7B}" type="presOf" srcId="{8DE83CF7-D9D2-4B5F-A9DB-65F39B557FF3}" destId="{41976B1A-6E15-4F9C-B7C0-0DC2726EFA00}" srcOrd="0" destOrd="0" presId="urn:microsoft.com/office/officeart/2018/2/layout/IconCircleList"/>
    <dgm:cxn modelId="{F5C41046-FE67-4AC8-A289-ED285D091F8C}" type="presOf" srcId="{3EBF126B-C579-46FE-8998-74E6CA5DCF73}" destId="{32EA71F6-09A2-4885-BC6B-E0B02345304E}" srcOrd="0" destOrd="0" presId="urn:microsoft.com/office/officeart/2018/2/layout/IconCircleList"/>
    <dgm:cxn modelId="{91869D4E-D4CF-4D50-8D6F-26A983780400}" type="presOf" srcId="{B4EC39EF-3150-4606-9859-4490652257AA}" destId="{A56F2C14-89E3-498D-9255-D265A80AB63E}" srcOrd="0" destOrd="0" presId="urn:microsoft.com/office/officeart/2018/2/layout/IconCircleList"/>
    <dgm:cxn modelId="{B928E4BB-B26A-40A9-BEBD-8133D52A5CBB}" srcId="{8DE83CF7-D9D2-4B5F-A9DB-65F39B557FF3}" destId="{188D692F-D67E-4508-ABE6-ADFE6911D2FF}" srcOrd="1" destOrd="0" parTransId="{43DDD191-E6EE-4B25-8634-AD4655896693}" sibTransId="{E85A6DCD-EB60-451C-BB07-3E978CBB5DF9}"/>
    <dgm:cxn modelId="{E60F46BE-6804-4A9B-8D49-E10834FC21D7}" srcId="{8DE83CF7-D9D2-4B5F-A9DB-65F39B557FF3}" destId="{42CE4683-0469-4239-8EB6-5D1ADA0EB1AE}" srcOrd="2" destOrd="0" parTransId="{615024A6-459B-4016-8711-BF1B3C64AC7B}" sibTransId="{987D36AD-1619-47CA-BB71-E0E4F7955619}"/>
    <dgm:cxn modelId="{F9A3C5C6-6718-492F-B9F7-11A57B97BCA4}" srcId="{8DE83CF7-D9D2-4B5F-A9DB-65F39B557FF3}" destId="{3EBF126B-C579-46FE-8998-74E6CA5DCF73}" srcOrd="0" destOrd="0" parTransId="{F91C02EF-555B-4590-A2AC-1C382E68C40D}" sibTransId="{B4EC39EF-3150-4606-9859-4490652257AA}"/>
    <dgm:cxn modelId="{BB4D9DC7-A539-478D-BE70-07466AF59B5A}" type="presOf" srcId="{E85A6DCD-EB60-451C-BB07-3E978CBB5DF9}" destId="{B9EC2369-754C-4D7C-90C0-E7C9EE76587C}" srcOrd="0" destOrd="0" presId="urn:microsoft.com/office/officeart/2018/2/layout/IconCircleList"/>
    <dgm:cxn modelId="{34DD8C0A-213D-401F-ACE4-1ECAD644798A}" type="presParOf" srcId="{41976B1A-6E15-4F9C-B7C0-0DC2726EFA00}" destId="{8E270952-58A1-4E6C-9E45-696949D20892}" srcOrd="0" destOrd="0" presId="urn:microsoft.com/office/officeart/2018/2/layout/IconCircleList"/>
    <dgm:cxn modelId="{3C7F61A9-669E-4463-AC0E-13D44832D6C0}" type="presParOf" srcId="{8E270952-58A1-4E6C-9E45-696949D20892}" destId="{30F1C354-818C-41B3-953E-20D6284E79FC}" srcOrd="0" destOrd="0" presId="urn:microsoft.com/office/officeart/2018/2/layout/IconCircleList"/>
    <dgm:cxn modelId="{9F077F85-F795-4D3B-B8BA-7E3D53F3EFA6}" type="presParOf" srcId="{30F1C354-818C-41B3-953E-20D6284E79FC}" destId="{47B60B52-10C2-457E-B652-C8FF2BC5B5C7}" srcOrd="0" destOrd="0" presId="urn:microsoft.com/office/officeart/2018/2/layout/IconCircleList"/>
    <dgm:cxn modelId="{57F01355-9102-4566-B37C-22CC213E012B}" type="presParOf" srcId="{30F1C354-818C-41B3-953E-20D6284E79FC}" destId="{8A438528-A29D-4B63-9D77-E2F7968B20A4}" srcOrd="1" destOrd="0" presId="urn:microsoft.com/office/officeart/2018/2/layout/IconCircleList"/>
    <dgm:cxn modelId="{E4B251AF-36C6-4F09-9BB1-AAC5D9147595}" type="presParOf" srcId="{30F1C354-818C-41B3-953E-20D6284E79FC}" destId="{E1C4C907-7E7A-4E04-9E5D-00FE8BDCA826}" srcOrd="2" destOrd="0" presId="urn:microsoft.com/office/officeart/2018/2/layout/IconCircleList"/>
    <dgm:cxn modelId="{3F3950F2-CEC0-475E-B103-12FFB863A1E8}" type="presParOf" srcId="{30F1C354-818C-41B3-953E-20D6284E79FC}" destId="{32EA71F6-09A2-4885-BC6B-E0B02345304E}" srcOrd="3" destOrd="0" presId="urn:microsoft.com/office/officeart/2018/2/layout/IconCircleList"/>
    <dgm:cxn modelId="{A6B106E2-A7AA-487A-8A33-A8808C41D772}" type="presParOf" srcId="{8E270952-58A1-4E6C-9E45-696949D20892}" destId="{A56F2C14-89E3-498D-9255-D265A80AB63E}" srcOrd="1" destOrd="0" presId="urn:microsoft.com/office/officeart/2018/2/layout/IconCircleList"/>
    <dgm:cxn modelId="{86528E20-AE92-4295-B0B4-EDB8FDD1EA41}" type="presParOf" srcId="{8E270952-58A1-4E6C-9E45-696949D20892}" destId="{839C1C39-8248-43B7-8148-C78121D310ED}" srcOrd="2" destOrd="0" presId="urn:microsoft.com/office/officeart/2018/2/layout/IconCircleList"/>
    <dgm:cxn modelId="{EF24A454-5A28-40BB-AFE7-D74A776E15AF}" type="presParOf" srcId="{839C1C39-8248-43B7-8148-C78121D310ED}" destId="{DB96E376-823B-44CB-B392-DEA88733EB48}" srcOrd="0" destOrd="0" presId="urn:microsoft.com/office/officeart/2018/2/layout/IconCircleList"/>
    <dgm:cxn modelId="{29006CDF-F22B-445F-9287-4E4133E50432}" type="presParOf" srcId="{839C1C39-8248-43B7-8148-C78121D310ED}" destId="{4522B98C-94C1-4280-BCC3-38E042AA3E3A}" srcOrd="1" destOrd="0" presId="urn:microsoft.com/office/officeart/2018/2/layout/IconCircleList"/>
    <dgm:cxn modelId="{63A94AC2-0B7A-409E-93D0-1E7193CE113A}" type="presParOf" srcId="{839C1C39-8248-43B7-8148-C78121D310ED}" destId="{8030633E-E915-44D2-8FFE-41129FE80E08}" srcOrd="2" destOrd="0" presId="urn:microsoft.com/office/officeart/2018/2/layout/IconCircleList"/>
    <dgm:cxn modelId="{32B71FED-63FC-4D9D-A155-078264D4D995}" type="presParOf" srcId="{839C1C39-8248-43B7-8148-C78121D310ED}" destId="{A2BA3F51-4854-499F-BF32-075727E23296}" srcOrd="3" destOrd="0" presId="urn:microsoft.com/office/officeart/2018/2/layout/IconCircleList"/>
    <dgm:cxn modelId="{C8ADF0D1-32EA-4502-8421-9A4538508327}" type="presParOf" srcId="{8E270952-58A1-4E6C-9E45-696949D20892}" destId="{B9EC2369-754C-4D7C-90C0-E7C9EE76587C}" srcOrd="3" destOrd="0" presId="urn:microsoft.com/office/officeart/2018/2/layout/IconCircleList"/>
    <dgm:cxn modelId="{72A8D450-8C9E-41CF-922E-7704DE960DCA}" type="presParOf" srcId="{8E270952-58A1-4E6C-9E45-696949D20892}" destId="{494515EE-5646-41E9-9C5F-FB17875C6FA5}" srcOrd="4" destOrd="0" presId="urn:microsoft.com/office/officeart/2018/2/layout/IconCircleList"/>
    <dgm:cxn modelId="{AEDDB4FC-99EB-4B8D-9829-F8FA7DE5348A}" type="presParOf" srcId="{494515EE-5646-41E9-9C5F-FB17875C6FA5}" destId="{4A37E1FE-8A1D-472B-B629-1886E9B7ADE8}" srcOrd="0" destOrd="0" presId="urn:microsoft.com/office/officeart/2018/2/layout/IconCircleList"/>
    <dgm:cxn modelId="{DAE5A621-57F6-49DE-B15F-692A500CB529}" type="presParOf" srcId="{494515EE-5646-41E9-9C5F-FB17875C6FA5}" destId="{7B8D87EA-62C6-4E60-BD93-47BE05747F9F}" srcOrd="1" destOrd="0" presId="urn:microsoft.com/office/officeart/2018/2/layout/IconCircleList"/>
    <dgm:cxn modelId="{113C9011-044D-43E7-AC61-1C696CCCFBC2}" type="presParOf" srcId="{494515EE-5646-41E9-9C5F-FB17875C6FA5}" destId="{B45DDA51-529E-47B6-87DE-8C5050B68B8D}" srcOrd="2" destOrd="0" presId="urn:microsoft.com/office/officeart/2018/2/layout/IconCircleList"/>
    <dgm:cxn modelId="{F5D9B075-75E0-449B-8E9E-6FF644BF4591}" type="presParOf" srcId="{494515EE-5646-41E9-9C5F-FB17875C6FA5}" destId="{818ADB50-79C8-4630-91AD-12A3E8D6CE4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E83CF7-D9D2-4B5F-A9DB-65F39B557FF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EBF126B-C579-46FE-8998-74E6CA5DCF73}">
      <dgm:prSet custT="1"/>
      <dgm:spPr/>
      <dgm:t>
        <a:bodyPr/>
        <a:lstStyle/>
        <a:p>
          <a:r>
            <a:rPr lang="en-US" sz="2000"/>
            <a:t>There is a total of 1800 kilometers of river, most of which is shallow, rocky and with cataracts and fallen logs (DAI 2008; FAO 2006)</a:t>
          </a:r>
        </a:p>
      </dgm:t>
    </dgm:pt>
    <dgm:pt modelId="{F91C02EF-555B-4590-A2AC-1C382E68C40D}" type="parTrans" cxnId="{F9A3C5C6-6718-492F-B9F7-11A57B97BCA4}">
      <dgm:prSet/>
      <dgm:spPr/>
      <dgm:t>
        <a:bodyPr/>
        <a:lstStyle/>
        <a:p>
          <a:endParaRPr lang="en-US" sz="2000"/>
        </a:p>
      </dgm:t>
    </dgm:pt>
    <dgm:pt modelId="{B4EC39EF-3150-4606-9859-4490652257AA}" type="sibTrans" cxnId="{F9A3C5C6-6718-492F-B9F7-11A57B97BCA4}">
      <dgm:prSet custT="1"/>
      <dgm:spPr/>
      <dgm:t>
        <a:bodyPr/>
        <a:lstStyle/>
        <a:p>
          <a:endParaRPr lang="en-US" sz="2000"/>
        </a:p>
      </dgm:t>
    </dgm:pt>
    <dgm:pt modelId="{188D692F-D67E-4508-ABE6-ADFE6911D2FF}">
      <dgm:prSet custT="1"/>
      <dgm:spPr/>
      <dgm:t>
        <a:bodyPr/>
        <a:lstStyle/>
        <a:p>
          <a:r>
            <a:rPr lang="en-US" sz="2000" dirty="0"/>
            <a:t>Water availability per capita is the third highest in Sub-Saharan Africa at 49,028 m3 and is significantly higher than the </a:t>
          </a:r>
          <a:r>
            <a:rPr lang="en-US" sz="2000" dirty="0" err="1"/>
            <a:t>Falkenmarki</a:t>
          </a:r>
          <a:r>
            <a:rPr lang="en-US" sz="2000" dirty="0"/>
            <a:t> threshold for water stress. </a:t>
          </a:r>
        </a:p>
        <a:p>
          <a:r>
            <a:rPr lang="en-US" sz="2000" dirty="0"/>
            <a:t>It has been estimated that Liberia’s total annual renewable freshwater supply is approximately 300 km3 (Macdonald et al. 2012).</a:t>
          </a:r>
        </a:p>
      </dgm:t>
    </dgm:pt>
    <dgm:pt modelId="{43DDD191-E6EE-4B25-8634-AD4655896693}" type="parTrans" cxnId="{B928E4BB-B26A-40A9-BEBD-8133D52A5CBB}">
      <dgm:prSet/>
      <dgm:spPr/>
      <dgm:t>
        <a:bodyPr/>
        <a:lstStyle/>
        <a:p>
          <a:endParaRPr lang="en-US" sz="2000"/>
        </a:p>
      </dgm:t>
    </dgm:pt>
    <dgm:pt modelId="{E85A6DCD-EB60-451C-BB07-3E978CBB5DF9}" type="sibTrans" cxnId="{B928E4BB-B26A-40A9-BEBD-8133D52A5CBB}">
      <dgm:prSet custT="1"/>
      <dgm:spPr/>
      <dgm:t>
        <a:bodyPr/>
        <a:lstStyle/>
        <a:p>
          <a:endParaRPr lang="en-US" sz="2000"/>
        </a:p>
      </dgm:t>
    </dgm:pt>
    <dgm:pt modelId="{42CE4683-0469-4239-8EB6-5D1ADA0EB1AE}">
      <dgm:prSet custT="1"/>
      <dgm:spPr/>
      <dgm:t>
        <a:bodyPr/>
        <a:lstStyle/>
        <a:p>
          <a:r>
            <a:rPr lang="en-US" sz="2000"/>
            <a:t>Aquifer productivity is variable in both groundwater systems, but there is limited understanding of aquifer characteristics. </a:t>
          </a:r>
        </a:p>
        <a:p>
          <a:r>
            <a:rPr lang="en-US" sz="2000"/>
            <a:t>Most wells are shallow (5 to 25 meters deep) but have relatively low yields.</a:t>
          </a:r>
        </a:p>
      </dgm:t>
    </dgm:pt>
    <dgm:pt modelId="{615024A6-459B-4016-8711-BF1B3C64AC7B}" type="parTrans" cxnId="{E60F46BE-6804-4A9B-8D49-E10834FC21D7}">
      <dgm:prSet/>
      <dgm:spPr/>
      <dgm:t>
        <a:bodyPr/>
        <a:lstStyle/>
        <a:p>
          <a:endParaRPr lang="en-US" sz="2000"/>
        </a:p>
      </dgm:t>
    </dgm:pt>
    <dgm:pt modelId="{987D36AD-1619-47CA-BB71-E0E4F7955619}" type="sibTrans" cxnId="{E60F46BE-6804-4A9B-8D49-E10834FC21D7}">
      <dgm:prSet/>
      <dgm:spPr/>
      <dgm:t>
        <a:bodyPr/>
        <a:lstStyle/>
        <a:p>
          <a:endParaRPr lang="en-US" sz="2000"/>
        </a:p>
      </dgm:t>
    </dgm:pt>
    <dgm:pt modelId="{2EDFCB2C-2ED0-41B5-9164-2860BE38C915}" type="pres">
      <dgm:prSet presAssocID="{8DE83CF7-D9D2-4B5F-A9DB-65F39B557FF3}" presName="outerComposite" presStyleCnt="0">
        <dgm:presLayoutVars>
          <dgm:chMax val="5"/>
          <dgm:dir/>
          <dgm:resizeHandles val="exact"/>
        </dgm:presLayoutVars>
      </dgm:prSet>
      <dgm:spPr/>
    </dgm:pt>
    <dgm:pt modelId="{83D8312F-F49D-4FA2-8D47-67ABF0DF8128}" type="pres">
      <dgm:prSet presAssocID="{8DE83CF7-D9D2-4B5F-A9DB-65F39B557FF3}" presName="dummyMaxCanvas" presStyleCnt="0">
        <dgm:presLayoutVars/>
      </dgm:prSet>
      <dgm:spPr/>
    </dgm:pt>
    <dgm:pt modelId="{BE25DC9E-CACC-4EA7-AE3B-448AB818DAA0}" type="pres">
      <dgm:prSet presAssocID="{8DE83CF7-D9D2-4B5F-A9DB-65F39B557FF3}" presName="ThreeNodes_1" presStyleLbl="node1" presStyleIdx="0" presStyleCnt="3">
        <dgm:presLayoutVars>
          <dgm:bulletEnabled val="1"/>
        </dgm:presLayoutVars>
      </dgm:prSet>
      <dgm:spPr/>
    </dgm:pt>
    <dgm:pt modelId="{D144B787-5178-47DB-A11D-A0D30C515C8D}" type="pres">
      <dgm:prSet presAssocID="{8DE83CF7-D9D2-4B5F-A9DB-65F39B557FF3}" presName="ThreeNodes_2" presStyleLbl="node1" presStyleIdx="1" presStyleCnt="3" custScaleX="106938" custScaleY="114590">
        <dgm:presLayoutVars>
          <dgm:bulletEnabled val="1"/>
        </dgm:presLayoutVars>
      </dgm:prSet>
      <dgm:spPr/>
    </dgm:pt>
    <dgm:pt modelId="{33BE7914-D070-4239-A643-FE9794F5F227}" type="pres">
      <dgm:prSet presAssocID="{8DE83CF7-D9D2-4B5F-A9DB-65F39B557FF3}" presName="ThreeNodes_3" presStyleLbl="node1" presStyleIdx="2" presStyleCnt="3">
        <dgm:presLayoutVars>
          <dgm:bulletEnabled val="1"/>
        </dgm:presLayoutVars>
      </dgm:prSet>
      <dgm:spPr/>
    </dgm:pt>
    <dgm:pt modelId="{1FE128F7-E697-44F4-B705-2F255D0751FA}" type="pres">
      <dgm:prSet presAssocID="{8DE83CF7-D9D2-4B5F-A9DB-65F39B557FF3}" presName="ThreeConn_1-2" presStyleLbl="fgAccFollowNode1" presStyleIdx="0" presStyleCnt="2">
        <dgm:presLayoutVars>
          <dgm:bulletEnabled val="1"/>
        </dgm:presLayoutVars>
      </dgm:prSet>
      <dgm:spPr/>
    </dgm:pt>
    <dgm:pt modelId="{4D1FE937-35B9-4151-BECA-5732C498EDB9}" type="pres">
      <dgm:prSet presAssocID="{8DE83CF7-D9D2-4B5F-A9DB-65F39B557FF3}" presName="ThreeConn_2-3" presStyleLbl="fgAccFollowNode1" presStyleIdx="1" presStyleCnt="2">
        <dgm:presLayoutVars>
          <dgm:bulletEnabled val="1"/>
        </dgm:presLayoutVars>
      </dgm:prSet>
      <dgm:spPr/>
    </dgm:pt>
    <dgm:pt modelId="{B776E62F-751A-44C0-BA35-159B659A6C51}" type="pres">
      <dgm:prSet presAssocID="{8DE83CF7-D9D2-4B5F-A9DB-65F39B557FF3}" presName="ThreeNodes_1_text" presStyleLbl="node1" presStyleIdx="2" presStyleCnt="3">
        <dgm:presLayoutVars>
          <dgm:bulletEnabled val="1"/>
        </dgm:presLayoutVars>
      </dgm:prSet>
      <dgm:spPr/>
    </dgm:pt>
    <dgm:pt modelId="{95654E7C-4215-4D15-85D4-473DD88BF919}" type="pres">
      <dgm:prSet presAssocID="{8DE83CF7-D9D2-4B5F-A9DB-65F39B557FF3}" presName="ThreeNodes_2_text" presStyleLbl="node1" presStyleIdx="2" presStyleCnt="3">
        <dgm:presLayoutVars>
          <dgm:bulletEnabled val="1"/>
        </dgm:presLayoutVars>
      </dgm:prSet>
      <dgm:spPr/>
    </dgm:pt>
    <dgm:pt modelId="{6F7EDE7F-0725-4B4B-B30E-FD88EB84BD1B}" type="pres">
      <dgm:prSet presAssocID="{8DE83CF7-D9D2-4B5F-A9DB-65F39B557FF3}" presName="ThreeNodes_3_text" presStyleLbl="node1" presStyleIdx="2" presStyleCnt="3">
        <dgm:presLayoutVars>
          <dgm:bulletEnabled val="1"/>
        </dgm:presLayoutVars>
      </dgm:prSet>
      <dgm:spPr/>
    </dgm:pt>
  </dgm:ptLst>
  <dgm:cxnLst>
    <dgm:cxn modelId="{96EF0A13-A4D4-41BA-B09C-9B5C59F20D93}" type="presOf" srcId="{8DE83CF7-D9D2-4B5F-A9DB-65F39B557FF3}" destId="{2EDFCB2C-2ED0-41B5-9164-2860BE38C915}" srcOrd="0" destOrd="0" presId="urn:microsoft.com/office/officeart/2005/8/layout/vProcess5"/>
    <dgm:cxn modelId="{C5115821-EF64-408B-9A49-C9A83D392AA9}" type="presOf" srcId="{B4EC39EF-3150-4606-9859-4490652257AA}" destId="{1FE128F7-E697-44F4-B705-2F255D0751FA}" srcOrd="0" destOrd="0" presId="urn:microsoft.com/office/officeart/2005/8/layout/vProcess5"/>
    <dgm:cxn modelId="{4D47F63B-8E03-46A4-A4B2-EB9397222F94}" type="presOf" srcId="{42CE4683-0469-4239-8EB6-5D1ADA0EB1AE}" destId="{33BE7914-D070-4239-A643-FE9794F5F227}" srcOrd="0" destOrd="0" presId="urn:microsoft.com/office/officeart/2005/8/layout/vProcess5"/>
    <dgm:cxn modelId="{2E637258-81F6-45F6-8216-2784C6169441}" type="presOf" srcId="{188D692F-D67E-4508-ABE6-ADFE6911D2FF}" destId="{95654E7C-4215-4D15-85D4-473DD88BF919}" srcOrd="1" destOrd="0" presId="urn:microsoft.com/office/officeart/2005/8/layout/vProcess5"/>
    <dgm:cxn modelId="{D4B4B980-B061-458F-B964-85F006EB8C7F}" type="presOf" srcId="{42CE4683-0469-4239-8EB6-5D1ADA0EB1AE}" destId="{6F7EDE7F-0725-4B4B-B30E-FD88EB84BD1B}" srcOrd="1" destOrd="0" presId="urn:microsoft.com/office/officeart/2005/8/layout/vProcess5"/>
    <dgm:cxn modelId="{2E3B619F-3F4B-404E-AF84-BEB22441155B}" type="presOf" srcId="{3EBF126B-C579-46FE-8998-74E6CA5DCF73}" destId="{BE25DC9E-CACC-4EA7-AE3B-448AB818DAA0}" srcOrd="0" destOrd="0" presId="urn:microsoft.com/office/officeart/2005/8/layout/vProcess5"/>
    <dgm:cxn modelId="{57E75AB5-A45E-4241-94DC-EC534C4F5DE2}" type="presOf" srcId="{3EBF126B-C579-46FE-8998-74E6CA5DCF73}" destId="{B776E62F-751A-44C0-BA35-159B659A6C51}" srcOrd="1" destOrd="0" presId="urn:microsoft.com/office/officeart/2005/8/layout/vProcess5"/>
    <dgm:cxn modelId="{B928E4BB-B26A-40A9-BEBD-8133D52A5CBB}" srcId="{8DE83CF7-D9D2-4B5F-A9DB-65F39B557FF3}" destId="{188D692F-D67E-4508-ABE6-ADFE6911D2FF}" srcOrd="1" destOrd="0" parTransId="{43DDD191-E6EE-4B25-8634-AD4655896693}" sibTransId="{E85A6DCD-EB60-451C-BB07-3E978CBB5DF9}"/>
    <dgm:cxn modelId="{E60F46BE-6804-4A9B-8D49-E10834FC21D7}" srcId="{8DE83CF7-D9D2-4B5F-A9DB-65F39B557FF3}" destId="{42CE4683-0469-4239-8EB6-5D1ADA0EB1AE}" srcOrd="2" destOrd="0" parTransId="{615024A6-459B-4016-8711-BF1B3C64AC7B}" sibTransId="{987D36AD-1619-47CA-BB71-E0E4F7955619}"/>
    <dgm:cxn modelId="{F9A3C5C6-6718-492F-B9F7-11A57B97BCA4}" srcId="{8DE83CF7-D9D2-4B5F-A9DB-65F39B557FF3}" destId="{3EBF126B-C579-46FE-8998-74E6CA5DCF73}" srcOrd="0" destOrd="0" parTransId="{F91C02EF-555B-4590-A2AC-1C382E68C40D}" sibTransId="{B4EC39EF-3150-4606-9859-4490652257AA}"/>
    <dgm:cxn modelId="{B8E390E0-A822-4F17-AE14-C7E4D9A6BF7D}" type="presOf" srcId="{E85A6DCD-EB60-451C-BB07-3E978CBB5DF9}" destId="{4D1FE937-35B9-4151-BECA-5732C498EDB9}" srcOrd="0" destOrd="0" presId="urn:microsoft.com/office/officeart/2005/8/layout/vProcess5"/>
    <dgm:cxn modelId="{E6D440EE-54A4-42C5-ADE6-696FDBF00889}" type="presOf" srcId="{188D692F-D67E-4508-ABE6-ADFE6911D2FF}" destId="{D144B787-5178-47DB-A11D-A0D30C515C8D}" srcOrd="0" destOrd="0" presId="urn:microsoft.com/office/officeart/2005/8/layout/vProcess5"/>
    <dgm:cxn modelId="{4F7E624F-241C-4411-AAE9-34B9B0D6E29D}" type="presParOf" srcId="{2EDFCB2C-2ED0-41B5-9164-2860BE38C915}" destId="{83D8312F-F49D-4FA2-8D47-67ABF0DF8128}" srcOrd="0" destOrd="0" presId="urn:microsoft.com/office/officeart/2005/8/layout/vProcess5"/>
    <dgm:cxn modelId="{CDE67008-2B2D-40EF-86FB-CA435FE3925E}" type="presParOf" srcId="{2EDFCB2C-2ED0-41B5-9164-2860BE38C915}" destId="{BE25DC9E-CACC-4EA7-AE3B-448AB818DAA0}" srcOrd="1" destOrd="0" presId="urn:microsoft.com/office/officeart/2005/8/layout/vProcess5"/>
    <dgm:cxn modelId="{B9CBC40D-74FB-4038-934D-B9A2BAFA73F9}" type="presParOf" srcId="{2EDFCB2C-2ED0-41B5-9164-2860BE38C915}" destId="{D144B787-5178-47DB-A11D-A0D30C515C8D}" srcOrd="2" destOrd="0" presId="urn:microsoft.com/office/officeart/2005/8/layout/vProcess5"/>
    <dgm:cxn modelId="{15BE8EF8-59E4-483B-9B4E-627A720072A1}" type="presParOf" srcId="{2EDFCB2C-2ED0-41B5-9164-2860BE38C915}" destId="{33BE7914-D070-4239-A643-FE9794F5F227}" srcOrd="3" destOrd="0" presId="urn:microsoft.com/office/officeart/2005/8/layout/vProcess5"/>
    <dgm:cxn modelId="{B0B2D2B1-94C1-4E0F-B8A6-5F9FB7E3FFA4}" type="presParOf" srcId="{2EDFCB2C-2ED0-41B5-9164-2860BE38C915}" destId="{1FE128F7-E697-44F4-B705-2F255D0751FA}" srcOrd="4" destOrd="0" presId="urn:microsoft.com/office/officeart/2005/8/layout/vProcess5"/>
    <dgm:cxn modelId="{F596F246-529B-446B-934B-987EA4EFE73A}" type="presParOf" srcId="{2EDFCB2C-2ED0-41B5-9164-2860BE38C915}" destId="{4D1FE937-35B9-4151-BECA-5732C498EDB9}" srcOrd="5" destOrd="0" presId="urn:microsoft.com/office/officeart/2005/8/layout/vProcess5"/>
    <dgm:cxn modelId="{B7CAF209-F9F7-42B9-9C3F-B1A17BF391FF}" type="presParOf" srcId="{2EDFCB2C-2ED0-41B5-9164-2860BE38C915}" destId="{B776E62F-751A-44C0-BA35-159B659A6C51}" srcOrd="6" destOrd="0" presId="urn:microsoft.com/office/officeart/2005/8/layout/vProcess5"/>
    <dgm:cxn modelId="{E32F4211-82CE-4559-A73D-CC4F624548EB}" type="presParOf" srcId="{2EDFCB2C-2ED0-41B5-9164-2860BE38C915}" destId="{95654E7C-4215-4D15-85D4-473DD88BF919}" srcOrd="7" destOrd="0" presId="urn:microsoft.com/office/officeart/2005/8/layout/vProcess5"/>
    <dgm:cxn modelId="{EE60274E-446C-4B74-BB1E-8C588EF829F6}" type="presParOf" srcId="{2EDFCB2C-2ED0-41B5-9164-2860BE38C915}" destId="{6F7EDE7F-0725-4B4B-B30E-FD88EB84BD1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1F2CF3-7122-4272-ABFA-5B0B7D68D46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A5820E9-C101-4601-B71E-BE272C883765}">
      <dgm:prSet/>
      <dgm:spPr/>
      <dgm:t>
        <a:bodyPr/>
        <a:lstStyle/>
        <a:p>
          <a:r>
            <a:rPr lang="en-US" dirty="0"/>
            <a:t>Total renewable water resources: 232 cubic kilometers per year, with 200 cubic kilometers produced internally and 32 cubic kilometers coming from neighboring countries </a:t>
          </a:r>
        </a:p>
        <a:p>
          <a:r>
            <a:rPr lang="en-US" dirty="0"/>
            <a:t>Internal groundwater: 60 cubic kilometers per year </a:t>
          </a:r>
        </a:p>
        <a:p>
          <a:r>
            <a:rPr lang="en-US" dirty="0"/>
            <a:t>The St. Paul River’s average flow rate in September exceeds 1,400 m3/ s and declines to 50 m3/s in February</a:t>
          </a:r>
        </a:p>
      </dgm:t>
    </dgm:pt>
    <dgm:pt modelId="{85262357-23FF-4300-9A0A-AC91CF4895EB}" type="parTrans" cxnId="{03F34FB0-9510-4710-9E87-6782035FC5B8}">
      <dgm:prSet/>
      <dgm:spPr/>
      <dgm:t>
        <a:bodyPr/>
        <a:lstStyle/>
        <a:p>
          <a:endParaRPr lang="en-US"/>
        </a:p>
      </dgm:t>
    </dgm:pt>
    <dgm:pt modelId="{79E301AA-0BAC-44AD-84D9-06CB1691BCAE}" type="sibTrans" cxnId="{03F34FB0-9510-4710-9E87-6782035FC5B8}">
      <dgm:prSet/>
      <dgm:spPr/>
      <dgm:t>
        <a:bodyPr/>
        <a:lstStyle/>
        <a:p>
          <a:endParaRPr lang="en-US"/>
        </a:p>
      </dgm:t>
    </dgm:pt>
    <dgm:pt modelId="{1F43E143-940D-48AA-8644-C942C5E06E68}" type="pres">
      <dgm:prSet presAssocID="{601F2CF3-7122-4272-ABFA-5B0B7D68D46A}" presName="vert0" presStyleCnt="0">
        <dgm:presLayoutVars>
          <dgm:dir/>
          <dgm:animOne val="branch"/>
          <dgm:animLvl val="lvl"/>
        </dgm:presLayoutVars>
      </dgm:prSet>
      <dgm:spPr/>
    </dgm:pt>
    <dgm:pt modelId="{34E94FCD-FFA2-4250-9F3D-96CAF62DFF8E}" type="pres">
      <dgm:prSet presAssocID="{CA5820E9-C101-4601-B71E-BE272C883765}" presName="thickLine" presStyleLbl="alignNode1" presStyleIdx="0" presStyleCnt="1"/>
      <dgm:spPr/>
    </dgm:pt>
    <dgm:pt modelId="{D66591F9-D85B-4D35-8BAC-E495FB1CC320}" type="pres">
      <dgm:prSet presAssocID="{CA5820E9-C101-4601-B71E-BE272C883765}" presName="horz1" presStyleCnt="0"/>
      <dgm:spPr/>
    </dgm:pt>
    <dgm:pt modelId="{A2D65023-A930-4CC1-BB86-87131AF46E95}" type="pres">
      <dgm:prSet presAssocID="{CA5820E9-C101-4601-B71E-BE272C883765}" presName="tx1" presStyleLbl="revTx" presStyleIdx="0" presStyleCnt="1"/>
      <dgm:spPr/>
    </dgm:pt>
    <dgm:pt modelId="{C7CBB5DC-7AA5-486F-BB5F-2A8010672A52}" type="pres">
      <dgm:prSet presAssocID="{CA5820E9-C101-4601-B71E-BE272C883765}" presName="vert1" presStyleCnt="0"/>
      <dgm:spPr/>
    </dgm:pt>
  </dgm:ptLst>
  <dgm:cxnLst>
    <dgm:cxn modelId="{314B5C04-B2DF-476C-9DE6-92F5F92D4DCA}" type="presOf" srcId="{601F2CF3-7122-4272-ABFA-5B0B7D68D46A}" destId="{1F43E143-940D-48AA-8644-C942C5E06E68}" srcOrd="0" destOrd="0" presId="urn:microsoft.com/office/officeart/2008/layout/LinedList"/>
    <dgm:cxn modelId="{03F34FB0-9510-4710-9E87-6782035FC5B8}" srcId="{601F2CF3-7122-4272-ABFA-5B0B7D68D46A}" destId="{CA5820E9-C101-4601-B71E-BE272C883765}" srcOrd="0" destOrd="0" parTransId="{85262357-23FF-4300-9A0A-AC91CF4895EB}" sibTransId="{79E301AA-0BAC-44AD-84D9-06CB1691BCAE}"/>
    <dgm:cxn modelId="{39E098C2-20EC-46D1-B373-0D593973B7D4}" type="presOf" srcId="{CA5820E9-C101-4601-B71E-BE272C883765}" destId="{A2D65023-A930-4CC1-BB86-87131AF46E95}" srcOrd="0" destOrd="0" presId="urn:microsoft.com/office/officeart/2008/layout/LinedList"/>
    <dgm:cxn modelId="{B9961CF8-9B05-4BA6-BAD0-395E952D86E9}" type="presParOf" srcId="{1F43E143-940D-48AA-8644-C942C5E06E68}" destId="{34E94FCD-FFA2-4250-9F3D-96CAF62DFF8E}" srcOrd="0" destOrd="0" presId="urn:microsoft.com/office/officeart/2008/layout/LinedList"/>
    <dgm:cxn modelId="{758CBDCB-371B-4531-AF73-50935A82BC1E}" type="presParOf" srcId="{1F43E143-940D-48AA-8644-C942C5E06E68}" destId="{D66591F9-D85B-4D35-8BAC-E495FB1CC320}" srcOrd="1" destOrd="0" presId="urn:microsoft.com/office/officeart/2008/layout/LinedList"/>
    <dgm:cxn modelId="{AE69B827-BFDF-45FB-8F04-659DC17D7775}" type="presParOf" srcId="{D66591F9-D85B-4D35-8BAC-E495FB1CC320}" destId="{A2D65023-A930-4CC1-BB86-87131AF46E95}" srcOrd="0" destOrd="0" presId="urn:microsoft.com/office/officeart/2008/layout/LinedList"/>
    <dgm:cxn modelId="{B32B1DD7-A1E3-46FF-8990-E004750EF5DB}" type="presParOf" srcId="{D66591F9-D85B-4D35-8BAC-E495FB1CC320}" destId="{C7CBB5DC-7AA5-486F-BB5F-2A8010672A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E0977F-75A5-49C0-916E-82A04B9F423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28D12F2-AA81-455D-A629-91C2A4818EFE}">
      <dgm:prSet/>
      <dgm:spPr/>
      <dgm:t>
        <a:bodyPr/>
        <a:lstStyle/>
        <a:p>
          <a:r>
            <a:rPr lang="en-US" b="1"/>
            <a:t>Lake Tilleh: </a:t>
          </a:r>
          <a:r>
            <a:rPr lang="en-US"/>
            <a:t>Man-made lake located in Sanniquellie , Nimba County</a:t>
          </a:r>
        </a:p>
      </dgm:t>
    </dgm:pt>
    <dgm:pt modelId="{87370349-6149-4193-B824-F42CCD6D29CC}" type="parTrans" cxnId="{F3507B2B-5AC2-4EAC-8A37-EA4B4E30232C}">
      <dgm:prSet/>
      <dgm:spPr/>
      <dgm:t>
        <a:bodyPr/>
        <a:lstStyle/>
        <a:p>
          <a:endParaRPr lang="en-US"/>
        </a:p>
      </dgm:t>
    </dgm:pt>
    <dgm:pt modelId="{B3E1C803-58A1-4A79-8785-032BB1B6771F}" type="sibTrans" cxnId="{F3507B2B-5AC2-4EAC-8A37-EA4B4E30232C}">
      <dgm:prSet/>
      <dgm:spPr/>
      <dgm:t>
        <a:bodyPr/>
        <a:lstStyle/>
        <a:p>
          <a:endParaRPr lang="en-US"/>
        </a:p>
      </dgm:t>
    </dgm:pt>
    <dgm:pt modelId="{1D06EF1E-2E21-4D86-92F6-70D9865E27D1}">
      <dgm:prSet/>
      <dgm:spPr/>
      <dgm:t>
        <a:bodyPr/>
        <a:lstStyle/>
        <a:p>
          <a:r>
            <a:rPr lang="en-US"/>
            <a:t>Current size unknown, </a:t>
          </a:r>
        </a:p>
      </dgm:t>
    </dgm:pt>
    <dgm:pt modelId="{82E539F1-FF8B-4698-9622-EB551B928568}" type="parTrans" cxnId="{78AB7948-DB3F-4A8B-A9BE-A4CBC0625FB4}">
      <dgm:prSet/>
      <dgm:spPr/>
      <dgm:t>
        <a:bodyPr/>
        <a:lstStyle/>
        <a:p>
          <a:endParaRPr lang="en-US"/>
        </a:p>
      </dgm:t>
    </dgm:pt>
    <dgm:pt modelId="{0DA7071A-57EA-40A5-837E-F26FCE5B7111}" type="sibTrans" cxnId="{78AB7948-DB3F-4A8B-A9BE-A4CBC0625FB4}">
      <dgm:prSet/>
      <dgm:spPr/>
      <dgm:t>
        <a:bodyPr/>
        <a:lstStyle/>
        <a:p>
          <a:endParaRPr lang="en-US"/>
        </a:p>
      </dgm:t>
    </dgm:pt>
    <dgm:pt modelId="{FD07D4CE-F0EF-4853-AA2A-93A257FE7AE0}">
      <dgm:prSet/>
      <dgm:spPr/>
      <dgm:t>
        <a:bodyPr/>
        <a:lstStyle/>
        <a:p>
          <a:r>
            <a:rPr lang="en-US"/>
            <a:t>Estimated at 3.54 acres in 2021 (EPA)</a:t>
          </a:r>
        </a:p>
      </dgm:t>
    </dgm:pt>
    <dgm:pt modelId="{56FA2E49-B087-44C9-826B-F525CBAEA517}" type="parTrans" cxnId="{E93A520B-8A17-4362-9B3C-C54261B7D762}">
      <dgm:prSet/>
      <dgm:spPr/>
      <dgm:t>
        <a:bodyPr/>
        <a:lstStyle/>
        <a:p>
          <a:endParaRPr lang="en-US"/>
        </a:p>
      </dgm:t>
    </dgm:pt>
    <dgm:pt modelId="{D1A4D377-6F2B-41BC-A951-2AAAB529E500}" type="sibTrans" cxnId="{E93A520B-8A17-4362-9B3C-C54261B7D762}">
      <dgm:prSet/>
      <dgm:spPr/>
      <dgm:t>
        <a:bodyPr/>
        <a:lstStyle/>
        <a:p>
          <a:endParaRPr lang="en-US"/>
        </a:p>
      </dgm:t>
    </dgm:pt>
    <dgm:pt modelId="{598C4158-D920-4067-81B0-19F935A904E6}">
      <dgm:prSet/>
      <dgm:spPr/>
      <dgm:t>
        <a:bodyPr/>
        <a:lstStyle/>
        <a:p>
          <a:r>
            <a:rPr lang="en-US" b="1"/>
            <a:t>Blue Lake: </a:t>
          </a:r>
          <a:r>
            <a:rPr lang="en-US"/>
            <a:t>characterized as a 300 ft deep manmade pond with the waters originating from iron ore mining activities. </a:t>
          </a:r>
        </a:p>
      </dgm:t>
    </dgm:pt>
    <dgm:pt modelId="{FA6E38B7-C048-4983-8D8D-6151F880AE83}" type="parTrans" cxnId="{5CF7CCE8-E0DD-40C6-BA19-98C16138A02B}">
      <dgm:prSet/>
      <dgm:spPr/>
      <dgm:t>
        <a:bodyPr/>
        <a:lstStyle/>
        <a:p>
          <a:endParaRPr lang="en-US"/>
        </a:p>
      </dgm:t>
    </dgm:pt>
    <dgm:pt modelId="{B80D126A-8021-48FA-BAA9-5EF9556808CB}" type="sibTrans" cxnId="{5CF7CCE8-E0DD-40C6-BA19-98C16138A02B}">
      <dgm:prSet/>
      <dgm:spPr/>
      <dgm:t>
        <a:bodyPr/>
        <a:lstStyle/>
        <a:p>
          <a:endParaRPr lang="en-US"/>
        </a:p>
      </dgm:t>
    </dgm:pt>
    <dgm:pt modelId="{673B5099-8A68-4E58-A752-02F0E728D063}" type="pres">
      <dgm:prSet presAssocID="{6BE0977F-75A5-49C0-916E-82A04B9F423C}" presName="linear" presStyleCnt="0">
        <dgm:presLayoutVars>
          <dgm:animLvl val="lvl"/>
          <dgm:resizeHandles val="exact"/>
        </dgm:presLayoutVars>
      </dgm:prSet>
      <dgm:spPr/>
    </dgm:pt>
    <dgm:pt modelId="{13CCC7CA-E278-4A4E-BB63-909840BA0B90}" type="pres">
      <dgm:prSet presAssocID="{B28D12F2-AA81-455D-A629-91C2A4818EFE}" presName="parentText" presStyleLbl="node1" presStyleIdx="0" presStyleCnt="2">
        <dgm:presLayoutVars>
          <dgm:chMax val="0"/>
          <dgm:bulletEnabled val="1"/>
        </dgm:presLayoutVars>
      </dgm:prSet>
      <dgm:spPr/>
    </dgm:pt>
    <dgm:pt modelId="{F55473EE-96BA-4FEB-BE22-992A1815395C}" type="pres">
      <dgm:prSet presAssocID="{B28D12F2-AA81-455D-A629-91C2A4818EFE}" presName="childText" presStyleLbl="revTx" presStyleIdx="0" presStyleCnt="1">
        <dgm:presLayoutVars>
          <dgm:bulletEnabled val="1"/>
        </dgm:presLayoutVars>
      </dgm:prSet>
      <dgm:spPr/>
    </dgm:pt>
    <dgm:pt modelId="{7EE6FCE2-64ED-4E40-B216-97D62C09F10B}" type="pres">
      <dgm:prSet presAssocID="{598C4158-D920-4067-81B0-19F935A904E6}" presName="parentText" presStyleLbl="node1" presStyleIdx="1" presStyleCnt="2">
        <dgm:presLayoutVars>
          <dgm:chMax val="0"/>
          <dgm:bulletEnabled val="1"/>
        </dgm:presLayoutVars>
      </dgm:prSet>
      <dgm:spPr/>
    </dgm:pt>
  </dgm:ptLst>
  <dgm:cxnLst>
    <dgm:cxn modelId="{E93A520B-8A17-4362-9B3C-C54261B7D762}" srcId="{B28D12F2-AA81-455D-A629-91C2A4818EFE}" destId="{FD07D4CE-F0EF-4853-AA2A-93A257FE7AE0}" srcOrd="1" destOrd="0" parTransId="{56FA2E49-B087-44C9-826B-F525CBAEA517}" sibTransId="{D1A4D377-6F2B-41BC-A951-2AAAB529E500}"/>
    <dgm:cxn modelId="{F3507B2B-5AC2-4EAC-8A37-EA4B4E30232C}" srcId="{6BE0977F-75A5-49C0-916E-82A04B9F423C}" destId="{B28D12F2-AA81-455D-A629-91C2A4818EFE}" srcOrd="0" destOrd="0" parTransId="{87370349-6149-4193-B824-F42CCD6D29CC}" sibTransId="{B3E1C803-58A1-4A79-8785-032BB1B6771F}"/>
    <dgm:cxn modelId="{1DECBE41-1F51-4885-80E0-256C5F5D54A8}" type="presOf" srcId="{FD07D4CE-F0EF-4853-AA2A-93A257FE7AE0}" destId="{F55473EE-96BA-4FEB-BE22-992A1815395C}" srcOrd="0" destOrd="1" presId="urn:microsoft.com/office/officeart/2005/8/layout/vList2"/>
    <dgm:cxn modelId="{78AB7948-DB3F-4A8B-A9BE-A4CBC0625FB4}" srcId="{B28D12F2-AA81-455D-A629-91C2A4818EFE}" destId="{1D06EF1E-2E21-4D86-92F6-70D9865E27D1}" srcOrd="0" destOrd="0" parTransId="{82E539F1-FF8B-4698-9622-EB551B928568}" sibTransId="{0DA7071A-57EA-40A5-837E-F26FCE5B7111}"/>
    <dgm:cxn modelId="{80671252-182B-4CD7-8AA0-90FF48BECBD4}" type="presOf" srcId="{B28D12F2-AA81-455D-A629-91C2A4818EFE}" destId="{13CCC7CA-E278-4A4E-BB63-909840BA0B90}" srcOrd="0" destOrd="0" presId="urn:microsoft.com/office/officeart/2005/8/layout/vList2"/>
    <dgm:cxn modelId="{92F721A0-E99A-42FF-8B6E-0F163B93C0AF}" type="presOf" srcId="{1D06EF1E-2E21-4D86-92F6-70D9865E27D1}" destId="{F55473EE-96BA-4FEB-BE22-992A1815395C}" srcOrd="0" destOrd="0" presId="urn:microsoft.com/office/officeart/2005/8/layout/vList2"/>
    <dgm:cxn modelId="{939132DF-30C2-4031-8A5F-36E919D8BA7E}" type="presOf" srcId="{598C4158-D920-4067-81B0-19F935A904E6}" destId="{7EE6FCE2-64ED-4E40-B216-97D62C09F10B}" srcOrd="0" destOrd="0" presId="urn:microsoft.com/office/officeart/2005/8/layout/vList2"/>
    <dgm:cxn modelId="{5CF7CCE8-E0DD-40C6-BA19-98C16138A02B}" srcId="{6BE0977F-75A5-49C0-916E-82A04B9F423C}" destId="{598C4158-D920-4067-81B0-19F935A904E6}" srcOrd="1" destOrd="0" parTransId="{FA6E38B7-C048-4983-8D8D-6151F880AE83}" sibTransId="{B80D126A-8021-48FA-BAA9-5EF9556808CB}"/>
    <dgm:cxn modelId="{236F04FE-FAA7-4614-85CA-DDF89DA06380}" type="presOf" srcId="{6BE0977F-75A5-49C0-916E-82A04B9F423C}" destId="{673B5099-8A68-4E58-A752-02F0E728D063}" srcOrd="0" destOrd="0" presId="urn:microsoft.com/office/officeart/2005/8/layout/vList2"/>
    <dgm:cxn modelId="{3B13C922-D719-4C20-9911-DA7E39F13E50}" type="presParOf" srcId="{673B5099-8A68-4E58-A752-02F0E728D063}" destId="{13CCC7CA-E278-4A4E-BB63-909840BA0B90}" srcOrd="0" destOrd="0" presId="urn:microsoft.com/office/officeart/2005/8/layout/vList2"/>
    <dgm:cxn modelId="{69E8EF2D-2973-4C86-B202-367FA50CA897}" type="presParOf" srcId="{673B5099-8A68-4E58-A752-02F0E728D063}" destId="{F55473EE-96BA-4FEB-BE22-992A1815395C}" srcOrd="1" destOrd="0" presId="urn:microsoft.com/office/officeart/2005/8/layout/vList2"/>
    <dgm:cxn modelId="{2286567D-5E7D-45ED-9839-B1A37E3E9965}" type="presParOf" srcId="{673B5099-8A68-4E58-A752-02F0E728D063}" destId="{7EE6FCE2-64ED-4E40-B216-97D62C09F10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8BD214-1A09-461C-AD30-0269F369B4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802859-9052-4D21-9CB3-88D3AC55D5A4}">
      <dgm:prSet/>
      <dgm:spPr/>
      <dgm:t>
        <a:bodyPr/>
        <a:lstStyle/>
        <a:p>
          <a:pPr>
            <a:lnSpc>
              <a:spcPct val="100000"/>
            </a:lnSpc>
          </a:pPr>
          <a:r>
            <a:rPr lang="en-US"/>
            <a:t>Liberia has abundant of freshwater ecosystems, but they’re not sustainably managed </a:t>
          </a:r>
        </a:p>
      </dgm:t>
    </dgm:pt>
    <dgm:pt modelId="{B9874E58-7051-465B-8FA5-284BAC9DD63C}" type="parTrans" cxnId="{69D52DED-9540-48D8-A1FA-4C03CE8C8240}">
      <dgm:prSet/>
      <dgm:spPr/>
      <dgm:t>
        <a:bodyPr/>
        <a:lstStyle/>
        <a:p>
          <a:endParaRPr lang="en-US"/>
        </a:p>
      </dgm:t>
    </dgm:pt>
    <dgm:pt modelId="{869EC30E-102B-4AF8-8903-9835649B9AD1}" type="sibTrans" cxnId="{69D52DED-9540-48D8-A1FA-4C03CE8C8240}">
      <dgm:prSet/>
      <dgm:spPr/>
      <dgm:t>
        <a:bodyPr/>
        <a:lstStyle/>
        <a:p>
          <a:endParaRPr lang="en-US"/>
        </a:p>
      </dgm:t>
    </dgm:pt>
    <dgm:pt modelId="{E2AA1C15-B3C8-41AC-AE12-FE7FF36B7DF6}">
      <dgm:prSet/>
      <dgm:spPr/>
      <dgm:t>
        <a:bodyPr/>
        <a:lstStyle/>
        <a:p>
          <a:pPr>
            <a:lnSpc>
              <a:spcPct val="100000"/>
            </a:lnSpc>
          </a:pPr>
          <a:r>
            <a:rPr lang="en-US"/>
            <a:t>Municipal water supply and industry are the main sources of demand for freshwater.</a:t>
          </a:r>
        </a:p>
      </dgm:t>
    </dgm:pt>
    <dgm:pt modelId="{4D436174-FEED-48D1-A8CE-E0CBC9109359}" type="parTrans" cxnId="{05852224-8872-4683-9250-38AFB4B99584}">
      <dgm:prSet/>
      <dgm:spPr/>
      <dgm:t>
        <a:bodyPr/>
        <a:lstStyle/>
        <a:p>
          <a:endParaRPr lang="en-US"/>
        </a:p>
      </dgm:t>
    </dgm:pt>
    <dgm:pt modelId="{A952D636-9513-4612-BA34-ECA9EA9D543B}" type="sibTrans" cxnId="{05852224-8872-4683-9250-38AFB4B99584}">
      <dgm:prSet/>
      <dgm:spPr/>
      <dgm:t>
        <a:bodyPr/>
        <a:lstStyle/>
        <a:p>
          <a:endParaRPr lang="en-US"/>
        </a:p>
      </dgm:t>
    </dgm:pt>
    <dgm:pt modelId="{0C5C182E-6890-4FBD-B05F-4DD4D47F0AA5}">
      <dgm:prSet/>
      <dgm:spPr/>
      <dgm:t>
        <a:bodyPr/>
        <a:lstStyle/>
        <a:p>
          <a:pPr>
            <a:lnSpc>
              <a:spcPct val="100000"/>
            </a:lnSpc>
          </a:pPr>
          <a:r>
            <a:rPr lang="en-US"/>
            <a:t>Liberia experiences Seasonal fluctuation in river and freshwater flows</a:t>
          </a:r>
        </a:p>
      </dgm:t>
    </dgm:pt>
    <dgm:pt modelId="{557C9E5B-78DF-4F46-A08A-17E358856995}" type="parTrans" cxnId="{F5ED1087-67DE-48C8-BB5F-A5732EEF88E0}">
      <dgm:prSet/>
      <dgm:spPr/>
      <dgm:t>
        <a:bodyPr/>
        <a:lstStyle/>
        <a:p>
          <a:endParaRPr lang="en-US"/>
        </a:p>
      </dgm:t>
    </dgm:pt>
    <dgm:pt modelId="{ACE5965B-576E-45E9-B1AA-67A6E531F5D4}" type="sibTrans" cxnId="{F5ED1087-67DE-48C8-BB5F-A5732EEF88E0}">
      <dgm:prSet/>
      <dgm:spPr/>
      <dgm:t>
        <a:bodyPr/>
        <a:lstStyle/>
        <a:p>
          <a:endParaRPr lang="en-US"/>
        </a:p>
      </dgm:t>
    </dgm:pt>
    <dgm:pt modelId="{667E1F25-3493-4BCF-92C0-CD8BFA642313}">
      <dgm:prSet/>
      <dgm:spPr/>
      <dgm:t>
        <a:bodyPr/>
        <a:lstStyle/>
        <a:p>
          <a:pPr>
            <a:lnSpc>
              <a:spcPct val="100000"/>
            </a:lnSpc>
          </a:pPr>
          <a:r>
            <a:rPr lang="en-US"/>
            <a:t>Ineffective sectors are compounding the threats on our freshwater</a:t>
          </a:r>
        </a:p>
      </dgm:t>
    </dgm:pt>
    <dgm:pt modelId="{0457FBCC-6B0F-432D-9AA9-D91D66B5117E}" type="parTrans" cxnId="{77EA1CE6-693E-41ED-963A-B53AE20AC85C}">
      <dgm:prSet/>
      <dgm:spPr/>
      <dgm:t>
        <a:bodyPr/>
        <a:lstStyle/>
        <a:p>
          <a:endParaRPr lang="en-US"/>
        </a:p>
      </dgm:t>
    </dgm:pt>
    <dgm:pt modelId="{F7C822AC-FCE3-4C89-A21E-66AEB00353A3}" type="sibTrans" cxnId="{77EA1CE6-693E-41ED-963A-B53AE20AC85C}">
      <dgm:prSet/>
      <dgm:spPr/>
      <dgm:t>
        <a:bodyPr/>
        <a:lstStyle/>
        <a:p>
          <a:endParaRPr lang="en-US"/>
        </a:p>
      </dgm:t>
    </dgm:pt>
    <dgm:pt modelId="{E695DECF-29E3-410E-8440-327871E0116D}">
      <dgm:prSet/>
      <dgm:spPr/>
      <dgm:t>
        <a:bodyPr/>
        <a:lstStyle/>
        <a:p>
          <a:pPr>
            <a:lnSpc>
              <a:spcPct val="100000"/>
            </a:lnSpc>
          </a:pPr>
          <a:r>
            <a:rPr lang="en-US"/>
            <a:t>Human pressure adversely impacting our freshwater ecosystem</a:t>
          </a:r>
        </a:p>
      </dgm:t>
    </dgm:pt>
    <dgm:pt modelId="{E9677FBC-3255-4BFF-8027-B308E6B95022}" type="parTrans" cxnId="{0F231822-0617-421F-8327-1257BE9CC1B7}">
      <dgm:prSet/>
      <dgm:spPr/>
      <dgm:t>
        <a:bodyPr/>
        <a:lstStyle/>
        <a:p>
          <a:endParaRPr lang="en-US"/>
        </a:p>
      </dgm:t>
    </dgm:pt>
    <dgm:pt modelId="{36CF857D-9459-4859-9F12-E15992AA8F29}" type="sibTrans" cxnId="{0F231822-0617-421F-8327-1257BE9CC1B7}">
      <dgm:prSet/>
      <dgm:spPr/>
      <dgm:t>
        <a:bodyPr/>
        <a:lstStyle/>
        <a:p>
          <a:endParaRPr lang="en-US"/>
        </a:p>
      </dgm:t>
    </dgm:pt>
    <dgm:pt modelId="{ECEA3C31-2279-4125-AF18-2FEB8810E06A}" type="pres">
      <dgm:prSet presAssocID="{2F8BD214-1A09-461C-AD30-0269F369B438}" presName="root" presStyleCnt="0">
        <dgm:presLayoutVars>
          <dgm:dir/>
          <dgm:resizeHandles val="exact"/>
        </dgm:presLayoutVars>
      </dgm:prSet>
      <dgm:spPr/>
    </dgm:pt>
    <dgm:pt modelId="{A184C9C3-D82F-4402-B906-73DFDFA9C74B}" type="pres">
      <dgm:prSet presAssocID="{B6802859-9052-4D21-9CB3-88D3AC55D5A4}" presName="compNode" presStyleCnt="0"/>
      <dgm:spPr/>
    </dgm:pt>
    <dgm:pt modelId="{68539CE2-577D-42FC-B77B-BAF311AC2EC5}" type="pres">
      <dgm:prSet presAssocID="{B6802859-9052-4D21-9CB3-88D3AC55D5A4}" presName="bgRect" presStyleLbl="bgShp" presStyleIdx="0" presStyleCnt="5"/>
      <dgm:spPr/>
    </dgm:pt>
    <dgm:pt modelId="{9EC12941-7D15-43B6-81AE-33D2F159807B}" type="pres">
      <dgm:prSet presAssocID="{B6802859-9052-4D21-9CB3-88D3AC55D5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4990836F-5EA8-41C4-A226-7A28C03CB03B}" type="pres">
      <dgm:prSet presAssocID="{B6802859-9052-4D21-9CB3-88D3AC55D5A4}" presName="spaceRect" presStyleCnt="0"/>
      <dgm:spPr/>
    </dgm:pt>
    <dgm:pt modelId="{72CC6885-B7F8-48B6-9E98-758E9947AE26}" type="pres">
      <dgm:prSet presAssocID="{B6802859-9052-4D21-9CB3-88D3AC55D5A4}" presName="parTx" presStyleLbl="revTx" presStyleIdx="0" presStyleCnt="5">
        <dgm:presLayoutVars>
          <dgm:chMax val="0"/>
          <dgm:chPref val="0"/>
        </dgm:presLayoutVars>
      </dgm:prSet>
      <dgm:spPr/>
    </dgm:pt>
    <dgm:pt modelId="{BE5564D4-D863-4334-915C-439B29051674}" type="pres">
      <dgm:prSet presAssocID="{869EC30E-102B-4AF8-8903-9835649B9AD1}" presName="sibTrans" presStyleCnt="0"/>
      <dgm:spPr/>
    </dgm:pt>
    <dgm:pt modelId="{78431D22-E6C1-4548-957A-EB7537B8EF3F}" type="pres">
      <dgm:prSet presAssocID="{E2AA1C15-B3C8-41AC-AE12-FE7FF36B7DF6}" presName="compNode" presStyleCnt="0"/>
      <dgm:spPr/>
    </dgm:pt>
    <dgm:pt modelId="{7ED3535B-D189-4386-9DFF-91689370E314}" type="pres">
      <dgm:prSet presAssocID="{E2AA1C15-B3C8-41AC-AE12-FE7FF36B7DF6}" presName="bgRect" presStyleLbl="bgShp" presStyleIdx="1" presStyleCnt="5"/>
      <dgm:spPr/>
    </dgm:pt>
    <dgm:pt modelId="{E5603164-BF0A-438C-B511-0F41B80EB6CB}" type="pres">
      <dgm:prSet presAssocID="{E2AA1C15-B3C8-41AC-AE12-FE7FF36B7DF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5D4ED929-8D27-4624-BFA5-189040A71E03}" type="pres">
      <dgm:prSet presAssocID="{E2AA1C15-B3C8-41AC-AE12-FE7FF36B7DF6}" presName="spaceRect" presStyleCnt="0"/>
      <dgm:spPr/>
    </dgm:pt>
    <dgm:pt modelId="{F4CD53A5-D96D-49DB-BB3F-07169E9DDC00}" type="pres">
      <dgm:prSet presAssocID="{E2AA1C15-B3C8-41AC-AE12-FE7FF36B7DF6}" presName="parTx" presStyleLbl="revTx" presStyleIdx="1" presStyleCnt="5">
        <dgm:presLayoutVars>
          <dgm:chMax val="0"/>
          <dgm:chPref val="0"/>
        </dgm:presLayoutVars>
      </dgm:prSet>
      <dgm:spPr/>
    </dgm:pt>
    <dgm:pt modelId="{DCD76D52-F37C-4D84-A9A2-EE264DBB8A32}" type="pres">
      <dgm:prSet presAssocID="{A952D636-9513-4612-BA34-ECA9EA9D543B}" presName="sibTrans" presStyleCnt="0"/>
      <dgm:spPr/>
    </dgm:pt>
    <dgm:pt modelId="{AEE914A9-FB7B-458A-BF70-25E2BF02D036}" type="pres">
      <dgm:prSet presAssocID="{0C5C182E-6890-4FBD-B05F-4DD4D47F0AA5}" presName="compNode" presStyleCnt="0"/>
      <dgm:spPr/>
    </dgm:pt>
    <dgm:pt modelId="{27858593-B2ED-40F2-918C-5A0EE3A7CD3D}" type="pres">
      <dgm:prSet presAssocID="{0C5C182E-6890-4FBD-B05F-4DD4D47F0AA5}" presName="bgRect" presStyleLbl="bgShp" presStyleIdx="2" presStyleCnt="5"/>
      <dgm:spPr/>
    </dgm:pt>
    <dgm:pt modelId="{B329DA52-F1E6-458D-99DE-C12606D40BCA}" type="pres">
      <dgm:prSet presAssocID="{0C5C182E-6890-4FBD-B05F-4DD4D47F0A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n"/>
        </a:ext>
      </dgm:extLst>
    </dgm:pt>
    <dgm:pt modelId="{05189F8D-3929-4D11-B59B-F176951EBACD}" type="pres">
      <dgm:prSet presAssocID="{0C5C182E-6890-4FBD-B05F-4DD4D47F0AA5}" presName="spaceRect" presStyleCnt="0"/>
      <dgm:spPr/>
    </dgm:pt>
    <dgm:pt modelId="{43031334-9835-430B-8693-FB8ACB046D48}" type="pres">
      <dgm:prSet presAssocID="{0C5C182E-6890-4FBD-B05F-4DD4D47F0AA5}" presName="parTx" presStyleLbl="revTx" presStyleIdx="2" presStyleCnt="5">
        <dgm:presLayoutVars>
          <dgm:chMax val="0"/>
          <dgm:chPref val="0"/>
        </dgm:presLayoutVars>
      </dgm:prSet>
      <dgm:spPr/>
    </dgm:pt>
    <dgm:pt modelId="{66BA53D5-7063-46F8-B679-007CE4F21E22}" type="pres">
      <dgm:prSet presAssocID="{ACE5965B-576E-45E9-B1AA-67A6E531F5D4}" presName="sibTrans" presStyleCnt="0"/>
      <dgm:spPr/>
    </dgm:pt>
    <dgm:pt modelId="{C6262694-BF4E-4B83-84CE-C23BC11F5491}" type="pres">
      <dgm:prSet presAssocID="{667E1F25-3493-4BCF-92C0-CD8BFA642313}" presName="compNode" presStyleCnt="0"/>
      <dgm:spPr/>
    </dgm:pt>
    <dgm:pt modelId="{70C4D0F4-3A60-47C1-A7D5-44220D013056}" type="pres">
      <dgm:prSet presAssocID="{667E1F25-3493-4BCF-92C0-CD8BFA642313}" presName="bgRect" presStyleLbl="bgShp" presStyleIdx="3" presStyleCnt="5"/>
      <dgm:spPr/>
    </dgm:pt>
    <dgm:pt modelId="{9824F392-EF57-41AC-9D0B-134947EF63AC}" type="pres">
      <dgm:prSet presAssocID="{667E1F25-3493-4BCF-92C0-CD8BFA64231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5343E757-E30A-4222-964F-3DDD4AD95B9D}" type="pres">
      <dgm:prSet presAssocID="{667E1F25-3493-4BCF-92C0-CD8BFA642313}" presName="spaceRect" presStyleCnt="0"/>
      <dgm:spPr/>
    </dgm:pt>
    <dgm:pt modelId="{58DCCA05-E1A0-4E85-B501-5756F0CE3BA0}" type="pres">
      <dgm:prSet presAssocID="{667E1F25-3493-4BCF-92C0-CD8BFA642313}" presName="parTx" presStyleLbl="revTx" presStyleIdx="3" presStyleCnt="5">
        <dgm:presLayoutVars>
          <dgm:chMax val="0"/>
          <dgm:chPref val="0"/>
        </dgm:presLayoutVars>
      </dgm:prSet>
      <dgm:spPr/>
    </dgm:pt>
    <dgm:pt modelId="{CD201DBA-9B50-429A-B632-0CD66AD845D8}" type="pres">
      <dgm:prSet presAssocID="{F7C822AC-FCE3-4C89-A21E-66AEB00353A3}" presName="sibTrans" presStyleCnt="0"/>
      <dgm:spPr/>
    </dgm:pt>
    <dgm:pt modelId="{F2D6CB23-FF5C-4CBB-B076-9D1500D48D62}" type="pres">
      <dgm:prSet presAssocID="{E695DECF-29E3-410E-8440-327871E0116D}" presName="compNode" presStyleCnt="0"/>
      <dgm:spPr/>
    </dgm:pt>
    <dgm:pt modelId="{80BF690C-6C91-4B04-BE00-DE9CD7381559}" type="pres">
      <dgm:prSet presAssocID="{E695DECF-29E3-410E-8440-327871E0116D}" presName="bgRect" presStyleLbl="bgShp" presStyleIdx="4" presStyleCnt="5"/>
      <dgm:spPr/>
    </dgm:pt>
    <dgm:pt modelId="{D2211C83-1891-46B9-B3F4-BB39A41D87C0}" type="pres">
      <dgm:prSet presAssocID="{E695DECF-29E3-410E-8440-327871E0116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sh"/>
        </a:ext>
      </dgm:extLst>
    </dgm:pt>
    <dgm:pt modelId="{302E2F42-C2FE-4F7C-A7A7-1549C0079D00}" type="pres">
      <dgm:prSet presAssocID="{E695DECF-29E3-410E-8440-327871E0116D}" presName="spaceRect" presStyleCnt="0"/>
      <dgm:spPr/>
    </dgm:pt>
    <dgm:pt modelId="{0F91D1C2-ED3A-48E1-A133-3FE7068FA81C}" type="pres">
      <dgm:prSet presAssocID="{E695DECF-29E3-410E-8440-327871E0116D}" presName="parTx" presStyleLbl="revTx" presStyleIdx="4" presStyleCnt="5">
        <dgm:presLayoutVars>
          <dgm:chMax val="0"/>
          <dgm:chPref val="0"/>
        </dgm:presLayoutVars>
      </dgm:prSet>
      <dgm:spPr/>
    </dgm:pt>
  </dgm:ptLst>
  <dgm:cxnLst>
    <dgm:cxn modelId="{0F231822-0617-421F-8327-1257BE9CC1B7}" srcId="{2F8BD214-1A09-461C-AD30-0269F369B438}" destId="{E695DECF-29E3-410E-8440-327871E0116D}" srcOrd="4" destOrd="0" parTransId="{E9677FBC-3255-4BFF-8027-B308E6B95022}" sibTransId="{36CF857D-9459-4859-9F12-E15992AA8F29}"/>
    <dgm:cxn modelId="{05852224-8872-4683-9250-38AFB4B99584}" srcId="{2F8BD214-1A09-461C-AD30-0269F369B438}" destId="{E2AA1C15-B3C8-41AC-AE12-FE7FF36B7DF6}" srcOrd="1" destOrd="0" parTransId="{4D436174-FEED-48D1-A8CE-E0CBC9109359}" sibTransId="{A952D636-9513-4612-BA34-ECA9EA9D543B}"/>
    <dgm:cxn modelId="{19BFA03C-649E-43F1-B348-4B48139C98EB}" type="presOf" srcId="{E695DECF-29E3-410E-8440-327871E0116D}" destId="{0F91D1C2-ED3A-48E1-A133-3FE7068FA81C}" srcOrd="0" destOrd="0" presId="urn:microsoft.com/office/officeart/2018/2/layout/IconVerticalSolidList"/>
    <dgm:cxn modelId="{4047055D-5C9E-4825-85F5-926F64F1EFAE}" type="presOf" srcId="{0C5C182E-6890-4FBD-B05F-4DD4D47F0AA5}" destId="{43031334-9835-430B-8693-FB8ACB046D48}" srcOrd="0" destOrd="0" presId="urn:microsoft.com/office/officeart/2018/2/layout/IconVerticalSolidList"/>
    <dgm:cxn modelId="{E4C3F664-55F4-45E2-A3A3-857019368733}" type="presOf" srcId="{E2AA1C15-B3C8-41AC-AE12-FE7FF36B7DF6}" destId="{F4CD53A5-D96D-49DB-BB3F-07169E9DDC00}" srcOrd="0" destOrd="0" presId="urn:microsoft.com/office/officeart/2018/2/layout/IconVerticalSolidList"/>
    <dgm:cxn modelId="{25A0A17D-EBAF-40C9-B6C9-A15F275C0177}" type="presOf" srcId="{2F8BD214-1A09-461C-AD30-0269F369B438}" destId="{ECEA3C31-2279-4125-AF18-2FEB8810E06A}" srcOrd="0" destOrd="0" presId="urn:microsoft.com/office/officeart/2018/2/layout/IconVerticalSolidList"/>
    <dgm:cxn modelId="{F5ED1087-67DE-48C8-BB5F-A5732EEF88E0}" srcId="{2F8BD214-1A09-461C-AD30-0269F369B438}" destId="{0C5C182E-6890-4FBD-B05F-4DD4D47F0AA5}" srcOrd="2" destOrd="0" parTransId="{557C9E5B-78DF-4F46-A08A-17E358856995}" sibTransId="{ACE5965B-576E-45E9-B1AA-67A6E531F5D4}"/>
    <dgm:cxn modelId="{D3D6E39F-7C29-44FA-B1B6-6BD8634708F7}" type="presOf" srcId="{667E1F25-3493-4BCF-92C0-CD8BFA642313}" destId="{58DCCA05-E1A0-4E85-B501-5756F0CE3BA0}" srcOrd="0" destOrd="0" presId="urn:microsoft.com/office/officeart/2018/2/layout/IconVerticalSolidList"/>
    <dgm:cxn modelId="{D57812A1-51DD-4579-8397-8354D10F9A9D}" type="presOf" srcId="{B6802859-9052-4D21-9CB3-88D3AC55D5A4}" destId="{72CC6885-B7F8-48B6-9E98-758E9947AE26}" srcOrd="0" destOrd="0" presId="urn:microsoft.com/office/officeart/2018/2/layout/IconVerticalSolidList"/>
    <dgm:cxn modelId="{77EA1CE6-693E-41ED-963A-B53AE20AC85C}" srcId="{2F8BD214-1A09-461C-AD30-0269F369B438}" destId="{667E1F25-3493-4BCF-92C0-CD8BFA642313}" srcOrd="3" destOrd="0" parTransId="{0457FBCC-6B0F-432D-9AA9-D91D66B5117E}" sibTransId="{F7C822AC-FCE3-4C89-A21E-66AEB00353A3}"/>
    <dgm:cxn modelId="{69D52DED-9540-48D8-A1FA-4C03CE8C8240}" srcId="{2F8BD214-1A09-461C-AD30-0269F369B438}" destId="{B6802859-9052-4D21-9CB3-88D3AC55D5A4}" srcOrd="0" destOrd="0" parTransId="{B9874E58-7051-465B-8FA5-284BAC9DD63C}" sibTransId="{869EC30E-102B-4AF8-8903-9835649B9AD1}"/>
    <dgm:cxn modelId="{AC6711EE-7BDB-4418-AB68-515370BB34AE}" type="presParOf" srcId="{ECEA3C31-2279-4125-AF18-2FEB8810E06A}" destId="{A184C9C3-D82F-4402-B906-73DFDFA9C74B}" srcOrd="0" destOrd="0" presId="urn:microsoft.com/office/officeart/2018/2/layout/IconVerticalSolidList"/>
    <dgm:cxn modelId="{D0FC48ED-6AE1-459C-BEBC-D6896187D355}" type="presParOf" srcId="{A184C9C3-D82F-4402-B906-73DFDFA9C74B}" destId="{68539CE2-577D-42FC-B77B-BAF311AC2EC5}" srcOrd="0" destOrd="0" presId="urn:microsoft.com/office/officeart/2018/2/layout/IconVerticalSolidList"/>
    <dgm:cxn modelId="{EB19CA34-CF81-4A62-95F6-7C618A496604}" type="presParOf" srcId="{A184C9C3-D82F-4402-B906-73DFDFA9C74B}" destId="{9EC12941-7D15-43B6-81AE-33D2F159807B}" srcOrd="1" destOrd="0" presId="urn:microsoft.com/office/officeart/2018/2/layout/IconVerticalSolidList"/>
    <dgm:cxn modelId="{E811C31F-A58D-47E1-923C-D35F388FE465}" type="presParOf" srcId="{A184C9C3-D82F-4402-B906-73DFDFA9C74B}" destId="{4990836F-5EA8-41C4-A226-7A28C03CB03B}" srcOrd="2" destOrd="0" presId="urn:microsoft.com/office/officeart/2018/2/layout/IconVerticalSolidList"/>
    <dgm:cxn modelId="{D4BFFE6E-82C9-4812-891A-9E2D41D868D5}" type="presParOf" srcId="{A184C9C3-D82F-4402-B906-73DFDFA9C74B}" destId="{72CC6885-B7F8-48B6-9E98-758E9947AE26}" srcOrd="3" destOrd="0" presId="urn:microsoft.com/office/officeart/2018/2/layout/IconVerticalSolidList"/>
    <dgm:cxn modelId="{285BBA3C-D4E2-47AB-A4CB-EFD2E4F4B4F9}" type="presParOf" srcId="{ECEA3C31-2279-4125-AF18-2FEB8810E06A}" destId="{BE5564D4-D863-4334-915C-439B29051674}" srcOrd="1" destOrd="0" presId="urn:microsoft.com/office/officeart/2018/2/layout/IconVerticalSolidList"/>
    <dgm:cxn modelId="{58500ED8-7A40-4A8A-A6E5-3F03214D7B6B}" type="presParOf" srcId="{ECEA3C31-2279-4125-AF18-2FEB8810E06A}" destId="{78431D22-E6C1-4548-957A-EB7537B8EF3F}" srcOrd="2" destOrd="0" presId="urn:microsoft.com/office/officeart/2018/2/layout/IconVerticalSolidList"/>
    <dgm:cxn modelId="{CFAFB633-CDD9-4759-A917-3ADE46B53788}" type="presParOf" srcId="{78431D22-E6C1-4548-957A-EB7537B8EF3F}" destId="{7ED3535B-D189-4386-9DFF-91689370E314}" srcOrd="0" destOrd="0" presId="urn:microsoft.com/office/officeart/2018/2/layout/IconVerticalSolidList"/>
    <dgm:cxn modelId="{3FD1B4CE-C32C-4C9E-8C39-C3E74F3CF110}" type="presParOf" srcId="{78431D22-E6C1-4548-957A-EB7537B8EF3F}" destId="{E5603164-BF0A-438C-B511-0F41B80EB6CB}" srcOrd="1" destOrd="0" presId="urn:microsoft.com/office/officeart/2018/2/layout/IconVerticalSolidList"/>
    <dgm:cxn modelId="{3120FA56-2942-451D-BED9-A238C81B1E84}" type="presParOf" srcId="{78431D22-E6C1-4548-957A-EB7537B8EF3F}" destId="{5D4ED929-8D27-4624-BFA5-189040A71E03}" srcOrd="2" destOrd="0" presId="urn:microsoft.com/office/officeart/2018/2/layout/IconVerticalSolidList"/>
    <dgm:cxn modelId="{43D62F70-E5EB-4951-8002-2D8C1608329F}" type="presParOf" srcId="{78431D22-E6C1-4548-957A-EB7537B8EF3F}" destId="{F4CD53A5-D96D-49DB-BB3F-07169E9DDC00}" srcOrd="3" destOrd="0" presId="urn:microsoft.com/office/officeart/2018/2/layout/IconVerticalSolidList"/>
    <dgm:cxn modelId="{80F3055D-DDD2-4AC5-B663-5E445BF40855}" type="presParOf" srcId="{ECEA3C31-2279-4125-AF18-2FEB8810E06A}" destId="{DCD76D52-F37C-4D84-A9A2-EE264DBB8A32}" srcOrd="3" destOrd="0" presId="urn:microsoft.com/office/officeart/2018/2/layout/IconVerticalSolidList"/>
    <dgm:cxn modelId="{D8CB669A-D529-4D87-81EA-3A000F146BF9}" type="presParOf" srcId="{ECEA3C31-2279-4125-AF18-2FEB8810E06A}" destId="{AEE914A9-FB7B-458A-BF70-25E2BF02D036}" srcOrd="4" destOrd="0" presId="urn:microsoft.com/office/officeart/2018/2/layout/IconVerticalSolidList"/>
    <dgm:cxn modelId="{4ACED6C8-CC25-4285-96A8-C3104E367434}" type="presParOf" srcId="{AEE914A9-FB7B-458A-BF70-25E2BF02D036}" destId="{27858593-B2ED-40F2-918C-5A0EE3A7CD3D}" srcOrd="0" destOrd="0" presId="urn:microsoft.com/office/officeart/2018/2/layout/IconVerticalSolidList"/>
    <dgm:cxn modelId="{3B2EE20C-85D0-4F57-9A1C-E835B939FA52}" type="presParOf" srcId="{AEE914A9-FB7B-458A-BF70-25E2BF02D036}" destId="{B329DA52-F1E6-458D-99DE-C12606D40BCA}" srcOrd="1" destOrd="0" presId="urn:microsoft.com/office/officeart/2018/2/layout/IconVerticalSolidList"/>
    <dgm:cxn modelId="{5B868603-4B51-4AE0-BED7-954149EC2001}" type="presParOf" srcId="{AEE914A9-FB7B-458A-BF70-25E2BF02D036}" destId="{05189F8D-3929-4D11-B59B-F176951EBACD}" srcOrd="2" destOrd="0" presId="urn:microsoft.com/office/officeart/2018/2/layout/IconVerticalSolidList"/>
    <dgm:cxn modelId="{95FBBD49-9D2D-4FEF-B248-D3285B593C14}" type="presParOf" srcId="{AEE914A9-FB7B-458A-BF70-25E2BF02D036}" destId="{43031334-9835-430B-8693-FB8ACB046D48}" srcOrd="3" destOrd="0" presId="urn:microsoft.com/office/officeart/2018/2/layout/IconVerticalSolidList"/>
    <dgm:cxn modelId="{72ADFA6B-EFE9-498F-B5B7-2FB987FF90AE}" type="presParOf" srcId="{ECEA3C31-2279-4125-AF18-2FEB8810E06A}" destId="{66BA53D5-7063-46F8-B679-007CE4F21E22}" srcOrd="5" destOrd="0" presId="urn:microsoft.com/office/officeart/2018/2/layout/IconVerticalSolidList"/>
    <dgm:cxn modelId="{0DE36B02-CE3A-44BE-905D-E91D2F91D281}" type="presParOf" srcId="{ECEA3C31-2279-4125-AF18-2FEB8810E06A}" destId="{C6262694-BF4E-4B83-84CE-C23BC11F5491}" srcOrd="6" destOrd="0" presId="urn:microsoft.com/office/officeart/2018/2/layout/IconVerticalSolidList"/>
    <dgm:cxn modelId="{54C773D4-A18E-4D90-BEA3-D4E38867E21C}" type="presParOf" srcId="{C6262694-BF4E-4B83-84CE-C23BC11F5491}" destId="{70C4D0F4-3A60-47C1-A7D5-44220D013056}" srcOrd="0" destOrd="0" presId="urn:microsoft.com/office/officeart/2018/2/layout/IconVerticalSolidList"/>
    <dgm:cxn modelId="{A5DA7389-4A12-434E-9F45-02C96F171670}" type="presParOf" srcId="{C6262694-BF4E-4B83-84CE-C23BC11F5491}" destId="{9824F392-EF57-41AC-9D0B-134947EF63AC}" srcOrd="1" destOrd="0" presId="urn:microsoft.com/office/officeart/2018/2/layout/IconVerticalSolidList"/>
    <dgm:cxn modelId="{20A0B62D-2DFD-4D3A-A617-5E3FA7ED6989}" type="presParOf" srcId="{C6262694-BF4E-4B83-84CE-C23BC11F5491}" destId="{5343E757-E30A-4222-964F-3DDD4AD95B9D}" srcOrd="2" destOrd="0" presId="urn:microsoft.com/office/officeart/2018/2/layout/IconVerticalSolidList"/>
    <dgm:cxn modelId="{1AD9D0D7-B158-48FF-A2CB-4347EF2A2186}" type="presParOf" srcId="{C6262694-BF4E-4B83-84CE-C23BC11F5491}" destId="{58DCCA05-E1A0-4E85-B501-5756F0CE3BA0}" srcOrd="3" destOrd="0" presId="urn:microsoft.com/office/officeart/2018/2/layout/IconVerticalSolidList"/>
    <dgm:cxn modelId="{DC88E2DD-03C3-4372-9AEA-E2570FE4824D}" type="presParOf" srcId="{ECEA3C31-2279-4125-AF18-2FEB8810E06A}" destId="{CD201DBA-9B50-429A-B632-0CD66AD845D8}" srcOrd="7" destOrd="0" presId="urn:microsoft.com/office/officeart/2018/2/layout/IconVerticalSolidList"/>
    <dgm:cxn modelId="{8C1CFAAC-BC56-44BB-BDC4-33035489A86E}" type="presParOf" srcId="{ECEA3C31-2279-4125-AF18-2FEB8810E06A}" destId="{F2D6CB23-FF5C-4CBB-B076-9D1500D48D62}" srcOrd="8" destOrd="0" presId="urn:microsoft.com/office/officeart/2018/2/layout/IconVerticalSolidList"/>
    <dgm:cxn modelId="{FD61B6C2-6CAD-4714-A6D3-05030FE03215}" type="presParOf" srcId="{F2D6CB23-FF5C-4CBB-B076-9D1500D48D62}" destId="{80BF690C-6C91-4B04-BE00-DE9CD7381559}" srcOrd="0" destOrd="0" presId="urn:microsoft.com/office/officeart/2018/2/layout/IconVerticalSolidList"/>
    <dgm:cxn modelId="{74D23E30-ACA4-48E1-AE1A-3E8C44D99B38}" type="presParOf" srcId="{F2D6CB23-FF5C-4CBB-B076-9D1500D48D62}" destId="{D2211C83-1891-46B9-B3F4-BB39A41D87C0}" srcOrd="1" destOrd="0" presId="urn:microsoft.com/office/officeart/2018/2/layout/IconVerticalSolidList"/>
    <dgm:cxn modelId="{49E950D2-EADF-45B4-A6D9-519CE6A6BCF4}" type="presParOf" srcId="{F2D6CB23-FF5C-4CBB-B076-9D1500D48D62}" destId="{302E2F42-C2FE-4F7C-A7A7-1549C0079D00}" srcOrd="2" destOrd="0" presId="urn:microsoft.com/office/officeart/2018/2/layout/IconVerticalSolidList"/>
    <dgm:cxn modelId="{26F4B9E1-4661-42E6-8BD0-C9638208527E}" type="presParOf" srcId="{F2D6CB23-FF5C-4CBB-B076-9D1500D48D62}" destId="{0F91D1C2-ED3A-48E1-A133-3FE7068FA8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E1E3A-1A5F-4AE8-8431-AA03F263C127}">
      <dsp:nvSpPr>
        <dsp:cNvPr id="0" name=""/>
        <dsp:cNvSpPr/>
      </dsp:nvSpPr>
      <dsp:spPr>
        <a:xfrm>
          <a:off x="813044" y="25559"/>
          <a:ext cx="1620455" cy="162045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04E65-A2AE-44CF-91E4-0757FE179826}">
      <dsp:nvSpPr>
        <dsp:cNvPr id="0" name=""/>
        <dsp:cNvSpPr/>
      </dsp:nvSpPr>
      <dsp:spPr>
        <a:xfrm>
          <a:off x="1158387" y="370901"/>
          <a:ext cx="929769" cy="929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02DF57-9C59-4F84-9F06-EC4C280102AB}">
      <dsp:nvSpPr>
        <dsp:cNvPr id="0" name=""/>
        <dsp:cNvSpPr/>
      </dsp:nvSpPr>
      <dsp:spPr>
        <a:xfrm>
          <a:off x="295030" y="2150746"/>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a:t>Overview of Liberia’s Freshwater</a:t>
          </a:r>
          <a:endParaRPr lang="en-US" sz="1500" kern="1200"/>
        </a:p>
      </dsp:txBody>
      <dsp:txXfrm>
        <a:off x="295030" y="2150746"/>
        <a:ext cx="2656483" cy="720000"/>
      </dsp:txXfrm>
    </dsp:sp>
    <dsp:sp modelId="{6277A461-E775-4F81-BD94-99922E870816}">
      <dsp:nvSpPr>
        <dsp:cNvPr id="0" name=""/>
        <dsp:cNvSpPr/>
      </dsp:nvSpPr>
      <dsp:spPr>
        <a:xfrm>
          <a:off x="3934413" y="25559"/>
          <a:ext cx="1620455" cy="162045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6719F-103E-4039-B3EB-37DA5E66286C}">
      <dsp:nvSpPr>
        <dsp:cNvPr id="0" name=""/>
        <dsp:cNvSpPr/>
      </dsp:nvSpPr>
      <dsp:spPr>
        <a:xfrm>
          <a:off x="4279756" y="370901"/>
          <a:ext cx="929769" cy="92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92F273-590D-4813-806E-7C83BFAB0FEE}">
      <dsp:nvSpPr>
        <dsp:cNvPr id="0" name=""/>
        <dsp:cNvSpPr/>
      </dsp:nvSpPr>
      <dsp:spPr>
        <a:xfrm>
          <a:off x="3416398" y="2150746"/>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a:t>The country's freshwater resources </a:t>
          </a:r>
          <a:endParaRPr lang="en-US" sz="1500" kern="1200"/>
        </a:p>
      </dsp:txBody>
      <dsp:txXfrm>
        <a:off x="3416398" y="2150746"/>
        <a:ext cx="2656483" cy="720000"/>
      </dsp:txXfrm>
    </dsp:sp>
    <dsp:sp modelId="{A9E6A449-CC30-4DE6-ACAA-A4239DB42338}">
      <dsp:nvSpPr>
        <dsp:cNvPr id="0" name=""/>
        <dsp:cNvSpPr/>
      </dsp:nvSpPr>
      <dsp:spPr>
        <a:xfrm>
          <a:off x="813044" y="3534866"/>
          <a:ext cx="1620455" cy="162045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946EE-9071-4FF4-BF29-6CD8719E83F2}">
      <dsp:nvSpPr>
        <dsp:cNvPr id="0" name=""/>
        <dsp:cNvSpPr/>
      </dsp:nvSpPr>
      <dsp:spPr>
        <a:xfrm>
          <a:off x="1158387" y="3880209"/>
          <a:ext cx="929769" cy="929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B1D6C4-9D4F-4AD3-B361-9C7FC31C6DAC}">
      <dsp:nvSpPr>
        <dsp:cNvPr id="0" name=""/>
        <dsp:cNvSpPr/>
      </dsp:nvSpPr>
      <dsp:spPr>
        <a:xfrm>
          <a:off x="295030" y="5660053"/>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Challenges/ threats to Liberia’s water resources</a:t>
          </a:r>
        </a:p>
      </dsp:txBody>
      <dsp:txXfrm>
        <a:off x="295030" y="5660053"/>
        <a:ext cx="2656483" cy="720000"/>
      </dsp:txXfrm>
    </dsp:sp>
    <dsp:sp modelId="{69A4B464-7AE8-4ADB-BFE4-5EBB4FC2CF04}">
      <dsp:nvSpPr>
        <dsp:cNvPr id="0" name=""/>
        <dsp:cNvSpPr/>
      </dsp:nvSpPr>
      <dsp:spPr>
        <a:xfrm>
          <a:off x="3934413" y="3534866"/>
          <a:ext cx="1620455" cy="162045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0B089-288F-4E48-AE97-B2A2CA7ABB7B}">
      <dsp:nvSpPr>
        <dsp:cNvPr id="0" name=""/>
        <dsp:cNvSpPr/>
      </dsp:nvSpPr>
      <dsp:spPr>
        <a:xfrm>
          <a:off x="4279756" y="3880209"/>
          <a:ext cx="929769" cy="9297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0F71D-9C02-4A7C-838B-A484DE6E1686}">
      <dsp:nvSpPr>
        <dsp:cNvPr id="0" name=""/>
        <dsp:cNvSpPr/>
      </dsp:nvSpPr>
      <dsp:spPr>
        <a:xfrm>
          <a:off x="3416398" y="5660053"/>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Key Takeaways</a:t>
          </a:r>
        </a:p>
      </dsp:txBody>
      <dsp:txXfrm>
        <a:off x="3416398" y="5660053"/>
        <a:ext cx="265648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84DC-18F1-42D4-B08B-DF607B750DC3}">
      <dsp:nvSpPr>
        <dsp:cNvPr id="0" name=""/>
        <dsp:cNvSpPr/>
      </dsp:nvSpPr>
      <dsp:spPr>
        <a:xfrm>
          <a:off x="0" y="55146"/>
          <a:ext cx="6367912" cy="2063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Liberia has a total land area of 111,370 square kilometers, including 96,320 square kilometers of land (9.63 million hectares) of which 15,050 km2 is covered in water</a:t>
          </a:r>
        </a:p>
        <a:p>
          <a:pPr marL="0" lvl="0" indent="0" algn="l" defTabSz="800100">
            <a:lnSpc>
              <a:spcPct val="90000"/>
            </a:lnSpc>
            <a:spcBef>
              <a:spcPct val="0"/>
            </a:spcBef>
            <a:spcAft>
              <a:spcPct val="35000"/>
            </a:spcAft>
            <a:buNone/>
          </a:pPr>
          <a:endParaRPr lang="en-US" sz="1800" kern="1200"/>
        </a:p>
        <a:p>
          <a:pPr marL="0" lvl="0" indent="0" algn="l" defTabSz="800100">
            <a:lnSpc>
              <a:spcPct val="90000"/>
            </a:lnSpc>
            <a:spcBef>
              <a:spcPct val="0"/>
            </a:spcBef>
            <a:spcAft>
              <a:spcPct val="35000"/>
            </a:spcAft>
            <a:buNone/>
          </a:pPr>
          <a:r>
            <a:rPr lang="en-US" sz="1800" kern="1200"/>
            <a:t>Surface water and wetlands account for roughly 14% of Liberia's total surface area</a:t>
          </a:r>
        </a:p>
      </dsp:txBody>
      <dsp:txXfrm>
        <a:off x="100750" y="155896"/>
        <a:ext cx="6166412" cy="1862380"/>
      </dsp:txXfrm>
    </dsp:sp>
    <dsp:sp modelId="{D1C8C4D8-73FB-422A-BD53-4515C7FE7BAC}">
      <dsp:nvSpPr>
        <dsp:cNvPr id="0" name=""/>
        <dsp:cNvSpPr/>
      </dsp:nvSpPr>
      <dsp:spPr>
        <a:xfrm>
          <a:off x="0" y="2170866"/>
          <a:ext cx="6367912" cy="206388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Unlike many other countries around the world, Liberia has abundant water resources throughout the country</a:t>
          </a:r>
        </a:p>
      </dsp:txBody>
      <dsp:txXfrm>
        <a:off x="100750" y="2271616"/>
        <a:ext cx="6166412" cy="1862380"/>
      </dsp:txXfrm>
    </dsp:sp>
    <dsp:sp modelId="{FAE5A812-3744-48D1-9CD5-3C4E5DA1A76D}">
      <dsp:nvSpPr>
        <dsp:cNvPr id="0" name=""/>
        <dsp:cNvSpPr/>
      </dsp:nvSpPr>
      <dsp:spPr>
        <a:xfrm>
          <a:off x="0" y="4286586"/>
          <a:ext cx="6367912" cy="206388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Liberia's freshwater resources include rivers, lakes, lagoons, creeks, and streams that mostly drain into the Atlantic Ocean. </a:t>
          </a:r>
        </a:p>
      </dsp:txBody>
      <dsp:txXfrm>
        <a:off x="100750" y="4387336"/>
        <a:ext cx="6166412" cy="1862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60B52-10C2-457E-B652-C8FF2BC5B5C7}">
      <dsp:nvSpPr>
        <dsp:cNvPr id="0" name=""/>
        <dsp:cNvSpPr/>
      </dsp:nvSpPr>
      <dsp:spPr>
        <a:xfrm>
          <a:off x="346131" y="1883695"/>
          <a:ext cx="928183" cy="9281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38528-A29D-4B63-9D77-E2F7968B20A4}">
      <dsp:nvSpPr>
        <dsp:cNvPr id="0" name=""/>
        <dsp:cNvSpPr/>
      </dsp:nvSpPr>
      <dsp:spPr>
        <a:xfrm>
          <a:off x="541050" y="2078613"/>
          <a:ext cx="538346" cy="5383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EA71F6-09A2-4885-BC6B-E0B02345304E}">
      <dsp:nvSpPr>
        <dsp:cNvPr id="0" name=""/>
        <dsp:cNvSpPr/>
      </dsp:nvSpPr>
      <dsp:spPr>
        <a:xfrm>
          <a:off x="1473211" y="1883695"/>
          <a:ext cx="2187860" cy="928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Liberia has 23 small coastal drainage areas and 15 principal basins that drain from the northeast to the southwest towards the Atlantic Ocean (Liberian Hydrological Service. Liberia River Basins 2016)</a:t>
          </a:r>
        </a:p>
      </dsp:txBody>
      <dsp:txXfrm>
        <a:off x="1473211" y="1883695"/>
        <a:ext cx="2187860" cy="928183"/>
      </dsp:txXfrm>
    </dsp:sp>
    <dsp:sp modelId="{DB96E376-823B-44CB-B392-DEA88733EB48}">
      <dsp:nvSpPr>
        <dsp:cNvPr id="0" name=""/>
        <dsp:cNvSpPr/>
      </dsp:nvSpPr>
      <dsp:spPr>
        <a:xfrm>
          <a:off x="4042289" y="1883695"/>
          <a:ext cx="928183" cy="9281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2B98C-94C1-4280-BCC3-38E042AA3E3A}">
      <dsp:nvSpPr>
        <dsp:cNvPr id="0" name=""/>
        <dsp:cNvSpPr/>
      </dsp:nvSpPr>
      <dsp:spPr>
        <a:xfrm>
          <a:off x="4237208" y="2078613"/>
          <a:ext cx="538346" cy="5383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A3F51-4854-499F-BF32-075727E23296}">
      <dsp:nvSpPr>
        <dsp:cNvPr id="0" name=""/>
        <dsp:cNvSpPr/>
      </dsp:nvSpPr>
      <dsp:spPr>
        <a:xfrm>
          <a:off x="5169369" y="1883695"/>
          <a:ext cx="2187860" cy="928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The six major rivers: The Cavalla, Cestos, Lofa, St. John, Mano, and the Saint Paul River </a:t>
          </a:r>
        </a:p>
        <a:p>
          <a:pPr marL="0" lvl="0" indent="0" algn="l" defTabSz="933450">
            <a:lnSpc>
              <a:spcPct val="100000"/>
            </a:lnSpc>
            <a:spcBef>
              <a:spcPct val="0"/>
            </a:spcBef>
            <a:spcAft>
              <a:spcPct val="35000"/>
            </a:spcAft>
            <a:buNone/>
          </a:pPr>
          <a:r>
            <a:rPr lang="en-US" sz="2100" kern="1200"/>
            <a:t>The headwaters of the six main rivers are in the Fouta Djallon Mountains in Guinea.</a:t>
          </a:r>
        </a:p>
      </dsp:txBody>
      <dsp:txXfrm>
        <a:off x="5169369" y="1883695"/>
        <a:ext cx="2187860" cy="928183"/>
      </dsp:txXfrm>
    </dsp:sp>
    <dsp:sp modelId="{4A37E1FE-8A1D-472B-B629-1886E9B7ADE8}">
      <dsp:nvSpPr>
        <dsp:cNvPr id="0" name=""/>
        <dsp:cNvSpPr/>
      </dsp:nvSpPr>
      <dsp:spPr>
        <a:xfrm>
          <a:off x="7738448" y="1883695"/>
          <a:ext cx="928183" cy="9281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D87EA-62C6-4E60-BD93-47BE05747F9F}">
      <dsp:nvSpPr>
        <dsp:cNvPr id="0" name=""/>
        <dsp:cNvSpPr/>
      </dsp:nvSpPr>
      <dsp:spPr>
        <a:xfrm>
          <a:off x="7933366" y="2078613"/>
          <a:ext cx="538346" cy="5383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ADB50-79C8-4630-91AD-12A3E8D6CE42}">
      <dsp:nvSpPr>
        <dsp:cNvPr id="0" name=""/>
        <dsp:cNvSpPr/>
      </dsp:nvSpPr>
      <dsp:spPr>
        <a:xfrm>
          <a:off x="8865527" y="1883695"/>
          <a:ext cx="2187860" cy="928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Most are navigable up to 20 miles from the coast, except for the Cavalla, which is navigable up to 50 miles.</a:t>
          </a:r>
        </a:p>
      </dsp:txBody>
      <dsp:txXfrm>
        <a:off x="8865527" y="1883695"/>
        <a:ext cx="2187860" cy="928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DC9E-CACC-4EA7-AE3B-448AB818DAA0}">
      <dsp:nvSpPr>
        <dsp:cNvPr id="0" name=""/>
        <dsp:cNvSpPr/>
      </dsp:nvSpPr>
      <dsp:spPr>
        <a:xfrm>
          <a:off x="0" y="0"/>
          <a:ext cx="9676638" cy="13752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There is a total of 1800 kilometers of river, most of which is shallow, rocky and with cataracts and fallen logs (DAI 2008; FAO 2006)</a:t>
          </a:r>
        </a:p>
      </dsp:txBody>
      <dsp:txXfrm>
        <a:off x="40281" y="40281"/>
        <a:ext cx="8192588" cy="1294732"/>
      </dsp:txXfrm>
    </dsp:sp>
    <dsp:sp modelId="{D144B787-5178-47DB-A11D-A0D30C515C8D}">
      <dsp:nvSpPr>
        <dsp:cNvPr id="0" name=""/>
        <dsp:cNvSpPr/>
      </dsp:nvSpPr>
      <dsp:spPr>
        <a:xfrm>
          <a:off x="518138" y="1504182"/>
          <a:ext cx="10348003" cy="15759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Water availability per capita is the third highest in Sub-Saharan Africa at 49,028 m3 and is significantly higher than the </a:t>
          </a:r>
          <a:r>
            <a:rPr lang="en-US" sz="2000" kern="1200" dirty="0" err="1"/>
            <a:t>Falkenmarki</a:t>
          </a:r>
          <a:r>
            <a:rPr lang="en-US" sz="2000" kern="1200" dirty="0"/>
            <a:t> threshold for water stress. </a:t>
          </a:r>
        </a:p>
        <a:p>
          <a:pPr marL="0" lvl="0" indent="0" algn="l" defTabSz="889000">
            <a:lnSpc>
              <a:spcPct val="90000"/>
            </a:lnSpc>
            <a:spcBef>
              <a:spcPct val="0"/>
            </a:spcBef>
            <a:spcAft>
              <a:spcPct val="35000"/>
            </a:spcAft>
            <a:buNone/>
          </a:pPr>
          <a:r>
            <a:rPr lang="en-US" sz="2000" kern="1200" dirty="0"/>
            <a:t>It has been estimated that Liberia’s total annual renewable freshwater supply is approximately 300 km3 (Macdonald et al. 2012).</a:t>
          </a:r>
        </a:p>
      </dsp:txBody>
      <dsp:txXfrm>
        <a:off x="564296" y="1550340"/>
        <a:ext cx="8386665" cy="1483633"/>
      </dsp:txXfrm>
    </dsp:sp>
    <dsp:sp modelId="{33BE7914-D070-4239-A643-FE9794F5F227}">
      <dsp:nvSpPr>
        <dsp:cNvPr id="0" name=""/>
        <dsp:cNvSpPr/>
      </dsp:nvSpPr>
      <dsp:spPr>
        <a:xfrm>
          <a:off x="1707641" y="3209019"/>
          <a:ext cx="9676638" cy="137529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Aquifer productivity is variable in both groundwater systems, but there is limited understanding of aquifer characteristics. </a:t>
          </a:r>
        </a:p>
        <a:p>
          <a:pPr marL="0" lvl="0" indent="0" algn="l" defTabSz="889000">
            <a:lnSpc>
              <a:spcPct val="90000"/>
            </a:lnSpc>
            <a:spcBef>
              <a:spcPct val="0"/>
            </a:spcBef>
            <a:spcAft>
              <a:spcPct val="35000"/>
            </a:spcAft>
            <a:buNone/>
          </a:pPr>
          <a:r>
            <a:rPr lang="en-US" sz="2000" kern="1200"/>
            <a:t>Most wells are shallow (5 to 25 meters deep) but have relatively low yields.</a:t>
          </a:r>
        </a:p>
      </dsp:txBody>
      <dsp:txXfrm>
        <a:off x="1747922" y="3249300"/>
        <a:ext cx="7848313" cy="1294732"/>
      </dsp:txXfrm>
    </dsp:sp>
    <dsp:sp modelId="{1FE128F7-E697-44F4-B705-2F255D0751FA}">
      <dsp:nvSpPr>
        <dsp:cNvPr id="0" name=""/>
        <dsp:cNvSpPr/>
      </dsp:nvSpPr>
      <dsp:spPr>
        <a:xfrm>
          <a:off x="8782696" y="1042931"/>
          <a:ext cx="893941" cy="89394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983833" y="1042931"/>
        <a:ext cx="491667" cy="672691"/>
      </dsp:txXfrm>
    </dsp:sp>
    <dsp:sp modelId="{4D1FE937-35B9-4151-BECA-5732C498EDB9}">
      <dsp:nvSpPr>
        <dsp:cNvPr id="0" name=""/>
        <dsp:cNvSpPr/>
      </dsp:nvSpPr>
      <dsp:spPr>
        <a:xfrm>
          <a:off x="9636517" y="2638272"/>
          <a:ext cx="893941" cy="893941"/>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837654" y="2638272"/>
        <a:ext cx="491667" cy="672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94FCD-FFA2-4250-9F3D-96CAF62DFF8E}">
      <dsp:nvSpPr>
        <dsp:cNvPr id="0" name=""/>
        <dsp:cNvSpPr/>
      </dsp:nvSpPr>
      <dsp:spPr>
        <a:xfrm>
          <a:off x="0" y="0"/>
          <a:ext cx="666735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65023-A930-4CC1-BB86-87131AF46E95}">
      <dsp:nvSpPr>
        <dsp:cNvPr id="0" name=""/>
        <dsp:cNvSpPr/>
      </dsp:nvSpPr>
      <dsp:spPr>
        <a:xfrm>
          <a:off x="0" y="0"/>
          <a:ext cx="6667353" cy="6139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Total renewable water resources: 232 cubic kilometers per year, with 200 cubic kilometers produced internally and 32 cubic kilometers coming from neighboring countries </a:t>
          </a:r>
        </a:p>
        <a:p>
          <a:pPr marL="0" lvl="0" indent="0" algn="l" defTabSz="1466850">
            <a:lnSpc>
              <a:spcPct val="90000"/>
            </a:lnSpc>
            <a:spcBef>
              <a:spcPct val="0"/>
            </a:spcBef>
            <a:spcAft>
              <a:spcPct val="35000"/>
            </a:spcAft>
            <a:buNone/>
          </a:pPr>
          <a:r>
            <a:rPr lang="en-US" sz="3300" kern="1200" dirty="0"/>
            <a:t>Internal groundwater: 60 cubic kilometers per year </a:t>
          </a:r>
        </a:p>
        <a:p>
          <a:pPr marL="0" lvl="0" indent="0" algn="l" defTabSz="1466850">
            <a:lnSpc>
              <a:spcPct val="90000"/>
            </a:lnSpc>
            <a:spcBef>
              <a:spcPct val="0"/>
            </a:spcBef>
            <a:spcAft>
              <a:spcPct val="35000"/>
            </a:spcAft>
            <a:buNone/>
          </a:pPr>
          <a:r>
            <a:rPr lang="en-US" sz="3300" kern="1200" dirty="0"/>
            <a:t>The St. Paul River’s average flow rate in September exceeds 1,400 m3/ s and declines to 50 m3/s in February</a:t>
          </a:r>
        </a:p>
      </dsp:txBody>
      <dsp:txXfrm>
        <a:off x="0" y="0"/>
        <a:ext cx="6667353" cy="6139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C7CA-E278-4A4E-BB63-909840BA0B90}">
      <dsp:nvSpPr>
        <dsp:cNvPr id="0" name=""/>
        <dsp:cNvSpPr/>
      </dsp:nvSpPr>
      <dsp:spPr>
        <a:xfrm>
          <a:off x="0" y="77635"/>
          <a:ext cx="6301601" cy="239550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Lake Tilleh: </a:t>
          </a:r>
          <a:r>
            <a:rPr lang="en-US" sz="3400" kern="1200"/>
            <a:t>Man-made lake located in Sanniquellie , Nimba County</a:t>
          </a:r>
        </a:p>
      </dsp:txBody>
      <dsp:txXfrm>
        <a:off x="116939" y="194574"/>
        <a:ext cx="6067723" cy="2161623"/>
      </dsp:txXfrm>
    </dsp:sp>
    <dsp:sp modelId="{F55473EE-96BA-4FEB-BE22-992A1815395C}">
      <dsp:nvSpPr>
        <dsp:cNvPr id="0" name=""/>
        <dsp:cNvSpPr/>
      </dsp:nvSpPr>
      <dsp:spPr>
        <a:xfrm>
          <a:off x="0" y="2473137"/>
          <a:ext cx="6301601"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07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Current size unknown, </a:t>
          </a:r>
        </a:p>
        <a:p>
          <a:pPr marL="228600" lvl="1" indent="-228600" algn="l" defTabSz="1200150">
            <a:lnSpc>
              <a:spcPct val="90000"/>
            </a:lnSpc>
            <a:spcBef>
              <a:spcPct val="0"/>
            </a:spcBef>
            <a:spcAft>
              <a:spcPct val="20000"/>
            </a:spcAft>
            <a:buChar char="•"/>
          </a:pPr>
          <a:r>
            <a:rPr lang="en-US" sz="2700" kern="1200"/>
            <a:t>Estimated at 3.54 acres in 2021 (EPA)</a:t>
          </a:r>
        </a:p>
      </dsp:txBody>
      <dsp:txXfrm>
        <a:off x="0" y="2473137"/>
        <a:ext cx="6301601" cy="932535"/>
      </dsp:txXfrm>
    </dsp:sp>
    <dsp:sp modelId="{7EE6FCE2-64ED-4E40-B216-97D62C09F10B}">
      <dsp:nvSpPr>
        <dsp:cNvPr id="0" name=""/>
        <dsp:cNvSpPr/>
      </dsp:nvSpPr>
      <dsp:spPr>
        <a:xfrm>
          <a:off x="0" y="3405672"/>
          <a:ext cx="6301601" cy="239550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Blue Lake: </a:t>
          </a:r>
          <a:r>
            <a:rPr lang="en-US" sz="3400" kern="1200"/>
            <a:t>characterized as a 300 ft deep manmade pond with the waters originating from iron ore mining activities. </a:t>
          </a:r>
        </a:p>
      </dsp:txBody>
      <dsp:txXfrm>
        <a:off x="116939" y="3522611"/>
        <a:ext cx="6067723" cy="21616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39CE2-577D-42FC-B77B-BAF311AC2EC5}">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12941-7D15-43B6-81AE-33D2F159807B}">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C6885-B7F8-48B6-9E98-758E9947AE26}">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100000"/>
            </a:lnSpc>
            <a:spcBef>
              <a:spcPct val="0"/>
            </a:spcBef>
            <a:spcAft>
              <a:spcPct val="35000"/>
            </a:spcAft>
            <a:buNone/>
          </a:pPr>
          <a:r>
            <a:rPr lang="en-US" sz="1800" kern="1200"/>
            <a:t>Liberia has abundant of freshwater ecosystems, but they’re not sustainably managed </a:t>
          </a:r>
        </a:p>
      </dsp:txBody>
      <dsp:txXfrm>
        <a:off x="1129902" y="4592"/>
        <a:ext cx="5171698" cy="978270"/>
      </dsp:txXfrm>
    </dsp:sp>
    <dsp:sp modelId="{7ED3535B-D189-4386-9DFF-91689370E314}">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03164-BF0A-438C-B511-0F41B80EB6CB}">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D53A5-D96D-49DB-BB3F-07169E9DDC00}">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100000"/>
            </a:lnSpc>
            <a:spcBef>
              <a:spcPct val="0"/>
            </a:spcBef>
            <a:spcAft>
              <a:spcPct val="35000"/>
            </a:spcAft>
            <a:buNone/>
          </a:pPr>
          <a:r>
            <a:rPr lang="en-US" sz="1800" kern="1200"/>
            <a:t>Municipal water supply and industry are the main sources of demand for freshwater.</a:t>
          </a:r>
        </a:p>
      </dsp:txBody>
      <dsp:txXfrm>
        <a:off x="1129902" y="1227431"/>
        <a:ext cx="5171698" cy="978270"/>
      </dsp:txXfrm>
    </dsp:sp>
    <dsp:sp modelId="{27858593-B2ED-40F2-918C-5A0EE3A7CD3D}">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9DA52-F1E6-458D-99DE-C12606D40BCA}">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031334-9835-430B-8693-FB8ACB046D48}">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100000"/>
            </a:lnSpc>
            <a:spcBef>
              <a:spcPct val="0"/>
            </a:spcBef>
            <a:spcAft>
              <a:spcPct val="35000"/>
            </a:spcAft>
            <a:buNone/>
          </a:pPr>
          <a:r>
            <a:rPr lang="en-US" sz="1800" kern="1200"/>
            <a:t>Liberia experiences Seasonal fluctuation in river and freshwater flows</a:t>
          </a:r>
        </a:p>
      </dsp:txBody>
      <dsp:txXfrm>
        <a:off x="1129902" y="2450269"/>
        <a:ext cx="5171698" cy="978270"/>
      </dsp:txXfrm>
    </dsp:sp>
    <dsp:sp modelId="{70C4D0F4-3A60-47C1-A7D5-44220D013056}">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4F392-EF57-41AC-9D0B-134947EF63AC}">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DCCA05-E1A0-4E85-B501-5756F0CE3BA0}">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100000"/>
            </a:lnSpc>
            <a:spcBef>
              <a:spcPct val="0"/>
            </a:spcBef>
            <a:spcAft>
              <a:spcPct val="35000"/>
            </a:spcAft>
            <a:buNone/>
          </a:pPr>
          <a:r>
            <a:rPr lang="en-US" sz="1800" kern="1200"/>
            <a:t>Ineffective sectors are compounding the threats on our freshwater</a:t>
          </a:r>
        </a:p>
      </dsp:txBody>
      <dsp:txXfrm>
        <a:off x="1129902" y="3673107"/>
        <a:ext cx="5171698" cy="978270"/>
      </dsp:txXfrm>
    </dsp:sp>
    <dsp:sp modelId="{80BF690C-6C91-4B04-BE00-DE9CD7381559}">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11C83-1891-46B9-B3F4-BB39A41D87C0}">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91D1C2-ED3A-48E1-A133-3FE7068FA81C}">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100000"/>
            </a:lnSpc>
            <a:spcBef>
              <a:spcPct val="0"/>
            </a:spcBef>
            <a:spcAft>
              <a:spcPct val="35000"/>
            </a:spcAft>
            <a:buNone/>
          </a:pPr>
          <a:r>
            <a:rPr lang="en-US" sz="1800" kern="1200"/>
            <a:t>Human pressure adversely impacting our freshwater ecosystem</a:t>
          </a:r>
        </a:p>
      </dsp:txBody>
      <dsp:txXfrm>
        <a:off x="1129902" y="4895945"/>
        <a:ext cx="5171698" cy="97827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ACB48-87D2-4FCF-B611-D57D31F98FA4}" type="datetimeFigureOut">
              <a:rPr lang="de-DE" smtClean="0"/>
              <a:t>02.12.2024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3F950-F09D-4749-A382-9DF12C2F4A93}" type="slidenum">
              <a:rPr lang="de-DE" smtClean="0"/>
              <a:t>‹#›</a:t>
            </a:fld>
            <a:endParaRPr lang="de-DE"/>
          </a:p>
        </p:txBody>
      </p:sp>
    </p:spTree>
    <p:extLst>
      <p:ext uri="{BB962C8B-B14F-4D97-AF65-F5344CB8AC3E}">
        <p14:creationId xmlns:p14="http://schemas.microsoft.com/office/powerpoint/2010/main" val="122984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6B73F950-F09D-4749-A382-9DF12C2F4A93}" type="slidenum">
              <a:rPr lang="de-DE" smtClean="0"/>
              <a:t>1</a:t>
            </a:fld>
            <a:endParaRPr lang="de-DE"/>
          </a:p>
        </p:txBody>
      </p:sp>
    </p:spTree>
    <p:extLst>
      <p:ext uri="{BB962C8B-B14F-4D97-AF65-F5344CB8AC3E}">
        <p14:creationId xmlns:p14="http://schemas.microsoft.com/office/powerpoint/2010/main" val="185660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R" dirty="0"/>
          </a:p>
        </p:txBody>
      </p:sp>
      <p:sp>
        <p:nvSpPr>
          <p:cNvPr id="4" name="Slide Number Placeholder 3"/>
          <p:cNvSpPr>
            <a:spLocks noGrp="1"/>
          </p:cNvSpPr>
          <p:nvPr>
            <p:ph type="sldNum" sz="quarter" idx="5"/>
          </p:nvPr>
        </p:nvSpPr>
        <p:spPr/>
        <p:txBody>
          <a:bodyPr/>
          <a:lstStyle/>
          <a:p>
            <a:fld id="{6B73F950-F09D-4749-A382-9DF12C2F4A93}" type="slidenum">
              <a:rPr lang="de-DE" smtClean="0"/>
              <a:t>2</a:t>
            </a:fld>
            <a:endParaRPr lang="de-DE"/>
          </a:p>
        </p:txBody>
      </p:sp>
    </p:spTree>
    <p:extLst>
      <p:ext uri="{BB962C8B-B14F-4D97-AF65-F5344CB8AC3E}">
        <p14:creationId xmlns:p14="http://schemas.microsoft.com/office/powerpoint/2010/main" val="376896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R" dirty="0"/>
          </a:p>
        </p:txBody>
      </p:sp>
      <p:sp>
        <p:nvSpPr>
          <p:cNvPr id="4" name="Slide Number Placeholder 3"/>
          <p:cNvSpPr>
            <a:spLocks noGrp="1"/>
          </p:cNvSpPr>
          <p:nvPr>
            <p:ph type="sldNum" sz="quarter" idx="5"/>
          </p:nvPr>
        </p:nvSpPr>
        <p:spPr/>
        <p:txBody>
          <a:bodyPr/>
          <a:lstStyle/>
          <a:p>
            <a:fld id="{6B73F950-F09D-4749-A382-9DF12C2F4A93}" type="slidenum">
              <a:rPr lang="de-DE" smtClean="0"/>
              <a:t>8</a:t>
            </a:fld>
            <a:endParaRPr lang="de-DE"/>
          </a:p>
        </p:txBody>
      </p:sp>
    </p:spTree>
    <p:extLst>
      <p:ext uri="{BB962C8B-B14F-4D97-AF65-F5344CB8AC3E}">
        <p14:creationId xmlns:p14="http://schemas.microsoft.com/office/powerpoint/2010/main" val="249247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R" dirty="0"/>
          </a:p>
        </p:txBody>
      </p:sp>
      <p:sp>
        <p:nvSpPr>
          <p:cNvPr id="4" name="Slide Number Placeholder 3"/>
          <p:cNvSpPr>
            <a:spLocks noGrp="1"/>
          </p:cNvSpPr>
          <p:nvPr>
            <p:ph type="sldNum" sz="quarter" idx="5"/>
          </p:nvPr>
        </p:nvSpPr>
        <p:spPr/>
        <p:txBody>
          <a:bodyPr/>
          <a:lstStyle/>
          <a:p>
            <a:fld id="{6B73F950-F09D-4749-A382-9DF12C2F4A93}" type="slidenum">
              <a:rPr lang="de-DE" smtClean="0"/>
              <a:t>12</a:t>
            </a:fld>
            <a:endParaRPr lang="de-DE"/>
          </a:p>
        </p:txBody>
      </p:sp>
    </p:spTree>
    <p:extLst>
      <p:ext uri="{BB962C8B-B14F-4D97-AF65-F5344CB8AC3E}">
        <p14:creationId xmlns:p14="http://schemas.microsoft.com/office/powerpoint/2010/main" val="222795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2075-C1AB-BB8A-0D65-FEA680132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313B6-248B-84A8-B1B6-9367D043D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20C0F-DAF2-7321-2719-6E8CF4986CA2}"/>
              </a:ext>
            </a:extLst>
          </p:cNvPr>
          <p:cNvSpPr>
            <a:spLocks noGrp="1"/>
          </p:cNvSpPr>
          <p:nvPr>
            <p:ph type="body" idx="1"/>
          </p:nvPr>
        </p:nvSpPr>
        <p:spPr/>
        <p:txBody>
          <a:bodyPr/>
          <a:lstStyle/>
          <a:p>
            <a:endParaRPr lang="en-LR" dirty="0"/>
          </a:p>
        </p:txBody>
      </p:sp>
      <p:sp>
        <p:nvSpPr>
          <p:cNvPr id="4" name="Slide Number Placeholder 3">
            <a:extLst>
              <a:ext uri="{FF2B5EF4-FFF2-40B4-BE49-F238E27FC236}">
                <a16:creationId xmlns:a16="http://schemas.microsoft.com/office/drawing/2014/main" id="{82860D72-D5BE-EFA3-CDB3-B6E47DB31ADD}"/>
              </a:ext>
            </a:extLst>
          </p:cNvPr>
          <p:cNvSpPr>
            <a:spLocks noGrp="1"/>
          </p:cNvSpPr>
          <p:nvPr>
            <p:ph type="sldNum" sz="quarter" idx="5"/>
          </p:nvPr>
        </p:nvSpPr>
        <p:spPr/>
        <p:txBody>
          <a:bodyPr/>
          <a:lstStyle/>
          <a:p>
            <a:fld id="{6B73F950-F09D-4749-A382-9DF12C2F4A93}" type="slidenum">
              <a:rPr lang="de-DE" smtClean="0"/>
              <a:t>13</a:t>
            </a:fld>
            <a:endParaRPr lang="de-DE"/>
          </a:p>
        </p:txBody>
      </p:sp>
    </p:spTree>
    <p:extLst>
      <p:ext uri="{BB962C8B-B14F-4D97-AF65-F5344CB8AC3E}">
        <p14:creationId xmlns:p14="http://schemas.microsoft.com/office/powerpoint/2010/main" val="65600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R" dirty="0"/>
          </a:p>
        </p:txBody>
      </p:sp>
      <p:sp>
        <p:nvSpPr>
          <p:cNvPr id="4" name="Slide Number Placeholder 3"/>
          <p:cNvSpPr>
            <a:spLocks noGrp="1"/>
          </p:cNvSpPr>
          <p:nvPr>
            <p:ph type="sldNum" sz="quarter" idx="5"/>
          </p:nvPr>
        </p:nvSpPr>
        <p:spPr/>
        <p:txBody>
          <a:bodyPr/>
          <a:lstStyle/>
          <a:p>
            <a:fld id="{6B73F950-F09D-4749-A382-9DF12C2F4A93}" type="slidenum">
              <a:rPr lang="de-DE" smtClean="0"/>
              <a:t>16</a:t>
            </a:fld>
            <a:endParaRPr lang="de-DE"/>
          </a:p>
        </p:txBody>
      </p:sp>
    </p:spTree>
    <p:extLst>
      <p:ext uri="{BB962C8B-B14F-4D97-AF65-F5344CB8AC3E}">
        <p14:creationId xmlns:p14="http://schemas.microsoft.com/office/powerpoint/2010/main" val="365807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R" dirty="0"/>
          </a:p>
        </p:txBody>
      </p:sp>
      <p:sp>
        <p:nvSpPr>
          <p:cNvPr id="4" name="Slide Number Placeholder 3"/>
          <p:cNvSpPr>
            <a:spLocks noGrp="1"/>
          </p:cNvSpPr>
          <p:nvPr>
            <p:ph type="sldNum" sz="quarter" idx="5"/>
          </p:nvPr>
        </p:nvSpPr>
        <p:spPr/>
        <p:txBody>
          <a:bodyPr/>
          <a:lstStyle/>
          <a:p>
            <a:fld id="{6B73F950-F09D-4749-A382-9DF12C2F4A93}" type="slidenum">
              <a:rPr lang="de-DE" smtClean="0"/>
              <a:t>17</a:t>
            </a:fld>
            <a:endParaRPr lang="de-DE"/>
          </a:p>
        </p:txBody>
      </p:sp>
    </p:spTree>
    <p:extLst>
      <p:ext uri="{BB962C8B-B14F-4D97-AF65-F5344CB8AC3E}">
        <p14:creationId xmlns:p14="http://schemas.microsoft.com/office/powerpoint/2010/main" val="111333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9BDF-A7EF-01D7-564D-FE85F0D623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DE"/>
          </a:p>
        </p:txBody>
      </p:sp>
      <p:sp>
        <p:nvSpPr>
          <p:cNvPr id="3" name="Subtitle 2">
            <a:extLst>
              <a:ext uri="{FF2B5EF4-FFF2-40B4-BE49-F238E27FC236}">
                <a16:creationId xmlns:a16="http://schemas.microsoft.com/office/drawing/2014/main" id="{F8AB4D1E-386D-1930-49EF-A69122BE6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DE"/>
          </a:p>
        </p:txBody>
      </p:sp>
      <p:sp>
        <p:nvSpPr>
          <p:cNvPr id="4" name="Date Placeholder 3">
            <a:extLst>
              <a:ext uri="{FF2B5EF4-FFF2-40B4-BE49-F238E27FC236}">
                <a16:creationId xmlns:a16="http://schemas.microsoft.com/office/drawing/2014/main" id="{3DC8A7F4-3EAF-0C19-9246-103A42C371EC}"/>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5" name="Footer Placeholder 4">
            <a:extLst>
              <a:ext uri="{FF2B5EF4-FFF2-40B4-BE49-F238E27FC236}">
                <a16:creationId xmlns:a16="http://schemas.microsoft.com/office/drawing/2014/main" id="{363BA535-4ABA-675F-C60E-966828445A57}"/>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D8F1720-0712-C491-1542-6266B0B202F5}"/>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16834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9E1A-1D1C-444D-B784-EE411D3E314B}"/>
              </a:ext>
            </a:extLst>
          </p:cNvPr>
          <p:cNvSpPr>
            <a:spLocks noGrp="1"/>
          </p:cNvSpPr>
          <p:nvPr>
            <p:ph type="title"/>
          </p:nvPr>
        </p:nvSpPr>
        <p:spPr/>
        <p:txBody>
          <a:bodyPr/>
          <a:lstStyle/>
          <a:p>
            <a:r>
              <a:rPr lang="en-GB"/>
              <a:t>Click to edit Master title style</a:t>
            </a:r>
            <a:endParaRPr lang="de-DE"/>
          </a:p>
        </p:txBody>
      </p:sp>
      <p:sp>
        <p:nvSpPr>
          <p:cNvPr id="3" name="Vertical Text Placeholder 2">
            <a:extLst>
              <a:ext uri="{FF2B5EF4-FFF2-40B4-BE49-F238E27FC236}">
                <a16:creationId xmlns:a16="http://schemas.microsoft.com/office/drawing/2014/main" id="{8C2EBCE3-16DA-478D-5F1F-BADD3BB2FB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C76EC313-FC36-8F4A-BDE4-C0E1BDC13443}"/>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5" name="Footer Placeholder 4">
            <a:extLst>
              <a:ext uri="{FF2B5EF4-FFF2-40B4-BE49-F238E27FC236}">
                <a16:creationId xmlns:a16="http://schemas.microsoft.com/office/drawing/2014/main" id="{386A4F5A-B2B8-D6A8-EFD3-0B1AE2DCC1F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C214E47-DE48-98B6-05A2-D1CEAC4A6357}"/>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76852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5C716-74F2-5930-6422-EF2E91AD0C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DE"/>
          </a:p>
        </p:txBody>
      </p:sp>
      <p:sp>
        <p:nvSpPr>
          <p:cNvPr id="3" name="Vertical Text Placeholder 2">
            <a:extLst>
              <a:ext uri="{FF2B5EF4-FFF2-40B4-BE49-F238E27FC236}">
                <a16:creationId xmlns:a16="http://schemas.microsoft.com/office/drawing/2014/main" id="{701F4610-4C19-E185-ACD2-AEBAC92F3A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2E93F341-C532-3987-F96A-ACA90F39EBF6}"/>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5" name="Footer Placeholder 4">
            <a:extLst>
              <a:ext uri="{FF2B5EF4-FFF2-40B4-BE49-F238E27FC236}">
                <a16:creationId xmlns:a16="http://schemas.microsoft.com/office/drawing/2014/main" id="{A9D4F321-6824-7633-384C-8252DB56F6C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7966407-165B-B199-9789-EFFC6699932A}"/>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36352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F81-EB9E-A495-B871-E8A2141027C8}"/>
              </a:ext>
            </a:extLst>
          </p:cNvPr>
          <p:cNvSpPr>
            <a:spLocks noGrp="1"/>
          </p:cNvSpPr>
          <p:nvPr>
            <p:ph type="title"/>
          </p:nvPr>
        </p:nvSpPr>
        <p:spPr/>
        <p:txBody>
          <a:bodyPr/>
          <a:lstStyle/>
          <a:p>
            <a:r>
              <a:rPr lang="en-GB"/>
              <a:t>Click to edit Master title style</a:t>
            </a:r>
            <a:endParaRPr lang="de-DE"/>
          </a:p>
        </p:txBody>
      </p:sp>
      <p:sp>
        <p:nvSpPr>
          <p:cNvPr id="3" name="Content Placeholder 2">
            <a:extLst>
              <a:ext uri="{FF2B5EF4-FFF2-40B4-BE49-F238E27FC236}">
                <a16:creationId xmlns:a16="http://schemas.microsoft.com/office/drawing/2014/main" id="{B2D985F1-F27E-5BF4-C850-F523E587E8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F132701C-1B17-AB05-CDE2-4793D032DCD4}"/>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5" name="Footer Placeholder 4">
            <a:extLst>
              <a:ext uri="{FF2B5EF4-FFF2-40B4-BE49-F238E27FC236}">
                <a16:creationId xmlns:a16="http://schemas.microsoft.com/office/drawing/2014/main" id="{E8D5AB1B-6955-BA81-E09A-967871C49BD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C7A3A28-9803-4875-4670-C3EF72B890A4}"/>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37409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BF08-FA82-5591-10AB-96AE217552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DE"/>
          </a:p>
        </p:txBody>
      </p:sp>
      <p:sp>
        <p:nvSpPr>
          <p:cNvPr id="3" name="Text Placeholder 2">
            <a:extLst>
              <a:ext uri="{FF2B5EF4-FFF2-40B4-BE49-F238E27FC236}">
                <a16:creationId xmlns:a16="http://schemas.microsoft.com/office/drawing/2014/main" id="{369C885C-08D0-1A0E-1AE6-2F789F01A2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D64D445-DDE9-A1A6-B5C6-740F77F767A3}"/>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5" name="Footer Placeholder 4">
            <a:extLst>
              <a:ext uri="{FF2B5EF4-FFF2-40B4-BE49-F238E27FC236}">
                <a16:creationId xmlns:a16="http://schemas.microsoft.com/office/drawing/2014/main" id="{C030C72F-9D17-6006-99B6-78C2FC236BEE}"/>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52D14ED8-95CC-A92E-6282-D2A16C5FF246}"/>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76716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009-8C92-800B-3765-2724FAB5E2AC}"/>
              </a:ext>
            </a:extLst>
          </p:cNvPr>
          <p:cNvSpPr>
            <a:spLocks noGrp="1"/>
          </p:cNvSpPr>
          <p:nvPr>
            <p:ph type="title"/>
          </p:nvPr>
        </p:nvSpPr>
        <p:spPr/>
        <p:txBody>
          <a:bodyPr/>
          <a:lstStyle/>
          <a:p>
            <a:r>
              <a:rPr lang="en-GB"/>
              <a:t>Click to edit Master title style</a:t>
            </a:r>
            <a:endParaRPr lang="de-DE"/>
          </a:p>
        </p:txBody>
      </p:sp>
      <p:sp>
        <p:nvSpPr>
          <p:cNvPr id="3" name="Content Placeholder 2">
            <a:extLst>
              <a:ext uri="{FF2B5EF4-FFF2-40B4-BE49-F238E27FC236}">
                <a16:creationId xmlns:a16="http://schemas.microsoft.com/office/drawing/2014/main" id="{25D88A17-8D82-2DE9-D4C0-4F286AE2D3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Content Placeholder 3">
            <a:extLst>
              <a:ext uri="{FF2B5EF4-FFF2-40B4-BE49-F238E27FC236}">
                <a16:creationId xmlns:a16="http://schemas.microsoft.com/office/drawing/2014/main" id="{CE8D50E3-8455-2FCC-5B3C-5675C9431E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5" name="Date Placeholder 4">
            <a:extLst>
              <a:ext uri="{FF2B5EF4-FFF2-40B4-BE49-F238E27FC236}">
                <a16:creationId xmlns:a16="http://schemas.microsoft.com/office/drawing/2014/main" id="{D8B31D81-431A-4707-A1C4-19917330E532}"/>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6" name="Footer Placeholder 5">
            <a:extLst>
              <a:ext uri="{FF2B5EF4-FFF2-40B4-BE49-F238E27FC236}">
                <a16:creationId xmlns:a16="http://schemas.microsoft.com/office/drawing/2014/main" id="{991067F6-5FB5-5575-34C1-9B0390F3DAD1}"/>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02676C06-F1BB-0AD9-7F6D-D07F0B9D6326}"/>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66960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D40B-97D9-DD1E-9993-8CCAF410849B}"/>
              </a:ext>
            </a:extLst>
          </p:cNvPr>
          <p:cNvSpPr>
            <a:spLocks noGrp="1"/>
          </p:cNvSpPr>
          <p:nvPr>
            <p:ph type="title"/>
          </p:nvPr>
        </p:nvSpPr>
        <p:spPr>
          <a:xfrm>
            <a:off x="839788" y="365125"/>
            <a:ext cx="10515600" cy="1325563"/>
          </a:xfrm>
        </p:spPr>
        <p:txBody>
          <a:bodyPr/>
          <a:lstStyle/>
          <a:p>
            <a:r>
              <a:rPr lang="en-GB"/>
              <a:t>Click to edit Master title style</a:t>
            </a:r>
            <a:endParaRPr lang="de-DE"/>
          </a:p>
        </p:txBody>
      </p:sp>
      <p:sp>
        <p:nvSpPr>
          <p:cNvPr id="3" name="Text Placeholder 2">
            <a:extLst>
              <a:ext uri="{FF2B5EF4-FFF2-40B4-BE49-F238E27FC236}">
                <a16:creationId xmlns:a16="http://schemas.microsoft.com/office/drawing/2014/main" id="{00CC4634-41CA-AB2F-DC1C-2F23C0ADE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70A8BA-50BB-8995-C94B-4EAFF0EEA5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5" name="Text Placeholder 4">
            <a:extLst>
              <a:ext uri="{FF2B5EF4-FFF2-40B4-BE49-F238E27FC236}">
                <a16:creationId xmlns:a16="http://schemas.microsoft.com/office/drawing/2014/main" id="{884FA222-BAAA-09A0-10AE-2B2ED6161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9F53D2A-7D56-FF57-D663-24D3853C5B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7" name="Date Placeholder 6">
            <a:extLst>
              <a:ext uri="{FF2B5EF4-FFF2-40B4-BE49-F238E27FC236}">
                <a16:creationId xmlns:a16="http://schemas.microsoft.com/office/drawing/2014/main" id="{E9FC1DDC-0E17-66C2-DB7A-DCF0F21A0F2A}"/>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8" name="Footer Placeholder 7">
            <a:extLst>
              <a:ext uri="{FF2B5EF4-FFF2-40B4-BE49-F238E27FC236}">
                <a16:creationId xmlns:a16="http://schemas.microsoft.com/office/drawing/2014/main" id="{78620215-ED6A-1FCA-B481-D21003065CCE}"/>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1C072144-9528-70B6-A770-9EE2F7F03DD0}"/>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138083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9350-1473-19D7-F3E7-BAA440289D60}"/>
              </a:ext>
            </a:extLst>
          </p:cNvPr>
          <p:cNvSpPr>
            <a:spLocks noGrp="1"/>
          </p:cNvSpPr>
          <p:nvPr>
            <p:ph type="title"/>
          </p:nvPr>
        </p:nvSpPr>
        <p:spPr/>
        <p:txBody>
          <a:bodyPr/>
          <a:lstStyle/>
          <a:p>
            <a:r>
              <a:rPr lang="en-GB"/>
              <a:t>Click to edit Master title style</a:t>
            </a:r>
            <a:endParaRPr lang="de-DE"/>
          </a:p>
        </p:txBody>
      </p:sp>
      <p:sp>
        <p:nvSpPr>
          <p:cNvPr id="3" name="Date Placeholder 2">
            <a:extLst>
              <a:ext uri="{FF2B5EF4-FFF2-40B4-BE49-F238E27FC236}">
                <a16:creationId xmlns:a16="http://schemas.microsoft.com/office/drawing/2014/main" id="{FEC5E66A-E12F-E75A-C054-69BAF2B621E4}"/>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4" name="Footer Placeholder 3">
            <a:extLst>
              <a:ext uri="{FF2B5EF4-FFF2-40B4-BE49-F238E27FC236}">
                <a16:creationId xmlns:a16="http://schemas.microsoft.com/office/drawing/2014/main" id="{00F2FA89-B435-37C6-EE19-82F58EE80643}"/>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6FF8A5ED-3288-4CF3-224D-1B2D44B9C652}"/>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94015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3F58E-B551-15FF-C18F-431B7FDB094B}"/>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3" name="Footer Placeholder 2">
            <a:extLst>
              <a:ext uri="{FF2B5EF4-FFF2-40B4-BE49-F238E27FC236}">
                <a16:creationId xmlns:a16="http://schemas.microsoft.com/office/drawing/2014/main" id="{2A2FF5A6-9462-66F4-F390-D06351AE05FB}"/>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1D476DD-E30F-3D0F-F93D-CE1F62BD8301}"/>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91169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8F93-A7A3-79B4-F497-FEEB99E071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e-DE"/>
          </a:p>
        </p:txBody>
      </p:sp>
      <p:sp>
        <p:nvSpPr>
          <p:cNvPr id="3" name="Content Placeholder 2">
            <a:extLst>
              <a:ext uri="{FF2B5EF4-FFF2-40B4-BE49-F238E27FC236}">
                <a16:creationId xmlns:a16="http://schemas.microsoft.com/office/drawing/2014/main" id="{948871C4-B0EE-B53C-17A0-AC320E9E2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Text Placeholder 3">
            <a:extLst>
              <a:ext uri="{FF2B5EF4-FFF2-40B4-BE49-F238E27FC236}">
                <a16:creationId xmlns:a16="http://schemas.microsoft.com/office/drawing/2014/main" id="{38FEDF09-9079-CA84-D82A-F341A1F30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D140A9-4240-1DAE-8A09-F5F18470BB60}"/>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6" name="Footer Placeholder 5">
            <a:extLst>
              <a:ext uri="{FF2B5EF4-FFF2-40B4-BE49-F238E27FC236}">
                <a16:creationId xmlns:a16="http://schemas.microsoft.com/office/drawing/2014/main" id="{55989926-4E99-966E-7662-F3EAA6CCCF1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740F1B3C-EB56-D8E8-98E8-F30F4265D943}"/>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112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283E-0CAD-74B2-777A-635842DEDD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e-DE"/>
          </a:p>
        </p:txBody>
      </p:sp>
      <p:sp>
        <p:nvSpPr>
          <p:cNvPr id="3" name="Picture Placeholder 2">
            <a:extLst>
              <a:ext uri="{FF2B5EF4-FFF2-40B4-BE49-F238E27FC236}">
                <a16:creationId xmlns:a16="http://schemas.microsoft.com/office/drawing/2014/main" id="{8DF66E9D-CCC5-C68C-CBDD-74EB2BC10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10C1D01E-8D31-643C-D881-D7C120AD6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918787-23DE-DADB-BB6D-475D8461B04A}"/>
              </a:ext>
            </a:extLst>
          </p:cNvPr>
          <p:cNvSpPr>
            <a:spLocks noGrp="1"/>
          </p:cNvSpPr>
          <p:nvPr>
            <p:ph type="dt" sz="half" idx="10"/>
          </p:nvPr>
        </p:nvSpPr>
        <p:spPr/>
        <p:txBody>
          <a:bodyPr/>
          <a:lstStyle/>
          <a:p>
            <a:fld id="{49C4CC03-07BC-40F0-9B46-C90FB3A72A93}" type="datetimeFigureOut">
              <a:rPr lang="de-DE" smtClean="0"/>
              <a:t>02.12.2024</a:t>
            </a:fld>
            <a:endParaRPr lang="de-DE"/>
          </a:p>
        </p:txBody>
      </p:sp>
      <p:sp>
        <p:nvSpPr>
          <p:cNvPr id="6" name="Footer Placeholder 5">
            <a:extLst>
              <a:ext uri="{FF2B5EF4-FFF2-40B4-BE49-F238E27FC236}">
                <a16:creationId xmlns:a16="http://schemas.microsoft.com/office/drawing/2014/main" id="{AA640158-B195-0130-ACD0-2D51F764F6C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27D05F29-A8DC-7CA3-6DB3-994D136EAC43}"/>
              </a:ext>
            </a:extLst>
          </p:cNvPr>
          <p:cNvSpPr>
            <a:spLocks noGrp="1"/>
          </p:cNvSpPr>
          <p:nvPr>
            <p:ph type="sldNum" sz="quarter" idx="12"/>
          </p:nvPr>
        </p:nvSpPr>
        <p:spPr/>
        <p:txBody>
          <a:bodyPr/>
          <a:lstStyle/>
          <a:p>
            <a:fld id="{CA2720FE-E9EA-4AC2-966E-F146EDA2D70E}" type="slidenum">
              <a:rPr lang="de-DE" smtClean="0"/>
              <a:t>‹#›</a:t>
            </a:fld>
            <a:endParaRPr lang="de-DE"/>
          </a:p>
        </p:txBody>
      </p:sp>
    </p:spTree>
    <p:extLst>
      <p:ext uri="{BB962C8B-B14F-4D97-AF65-F5344CB8AC3E}">
        <p14:creationId xmlns:p14="http://schemas.microsoft.com/office/powerpoint/2010/main" val="26257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2EC4D-73AA-9E28-C8C1-A680BCFE4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e-DE"/>
          </a:p>
        </p:txBody>
      </p:sp>
      <p:sp>
        <p:nvSpPr>
          <p:cNvPr id="3" name="Text Placeholder 2">
            <a:extLst>
              <a:ext uri="{FF2B5EF4-FFF2-40B4-BE49-F238E27FC236}">
                <a16:creationId xmlns:a16="http://schemas.microsoft.com/office/drawing/2014/main" id="{93AB493C-481C-1DE6-7C3C-7D9E30142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F1973E13-FA5C-31D8-D0DB-EFD35F0EB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4CC03-07BC-40F0-9B46-C90FB3A72A93}" type="datetimeFigureOut">
              <a:rPr lang="de-DE" smtClean="0"/>
              <a:t>02.12.2024</a:t>
            </a:fld>
            <a:endParaRPr lang="de-DE"/>
          </a:p>
        </p:txBody>
      </p:sp>
      <p:sp>
        <p:nvSpPr>
          <p:cNvPr id="5" name="Footer Placeholder 4">
            <a:extLst>
              <a:ext uri="{FF2B5EF4-FFF2-40B4-BE49-F238E27FC236}">
                <a16:creationId xmlns:a16="http://schemas.microsoft.com/office/drawing/2014/main" id="{3EA6F6E6-2E10-9331-0B7B-075D2A62C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a:extLst>
              <a:ext uri="{FF2B5EF4-FFF2-40B4-BE49-F238E27FC236}">
                <a16:creationId xmlns:a16="http://schemas.microsoft.com/office/drawing/2014/main" id="{863A5D31-770B-953A-1ED4-D4D6C1BA4E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720FE-E9EA-4AC2-966E-F146EDA2D70E}" type="slidenum">
              <a:rPr lang="de-DE" smtClean="0"/>
              <a:t>‹#›</a:t>
            </a:fld>
            <a:endParaRPr lang="de-DE"/>
          </a:p>
        </p:txBody>
      </p:sp>
    </p:spTree>
    <p:extLst>
      <p:ext uri="{BB962C8B-B14F-4D97-AF65-F5344CB8AC3E}">
        <p14:creationId xmlns:p14="http://schemas.microsoft.com/office/powerpoint/2010/main" val="220594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ldb.ilec.or.jp/Search/Country/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dg6data.org/en/country-or-area/liberia" TargetMode="External"/><Relationship Id="rId7" Type="http://schemas.openxmlformats.org/officeDocument/2006/relationships/hyperlink" Target="https://link.springer.com/article/10.1007/s44218-024-00039-9" TargetMode="External"/><Relationship Id="rId2" Type="http://schemas.openxmlformats.org/officeDocument/2006/relationships/hyperlink" Target="https://dicf.unepgrid.ch/liberia/water" TargetMode="External"/><Relationship Id="rId1" Type="http://schemas.openxmlformats.org/officeDocument/2006/relationships/slideLayout" Target="../slideLayouts/slideLayout2.xml"/><Relationship Id="rId6" Type="http://schemas.openxmlformats.org/officeDocument/2006/relationships/hyperlink" Target="https://lr.geoview.info/shepard_lake,2273963" TargetMode="External"/><Relationship Id="rId5" Type="http://schemas.openxmlformats.org/officeDocument/2006/relationships/hyperlink" Target="https://www.mindat.org/feature-2273963.html" TargetMode="External"/><Relationship Id="rId4" Type="http://schemas.openxmlformats.org/officeDocument/2006/relationships/hyperlink" Target="https://www.land-links.org/country-profile/liberia/"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ody of water with trees and clouds in the sky&#10;&#10;Description automatically generated">
            <a:extLst>
              <a:ext uri="{FF2B5EF4-FFF2-40B4-BE49-F238E27FC236}">
                <a16:creationId xmlns:a16="http://schemas.microsoft.com/office/drawing/2014/main" id="{3940CB3D-6FDD-7B2A-CB9A-7115D07A9858}"/>
              </a:ext>
            </a:extLst>
          </p:cNvPr>
          <p:cNvPicPr>
            <a:picLocks noChangeAspect="1"/>
          </p:cNvPicPr>
          <p:nvPr/>
        </p:nvPicPr>
        <p:blipFill>
          <a:blip r:embed="rId3">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09" name="Rectangle 10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C0F4AD-6D15-5A21-A104-3560D71169B8}"/>
              </a:ext>
            </a:extLst>
          </p:cNvPr>
          <p:cNvSpPr>
            <a:spLocks noGrp="1"/>
          </p:cNvSpPr>
          <p:nvPr>
            <p:ph type="ctrTitle"/>
          </p:nvPr>
        </p:nvSpPr>
        <p:spPr>
          <a:xfrm>
            <a:off x="7935402" y="743447"/>
            <a:ext cx="3445765" cy="3692028"/>
          </a:xfrm>
          <a:noFill/>
        </p:spPr>
        <p:txBody>
          <a:bodyPr vert="horz" lIns="91440" tIns="45720" rIns="91440" bIns="45720" rtlCol="0">
            <a:normAutofit/>
          </a:bodyPr>
          <a:lstStyle/>
          <a:p>
            <a:pPr algn="l"/>
            <a:r>
              <a:rPr lang="en-US" sz="2500" b="1" kern="1200">
                <a:latin typeface="+mj-lt"/>
                <a:ea typeface="+mj-ea"/>
                <a:cs typeface="+mj-cs"/>
              </a:rPr>
              <a:t>Overview of Liberia’s Freshwater Ecosystems: A need  for Safeguarding</a:t>
            </a:r>
            <a:br>
              <a:rPr lang="en-US" sz="2500" b="1" kern="1200">
                <a:latin typeface="+mj-lt"/>
                <a:ea typeface="+mj-ea"/>
                <a:cs typeface="+mj-cs"/>
              </a:rPr>
            </a:br>
            <a:br>
              <a:rPr lang="en-US" sz="2500" b="1" kern="1200">
                <a:latin typeface="+mj-lt"/>
                <a:ea typeface="+mj-ea"/>
                <a:cs typeface="+mj-cs"/>
              </a:rPr>
            </a:br>
            <a:br>
              <a:rPr lang="en-US" sz="2500" kern="1200">
                <a:latin typeface="+mj-lt"/>
                <a:ea typeface="+mj-ea"/>
                <a:cs typeface="+mj-cs"/>
              </a:rPr>
            </a:br>
            <a:r>
              <a:rPr lang="en-US" sz="2500" b="1" kern="1200">
                <a:latin typeface="+mj-lt"/>
                <a:ea typeface="+mj-ea"/>
                <a:cs typeface="+mj-cs"/>
              </a:rPr>
              <a:t>Nick Benitos Goll, II</a:t>
            </a:r>
            <a:br>
              <a:rPr lang="en-US" sz="2500" b="1" kern="1200">
                <a:latin typeface="+mj-lt"/>
                <a:ea typeface="+mj-ea"/>
                <a:cs typeface="+mj-cs"/>
              </a:rPr>
            </a:br>
            <a:r>
              <a:rPr lang="en-US" sz="2500" b="1" kern="1200">
                <a:latin typeface="+mj-lt"/>
                <a:ea typeface="+mj-ea"/>
                <a:cs typeface="+mj-cs"/>
              </a:rPr>
              <a:t>Environmental Specialist, LEC</a:t>
            </a:r>
            <a:br>
              <a:rPr lang="en-US" sz="2500" b="1" kern="1200">
                <a:latin typeface="+mj-lt"/>
                <a:ea typeface="+mj-ea"/>
                <a:cs typeface="+mj-cs"/>
              </a:rPr>
            </a:br>
            <a:r>
              <a:rPr lang="en-US" sz="2500" b="1"/>
              <a:t>12.01. 2024</a:t>
            </a:r>
            <a:endParaRPr lang="en-US" sz="2500" b="1" kern="1200"/>
          </a:p>
        </p:txBody>
      </p:sp>
    </p:spTree>
    <p:extLst>
      <p:ext uri="{BB962C8B-B14F-4D97-AF65-F5344CB8AC3E}">
        <p14:creationId xmlns:p14="http://schemas.microsoft.com/office/powerpoint/2010/main" val="14751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DADF87-DCF1-DC33-2E1E-E687AA114CC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82D1D-37B7-6C8B-A293-A00A4CC72CE6}"/>
              </a:ext>
            </a:extLst>
          </p:cNvPr>
          <p:cNvSpPr>
            <a:spLocks noGrp="1"/>
          </p:cNvSpPr>
          <p:nvPr>
            <p:ph type="title"/>
          </p:nvPr>
        </p:nvSpPr>
        <p:spPr>
          <a:xfrm>
            <a:off x="6513788" y="365125"/>
            <a:ext cx="4840010" cy="640715"/>
          </a:xfrm>
        </p:spPr>
        <p:txBody>
          <a:bodyPr>
            <a:normAutofit fontScale="90000"/>
          </a:bodyPr>
          <a:lstStyle/>
          <a:p>
            <a:r>
              <a:rPr lang="en-US" b="1" dirty="0"/>
              <a:t>Known Lakes</a:t>
            </a:r>
            <a:endParaRPr lang="en-LR" b="1" dirty="0"/>
          </a:p>
        </p:txBody>
      </p:sp>
      <p:pic>
        <p:nvPicPr>
          <p:cNvPr id="6" name="Picture 5" descr="A boat in the water&#10;&#10;Description automatically generated">
            <a:extLst>
              <a:ext uri="{FF2B5EF4-FFF2-40B4-BE49-F238E27FC236}">
                <a16:creationId xmlns:a16="http://schemas.microsoft.com/office/drawing/2014/main" id="{A05F503F-DB19-7A70-116A-3502C7A4406F}"/>
              </a:ext>
            </a:extLst>
          </p:cNvPr>
          <p:cNvPicPr>
            <a:picLocks noChangeAspect="1"/>
          </p:cNvPicPr>
          <p:nvPr/>
        </p:nvPicPr>
        <p:blipFill>
          <a:blip r:embed="rId2">
            <a:extLst>
              <a:ext uri="{28A0092B-C50C-407E-A947-70E740481C1C}">
                <a14:useLocalDpi xmlns:a14="http://schemas.microsoft.com/office/drawing/2010/main" val="0"/>
              </a:ext>
            </a:extLst>
          </a:blip>
          <a:srcRect l="19224" r="2124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91D3567-15C7-67A8-E71F-3DC92E373C65}"/>
              </a:ext>
            </a:extLst>
          </p:cNvPr>
          <p:cNvSpPr>
            <a:spLocks noGrp="1"/>
          </p:cNvSpPr>
          <p:nvPr>
            <p:ph idx="1"/>
          </p:nvPr>
        </p:nvSpPr>
        <p:spPr>
          <a:xfrm>
            <a:off x="5806930" y="1005840"/>
            <a:ext cx="6116549" cy="5487035"/>
          </a:xfrm>
        </p:spPr>
        <p:txBody>
          <a:bodyPr>
            <a:noAutofit/>
          </a:bodyPr>
          <a:lstStyle/>
          <a:p>
            <a:pPr>
              <a:spcAft>
                <a:spcPts val="800"/>
              </a:spcAft>
            </a:pPr>
            <a:r>
              <a:rPr lang="en-US" sz="2000" b="1" kern="100" dirty="0">
                <a:effectLst/>
                <a:ea typeface="Aptos" panose="020B0004020202020204" pitchFamily="34" charset="0"/>
                <a:cs typeface="Arial" panose="020B0604020202020204" pitchFamily="34" charset="0"/>
              </a:rPr>
              <a:t>Lake Piso</a:t>
            </a:r>
            <a:endParaRPr lang="en-LR" sz="2000" kern="100" dirty="0">
              <a:effectLst/>
              <a:ea typeface="Aptos" panose="020B0004020202020204" pitchFamily="34" charset="0"/>
              <a:cs typeface="Arial" panose="020B0604020202020204" pitchFamily="34" charset="0"/>
            </a:endParaRPr>
          </a:p>
          <a:p>
            <a:pPr marL="342900" lvl="0" indent="-342900">
              <a:spcAft>
                <a:spcPts val="800"/>
              </a:spcAft>
              <a:buFont typeface="Calibri" panose="020F0502020204030204" pitchFamily="34" charset="0"/>
              <a:buChar char="-"/>
            </a:pPr>
            <a:r>
              <a:rPr lang="en-US" sz="2000" kern="100" dirty="0">
                <a:effectLst/>
                <a:ea typeface="Aptos" panose="020B0004020202020204" pitchFamily="34" charset="0"/>
                <a:cs typeface="Arial" panose="020B0604020202020204" pitchFamily="34" charset="0"/>
              </a:rPr>
              <a:t>It is an oblong tidal lagoon and the largest in Liberia, covering 103 km2 . </a:t>
            </a:r>
          </a:p>
          <a:p>
            <a:pPr marL="342900" indent="-342900">
              <a:spcAft>
                <a:spcPts val="800"/>
              </a:spcAft>
              <a:buFont typeface="Calibri" panose="020F0502020204030204" pitchFamily="34" charset="0"/>
              <a:buChar char="-"/>
            </a:pPr>
            <a:r>
              <a:rPr lang="en-US" sz="2000" kern="100" dirty="0">
                <a:effectLst/>
                <a:ea typeface="Aptos" panose="020B0004020202020204" pitchFamily="34" charset="0"/>
                <a:cs typeface="Arial" panose="020B0604020202020204" pitchFamily="34" charset="0"/>
              </a:rPr>
              <a:t>largest Ramsar site in Liberia</a:t>
            </a:r>
            <a:endParaRPr lang="en-LR" sz="2000" kern="100" dirty="0">
              <a:effectLst/>
              <a:ea typeface="Aptos" panose="020B0004020202020204" pitchFamily="34" charset="0"/>
              <a:cs typeface="Arial" panose="020B0604020202020204" pitchFamily="34" charset="0"/>
            </a:endParaRPr>
          </a:p>
          <a:p>
            <a:pPr>
              <a:spcAft>
                <a:spcPts val="800"/>
              </a:spcAft>
            </a:pPr>
            <a:r>
              <a:rPr lang="en-US" sz="2000" b="1" kern="100" dirty="0">
                <a:effectLst/>
                <a:ea typeface="Aptos" panose="020B0004020202020204" pitchFamily="34" charset="0"/>
                <a:cs typeface="Arial" panose="020B0604020202020204" pitchFamily="34" charset="0"/>
              </a:rPr>
              <a:t>Lake Shepard</a:t>
            </a:r>
            <a:endParaRPr lang="en-LR" sz="2000" kern="100" dirty="0">
              <a:effectLst/>
              <a:ea typeface="Aptos" panose="020B0004020202020204" pitchFamily="34" charset="0"/>
              <a:cs typeface="Arial" panose="020B0604020202020204" pitchFamily="34" charset="0"/>
            </a:endParaRPr>
          </a:p>
          <a:p>
            <a:pPr marL="342900" lvl="0" indent="-342900">
              <a:buFont typeface="Calibri" panose="020F0502020204030204" pitchFamily="34" charset="0"/>
              <a:buChar char="-"/>
            </a:pPr>
            <a:r>
              <a:rPr lang="en-US" sz="2000" kern="100" dirty="0">
                <a:effectLst/>
                <a:ea typeface="Aptos" panose="020B0004020202020204" pitchFamily="34" charset="0"/>
                <a:cs typeface="Arial" panose="020B0604020202020204" pitchFamily="34" charset="0"/>
              </a:rPr>
              <a:t>Lake Shepherd is also a long narrow lagoon with similar vegetation to Lake Piso</a:t>
            </a:r>
            <a:endParaRPr lang="en-LR" sz="2000" kern="100" dirty="0">
              <a:effectLst/>
              <a:ea typeface="Aptos" panose="020B0004020202020204" pitchFamily="34" charset="0"/>
              <a:cs typeface="Arial" panose="020B0604020202020204" pitchFamily="34" charset="0"/>
            </a:endParaRPr>
          </a:p>
          <a:p>
            <a:pPr marL="342900" lvl="0" indent="-342900">
              <a:spcAft>
                <a:spcPts val="800"/>
              </a:spcAft>
              <a:buFont typeface="Calibri" panose="020F0502020204030204" pitchFamily="34" charset="0"/>
              <a:buChar char="-"/>
            </a:pPr>
            <a:r>
              <a:rPr lang="en-US" sz="2000" kern="100" dirty="0">
                <a:effectLst/>
                <a:ea typeface="Aptos" panose="020B0004020202020204" pitchFamily="34" charset="0"/>
                <a:cs typeface="Arial" panose="020B0604020202020204" pitchFamily="34" charset="0"/>
              </a:rPr>
              <a:t> a shallow coastal waterbody, completely or partly separated from a larger body of water by a barrier island, coral reef or other depositional feature. The estimate terrain elevation above sea level is 4 meters.</a:t>
            </a:r>
          </a:p>
          <a:p>
            <a:pPr marL="0" indent="0">
              <a:spcAft>
                <a:spcPts val="800"/>
              </a:spcAft>
              <a:buNone/>
            </a:pPr>
            <a:r>
              <a:rPr lang="en-US" sz="2000" kern="100" dirty="0">
                <a:ea typeface="Aptos" panose="020B0004020202020204" pitchFamily="34" charset="0"/>
                <a:cs typeface="Arial" panose="020B0604020202020204" pitchFamily="34" charset="0"/>
              </a:rPr>
              <a:t>* </a:t>
            </a:r>
            <a:r>
              <a:rPr lang="en-US" sz="2000" kern="100" dirty="0">
                <a:effectLst/>
                <a:latin typeface="Aptos" panose="020B0004020202020204" pitchFamily="34" charset="0"/>
                <a:ea typeface="Aptos" panose="020B0004020202020204" pitchFamily="34" charset="0"/>
                <a:cs typeface="Arial" panose="020B0604020202020204" pitchFamily="34" charset="0"/>
              </a:rPr>
              <a:t>However, Liberia has only 1 lake registered on the ‘World Lake Database’ see (</a:t>
            </a:r>
            <a:r>
              <a:rPr lang="en-US" sz="2000" u="sng" kern="100" dirty="0">
                <a:effectLst/>
                <a:latin typeface="Aptos" panose="020B0004020202020204" pitchFamily="34" charset="0"/>
                <a:ea typeface="Aptos" panose="020B0004020202020204" pitchFamily="34" charset="0"/>
                <a:cs typeface="Arial" panose="020B0604020202020204" pitchFamily="34" charset="0"/>
                <a:hlinkClick r:id="rId3"/>
              </a:rPr>
              <a:t>https://wldb.ilec.or.jp/Search/Country/L</a:t>
            </a:r>
            <a:r>
              <a:rPr lang="en-US" sz="2000" kern="100" dirty="0">
                <a:effectLst/>
                <a:latin typeface="Aptos" panose="020B0004020202020204" pitchFamily="34" charset="0"/>
                <a:ea typeface="Aptos" panose="020B0004020202020204" pitchFamily="34" charset="0"/>
                <a:cs typeface="Arial" panose="020B0604020202020204" pitchFamily="34" charset="0"/>
              </a:rPr>
              <a:t>)</a:t>
            </a:r>
            <a:endParaRPr lang="en-LR" sz="2000" kern="100" dirty="0">
              <a:effectLst/>
              <a:latin typeface="Calibri" panose="020F0502020204030204" pitchFamily="34" charset="0"/>
              <a:ea typeface="Aptos" panose="020B0004020202020204" pitchFamily="34" charset="0"/>
              <a:cs typeface="Arial" panose="020B0604020202020204" pitchFamily="34" charset="0"/>
            </a:endParaRPr>
          </a:p>
          <a:p>
            <a:pPr marL="0" lvl="0" indent="0">
              <a:spcAft>
                <a:spcPts val="800"/>
              </a:spcAft>
              <a:buNone/>
            </a:pPr>
            <a:endParaRPr lang="en-LR" sz="2000" b="1"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9017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511FD0-67BE-437F-E27E-DC72DE0A2E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8A8305-90B0-2167-80B5-C89FA310D2DC}"/>
              </a:ext>
            </a:extLst>
          </p:cNvPr>
          <p:cNvSpPr>
            <a:spLocks noGrp="1"/>
          </p:cNvSpPr>
          <p:nvPr>
            <p:ph type="title"/>
          </p:nvPr>
        </p:nvSpPr>
        <p:spPr>
          <a:xfrm>
            <a:off x="838200" y="1195697"/>
            <a:ext cx="3200400" cy="4238118"/>
          </a:xfrm>
        </p:spPr>
        <p:txBody>
          <a:bodyPr>
            <a:normAutofit/>
          </a:bodyPr>
          <a:lstStyle/>
          <a:p>
            <a:r>
              <a:rPr lang="en-US" b="1">
                <a:solidFill>
                  <a:schemeClr val="bg1"/>
                </a:solidFill>
              </a:rPr>
              <a:t>Man-made Lakes</a:t>
            </a:r>
            <a:endParaRPr lang="en-LR" b="1">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517D9D78-F395-19AB-0E11-1E4D1F2321E8}"/>
              </a:ext>
            </a:extLst>
          </p:cNvPr>
          <p:cNvGraphicFramePr>
            <a:graphicFrameLocks noGrp="1"/>
          </p:cNvGraphicFramePr>
          <p:nvPr>
            <p:ph idx="1"/>
            <p:extLst>
              <p:ext uri="{D42A27DB-BD31-4B8C-83A1-F6EECF244321}">
                <p14:modId xmlns:p14="http://schemas.microsoft.com/office/powerpoint/2010/main" val="1511955449"/>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21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oat in a body of water&#10;&#10;Description automatically generated">
            <a:extLst>
              <a:ext uri="{FF2B5EF4-FFF2-40B4-BE49-F238E27FC236}">
                <a16:creationId xmlns:a16="http://schemas.microsoft.com/office/drawing/2014/main" id="{D7B24C56-CFC3-D88E-6C3E-9450E53560D8}"/>
              </a:ext>
            </a:extLst>
          </p:cNvPr>
          <p:cNvPicPr>
            <a:picLocks noChangeAspect="1"/>
          </p:cNvPicPr>
          <p:nvPr/>
        </p:nvPicPr>
        <p:blipFill>
          <a:blip r:embed="rId3">
            <a:extLst>
              <a:ext uri="{28A0092B-C50C-407E-A947-70E740481C1C}">
                <a14:useLocalDpi xmlns:a14="http://schemas.microsoft.com/office/drawing/2010/main" val="0"/>
              </a:ext>
            </a:extLst>
          </a:blip>
          <a:srcRect l="29656" r="20813"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8" name="Picture 7" descr="A wooden bridge over a dirt hill&#10;&#10;Description automatically generated">
            <a:extLst>
              <a:ext uri="{FF2B5EF4-FFF2-40B4-BE49-F238E27FC236}">
                <a16:creationId xmlns:a16="http://schemas.microsoft.com/office/drawing/2014/main" id="{881AA653-AE82-A837-8BCA-DF188392F530}"/>
              </a:ext>
            </a:extLst>
          </p:cNvPr>
          <p:cNvPicPr>
            <a:picLocks noChangeAspect="1"/>
          </p:cNvPicPr>
          <p:nvPr/>
        </p:nvPicPr>
        <p:blipFill>
          <a:blip r:embed="rId4">
            <a:extLst>
              <a:ext uri="{28A0092B-C50C-407E-A947-70E740481C1C}">
                <a14:useLocalDpi xmlns:a14="http://schemas.microsoft.com/office/drawing/2010/main" val="0"/>
              </a:ext>
            </a:extLst>
          </a:blip>
          <a:srcRect l="19250" r="24152"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5" descr="A yellow water in a canyon&#10;&#10;Description automatically generated with medium confidence">
            <a:extLst>
              <a:ext uri="{FF2B5EF4-FFF2-40B4-BE49-F238E27FC236}">
                <a16:creationId xmlns:a16="http://schemas.microsoft.com/office/drawing/2014/main" id="{B927F526-3E81-9357-5E33-5DA141704ED1}"/>
              </a:ext>
            </a:extLst>
          </p:cNvPr>
          <p:cNvPicPr>
            <a:picLocks noChangeAspect="1"/>
          </p:cNvPicPr>
          <p:nvPr/>
        </p:nvPicPr>
        <p:blipFill>
          <a:blip r:embed="rId5">
            <a:extLst>
              <a:ext uri="{28A0092B-C50C-407E-A947-70E740481C1C}">
                <a14:useLocalDpi xmlns:a14="http://schemas.microsoft.com/office/drawing/2010/main" val="0"/>
              </a:ext>
            </a:extLst>
          </a:blip>
          <a:srcRect r="3468"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5" name="Freeform: Shape 3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443C6A-0DE4-3BEF-542F-B6732A946794}"/>
              </a:ext>
            </a:extLst>
          </p:cNvPr>
          <p:cNvSpPr>
            <a:spLocks noGrp="1"/>
          </p:cNvSpPr>
          <p:nvPr>
            <p:ph type="title"/>
          </p:nvPr>
        </p:nvSpPr>
        <p:spPr>
          <a:xfrm>
            <a:off x="448056" y="685800"/>
            <a:ext cx="4922338" cy="1325563"/>
          </a:xfrm>
        </p:spPr>
        <p:txBody>
          <a:bodyPr>
            <a:normAutofit/>
          </a:bodyPr>
          <a:lstStyle/>
          <a:p>
            <a:r>
              <a:rPr lang="en-US" sz="3100" b="1"/>
              <a:t>Threats/Challenges to Liberia’s Water Resources</a:t>
            </a:r>
            <a:endParaRPr lang="en-LR" sz="3100" b="1"/>
          </a:p>
        </p:txBody>
      </p:sp>
      <p:sp>
        <p:nvSpPr>
          <p:cNvPr id="39" name="Rectangle 3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6D8AA3-388C-DDAE-A295-AB41ED8AF9B9}"/>
              </a:ext>
            </a:extLst>
          </p:cNvPr>
          <p:cNvSpPr>
            <a:spLocks noGrp="1"/>
          </p:cNvSpPr>
          <p:nvPr>
            <p:ph idx="1"/>
          </p:nvPr>
        </p:nvSpPr>
        <p:spPr>
          <a:xfrm>
            <a:off x="448056" y="2514600"/>
            <a:ext cx="3453384" cy="3666744"/>
          </a:xfrm>
        </p:spPr>
        <p:txBody>
          <a:bodyPr>
            <a:normAutofit/>
          </a:bodyPr>
          <a:lstStyle/>
          <a:p>
            <a:pPr>
              <a:spcAft>
                <a:spcPts val="800"/>
              </a:spcAft>
            </a:pPr>
            <a:r>
              <a:rPr lang="en-US" sz="2000" b="1" kern="100" dirty="0">
                <a:effectLst/>
                <a:latin typeface="Aptos" panose="020B0004020202020204" pitchFamily="34" charset="0"/>
                <a:ea typeface="Aptos" panose="020B0004020202020204" pitchFamily="34" charset="0"/>
                <a:cs typeface="Arial" panose="020B0604020202020204" pitchFamily="34" charset="0"/>
              </a:rPr>
              <a:t>Artisanal mining (unregulated)</a:t>
            </a:r>
            <a:endParaRPr lang="en-LR" sz="2000" kern="100" dirty="0">
              <a:effectLst/>
              <a:latin typeface="Calibri" panose="020F0502020204030204" pitchFamily="34" charset="0"/>
              <a:ea typeface="Aptos" panose="020B0004020202020204" pitchFamily="34" charset="0"/>
              <a:cs typeface="Arial" panose="020B0604020202020204" pitchFamily="34" charset="0"/>
            </a:endParaRPr>
          </a:p>
          <a:p>
            <a:endParaRPr lang="en-LR" sz="2000" dirty="0"/>
          </a:p>
        </p:txBody>
      </p:sp>
    </p:spTree>
    <p:extLst>
      <p:ext uri="{BB962C8B-B14F-4D97-AF65-F5344CB8AC3E}">
        <p14:creationId xmlns:p14="http://schemas.microsoft.com/office/powerpoint/2010/main" val="135486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02A7AD-6EFD-0085-8E76-EDF41C21F7B1}"/>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B7740F-E2F7-8385-8519-F2691BA6B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18684-48B6-08A9-4225-C78B70F8658D}"/>
              </a:ext>
            </a:extLst>
          </p:cNvPr>
          <p:cNvSpPr>
            <a:spLocks noGrp="1"/>
          </p:cNvSpPr>
          <p:nvPr>
            <p:ph type="title"/>
          </p:nvPr>
        </p:nvSpPr>
        <p:spPr>
          <a:xfrm>
            <a:off x="572493" y="238539"/>
            <a:ext cx="11018520" cy="1434415"/>
          </a:xfrm>
        </p:spPr>
        <p:txBody>
          <a:bodyPr anchor="b">
            <a:normAutofit/>
          </a:bodyPr>
          <a:lstStyle/>
          <a:p>
            <a:r>
              <a:rPr lang="en-US" sz="4600" b="1"/>
              <a:t>Threats/Challenges to Liberia’s Water Resources</a:t>
            </a:r>
            <a:endParaRPr lang="en-LR" sz="4600" b="1"/>
          </a:p>
        </p:txBody>
      </p:sp>
      <p:sp>
        <p:nvSpPr>
          <p:cNvPr id="28" name="sketchy line">
            <a:extLst>
              <a:ext uri="{FF2B5EF4-FFF2-40B4-BE49-F238E27FC236}">
                <a16:creationId xmlns:a16="http://schemas.microsoft.com/office/drawing/2014/main" id="{225231A8-120F-4573-651A-41D79FE98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DA624D-DA74-C48F-2962-5AB16BE3C152}"/>
              </a:ext>
            </a:extLst>
          </p:cNvPr>
          <p:cNvSpPr>
            <a:spLocks noGrp="1"/>
          </p:cNvSpPr>
          <p:nvPr>
            <p:ph idx="1"/>
          </p:nvPr>
        </p:nvSpPr>
        <p:spPr>
          <a:xfrm>
            <a:off x="572493" y="2071316"/>
            <a:ext cx="6713552" cy="4119172"/>
          </a:xfrm>
        </p:spPr>
        <p:txBody>
          <a:bodyPr anchor="t">
            <a:normAutofit/>
          </a:bodyPr>
          <a:lstStyle/>
          <a:p>
            <a:pPr>
              <a:spcAft>
                <a:spcPts val="800"/>
              </a:spcAft>
            </a:pPr>
            <a:r>
              <a:rPr lang="en-US" sz="2000" b="1" kern="100">
                <a:effectLst/>
                <a:latin typeface="Aptos" panose="020B0004020202020204" pitchFamily="34" charset="0"/>
                <a:ea typeface="Aptos" panose="020B0004020202020204" pitchFamily="34" charset="0"/>
                <a:cs typeface="Arial" panose="020B0604020202020204" pitchFamily="34" charset="0"/>
              </a:rPr>
              <a:t>Sea level rise</a:t>
            </a:r>
            <a:r>
              <a:rPr lang="en-US" sz="2000" b="1"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Liberia's extensive coastal plains and large coastal population make it vulnerable to sea level rise, which can accelerate coastal erosion and increase the risk of storm surges</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pPr>
              <a:spcAft>
                <a:spcPts val="800"/>
              </a:spcAft>
            </a:pPr>
            <a:r>
              <a:rPr lang="en-US" sz="2000" b="1" kern="100">
                <a:effectLst/>
                <a:latin typeface="Aptos" panose="020B0004020202020204" pitchFamily="34" charset="0"/>
                <a:ea typeface="Aptos" panose="020B0004020202020204" pitchFamily="34" charset="0"/>
                <a:cs typeface="Arial" panose="020B0604020202020204" pitchFamily="34" charset="0"/>
              </a:rPr>
              <a:t>Poor water management</a:t>
            </a:r>
            <a:r>
              <a:rPr lang="en-US" sz="2000" b="1"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Low funding and technical capacity, along with a lack of institutional capacity, hinder water resources management</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pPr>
              <a:spcAft>
                <a:spcPts val="800"/>
              </a:spcAft>
            </a:pPr>
            <a:r>
              <a:rPr lang="en-US" sz="2000" b="1" kern="100">
                <a:effectLst/>
                <a:latin typeface="Aptos" panose="020B0004020202020204" pitchFamily="34" charset="0"/>
                <a:ea typeface="Aptos" panose="020B0004020202020204" pitchFamily="34" charset="0"/>
                <a:cs typeface="Arial" panose="020B0604020202020204" pitchFamily="34" charset="0"/>
              </a:rPr>
              <a:t>Poor sanitation and drainage systems</a:t>
            </a:r>
            <a:r>
              <a:rPr lang="en-US" sz="2000" b="1"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Monrovia and other cities have poorly developed sanitation systems, which can lead to the spread of sewage and solid waste during the wet season.</a:t>
            </a:r>
            <a:r>
              <a:rPr lang="en-US" sz="2000"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Toilets on the river bodies</a:t>
            </a:r>
            <a:r>
              <a:rPr lang="en-US" sz="2000"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Waste disposal</a:t>
            </a:r>
            <a:r>
              <a:rPr lang="en-US" sz="2000"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Open defecation etc.  </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endParaRPr lang="en-LR" sz="2000"/>
          </a:p>
        </p:txBody>
      </p:sp>
      <p:pic>
        <p:nvPicPr>
          <p:cNvPr id="5" name="Picture 4" descr="A diagram of a landscape&#10;&#10;Description automatically generated">
            <a:extLst>
              <a:ext uri="{FF2B5EF4-FFF2-40B4-BE49-F238E27FC236}">
                <a16:creationId xmlns:a16="http://schemas.microsoft.com/office/drawing/2014/main" id="{F862D886-D6F6-BEF9-6320-DCC3A5EFFDB1}"/>
              </a:ext>
            </a:extLst>
          </p:cNvPr>
          <p:cNvPicPr>
            <a:picLocks noChangeAspect="1"/>
          </p:cNvPicPr>
          <p:nvPr/>
        </p:nvPicPr>
        <p:blipFill>
          <a:blip r:embed="rId3">
            <a:extLst>
              <a:ext uri="{28A0092B-C50C-407E-A947-70E740481C1C}">
                <a14:useLocalDpi xmlns:a14="http://schemas.microsoft.com/office/drawing/2010/main" val="0"/>
              </a:ext>
            </a:extLst>
          </a:blip>
          <a:srcRect l="10992" r="7473" b="-1"/>
          <a:stretch/>
        </p:blipFill>
        <p:spPr>
          <a:xfrm>
            <a:off x="7675658" y="2093976"/>
            <a:ext cx="3941064" cy="4096512"/>
          </a:xfrm>
          <a:prstGeom prst="rect">
            <a:avLst/>
          </a:prstGeom>
        </p:spPr>
      </p:pic>
    </p:spTree>
    <p:extLst>
      <p:ext uri="{BB962C8B-B14F-4D97-AF65-F5344CB8AC3E}">
        <p14:creationId xmlns:p14="http://schemas.microsoft.com/office/powerpoint/2010/main" val="31237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6EE8D9-A62C-2F60-5DE2-E51E31DA1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CB875-73AC-D094-5533-888EF21D6B05}"/>
              </a:ext>
            </a:extLst>
          </p:cNvPr>
          <p:cNvSpPr>
            <a:spLocks noGrp="1"/>
          </p:cNvSpPr>
          <p:nvPr>
            <p:ph type="title"/>
          </p:nvPr>
        </p:nvSpPr>
        <p:spPr>
          <a:xfrm>
            <a:off x="481013" y="3752849"/>
            <a:ext cx="3290887" cy="2452687"/>
          </a:xfrm>
        </p:spPr>
        <p:txBody>
          <a:bodyPr anchor="ctr">
            <a:normAutofit/>
          </a:bodyPr>
          <a:lstStyle/>
          <a:p>
            <a:r>
              <a:rPr lang="en-US" sz="2800" b="1"/>
              <a:t>Threats/Challenges to Liberia’s Water Resources</a:t>
            </a:r>
            <a:endParaRPr lang="en-LR" sz="2800" b="1"/>
          </a:p>
        </p:txBody>
      </p:sp>
      <p:pic>
        <p:nvPicPr>
          <p:cNvPr id="5" name="Picture 4" descr="A person in a boat on a river&#10;&#10;Description automatically generated">
            <a:extLst>
              <a:ext uri="{FF2B5EF4-FFF2-40B4-BE49-F238E27FC236}">
                <a16:creationId xmlns:a16="http://schemas.microsoft.com/office/drawing/2014/main" id="{E8632685-EFAD-2738-FFF2-720635C4B5D2}"/>
              </a:ext>
            </a:extLst>
          </p:cNvPr>
          <p:cNvPicPr>
            <a:picLocks noChangeAspect="1"/>
          </p:cNvPicPr>
          <p:nvPr/>
        </p:nvPicPr>
        <p:blipFill>
          <a:blip r:embed="rId2">
            <a:extLst>
              <a:ext uri="{28A0092B-C50C-407E-A947-70E740481C1C}">
                <a14:useLocalDpi xmlns:a14="http://schemas.microsoft.com/office/drawing/2010/main" val="0"/>
              </a:ext>
            </a:extLst>
          </a:blip>
          <a:srcRect t="29898" b="2952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F9F5F60-A70C-979F-2A31-C8E1A753A372}"/>
              </a:ext>
            </a:extLst>
          </p:cNvPr>
          <p:cNvSpPr>
            <a:spLocks noGrp="1"/>
          </p:cNvSpPr>
          <p:nvPr>
            <p:ph idx="1"/>
          </p:nvPr>
        </p:nvSpPr>
        <p:spPr>
          <a:xfrm>
            <a:off x="4223982" y="3752850"/>
            <a:ext cx="7485413" cy="2452687"/>
          </a:xfrm>
        </p:spPr>
        <p:txBody>
          <a:bodyPr anchor="ctr">
            <a:normAutofit/>
          </a:bodyPr>
          <a:lstStyle/>
          <a:p>
            <a:pPr>
              <a:spcAft>
                <a:spcPts val="800"/>
              </a:spcAft>
            </a:pPr>
            <a:r>
              <a:rPr lang="en-US" sz="1700" b="1" kern="100" dirty="0">
                <a:effectLst/>
                <a:latin typeface="Aptos" panose="020B0004020202020204" pitchFamily="34" charset="0"/>
                <a:ea typeface="Aptos" panose="020B0004020202020204" pitchFamily="34" charset="0"/>
                <a:cs typeface="Arial" panose="020B0604020202020204" pitchFamily="34" charset="0"/>
              </a:rPr>
              <a:t>Climate change</a:t>
            </a:r>
            <a:r>
              <a:rPr lang="en-US" sz="1700" b="1" kern="100" dirty="0">
                <a:latin typeface="Calibri" panose="020F0502020204030204" pitchFamily="34" charset="0"/>
                <a:ea typeface="Aptos" panose="020B0004020202020204" pitchFamily="34" charset="0"/>
                <a:cs typeface="Arial" panose="020B0604020202020204" pitchFamily="34" charset="0"/>
              </a:rPr>
              <a:t>: </a:t>
            </a:r>
            <a:r>
              <a:rPr lang="en-US" sz="1700" kern="100" dirty="0">
                <a:effectLst/>
                <a:latin typeface="Aptos" panose="020B0004020202020204" pitchFamily="34" charset="0"/>
                <a:ea typeface="Aptos" panose="020B0004020202020204" pitchFamily="34" charset="0"/>
                <a:cs typeface="Arial" panose="020B0604020202020204" pitchFamily="34" charset="0"/>
              </a:rPr>
              <a:t>Flash flooding</a:t>
            </a:r>
            <a:r>
              <a:rPr lang="en-US" sz="1700" kern="100" dirty="0">
                <a:effectLst/>
                <a:latin typeface="Calibri" panose="020F0502020204030204" pitchFamily="34" charset="0"/>
                <a:ea typeface="Aptos" panose="020B0004020202020204" pitchFamily="34" charset="0"/>
                <a:cs typeface="Arial" panose="020B0604020202020204" pitchFamily="34" charset="0"/>
              </a:rPr>
              <a:t>; </a:t>
            </a:r>
            <a:r>
              <a:rPr lang="en-US" sz="1700" kern="100" dirty="0">
                <a:effectLst/>
                <a:latin typeface="Aptos" panose="020B0004020202020204" pitchFamily="34" charset="0"/>
                <a:ea typeface="Aptos" panose="020B0004020202020204" pitchFamily="34" charset="0"/>
                <a:cs typeface="Arial" panose="020B0604020202020204" pitchFamily="34" charset="0"/>
              </a:rPr>
              <a:t>Drought</a:t>
            </a:r>
            <a:r>
              <a:rPr lang="en-US" sz="1700" kern="100" dirty="0">
                <a:effectLst/>
                <a:latin typeface="Calibri" panose="020F0502020204030204" pitchFamily="34" charset="0"/>
                <a:ea typeface="Aptos" panose="020B0004020202020204" pitchFamily="34" charset="0"/>
                <a:cs typeface="Arial" panose="020B0604020202020204" pitchFamily="34" charset="0"/>
              </a:rPr>
              <a:t>; </a:t>
            </a:r>
            <a:r>
              <a:rPr lang="en-US" sz="1700" kern="100" dirty="0">
                <a:effectLst/>
                <a:latin typeface="Aptos" panose="020B0004020202020204" pitchFamily="34" charset="0"/>
                <a:ea typeface="Aptos" panose="020B0004020202020204" pitchFamily="34" charset="0"/>
                <a:cs typeface="Arial" panose="020B0604020202020204" pitchFamily="34" charset="0"/>
              </a:rPr>
              <a:t>threaten to inundate coastal wetlands and mangroves</a:t>
            </a:r>
            <a:r>
              <a:rPr lang="en-US" sz="1700" kern="100" dirty="0">
                <a:latin typeface="Calibri" panose="020F0502020204030204" pitchFamily="34" charset="0"/>
                <a:ea typeface="Aptos" panose="020B0004020202020204" pitchFamily="34" charset="0"/>
                <a:cs typeface="Arial" panose="020B0604020202020204" pitchFamily="34" charset="0"/>
              </a:rPr>
              <a:t>; </a:t>
            </a:r>
            <a:r>
              <a:rPr lang="en-US" sz="1700" kern="100" dirty="0">
                <a:effectLst/>
                <a:latin typeface="Aptos" panose="020B0004020202020204" pitchFamily="34" charset="0"/>
                <a:ea typeface="Aptos" panose="020B0004020202020204" pitchFamily="34" charset="0"/>
                <a:cs typeface="Arial" panose="020B0604020202020204" pitchFamily="34" charset="0"/>
              </a:rPr>
              <a:t>Total rainfall has decreased since the 1960s</a:t>
            </a:r>
            <a:endParaRPr lang="en-LR" sz="1700" kern="100" dirty="0">
              <a:effectLst/>
              <a:latin typeface="Calibri" panose="020F0502020204030204" pitchFamily="34" charset="0"/>
              <a:ea typeface="Aptos" panose="020B0004020202020204" pitchFamily="34" charset="0"/>
              <a:cs typeface="Arial" panose="020B0604020202020204" pitchFamily="34" charset="0"/>
            </a:endParaRPr>
          </a:p>
          <a:p>
            <a:pPr>
              <a:spcAft>
                <a:spcPts val="800"/>
              </a:spcAft>
            </a:pPr>
            <a:r>
              <a:rPr lang="en-US" sz="1700" b="1" kern="100" dirty="0">
                <a:effectLst/>
                <a:latin typeface="Aptos" panose="020B0004020202020204" pitchFamily="34" charset="0"/>
                <a:ea typeface="Aptos" panose="020B0004020202020204" pitchFamily="34" charset="0"/>
                <a:cs typeface="Arial" panose="020B0604020202020204" pitchFamily="34" charset="0"/>
              </a:rPr>
              <a:t>Low seasonal flow (dry season)</a:t>
            </a:r>
            <a:r>
              <a:rPr lang="en-US" sz="1700" b="1" kern="100" dirty="0">
                <a:latin typeface="Calibri" panose="020F0502020204030204" pitchFamily="34" charset="0"/>
                <a:ea typeface="Aptos" panose="020B0004020202020204" pitchFamily="34" charset="0"/>
                <a:cs typeface="Arial" panose="020B0604020202020204" pitchFamily="34" charset="0"/>
              </a:rPr>
              <a:t>: </a:t>
            </a:r>
            <a:r>
              <a:rPr lang="en-US" sz="1700" kern="100" dirty="0">
                <a:effectLst/>
                <a:latin typeface="Aptos" panose="020B0004020202020204" pitchFamily="34" charset="0"/>
                <a:ea typeface="Aptos" panose="020B0004020202020204" pitchFamily="34" charset="0"/>
                <a:cs typeface="Arial" panose="020B0604020202020204" pitchFamily="34" charset="0"/>
              </a:rPr>
              <a:t>Despite having abundant surface water, dry season flows can be low. The MCHPP is Liberia’s only notable reservoir, storing 239 Million Cubic Meters (MCM) from the St. Paul River.</a:t>
            </a:r>
            <a:endParaRPr lang="en-LR" sz="1700" kern="100" dirty="0">
              <a:effectLst/>
              <a:latin typeface="Calibri" panose="020F0502020204030204" pitchFamily="34" charset="0"/>
              <a:ea typeface="Aptos" panose="020B0004020202020204" pitchFamily="34" charset="0"/>
              <a:cs typeface="Arial" panose="020B0604020202020204" pitchFamily="34" charset="0"/>
            </a:endParaRPr>
          </a:p>
          <a:p>
            <a:r>
              <a:rPr lang="en-US" sz="1700" dirty="0">
                <a:effectLst/>
                <a:latin typeface="Aptos" panose="020B0004020202020204" pitchFamily="34" charset="0"/>
                <a:ea typeface="Aptos" panose="020B0004020202020204" pitchFamily="34" charset="0"/>
                <a:cs typeface="Arial" panose="020B0604020202020204" pitchFamily="34" charset="0"/>
              </a:rPr>
              <a:t>Low flows on the St. Paul River significantly reduces hydropower generation at the Mount Coffee Dam, which is the largest source of municipal power and a major source of electricity for Monrovia. </a:t>
            </a:r>
          </a:p>
          <a:p>
            <a:pPr marL="0" indent="0">
              <a:buNone/>
            </a:pPr>
            <a:endParaRPr lang="en-LR" sz="1700" dirty="0"/>
          </a:p>
        </p:txBody>
      </p:sp>
    </p:spTree>
    <p:extLst>
      <p:ext uri="{BB962C8B-B14F-4D97-AF65-F5344CB8AC3E}">
        <p14:creationId xmlns:p14="http://schemas.microsoft.com/office/powerpoint/2010/main" val="131657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91FF25-4042-F347-0219-B9269FC7286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BE86A-95D7-5114-1C2C-897B2A0DCCEF}"/>
              </a:ext>
            </a:extLst>
          </p:cNvPr>
          <p:cNvSpPr>
            <a:spLocks noGrp="1"/>
          </p:cNvSpPr>
          <p:nvPr>
            <p:ph type="title"/>
          </p:nvPr>
        </p:nvSpPr>
        <p:spPr>
          <a:xfrm>
            <a:off x="640080" y="325369"/>
            <a:ext cx="4368602" cy="1956841"/>
          </a:xfrm>
        </p:spPr>
        <p:txBody>
          <a:bodyPr anchor="b">
            <a:normAutofit/>
          </a:bodyPr>
          <a:lstStyle/>
          <a:p>
            <a:r>
              <a:rPr lang="en-US" sz="3800" b="1"/>
              <a:t>Threats/Challenges to Liberia’s Water Resources</a:t>
            </a:r>
            <a:endParaRPr lang="en-LR" sz="3800" b="1"/>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8C8436-FDA9-B739-79FC-2577FF2DC1A3}"/>
              </a:ext>
            </a:extLst>
          </p:cNvPr>
          <p:cNvSpPr>
            <a:spLocks noGrp="1"/>
          </p:cNvSpPr>
          <p:nvPr>
            <p:ph idx="1"/>
          </p:nvPr>
        </p:nvSpPr>
        <p:spPr>
          <a:xfrm>
            <a:off x="640080" y="2872899"/>
            <a:ext cx="4243589" cy="3320668"/>
          </a:xfrm>
        </p:spPr>
        <p:txBody>
          <a:bodyPr>
            <a:normAutofit/>
          </a:bodyPr>
          <a:lstStyle/>
          <a:p>
            <a:pPr>
              <a:spcAft>
                <a:spcPts val="800"/>
              </a:spcAft>
            </a:pPr>
            <a:r>
              <a:rPr lang="en-US" sz="1700" b="1" kern="100">
                <a:effectLst/>
                <a:latin typeface="Aptos" panose="020B0004020202020204" pitchFamily="34" charset="0"/>
                <a:ea typeface="Aptos" panose="020B0004020202020204" pitchFamily="34" charset="0"/>
                <a:cs typeface="Arial" panose="020B0604020202020204" pitchFamily="34" charset="0"/>
              </a:rPr>
              <a:t>Sedimentation </a:t>
            </a:r>
            <a:endParaRPr lang="en-LR" sz="1700" kern="100">
              <a:effectLst/>
              <a:latin typeface="Calibri" panose="020F0502020204030204" pitchFamily="34" charset="0"/>
              <a:ea typeface="Aptos" panose="020B0004020202020204" pitchFamily="34" charset="0"/>
              <a:cs typeface="Arial" panose="020B0604020202020204" pitchFamily="34" charset="0"/>
            </a:endParaRPr>
          </a:p>
          <a:p>
            <a:pPr marL="0" indent="0">
              <a:spcAft>
                <a:spcPts val="800"/>
              </a:spcAft>
              <a:buNone/>
            </a:pPr>
            <a:r>
              <a:rPr lang="en-US" sz="1700" kern="100">
                <a:effectLst/>
                <a:latin typeface="Aptos" panose="020B0004020202020204" pitchFamily="34" charset="0"/>
                <a:ea typeface="Aptos" panose="020B0004020202020204" pitchFamily="34" charset="0"/>
                <a:cs typeface="Arial" panose="020B0604020202020204" pitchFamily="34" charset="0"/>
              </a:rPr>
              <a:t> - freshwater is often affected by saline intrusion.</a:t>
            </a:r>
            <a:endParaRPr lang="en-LR" sz="1700" kern="100">
              <a:effectLst/>
              <a:latin typeface="Calibri" panose="020F0502020204030204" pitchFamily="34" charset="0"/>
              <a:ea typeface="Aptos" panose="020B0004020202020204" pitchFamily="34" charset="0"/>
              <a:cs typeface="Arial" panose="020B0604020202020204" pitchFamily="34" charset="0"/>
            </a:endParaRPr>
          </a:p>
          <a:p>
            <a:pPr>
              <a:spcAft>
                <a:spcPts val="800"/>
              </a:spcAft>
            </a:pPr>
            <a:r>
              <a:rPr lang="en-US" sz="1700" b="1" kern="100">
                <a:latin typeface="Aptos" panose="020B0004020202020204" pitchFamily="34" charset="0"/>
                <a:ea typeface="Aptos" panose="020B0004020202020204" pitchFamily="34" charset="0"/>
                <a:cs typeface="Arial" panose="020B0604020202020204" pitchFamily="34" charset="0"/>
              </a:rPr>
              <a:t>R</a:t>
            </a:r>
            <a:r>
              <a:rPr lang="en-US" sz="1700" b="1" kern="100">
                <a:effectLst/>
                <a:latin typeface="Aptos" panose="020B0004020202020204" pitchFamily="34" charset="0"/>
                <a:ea typeface="Aptos" panose="020B0004020202020204" pitchFamily="34" charset="0"/>
                <a:cs typeface="Arial" panose="020B0604020202020204" pitchFamily="34" charset="0"/>
              </a:rPr>
              <a:t>ubber processing and plantations </a:t>
            </a:r>
            <a:r>
              <a:rPr lang="en-US" sz="1700" kern="100">
                <a:effectLst/>
                <a:latin typeface="Aptos" panose="020B0004020202020204" pitchFamily="34" charset="0"/>
                <a:ea typeface="Aptos" panose="020B0004020202020204" pitchFamily="34" charset="0"/>
                <a:cs typeface="Arial" panose="020B0604020202020204" pitchFamily="34" charset="0"/>
              </a:rPr>
              <a:t>: key sources of surface water pollution and watershed degradation. Rubber plantations and processing facilities commonly use chemicals such as sulfuric acid, ammonia, formic acid, and lye, which can harm wetland biodiversity and public health if effluent is not treated</a:t>
            </a:r>
            <a:endParaRPr lang="en-LR" sz="1700" kern="100">
              <a:effectLst/>
              <a:latin typeface="Calibri" panose="020F0502020204030204" pitchFamily="34" charset="0"/>
              <a:ea typeface="Aptos" panose="020B0004020202020204" pitchFamily="34" charset="0"/>
              <a:cs typeface="Arial" panose="020B0604020202020204" pitchFamily="34" charset="0"/>
            </a:endParaRPr>
          </a:p>
          <a:p>
            <a:pPr marL="0" indent="0">
              <a:buNone/>
            </a:pPr>
            <a:endParaRPr lang="en-LR" sz="1700"/>
          </a:p>
        </p:txBody>
      </p:sp>
      <p:pic>
        <p:nvPicPr>
          <p:cNvPr id="7" name="Picture 6" descr="A yellow excavator in a dirt area&#10;&#10;Description automatically generated">
            <a:extLst>
              <a:ext uri="{FF2B5EF4-FFF2-40B4-BE49-F238E27FC236}">
                <a16:creationId xmlns:a16="http://schemas.microsoft.com/office/drawing/2014/main" id="{0B8800AA-89E8-150E-C3E9-9E77ED473B18}"/>
              </a:ext>
            </a:extLst>
          </p:cNvPr>
          <p:cNvPicPr>
            <a:picLocks noChangeAspect="1"/>
          </p:cNvPicPr>
          <p:nvPr/>
        </p:nvPicPr>
        <p:blipFill>
          <a:blip r:embed="rId2">
            <a:extLst>
              <a:ext uri="{28A0092B-C50C-407E-A947-70E740481C1C}">
                <a14:useLocalDpi xmlns:a14="http://schemas.microsoft.com/office/drawing/2010/main" val="0"/>
              </a:ext>
            </a:extLst>
          </a:blip>
          <a:srcRect l="15333" r="94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161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C59837-3915-4AF8-0F46-464C9BA2051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97BC9-B362-395D-0567-EF403FACB66A}"/>
              </a:ext>
            </a:extLst>
          </p:cNvPr>
          <p:cNvSpPr>
            <a:spLocks noGrp="1"/>
          </p:cNvSpPr>
          <p:nvPr>
            <p:ph type="title"/>
          </p:nvPr>
        </p:nvSpPr>
        <p:spPr>
          <a:xfrm>
            <a:off x="838201" y="365125"/>
            <a:ext cx="3816095" cy="1938076"/>
          </a:xfrm>
        </p:spPr>
        <p:txBody>
          <a:bodyPr>
            <a:normAutofit/>
          </a:bodyPr>
          <a:lstStyle/>
          <a:p>
            <a:r>
              <a:rPr lang="en-US" sz="3400" b="1"/>
              <a:t>Threats/Challenges to Liberia’s Water Resources</a:t>
            </a:r>
            <a:endParaRPr lang="en-LR" sz="3400" b="1"/>
          </a:p>
        </p:txBody>
      </p:sp>
      <p:sp>
        <p:nvSpPr>
          <p:cNvPr id="3" name="Content Placeholder 2">
            <a:extLst>
              <a:ext uri="{FF2B5EF4-FFF2-40B4-BE49-F238E27FC236}">
                <a16:creationId xmlns:a16="http://schemas.microsoft.com/office/drawing/2014/main" id="{E7F8BB29-C934-F72F-9880-5B2E75ACE9CE}"/>
              </a:ext>
            </a:extLst>
          </p:cNvPr>
          <p:cNvSpPr>
            <a:spLocks noGrp="1"/>
          </p:cNvSpPr>
          <p:nvPr>
            <p:ph idx="1"/>
          </p:nvPr>
        </p:nvSpPr>
        <p:spPr>
          <a:xfrm>
            <a:off x="838201" y="2482589"/>
            <a:ext cx="3816096" cy="3694373"/>
          </a:xfrm>
        </p:spPr>
        <p:txBody>
          <a:bodyPr>
            <a:normAutofit/>
          </a:bodyPr>
          <a:lstStyle/>
          <a:p>
            <a:pPr>
              <a:spcAft>
                <a:spcPts val="800"/>
              </a:spcAft>
            </a:pPr>
            <a:r>
              <a:rPr lang="en-US" sz="2000" b="1" kern="100">
                <a:effectLst/>
                <a:latin typeface="Aptos" panose="020B0004020202020204" pitchFamily="34" charset="0"/>
                <a:ea typeface="Aptos" panose="020B0004020202020204" pitchFamily="34" charset="0"/>
                <a:cs typeface="Arial" panose="020B0604020202020204" pitchFamily="34" charset="0"/>
              </a:rPr>
              <a:t>Water Resource data </a:t>
            </a:r>
            <a:r>
              <a:rPr lang="en-US" sz="2000" b="1" kern="100">
                <a:latin typeface="Calibri" panose="020F0502020204030204" pitchFamily="34" charset="0"/>
                <a:ea typeface="Aptos" panose="020B0004020202020204" pitchFamily="34" charset="0"/>
                <a:cs typeface="Arial" panose="020B0604020202020204" pitchFamily="34" charset="0"/>
              </a:rPr>
              <a:t>: </a:t>
            </a:r>
            <a:r>
              <a:rPr lang="en-US" sz="2000" kern="100">
                <a:effectLst/>
                <a:latin typeface="Aptos" panose="020B0004020202020204" pitchFamily="34" charset="0"/>
                <a:ea typeface="Aptos" panose="020B0004020202020204" pitchFamily="34" charset="0"/>
                <a:cs typeface="Arial" panose="020B0604020202020204" pitchFamily="34" charset="0"/>
              </a:rPr>
              <a:t>There is limited data on surface and groundwater availability, quality, water use</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pPr>
              <a:spcAft>
                <a:spcPts val="800"/>
              </a:spcAft>
            </a:pPr>
            <a:r>
              <a:rPr lang="en-US" sz="2000" b="1" kern="100">
                <a:effectLst/>
                <a:latin typeface="Aptos" panose="020B0004020202020204" pitchFamily="34" charset="0"/>
                <a:ea typeface="Aptos" panose="020B0004020202020204" pitchFamily="34" charset="0"/>
                <a:cs typeface="Arial" panose="020B0604020202020204" pitchFamily="34" charset="0"/>
              </a:rPr>
              <a:t>Urbanization/Unplanned settlements:</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pPr marL="342900" lvl="0" indent="-342900">
              <a:buFont typeface="Calibri" panose="020F0502020204030204" pitchFamily="34" charset="0"/>
              <a:buChar char="-"/>
            </a:pPr>
            <a:r>
              <a:rPr lang="en-US" sz="2000" kern="100">
                <a:effectLst/>
                <a:latin typeface="Aptos" panose="020B0004020202020204" pitchFamily="34" charset="0"/>
                <a:ea typeface="Aptos" panose="020B0004020202020204" pitchFamily="34" charset="0"/>
                <a:cs typeface="Arial" panose="020B0604020202020204" pitchFamily="34" charset="0"/>
              </a:rPr>
              <a:t>Built-in communities in the Mesurado Wetland</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pPr marL="342900" lvl="0" indent="-342900">
              <a:spcAft>
                <a:spcPts val="800"/>
              </a:spcAft>
              <a:buFont typeface="Calibri" panose="020F0502020204030204" pitchFamily="34" charset="0"/>
              <a:buChar char="-"/>
            </a:pPr>
            <a:r>
              <a:rPr lang="en-US" sz="2000" kern="100">
                <a:effectLst/>
                <a:latin typeface="Aptos" panose="020B0004020202020204" pitchFamily="34" charset="0"/>
                <a:ea typeface="Aptos" panose="020B0004020202020204" pitchFamily="34" charset="0"/>
                <a:cs typeface="Arial" panose="020B0604020202020204" pitchFamily="34" charset="0"/>
              </a:rPr>
              <a:t>Dumping ground on breeding ground</a:t>
            </a:r>
            <a:endParaRPr lang="en-LR" sz="2000" kern="100">
              <a:effectLst/>
              <a:latin typeface="Calibri" panose="020F0502020204030204" pitchFamily="34" charset="0"/>
              <a:ea typeface="Aptos" panose="020B0004020202020204" pitchFamily="34" charset="0"/>
              <a:cs typeface="Arial" panose="020B0604020202020204" pitchFamily="34" charset="0"/>
            </a:endParaRPr>
          </a:p>
          <a:p>
            <a:pPr marL="0" indent="0">
              <a:buNone/>
            </a:pPr>
            <a:endParaRPr lang="en-LR" sz="2000"/>
          </a:p>
        </p:txBody>
      </p:sp>
      <p:pic>
        <p:nvPicPr>
          <p:cNvPr id="7" name="Picture 6" descr="A group of people on a river&#10;&#10;Description automatically generated">
            <a:extLst>
              <a:ext uri="{FF2B5EF4-FFF2-40B4-BE49-F238E27FC236}">
                <a16:creationId xmlns:a16="http://schemas.microsoft.com/office/drawing/2014/main" id="{E303E1CF-711C-05A9-939E-621B7CD7F1A4}"/>
              </a:ext>
            </a:extLst>
          </p:cNvPr>
          <p:cNvPicPr>
            <a:picLocks noChangeAspect="1"/>
          </p:cNvPicPr>
          <p:nvPr/>
        </p:nvPicPr>
        <p:blipFill>
          <a:blip r:embed="rId3">
            <a:extLst>
              <a:ext uri="{28A0092B-C50C-407E-A947-70E740481C1C}">
                <a14:useLocalDpi xmlns:a14="http://schemas.microsoft.com/office/drawing/2010/main" val="0"/>
              </a:ext>
            </a:extLst>
          </a:blip>
          <a:srcRect t="32409" r="-1"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person sitting on a boat&#10;&#10;Description automatically generated">
            <a:extLst>
              <a:ext uri="{FF2B5EF4-FFF2-40B4-BE49-F238E27FC236}">
                <a16:creationId xmlns:a16="http://schemas.microsoft.com/office/drawing/2014/main" id="{35BF3442-ED22-A177-4FF3-B62E495EE869}"/>
              </a:ext>
            </a:extLst>
          </p:cNvPr>
          <p:cNvPicPr>
            <a:picLocks noChangeAspect="1"/>
          </p:cNvPicPr>
          <p:nvPr/>
        </p:nvPicPr>
        <p:blipFill>
          <a:blip r:embed="rId4">
            <a:extLst>
              <a:ext uri="{28A0092B-C50C-407E-A947-70E740481C1C}">
                <a14:useLocalDpi xmlns:a14="http://schemas.microsoft.com/office/drawing/2010/main" val="0"/>
              </a:ext>
            </a:extLst>
          </a:blip>
          <a:srcRect t="15317" b="3017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92768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8D992-3061-98C8-0238-81AB6BFF0176}"/>
              </a:ext>
            </a:extLst>
          </p:cNvPr>
          <p:cNvSpPr>
            <a:spLocks noGrp="1"/>
          </p:cNvSpPr>
          <p:nvPr>
            <p:ph type="title"/>
          </p:nvPr>
        </p:nvSpPr>
        <p:spPr>
          <a:xfrm>
            <a:off x="838200" y="1195697"/>
            <a:ext cx="3200400" cy="4238118"/>
          </a:xfrm>
        </p:spPr>
        <p:txBody>
          <a:bodyPr>
            <a:normAutofit/>
          </a:bodyPr>
          <a:lstStyle/>
          <a:p>
            <a:r>
              <a:rPr lang="en-US" b="1">
                <a:solidFill>
                  <a:schemeClr val="bg1"/>
                </a:solidFill>
              </a:rPr>
              <a:t>Key Takeaways</a:t>
            </a:r>
            <a:endParaRPr lang="en-LR" b="1">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B02AF2A1-0685-2170-8018-A40C5026F5EA}"/>
              </a:ext>
            </a:extLst>
          </p:cNvPr>
          <p:cNvGraphicFramePr>
            <a:graphicFrameLocks noGrp="1"/>
          </p:cNvGraphicFramePr>
          <p:nvPr>
            <p:ph idx="1"/>
            <p:extLst>
              <p:ext uri="{D42A27DB-BD31-4B8C-83A1-F6EECF244321}">
                <p14:modId xmlns:p14="http://schemas.microsoft.com/office/powerpoint/2010/main" val="6475881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06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454783-84F9-8B4A-9F26-FE91A6138C82}"/>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2" name="Oval 41">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90E24-081C-7F5F-3E45-6BCB403892F8}"/>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4200" kern="1200" dirty="0">
                <a:solidFill>
                  <a:schemeClr val="bg1"/>
                </a:solidFill>
                <a:latin typeface="+mj-lt"/>
                <a:ea typeface="+mj-ea"/>
                <a:cs typeface="+mj-cs"/>
              </a:rPr>
              <a:t>Thank you for listening. </a:t>
            </a:r>
            <a:br>
              <a:rPr lang="en-US" sz="4200" kern="1200" dirty="0">
                <a:solidFill>
                  <a:schemeClr val="bg1"/>
                </a:solidFill>
                <a:latin typeface="+mj-lt"/>
                <a:ea typeface="+mj-ea"/>
                <a:cs typeface="+mj-cs"/>
              </a:rPr>
            </a:br>
            <a:br>
              <a:rPr lang="en-US" sz="4200" kern="1200" dirty="0">
                <a:solidFill>
                  <a:schemeClr val="bg1"/>
                </a:solidFill>
                <a:latin typeface="+mj-lt"/>
                <a:ea typeface="+mj-ea"/>
                <a:cs typeface="+mj-cs"/>
              </a:rPr>
            </a:br>
            <a:br>
              <a:rPr lang="en-US" sz="4200" kern="1200" dirty="0">
                <a:solidFill>
                  <a:schemeClr val="bg1"/>
                </a:solidFill>
                <a:latin typeface="+mj-lt"/>
                <a:ea typeface="+mj-ea"/>
                <a:cs typeface="+mj-cs"/>
              </a:rPr>
            </a:br>
            <a:endParaRPr lang="en-US" sz="4200" kern="1200" dirty="0">
              <a:solidFill>
                <a:schemeClr val="bg1"/>
              </a:solidFill>
              <a:latin typeface="+mj-lt"/>
              <a:ea typeface="+mj-ea"/>
              <a:cs typeface="+mj-cs"/>
            </a:endParaRPr>
          </a:p>
        </p:txBody>
      </p:sp>
      <p:sp>
        <p:nvSpPr>
          <p:cNvPr id="44"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6"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48"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49" name="Freeform: Shape 48">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52" name="Oval 51">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Oval 53">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6"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57" name="Freeform: Shape 56">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616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3DE1-78CB-8404-20D5-A1B262617B22}"/>
              </a:ext>
            </a:extLst>
          </p:cNvPr>
          <p:cNvSpPr>
            <a:spLocks noGrp="1"/>
          </p:cNvSpPr>
          <p:nvPr>
            <p:ph type="title"/>
          </p:nvPr>
        </p:nvSpPr>
        <p:spPr/>
        <p:txBody>
          <a:bodyPr/>
          <a:lstStyle/>
          <a:p>
            <a:pPr algn="ctr"/>
            <a:r>
              <a:rPr lang="en-US" b="1" dirty="0"/>
              <a:t>References</a:t>
            </a:r>
            <a:endParaRPr lang="en-LR" b="1" dirty="0"/>
          </a:p>
        </p:txBody>
      </p:sp>
      <p:sp>
        <p:nvSpPr>
          <p:cNvPr id="3" name="Content Placeholder 2">
            <a:extLst>
              <a:ext uri="{FF2B5EF4-FFF2-40B4-BE49-F238E27FC236}">
                <a16:creationId xmlns:a16="http://schemas.microsoft.com/office/drawing/2014/main" id="{37713AAA-C585-5D1A-E2E7-2A95EE8DF220}"/>
              </a:ext>
            </a:extLst>
          </p:cNvPr>
          <p:cNvSpPr>
            <a:spLocks noGrp="1"/>
          </p:cNvSpPr>
          <p:nvPr>
            <p:ph idx="1"/>
          </p:nvPr>
        </p:nvSpPr>
        <p:spPr/>
        <p:txBody>
          <a:bodyPr>
            <a:normAutofit fontScale="85000" lnSpcReduction="10000"/>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Liberian Hydrological Service. Liberia River Basins 2016: Drainage Divisions and River Basin Boundaries; Monrovia, 2016.</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dirty="0" err="1">
                <a:solidFill>
                  <a:srgbClr val="222222"/>
                </a:solidFill>
                <a:effectLst/>
                <a:latin typeface="Aptos" panose="020B0004020202020204" pitchFamily="34" charset="0"/>
                <a:ea typeface="Aptos" panose="020B0004020202020204" pitchFamily="34" charset="0"/>
                <a:cs typeface="Arial" panose="020B0604020202020204" pitchFamily="34" charset="0"/>
              </a:rPr>
              <a:t>Gökçekuş</a:t>
            </a:r>
            <a:r>
              <a:rPr lang="en-US" sz="18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H., Kassem, A. P. D. Y., &amp; </a:t>
            </a:r>
            <a:r>
              <a:rPr lang="en-US" sz="1800" kern="100" dirty="0" err="1">
                <a:solidFill>
                  <a:srgbClr val="222222"/>
                </a:solidFill>
                <a:effectLst/>
                <a:latin typeface="Aptos" panose="020B0004020202020204" pitchFamily="34" charset="0"/>
                <a:ea typeface="Aptos" panose="020B0004020202020204" pitchFamily="34" charset="0"/>
                <a:cs typeface="Arial" panose="020B0604020202020204" pitchFamily="34" charset="0"/>
              </a:rPr>
              <a:t>Dioh</a:t>
            </a:r>
            <a:r>
              <a:rPr lang="en-US" sz="18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F. S. (2022). A Review of Liberia’s Water Resources: The Quality and Management with Particular Focus on Freshwater Resources.</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Liberia Water Resources Profile, USAID/Sustainable Water Partnership, August 2021</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u="sng" kern="100" dirty="0">
                <a:solidFill>
                  <a:srgbClr val="0563C1"/>
                </a:solidFill>
                <a:effectLst/>
                <a:latin typeface="Aptos" panose="020B0004020202020204" pitchFamily="34" charset="0"/>
                <a:ea typeface="Aptos" panose="020B0004020202020204" pitchFamily="34" charset="0"/>
                <a:cs typeface="Arial" panose="020B0604020202020204" pitchFamily="34" charset="0"/>
                <a:hlinkClick r:id="rId2"/>
              </a:rPr>
              <a:t>https://dicf.unepgrid.ch/liberia/water</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u="sng" kern="100" dirty="0">
                <a:solidFill>
                  <a:srgbClr val="0563C1"/>
                </a:solidFill>
                <a:effectLst/>
                <a:latin typeface="Aptos" panose="020B0004020202020204" pitchFamily="34" charset="0"/>
                <a:ea typeface="Aptos" panose="020B0004020202020204" pitchFamily="34" charset="0"/>
                <a:cs typeface="Arial" panose="020B0604020202020204" pitchFamily="34" charset="0"/>
                <a:hlinkClick r:id="rId3"/>
              </a:rPr>
              <a:t>https://www.sdg6data.org/en/country-or-area/liberia</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u="sng" kern="100" dirty="0">
                <a:solidFill>
                  <a:srgbClr val="0563C1"/>
                </a:solidFill>
                <a:effectLst/>
                <a:latin typeface="Aptos" panose="020B0004020202020204" pitchFamily="34" charset="0"/>
                <a:ea typeface="Aptos" panose="020B0004020202020204" pitchFamily="34" charset="0"/>
                <a:cs typeface="Arial" panose="020B0604020202020204" pitchFamily="34" charset="0"/>
                <a:hlinkClick r:id="rId4"/>
              </a:rPr>
              <a:t>https://www.land-links.org/country-profile/liberia/</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u="sng" kern="100" dirty="0">
                <a:solidFill>
                  <a:srgbClr val="0563C1"/>
                </a:solidFill>
                <a:effectLst/>
                <a:latin typeface="Aptos" panose="020B0004020202020204" pitchFamily="34" charset="0"/>
                <a:ea typeface="Aptos" panose="020B0004020202020204" pitchFamily="34" charset="0"/>
                <a:cs typeface="Arial" panose="020B0604020202020204" pitchFamily="34" charset="0"/>
                <a:hlinkClick r:id="rId5"/>
              </a:rPr>
              <a:t>https://www.mindat.org/feature-2273963.html</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u="sng" kern="100" dirty="0">
                <a:solidFill>
                  <a:srgbClr val="0563C1"/>
                </a:solidFill>
                <a:effectLst/>
                <a:latin typeface="Aptos" panose="020B0004020202020204" pitchFamily="34" charset="0"/>
                <a:ea typeface="Aptos" panose="020B0004020202020204" pitchFamily="34" charset="0"/>
                <a:cs typeface="Arial" panose="020B0604020202020204" pitchFamily="34" charset="0"/>
                <a:hlinkClick r:id="rId6"/>
              </a:rPr>
              <a:t>https://lr.geoview.info/shepard_lake,2273963</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lnSpc>
                <a:spcPct val="107000"/>
              </a:lnSpc>
              <a:spcAft>
                <a:spcPts val="800"/>
              </a:spcAft>
            </a:pPr>
            <a:r>
              <a:rPr lang="en-US" sz="1800" u="sng" kern="100" dirty="0">
                <a:solidFill>
                  <a:srgbClr val="0563C1"/>
                </a:solidFill>
                <a:effectLst/>
                <a:latin typeface="Aptos" panose="020B0004020202020204" pitchFamily="34" charset="0"/>
                <a:ea typeface="Aptos" panose="020B0004020202020204" pitchFamily="34" charset="0"/>
                <a:cs typeface="Arial" panose="020B0604020202020204" pitchFamily="34" charset="0"/>
                <a:hlinkClick r:id="rId7"/>
              </a:rPr>
              <a:t>https://link.springer.com/article/10.1007/s44218-024-00039-9</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endParaRPr lang="en-LR" dirty="0"/>
          </a:p>
        </p:txBody>
      </p:sp>
    </p:spTree>
    <p:extLst>
      <p:ext uri="{BB962C8B-B14F-4D97-AF65-F5344CB8AC3E}">
        <p14:creationId xmlns:p14="http://schemas.microsoft.com/office/powerpoint/2010/main" val="372740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9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97" name="Freeform: Shape 9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Freeform: Shape 9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Freeform: Shape 9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1" name="Freeform: Shape 10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 name="Freeform: Shape 10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 name="Freeform: Shape 10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B28960C-CFFE-B16C-BF44-3B70D3E4B57A}"/>
              </a:ext>
            </a:extLst>
          </p:cNvPr>
          <p:cNvSpPr>
            <a:spLocks noGrp="1"/>
          </p:cNvSpPr>
          <p:nvPr>
            <p:ph type="title"/>
          </p:nvPr>
        </p:nvSpPr>
        <p:spPr>
          <a:xfrm>
            <a:off x="786385" y="841248"/>
            <a:ext cx="3515244" cy="5340097"/>
          </a:xfrm>
        </p:spPr>
        <p:txBody>
          <a:bodyPr anchor="ctr">
            <a:normAutofit/>
          </a:bodyPr>
          <a:lstStyle/>
          <a:p>
            <a:r>
              <a:rPr lang="de-DE" sz="4800" b="1">
                <a:solidFill>
                  <a:schemeClr val="bg1"/>
                </a:solidFill>
              </a:rPr>
              <a:t>Table of Contents</a:t>
            </a:r>
            <a:br>
              <a:rPr lang="de-DE" sz="4800" b="1">
                <a:solidFill>
                  <a:schemeClr val="bg1"/>
                </a:solidFill>
              </a:rPr>
            </a:br>
            <a:endParaRPr lang="de-DE" sz="4800">
              <a:solidFill>
                <a:schemeClr val="bg1"/>
              </a:solidFill>
            </a:endParaRPr>
          </a:p>
        </p:txBody>
      </p:sp>
      <p:graphicFrame>
        <p:nvGraphicFramePr>
          <p:cNvPr id="34" name="Content Placeholder 5">
            <a:extLst>
              <a:ext uri="{FF2B5EF4-FFF2-40B4-BE49-F238E27FC236}">
                <a16:creationId xmlns:a16="http://schemas.microsoft.com/office/drawing/2014/main" id="{1B6951C4-F7DA-3798-E903-5B6CE91EEB58}"/>
              </a:ext>
            </a:extLst>
          </p:cNvPr>
          <p:cNvGraphicFramePr>
            <a:graphicFrameLocks noGrp="1"/>
          </p:cNvGraphicFramePr>
          <p:nvPr>
            <p:ph idx="1"/>
            <p:extLst>
              <p:ext uri="{D42A27DB-BD31-4B8C-83A1-F6EECF244321}">
                <p14:modId xmlns:p14="http://schemas.microsoft.com/office/powerpoint/2010/main" val="8957737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95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82"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6" name="Freeform: Shape 8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7" name="Freeform: Shape 8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8" name="Freeform: Shape 8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Freeform: Shape 8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Freeform: Shape 8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Freeform: Shape 9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Freeform: Shape 9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B28960C-CFFE-B16C-BF44-3B70D3E4B57A}"/>
              </a:ext>
            </a:extLst>
          </p:cNvPr>
          <p:cNvSpPr>
            <a:spLocks noGrp="1"/>
          </p:cNvSpPr>
          <p:nvPr>
            <p:ph type="title"/>
          </p:nvPr>
        </p:nvSpPr>
        <p:spPr>
          <a:xfrm>
            <a:off x="786385" y="841248"/>
            <a:ext cx="3515244" cy="5340097"/>
          </a:xfrm>
        </p:spPr>
        <p:txBody>
          <a:bodyPr anchor="ctr">
            <a:normAutofit/>
          </a:bodyPr>
          <a:lstStyle/>
          <a:p>
            <a:pPr>
              <a:spcBef>
                <a:spcPts val="1800"/>
              </a:spcBef>
              <a:spcAft>
                <a:spcPts val="400"/>
              </a:spcAft>
            </a:pPr>
            <a:r>
              <a:rPr lang="en-US" sz="4800" b="1" kern="10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Overview of Liberia’s Freshwater</a:t>
            </a:r>
            <a:endParaRPr lang="en-LR" sz="4800" b="1" kern="10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93FB55E6-C91D-BDB5-31EC-0B5448006EF0}"/>
              </a:ext>
            </a:extLst>
          </p:cNvPr>
          <p:cNvGraphicFramePr>
            <a:graphicFrameLocks noGrp="1"/>
          </p:cNvGraphicFramePr>
          <p:nvPr>
            <p:ph idx="1"/>
            <p:extLst>
              <p:ext uri="{D42A27DB-BD31-4B8C-83A1-F6EECF244321}">
                <p14:modId xmlns:p14="http://schemas.microsoft.com/office/powerpoint/2010/main" val="89424791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249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9CE229-F1BA-F3FB-B13F-0ECBE911CC2B}"/>
            </a:ext>
          </a:extLst>
        </p:cNvPr>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BDFC1A-4DA3-7615-9F99-051050F2A912}"/>
              </a:ext>
            </a:extLst>
          </p:cNvPr>
          <p:cNvSpPr>
            <a:spLocks noGrp="1"/>
          </p:cNvSpPr>
          <p:nvPr>
            <p:ph type="title"/>
          </p:nvPr>
        </p:nvSpPr>
        <p:spPr>
          <a:xfrm>
            <a:off x="1371597" y="348865"/>
            <a:ext cx="10044023" cy="877729"/>
          </a:xfrm>
        </p:spPr>
        <p:txBody>
          <a:bodyPr anchor="ctr">
            <a:normAutofit/>
          </a:bodyPr>
          <a:lstStyle/>
          <a:p>
            <a:pPr>
              <a:spcBef>
                <a:spcPts val="1800"/>
              </a:spcBef>
              <a:spcAft>
                <a:spcPts val="400"/>
              </a:spcAft>
            </a:pPr>
            <a:r>
              <a:rPr lang="en-US" sz="4000" b="1" kern="10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Overview of Liberia’s Freshwater</a:t>
            </a:r>
            <a:endParaRPr lang="en-LR" sz="4000" b="1" kern="100">
              <a:solidFill>
                <a:srgbClr val="FFFFFF"/>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23EB90AC-548E-08D8-4BCC-E6ACC431C772}"/>
              </a:ext>
            </a:extLst>
          </p:cNvPr>
          <p:cNvGraphicFramePr>
            <a:graphicFrameLocks noGrp="1"/>
          </p:cNvGraphicFramePr>
          <p:nvPr>
            <p:ph idx="1"/>
            <p:extLst>
              <p:ext uri="{D42A27DB-BD31-4B8C-83A1-F6EECF244321}">
                <p14:modId xmlns:p14="http://schemas.microsoft.com/office/powerpoint/2010/main" val="2017161525"/>
              </p:ext>
            </p:extLst>
          </p:nvPr>
        </p:nvGraphicFramePr>
        <p:xfrm>
          <a:off x="396240" y="1671479"/>
          <a:ext cx="11399520" cy="4695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02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1DD46-DFC5-D6C6-1769-1D95C8AC333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Hydrology of Liberia showing major Rivers</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sierra leone&#10;&#10;Description automatically generated">
            <a:extLst>
              <a:ext uri="{FF2B5EF4-FFF2-40B4-BE49-F238E27FC236}">
                <a16:creationId xmlns:a16="http://schemas.microsoft.com/office/drawing/2014/main" id="{CB443EB4-72E0-323C-8740-B561727C142E}"/>
              </a:ext>
            </a:extLst>
          </p:cNvPr>
          <p:cNvPicPr>
            <a:picLocks noChangeAspect="1"/>
          </p:cNvPicPr>
          <p:nvPr/>
        </p:nvPicPr>
        <p:blipFill>
          <a:blip r:embed="rId2">
            <a:extLst>
              <a:ext uri="{28A0092B-C50C-407E-A947-70E740481C1C}">
                <a14:useLocalDpi xmlns:a14="http://schemas.microsoft.com/office/drawing/2010/main" val="0"/>
              </a:ext>
            </a:extLst>
          </a:blip>
          <a:srcRect t="642" r="-1" b="14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3074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93CC22-279F-4906-AF95-0EAF40539548}"/>
            </a:ext>
          </a:extLst>
        </p:cNvPr>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304570-8E70-6ACA-936C-47069B23436A}"/>
              </a:ext>
            </a:extLst>
          </p:cNvPr>
          <p:cNvSpPr>
            <a:spLocks noGrp="1"/>
          </p:cNvSpPr>
          <p:nvPr>
            <p:ph type="title"/>
          </p:nvPr>
        </p:nvSpPr>
        <p:spPr>
          <a:xfrm>
            <a:off x="1371597" y="348865"/>
            <a:ext cx="10044023" cy="877729"/>
          </a:xfrm>
        </p:spPr>
        <p:txBody>
          <a:bodyPr anchor="ctr">
            <a:normAutofit/>
          </a:bodyPr>
          <a:lstStyle/>
          <a:p>
            <a:pPr>
              <a:spcBef>
                <a:spcPts val="1800"/>
              </a:spcBef>
              <a:spcAft>
                <a:spcPts val="400"/>
              </a:spcAft>
            </a:pPr>
            <a:r>
              <a:rPr lang="en-US" sz="4000" b="1" kern="100">
                <a:solidFill>
                  <a:srgbClr val="FFFFFF"/>
                </a:solidFill>
                <a:effectLst/>
                <a:latin typeface="Aptos" panose="020B0004020202020204" pitchFamily="34" charset="0"/>
                <a:ea typeface="Times New Roman" panose="02020603050405020304" pitchFamily="18" charset="0"/>
                <a:cs typeface="Times New Roman" panose="02020603050405020304" pitchFamily="18" charset="0"/>
              </a:rPr>
              <a:t>Overview of Liberia’s Freshwater</a:t>
            </a:r>
            <a:endParaRPr lang="en-LR" sz="4000" b="1" kern="100">
              <a:solidFill>
                <a:srgbClr val="FFFFFF"/>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79ED2DCF-7F65-7D4A-73BB-779FB7312646}"/>
              </a:ext>
            </a:extLst>
          </p:cNvPr>
          <p:cNvGraphicFramePr>
            <a:graphicFrameLocks noGrp="1"/>
          </p:cNvGraphicFramePr>
          <p:nvPr>
            <p:ph idx="1"/>
            <p:extLst>
              <p:ext uri="{D42A27DB-BD31-4B8C-83A1-F6EECF244321}">
                <p14:modId xmlns:p14="http://schemas.microsoft.com/office/powerpoint/2010/main" val="1585355082"/>
              </p:ext>
            </p:extLst>
          </p:nvPr>
        </p:nvGraphicFramePr>
        <p:xfrm>
          <a:off x="320040" y="1924821"/>
          <a:ext cx="11384280" cy="458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02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827885E7-D625-FC38-0553-C3E6506FEE14}"/>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171558D-EF40-5E2C-5BB0-C5A12D34BEA6}"/>
              </a:ext>
            </a:extLst>
          </p:cNvPr>
          <p:cNvSpPr>
            <a:spLocks noGrp="1"/>
          </p:cNvSpPr>
          <p:nvPr>
            <p:ph type="title"/>
          </p:nvPr>
        </p:nvSpPr>
        <p:spPr>
          <a:xfrm>
            <a:off x="389916" y="444464"/>
            <a:ext cx="3420305" cy="1906317"/>
          </a:xfrm>
        </p:spPr>
        <p:txBody>
          <a:bodyPr>
            <a:normAutofit/>
          </a:bodyPr>
          <a:lstStyle/>
          <a:p>
            <a:pPr lvl="0" algn="ctr"/>
            <a:r>
              <a:rPr lang="en-US" sz="2800" b="1"/>
              <a:t>The country's freshwater resources </a:t>
            </a:r>
            <a:endParaRPr lang="en-US" sz="2800"/>
          </a:p>
        </p:txBody>
      </p:sp>
      <p:pic>
        <p:nvPicPr>
          <p:cNvPr id="60" name="Picture 59">
            <a:extLst>
              <a:ext uri="{FF2B5EF4-FFF2-40B4-BE49-F238E27FC236}">
                <a16:creationId xmlns:a16="http://schemas.microsoft.com/office/drawing/2014/main" id="{A0723394-FE2D-62E6-4250-597A03DC017B}"/>
              </a:ext>
            </a:extLst>
          </p:cNvPr>
          <p:cNvPicPr>
            <a:picLocks noChangeAspect="1"/>
          </p:cNvPicPr>
          <p:nvPr/>
        </p:nvPicPr>
        <p:blipFill>
          <a:blip r:embed="rId2"/>
          <a:srcRect l="29729" r="438" b="3"/>
          <a:stretch/>
        </p:blipFill>
        <p:spPr>
          <a:xfrm>
            <a:off x="20" y="2768743"/>
            <a:ext cx="4278264" cy="4089258"/>
          </a:xfrm>
          <a:prstGeom prst="rect">
            <a:avLst/>
          </a:prstGeom>
        </p:spPr>
      </p:pic>
      <p:sp>
        <p:nvSpPr>
          <p:cNvPr id="66" name="Rectangle 65">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8" name="Rectangle 67">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8" name="Content Placeholder 2">
            <a:extLst>
              <a:ext uri="{FF2B5EF4-FFF2-40B4-BE49-F238E27FC236}">
                <a16:creationId xmlns:a16="http://schemas.microsoft.com/office/drawing/2014/main" id="{C8EB404D-FCC5-65FD-00F8-214F5279750D}"/>
              </a:ext>
            </a:extLst>
          </p:cNvPr>
          <p:cNvGraphicFramePr>
            <a:graphicFrameLocks noGrp="1"/>
          </p:cNvGraphicFramePr>
          <p:nvPr>
            <p:ph idx="1"/>
            <p:extLst>
              <p:ext uri="{D42A27DB-BD31-4B8C-83A1-F6EECF244321}">
                <p14:modId xmlns:p14="http://schemas.microsoft.com/office/powerpoint/2010/main" val="2081850440"/>
              </p:ext>
            </p:extLst>
          </p:nvPr>
        </p:nvGraphicFramePr>
        <p:xfrm>
          <a:off x="4759599" y="444465"/>
          <a:ext cx="6667353" cy="6139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81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CEFD-CE54-C764-1833-A37807CC19C1}"/>
              </a:ext>
            </a:extLst>
          </p:cNvPr>
          <p:cNvSpPr>
            <a:spLocks noGrp="1"/>
          </p:cNvSpPr>
          <p:nvPr>
            <p:ph type="title"/>
          </p:nvPr>
        </p:nvSpPr>
        <p:spPr/>
        <p:txBody>
          <a:bodyPr/>
          <a:lstStyle/>
          <a:p>
            <a:pPr algn="ctr"/>
            <a:r>
              <a:rPr lang="en-US" dirty="0"/>
              <a:t>Liberia’s River Basins and Annual Flow</a:t>
            </a:r>
            <a:endParaRPr lang="en-LR" dirty="0"/>
          </a:p>
        </p:txBody>
      </p:sp>
      <p:pic>
        <p:nvPicPr>
          <p:cNvPr id="4" name="Picture 3">
            <a:extLst>
              <a:ext uri="{FF2B5EF4-FFF2-40B4-BE49-F238E27FC236}">
                <a16:creationId xmlns:a16="http://schemas.microsoft.com/office/drawing/2014/main" id="{DF15B4B2-0F67-5A8C-199E-53BF6B014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832" y="1326825"/>
            <a:ext cx="6700603" cy="5531175"/>
          </a:xfrm>
          <a:prstGeom prst="rect">
            <a:avLst/>
          </a:prstGeom>
          <a:noFill/>
          <a:ln>
            <a:noFill/>
          </a:ln>
        </p:spPr>
      </p:pic>
      <p:graphicFrame>
        <p:nvGraphicFramePr>
          <p:cNvPr id="5" name="Table 4">
            <a:extLst>
              <a:ext uri="{FF2B5EF4-FFF2-40B4-BE49-F238E27FC236}">
                <a16:creationId xmlns:a16="http://schemas.microsoft.com/office/drawing/2014/main" id="{1F0F2CDF-F00D-6D0F-2989-7050EB28CC19}"/>
              </a:ext>
            </a:extLst>
          </p:cNvPr>
          <p:cNvGraphicFramePr>
            <a:graphicFrameLocks noGrp="1"/>
          </p:cNvGraphicFramePr>
          <p:nvPr>
            <p:extLst>
              <p:ext uri="{D42A27DB-BD31-4B8C-83A1-F6EECF244321}">
                <p14:modId xmlns:p14="http://schemas.microsoft.com/office/powerpoint/2010/main" val="319728710"/>
              </p:ext>
            </p:extLst>
          </p:nvPr>
        </p:nvGraphicFramePr>
        <p:xfrm>
          <a:off x="1099279" y="1505920"/>
          <a:ext cx="3553918" cy="4752024"/>
        </p:xfrm>
        <a:graphic>
          <a:graphicData uri="http://schemas.openxmlformats.org/drawingml/2006/table">
            <a:tbl>
              <a:tblPr firstRow="1" firstCol="1" bandRow="1">
                <a:tableStyleId>{5C22544A-7EE6-4342-B048-85BDC9FD1C3A}</a:tableStyleId>
              </a:tblPr>
              <a:tblGrid>
                <a:gridCol w="1830049">
                  <a:extLst>
                    <a:ext uri="{9D8B030D-6E8A-4147-A177-3AD203B41FA5}">
                      <a16:colId xmlns:a16="http://schemas.microsoft.com/office/drawing/2014/main" val="2229692383"/>
                    </a:ext>
                  </a:extLst>
                </a:gridCol>
                <a:gridCol w="1723869">
                  <a:extLst>
                    <a:ext uri="{9D8B030D-6E8A-4147-A177-3AD203B41FA5}">
                      <a16:colId xmlns:a16="http://schemas.microsoft.com/office/drawing/2014/main" val="3559377677"/>
                    </a:ext>
                  </a:extLst>
                </a:gridCol>
              </a:tblGrid>
              <a:tr h="663935">
                <a:tc>
                  <a:txBody>
                    <a:bodyPr/>
                    <a:lstStyle/>
                    <a:p>
                      <a:pPr>
                        <a:lnSpc>
                          <a:spcPct val="107000"/>
                        </a:lnSpc>
                        <a:spcAft>
                          <a:spcPts val="800"/>
                        </a:spcAft>
                      </a:pPr>
                      <a:r>
                        <a:rPr lang="en-US" sz="2400" kern="100">
                          <a:effectLst/>
                        </a:rPr>
                        <a:t>Basin</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a:effectLst/>
                        </a:rPr>
                        <a:t>Annual Flow (m/s)</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21014756"/>
                  </a:ext>
                </a:extLst>
              </a:tr>
              <a:tr h="663935">
                <a:tc>
                  <a:txBody>
                    <a:bodyPr/>
                    <a:lstStyle/>
                    <a:p>
                      <a:pPr>
                        <a:lnSpc>
                          <a:spcPct val="107000"/>
                        </a:lnSpc>
                        <a:spcAft>
                          <a:spcPts val="800"/>
                        </a:spcAft>
                      </a:pPr>
                      <a:r>
                        <a:rPr lang="en-US" sz="2400" kern="100">
                          <a:effectLst/>
                        </a:rPr>
                        <a:t>Cavalla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a:effectLst/>
                        </a:rPr>
                        <a:t>380</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03947375"/>
                  </a:ext>
                </a:extLst>
              </a:tr>
              <a:tr h="663935">
                <a:tc>
                  <a:txBody>
                    <a:bodyPr/>
                    <a:lstStyle/>
                    <a:p>
                      <a:pPr>
                        <a:lnSpc>
                          <a:spcPct val="107000"/>
                        </a:lnSpc>
                        <a:spcAft>
                          <a:spcPts val="800"/>
                        </a:spcAft>
                      </a:pPr>
                      <a:r>
                        <a:rPr lang="en-US" sz="2400" kern="100">
                          <a:effectLst/>
                        </a:rPr>
                        <a:t>Cestos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a:effectLst/>
                        </a:rPr>
                        <a:t>60.3</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14086377"/>
                  </a:ext>
                </a:extLst>
              </a:tr>
              <a:tr h="663935">
                <a:tc>
                  <a:txBody>
                    <a:bodyPr/>
                    <a:lstStyle/>
                    <a:p>
                      <a:pPr>
                        <a:lnSpc>
                          <a:spcPct val="107000"/>
                        </a:lnSpc>
                        <a:spcAft>
                          <a:spcPts val="800"/>
                        </a:spcAft>
                      </a:pPr>
                      <a:r>
                        <a:rPr lang="en-US" sz="2400" kern="100">
                          <a:effectLst/>
                        </a:rPr>
                        <a:t>Lofa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a:effectLst/>
                        </a:rPr>
                        <a:t>N/A</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18027093"/>
                  </a:ext>
                </a:extLst>
              </a:tr>
              <a:tr h="663935">
                <a:tc>
                  <a:txBody>
                    <a:bodyPr/>
                    <a:lstStyle/>
                    <a:p>
                      <a:pPr>
                        <a:lnSpc>
                          <a:spcPct val="107000"/>
                        </a:lnSpc>
                        <a:spcAft>
                          <a:spcPts val="800"/>
                        </a:spcAft>
                      </a:pPr>
                      <a:r>
                        <a:rPr lang="en-US" sz="2400" kern="100">
                          <a:effectLst/>
                        </a:rPr>
                        <a:t>Mano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a:effectLst/>
                        </a:rPr>
                        <a:t>251</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37808378"/>
                  </a:ext>
                </a:extLst>
              </a:tr>
              <a:tr h="663935">
                <a:tc>
                  <a:txBody>
                    <a:bodyPr/>
                    <a:lstStyle/>
                    <a:p>
                      <a:pPr>
                        <a:lnSpc>
                          <a:spcPct val="107000"/>
                        </a:lnSpc>
                        <a:spcAft>
                          <a:spcPts val="800"/>
                        </a:spcAft>
                      </a:pPr>
                      <a:r>
                        <a:rPr lang="en-US" sz="2400" kern="100">
                          <a:effectLst/>
                        </a:rPr>
                        <a:t>St. John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a:effectLst/>
                        </a:rPr>
                        <a:t>N/A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92356825"/>
                  </a:ext>
                </a:extLst>
              </a:tr>
              <a:tr h="663935">
                <a:tc>
                  <a:txBody>
                    <a:bodyPr/>
                    <a:lstStyle/>
                    <a:p>
                      <a:pPr>
                        <a:lnSpc>
                          <a:spcPct val="107000"/>
                        </a:lnSpc>
                        <a:spcAft>
                          <a:spcPts val="800"/>
                        </a:spcAft>
                      </a:pPr>
                      <a:r>
                        <a:rPr lang="en-US" sz="2400" kern="100">
                          <a:effectLst/>
                        </a:rPr>
                        <a:t>St. Paul </a:t>
                      </a:r>
                      <a:endParaRPr lang="en-LR" sz="2400" kern="10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2400" kern="100" dirty="0">
                          <a:effectLst/>
                        </a:rPr>
                        <a:t>512.3</a:t>
                      </a:r>
                      <a:endParaRPr lang="en-LR" sz="2400" kern="100" dirty="0">
                        <a:effectLst/>
                        <a:latin typeface="Calibri" panose="020F050202020403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29967780"/>
                  </a:ext>
                </a:extLst>
              </a:tr>
            </a:tbl>
          </a:graphicData>
        </a:graphic>
      </p:graphicFrame>
      <p:sp>
        <p:nvSpPr>
          <p:cNvPr id="7" name="Title 1">
            <a:extLst>
              <a:ext uri="{FF2B5EF4-FFF2-40B4-BE49-F238E27FC236}">
                <a16:creationId xmlns:a16="http://schemas.microsoft.com/office/drawing/2014/main" id="{4787F6C1-483C-8272-DCCD-F6307E7511D6}"/>
              </a:ext>
            </a:extLst>
          </p:cNvPr>
          <p:cNvSpPr txBox="1">
            <a:spLocks/>
          </p:cNvSpPr>
          <p:nvPr/>
        </p:nvSpPr>
        <p:spPr>
          <a:xfrm>
            <a:off x="1005592" y="6257944"/>
            <a:ext cx="2609539" cy="472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Source: LHS</a:t>
            </a:r>
            <a:endParaRPr lang="en-LR" sz="1800" dirty="0"/>
          </a:p>
        </p:txBody>
      </p:sp>
    </p:spTree>
    <p:extLst>
      <p:ext uri="{BB962C8B-B14F-4D97-AF65-F5344CB8AC3E}">
        <p14:creationId xmlns:p14="http://schemas.microsoft.com/office/powerpoint/2010/main" val="26212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8472463-BA22-5331-9B62-6861770840F8}"/>
              </a:ext>
            </a:extLst>
          </p:cNvPr>
          <p:cNvSpPr>
            <a:spLocks noGrp="1"/>
          </p:cNvSpPr>
          <p:nvPr>
            <p:ph type="title"/>
          </p:nvPr>
        </p:nvSpPr>
        <p:spPr>
          <a:xfrm>
            <a:off x="389916" y="444464"/>
            <a:ext cx="3420305" cy="1906317"/>
          </a:xfrm>
        </p:spPr>
        <p:txBody>
          <a:bodyPr>
            <a:normAutofit/>
          </a:bodyPr>
          <a:lstStyle/>
          <a:p>
            <a:pPr algn="ctr"/>
            <a:r>
              <a:rPr lang="en-US" sz="2800" b="1"/>
              <a:t>Wetlands of RAMSAR Importance</a:t>
            </a:r>
            <a:endParaRPr lang="en-LR" sz="2800" b="1"/>
          </a:p>
        </p:txBody>
      </p:sp>
      <p:pic>
        <p:nvPicPr>
          <p:cNvPr id="16" name="Picture 15" descr="Trees and a river">
            <a:extLst>
              <a:ext uri="{FF2B5EF4-FFF2-40B4-BE49-F238E27FC236}">
                <a16:creationId xmlns:a16="http://schemas.microsoft.com/office/drawing/2014/main" id="{67711E02-3A45-4634-C091-02B38050EA3E}"/>
              </a:ext>
            </a:extLst>
          </p:cNvPr>
          <p:cNvPicPr>
            <a:picLocks noChangeAspect="1"/>
          </p:cNvPicPr>
          <p:nvPr/>
        </p:nvPicPr>
        <p:blipFill>
          <a:blip r:embed="rId2"/>
          <a:srcRect l="13331" r="16836" b="3"/>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ontent Placeholder 2">
            <a:extLst>
              <a:ext uri="{FF2B5EF4-FFF2-40B4-BE49-F238E27FC236}">
                <a16:creationId xmlns:a16="http://schemas.microsoft.com/office/drawing/2014/main" id="{00550034-6A27-6CFF-1609-26673D427752}"/>
              </a:ext>
            </a:extLst>
          </p:cNvPr>
          <p:cNvSpPr>
            <a:spLocks noGrp="1"/>
          </p:cNvSpPr>
          <p:nvPr>
            <p:ph idx="1"/>
          </p:nvPr>
        </p:nvSpPr>
        <p:spPr>
          <a:xfrm>
            <a:off x="4508938" y="444465"/>
            <a:ext cx="7293146" cy="6215416"/>
          </a:xfrm>
        </p:spPr>
        <p:txBody>
          <a:bodyPr anchor="ctr">
            <a:noAutofit/>
          </a:bodyPr>
          <a:lstStyle/>
          <a:p>
            <a:r>
              <a:rPr lang="en-US" sz="1800" kern="100" dirty="0">
                <a:effectLst/>
                <a:latin typeface="Aptos" panose="020B0004020202020204" pitchFamily="34" charset="0"/>
                <a:ea typeface="Aptos" panose="020B0004020202020204" pitchFamily="34" charset="0"/>
                <a:cs typeface="Arial" panose="020B0604020202020204" pitchFamily="34" charset="0"/>
              </a:rPr>
              <a:t>Liberia’s coastal plains have over 600,000 hectares of freshwater wetlands, 55,000 hectares of coastal mangroves, and three of Liberia’s five Ramsar sites (</a:t>
            </a:r>
            <a:r>
              <a:rPr lang="en-US" sz="1800" kern="100" dirty="0" err="1">
                <a:effectLst/>
                <a:latin typeface="Aptos" panose="020B0004020202020204" pitchFamily="34" charset="0"/>
                <a:ea typeface="Aptos" panose="020B0004020202020204" pitchFamily="34" charset="0"/>
                <a:cs typeface="Arial" panose="020B0604020202020204" pitchFamily="34" charset="0"/>
              </a:rPr>
              <a:t>Gatter</a:t>
            </a:r>
            <a:r>
              <a:rPr lang="en-US" sz="1800" kern="100" dirty="0">
                <a:effectLst/>
                <a:latin typeface="Aptos" panose="020B0004020202020204" pitchFamily="34" charset="0"/>
                <a:ea typeface="Aptos" panose="020B0004020202020204" pitchFamily="34" charset="0"/>
                <a:cs typeface="Arial" panose="020B0604020202020204" pitchFamily="34" charset="0"/>
              </a:rPr>
              <a:t>, 1988; USAID, 2014)</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r>
              <a:rPr lang="en-US" sz="1800" b="1" kern="100" dirty="0" err="1">
                <a:effectLst/>
                <a:latin typeface="Arial" panose="020B0604020202020204" pitchFamily="34" charset="0"/>
                <a:ea typeface="Aptos" panose="020B0004020202020204" pitchFamily="34" charset="0"/>
                <a:cs typeface="Arial" panose="020B0604020202020204" pitchFamily="34" charset="0"/>
              </a:rPr>
              <a:t>Gbedin</a:t>
            </a:r>
            <a:r>
              <a:rPr lang="en-US" sz="1800" b="1" kern="100" dirty="0">
                <a:effectLst/>
                <a:latin typeface="Arial" panose="020B0604020202020204" pitchFamily="34" charset="0"/>
                <a:ea typeface="Aptos" panose="020B0004020202020204" pitchFamily="34" charset="0"/>
                <a:cs typeface="Arial" panose="020B0604020202020204" pitchFamily="34" charset="0"/>
              </a:rPr>
              <a:t> Wetlands </a:t>
            </a:r>
            <a:r>
              <a:rPr lang="en-US" sz="1800" kern="100" dirty="0">
                <a:effectLst/>
                <a:latin typeface="Arial" panose="020B0604020202020204" pitchFamily="34" charset="0"/>
                <a:ea typeface="Aptos" panose="020B0004020202020204" pitchFamily="34" charset="0"/>
                <a:cs typeface="Arial" panose="020B0604020202020204" pitchFamily="34" charset="0"/>
              </a:rPr>
              <a:t>(25 hectares, 07°16'N 008°48'W) is situated in Nimba county in the north of Liberia - the area is largely a swamp but also includes a man-made wetland with an irrigation system that includes channels, ditches, dams and drainages. </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r>
              <a:rPr lang="en-US" sz="1800" b="1" kern="100" dirty="0" err="1">
                <a:effectLst/>
                <a:latin typeface="Arial" panose="020B0604020202020204" pitchFamily="34" charset="0"/>
                <a:ea typeface="Aptos" panose="020B0004020202020204" pitchFamily="34" charset="0"/>
                <a:cs typeface="Arial" panose="020B0604020202020204" pitchFamily="34" charset="0"/>
              </a:rPr>
              <a:t>Kpatawee</a:t>
            </a:r>
            <a:r>
              <a:rPr lang="en-US" sz="1800" b="1" kern="100" dirty="0">
                <a:effectLst/>
                <a:latin typeface="Arial" panose="020B0604020202020204" pitchFamily="34" charset="0"/>
                <a:ea typeface="Aptos" panose="020B0004020202020204" pitchFamily="34" charset="0"/>
                <a:cs typeface="Arial" panose="020B0604020202020204" pitchFamily="34" charset="0"/>
              </a:rPr>
              <a:t> Wetlands </a:t>
            </a:r>
            <a:r>
              <a:rPr lang="en-US" sz="1800" kern="100" dirty="0">
                <a:effectLst/>
                <a:latin typeface="Arial" panose="020B0604020202020204" pitchFamily="34" charset="0"/>
                <a:ea typeface="Aptos" panose="020B0004020202020204" pitchFamily="34" charset="0"/>
                <a:cs typeface="Arial" panose="020B0604020202020204" pitchFamily="34" charset="0"/>
              </a:rPr>
              <a:t>(835 hectares, 07°07'N 009°38'W) is in Bong county - the </a:t>
            </a:r>
            <a:r>
              <a:rPr lang="en-US" sz="1800" kern="100" dirty="0" err="1">
                <a:effectLst/>
                <a:latin typeface="Arial" panose="020B0604020202020204" pitchFamily="34" charset="0"/>
                <a:ea typeface="Aptos" panose="020B0004020202020204" pitchFamily="34" charset="0"/>
                <a:cs typeface="Arial" panose="020B0604020202020204" pitchFamily="34" charset="0"/>
              </a:rPr>
              <a:t>Kpatawee</a:t>
            </a:r>
            <a:r>
              <a:rPr lang="en-US" sz="1800" kern="100" dirty="0">
                <a:effectLst/>
                <a:latin typeface="Arial" panose="020B0604020202020204" pitchFamily="34" charset="0"/>
                <a:ea typeface="Aptos" panose="020B0004020202020204" pitchFamily="34" charset="0"/>
                <a:cs typeface="Arial" panose="020B0604020202020204" pitchFamily="34" charset="0"/>
              </a:rPr>
              <a:t> waterfall falls within the rainforest zone of Liberia, as a branch of the St. John River, one of the six major rivers in the country.</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r>
              <a:rPr lang="en-US" sz="1800" b="1" kern="100" dirty="0">
                <a:effectLst/>
                <a:latin typeface="Arial" panose="020B0604020202020204" pitchFamily="34" charset="0"/>
                <a:ea typeface="Aptos" panose="020B0004020202020204" pitchFamily="34" charset="0"/>
                <a:cs typeface="Arial" panose="020B0604020202020204" pitchFamily="34" charset="0"/>
              </a:rPr>
              <a:t>Marshall Wetlands </a:t>
            </a:r>
            <a:r>
              <a:rPr lang="en-US" sz="1800" kern="100" dirty="0">
                <a:effectLst/>
                <a:latin typeface="Arial" panose="020B0604020202020204" pitchFamily="34" charset="0"/>
                <a:ea typeface="Aptos" panose="020B0004020202020204" pitchFamily="34" charset="0"/>
                <a:cs typeface="Arial" panose="020B0604020202020204" pitchFamily="34" charset="0"/>
              </a:rPr>
              <a:t>(12,168 hectares, 06°08'N 010°22'W), in Margibi county, comprises three small rivers . </a:t>
            </a:r>
            <a:r>
              <a:rPr lang="en-US" sz="1800" dirty="0">
                <a:effectLst/>
                <a:latin typeface="Arial" panose="020B0604020202020204" pitchFamily="34" charset="0"/>
                <a:ea typeface="Aptos" panose="020B0004020202020204" pitchFamily="34" charset="0"/>
              </a:rPr>
              <a:t>The wetland is chiefly a mangrove type with mature trees reaching up to 30m. </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pPr>
              <a:spcAft>
                <a:spcPts val="800"/>
              </a:spcAft>
            </a:pPr>
            <a:r>
              <a:rPr lang="en-US" sz="1800" b="1" kern="100" dirty="0">
                <a:effectLst/>
                <a:latin typeface="Arial" panose="020B0604020202020204" pitchFamily="34" charset="0"/>
                <a:ea typeface="Aptos" panose="020B0004020202020204" pitchFamily="34" charset="0"/>
                <a:cs typeface="Arial" panose="020B0604020202020204" pitchFamily="34" charset="0"/>
              </a:rPr>
              <a:t>Mesurado Wetlands </a:t>
            </a:r>
            <a:r>
              <a:rPr lang="en-US" sz="1800" kern="100" dirty="0">
                <a:effectLst/>
                <a:latin typeface="Arial" panose="020B0604020202020204" pitchFamily="34" charset="0"/>
                <a:ea typeface="Aptos" panose="020B0004020202020204" pitchFamily="34" charset="0"/>
                <a:cs typeface="Arial" panose="020B0604020202020204" pitchFamily="34" charset="0"/>
              </a:rPr>
              <a:t>(6,760 hectares, 06°18'N 010°45'W) is located in the capital city Monrovia and Montserrado County (the largest administrative region of the country with 1 million people).the site is particularly important for the protection of three mangrove species (Rhizophora </a:t>
            </a:r>
            <a:r>
              <a:rPr lang="en-US" sz="1800" kern="100" dirty="0" err="1">
                <a:effectLst/>
                <a:latin typeface="Arial" panose="020B0604020202020204" pitchFamily="34" charset="0"/>
                <a:ea typeface="Aptos" panose="020B0004020202020204" pitchFamily="34" charset="0"/>
                <a:cs typeface="Arial" panose="020B0604020202020204" pitchFamily="34" charset="0"/>
              </a:rPr>
              <a:t>harrisonii</a:t>
            </a:r>
            <a:r>
              <a:rPr lang="en-US" sz="1800" kern="100" dirty="0">
                <a:effectLst/>
                <a:latin typeface="Arial" panose="020B0604020202020204" pitchFamily="34" charset="0"/>
                <a:ea typeface="Aptos" panose="020B0004020202020204" pitchFamily="34" charset="0"/>
                <a:cs typeface="Arial" panose="020B0604020202020204" pitchFamily="34" charset="0"/>
              </a:rPr>
              <a:t>, R. mangle and Avicennia </a:t>
            </a:r>
            <a:r>
              <a:rPr lang="en-US" sz="1800" kern="100" dirty="0" err="1">
                <a:effectLst/>
                <a:latin typeface="Arial" panose="020B0604020202020204" pitchFamily="34" charset="0"/>
                <a:ea typeface="Aptos" panose="020B0004020202020204" pitchFamily="34" charset="0"/>
                <a:cs typeface="Arial" panose="020B0604020202020204" pitchFamily="34" charset="0"/>
              </a:rPr>
              <a:t>africana</a:t>
            </a:r>
            <a:r>
              <a:rPr lang="en-US" sz="1800" kern="100" dirty="0">
                <a:effectLst/>
                <a:latin typeface="Arial" panose="020B0604020202020204" pitchFamily="34" charset="0"/>
                <a:ea typeface="Aptos" panose="020B0004020202020204" pitchFamily="34" charset="0"/>
                <a:cs typeface="Arial" panose="020B0604020202020204" pitchFamily="34" charset="0"/>
              </a:rPr>
              <a:t>), which are threatened by intense charcoal burning and fuel wood collection. </a:t>
            </a:r>
            <a:endParaRPr lang="en-LR" sz="1800" kern="100" dirty="0">
              <a:effectLst/>
              <a:latin typeface="Calibri" panose="020F0502020204030204" pitchFamily="34" charset="0"/>
              <a:ea typeface="Aptos" panose="020B0004020202020204" pitchFamily="34" charset="0"/>
              <a:cs typeface="Arial" panose="020B0604020202020204" pitchFamily="34" charset="0"/>
            </a:endParaRPr>
          </a:p>
          <a:p>
            <a:endParaRPr lang="en-LR" sz="18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80669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3244</TotalTime>
  <Words>1395</Words>
  <Application>Microsoft Office PowerPoint</Application>
  <PresentationFormat>Widescreen</PresentationFormat>
  <Paragraphs>106</Paragraphs>
  <Slides>19</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Overview of Liberia’s Freshwater Ecosystems: A need  for Safeguarding   Nick Benitos Goll, II Environmental Specialist, LEC 12.01. 2024</vt:lpstr>
      <vt:lpstr>Table of Contents </vt:lpstr>
      <vt:lpstr>Overview of Liberia’s Freshwater</vt:lpstr>
      <vt:lpstr>Overview of Liberia’s Freshwater</vt:lpstr>
      <vt:lpstr>Hydrology of Liberia showing major Rivers</vt:lpstr>
      <vt:lpstr>Overview of Liberia’s Freshwater</vt:lpstr>
      <vt:lpstr>The country's freshwater resources </vt:lpstr>
      <vt:lpstr>Liberia’s River Basins and Annual Flow</vt:lpstr>
      <vt:lpstr>Wetlands of RAMSAR Importance</vt:lpstr>
      <vt:lpstr>Known Lakes</vt:lpstr>
      <vt:lpstr>Man-made Lakes</vt:lpstr>
      <vt:lpstr>Threats/Challenges to Liberia’s Water Resources</vt:lpstr>
      <vt:lpstr>Threats/Challenges to Liberia’s Water Resources</vt:lpstr>
      <vt:lpstr>Threats/Challenges to Liberia’s Water Resources</vt:lpstr>
      <vt:lpstr>Threats/Challenges to Liberia’s Water Resources</vt:lpstr>
      <vt:lpstr>Threats/Challenges to Liberia’s Water Resources</vt:lpstr>
      <vt:lpstr>Key Takeaways</vt:lpstr>
      <vt:lpstr>Thank you for listening.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 Lammers</dc:creator>
  <cp:lastModifiedBy>Nick Benitos Goll, II</cp:lastModifiedBy>
  <cp:revision>22</cp:revision>
  <dcterms:created xsi:type="dcterms:W3CDTF">2024-10-07T06:09:41Z</dcterms:created>
  <dcterms:modified xsi:type="dcterms:W3CDTF">2024-12-02T15:24:16Z</dcterms:modified>
</cp:coreProperties>
</file>