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74" r:id="rId3"/>
    <p:sldId id="273" r:id="rId4"/>
    <p:sldId id="275" r:id="rId5"/>
    <p:sldId id="285" r:id="rId6"/>
    <p:sldId id="286" r:id="rId7"/>
    <p:sldId id="287" r:id="rId8"/>
    <p:sldId id="288" r:id="rId9"/>
    <p:sldId id="289" r:id="rId10"/>
    <p:sldId id="290" r:id="rId11"/>
    <p:sldId id="291" r:id="rId12"/>
    <p:sldId id="295" r:id="rId13"/>
    <p:sldId id="296" r:id="rId14"/>
    <p:sldId id="297" r:id="rId15"/>
    <p:sldId id="25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79" autoAdjust="0"/>
  </p:normalViewPr>
  <p:slideViewPr>
    <p:cSldViewPr snapToGrid="0">
      <p:cViewPr varScale="1">
        <p:scale>
          <a:sx n="59" d="100"/>
          <a:sy n="59" d="100"/>
        </p:scale>
        <p:origin x="6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b="1" noProof="0" dirty="0"/>
              <a:t>RESPONDENTS’</a:t>
            </a:r>
            <a:r>
              <a:rPr lang="en-GB" sz="2400" b="1" baseline="0" noProof="0" dirty="0"/>
              <a:t> DISTRIBUTION</a:t>
            </a:r>
            <a:endParaRPr lang="en-GB" sz="2400" b="1" noProof="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GB"/>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187F-4F66-BCA7-81A10ACA938A}"/>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187F-4F66-BCA7-81A10ACA938A}"/>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187F-4F66-BCA7-81A10ACA938A}"/>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187F-4F66-BCA7-81A10ACA938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Bokkos</c:v>
                </c:pt>
                <c:pt idx="1">
                  <c:v>Mangu</c:v>
                </c:pt>
                <c:pt idx="2">
                  <c:v>Barkin Ladi</c:v>
                </c:pt>
                <c:pt idx="3">
                  <c:v>Riyom</c:v>
                </c:pt>
              </c:strCache>
            </c:strRef>
          </c:cat>
          <c:val>
            <c:numRef>
              <c:f>Sheet1!$B$2:$B$5</c:f>
              <c:numCache>
                <c:formatCode>0.00%</c:formatCode>
                <c:ptCount val="4"/>
                <c:pt idx="0">
                  <c:v>0.41449999999999998</c:v>
                </c:pt>
                <c:pt idx="1">
                  <c:v>0.27610000000000001</c:v>
                </c:pt>
                <c:pt idx="2">
                  <c:v>0.16320000000000001</c:v>
                </c:pt>
                <c:pt idx="3">
                  <c:v>0.1462</c:v>
                </c:pt>
              </c:numCache>
            </c:numRef>
          </c:val>
          <c:extLst>
            <c:ext xmlns:c16="http://schemas.microsoft.com/office/drawing/2014/chart" uri="{C3380CC4-5D6E-409C-BE32-E72D297353CC}">
              <c16:uniqueId val="{00000000-B9A0-414A-A7ED-582219D6C5A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noProof="0" dirty="0"/>
              <a:t>Contributing Factors to Land Dispossession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Column1</c:v>
                </c:pt>
              </c:strCache>
            </c:strRef>
          </c:tx>
          <c:spPr>
            <a:solidFill>
              <a:schemeClr val="accent6"/>
            </a:solidFill>
            <a:ln>
              <a:noFill/>
            </a:ln>
            <a:effectLst/>
            <a:sp3d/>
          </c:spPr>
          <c:invertIfNegative val="0"/>
          <c:cat>
            <c:strRef>
              <c:f>Sheet1!$A$2:$A$4</c:f>
              <c:strCache>
                <c:ptCount val="3"/>
                <c:pt idx="0">
                  <c:v>Poor Law Enforcement</c:v>
                </c:pt>
                <c:pt idx="1">
                  <c:v>Ineffective Governance Structures</c:v>
                </c:pt>
                <c:pt idx="2">
                  <c:v>Absence of Formal Land Documentation Systems</c:v>
                </c:pt>
              </c:strCache>
            </c:strRef>
          </c:cat>
          <c:val>
            <c:numRef>
              <c:f>Sheet1!$B$2:$B$4</c:f>
              <c:numCache>
                <c:formatCode>0.00%</c:formatCode>
                <c:ptCount val="3"/>
                <c:pt idx="0">
                  <c:v>0.42859999999999998</c:v>
                </c:pt>
                <c:pt idx="1">
                  <c:v>0.28570000000000001</c:v>
                </c:pt>
                <c:pt idx="2">
                  <c:v>0.1754</c:v>
                </c:pt>
              </c:numCache>
            </c:numRef>
          </c:val>
          <c:extLst>
            <c:ext xmlns:c16="http://schemas.microsoft.com/office/drawing/2014/chart" uri="{C3380CC4-5D6E-409C-BE32-E72D297353CC}">
              <c16:uniqueId val="{00000000-60B5-4D80-8385-DC73A4DA229D}"/>
            </c:ext>
          </c:extLst>
        </c:ser>
        <c:dLbls>
          <c:showLegendKey val="0"/>
          <c:showVal val="0"/>
          <c:showCatName val="0"/>
          <c:showSerName val="0"/>
          <c:showPercent val="0"/>
          <c:showBubbleSize val="0"/>
        </c:dLbls>
        <c:gapWidth val="150"/>
        <c:shape val="box"/>
        <c:axId val="1362649376"/>
        <c:axId val="1362651296"/>
        <c:axId val="0"/>
      </c:bar3DChart>
      <c:catAx>
        <c:axId val="136264937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2651296"/>
        <c:crosses val="autoZero"/>
        <c:auto val="1"/>
        <c:lblAlgn val="ctr"/>
        <c:lblOffset val="100"/>
        <c:noMultiLvlLbl val="0"/>
      </c:catAx>
      <c:valAx>
        <c:axId val="1362651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62649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4C0A9-787C-48A7-8C37-78C1EC45AF94}" type="doc">
      <dgm:prSet loTypeId="urn:diagrams.loki3.com/BracketList" loCatId="list" qsTypeId="urn:microsoft.com/office/officeart/2005/8/quickstyle/simple1" qsCatId="simple" csTypeId="urn:microsoft.com/office/officeart/2005/8/colors/accent6_2" csCatId="accent6" phldr="1"/>
      <dgm:spPr/>
      <dgm:t>
        <a:bodyPr/>
        <a:lstStyle/>
        <a:p>
          <a:endParaRPr lang="en-GB"/>
        </a:p>
      </dgm:t>
    </dgm:pt>
    <dgm:pt modelId="{91F2E592-9163-49BC-B69E-CEDAC521FC34}">
      <dgm:prSet phldrT="[Text]" phldr="0"/>
      <dgm:spPr/>
      <dgm:t>
        <a:bodyPr/>
        <a:lstStyle/>
        <a:p>
          <a:r>
            <a:rPr lang="en-GB" noProof="0" dirty="0"/>
            <a:t>Geopolitical Zone</a:t>
          </a:r>
        </a:p>
      </dgm:t>
    </dgm:pt>
    <dgm:pt modelId="{C9CC2F6D-6ED6-492F-A7AF-9805EF8F6541}" type="parTrans" cxnId="{AB092FD9-6C62-4652-B730-331335C9A0A2}">
      <dgm:prSet/>
      <dgm:spPr/>
      <dgm:t>
        <a:bodyPr/>
        <a:lstStyle/>
        <a:p>
          <a:endParaRPr lang="en-GB"/>
        </a:p>
      </dgm:t>
    </dgm:pt>
    <dgm:pt modelId="{48FAE41D-8E98-4283-A627-DD14BB21CC67}" type="sibTrans" cxnId="{AB092FD9-6C62-4652-B730-331335C9A0A2}">
      <dgm:prSet/>
      <dgm:spPr/>
      <dgm:t>
        <a:bodyPr/>
        <a:lstStyle/>
        <a:p>
          <a:endParaRPr lang="en-GB"/>
        </a:p>
      </dgm:t>
    </dgm:pt>
    <dgm:pt modelId="{640142B7-C236-4F14-988E-9D4E7CF0624B}">
      <dgm:prSet phldrT="[Text]" phldr="0"/>
      <dgm:spPr/>
      <dgm:t>
        <a:bodyPr/>
        <a:lstStyle/>
        <a:p>
          <a:r>
            <a:rPr lang="en-GB" noProof="0" dirty="0"/>
            <a:t>North Central</a:t>
          </a:r>
        </a:p>
      </dgm:t>
    </dgm:pt>
    <dgm:pt modelId="{BA463262-0B71-4403-8246-9CAC32D29F7D}" type="parTrans" cxnId="{EA7BA745-82B1-482E-8FFF-2BD87556699E}">
      <dgm:prSet/>
      <dgm:spPr/>
      <dgm:t>
        <a:bodyPr/>
        <a:lstStyle/>
        <a:p>
          <a:endParaRPr lang="en-GB"/>
        </a:p>
      </dgm:t>
    </dgm:pt>
    <dgm:pt modelId="{6BFB21E5-7CB4-4AC3-B00D-BA25AD5A653A}" type="sibTrans" cxnId="{EA7BA745-82B1-482E-8FFF-2BD87556699E}">
      <dgm:prSet/>
      <dgm:spPr/>
      <dgm:t>
        <a:bodyPr/>
        <a:lstStyle/>
        <a:p>
          <a:endParaRPr lang="en-GB"/>
        </a:p>
      </dgm:t>
    </dgm:pt>
    <dgm:pt modelId="{6E3ECA0B-F7B6-4D2E-B41C-DB59D1E96D19}">
      <dgm:prSet phldrT="[Text]" phldr="0"/>
      <dgm:spPr/>
      <dgm:t>
        <a:bodyPr/>
        <a:lstStyle/>
        <a:p>
          <a:r>
            <a:rPr lang="en-GB" noProof="0" dirty="0"/>
            <a:t>Capital City</a:t>
          </a:r>
        </a:p>
      </dgm:t>
    </dgm:pt>
    <dgm:pt modelId="{348A230D-CA28-4286-92F8-3ED1AB228CB2}" type="parTrans" cxnId="{FEFE945A-511A-4C1E-8821-6BF326DDEF18}">
      <dgm:prSet/>
      <dgm:spPr/>
      <dgm:t>
        <a:bodyPr/>
        <a:lstStyle/>
        <a:p>
          <a:endParaRPr lang="en-GB"/>
        </a:p>
      </dgm:t>
    </dgm:pt>
    <dgm:pt modelId="{475E59D5-73BE-4A1C-BAEE-2C0479C6AF1B}" type="sibTrans" cxnId="{FEFE945A-511A-4C1E-8821-6BF326DDEF18}">
      <dgm:prSet/>
      <dgm:spPr/>
      <dgm:t>
        <a:bodyPr/>
        <a:lstStyle/>
        <a:p>
          <a:endParaRPr lang="en-GB"/>
        </a:p>
      </dgm:t>
    </dgm:pt>
    <dgm:pt modelId="{3A24A9E1-1B02-4F16-9B59-8DA875AC813D}">
      <dgm:prSet phldrT="[Text]" phldr="0"/>
      <dgm:spPr/>
      <dgm:t>
        <a:bodyPr/>
        <a:lstStyle/>
        <a:p>
          <a:r>
            <a:rPr lang="en-GB" noProof="0" dirty="0"/>
            <a:t>Jos</a:t>
          </a:r>
        </a:p>
      </dgm:t>
    </dgm:pt>
    <dgm:pt modelId="{4B2E45CD-EEE9-4B68-9257-B7F0361DCB7D}" type="parTrans" cxnId="{9B0F6A81-58C2-4D74-8C26-EF3BAAE22C5F}">
      <dgm:prSet/>
      <dgm:spPr/>
      <dgm:t>
        <a:bodyPr/>
        <a:lstStyle/>
        <a:p>
          <a:endParaRPr lang="en-GB"/>
        </a:p>
      </dgm:t>
    </dgm:pt>
    <dgm:pt modelId="{7BB5C614-694C-4CBD-80E2-F0CA47F590B6}" type="sibTrans" cxnId="{9B0F6A81-58C2-4D74-8C26-EF3BAAE22C5F}">
      <dgm:prSet/>
      <dgm:spPr/>
      <dgm:t>
        <a:bodyPr/>
        <a:lstStyle/>
        <a:p>
          <a:endParaRPr lang="en-GB"/>
        </a:p>
      </dgm:t>
    </dgm:pt>
    <dgm:pt modelId="{5028CB5B-4089-4015-8ED0-0665C81174DE}">
      <dgm:prSet phldrT="[Text]" phldr="0"/>
      <dgm:spPr/>
      <dgm:t>
        <a:bodyPr/>
        <a:lstStyle/>
        <a:p>
          <a:r>
            <a:rPr lang="en-GB" noProof="0" dirty="0"/>
            <a:t>Land Mass</a:t>
          </a:r>
        </a:p>
      </dgm:t>
    </dgm:pt>
    <dgm:pt modelId="{576BDA90-4337-4D79-BB04-0CF5CD744DF4}" type="parTrans" cxnId="{8C1EB102-432D-4FCE-B588-08ED00217A81}">
      <dgm:prSet/>
      <dgm:spPr/>
      <dgm:t>
        <a:bodyPr/>
        <a:lstStyle/>
        <a:p>
          <a:endParaRPr lang="en-GB"/>
        </a:p>
      </dgm:t>
    </dgm:pt>
    <dgm:pt modelId="{B9346AD9-AA2B-46A7-ABF8-0443684C0895}" type="sibTrans" cxnId="{8C1EB102-432D-4FCE-B588-08ED00217A81}">
      <dgm:prSet/>
      <dgm:spPr/>
      <dgm:t>
        <a:bodyPr/>
        <a:lstStyle/>
        <a:p>
          <a:endParaRPr lang="en-GB"/>
        </a:p>
      </dgm:t>
    </dgm:pt>
    <dgm:pt modelId="{BF4081A8-0A49-4FC4-9B34-65EE29EBD292}">
      <dgm:prSet phldrT="[Text]" phldr="0"/>
      <dgm:spPr/>
      <dgm:t>
        <a:bodyPr/>
        <a:lstStyle/>
        <a:p>
          <a:r>
            <a:rPr lang="en-GB" noProof="0" dirty="0"/>
            <a:t>30,193 km</a:t>
          </a:r>
          <a:r>
            <a:rPr lang="en-GB" noProof="0" dirty="0">
              <a:latin typeface="+mn-lt"/>
            </a:rPr>
            <a:t>²</a:t>
          </a:r>
          <a:endParaRPr lang="en-GB" noProof="0" dirty="0"/>
        </a:p>
      </dgm:t>
    </dgm:pt>
    <dgm:pt modelId="{557960C1-C215-41A4-9A40-7D07810962C3}" type="parTrans" cxnId="{B143771B-5C05-40E6-9482-C01A75B468E4}">
      <dgm:prSet/>
      <dgm:spPr/>
      <dgm:t>
        <a:bodyPr/>
        <a:lstStyle/>
        <a:p>
          <a:endParaRPr lang="en-GB"/>
        </a:p>
      </dgm:t>
    </dgm:pt>
    <dgm:pt modelId="{15FA68E5-6B5C-4270-9974-DC041F5A0933}" type="sibTrans" cxnId="{B143771B-5C05-40E6-9482-C01A75B468E4}">
      <dgm:prSet/>
      <dgm:spPr/>
      <dgm:t>
        <a:bodyPr/>
        <a:lstStyle/>
        <a:p>
          <a:endParaRPr lang="en-GB"/>
        </a:p>
      </dgm:t>
    </dgm:pt>
    <dgm:pt modelId="{E3CE3A4E-BC99-44D0-9ECE-8171F5290A85}">
      <dgm:prSet phldrT="[Text]" phldr="0"/>
      <dgm:spPr/>
      <dgm:t>
        <a:bodyPr/>
        <a:lstStyle/>
        <a:p>
          <a:r>
            <a:rPr lang="en-GB" noProof="0" dirty="0"/>
            <a:t>Estimated Population</a:t>
          </a:r>
        </a:p>
      </dgm:t>
    </dgm:pt>
    <dgm:pt modelId="{F6B1BC1E-3BA1-471B-AE31-5B1CC58CBCEF}" type="parTrans" cxnId="{262FA56F-C7A1-4E75-A80C-5651CF7A0A8D}">
      <dgm:prSet/>
      <dgm:spPr/>
      <dgm:t>
        <a:bodyPr/>
        <a:lstStyle/>
        <a:p>
          <a:endParaRPr lang="en-GB"/>
        </a:p>
      </dgm:t>
    </dgm:pt>
    <dgm:pt modelId="{74DD910B-D3B5-4AEA-89D8-1A640EDCC195}" type="sibTrans" cxnId="{262FA56F-C7A1-4E75-A80C-5651CF7A0A8D}">
      <dgm:prSet/>
      <dgm:spPr/>
      <dgm:t>
        <a:bodyPr/>
        <a:lstStyle/>
        <a:p>
          <a:endParaRPr lang="en-GB"/>
        </a:p>
      </dgm:t>
    </dgm:pt>
    <dgm:pt modelId="{A780972D-BE81-4B23-83AC-84399A428377}">
      <dgm:prSet phldrT="[Text]" phldr="0"/>
      <dgm:spPr/>
      <dgm:t>
        <a:bodyPr/>
        <a:lstStyle/>
        <a:p>
          <a:r>
            <a:rPr lang="en-GB" noProof="0" dirty="0"/>
            <a:t>Over 4 million as at 2022</a:t>
          </a:r>
        </a:p>
      </dgm:t>
    </dgm:pt>
    <dgm:pt modelId="{354FC639-046B-432A-A0A6-42B5E395BB90}" type="parTrans" cxnId="{8C923DAB-5C37-4C4E-B590-F43E14289565}">
      <dgm:prSet/>
      <dgm:spPr/>
      <dgm:t>
        <a:bodyPr/>
        <a:lstStyle/>
        <a:p>
          <a:endParaRPr lang="en-GB"/>
        </a:p>
      </dgm:t>
    </dgm:pt>
    <dgm:pt modelId="{4EEABCB3-47F4-438D-983A-3765D90D3FD5}" type="sibTrans" cxnId="{8C923DAB-5C37-4C4E-B590-F43E14289565}">
      <dgm:prSet/>
      <dgm:spPr/>
      <dgm:t>
        <a:bodyPr/>
        <a:lstStyle/>
        <a:p>
          <a:endParaRPr lang="en-GB"/>
        </a:p>
      </dgm:t>
    </dgm:pt>
    <dgm:pt modelId="{E9DB5484-960F-4B5F-B2EC-A5AAE0EB11EB}">
      <dgm:prSet phldrT="[Text]" phldr="0"/>
      <dgm:spPr/>
      <dgm:t>
        <a:bodyPr/>
        <a:lstStyle/>
        <a:p>
          <a:r>
            <a:rPr lang="en-GB" noProof="0" dirty="0"/>
            <a:t>Local Government Areas</a:t>
          </a:r>
        </a:p>
      </dgm:t>
    </dgm:pt>
    <dgm:pt modelId="{AE443661-A9F0-4053-B1DB-CA2F75AD1950}" type="parTrans" cxnId="{304DEF90-C48B-4681-8022-AD871F03FE29}">
      <dgm:prSet/>
      <dgm:spPr/>
      <dgm:t>
        <a:bodyPr/>
        <a:lstStyle/>
        <a:p>
          <a:endParaRPr lang="en-GB"/>
        </a:p>
      </dgm:t>
    </dgm:pt>
    <dgm:pt modelId="{26F7D728-819F-493D-A182-76B4FDB8F842}" type="sibTrans" cxnId="{304DEF90-C48B-4681-8022-AD871F03FE29}">
      <dgm:prSet/>
      <dgm:spPr/>
      <dgm:t>
        <a:bodyPr/>
        <a:lstStyle/>
        <a:p>
          <a:endParaRPr lang="en-GB"/>
        </a:p>
      </dgm:t>
    </dgm:pt>
    <dgm:pt modelId="{696976A8-1264-44A3-AB2C-FC1E68119C5D}">
      <dgm:prSet phldrT="[Text]" phldr="0"/>
      <dgm:spPr/>
      <dgm:t>
        <a:bodyPr/>
        <a:lstStyle/>
        <a:p>
          <a:r>
            <a:rPr lang="en-GB" noProof="0" dirty="0"/>
            <a:t>17 – Jos North, Jos South, Jos East, Bassa, </a:t>
          </a:r>
          <a:r>
            <a:rPr lang="en-GB" b="1" noProof="0" dirty="0" err="1">
              <a:solidFill>
                <a:schemeClr val="accent6">
                  <a:lumMod val="50000"/>
                </a:schemeClr>
              </a:solidFill>
            </a:rPr>
            <a:t>Bokkos</a:t>
          </a:r>
          <a:r>
            <a:rPr lang="en-GB" b="1" noProof="0" dirty="0">
              <a:solidFill>
                <a:schemeClr val="accent6">
                  <a:lumMod val="50000"/>
                </a:schemeClr>
              </a:solidFill>
            </a:rPr>
            <a:t>, Mangu, Barkin Ladi, Riyom,</a:t>
          </a:r>
          <a:r>
            <a:rPr lang="en-GB" noProof="0" dirty="0"/>
            <a:t> </a:t>
          </a:r>
          <a:r>
            <a:rPr lang="en-GB" noProof="0" dirty="0" err="1"/>
            <a:t>Pankshin</a:t>
          </a:r>
          <a:r>
            <a:rPr lang="en-GB" noProof="0" dirty="0"/>
            <a:t>, Kanke, Kanam, Wase, </a:t>
          </a:r>
          <a:r>
            <a:rPr lang="en-GB" noProof="0" dirty="0" err="1"/>
            <a:t>Shendam</a:t>
          </a:r>
          <a:r>
            <a:rPr lang="en-GB" noProof="0" dirty="0"/>
            <a:t>, </a:t>
          </a:r>
          <a:r>
            <a:rPr lang="en-GB" noProof="0" dirty="0" err="1"/>
            <a:t>Mikang</a:t>
          </a:r>
          <a:r>
            <a:rPr lang="en-GB" noProof="0" dirty="0"/>
            <a:t>, Langtang North, Langtang South, </a:t>
          </a:r>
          <a:r>
            <a:rPr lang="en-GB" noProof="0" dirty="0" err="1"/>
            <a:t>Qua’an</a:t>
          </a:r>
          <a:r>
            <a:rPr lang="en-GB" noProof="0" dirty="0"/>
            <a:t> Pan. </a:t>
          </a:r>
        </a:p>
      </dgm:t>
    </dgm:pt>
    <dgm:pt modelId="{AFAA2BEB-B0CF-4CAF-8DBC-76DA68C4CB28}" type="parTrans" cxnId="{8A5746C7-1B48-43AD-BFA0-7C073381E6F6}">
      <dgm:prSet/>
      <dgm:spPr/>
      <dgm:t>
        <a:bodyPr/>
        <a:lstStyle/>
        <a:p>
          <a:endParaRPr lang="en-GB"/>
        </a:p>
      </dgm:t>
    </dgm:pt>
    <dgm:pt modelId="{40A10E55-5A4A-47AF-BC25-C4D8C1404D13}" type="sibTrans" cxnId="{8A5746C7-1B48-43AD-BFA0-7C073381E6F6}">
      <dgm:prSet/>
      <dgm:spPr/>
      <dgm:t>
        <a:bodyPr/>
        <a:lstStyle/>
        <a:p>
          <a:endParaRPr lang="en-GB"/>
        </a:p>
      </dgm:t>
    </dgm:pt>
    <dgm:pt modelId="{DA32F641-ED36-4D7B-8676-C9E5BD8E8D1C}">
      <dgm:prSet phldrT="[Text]" phldr="0"/>
      <dgm:spPr/>
      <dgm:t>
        <a:bodyPr/>
        <a:lstStyle/>
        <a:p>
          <a:r>
            <a:rPr lang="en-GB" noProof="0" dirty="0"/>
            <a:t>Slogan</a:t>
          </a:r>
        </a:p>
      </dgm:t>
    </dgm:pt>
    <dgm:pt modelId="{D3496B35-E1F3-423F-9199-60704B084747}" type="parTrans" cxnId="{86D6963C-8A40-47FF-9512-0855BCA84BBA}">
      <dgm:prSet/>
      <dgm:spPr/>
      <dgm:t>
        <a:bodyPr/>
        <a:lstStyle/>
        <a:p>
          <a:endParaRPr lang="en-GB"/>
        </a:p>
      </dgm:t>
    </dgm:pt>
    <dgm:pt modelId="{1139C568-48F7-4B4C-98C4-6055DC5008D6}" type="sibTrans" cxnId="{86D6963C-8A40-47FF-9512-0855BCA84BBA}">
      <dgm:prSet/>
      <dgm:spPr/>
      <dgm:t>
        <a:bodyPr/>
        <a:lstStyle/>
        <a:p>
          <a:endParaRPr lang="en-GB"/>
        </a:p>
      </dgm:t>
    </dgm:pt>
    <dgm:pt modelId="{6AB84D4C-3457-4517-91E0-9BC2D25780A3}">
      <dgm:prSet phldrT="[Text]" phldr="0"/>
      <dgm:spPr/>
      <dgm:t>
        <a:bodyPr/>
        <a:lstStyle/>
        <a:p>
          <a:r>
            <a:rPr lang="en-GB" noProof="0" dirty="0"/>
            <a:t>Home of Peace and Tourism</a:t>
          </a:r>
        </a:p>
      </dgm:t>
    </dgm:pt>
    <dgm:pt modelId="{29723470-2784-4FB2-8BAF-F9B1C5A180ED}" type="parTrans" cxnId="{42D8EE55-1221-4ED9-AEC8-678C7BAA4DF4}">
      <dgm:prSet/>
      <dgm:spPr/>
      <dgm:t>
        <a:bodyPr/>
        <a:lstStyle/>
        <a:p>
          <a:endParaRPr lang="en-GB"/>
        </a:p>
      </dgm:t>
    </dgm:pt>
    <dgm:pt modelId="{73C3D119-A3FB-4D0B-ADAA-3885D03202DA}" type="sibTrans" cxnId="{42D8EE55-1221-4ED9-AEC8-678C7BAA4DF4}">
      <dgm:prSet/>
      <dgm:spPr/>
      <dgm:t>
        <a:bodyPr/>
        <a:lstStyle/>
        <a:p>
          <a:endParaRPr lang="en-GB"/>
        </a:p>
      </dgm:t>
    </dgm:pt>
    <dgm:pt modelId="{C3D1F086-3BC5-425D-8C9C-17CE89C6FD41}" type="pres">
      <dgm:prSet presAssocID="{BB14C0A9-787C-48A7-8C37-78C1EC45AF94}" presName="Name0" presStyleCnt="0">
        <dgm:presLayoutVars>
          <dgm:dir/>
          <dgm:animLvl val="lvl"/>
          <dgm:resizeHandles val="exact"/>
        </dgm:presLayoutVars>
      </dgm:prSet>
      <dgm:spPr/>
    </dgm:pt>
    <dgm:pt modelId="{FCB23E88-002C-4FE6-8C15-F5879EA14180}" type="pres">
      <dgm:prSet presAssocID="{91F2E592-9163-49BC-B69E-CEDAC521FC34}" presName="linNode" presStyleCnt="0"/>
      <dgm:spPr/>
    </dgm:pt>
    <dgm:pt modelId="{88CBDE22-A5D2-4192-B960-07A107633C9F}" type="pres">
      <dgm:prSet presAssocID="{91F2E592-9163-49BC-B69E-CEDAC521FC34}" presName="parTx" presStyleLbl="revTx" presStyleIdx="0" presStyleCnt="6">
        <dgm:presLayoutVars>
          <dgm:chMax val="1"/>
          <dgm:bulletEnabled val="1"/>
        </dgm:presLayoutVars>
      </dgm:prSet>
      <dgm:spPr/>
    </dgm:pt>
    <dgm:pt modelId="{FA9250F9-C7B6-463A-9633-CED157FFC226}" type="pres">
      <dgm:prSet presAssocID="{91F2E592-9163-49BC-B69E-CEDAC521FC34}" presName="bracket" presStyleLbl="parChTrans1D1" presStyleIdx="0" presStyleCnt="6"/>
      <dgm:spPr/>
    </dgm:pt>
    <dgm:pt modelId="{CA6A5BA2-0F0D-4851-90EE-88FC43F3E9A2}" type="pres">
      <dgm:prSet presAssocID="{91F2E592-9163-49BC-B69E-CEDAC521FC34}" presName="spH" presStyleCnt="0"/>
      <dgm:spPr/>
    </dgm:pt>
    <dgm:pt modelId="{50894D7A-2942-426E-9247-84A72B42FFCE}" type="pres">
      <dgm:prSet presAssocID="{91F2E592-9163-49BC-B69E-CEDAC521FC34}" presName="desTx" presStyleLbl="node1" presStyleIdx="0" presStyleCnt="6">
        <dgm:presLayoutVars>
          <dgm:bulletEnabled val="1"/>
        </dgm:presLayoutVars>
      </dgm:prSet>
      <dgm:spPr/>
    </dgm:pt>
    <dgm:pt modelId="{5E75FEFD-423F-47E2-8AFF-2295B0DDC53F}" type="pres">
      <dgm:prSet presAssocID="{48FAE41D-8E98-4283-A627-DD14BB21CC67}" presName="spV" presStyleCnt="0"/>
      <dgm:spPr/>
    </dgm:pt>
    <dgm:pt modelId="{72F4682D-30B1-4248-BFF8-AE3AE8A4C554}" type="pres">
      <dgm:prSet presAssocID="{6E3ECA0B-F7B6-4D2E-B41C-DB59D1E96D19}" presName="linNode" presStyleCnt="0"/>
      <dgm:spPr/>
    </dgm:pt>
    <dgm:pt modelId="{406F8520-AE5F-4C0E-93D1-9922EF4D0DBD}" type="pres">
      <dgm:prSet presAssocID="{6E3ECA0B-F7B6-4D2E-B41C-DB59D1E96D19}" presName="parTx" presStyleLbl="revTx" presStyleIdx="1" presStyleCnt="6">
        <dgm:presLayoutVars>
          <dgm:chMax val="1"/>
          <dgm:bulletEnabled val="1"/>
        </dgm:presLayoutVars>
      </dgm:prSet>
      <dgm:spPr/>
    </dgm:pt>
    <dgm:pt modelId="{6B92D731-BACA-4C55-8897-5CE53E10B6FE}" type="pres">
      <dgm:prSet presAssocID="{6E3ECA0B-F7B6-4D2E-B41C-DB59D1E96D19}" presName="bracket" presStyleLbl="parChTrans1D1" presStyleIdx="1" presStyleCnt="6"/>
      <dgm:spPr/>
    </dgm:pt>
    <dgm:pt modelId="{B5FBEE29-66F9-44EC-8D92-C526C3FCFC00}" type="pres">
      <dgm:prSet presAssocID="{6E3ECA0B-F7B6-4D2E-B41C-DB59D1E96D19}" presName="spH" presStyleCnt="0"/>
      <dgm:spPr/>
    </dgm:pt>
    <dgm:pt modelId="{85D803D1-99BA-4D56-ACC5-BDD1D1912FCB}" type="pres">
      <dgm:prSet presAssocID="{6E3ECA0B-F7B6-4D2E-B41C-DB59D1E96D19}" presName="desTx" presStyleLbl="node1" presStyleIdx="1" presStyleCnt="6">
        <dgm:presLayoutVars>
          <dgm:bulletEnabled val="1"/>
        </dgm:presLayoutVars>
      </dgm:prSet>
      <dgm:spPr/>
    </dgm:pt>
    <dgm:pt modelId="{7E7C3FFA-46EF-437C-B49C-9FF85843336E}" type="pres">
      <dgm:prSet presAssocID="{475E59D5-73BE-4A1C-BAEE-2C0479C6AF1B}" presName="spV" presStyleCnt="0"/>
      <dgm:spPr/>
    </dgm:pt>
    <dgm:pt modelId="{23C77F7F-F021-41DA-B3D6-C93C46C7D5F8}" type="pres">
      <dgm:prSet presAssocID="{5028CB5B-4089-4015-8ED0-0665C81174DE}" presName="linNode" presStyleCnt="0"/>
      <dgm:spPr/>
    </dgm:pt>
    <dgm:pt modelId="{5194EFA5-48FC-48E7-9FB6-37939DF2912B}" type="pres">
      <dgm:prSet presAssocID="{5028CB5B-4089-4015-8ED0-0665C81174DE}" presName="parTx" presStyleLbl="revTx" presStyleIdx="2" presStyleCnt="6">
        <dgm:presLayoutVars>
          <dgm:chMax val="1"/>
          <dgm:bulletEnabled val="1"/>
        </dgm:presLayoutVars>
      </dgm:prSet>
      <dgm:spPr/>
    </dgm:pt>
    <dgm:pt modelId="{4D2D7F85-7AD3-49BF-AA65-205349E55EE0}" type="pres">
      <dgm:prSet presAssocID="{5028CB5B-4089-4015-8ED0-0665C81174DE}" presName="bracket" presStyleLbl="parChTrans1D1" presStyleIdx="2" presStyleCnt="6"/>
      <dgm:spPr/>
    </dgm:pt>
    <dgm:pt modelId="{9CC5B22B-CC4E-4ED3-AF90-C3C05703E4B5}" type="pres">
      <dgm:prSet presAssocID="{5028CB5B-4089-4015-8ED0-0665C81174DE}" presName="spH" presStyleCnt="0"/>
      <dgm:spPr/>
    </dgm:pt>
    <dgm:pt modelId="{5981CDA4-C21D-47D4-AA01-1AE2057E1CFA}" type="pres">
      <dgm:prSet presAssocID="{5028CB5B-4089-4015-8ED0-0665C81174DE}" presName="desTx" presStyleLbl="node1" presStyleIdx="2" presStyleCnt="6">
        <dgm:presLayoutVars>
          <dgm:bulletEnabled val="1"/>
        </dgm:presLayoutVars>
      </dgm:prSet>
      <dgm:spPr/>
    </dgm:pt>
    <dgm:pt modelId="{6D26E9FB-C32C-4AC0-BD1C-1930B7EE5C3A}" type="pres">
      <dgm:prSet presAssocID="{B9346AD9-AA2B-46A7-ABF8-0443684C0895}" presName="spV" presStyleCnt="0"/>
      <dgm:spPr/>
    </dgm:pt>
    <dgm:pt modelId="{84D393AD-EF89-4AE4-BA23-86A4C68088F7}" type="pres">
      <dgm:prSet presAssocID="{E3CE3A4E-BC99-44D0-9ECE-8171F5290A85}" presName="linNode" presStyleCnt="0"/>
      <dgm:spPr/>
    </dgm:pt>
    <dgm:pt modelId="{3606B7F6-66E2-444D-9D25-85994D4247E4}" type="pres">
      <dgm:prSet presAssocID="{E3CE3A4E-BC99-44D0-9ECE-8171F5290A85}" presName="parTx" presStyleLbl="revTx" presStyleIdx="3" presStyleCnt="6">
        <dgm:presLayoutVars>
          <dgm:chMax val="1"/>
          <dgm:bulletEnabled val="1"/>
        </dgm:presLayoutVars>
      </dgm:prSet>
      <dgm:spPr/>
    </dgm:pt>
    <dgm:pt modelId="{CD19B019-DE76-4285-9C97-30874DD8AD39}" type="pres">
      <dgm:prSet presAssocID="{E3CE3A4E-BC99-44D0-9ECE-8171F5290A85}" presName="bracket" presStyleLbl="parChTrans1D1" presStyleIdx="3" presStyleCnt="6"/>
      <dgm:spPr/>
    </dgm:pt>
    <dgm:pt modelId="{6DC90618-2463-458E-860E-C77F8FE2482E}" type="pres">
      <dgm:prSet presAssocID="{E3CE3A4E-BC99-44D0-9ECE-8171F5290A85}" presName="spH" presStyleCnt="0"/>
      <dgm:spPr/>
    </dgm:pt>
    <dgm:pt modelId="{C31977D3-E0D4-445F-B874-F00BD59C0A1D}" type="pres">
      <dgm:prSet presAssocID="{E3CE3A4E-BC99-44D0-9ECE-8171F5290A85}" presName="desTx" presStyleLbl="node1" presStyleIdx="3" presStyleCnt="6">
        <dgm:presLayoutVars>
          <dgm:bulletEnabled val="1"/>
        </dgm:presLayoutVars>
      </dgm:prSet>
      <dgm:spPr/>
    </dgm:pt>
    <dgm:pt modelId="{64197EFD-987B-43E1-ACAD-377F233CFDD8}" type="pres">
      <dgm:prSet presAssocID="{74DD910B-D3B5-4AEA-89D8-1A640EDCC195}" presName="spV" presStyleCnt="0"/>
      <dgm:spPr/>
    </dgm:pt>
    <dgm:pt modelId="{EAD9D5A6-CB0C-46AB-BD3A-F0E83112EC72}" type="pres">
      <dgm:prSet presAssocID="{DA32F641-ED36-4D7B-8676-C9E5BD8E8D1C}" presName="linNode" presStyleCnt="0"/>
      <dgm:spPr/>
    </dgm:pt>
    <dgm:pt modelId="{3F449CEF-4883-4C0A-B4A1-6B822238E46E}" type="pres">
      <dgm:prSet presAssocID="{DA32F641-ED36-4D7B-8676-C9E5BD8E8D1C}" presName="parTx" presStyleLbl="revTx" presStyleIdx="4" presStyleCnt="6">
        <dgm:presLayoutVars>
          <dgm:chMax val="1"/>
          <dgm:bulletEnabled val="1"/>
        </dgm:presLayoutVars>
      </dgm:prSet>
      <dgm:spPr/>
    </dgm:pt>
    <dgm:pt modelId="{2597E011-9848-43DE-B7F5-D28B5C6C0906}" type="pres">
      <dgm:prSet presAssocID="{DA32F641-ED36-4D7B-8676-C9E5BD8E8D1C}" presName="bracket" presStyleLbl="parChTrans1D1" presStyleIdx="4" presStyleCnt="6"/>
      <dgm:spPr/>
    </dgm:pt>
    <dgm:pt modelId="{35DD61AE-19DC-470B-B4F1-5A5F6D7096FE}" type="pres">
      <dgm:prSet presAssocID="{DA32F641-ED36-4D7B-8676-C9E5BD8E8D1C}" presName="spH" presStyleCnt="0"/>
      <dgm:spPr/>
    </dgm:pt>
    <dgm:pt modelId="{A2521C37-6973-403E-AA7D-40863CBEFC53}" type="pres">
      <dgm:prSet presAssocID="{DA32F641-ED36-4D7B-8676-C9E5BD8E8D1C}" presName="desTx" presStyleLbl="node1" presStyleIdx="4" presStyleCnt="6">
        <dgm:presLayoutVars>
          <dgm:bulletEnabled val="1"/>
        </dgm:presLayoutVars>
      </dgm:prSet>
      <dgm:spPr/>
    </dgm:pt>
    <dgm:pt modelId="{8ED64F7B-CCD8-4D14-A6E7-F4360A92B9DA}" type="pres">
      <dgm:prSet presAssocID="{1139C568-48F7-4B4C-98C4-6055DC5008D6}" presName="spV" presStyleCnt="0"/>
      <dgm:spPr/>
    </dgm:pt>
    <dgm:pt modelId="{F9BE81B9-3BC2-44DF-A62F-EF3EC8836791}" type="pres">
      <dgm:prSet presAssocID="{E9DB5484-960F-4B5F-B2EC-A5AAE0EB11EB}" presName="linNode" presStyleCnt="0"/>
      <dgm:spPr/>
    </dgm:pt>
    <dgm:pt modelId="{709D5E95-2DB1-4E41-9DC6-FBE68E021215}" type="pres">
      <dgm:prSet presAssocID="{E9DB5484-960F-4B5F-B2EC-A5AAE0EB11EB}" presName="parTx" presStyleLbl="revTx" presStyleIdx="5" presStyleCnt="6">
        <dgm:presLayoutVars>
          <dgm:chMax val="1"/>
          <dgm:bulletEnabled val="1"/>
        </dgm:presLayoutVars>
      </dgm:prSet>
      <dgm:spPr/>
    </dgm:pt>
    <dgm:pt modelId="{68313B78-BF6D-4A8D-BAF8-56FBF9649523}" type="pres">
      <dgm:prSet presAssocID="{E9DB5484-960F-4B5F-B2EC-A5AAE0EB11EB}" presName="bracket" presStyleLbl="parChTrans1D1" presStyleIdx="5" presStyleCnt="6"/>
      <dgm:spPr/>
    </dgm:pt>
    <dgm:pt modelId="{0965B754-0EBD-4D09-94C8-E2F2496D653E}" type="pres">
      <dgm:prSet presAssocID="{E9DB5484-960F-4B5F-B2EC-A5AAE0EB11EB}" presName="spH" presStyleCnt="0"/>
      <dgm:spPr/>
    </dgm:pt>
    <dgm:pt modelId="{A6CB6562-E346-4E7F-AF79-8772D3FEFF6E}" type="pres">
      <dgm:prSet presAssocID="{E9DB5484-960F-4B5F-B2EC-A5AAE0EB11EB}" presName="desTx" presStyleLbl="node1" presStyleIdx="5" presStyleCnt="6">
        <dgm:presLayoutVars>
          <dgm:bulletEnabled val="1"/>
        </dgm:presLayoutVars>
      </dgm:prSet>
      <dgm:spPr/>
    </dgm:pt>
  </dgm:ptLst>
  <dgm:cxnLst>
    <dgm:cxn modelId="{8C1EB102-432D-4FCE-B588-08ED00217A81}" srcId="{BB14C0A9-787C-48A7-8C37-78C1EC45AF94}" destId="{5028CB5B-4089-4015-8ED0-0665C81174DE}" srcOrd="2" destOrd="0" parTransId="{576BDA90-4337-4D79-BB04-0CF5CD744DF4}" sibTransId="{B9346AD9-AA2B-46A7-ABF8-0443684C0895}"/>
    <dgm:cxn modelId="{B143771B-5C05-40E6-9482-C01A75B468E4}" srcId="{5028CB5B-4089-4015-8ED0-0665C81174DE}" destId="{BF4081A8-0A49-4FC4-9B34-65EE29EBD292}" srcOrd="0" destOrd="0" parTransId="{557960C1-C215-41A4-9A40-7D07810962C3}" sibTransId="{15FA68E5-6B5C-4270-9974-DC041F5A0933}"/>
    <dgm:cxn modelId="{1097332C-52F2-49F4-BDEE-EF45BF9682C3}" type="presOf" srcId="{E3CE3A4E-BC99-44D0-9ECE-8171F5290A85}" destId="{3606B7F6-66E2-444D-9D25-85994D4247E4}" srcOrd="0" destOrd="0" presId="urn:diagrams.loki3.com/BracketList"/>
    <dgm:cxn modelId="{86D6963C-8A40-47FF-9512-0855BCA84BBA}" srcId="{BB14C0A9-787C-48A7-8C37-78C1EC45AF94}" destId="{DA32F641-ED36-4D7B-8676-C9E5BD8E8D1C}" srcOrd="4" destOrd="0" parTransId="{D3496B35-E1F3-423F-9199-60704B084747}" sibTransId="{1139C568-48F7-4B4C-98C4-6055DC5008D6}"/>
    <dgm:cxn modelId="{4D27A73D-AE8E-4067-8EDB-F870B1F3C1C8}" type="presOf" srcId="{3A24A9E1-1B02-4F16-9B59-8DA875AC813D}" destId="{85D803D1-99BA-4D56-ACC5-BDD1D1912FCB}" srcOrd="0" destOrd="0" presId="urn:diagrams.loki3.com/BracketList"/>
    <dgm:cxn modelId="{8E7D115B-227D-4AA3-9C26-6F7C4B5DF259}" type="presOf" srcId="{BB14C0A9-787C-48A7-8C37-78C1EC45AF94}" destId="{C3D1F086-3BC5-425D-8C9C-17CE89C6FD41}" srcOrd="0" destOrd="0" presId="urn:diagrams.loki3.com/BracketList"/>
    <dgm:cxn modelId="{24EAF25E-1712-4B2D-ADDF-AF46F58D1138}" type="presOf" srcId="{640142B7-C236-4F14-988E-9D4E7CF0624B}" destId="{50894D7A-2942-426E-9247-84A72B42FFCE}" srcOrd="0" destOrd="0" presId="urn:diagrams.loki3.com/BracketList"/>
    <dgm:cxn modelId="{EA7BA745-82B1-482E-8FFF-2BD87556699E}" srcId="{91F2E592-9163-49BC-B69E-CEDAC521FC34}" destId="{640142B7-C236-4F14-988E-9D4E7CF0624B}" srcOrd="0" destOrd="0" parTransId="{BA463262-0B71-4403-8246-9CAC32D29F7D}" sibTransId="{6BFB21E5-7CB4-4AC3-B00D-BA25AD5A653A}"/>
    <dgm:cxn modelId="{AEB07D6A-FAB6-4A1A-9410-B37D6B86BBB7}" type="presOf" srcId="{DA32F641-ED36-4D7B-8676-C9E5BD8E8D1C}" destId="{3F449CEF-4883-4C0A-B4A1-6B822238E46E}" srcOrd="0" destOrd="0" presId="urn:diagrams.loki3.com/BracketList"/>
    <dgm:cxn modelId="{262FA56F-C7A1-4E75-A80C-5651CF7A0A8D}" srcId="{BB14C0A9-787C-48A7-8C37-78C1EC45AF94}" destId="{E3CE3A4E-BC99-44D0-9ECE-8171F5290A85}" srcOrd="3" destOrd="0" parTransId="{F6B1BC1E-3BA1-471B-AE31-5B1CC58CBCEF}" sibTransId="{74DD910B-D3B5-4AEA-89D8-1A640EDCC195}"/>
    <dgm:cxn modelId="{A1428650-3DFF-40D5-8F3D-F3767D8741B5}" type="presOf" srcId="{6E3ECA0B-F7B6-4D2E-B41C-DB59D1E96D19}" destId="{406F8520-AE5F-4C0E-93D1-9922EF4D0DBD}" srcOrd="0" destOrd="0" presId="urn:diagrams.loki3.com/BracketList"/>
    <dgm:cxn modelId="{5D184754-EF38-4F1A-B13B-4F68DC5430B7}" type="presOf" srcId="{E9DB5484-960F-4B5F-B2EC-A5AAE0EB11EB}" destId="{709D5E95-2DB1-4E41-9DC6-FBE68E021215}" srcOrd="0" destOrd="0" presId="urn:diagrams.loki3.com/BracketList"/>
    <dgm:cxn modelId="{42D8EE55-1221-4ED9-AEC8-678C7BAA4DF4}" srcId="{DA32F641-ED36-4D7B-8676-C9E5BD8E8D1C}" destId="{6AB84D4C-3457-4517-91E0-9BC2D25780A3}" srcOrd="0" destOrd="0" parTransId="{29723470-2784-4FB2-8BAF-F9B1C5A180ED}" sibTransId="{73C3D119-A3FB-4D0B-ADAA-3885D03202DA}"/>
    <dgm:cxn modelId="{FEFE945A-511A-4C1E-8821-6BF326DDEF18}" srcId="{BB14C0A9-787C-48A7-8C37-78C1EC45AF94}" destId="{6E3ECA0B-F7B6-4D2E-B41C-DB59D1E96D19}" srcOrd="1" destOrd="0" parTransId="{348A230D-CA28-4286-92F8-3ED1AB228CB2}" sibTransId="{475E59D5-73BE-4A1C-BAEE-2C0479C6AF1B}"/>
    <dgm:cxn modelId="{9B0F6A81-58C2-4D74-8C26-EF3BAAE22C5F}" srcId="{6E3ECA0B-F7B6-4D2E-B41C-DB59D1E96D19}" destId="{3A24A9E1-1B02-4F16-9B59-8DA875AC813D}" srcOrd="0" destOrd="0" parTransId="{4B2E45CD-EEE9-4B68-9257-B7F0361DCB7D}" sibTransId="{7BB5C614-694C-4CBD-80E2-F0CA47F590B6}"/>
    <dgm:cxn modelId="{304DEF90-C48B-4681-8022-AD871F03FE29}" srcId="{BB14C0A9-787C-48A7-8C37-78C1EC45AF94}" destId="{E9DB5484-960F-4B5F-B2EC-A5AAE0EB11EB}" srcOrd="5" destOrd="0" parTransId="{AE443661-A9F0-4053-B1DB-CA2F75AD1950}" sibTransId="{26F7D728-819F-493D-A182-76B4FDB8F842}"/>
    <dgm:cxn modelId="{8C923DAB-5C37-4C4E-B590-F43E14289565}" srcId="{E3CE3A4E-BC99-44D0-9ECE-8171F5290A85}" destId="{A780972D-BE81-4B23-83AC-84399A428377}" srcOrd="0" destOrd="0" parTransId="{354FC639-046B-432A-A0A6-42B5E395BB90}" sibTransId="{4EEABCB3-47F4-438D-983A-3765D90D3FD5}"/>
    <dgm:cxn modelId="{C999B3B2-65CD-4759-AC48-B3D838BABDDD}" type="presOf" srcId="{91F2E592-9163-49BC-B69E-CEDAC521FC34}" destId="{88CBDE22-A5D2-4192-B960-07A107633C9F}" srcOrd="0" destOrd="0" presId="urn:diagrams.loki3.com/BracketList"/>
    <dgm:cxn modelId="{8A5746C7-1B48-43AD-BFA0-7C073381E6F6}" srcId="{E9DB5484-960F-4B5F-B2EC-A5AAE0EB11EB}" destId="{696976A8-1264-44A3-AB2C-FC1E68119C5D}" srcOrd="0" destOrd="0" parTransId="{AFAA2BEB-B0CF-4CAF-8DBC-76DA68C4CB28}" sibTransId="{40A10E55-5A4A-47AF-BC25-C4D8C1404D13}"/>
    <dgm:cxn modelId="{DB50DAC7-D9DE-4120-805F-DE0F4072D71F}" type="presOf" srcId="{6AB84D4C-3457-4517-91E0-9BC2D25780A3}" destId="{A2521C37-6973-403E-AA7D-40863CBEFC53}" srcOrd="0" destOrd="0" presId="urn:diagrams.loki3.com/BracketList"/>
    <dgm:cxn modelId="{AB092FD9-6C62-4652-B730-331335C9A0A2}" srcId="{BB14C0A9-787C-48A7-8C37-78C1EC45AF94}" destId="{91F2E592-9163-49BC-B69E-CEDAC521FC34}" srcOrd="0" destOrd="0" parTransId="{C9CC2F6D-6ED6-492F-A7AF-9805EF8F6541}" sibTransId="{48FAE41D-8E98-4283-A627-DD14BB21CC67}"/>
    <dgm:cxn modelId="{095517E4-DCDE-4CB8-89F3-8E7ACABEDBD3}" type="presOf" srcId="{696976A8-1264-44A3-AB2C-FC1E68119C5D}" destId="{A6CB6562-E346-4E7F-AF79-8772D3FEFF6E}" srcOrd="0" destOrd="0" presId="urn:diagrams.loki3.com/BracketList"/>
    <dgm:cxn modelId="{509310E6-5C93-4847-BC06-9E46434DC3FE}" type="presOf" srcId="{A780972D-BE81-4B23-83AC-84399A428377}" destId="{C31977D3-E0D4-445F-B874-F00BD59C0A1D}" srcOrd="0" destOrd="0" presId="urn:diagrams.loki3.com/BracketList"/>
    <dgm:cxn modelId="{B938D9F3-40CA-4216-8A3C-51BF80D56F0C}" type="presOf" srcId="{BF4081A8-0A49-4FC4-9B34-65EE29EBD292}" destId="{5981CDA4-C21D-47D4-AA01-1AE2057E1CFA}" srcOrd="0" destOrd="0" presId="urn:diagrams.loki3.com/BracketList"/>
    <dgm:cxn modelId="{466881F6-EB39-4119-99DE-9DA79EA82466}" type="presOf" srcId="{5028CB5B-4089-4015-8ED0-0665C81174DE}" destId="{5194EFA5-48FC-48E7-9FB6-37939DF2912B}" srcOrd="0" destOrd="0" presId="urn:diagrams.loki3.com/BracketList"/>
    <dgm:cxn modelId="{954CD03C-0164-4916-9F5F-C081C6F5D41F}" type="presParOf" srcId="{C3D1F086-3BC5-425D-8C9C-17CE89C6FD41}" destId="{FCB23E88-002C-4FE6-8C15-F5879EA14180}" srcOrd="0" destOrd="0" presId="urn:diagrams.loki3.com/BracketList"/>
    <dgm:cxn modelId="{69FAEA27-3F34-4896-8031-E8A98E36761D}" type="presParOf" srcId="{FCB23E88-002C-4FE6-8C15-F5879EA14180}" destId="{88CBDE22-A5D2-4192-B960-07A107633C9F}" srcOrd="0" destOrd="0" presId="urn:diagrams.loki3.com/BracketList"/>
    <dgm:cxn modelId="{F32AAEAC-2DCD-437E-B1DB-FAFF5D332C35}" type="presParOf" srcId="{FCB23E88-002C-4FE6-8C15-F5879EA14180}" destId="{FA9250F9-C7B6-463A-9633-CED157FFC226}" srcOrd="1" destOrd="0" presId="urn:diagrams.loki3.com/BracketList"/>
    <dgm:cxn modelId="{EE36E1F1-0B6E-43C9-87FC-08AE1B058AA2}" type="presParOf" srcId="{FCB23E88-002C-4FE6-8C15-F5879EA14180}" destId="{CA6A5BA2-0F0D-4851-90EE-88FC43F3E9A2}" srcOrd="2" destOrd="0" presId="urn:diagrams.loki3.com/BracketList"/>
    <dgm:cxn modelId="{A7EB2BC1-A7AF-4871-9D3C-3C6B16A00D76}" type="presParOf" srcId="{FCB23E88-002C-4FE6-8C15-F5879EA14180}" destId="{50894D7A-2942-426E-9247-84A72B42FFCE}" srcOrd="3" destOrd="0" presId="urn:diagrams.loki3.com/BracketList"/>
    <dgm:cxn modelId="{63CB1076-A028-4A24-B786-FC73C248C1B3}" type="presParOf" srcId="{C3D1F086-3BC5-425D-8C9C-17CE89C6FD41}" destId="{5E75FEFD-423F-47E2-8AFF-2295B0DDC53F}" srcOrd="1" destOrd="0" presId="urn:diagrams.loki3.com/BracketList"/>
    <dgm:cxn modelId="{BF31A0C0-DBBB-4E9A-8AA9-8AC9E3502E3E}" type="presParOf" srcId="{C3D1F086-3BC5-425D-8C9C-17CE89C6FD41}" destId="{72F4682D-30B1-4248-BFF8-AE3AE8A4C554}" srcOrd="2" destOrd="0" presId="urn:diagrams.loki3.com/BracketList"/>
    <dgm:cxn modelId="{E52B25E9-C8FF-4F62-8914-DFC87BE8C45D}" type="presParOf" srcId="{72F4682D-30B1-4248-BFF8-AE3AE8A4C554}" destId="{406F8520-AE5F-4C0E-93D1-9922EF4D0DBD}" srcOrd="0" destOrd="0" presId="urn:diagrams.loki3.com/BracketList"/>
    <dgm:cxn modelId="{1AA35917-D136-489A-9D87-7D3817A2ADA6}" type="presParOf" srcId="{72F4682D-30B1-4248-BFF8-AE3AE8A4C554}" destId="{6B92D731-BACA-4C55-8897-5CE53E10B6FE}" srcOrd="1" destOrd="0" presId="urn:diagrams.loki3.com/BracketList"/>
    <dgm:cxn modelId="{48DA3E8C-9594-49E8-8DCC-3B64FBBFB3C2}" type="presParOf" srcId="{72F4682D-30B1-4248-BFF8-AE3AE8A4C554}" destId="{B5FBEE29-66F9-44EC-8D92-C526C3FCFC00}" srcOrd="2" destOrd="0" presId="urn:diagrams.loki3.com/BracketList"/>
    <dgm:cxn modelId="{219AF589-49E2-43DF-A2EE-8FC459F12BF7}" type="presParOf" srcId="{72F4682D-30B1-4248-BFF8-AE3AE8A4C554}" destId="{85D803D1-99BA-4D56-ACC5-BDD1D1912FCB}" srcOrd="3" destOrd="0" presId="urn:diagrams.loki3.com/BracketList"/>
    <dgm:cxn modelId="{50367B6A-36AA-4EA3-A338-66A57622CE49}" type="presParOf" srcId="{C3D1F086-3BC5-425D-8C9C-17CE89C6FD41}" destId="{7E7C3FFA-46EF-437C-B49C-9FF85843336E}" srcOrd="3" destOrd="0" presId="urn:diagrams.loki3.com/BracketList"/>
    <dgm:cxn modelId="{457DA7E9-6221-4EDB-996B-C38FF8FFC06B}" type="presParOf" srcId="{C3D1F086-3BC5-425D-8C9C-17CE89C6FD41}" destId="{23C77F7F-F021-41DA-B3D6-C93C46C7D5F8}" srcOrd="4" destOrd="0" presId="urn:diagrams.loki3.com/BracketList"/>
    <dgm:cxn modelId="{A8DD80B4-B728-4BE3-BAB6-D077A3913B4E}" type="presParOf" srcId="{23C77F7F-F021-41DA-B3D6-C93C46C7D5F8}" destId="{5194EFA5-48FC-48E7-9FB6-37939DF2912B}" srcOrd="0" destOrd="0" presId="urn:diagrams.loki3.com/BracketList"/>
    <dgm:cxn modelId="{E7EC4BFF-37D0-4E8B-81FF-083824026899}" type="presParOf" srcId="{23C77F7F-F021-41DA-B3D6-C93C46C7D5F8}" destId="{4D2D7F85-7AD3-49BF-AA65-205349E55EE0}" srcOrd="1" destOrd="0" presId="urn:diagrams.loki3.com/BracketList"/>
    <dgm:cxn modelId="{148B925D-2A07-4C89-A499-CCEE94687A0F}" type="presParOf" srcId="{23C77F7F-F021-41DA-B3D6-C93C46C7D5F8}" destId="{9CC5B22B-CC4E-4ED3-AF90-C3C05703E4B5}" srcOrd="2" destOrd="0" presId="urn:diagrams.loki3.com/BracketList"/>
    <dgm:cxn modelId="{1748FC40-707E-43B9-896B-6C5F287CDF60}" type="presParOf" srcId="{23C77F7F-F021-41DA-B3D6-C93C46C7D5F8}" destId="{5981CDA4-C21D-47D4-AA01-1AE2057E1CFA}" srcOrd="3" destOrd="0" presId="urn:diagrams.loki3.com/BracketList"/>
    <dgm:cxn modelId="{B8C1DC3A-6E72-4397-8573-ADD2519DD319}" type="presParOf" srcId="{C3D1F086-3BC5-425D-8C9C-17CE89C6FD41}" destId="{6D26E9FB-C32C-4AC0-BD1C-1930B7EE5C3A}" srcOrd="5" destOrd="0" presId="urn:diagrams.loki3.com/BracketList"/>
    <dgm:cxn modelId="{BA0ADF6F-1DAD-4BC3-9715-B7916C5F9B3A}" type="presParOf" srcId="{C3D1F086-3BC5-425D-8C9C-17CE89C6FD41}" destId="{84D393AD-EF89-4AE4-BA23-86A4C68088F7}" srcOrd="6" destOrd="0" presId="urn:diagrams.loki3.com/BracketList"/>
    <dgm:cxn modelId="{61E7B846-8EBF-4D87-9840-0526740E2138}" type="presParOf" srcId="{84D393AD-EF89-4AE4-BA23-86A4C68088F7}" destId="{3606B7F6-66E2-444D-9D25-85994D4247E4}" srcOrd="0" destOrd="0" presId="urn:diagrams.loki3.com/BracketList"/>
    <dgm:cxn modelId="{DF49FB5B-90D1-406C-A4A3-64BCB7DFFD51}" type="presParOf" srcId="{84D393AD-EF89-4AE4-BA23-86A4C68088F7}" destId="{CD19B019-DE76-4285-9C97-30874DD8AD39}" srcOrd="1" destOrd="0" presId="urn:diagrams.loki3.com/BracketList"/>
    <dgm:cxn modelId="{6A13C4D6-9C44-4AD5-A051-4335928B2638}" type="presParOf" srcId="{84D393AD-EF89-4AE4-BA23-86A4C68088F7}" destId="{6DC90618-2463-458E-860E-C77F8FE2482E}" srcOrd="2" destOrd="0" presId="urn:diagrams.loki3.com/BracketList"/>
    <dgm:cxn modelId="{A59D785F-A89C-4278-96E6-A32AFF47BE9A}" type="presParOf" srcId="{84D393AD-EF89-4AE4-BA23-86A4C68088F7}" destId="{C31977D3-E0D4-445F-B874-F00BD59C0A1D}" srcOrd="3" destOrd="0" presId="urn:diagrams.loki3.com/BracketList"/>
    <dgm:cxn modelId="{AFECCD61-FDF6-41B8-BFB8-908D9E47A08C}" type="presParOf" srcId="{C3D1F086-3BC5-425D-8C9C-17CE89C6FD41}" destId="{64197EFD-987B-43E1-ACAD-377F233CFDD8}" srcOrd="7" destOrd="0" presId="urn:diagrams.loki3.com/BracketList"/>
    <dgm:cxn modelId="{2DFF2737-25A1-4F8D-B83A-CD5BE53F531D}" type="presParOf" srcId="{C3D1F086-3BC5-425D-8C9C-17CE89C6FD41}" destId="{EAD9D5A6-CB0C-46AB-BD3A-F0E83112EC72}" srcOrd="8" destOrd="0" presId="urn:diagrams.loki3.com/BracketList"/>
    <dgm:cxn modelId="{42F058FC-6F75-472C-9407-EE0BDCE03B62}" type="presParOf" srcId="{EAD9D5A6-CB0C-46AB-BD3A-F0E83112EC72}" destId="{3F449CEF-4883-4C0A-B4A1-6B822238E46E}" srcOrd="0" destOrd="0" presId="urn:diagrams.loki3.com/BracketList"/>
    <dgm:cxn modelId="{2C0E4683-73B3-4A96-A742-51EB2CEB0073}" type="presParOf" srcId="{EAD9D5A6-CB0C-46AB-BD3A-F0E83112EC72}" destId="{2597E011-9848-43DE-B7F5-D28B5C6C0906}" srcOrd="1" destOrd="0" presId="urn:diagrams.loki3.com/BracketList"/>
    <dgm:cxn modelId="{791FDF7E-702A-448D-8035-DBC8E13C5C02}" type="presParOf" srcId="{EAD9D5A6-CB0C-46AB-BD3A-F0E83112EC72}" destId="{35DD61AE-19DC-470B-B4F1-5A5F6D7096FE}" srcOrd="2" destOrd="0" presId="urn:diagrams.loki3.com/BracketList"/>
    <dgm:cxn modelId="{E43B8F1D-C9B3-47AE-A020-64189F09E5AC}" type="presParOf" srcId="{EAD9D5A6-CB0C-46AB-BD3A-F0E83112EC72}" destId="{A2521C37-6973-403E-AA7D-40863CBEFC53}" srcOrd="3" destOrd="0" presId="urn:diagrams.loki3.com/BracketList"/>
    <dgm:cxn modelId="{031EC1C6-8C40-4131-9BC7-DACADCE313BD}" type="presParOf" srcId="{C3D1F086-3BC5-425D-8C9C-17CE89C6FD41}" destId="{8ED64F7B-CCD8-4D14-A6E7-F4360A92B9DA}" srcOrd="9" destOrd="0" presId="urn:diagrams.loki3.com/BracketList"/>
    <dgm:cxn modelId="{7D31DD88-2142-47BC-B517-F4C8B18E83F5}" type="presParOf" srcId="{C3D1F086-3BC5-425D-8C9C-17CE89C6FD41}" destId="{F9BE81B9-3BC2-44DF-A62F-EF3EC8836791}" srcOrd="10" destOrd="0" presId="urn:diagrams.loki3.com/BracketList"/>
    <dgm:cxn modelId="{EFDD0778-4FCA-4E72-957A-69B9BF2E9F92}" type="presParOf" srcId="{F9BE81B9-3BC2-44DF-A62F-EF3EC8836791}" destId="{709D5E95-2DB1-4E41-9DC6-FBE68E021215}" srcOrd="0" destOrd="0" presId="urn:diagrams.loki3.com/BracketList"/>
    <dgm:cxn modelId="{70E183E1-4D59-4794-AA34-A08725072336}" type="presParOf" srcId="{F9BE81B9-3BC2-44DF-A62F-EF3EC8836791}" destId="{68313B78-BF6D-4A8D-BAF8-56FBF9649523}" srcOrd="1" destOrd="0" presId="urn:diagrams.loki3.com/BracketList"/>
    <dgm:cxn modelId="{4CC8DFF7-6BDD-4E88-BF0D-247DCE5AFF3E}" type="presParOf" srcId="{F9BE81B9-3BC2-44DF-A62F-EF3EC8836791}" destId="{0965B754-0EBD-4D09-94C8-E2F2496D653E}" srcOrd="2" destOrd="0" presId="urn:diagrams.loki3.com/BracketList"/>
    <dgm:cxn modelId="{E5ED96A7-77D2-496C-9266-6C514E2D63B2}" type="presParOf" srcId="{F9BE81B9-3BC2-44DF-A62F-EF3EC8836791}" destId="{A6CB6562-E346-4E7F-AF79-8772D3FEFF6E}"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2B3D05-6E34-47E1-9475-9130FFC179CF}"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n-GB"/>
        </a:p>
      </dgm:t>
    </dgm:pt>
    <dgm:pt modelId="{C961A9C0-00A4-46FA-9FC1-F787DCA20F3D}">
      <dgm:prSet phldrT="[Text]" phldr="0" custT="1"/>
      <dgm:spPr/>
      <dgm:t>
        <a:bodyPr/>
        <a:lstStyle/>
        <a:p>
          <a:r>
            <a:rPr lang="en-GB" sz="2400" b="1" noProof="0" dirty="0"/>
            <a:t>African Union (AU)</a:t>
          </a:r>
        </a:p>
      </dgm:t>
    </dgm:pt>
    <dgm:pt modelId="{0460E72A-2629-4D87-A9DB-D2F1DE9CBBB3}" type="parTrans" cxnId="{96D1FDC5-3697-4233-B453-0D269E796517}">
      <dgm:prSet/>
      <dgm:spPr/>
      <dgm:t>
        <a:bodyPr/>
        <a:lstStyle/>
        <a:p>
          <a:endParaRPr lang="en-GB"/>
        </a:p>
      </dgm:t>
    </dgm:pt>
    <dgm:pt modelId="{DAFBA7BD-06B9-4864-82F4-C8ABD4106B41}" type="sibTrans" cxnId="{96D1FDC5-3697-4233-B453-0D269E796517}">
      <dgm:prSet/>
      <dgm:spPr/>
      <dgm:t>
        <a:bodyPr/>
        <a:lstStyle/>
        <a:p>
          <a:endParaRPr lang="en-GB"/>
        </a:p>
      </dgm:t>
    </dgm:pt>
    <dgm:pt modelId="{7F219EBF-4C57-417A-B7A2-26FFF6CB5CA8}">
      <dgm:prSet phldrT="[Text]" custT="1"/>
      <dgm:spPr/>
      <dgm:t>
        <a:bodyPr/>
        <a:lstStyle/>
        <a:p>
          <a:pPr>
            <a:buNone/>
          </a:pPr>
          <a:r>
            <a:rPr lang="en-GB" sz="1800" noProof="0" dirty="0">
              <a:solidFill>
                <a:srgbClr val="384653"/>
              </a:solidFill>
              <a:latin typeface="+mn-lt"/>
              <a:ea typeface="Montserrat" pitchFamily="34" charset="-122"/>
              <a:cs typeface="Montserrat" pitchFamily="34" charset="-120"/>
            </a:rPr>
            <a:t>Framework and Guidelines on Land Policy in Africa urges member states to protect vulnerable rights and recognise customary tenure.</a:t>
          </a:r>
          <a:endParaRPr lang="en-GB" sz="1800" noProof="0" dirty="0">
            <a:latin typeface="+mn-lt"/>
          </a:endParaRPr>
        </a:p>
      </dgm:t>
    </dgm:pt>
    <dgm:pt modelId="{3125451D-5B21-443C-A432-6E624EE7C16B}" type="parTrans" cxnId="{61996722-2BFD-47FA-A2B3-B33842675BC3}">
      <dgm:prSet/>
      <dgm:spPr/>
      <dgm:t>
        <a:bodyPr/>
        <a:lstStyle/>
        <a:p>
          <a:endParaRPr lang="en-GB"/>
        </a:p>
      </dgm:t>
    </dgm:pt>
    <dgm:pt modelId="{14F66EF3-9964-4B64-B400-446E1A00E886}" type="sibTrans" cxnId="{61996722-2BFD-47FA-A2B3-B33842675BC3}">
      <dgm:prSet/>
      <dgm:spPr/>
      <dgm:t>
        <a:bodyPr/>
        <a:lstStyle/>
        <a:p>
          <a:endParaRPr lang="en-GB"/>
        </a:p>
      </dgm:t>
    </dgm:pt>
    <dgm:pt modelId="{36D3ED7E-876D-4947-8A21-FD84B7045835}">
      <dgm:prSet phldrT="[Text]" phldr="0" custT="1"/>
      <dgm:spPr/>
      <dgm:t>
        <a:bodyPr/>
        <a:lstStyle/>
        <a:p>
          <a:r>
            <a:rPr lang="en-GB" sz="2400" b="1" noProof="0" dirty="0"/>
            <a:t>United Nations (UN)</a:t>
          </a:r>
        </a:p>
      </dgm:t>
    </dgm:pt>
    <dgm:pt modelId="{D2B6EAF2-A24E-42A8-A2CF-E54A328E4FD7}" type="parTrans" cxnId="{95AEF4CE-BC6D-4377-855C-AE6D892F6A02}">
      <dgm:prSet/>
      <dgm:spPr/>
      <dgm:t>
        <a:bodyPr/>
        <a:lstStyle/>
        <a:p>
          <a:endParaRPr lang="en-GB"/>
        </a:p>
      </dgm:t>
    </dgm:pt>
    <dgm:pt modelId="{CB89EB5E-D4E7-4008-BA61-7AAF0AA9DEA2}" type="sibTrans" cxnId="{95AEF4CE-BC6D-4377-855C-AE6D892F6A02}">
      <dgm:prSet/>
      <dgm:spPr/>
      <dgm:t>
        <a:bodyPr/>
        <a:lstStyle/>
        <a:p>
          <a:endParaRPr lang="en-GB"/>
        </a:p>
      </dgm:t>
    </dgm:pt>
    <dgm:pt modelId="{4837FA1C-A18E-4CF1-AB32-1BDDAA0BCACB}">
      <dgm:prSet phldrT="[Text]" custT="1"/>
      <dgm:spPr/>
      <dgm:t>
        <a:bodyPr/>
        <a:lstStyle/>
        <a:p>
          <a:pPr>
            <a:buNone/>
          </a:pPr>
          <a:r>
            <a:rPr lang="en-GB" sz="1800" noProof="0" dirty="0">
              <a:solidFill>
                <a:srgbClr val="384653"/>
              </a:solidFill>
              <a:latin typeface="+mn-lt"/>
              <a:ea typeface="Montserrat" pitchFamily="34" charset="-122"/>
              <a:cs typeface="Montserrat" pitchFamily="34" charset="-120"/>
            </a:rPr>
            <a:t>Voluntary Guidelines on the Responsible Governance of Tenure (VGGT) specifically calls for remedies and restitution in cases of dispossession.</a:t>
          </a:r>
          <a:endParaRPr lang="en-GB" sz="1800" noProof="0" dirty="0">
            <a:latin typeface="+mn-lt"/>
          </a:endParaRPr>
        </a:p>
      </dgm:t>
    </dgm:pt>
    <dgm:pt modelId="{66ECB916-5C94-4B47-94A7-C9870BDC5163}" type="parTrans" cxnId="{BBDC6D97-5D5F-4337-86ED-290C5B45029D}">
      <dgm:prSet/>
      <dgm:spPr/>
      <dgm:t>
        <a:bodyPr/>
        <a:lstStyle/>
        <a:p>
          <a:endParaRPr lang="en-GB"/>
        </a:p>
      </dgm:t>
    </dgm:pt>
    <dgm:pt modelId="{17AEB1C9-B4BE-469F-8F8C-3F7E1724CF16}" type="sibTrans" cxnId="{BBDC6D97-5D5F-4337-86ED-290C5B45029D}">
      <dgm:prSet/>
      <dgm:spPr/>
      <dgm:t>
        <a:bodyPr/>
        <a:lstStyle/>
        <a:p>
          <a:endParaRPr lang="en-GB"/>
        </a:p>
      </dgm:t>
    </dgm:pt>
    <dgm:pt modelId="{E62DCB36-0BB2-4AD1-A840-C52BA628446D}" type="pres">
      <dgm:prSet presAssocID="{1C2B3D05-6E34-47E1-9475-9130FFC179CF}" presName="diagram" presStyleCnt="0">
        <dgm:presLayoutVars>
          <dgm:chPref val="1"/>
          <dgm:dir/>
          <dgm:animOne val="branch"/>
          <dgm:animLvl val="lvl"/>
          <dgm:resizeHandles/>
        </dgm:presLayoutVars>
      </dgm:prSet>
      <dgm:spPr/>
    </dgm:pt>
    <dgm:pt modelId="{EA063E39-9689-4B11-9DBB-1CCD1A83165D}" type="pres">
      <dgm:prSet presAssocID="{C961A9C0-00A4-46FA-9FC1-F787DCA20F3D}" presName="root" presStyleCnt="0"/>
      <dgm:spPr/>
    </dgm:pt>
    <dgm:pt modelId="{97D8DECD-FC0B-40E1-94EF-BCE8DE90D98C}" type="pres">
      <dgm:prSet presAssocID="{C961A9C0-00A4-46FA-9FC1-F787DCA20F3D}" presName="rootComposite" presStyleCnt="0"/>
      <dgm:spPr/>
    </dgm:pt>
    <dgm:pt modelId="{81F76FF5-EB40-4224-8440-19373D02E05C}" type="pres">
      <dgm:prSet presAssocID="{C961A9C0-00A4-46FA-9FC1-F787DCA20F3D}" presName="rootText" presStyleLbl="node1" presStyleIdx="0" presStyleCnt="2" custScaleX="99004" custScaleY="112036"/>
      <dgm:spPr/>
    </dgm:pt>
    <dgm:pt modelId="{8FCC348F-FD9A-4E32-A312-ED0053A2AEF5}" type="pres">
      <dgm:prSet presAssocID="{C961A9C0-00A4-46FA-9FC1-F787DCA20F3D}" presName="rootConnector" presStyleLbl="node1" presStyleIdx="0" presStyleCnt="2"/>
      <dgm:spPr/>
    </dgm:pt>
    <dgm:pt modelId="{2DCEC1A2-4DE1-4166-B241-7C74BA199E43}" type="pres">
      <dgm:prSet presAssocID="{C961A9C0-00A4-46FA-9FC1-F787DCA20F3D}" presName="childShape" presStyleCnt="0"/>
      <dgm:spPr/>
    </dgm:pt>
    <dgm:pt modelId="{9DD407BD-9D27-45A5-B6E4-DB21937FC7EF}" type="pres">
      <dgm:prSet presAssocID="{3125451D-5B21-443C-A432-6E624EE7C16B}" presName="Name13" presStyleLbl="parChTrans1D2" presStyleIdx="0" presStyleCnt="2"/>
      <dgm:spPr/>
    </dgm:pt>
    <dgm:pt modelId="{4FA4CC69-BBA8-40D7-94D1-78AF307D0305}" type="pres">
      <dgm:prSet presAssocID="{7F219EBF-4C57-417A-B7A2-26FFF6CB5CA8}" presName="childText" presStyleLbl="bgAcc1" presStyleIdx="0" presStyleCnt="2" custScaleX="117649" custScaleY="354688">
        <dgm:presLayoutVars>
          <dgm:bulletEnabled val="1"/>
        </dgm:presLayoutVars>
      </dgm:prSet>
      <dgm:spPr/>
    </dgm:pt>
    <dgm:pt modelId="{EA377334-B05C-461C-ADF6-A5F634214F31}" type="pres">
      <dgm:prSet presAssocID="{36D3ED7E-876D-4947-8A21-FD84B7045835}" presName="root" presStyleCnt="0"/>
      <dgm:spPr/>
    </dgm:pt>
    <dgm:pt modelId="{B77C6089-740E-487B-ADB8-40A5C986AB80}" type="pres">
      <dgm:prSet presAssocID="{36D3ED7E-876D-4947-8A21-FD84B7045835}" presName="rootComposite" presStyleCnt="0"/>
      <dgm:spPr/>
    </dgm:pt>
    <dgm:pt modelId="{1DF8CB5C-15D7-4BA2-B03A-DE077275B98F}" type="pres">
      <dgm:prSet presAssocID="{36D3ED7E-876D-4947-8A21-FD84B7045835}" presName="rootText" presStyleLbl="node1" presStyleIdx="1" presStyleCnt="2" custScaleX="99004" custScaleY="112036"/>
      <dgm:spPr/>
    </dgm:pt>
    <dgm:pt modelId="{685CC34E-F20A-4EC1-9535-7ECC29CBCE50}" type="pres">
      <dgm:prSet presAssocID="{36D3ED7E-876D-4947-8A21-FD84B7045835}" presName="rootConnector" presStyleLbl="node1" presStyleIdx="1" presStyleCnt="2"/>
      <dgm:spPr/>
    </dgm:pt>
    <dgm:pt modelId="{45355B94-B703-4450-97DA-FEE4AA54CD09}" type="pres">
      <dgm:prSet presAssocID="{36D3ED7E-876D-4947-8A21-FD84B7045835}" presName="childShape" presStyleCnt="0"/>
      <dgm:spPr/>
    </dgm:pt>
    <dgm:pt modelId="{B0BD0376-778F-4A4C-B035-E6853F40D4BB}" type="pres">
      <dgm:prSet presAssocID="{66ECB916-5C94-4B47-94A7-C9870BDC5163}" presName="Name13" presStyleLbl="parChTrans1D2" presStyleIdx="1" presStyleCnt="2"/>
      <dgm:spPr/>
    </dgm:pt>
    <dgm:pt modelId="{5D21EB67-0B69-4AF3-86A9-0CDF6C1FA613}" type="pres">
      <dgm:prSet presAssocID="{4837FA1C-A18E-4CF1-AB32-1BDDAA0BCACB}" presName="childText" presStyleLbl="bgAcc1" presStyleIdx="1" presStyleCnt="2" custScaleX="117649" custScaleY="354688">
        <dgm:presLayoutVars>
          <dgm:bulletEnabled val="1"/>
        </dgm:presLayoutVars>
      </dgm:prSet>
      <dgm:spPr/>
    </dgm:pt>
  </dgm:ptLst>
  <dgm:cxnLst>
    <dgm:cxn modelId="{61996722-2BFD-47FA-A2B3-B33842675BC3}" srcId="{C961A9C0-00A4-46FA-9FC1-F787DCA20F3D}" destId="{7F219EBF-4C57-417A-B7A2-26FFF6CB5CA8}" srcOrd="0" destOrd="0" parTransId="{3125451D-5B21-443C-A432-6E624EE7C16B}" sibTransId="{14F66EF3-9964-4B64-B400-446E1A00E886}"/>
    <dgm:cxn modelId="{8A18822F-7D33-48BB-867B-20200AE73621}" type="presOf" srcId="{66ECB916-5C94-4B47-94A7-C9870BDC5163}" destId="{B0BD0376-778F-4A4C-B035-E6853F40D4BB}" srcOrd="0" destOrd="0" presId="urn:microsoft.com/office/officeart/2005/8/layout/hierarchy3"/>
    <dgm:cxn modelId="{23733A3D-F55D-485C-AE6C-80278B91F79E}" type="presOf" srcId="{C961A9C0-00A4-46FA-9FC1-F787DCA20F3D}" destId="{81F76FF5-EB40-4224-8440-19373D02E05C}" srcOrd="0" destOrd="0" presId="urn:microsoft.com/office/officeart/2005/8/layout/hierarchy3"/>
    <dgm:cxn modelId="{C5817F41-6E90-4A58-82DD-4844451FB3C9}" type="presOf" srcId="{3125451D-5B21-443C-A432-6E624EE7C16B}" destId="{9DD407BD-9D27-45A5-B6E4-DB21937FC7EF}" srcOrd="0" destOrd="0" presId="urn:microsoft.com/office/officeart/2005/8/layout/hierarchy3"/>
    <dgm:cxn modelId="{79FE3B45-77D0-4992-BDEB-004A4F63B966}" type="presOf" srcId="{36D3ED7E-876D-4947-8A21-FD84B7045835}" destId="{1DF8CB5C-15D7-4BA2-B03A-DE077275B98F}" srcOrd="0" destOrd="0" presId="urn:microsoft.com/office/officeart/2005/8/layout/hierarchy3"/>
    <dgm:cxn modelId="{69678858-C905-49D5-9BA8-6207EBBAD887}" type="presOf" srcId="{4837FA1C-A18E-4CF1-AB32-1BDDAA0BCACB}" destId="{5D21EB67-0B69-4AF3-86A9-0CDF6C1FA613}" srcOrd="0" destOrd="0" presId="urn:microsoft.com/office/officeart/2005/8/layout/hierarchy3"/>
    <dgm:cxn modelId="{BBDC6D97-5D5F-4337-86ED-290C5B45029D}" srcId="{36D3ED7E-876D-4947-8A21-FD84B7045835}" destId="{4837FA1C-A18E-4CF1-AB32-1BDDAA0BCACB}" srcOrd="0" destOrd="0" parTransId="{66ECB916-5C94-4B47-94A7-C9870BDC5163}" sibTransId="{17AEB1C9-B4BE-469F-8F8C-3F7E1724CF16}"/>
    <dgm:cxn modelId="{ABABBD9F-EBED-46DB-9D3C-585853ACBF2D}" type="presOf" srcId="{1C2B3D05-6E34-47E1-9475-9130FFC179CF}" destId="{E62DCB36-0BB2-4AD1-A840-C52BA628446D}" srcOrd="0" destOrd="0" presId="urn:microsoft.com/office/officeart/2005/8/layout/hierarchy3"/>
    <dgm:cxn modelId="{76D927A0-5864-4C42-A34B-4C2818A6A9F2}" type="presOf" srcId="{36D3ED7E-876D-4947-8A21-FD84B7045835}" destId="{685CC34E-F20A-4EC1-9535-7ECC29CBCE50}" srcOrd="1" destOrd="0" presId="urn:microsoft.com/office/officeart/2005/8/layout/hierarchy3"/>
    <dgm:cxn modelId="{E9B3E9B2-2FEA-4B4E-B04A-4095F0890D80}" type="presOf" srcId="{7F219EBF-4C57-417A-B7A2-26FFF6CB5CA8}" destId="{4FA4CC69-BBA8-40D7-94D1-78AF307D0305}" srcOrd="0" destOrd="0" presId="urn:microsoft.com/office/officeart/2005/8/layout/hierarchy3"/>
    <dgm:cxn modelId="{11C0A6B6-C02F-4A8C-B03E-D400B9FC38B0}" type="presOf" srcId="{C961A9C0-00A4-46FA-9FC1-F787DCA20F3D}" destId="{8FCC348F-FD9A-4E32-A312-ED0053A2AEF5}" srcOrd="1" destOrd="0" presId="urn:microsoft.com/office/officeart/2005/8/layout/hierarchy3"/>
    <dgm:cxn modelId="{96D1FDC5-3697-4233-B453-0D269E796517}" srcId="{1C2B3D05-6E34-47E1-9475-9130FFC179CF}" destId="{C961A9C0-00A4-46FA-9FC1-F787DCA20F3D}" srcOrd="0" destOrd="0" parTransId="{0460E72A-2629-4D87-A9DB-D2F1DE9CBBB3}" sibTransId="{DAFBA7BD-06B9-4864-82F4-C8ABD4106B41}"/>
    <dgm:cxn modelId="{95AEF4CE-BC6D-4377-855C-AE6D892F6A02}" srcId="{1C2B3D05-6E34-47E1-9475-9130FFC179CF}" destId="{36D3ED7E-876D-4947-8A21-FD84B7045835}" srcOrd="1" destOrd="0" parTransId="{D2B6EAF2-A24E-42A8-A2CF-E54A328E4FD7}" sibTransId="{CB89EB5E-D4E7-4008-BA61-7AAF0AA9DEA2}"/>
    <dgm:cxn modelId="{9EABA2D6-A95A-4DCE-BB24-F5DDAC1B677F}" type="presParOf" srcId="{E62DCB36-0BB2-4AD1-A840-C52BA628446D}" destId="{EA063E39-9689-4B11-9DBB-1CCD1A83165D}" srcOrd="0" destOrd="0" presId="urn:microsoft.com/office/officeart/2005/8/layout/hierarchy3"/>
    <dgm:cxn modelId="{8474AA45-63C0-4692-9134-D9F554277371}" type="presParOf" srcId="{EA063E39-9689-4B11-9DBB-1CCD1A83165D}" destId="{97D8DECD-FC0B-40E1-94EF-BCE8DE90D98C}" srcOrd="0" destOrd="0" presId="urn:microsoft.com/office/officeart/2005/8/layout/hierarchy3"/>
    <dgm:cxn modelId="{C32EAC53-0776-411B-81C1-4255702CDF2F}" type="presParOf" srcId="{97D8DECD-FC0B-40E1-94EF-BCE8DE90D98C}" destId="{81F76FF5-EB40-4224-8440-19373D02E05C}" srcOrd="0" destOrd="0" presId="urn:microsoft.com/office/officeart/2005/8/layout/hierarchy3"/>
    <dgm:cxn modelId="{B38CD627-F56F-4E8F-98CA-7B7BD4E86CC5}" type="presParOf" srcId="{97D8DECD-FC0B-40E1-94EF-BCE8DE90D98C}" destId="{8FCC348F-FD9A-4E32-A312-ED0053A2AEF5}" srcOrd="1" destOrd="0" presId="urn:microsoft.com/office/officeart/2005/8/layout/hierarchy3"/>
    <dgm:cxn modelId="{C2A97BD9-5B1D-48BC-895E-8F60C478F8DC}" type="presParOf" srcId="{EA063E39-9689-4B11-9DBB-1CCD1A83165D}" destId="{2DCEC1A2-4DE1-4166-B241-7C74BA199E43}" srcOrd="1" destOrd="0" presId="urn:microsoft.com/office/officeart/2005/8/layout/hierarchy3"/>
    <dgm:cxn modelId="{F905AF2E-F3AD-42F5-B32A-EBCD6E039055}" type="presParOf" srcId="{2DCEC1A2-4DE1-4166-B241-7C74BA199E43}" destId="{9DD407BD-9D27-45A5-B6E4-DB21937FC7EF}" srcOrd="0" destOrd="0" presId="urn:microsoft.com/office/officeart/2005/8/layout/hierarchy3"/>
    <dgm:cxn modelId="{AFCBA41F-1FB4-4F3F-A5D3-879F2690231D}" type="presParOf" srcId="{2DCEC1A2-4DE1-4166-B241-7C74BA199E43}" destId="{4FA4CC69-BBA8-40D7-94D1-78AF307D0305}" srcOrd="1" destOrd="0" presId="urn:microsoft.com/office/officeart/2005/8/layout/hierarchy3"/>
    <dgm:cxn modelId="{45CA91B8-EF96-4E24-8CD0-57751402C7FC}" type="presParOf" srcId="{E62DCB36-0BB2-4AD1-A840-C52BA628446D}" destId="{EA377334-B05C-461C-ADF6-A5F634214F31}" srcOrd="1" destOrd="0" presId="urn:microsoft.com/office/officeart/2005/8/layout/hierarchy3"/>
    <dgm:cxn modelId="{5B50448E-CCFF-448D-95E3-74675776A1F1}" type="presParOf" srcId="{EA377334-B05C-461C-ADF6-A5F634214F31}" destId="{B77C6089-740E-487B-ADB8-40A5C986AB80}" srcOrd="0" destOrd="0" presId="urn:microsoft.com/office/officeart/2005/8/layout/hierarchy3"/>
    <dgm:cxn modelId="{CE1AC44D-3B92-4982-B171-60E39BD75E7A}" type="presParOf" srcId="{B77C6089-740E-487B-ADB8-40A5C986AB80}" destId="{1DF8CB5C-15D7-4BA2-B03A-DE077275B98F}" srcOrd="0" destOrd="0" presId="urn:microsoft.com/office/officeart/2005/8/layout/hierarchy3"/>
    <dgm:cxn modelId="{0FDB04CA-F737-4B8A-A645-91DE6D355F60}" type="presParOf" srcId="{B77C6089-740E-487B-ADB8-40A5C986AB80}" destId="{685CC34E-F20A-4EC1-9535-7ECC29CBCE50}" srcOrd="1" destOrd="0" presId="urn:microsoft.com/office/officeart/2005/8/layout/hierarchy3"/>
    <dgm:cxn modelId="{C4977FDC-25F7-4854-8A01-12F58B81A28A}" type="presParOf" srcId="{EA377334-B05C-461C-ADF6-A5F634214F31}" destId="{45355B94-B703-4450-97DA-FEE4AA54CD09}" srcOrd="1" destOrd="0" presId="urn:microsoft.com/office/officeart/2005/8/layout/hierarchy3"/>
    <dgm:cxn modelId="{2B959B7E-5093-4815-BAC7-89A74EFB0E6F}" type="presParOf" srcId="{45355B94-B703-4450-97DA-FEE4AA54CD09}" destId="{B0BD0376-778F-4A4C-B035-E6853F40D4BB}" srcOrd="0" destOrd="0" presId="urn:microsoft.com/office/officeart/2005/8/layout/hierarchy3"/>
    <dgm:cxn modelId="{6B9D8546-C528-4315-87E1-4AAFDA7EDFD1}" type="presParOf" srcId="{45355B94-B703-4450-97DA-FEE4AA54CD09}" destId="{5D21EB67-0B69-4AF3-86A9-0CDF6C1FA613}"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FCE08F-E696-4C14-9830-94CDC0CA4E62}"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GB"/>
        </a:p>
      </dgm:t>
    </dgm:pt>
    <dgm:pt modelId="{296BB9F7-8981-4A3E-AE2E-5EBC0E178D4C}">
      <dgm:prSet phldrT="[Text]" phldr="0"/>
      <dgm:spPr/>
      <dgm:t>
        <a:bodyPr/>
        <a:lstStyle/>
        <a:p>
          <a:r>
            <a:rPr lang="en-GB" b="1" dirty="0"/>
            <a:t>Key Actionable Insights</a:t>
          </a:r>
        </a:p>
      </dgm:t>
    </dgm:pt>
    <dgm:pt modelId="{095AB615-DB63-4378-A001-FB500175004D}" type="parTrans" cxnId="{CA53BE28-40EC-4C0F-B2E1-6BE99CDA1AF4}">
      <dgm:prSet/>
      <dgm:spPr/>
      <dgm:t>
        <a:bodyPr/>
        <a:lstStyle/>
        <a:p>
          <a:endParaRPr lang="en-GB"/>
        </a:p>
      </dgm:t>
    </dgm:pt>
    <dgm:pt modelId="{2FB5E0EB-EF32-4615-8B1E-9E08B3575400}" type="sibTrans" cxnId="{CA53BE28-40EC-4C0F-B2E1-6BE99CDA1AF4}">
      <dgm:prSet/>
      <dgm:spPr/>
      <dgm:t>
        <a:bodyPr/>
        <a:lstStyle/>
        <a:p>
          <a:endParaRPr lang="en-GB"/>
        </a:p>
      </dgm:t>
    </dgm:pt>
    <dgm:pt modelId="{45BE8A01-8578-4D8F-AF28-118039667963}">
      <dgm:prSet phldrT="[Text]" phldr="0"/>
      <dgm:spPr/>
      <dgm:t>
        <a:bodyPr/>
        <a:lstStyle/>
        <a:p>
          <a:r>
            <a:rPr lang="en-GB" dirty="0"/>
            <a:t>Prioritise </a:t>
          </a:r>
          <a:r>
            <a:rPr lang="en-GB" b="1" dirty="0"/>
            <a:t>land-for-land restitution </a:t>
          </a:r>
          <a:r>
            <a:rPr lang="en-GB" b="0" dirty="0"/>
            <a:t>over cash-only compensation.</a:t>
          </a:r>
          <a:endParaRPr lang="en-GB" dirty="0"/>
        </a:p>
      </dgm:t>
    </dgm:pt>
    <dgm:pt modelId="{7BD4BEFA-3EB4-4C91-9329-32AB651DC631}" type="parTrans" cxnId="{F86BA365-16D4-4531-8A56-4FB3CC39C324}">
      <dgm:prSet/>
      <dgm:spPr/>
      <dgm:t>
        <a:bodyPr/>
        <a:lstStyle/>
        <a:p>
          <a:endParaRPr lang="en-GB"/>
        </a:p>
      </dgm:t>
    </dgm:pt>
    <dgm:pt modelId="{8B7F3710-2402-41F4-8EAE-4969CF2C3D79}" type="sibTrans" cxnId="{F86BA365-16D4-4531-8A56-4FB3CC39C324}">
      <dgm:prSet/>
      <dgm:spPr/>
      <dgm:t>
        <a:bodyPr/>
        <a:lstStyle/>
        <a:p>
          <a:endParaRPr lang="en-GB"/>
        </a:p>
      </dgm:t>
    </dgm:pt>
    <dgm:pt modelId="{5DD26AA4-E1B7-4CD5-B3A5-EDF44C957790}">
      <dgm:prSet phldrT="[Text]" phldr="0"/>
      <dgm:spPr/>
      <dgm:t>
        <a:bodyPr/>
        <a:lstStyle/>
        <a:p>
          <a:r>
            <a:rPr lang="en-GB" dirty="0"/>
            <a:t>Ensure displacement </a:t>
          </a:r>
          <a:r>
            <a:rPr lang="en-GB" b="1" dirty="0"/>
            <a:t>does not extinguish ancestral rights.</a:t>
          </a:r>
          <a:endParaRPr lang="en-GB" dirty="0"/>
        </a:p>
      </dgm:t>
    </dgm:pt>
    <dgm:pt modelId="{00476365-5691-41B9-AEA4-1C93EBEADD7A}" type="parTrans" cxnId="{7D51AB05-1BC7-4E42-B71E-4E6953B89838}">
      <dgm:prSet/>
      <dgm:spPr/>
      <dgm:t>
        <a:bodyPr/>
        <a:lstStyle/>
        <a:p>
          <a:endParaRPr lang="en-GB"/>
        </a:p>
      </dgm:t>
    </dgm:pt>
    <dgm:pt modelId="{A1F9459B-AD23-49AA-BDF5-D73581E31244}" type="sibTrans" cxnId="{7D51AB05-1BC7-4E42-B71E-4E6953B89838}">
      <dgm:prSet/>
      <dgm:spPr/>
      <dgm:t>
        <a:bodyPr/>
        <a:lstStyle/>
        <a:p>
          <a:endParaRPr lang="en-GB"/>
        </a:p>
      </dgm:t>
    </dgm:pt>
    <dgm:pt modelId="{7D1E4E04-3EAF-4B5A-BEBF-E2B4C066340D}">
      <dgm:prSet phldrT="[Text]" phldr="0"/>
      <dgm:spPr/>
      <dgm:t>
        <a:bodyPr/>
        <a:lstStyle/>
        <a:p>
          <a:r>
            <a:rPr lang="en-GB" b="0" dirty="0"/>
            <a:t>Grant statutory legitimacy to </a:t>
          </a:r>
          <a:r>
            <a:rPr lang="en-GB" b="1" dirty="0"/>
            <a:t>communal land rights.</a:t>
          </a:r>
          <a:endParaRPr lang="en-GB" b="0" dirty="0"/>
        </a:p>
      </dgm:t>
    </dgm:pt>
    <dgm:pt modelId="{0EF3B91C-9CE5-453C-A666-AB533DFB2D18}" type="parTrans" cxnId="{DDCDCC1E-6098-4E8C-9860-A926DA1F8C69}">
      <dgm:prSet/>
      <dgm:spPr/>
      <dgm:t>
        <a:bodyPr/>
        <a:lstStyle/>
        <a:p>
          <a:endParaRPr lang="en-GB"/>
        </a:p>
      </dgm:t>
    </dgm:pt>
    <dgm:pt modelId="{DF72E4B1-D920-4D54-A390-D9DAEEDCE9DC}" type="sibTrans" cxnId="{DDCDCC1E-6098-4E8C-9860-A926DA1F8C69}">
      <dgm:prSet/>
      <dgm:spPr/>
      <dgm:t>
        <a:bodyPr/>
        <a:lstStyle/>
        <a:p>
          <a:endParaRPr lang="en-GB"/>
        </a:p>
      </dgm:t>
    </dgm:pt>
    <dgm:pt modelId="{B00B30F3-6688-47DB-BE35-E613F34A364B}">
      <dgm:prSet phldrT="[Text]" phldr="0"/>
      <dgm:spPr/>
      <dgm:t>
        <a:bodyPr/>
        <a:lstStyle/>
        <a:p>
          <a:r>
            <a:rPr lang="en-GB" dirty="0"/>
            <a:t>Frame restitution as </a:t>
          </a:r>
          <a:r>
            <a:rPr lang="en-GB" b="1" dirty="0"/>
            <a:t>a legal right, </a:t>
          </a:r>
          <a:r>
            <a:rPr lang="en-GB" b="0" dirty="0"/>
            <a:t>not a relief measure.</a:t>
          </a:r>
          <a:r>
            <a:rPr lang="en-GB" dirty="0"/>
            <a:t> </a:t>
          </a:r>
        </a:p>
      </dgm:t>
    </dgm:pt>
    <dgm:pt modelId="{BCFD859C-19E4-4F8D-B121-6ADCF8C3EA6B}" type="parTrans" cxnId="{17C251F4-423A-4184-B15B-7B643572E910}">
      <dgm:prSet/>
      <dgm:spPr/>
      <dgm:t>
        <a:bodyPr/>
        <a:lstStyle/>
        <a:p>
          <a:endParaRPr lang="en-GB"/>
        </a:p>
      </dgm:t>
    </dgm:pt>
    <dgm:pt modelId="{8B66ADD6-CE2C-4A8E-9D0E-975C0718AE84}" type="sibTrans" cxnId="{17C251F4-423A-4184-B15B-7B643572E910}">
      <dgm:prSet/>
      <dgm:spPr/>
      <dgm:t>
        <a:bodyPr/>
        <a:lstStyle/>
        <a:p>
          <a:endParaRPr lang="en-GB"/>
        </a:p>
      </dgm:t>
    </dgm:pt>
    <dgm:pt modelId="{559DE21D-F53B-49A8-90C3-7D6CC61EFC34}">
      <dgm:prSet phldrT="[Text]" phldr="0"/>
      <dgm:spPr/>
      <dgm:t>
        <a:bodyPr/>
        <a:lstStyle/>
        <a:p>
          <a:r>
            <a:rPr lang="en-GB" b="0" dirty="0"/>
            <a:t>Strengthen enforcement through </a:t>
          </a:r>
          <a:r>
            <a:rPr lang="en-GB" b="1" dirty="0"/>
            <a:t>institutional restitution mechanisms – </a:t>
          </a:r>
          <a:r>
            <a:rPr lang="en-GB" b="0"/>
            <a:t>land restitution tribunal or commission.</a:t>
          </a:r>
          <a:endParaRPr lang="en-GB" b="0" dirty="0"/>
        </a:p>
      </dgm:t>
    </dgm:pt>
    <dgm:pt modelId="{9D9EBF6C-69F2-4770-A7E4-29852383D9D9}" type="parTrans" cxnId="{42CD2042-9223-4AA2-A584-BD84CE2DD490}">
      <dgm:prSet/>
      <dgm:spPr/>
      <dgm:t>
        <a:bodyPr/>
        <a:lstStyle/>
        <a:p>
          <a:endParaRPr lang="en-GB"/>
        </a:p>
      </dgm:t>
    </dgm:pt>
    <dgm:pt modelId="{5769FD38-F703-4278-83D2-DF6AC9FC39DF}" type="sibTrans" cxnId="{42CD2042-9223-4AA2-A584-BD84CE2DD490}">
      <dgm:prSet/>
      <dgm:spPr/>
      <dgm:t>
        <a:bodyPr/>
        <a:lstStyle/>
        <a:p>
          <a:endParaRPr lang="en-GB"/>
        </a:p>
      </dgm:t>
    </dgm:pt>
    <dgm:pt modelId="{43BFC3DD-2582-43D9-9EFF-4428778BAA30}" type="pres">
      <dgm:prSet presAssocID="{B6FCE08F-E696-4C14-9830-94CDC0CA4E62}" presName="Name0" presStyleCnt="0">
        <dgm:presLayoutVars>
          <dgm:dir/>
          <dgm:animLvl val="lvl"/>
          <dgm:resizeHandles val="exact"/>
        </dgm:presLayoutVars>
      </dgm:prSet>
      <dgm:spPr/>
    </dgm:pt>
    <dgm:pt modelId="{30F9D4BB-FC0F-4DAD-A9FB-673926CDBA71}" type="pres">
      <dgm:prSet presAssocID="{296BB9F7-8981-4A3E-AE2E-5EBC0E178D4C}" presName="composite" presStyleCnt="0"/>
      <dgm:spPr/>
    </dgm:pt>
    <dgm:pt modelId="{E892C5B7-5134-4D51-9FD8-0F151D0CC615}" type="pres">
      <dgm:prSet presAssocID="{296BB9F7-8981-4A3E-AE2E-5EBC0E178D4C}" presName="parTx" presStyleLbl="alignNode1" presStyleIdx="0" presStyleCnt="1">
        <dgm:presLayoutVars>
          <dgm:chMax val="0"/>
          <dgm:chPref val="0"/>
          <dgm:bulletEnabled val="1"/>
        </dgm:presLayoutVars>
      </dgm:prSet>
      <dgm:spPr/>
    </dgm:pt>
    <dgm:pt modelId="{46949932-3F5F-4B69-AF82-0089DDB1DEB3}" type="pres">
      <dgm:prSet presAssocID="{296BB9F7-8981-4A3E-AE2E-5EBC0E178D4C}" presName="desTx" presStyleLbl="alignAccFollowNode1" presStyleIdx="0" presStyleCnt="1">
        <dgm:presLayoutVars>
          <dgm:bulletEnabled val="1"/>
        </dgm:presLayoutVars>
      </dgm:prSet>
      <dgm:spPr/>
    </dgm:pt>
  </dgm:ptLst>
  <dgm:cxnLst>
    <dgm:cxn modelId="{7D51AB05-1BC7-4E42-B71E-4E6953B89838}" srcId="{296BB9F7-8981-4A3E-AE2E-5EBC0E178D4C}" destId="{5DD26AA4-E1B7-4CD5-B3A5-EDF44C957790}" srcOrd="1" destOrd="0" parTransId="{00476365-5691-41B9-AEA4-1C93EBEADD7A}" sibTransId="{A1F9459B-AD23-49AA-BDF5-D73581E31244}"/>
    <dgm:cxn modelId="{DDCDCC1E-6098-4E8C-9860-A926DA1F8C69}" srcId="{296BB9F7-8981-4A3E-AE2E-5EBC0E178D4C}" destId="{7D1E4E04-3EAF-4B5A-BEBF-E2B4C066340D}" srcOrd="3" destOrd="0" parTransId="{0EF3B91C-9CE5-453C-A666-AB533DFB2D18}" sibTransId="{DF72E4B1-D920-4D54-A390-D9DAEEDCE9DC}"/>
    <dgm:cxn modelId="{CA53BE28-40EC-4C0F-B2E1-6BE99CDA1AF4}" srcId="{B6FCE08F-E696-4C14-9830-94CDC0CA4E62}" destId="{296BB9F7-8981-4A3E-AE2E-5EBC0E178D4C}" srcOrd="0" destOrd="0" parTransId="{095AB615-DB63-4378-A001-FB500175004D}" sibTransId="{2FB5E0EB-EF32-4615-8B1E-9E08B3575400}"/>
    <dgm:cxn modelId="{42CD2042-9223-4AA2-A584-BD84CE2DD490}" srcId="{296BB9F7-8981-4A3E-AE2E-5EBC0E178D4C}" destId="{559DE21D-F53B-49A8-90C3-7D6CC61EFC34}" srcOrd="4" destOrd="0" parTransId="{9D9EBF6C-69F2-4770-A7E4-29852383D9D9}" sibTransId="{5769FD38-F703-4278-83D2-DF6AC9FC39DF}"/>
    <dgm:cxn modelId="{98FD5363-22B0-49DF-9170-0147816FF344}" type="presOf" srcId="{5DD26AA4-E1B7-4CD5-B3A5-EDF44C957790}" destId="{46949932-3F5F-4B69-AF82-0089DDB1DEB3}" srcOrd="0" destOrd="1" presId="urn:microsoft.com/office/officeart/2005/8/layout/hList1"/>
    <dgm:cxn modelId="{F86BA365-16D4-4531-8A56-4FB3CC39C324}" srcId="{296BB9F7-8981-4A3E-AE2E-5EBC0E178D4C}" destId="{45BE8A01-8578-4D8F-AF28-118039667963}" srcOrd="0" destOrd="0" parTransId="{7BD4BEFA-3EB4-4C91-9329-32AB651DC631}" sibTransId="{8B7F3710-2402-41F4-8EAE-4969CF2C3D79}"/>
    <dgm:cxn modelId="{2ED4719B-914E-4B03-86DA-3CC13AB7F6DC}" type="presOf" srcId="{45BE8A01-8578-4D8F-AF28-118039667963}" destId="{46949932-3F5F-4B69-AF82-0089DDB1DEB3}" srcOrd="0" destOrd="0" presId="urn:microsoft.com/office/officeart/2005/8/layout/hList1"/>
    <dgm:cxn modelId="{8D3E3FA5-E9BF-4360-B81A-1959B81E5AF9}" type="presOf" srcId="{296BB9F7-8981-4A3E-AE2E-5EBC0E178D4C}" destId="{E892C5B7-5134-4D51-9FD8-0F151D0CC615}" srcOrd="0" destOrd="0" presId="urn:microsoft.com/office/officeart/2005/8/layout/hList1"/>
    <dgm:cxn modelId="{76B980C1-292F-45C1-A7C2-22BBC94ED519}" type="presOf" srcId="{7D1E4E04-3EAF-4B5A-BEBF-E2B4C066340D}" destId="{46949932-3F5F-4B69-AF82-0089DDB1DEB3}" srcOrd="0" destOrd="3" presId="urn:microsoft.com/office/officeart/2005/8/layout/hList1"/>
    <dgm:cxn modelId="{92DCE8D5-9313-4C39-885B-9A23E2C35274}" type="presOf" srcId="{559DE21D-F53B-49A8-90C3-7D6CC61EFC34}" destId="{46949932-3F5F-4B69-AF82-0089DDB1DEB3}" srcOrd="0" destOrd="4" presId="urn:microsoft.com/office/officeart/2005/8/layout/hList1"/>
    <dgm:cxn modelId="{9BA0E8DC-87FE-4F05-A442-88E6422FC80A}" type="presOf" srcId="{B00B30F3-6688-47DB-BE35-E613F34A364B}" destId="{46949932-3F5F-4B69-AF82-0089DDB1DEB3}" srcOrd="0" destOrd="2" presId="urn:microsoft.com/office/officeart/2005/8/layout/hList1"/>
    <dgm:cxn modelId="{17C251F4-423A-4184-B15B-7B643572E910}" srcId="{296BB9F7-8981-4A3E-AE2E-5EBC0E178D4C}" destId="{B00B30F3-6688-47DB-BE35-E613F34A364B}" srcOrd="2" destOrd="0" parTransId="{BCFD859C-19E4-4F8D-B121-6ADCF8C3EA6B}" sibTransId="{8B66ADD6-CE2C-4A8E-9D0E-975C0718AE84}"/>
    <dgm:cxn modelId="{243BB5FD-1B1F-4319-8F64-5A26286D3AD2}" type="presOf" srcId="{B6FCE08F-E696-4C14-9830-94CDC0CA4E62}" destId="{43BFC3DD-2582-43D9-9EFF-4428778BAA30}" srcOrd="0" destOrd="0" presId="urn:microsoft.com/office/officeart/2005/8/layout/hList1"/>
    <dgm:cxn modelId="{062A43CE-8703-4B9E-9A4F-508B12490496}" type="presParOf" srcId="{43BFC3DD-2582-43D9-9EFF-4428778BAA30}" destId="{30F9D4BB-FC0F-4DAD-A9FB-673926CDBA71}" srcOrd="0" destOrd="0" presId="urn:microsoft.com/office/officeart/2005/8/layout/hList1"/>
    <dgm:cxn modelId="{0A0983A5-5903-443A-8F4B-2E5FD8AC9661}" type="presParOf" srcId="{30F9D4BB-FC0F-4DAD-A9FB-673926CDBA71}" destId="{E892C5B7-5134-4D51-9FD8-0F151D0CC615}" srcOrd="0" destOrd="0" presId="urn:microsoft.com/office/officeart/2005/8/layout/hList1"/>
    <dgm:cxn modelId="{F21EB149-6C50-4523-BFAE-47538C40EC92}" type="presParOf" srcId="{30F9D4BB-FC0F-4DAD-A9FB-673926CDBA71}" destId="{46949932-3F5F-4B69-AF82-0089DDB1DEB3}"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DB402C-36D8-4E70-BF74-071D296EFE4D}"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GB"/>
        </a:p>
      </dgm:t>
    </dgm:pt>
    <dgm:pt modelId="{CA72F1FA-AEEE-4D9B-9FC6-EEBF4BBD98B0}">
      <dgm:prSet phldrT="[Text]" custT="1"/>
      <dgm:spPr/>
      <dgm:t>
        <a:bodyPr/>
        <a:lstStyle/>
        <a:p>
          <a:r>
            <a:rPr lang="en-GB" sz="2000" noProof="0" dirty="0">
              <a:latin typeface="+mn-lt"/>
            </a:rPr>
            <a:t>The crisis in Plateau State is a profound question of justice.</a:t>
          </a:r>
          <a:endParaRPr lang="en-GB" sz="2000" dirty="0"/>
        </a:p>
      </dgm:t>
    </dgm:pt>
    <dgm:pt modelId="{16DA3330-798A-4A62-968B-C74A06458B43}" type="parTrans" cxnId="{E13E6D47-8A42-4275-8084-DE11DBBD8CC6}">
      <dgm:prSet/>
      <dgm:spPr/>
      <dgm:t>
        <a:bodyPr/>
        <a:lstStyle/>
        <a:p>
          <a:endParaRPr lang="en-GB"/>
        </a:p>
      </dgm:t>
    </dgm:pt>
    <dgm:pt modelId="{033DC41A-CED0-4B99-81A8-F198D95CD8FB}" type="sibTrans" cxnId="{E13E6D47-8A42-4275-8084-DE11DBBD8CC6}">
      <dgm:prSet/>
      <dgm:spPr/>
      <dgm:t>
        <a:bodyPr/>
        <a:lstStyle/>
        <a:p>
          <a:endParaRPr lang="en-GB"/>
        </a:p>
      </dgm:t>
    </dgm:pt>
    <dgm:pt modelId="{BD807803-87E4-43E9-94CB-17DB102F2829}">
      <dgm:prSet phldrT="[Text]" phldr="0" custT="1"/>
      <dgm:spPr/>
      <dgm:t>
        <a:bodyPr/>
        <a:lstStyle/>
        <a:p>
          <a:r>
            <a:rPr lang="en-GB" sz="2000" noProof="0" dirty="0">
              <a:latin typeface="+mn-lt"/>
            </a:rPr>
            <a:t>In </a:t>
          </a:r>
          <a:r>
            <a:rPr lang="en-GB" sz="2000" noProof="0" dirty="0" err="1">
              <a:latin typeface="+mn-lt"/>
            </a:rPr>
            <a:t>Bokkos</a:t>
          </a:r>
          <a:r>
            <a:rPr lang="en-GB" sz="2000" noProof="0" dirty="0">
              <a:latin typeface="+mn-lt"/>
            </a:rPr>
            <a:t>, Mangu, Riyom, and Barkin Ladi, violent invasions have led to the seizure and renaming of ancestral communities, displacing tens of thousands and erasing cultural identities.</a:t>
          </a:r>
          <a:endParaRPr lang="en-GB" sz="2000" dirty="0"/>
        </a:p>
      </dgm:t>
    </dgm:pt>
    <dgm:pt modelId="{B03E1E46-2316-4711-BD64-B7D84E409AC0}" type="parTrans" cxnId="{E8A7275B-6A87-406C-A92E-4D17451B94E0}">
      <dgm:prSet/>
      <dgm:spPr/>
      <dgm:t>
        <a:bodyPr/>
        <a:lstStyle/>
        <a:p>
          <a:endParaRPr lang="en-GB"/>
        </a:p>
      </dgm:t>
    </dgm:pt>
    <dgm:pt modelId="{4ED1E3EA-1F3A-44CC-815E-27C5D0187B8B}" type="sibTrans" cxnId="{E8A7275B-6A87-406C-A92E-4D17451B94E0}">
      <dgm:prSet/>
      <dgm:spPr/>
      <dgm:t>
        <a:bodyPr/>
        <a:lstStyle/>
        <a:p>
          <a:endParaRPr lang="en-GB"/>
        </a:p>
      </dgm:t>
    </dgm:pt>
    <dgm:pt modelId="{67ABD958-0691-4A5E-8FF3-687A0A583371}">
      <dgm:prSet phldrT="[Text]" phldr="0" custT="1"/>
      <dgm:spPr/>
      <dgm:t>
        <a:bodyPr/>
        <a:lstStyle/>
        <a:p>
          <a:r>
            <a:rPr lang="en-GB" sz="1800" noProof="0" dirty="0">
              <a:latin typeface="+mn-lt"/>
            </a:rPr>
            <a:t>The persistence of this crisis underscores the failure of Nigeria’s existing frameworks—most notably the Land Use Act (1978) and the 1999 Constitution—to protect vulnerable populations from dispossession.</a:t>
          </a:r>
          <a:endParaRPr lang="en-GB" sz="1800" dirty="0"/>
        </a:p>
      </dgm:t>
    </dgm:pt>
    <dgm:pt modelId="{A5A1B246-2BEF-4C7B-89C6-90D13882B399}" type="parTrans" cxnId="{98150163-0F2D-452F-83DC-8B3406B768E2}">
      <dgm:prSet/>
      <dgm:spPr/>
      <dgm:t>
        <a:bodyPr/>
        <a:lstStyle/>
        <a:p>
          <a:endParaRPr lang="en-GB"/>
        </a:p>
      </dgm:t>
    </dgm:pt>
    <dgm:pt modelId="{288A0672-674D-46A4-BA89-0408C3B6FF0B}" type="sibTrans" cxnId="{98150163-0F2D-452F-83DC-8B3406B768E2}">
      <dgm:prSet/>
      <dgm:spPr/>
      <dgm:t>
        <a:bodyPr/>
        <a:lstStyle/>
        <a:p>
          <a:endParaRPr lang="en-GB"/>
        </a:p>
      </dgm:t>
    </dgm:pt>
    <dgm:pt modelId="{613B6D63-DA88-4E90-9012-D7998C5713EC}">
      <dgm:prSet phldrT="[Text]" phldr="0" custT="1"/>
      <dgm:spPr/>
      <dgm:t>
        <a:bodyPr/>
        <a:lstStyle/>
        <a:p>
          <a:r>
            <a:rPr lang="en-GB" sz="2000" noProof="0" dirty="0">
              <a:latin typeface="+mn-lt"/>
            </a:rPr>
            <a:t>The Plateau State Anti-Land Grabbing Law (2020) represents an important recognition of the problem, yet its weak enforcement highlights the gap between law and lived realities.</a:t>
          </a:r>
          <a:endParaRPr lang="en-GB" sz="2000" dirty="0"/>
        </a:p>
      </dgm:t>
    </dgm:pt>
    <dgm:pt modelId="{4D4AE7F8-96B3-4949-844A-94ED513E7306}" type="parTrans" cxnId="{D45FD971-022B-44BD-A9A1-CC4987957CF4}">
      <dgm:prSet/>
      <dgm:spPr/>
      <dgm:t>
        <a:bodyPr/>
        <a:lstStyle/>
        <a:p>
          <a:endParaRPr lang="en-GB"/>
        </a:p>
      </dgm:t>
    </dgm:pt>
    <dgm:pt modelId="{0765324B-AC84-411D-8113-1EA09A4D1381}" type="sibTrans" cxnId="{D45FD971-022B-44BD-A9A1-CC4987957CF4}">
      <dgm:prSet/>
      <dgm:spPr/>
      <dgm:t>
        <a:bodyPr/>
        <a:lstStyle/>
        <a:p>
          <a:endParaRPr lang="en-GB"/>
        </a:p>
      </dgm:t>
    </dgm:pt>
    <dgm:pt modelId="{2CC83958-172A-4883-9A7E-B1E8F94F7F62}">
      <dgm:prSet phldrT="[Text]" phldr="0" custT="1"/>
      <dgm:spPr/>
      <dgm:t>
        <a:bodyPr/>
        <a:lstStyle/>
        <a:p>
          <a:r>
            <a:rPr lang="en-GB" sz="2000" noProof="0" dirty="0">
              <a:latin typeface="+mn-lt"/>
            </a:rPr>
            <a:t>A durable solution requires a fundamental shift from reactive security to a proactive, system-oriented strategy focused on land justice and reparations.</a:t>
          </a:r>
          <a:endParaRPr lang="en-GB" sz="2000" dirty="0"/>
        </a:p>
      </dgm:t>
    </dgm:pt>
    <dgm:pt modelId="{E3AD8947-0672-48ED-BF25-53FB3BCC130C}" type="parTrans" cxnId="{9B1A7A87-0F8F-4AC1-9BB7-1C61B2625258}">
      <dgm:prSet/>
      <dgm:spPr/>
      <dgm:t>
        <a:bodyPr/>
        <a:lstStyle/>
        <a:p>
          <a:endParaRPr lang="en-GB"/>
        </a:p>
      </dgm:t>
    </dgm:pt>
    <dgm:pt modelId="{10EF0D8F-8941-4D7E-9B9B-593F8C4FF835}" type="sibTrans" cxnId="{9B1A7A87-0F8F-4AC1-9BB7-1C61B2625258}">
      <dgm:prSet/>
      <dgm:spPr/>
      <dgm:t>
        <a:bodyPr/>
        <a:lstStyle/>
        <a:p>
          <a:endParaRPr lang="en-GB"/>
        </a:p>
      </dgm:t>
    </dgm:pt>
    <dgm:pt modelId="{45A0AB1D-68A2-4455-A25F-4C67C04E3D10}">
      <dgm:prSet phldrT="[Text]" phldr="0" custT="1"/>
      <dgm:spPr/>
      <dgm:t>
        <a:bodyPr/>
        <a:lstStyle/>
        <a:p>
          <a:r>
            <a:rPr lang="en-GB" sz="2000" noProof="0" dirty="0">
              <a:latin typeface="+mn-lt"/>
            </a:rPr>
            <a:t>Without confronting the land question, displacement will persist, development will falter, and peace will remain elusive.</a:t>
          </a:r>
          <a:endParaRPr lang="en-GB" sz="2000" dirty="0"/>
        </a:p>
      </dgm:t>
    </dgm:pt>
    <dgm:pt modelId="{E4D5EBF2-B6F3-44DD-8C29-E6CE4E74A3BE}" type="parTrans" cxnId="{E3A314A5-7B9C-4C26-9EE4-BC1D21A7FE6C}">
      <dgm:prSet/>
      <dgm:spPr/>
      <dgm:t>
        <a:bodyPr/>
        <a:lstStyle/>
        <a:p>
          <a:endParaRPr lang="en-GB"/>
        </a:p>
      </dgm:t>
    </dgm:pt>
    <dgm:pt modelId="{503AD8E9-96EB-4AAE-A685-A06094DB39B9}" type="sibTrans" cxnId="{E3A314A5-7B9C-4C26-9EE4-BC1D21A7FE6C}">
      <dgm:prSet/>
      <dgm:spPr/>
      <dgm:t>
        <a:bodyPr/>
        <a:lstStyle/>
        <a:p>
          <a:endParaRPr lang="en-GB"/>
        </a:p>
      </dgm:t>
    </dgm:pt>
    <dgm:pt modelId="{EDE2EE1E-BF03-4B61-A022-B047E6F2EF69}" type="pres">
      <dgm:prSet presAssocID="{E1DB402C-36D8-4E70-BF74-071D296EFE4D}" presName="Name0" presStyleCnt="0">
        <dgm:presLayoutVars>
          <dgm:chMax val="7"/>
          <dgm:chPref val="7"/>
          <dgm:dir/>
        </dgm:presLayoutVars>
      </dgm:prSet>
      <dgm:spPr/>
    </dgm:pt>
    <dgm:pt modelId="{552E0A99-B801-44CD-8E4A-DCABA85DBF1D}" type="pres">
      <dgm:prSet presAssocID="{E1DB402C-36D8-4E70-BF74-071D296EFE4D}" presName="Name1" presStyleCnt="0"/>
      <dgm:spPr/>
    </dgm:pt>
    <dgm:pt modelId="{3644F305-E93B-45DE-A43C-76EB0B321E78}" type="pres">
      <dgm:prSet presAssocID="{E1DB402C-36D8-4E70-BF74-071D296EFE4D}" presName="cycle" presStyleCnt="0"/>
      <dgm:spPr/>
    </dgm:pt>
    <dgm:pt modelId="{C481BCDE-02A7-4B69-834B-260ADFC25338}" type="pres">
      <dgm:prSet presAssocID="{E1DB402C-36D8-4E70-BF74-071D296EFE4D}" presName="srcNode" presStyleLbl="node1" presStyleIdx="0" presStyleCnt="6"/>
      <dgm:spPr/>
    </dgm:pt>
    <dgm:pt modelId="{11B08E04-9EAE-48CD-8684-F8057F42F9A0}" type="pres">
      <dgm:prSet presAssocID="{E1DB402C-36D8-4E70-BF74-071D296EFE4D}" presName="conn" presStyleLbl="parChTrans1D2" presStyleIdx="0" presStyleCnt="1"/>
      <dgm:spPr/>
    </dgm:pt>
    <dgm:pt modelId="{7909D11F-E174-4C87-982A-12E93C3FD91E}" type="pres">
      <dgm:prSet presAssocID="{E1DB402C-36D8-4E70-BF74-071D296EFE4D}" presName="extraNode" presStyleLbl="node1" presStyleIdx="0" presStyleCnt="6"/>
      <dgm:spPr/>
    </dgm:pt>
    <dgm:pt modelId="{6ABDA6AD-D43B-4F6B-9693-63B9B1478598}" type="pres">
      <dgm:prSet presAssocID="{E1DB402C-36D8-4E70-BF74-071D296EFE4D}" presName="dstNode" presStyleLbl="node1" presStyleIdx="0" presStyleCnt="6"/>
      <dgm:spPr/>
    </dgm:pt>
    <dgm:pt modelId="{349F86A5-F6A7-4779-BBE5-310267C7BCCE}" type="pres">
      <dgm:prSet presAssocID="{CA72F1FA-AEEE-4D9B-9FC6-EEBF4BBD98B0}" presName="text_1" presStyleLbl="node1" presStyleIdx="0" presStyleCnt="6" custScaleY="125097">
        <dgm:presLayoutVars>
          <dgm:bulletEnabled val="1"/>
        </dgm:presLayoutVars>
      </dgm:prSet>
      <dgm:spPr/>
    </dgm:pt>
    <dgm:pt modelId="{1A19906A-3CF2-4D7E-BB95-AFC8282A4ABD}" type="pres">
      <dgm:prSet presAssocID="{CA72F1FA-AEEE-4D9B-9FC6-EEBF4BBD98B0}" presName="accent_1" presStyleCnt="0"/>
      <dgm:spPr/>
    </dgm:pt>
    <dgm:pt modelId="{377D901E-677E-45C4-8F57-D94953F7EC1F}" type="pres">
      <dgm:prSet presAssocID="{CA72F1FA-AEEE-4D9B-9FC6-EEBF4BBD98B0}" presName="accentRepeatNode" presStyleLbl="solidFgAcc1" presStyleIdx="0" presStyleCnt="6"/>
      <dgm:spPr/>
    </dgm:pt>
    <dgm:pt modelId="{D248EF58-DE84-45B4-AA9E-7D66602E5EA4}" type="pres">
      <dgm:prSet presAssocID="{BD807803-87E4-43E9-94CB-17DB102F2829}" presName="text_2" presStyleLbl="node1" presStyleIdx="1" presStyleCnt="6" custScaleY="125097">
        <dgm:presLayoutVars>
          <dgm:bulletEnabled val="1"/>
        </dgm:presLayoutVars>
      </dgm:prSet>
      <dgm:spPr/>
    </dgm:pt>
    <dgm:pt modelId="{7AB744A5-B512-4E4E-B866-056ACC56EE8F}" type="pres">
      <dgm:prSet presAssocID="{BD807803-87E4-43E9-94CB-17DB102F2829}" presName="accent_2" presStyleCnt="0"/>
      <dgm:spPr/>
    </dgm:pt>
    <dgm:pt modelId="{44DD6D77-0089-4FFE-893D-E79AA54DD08D}" type="pres">
      <dgm:prSet presAssocID="{BD807803-87E4-43E9-94CB-17DB102F2829}" presName="accentRepeatNode" presStyleLbl="solidFgAcc1" presStyleIdx="1" presStyleCnt="6"/>
      <dgm:spPr/>
    </dgm:pt>
    <dgm:pt modelId="{7A2279EA-8ADF-45FA-A576-99BD39F02A31}" type="pres">
      <dgm:prSet presAssocID="{67ABD958-0691-4A5E-8FF3-687A0A583371}" presName="text_3" presStyleLbl="node1" presStyleIdx="2" presStyleCnt="6" custScaleY="125097">
        <dgm:presLayoutVars>
          <dgm:bulletEnabled val="1"/>
        </dgm:presLayoutVars>
      </dgm:prSet>
      <dgm:spPr/>
    </dgm:pt>
    <dgm:pt modelId="{DFBF97A3-DB30-48B3-ADE6-A41DCBBCCC54}" type="pres">
      <dgm:prSet presAssocID="{67ABD958-0691-4A5E-8FF3-687A0A583371}" presName="accent_3" presStyleCnt="0"/>
      <dgm:spPr/>
    </dgm:pt>
    <dgm:pt modelId="{66BE429F-64BC-4044-B1B8-42A38FAC3B1D}" type="pres">
      <dgm:prSet presAssocID="{67ABD958-0691-4A5E-8FF3-687A0A583371}" presName="accentRepeatNode" presStyleLbl="solidFgAcc1" presStyleIdx="2" presStyleCnt="6"/>
      <dgm:spPr/>
    </dgm:pt>
    <dgm:pt modelId="{8F6A65D3-176C-4A94-897C-828D3425A44C}" type="pres">
      <dgm:prSet presAssocID="{613B6D63-DA88-4E90-9012-D7998C5713EC}" presName="text_4" presStyleLbl="node1" presStyleIdx="3" presStyleCnt="6" custScaleY="125097">
        <dgm:presLayoutVars>
          <dgm:bulletEnabled val="1"/>
        </dgm:presLayoutVars>
      </dgm:prSet>
      <dgm:spPr/>
    </dgm:pt>
    <dgm:pt modelId="{5CC8CAB3-6EAB-4A5F-AC44-581A37F34919}" type="pres">
      <dgm:prSet presAssocID="{613B6D63-DA88-4E90-9012-D7998C5713EC}" presName="accent_4" presStyleCnt="0"/>
      <dgm:spPr/>
    </dgm:pt>
    <dgm:pt modelId="{278399D7-D3CB-4289-BD55-E4DBF78FF35A}" type="pres">
      <dgm:prSet presAssocID="{613B6D63-DA88-4E90-9012-D7998C5713EC}" presName="accentRepeatNode" presStyleLbl="solidFgAcc1" presStyleIdx="3" presStyleCnt="6"/>
      <dgm:spPr/>
    </dgm:pt>
    <dgm:pt modelId="{3ED0F64C-F3C5-4C57-B7D0-C1D41CC0B4DF}" type="pres">
      <dgm:prSet presAssocID="{2CC83958-172A-4883-9A7E-B1E8F94F7F62}" presName="text_5" presStyleLbl="node1" presStyleIdx="4" presStyleCnt="6" custScaleY="125097">
        <dgm:presLayoutVars>
          <dgm:bulletEnabled val="1"/>
        </dgm:presLayoutVars>
      </dgm:prSet>
      <dgm:spPr/>
    </dgm:pt>
    <dgm:pt modelId="{5B30D874-AD77-4EC7-A9FC-E561B757EF09}" type="pres">
      <dgm:prSet presAssocID="{2CC83958-172A-4883-9A7E-B1E8F94F7F62}" presName="accent_5" presStyleCnt="0"/>
      <dgm:spPr/>
    </dgm:pt>
    <dgm:pt modelId="{C2D8E256-BB09-40BD-9564-FDE9CB1A89DE}" type="pres">
      <dgm:prSet presAssocID="{2CC83958-172A-4883-9A7E-B1E8F94F7F62}" presName="accentRepeatNode" presStyleLbl="solidFgAcc1" presStyleIdx="4" presStyleCnt="6"/>
      <dgm:spPr/>
    </dgm:pt>
    <dgm:pt modelId="{5B39C0E3-A07D-440A-836B-DB1DB573DBCE}" type="pres">
      <dgm:prSet presAssocID="{45A0AB1D-68A2-4455-A25F-4C67C04E3D10}" presName="text_6" presStyleLbl="node1" presStyleIdx="5" presStyleCnt="6" custScaleY="125097">
        <dgm:presLayoutVars>
          <dgm:bulletEnabled val="1"/>
        </dgm:presLayoutVars>
      </dgm:prSet>
      <dgm:spPr/>
    </dgm:pt>
    <dgm:pt modelId="{A8C68A87-0E30-4863-82B2-4F2871B46071}" type="pres">
      <dgm:prSet presAssocID="{45A0AB1D-68A2-4455-A25F-4C67C04E3D10}" presName="accent_6" presStyleCnt="0"/>
      <dgm:spPr/>
    </dgm:pt>
    <dgm:pt modelId="{CA29B1A0-22C2-463D-BEA7-5A3A835A4A8A}" type="pres">
      <dgm:prSet presAssocID="{45A0AB1D-68A2-4455-A25F-4C67C04E3D10}" presName="accentRepeatNode" presStyleLbl="solidFgAcc1" presStyleIdx="5" presStyleCnt="6"/>
      <dgm:spPr/>
    </dgm:pt>
  </dgm:ptLst>
  <dgm:cxnLst>
    <dgm:cxn modelId="{897A510E-22E6-4026-90E4-3A84F14241CB}" type="presOf" srcId="{45A0AB1D-68A2-4455-A25F-4C67C04E3D10}" destId="{5B39C0E3-A07D-440A-836B-DB1DB573DBCE}" srcOrd="0" destOrd="0" presId="urn:microsoft.com/office/officeart/2008/layout/VerticalCurvedList"/>
    <dgm:cxn modelId="{E8A7275B-6A87-406C-A92E-4D17451B94E0}" srcId="{E1DB402C-36D8-4E70-BF74-071D296EFE4D}" destId="{BD807803-87E4-43E9-94CB-17DB102F2829}" srcOrd="1" destOrd="0" parTransId="{B03E1E46-2316-4711-BD64-B7D84E409AC0}" sibTransId="{4ED1E3EA-1F3A-44CC-815E-27C5D0187B8B}"/>
    <dgm:cxn modelId="{98150163-0F2D-452F-83DC-8B3406B768E2}" srcId="{E1DB402C-36D8-4E70-BF74-071D296EFE4D}" destId="{67ABD958-0691-4A5E-8FF3-687A0A583371}" srcOrd="2" destOrd="0" parTransId="{A5A1B246-2BEF-4C7B-89C6-90D13882B399}" sibTransId="{288A0672-674D-46A4-BA89-0408C3B6FF0B}"/>
    <dgm:cxn modelId="{17551667-98A3-4EDC-A1FB-42DABA47C797}" type="presOf" srcId="{033DC41A-CED0-4B99-81A8-F198D95CD8FB}" destId="{11B08E04-9EAE-48CD-8684-F8057F42F9A0}" srcOrd="0" destOrd="0" presId="urn:microsoft.com/office/officeart/2008/layout/VerticalCurvedList"/>
    <dgm:cxn modelId="{E13E6D47-8A42-4275-8084-DE11DBBD8CC6}" srcId="{E1DB402C-36D8-4E70-BF74-071D296EFE4D}" destId="{CA72F1FA-AEEE-4D9B-9FC6-EEBF4BBD98B0}" srcOrd="0" destOrd="0" parTransId="{16DA3330-798A-4A62-968B-C74A06458B43}" sibTransId="{033DC41A-CED0-4B99-81A8-F198D95CD8FB}"/>
    <dgm:cxn modelId="{D45FD971-022B-44BD-A9A1-CC4987957CF4}" srcId="{E1DB402C-36D8-4E70-BF74-071D296EFE4D}" destId="{613B6D63-DA88-4E90-9012-D7998C5713EC}" srcOrd="3" destOrd="0" parTransId="{4D4AE7F8-96B3-4949-844A-94ED513E7306}" sibTransId="{0765324B-AC84-411D-8113-1EA09A4D1381}"/>
    <dgm:cxn modelId="{9B1A7A87-0F8F-4AC1-9BB7-1C61B2625258}" srcId="{E1DB402C-36D8-4E70-BF74-071D296EFE4D}" destId="{2CC83958-172A-4883-9A7E-B1E8F94F7F62}" srcOrd="4" destOrd="0" parTransId="{E3AD8947-0672-48ED-BF25-53FB3BCC130C}" sibTransId="{10EF0D8F-8941-4D7E-9B9B-593F8C4FF835}"/>
    <dgm:cxn modelId="{2ABEEFA3-E923-4D82-8EC8-B66D2E4385D7}" type="presOf" srcId="{BD807803-87E4-43E9-94CB-17DB102F2829}" destId="{D248EF58-DE84-45B4-AA9E-7D66602E5EA4}" srcOrd="0" destOrd="0" presId="urn:microsoft.com/office/officeart/2008/layout/VerticalCurvedList"/>
    <dgm:cxn modelId="{E3A314A5-7B9C-4C26-9EE4-BC1D21A7FE6C}" srcId="{E1DB402C-36D8-4E70-BF74-071D296EFE4D}" destId="{45A0AB1D-68A2-4455-A25F-4C67C04E3D10}" srcOrd="5" destOrd="0" parTransId="{E4D5EBF2-B6F3-44DD-8C29-E6CE4E74A3BE}" sibTransId="{503AD8E9-96EB-4AAE-A685-A06094DB39B9}"/>
    <dgm:cxn modelId="{FCDCEFB3-A85C-4CB5-B6B6-A65AE7DAC114}" type="presOf" srcId="{2CC83958-172A-4883-9A7E-B1E8F94F7F62}" destId="{3ED0F64C-F3C5-4C57-B7D0-C1D41CC0B4DF}" srcOrd="0" destOrd="0" presId="urn:microsoft.com/office/officeart/2008/layout/VerticalCurvedList"/>
    <dgm:cxn modelId="{8C9605C1-5554-4E13-AB64-D15E36D50CF6}" type="presOf" srcId="{613B6D63-DA88-4E90-9012-D7998C5713EC}" destId="{8F6A65D3-176C-4A94-897C-828D3425A44C}" srcOrd="0" destOrd="0" presId="urn:microsoft.com/office/officeart/2008/layout/VerticalCurvedList"/>
    <dgm:cxn modelId="{8C149DC8-A3E3-4F9C-A136-8CDB5B5557A7}" type="presOf" srcId="{CA72F1FA-AEEE-4D9B-9FC6-EEBF4BBD98B0}" destId="{349F86A5-F6A7-4779-BBE5-310267C7BCCE}" srcOrd="0" destOrd="0" presId="urn:microsoft.com/office/officeart/2008/layout/VerticalCurvedList"/>
    <dgm:cxn modelId="{A9381CDB-0104-4272-A431-14BEAB976419}" type="presOf" srcId="{67ABD958-0691-4A5E-8FF3-687A0A583371}" destId="{7A2279EA-8ADF-45FA-A576-99BD39F02A31}" srcOrd="0" destOrd="0" presId="urn:microsoft.com/office/officeart/2008/layout/VerticalCurvedList"/>
    <dgm:cxn modelId="{E20C1FE1-C638-43E7-8B1D-9F1A0B9D8ACA}" type="presOf" srcId="{E1DB402C-36D8-4E70-BF74-071D296EFE4D}" destId="{EDE2EE1E-BF03-4B61-A022-B047E6F2EF69}" srcOrd="0" destOrd="0" presId="urn:microsoft.com/office/officeart/2008/layout/VerticalCurvedList"/>
    <dgm:cxn modelId="{29FB908C-A724-4183-BA51-7591EC3F183D}" type="presParOf" srcId="{EDE2EE1E-BF03-4B61-A022-B047E6F2EF69}" destId="{552E0A99-B801-44CD-8E4A-DCABA85DBF1D}" srcOrd="0" destOrd="0" presId="urn:microsoft.com/office/officeart/2008/layout/VerticalCurvedList"/>
    <dgm:cxn modelId="{9959C5C3-E8C4-41C5-AC74-34BBA454523A}" type="presParOf" srcId="{552E0A99-B801-44CD-8E4A-DCABA85DBF1D}" destId="{3644F305-E93B-45DE-A43C-76EB0B321E78}" srcOrd="0" destOrd="0" presId="urn:microsoft.com/office/officeart/2008/layout/VerticalCurvedList"/>
    <dgm:cxn modelId="{3997E4EB-B141-4B94-B5B6-589284F2221A}" type="presParOf" srcId="{3644F305-E93B-45DE-A43C-76EB0B321E78}" destId="{C481BCDE-02A7-4B69-834B-260ADFC25338}" srcOrd="0" destOrd="0" presId="urn:microsoft.com/office/officeart/2008/layout/VerticalCurvedList"/>
    <dgm:cxn modelId="{06A462BA-437D-43DE-A948-650398FF40A8}" type="presParOf" srcId="{3644F305-E93B-45DE-A43C-76EB0B321E78}" destId="{11B08E04-9EAE-48CD-8684-F8057F42F9A0}" srcOrd="1" destOrd="0" presId="urn:microsoft.com/office/officeart/2008/layout/VerticalCurvedList"/>
    <dgm:cxn modelId="{6B117B13-CF2D-43CB-A488-1F0DBEFAABAB}" type="presParOf" srcId="{3644F305-E93B-45DE-A43C-76EB0B321E78}" destId="{7909D11F-E174-4C87-982A-12E93C3FD91E}" srcOrd="2" destOrd="0" presId="urn:microsoft.com/office/officeart/2008/layout/VerticalCurvedList"/>
    <dgm:cxn modelId="{015F02BE-0961-4292-9380-20277C675643}" type="presParOf" srcId="{3644F305-E93B-45DE-A43C-76EB0B321E78}" destId="{6ABDA6AD-D43B-4F6B-9693-63B9B1478598}" srcOrd="3" destOrd="0" presId="urn:microsoft.com/office/officeart/2008/layout/VerticalCurvedList"/>
    <dgm:cxn modelId="{70329BF2-D70F-41B2-9D01-EC24046D44D4}" type="presParOf" srcId="{552E0A99-B801-44CD-8E4A-DCABA85DBF1D}" destId="{349F86A5-F6A7-4779-BBE5-310267C7BCCE}" srcOrd="1" destOrd="0" presId="urn:microsoft.com/office/officeart/2008/layout/VerticalCurvedList"/>
    <dgm:cxn modelId="{9B99D521-5718-4F2F-A707-697421208041}" type="presParOf" srcId="{552E0A99-B801-44CD-8E4A-DCABA85DBF1D}" destId="{1A19906A-3CF2-4D7E-BB95-AFC8282A4ABD}" srcOrd="2" destOrd="0" presId="urn:microsoft.com/office/officeart/2008/layout/VerticalCurvedList"/>
    <dgm:cxn modelId="{78B8E106-6715-4636-9E30-E40EA6DA077A}" type="presParOf" srcId="{1A19906A-3CF2-4D7E-BB95-AFC8282A4ABD}" destId="{377D901E-677E-45C4-8F57-D94953F7EC1F}" srcOrd="0" destOrd="0" presId="urn:microsoft.com/office/officeart/2008/layout/VerticalCurvedList"/>
    <dgm:cxn modelId="{4CAC1902-28DC-4F81-AD87-C804AFCA6323}" type="presParOf" srcId="{552E0A99-B801-44CD-8E4A-DCABA85DBF1D}" destId="{D248EF58-DE84-45B4-AA9E-7D66602E5EA4}" srcOrd="3" destOrd="0" presId="urn:microsoft.com/office/officeart/2008/layout/VerticalCurvedList"/>
    <dgm:cxn modelId="{3023178F-8669-4AE2-98E4-80BF86C4D64D}" type="presParOf" srcId="{552E0A99-B801-44CD-8E4A-DCABA85DBF1D}" destId="{7AB744A5-B512-4E4E-B866-056ACC56EE8F}" srcOrd="4" destOrd="0" presId="urn:microsoft.com/office/officeart/2008/layout/VerticalCurvedList"/>
    <dgm:cxn modelId="{12CDA0E4-3032-4CDD-B9EC-B2606988D9F7}" type="presParOf" srcId="{7AB744A5-B512-4E4E-B866-056ACC56EE8F}" destId="{44DD6D77-0089-4FFE-893D-E79AA54DD08D}" srcOrd="0" destOrd="0" presId="urn:microsoft.com/office/officeart/2008/layout/VerticalCurvedList"/>
    <dgm:cxn modelId="{A00A025F-DF92-472C-AA6A-076B5D1D1B16}" type="presParOf" srcId="{552E0A99-B801-44CD-8E4A-DCABA85DBF1D}" destId="{7A2279EA-8ADF-45FA-A576-99BD39F02A31}" srcOrd="5" destOrd="0" presId="urn:microsoft.com/office/officeart/2008/layout/VerticalCurvedList"/>
    <dgm:cxn modelId="{E234B324-4955-4E5F-B7A2-39B8FF8D46ED}" type="presParOf" srcId="{552E0A99-B801-44CD-8E4A-DCABA85DBF1D}" destId="{DFBF97A3-DB30-48B3-ADE6-A41DCBBCCC54}" srcOrd="6" destOrd="0" presId="urn:microsoft.com/office/officeart/2008/layout/VerticalCurvedList"/>
    <dgm:cxn modelId="{AC66CEC9-7270-463F-9F00-2E2F17CF470E}" type="presParOf" srcId="{DFBF97A3-DB30-48B3-ADE6-A41DCBBCCC54}" destId="{66BE429F-64BC-4044-B1B8-42A38FAC3B1D}" srcOrd="0" destOrd="0" presId="urn:microsoft.com/office/officeart/2008/layout/VerticalCurvedList"/>
    <dgm:cxn modelId="{3958AA33-7F73-40FB-BBB2-2D8CFB8B2F6B}" type="presParOf" srcId="{552E0A99-B801-44CD-8E4A-DCABA85DBF1D}" destId="{8F6A65D3-176C-4A94-897C-828D3425A44C}" srcOrd="7" destOrd="0" presId="urn:microsoft.com/office/officeart/2008/layout/VerticalCurvedList"/>
    <dgm:cxn modelId="{12384FA4-9602-4D57-AF8F-97B2E30C9CC1}" type="presParOf" srcId="{552E0A99-B801-44CD-8E4A-DCABA85DBF1D}" destId="{5CC8CAB3-6EAB-4A5F-AC44-581A37F34919}" srcOrd="8" destOrd="0" presId="urn:microsoft.com/office/officeart/2008/layout/VerticalCurvedList"/>
    <dgm:cxn modelId="{9759935C-CB6E-4F1A-9EAB-A3A5AF04A8FB}" type="presParOf" srcId="{5CC8CAB3-6EAB-4A5F-AC44-581A37F34919}" destId="{278399D7-D3CB-4289-BD55-E4DBF78FF35A}" srcOrd="0" destOrd="0" presId="urn:microsoft.com/office/officeart/2008/layout/VerticalCurvedList"/>
    <dgm:cxn modelId="{3A288B58-FABD-4449-BD01-2E3CBA416674}" type="presParOf" srcId="{552E0A99-B801-44CD-8E4A-DCABA85DBF1D}" destId="{3ED0F64C-F3C5-4C57-B7D0-C1D41CC0B4DF}" srcOrd="9" destOrd="0" presId="urn:microsoft.com/office/officeart/2008/layout/VerticalCurvedList"/>
    <dgm:cxn modelId="{4A5AEBFA-93D5-420D-AC7D-DB7C8213662B}" type="presParOf" srcId="{552E0A99-B801-44CD-8E4A-DCABA85DBF1D}" destId="{5B30D874-AD77-4EC7-A9FC-E561B757EF09}" srcOrd="10" destOrd="0" presId="urn:microsoft.com/office/officeart/2008/layout/VerticalCurvedList"/>
    <dgm:cxn modelId="{7C906116-0BC4-4959-A274-AE6792C0022E}" type="presParOf" srcId="{5B30D874-AD77-4EC7-A9FC-E561B757EF09}" destId="{C2D8E256-BB09-40BD-9564-FDE9CB1A89DE}" srcOrd="0" destOrd="0" presId="urn:microsoft.com/office/officeart/2008/layout/VerticalCurvedList"/>
    <dgm:cxn modelId="{6C4965A9-0184-4AA7-B20B-EE3A29B8053A}" type="presParOf" srcId="{552E0A99-B801-44CD-8E4A-DCABA85DBF1D}" destId="{5B39C0E3-A07D-440A-836B-DB1DB573DBCE}" srcOrd="11" destOrd="0" presId="urn:microsoft.com/office/officeart/2008/layout/VerticalCurvedList"/>
    <dgm:cxn modelId="{15DB06C1-B8B4-47F7-B960-31482A64508A}" type="presParOf" srcId="{552E0A99-B801-44CD-8E4A-DCABA85DBF1D}" destId="{A8C68A87-0E30-4863-82B2-4F2871B46071}" srcOrd="12" destOrd="0" presId="urn:microsoft.com/office/officeart/2008/layout/VerticalCurvedList"/>
    <dgm:cxn modelId="{F7336706-A7B8-4FC3-ACDB-2BC6B96E59FA}" type="presParOf" srcId="{A8C68A87-0E30-4863-82B2-4F2871B46071}" destId="{CA29B1A0-22C2-463D-BEA7-5A3A835A4A8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3C355F-51D7-4885-AC32-C727F01BD232}"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GB"/>
        </a:p>
      </dgm:t>
    </dgm:pt>
    <dgm:pt modelId="{BF0AFFBB-7C39-4228-A02B-D6E939691E6E}">
      <dgm:prSet phldrT="[Text]" phldr="0"/>
      <dgm:spPr/>
      <dgm:t>
        <a:bodyPr/>
        <a:lstStyle/>
        <a:p>
          <a:r>
            <a:rPr lang="en-GB" b="1" dirty="0"/>
            <a:t>Reforming the Foundational Legal Framework</a:t>
          </a:r>
        </a:p>
      </dgm:t>
    </dgm:pt>
    <dgm:pt modelId="{3CA42217-FE14-410D-B557-341FDF061E4D}" type="parTrans" cxnId="{61295134-E0B1-46EA-96BC-0BA2A6F8B376}">
      <dgm:prSet/>
      <dgm:spPr/>
      <dgm:t>
        <a:bodyPr/>
        <a:lstStyle/>
        <a:p>
          <a:endParaRPr lang="en-GB"/>
        </a:p>
      </dgm:t>
    </dgm:pt>
    <dgm:pt modelId="{4402E349-7431-4F28-B2A6-466930B9AEF3}" type="sibTrans" cxnId="{61295134-E0B1-46EA-96BC-0BA2A6F8B376}">
      <dgm:prSet/>
      <dgm:spPr/>
      <dgm:t>
        <a:bodyPr/>
        <a:lstStyle/>
        <a:p>
          <a:endParaRPr lang="en-GB"/>
        </a:p>
      </dgm:t>
    </dgm:pt>
    <dgm:pt modelId="{6D623DB1-91B2-4869-8111-441F71874F19}">
      <dgm:prSet phldrT="[Text]" phldr="0" custT="1"/>
      <dgm:spPr/>
      <dgm:t>
        <a:bodyPr/>
        <a:lstStyle/>
        <a:p>
          <a:r>
            <a:rPr lang="en-GB" sz="1600" dirty="0"/>
            <a:t>Amend or Remove the Land Use Act (1978) from the Constitution.</a:t>
          </a:r>
        </a:p>
      </dgm:t>
    </dgm:pt>
    <dgm:pt modelId="{66848E95-7976-4947-AA05-6B3348B74F53}" type="parTrans" cxnId="{C6324F8F-467D-4E0B-9E86-443F2A271877}">
      <dgm:prSet/>
      <dgm:spPr/>
      <dgm:t>
        <a:bodyPr/>
        <a:lstStyle/>
        <a:p>
          <a:endParaRPr lang="en-GB"/>
        </a:p>
      </dgm:t>
    </dgm:pt>
    <dgm:pt modelId="{31A9CDEF-7B97-4E2F-BD4C-709F1B14D3DB}" type="sibTrans" cxnId="{C6324F8F-467D-4E0B-9E86-443F2A271877}">
      <dgm:prSet/>
      <dgm:spPr/>
      <dgm:t>
        <a:bodyPr/>
        <a:lstStyle/>
        <a:p>
          <a:endParaRPr lang="en-GB"/>
        </a:p>
      </dgm:t>
    </dgm:pt>
    <dgm:pt modelId="{5B6E1D29-1F6A-4D05-ABFA-A50F5FDB6702}">
      <dgm:prSet phldrT="[Text]" phldr="0" custT="1"/>
      <dgm:spPr/>
      <dgm:t>
        <a:bodyPr/>
        <a:lstStyle/>
        <a:p>
          <a:r>
            <a:rPr lang="en-GB" sz="1600" dirty="0"/>
            <a:t>Strengthen the Plateau State Anti-Land Grabbing Law (2020).</a:t>
          </a:r>
        </a:p>
      </dgm:t>
    </dgm:pt>
    <dgm:pt modelId="{371789FD-DDE2-40A1-ABF2-C69208535DAC}" type="parTrans" cxnId="{7D2B58C0-AB79-435E-B921-F27F6D6FC039}">
      <dgm:prSet/>
      <dgm:spPr/>
      <dgm:t>
        <a:bodyPr/>
        <a:lstStyle/>
        <a:p>
          <a:endParaRPr lang="en-GB"/>
        </a:p>
      </dgm:t>
    </dgm:pt>
    <dgm:pt modelId="{090813A0-0D8E-4314-AC02-5C219BE92F81}" type="sibTrans" cxnId="{7D2B58C0-AB79-435E-B921-F27F6D6FC039}">
      <dgm:prSet/>
      <dgm:spPr/>
      <dgm:t>
        <a:bodyPr/>
        <a:lstStyle/>
        <a:p>
          <a:endParaRPr lang="en-GB"/>
        </a:p>
      </dgm:t>
    </dgm:pt>
    <dgm:pt modelId="{C333C85A-57ED-4111-9733-41E968EFBDC9}">
      <dgm:prSet phldrT="[Text]" phldr="0"/>
      <dgm:spPr/>
      <dgm:t>
        <a:bodyPr/>
        <a:lstStyle/>
        <a:p>
          <a:r>
            <a:rPr lang="en-GB" b="1" dirty="0"/>
            <a:t>Institutional Innovations</a:t>
          </a:r>
        </a:p>
      </dgm:t>
    </dgm:pt>
    <dgm:pt modelId="{EA7BD46F-B184-4FC7-A3B3-F9C864BFD42F}" type="parTrans" cxnId="{7AD1BBD6-B183-470D-B028-4529ADD19A5E}">
      <dgm:prSet/>
      <dgm:spPr/>
      <dgm:t>
        <a:bodyPr/>
        <a:lstStyle/>
        <a:p>
          <a:endParaRPr lang="en-GB"/>
        </a:p>
      </dgm:t>
    </dgm:pt>
    <dgm:pt modelId="{B096AEA2-9722-445F-BEDB-54E495576E3E}" type="sibTrans" cxnId="{7AD1BBD6-B183-470D-B028-4529ADD19A5E}">
      <dgm:prSet/>
      <dgm:spPr/>
      <dgm:t>
        <a:bodyPr/>
        <a:lstStyle/>
        <a:p>
          <a:endParaRPr lang="en-GB"/>
        </a:p>
      </dgm:t>
    </dgm:pt>
    <dgm:pt modelId="{8F3AE672-AAF0-4B12-8492-CB452E864D71}">
      <dgm:prSet phldrT="[Text]" phldr="0" custT="1"/>
      <dgm:spPr/>
      <dgm:t>
        <a:bodyPr/>
        <a:lstStyle/>
        <a:p>
          <a:r>
            <a:rPr lang="en-GB" sz="1600" dirty="0"/>
            <a:t>Automated Land Registry to reduce disputes and corruption.</a:t>
          </a:r>
        </a:p>
      </dgm:t>
    </dgm:pt>
    <dgm:pt modelId="{43D732C3-564C-48A5-967C-C20AD9A1589F}" type="parTrans" cxnId="{9C48D5DD-6C74-4118-B98D-7AE855B6433F}">
      <dgm:prSet/>
      <dgm:spPr/>
      <dgm:t>
        <a:bodyPr/>
        <a:lstStyle/>
        <a:p>
          <a:endParaRPr lang="en-GB"/>
        </a:p>
      </dgm:t>
    </dgm:pt>
    <dgm:pt modelId="{FF1D4683-B072-4EBE-8CF3-E606DAE6824A}" type="sibTrans" cxnId="{9C48D5DD-6C74-4118-B98D-7AE855B6433F}">
      <dgm:prSet/>
      <dgm:spPr/>
      <dgm:t>
        <a:bodyPr/>
        <a:lstStyle/>
        <a:p>
          <a:endParaRPr lang="en-GB"/>
        </a:p>
      </dgm:t>
    </dgm:pt>
    <dgm:pt modelId="{62B24B56-26D0-41EC-9FB8-773454E5874A}">
      <dgm:prSet phldrT="[Text]" phldr="0"/>
      <dgm:spPr/>
      <dgm:t>
        <a:bodyPr/>
        <a:lstStyle/>
        <a:p>
          <a:r>
            <a:rPr lang="en-GB" b="1" dirty="0"/>
            <a:t>Implementing a Reparation Framework for Dispossessed Communities</a:t>
          </a:r>
        </a:p>
      </dgm:t>
    </dgm:pt>
    <dgm:pt modelId="{BCBC382C-A8C7-4115-963E-28D306D360D9}" type="parTrans" cxnId="{0FD812EC-CC5D-4C74-9D08-9021C7714595}">
      <dgm:prSet/>
      <dgm:spPr/>
      <dgm:t>
        <a:bodyPr/>
        <a:lstStyle/>
        <a:p>
          <a:endParaRPr lang="en-GB"/>
        </a:p>
      </dgm:t>
    </dgm:pt>
    <dgm:pt modelId="{28184796-0E53-4A94-94ED-C341EE478976}" type="sibTrans" cxnId="{0FD812EC-CC5D-4C74-9D08-9021C7714595}">
      <dgm:prSet/>
      <dgm:spPr/>
      <dgm:t>
        <a:bodyPr/>
        <a:lstStyle/>
        <a:p>
          <a:endParaRPr lang="en-GB"/>
        </a:p>
      </dgm:t>
    </dgm:pt>
    <dgm:pt modelId="{D2502D73-B1CC-4F4E-9800-B83F17C0CA52}">
      <dgm:prSet phldrT="[Text]" phldr="0" custT="1"/>
      <dgm:spPr/>
      <dgm:t>
        <a:bodyPr/>
        <a:lstStyle/>
        <a:p>
          <a:r>
            <a:rPr lang="en-GB" sz="1600" b="0" dirty="0"/>
            <a:t>Government-led land restitution and titling.</a:t>
          </a:r>
        </a:p>
      </dgm:t>
    </dgm:pt>
    <dgm:pt modelId="{CA5CFFA7-8D51-4C76-9606-2AA0E954BA72}" type="parTrans" cxnId="{DE2A73F9-5CA7-43DF-A22B-735EBFA58F5B}">
      <dgm:prSet/>
      <dgm:spPr/>
      <dgm:t>
        <a:bodyPr/>
        <a:lstStyle/>
        <a:p>
          <a:endParaRPr lang="en-GB"/>
        </a:p>
      </dgm:t>
    </dgm:pt>
    <dgm:pt modelId="{90DC220D-F17B-4830-B23C-418C70613BA6}" type="sibTrans" cxnId="{DE2A73F9-5CA7-43DF-A22B-735EBFA58F5B}">
      <dgm:prSet/>
      <dgm:spPr/>
      <dgm:t>
        <a:bodyPr/>
        <a:lstStyle/>
        <a:p>
          <a:endParaRPr lang="en-GB"/>
        </a:p>
      </dgm:t>
    </dgm:pt>
    <dgm:pt modelId="{8C86223A-04A2-4E46-B95F-EAEB997655A4}">
      <dgm:prSet phldrT="[Text]" phldr="0" custT="1"/>
      <dgm:spPr/>
      <dgm:t>
        <a:bodyPr/>
        <a:lstStyle/>
        <a:p>
          <a:r>
            <a:rPr lang="en-GB" sz="1600" b="0" dirty="0"/>
            <a:t>Economic rehabilitation to restore livelihoods.</a:t>
          </a:r>
        </a:p>
      </dgm:t>
    </dgm:pt>
    <dgm:pt modelId="{905E918D-5957-4D0E-A8D2-46FA0869E483}" type="parTrans" cxnId="{B05C73F5-4ABF-4BB6-828F-0DA04C09643E}">
      <dgm:prSet/>
      <dgm:spPr/>
      <dgm:t>
        <a:bodyPr/>
        <a:lstStyle/>
        <a:p>
          <a:endParaRPr lang="en-GB"/>
        </a:p>
      </dgm:t>
    </dgm:pt>
    <dgm:pt modelId="{4CE89DB7-1D6B-4C1C-A41A-4B688B5CA3DD}" type="sibTrans" cxnId="{B05C73F5-4ABF-4BB6-828F-0DA04C09643E}">
      <dgm:prSet/>
      <dgm:spPr/>
      <dgm:t>
        <a:bodyPr/>
        <a:lstStyle/>
        <a:p>
          <a:endParaRPr lang="en-GB"/>
        </a:p>
      </dgm:t>
    </dgm:pt>
    <dgm:pt modelId="{DC1170C9-766D-45F0-818D-C1C847C8E7C8}">
      <dgm:prSet phldrT="[Text]" phldr="0" custT="1"/>
      <dgm:spPr/>
      <dgm:t>
        <a:bodyPr/>
        <a:lstStyle/>
        <a:p>
          <a:r>
            <a:rPr lang="en-GB" sz="1600" b="0" dirty="0"/>
            <a:t>Improve rural infrastructure – accessible roads, GSM networks, technology adoption.</a:t>
          </a:r>
        </a:p>
      </dgm:t>
    </dgm:pt>
    <dgm:pt modelId="{0583B0B5-AB55-4987-B18D-EAC4274120AA}" type="parTrans" cxnId="{AFD8F870-D1E5-46F4-86C8-B184D6DC4B10}">
      <dgm:prSet/>
      <dgm:spPr/>
      <dgm:t>
        <a:bodyPr/>
        <a:lstStyle/>
        <a:p>
          <a:endParaRPr lang="en-GB"/>
        </a:p>
      </dgm:t>
    </dgm:pt>
    <dgm:pt modelId="{47A167A9-DFA7-42C8-B4C2-868763556EF9}" type="sibTrans" cxnId="{AFD8F870-D1E5-46F4-86C8-B184D6DC4B10}">
      <dgm:prSet/>
      <dgm:spPr/>
      <dgm:t>
        <a:bodyPr/>
        <a:lstStyle/>
        <a:p>
          <a:endParaRPr lang="en-GB"/>
        </a:p>
      </dgm:t>
    </dgm:pt>
    <dgm:pt modelId="{950DE324-11F1-4712-8CD7-4FB8E77F1EA3}">
      <dgm:prSet phldrT="[Text]" phldr="0" custT="1"/>
      <dgm:spPr/>
      <dgm:t>
        <a:bodyPr/>
        <a:lstStyle/>
        <a:p>
          <a:r>
            <a:rPr lang="en-GB" sz="1600" dirty="0"/>
            <a:t>Explicitly prohibit renaming of seized communities to preserve cultural identity.</a:t>
          </a:r>
        </a:p>
      </dgm:t>
    </dgm:pt>
    <dgm:pt modelId="{6374355A-4D28-4914-830E-AF6461AC07E4}" type="parTrans" cxnId="{B441079C-B1B6-4F9B-BAE4-CCE05154FAFA}">
      <dgm:prSet/>
      <dgm:spPr/>
      <dgm:t>
        <a:bodyPr/>
        <a:lstStyle/>
        <a:p>
          <a:endParaRPr lang="en-GB"/>
        </a:p>
      </dgm:t>
    </dgm:pt>
    <dgm:pt modelId="{9DECD630-7B20-4016-8AA4-A8FD8B4D884E}" type="sibTrans" cxnId="{B441079C-B1B6-4F9B-BAE4-CCE05154FAFA}">
      <dgm:prSet/>
      <dgm:spPr/>
      <dgm:t>
        <a:bodyPr/>
        <a:lstStyle/>
        <a:p>
          <a:endParaRPr lang="en-GB"/>
        </a:p>
      </dgm:t>
    </dgm:pt>
    <dgm:pt modelId="{193B382E-25B7-4634-8B27-B1C546299552}">
      <dgm:prSet phldrT="[Text]" phldr="0" custT="1"/>
      <dgm:spPr/>
      <dgm:t>
        <a:bodyPr/>
        <a:lstStyle/>
        <a:p>
          <a:r>
            <a:rPr lang="en-GB" sz="1600" dirty="0"/>
            <a:t>Independent Commission to oversee land restitution.</a:t>
          </a:r>
        </a:p>
      </dgm:t>
    </dgm:pt>
    <dgm:pt modelId="{A14D7BD1-13DC-494C-A053-86B996045C69}" type="parTrans" cxnId="{ACD67FD3-C60B-40B5-85BF-FE350406DA1C}">
      <dgm:prSet/>
      <dgm:spPr/>
      <dgm:t>
        <a:bodyPr/>
        <a:lstStyle/>
        <a:p>
          <a:endParaRPr lang="en-GB"/>
        </a:p>
      </dgm:t>
    </dgm:pt>
    <dgm:pt modelId="{32DA75EA-BAA8-4E1D-B955-BF1F1312AB5A}" type="sibTrans" cxnId="{ACD67FD3-C60B-40B5-85BF-FE350406DA1C}">
      <dgm:prSet/>
      <dgm:spPr/>
      <dgm:t>
        <a:bodyPr/>
        <a:lstStyle/>
        <a:p>
          <a:endParaRPr lang="en-GB"/>
        </a:p>
      </dgm:t>
    </dgm:pt>
    <dgm:pt modelId="{326A9842-3AE1-4589-ADBC-49F36DFC5040}">
      <dgm:prSet phldrT="[Text]" phldr="0" custT="1"/>
      <dgm:spPr/>
      <dgm:t>
        <a:bodyPr/>
        <a:lstStyle/>
        <a:p>
          <a:r>
            <a:rPr lang="en-GB" sz="1600" dirty="0"/>
            <a:t>Integrate Customary Authorities to ensure legitimacy and accessibility.</a:t>
          </a:r>
        </a:p>
      </dgm:t>
    </dgm:pt>
    <dgm:pt modelId="{AB511F55-C2AF-4A4A-A7FD-24F780B83409}" type="parTrans" cxnId="{FFD6449F-A42C-4B4B-8BB7-1646F788CFAC}">
      <dgm:prSet/>
      <dgm:spPr/>
      <dgm:t>
        <a:bodyPr/>
        <a:lstStyle/>
        <a:p>
          <a:endParaRPr lang="en-GB"/>
        </a:p>
      </dgm:t>
    </dgm:pt>
    <dgm:pt modelId="{57F4CD23-64F9-468E-9F30-823987A662D5}" type="sibTrans" cxnId="{FFD6449F-A42C-4B4B-8BB7-1646F788CFAC}">
      <dgm:prSet/>
      <dgm:spPr/>
      <dgm:t>
        <a:bodyPr/>
        <a:lstStyle/>
        <a:p>
          <a:endParaRPr lang="en-GB"/>
        </a:p>
      </dgm:t>
    </dgm:pt>
    <dgm:pt modelId="{3C20DF2C-F40D-46F9-B4AF-A5E01E804E5B}">
      <dgm:prSet phldrT="[Text]" phldr="0"/>
      <dgm:spPr/>
      <dgm:t>
        <a:bodyPr/>
        <a:lstStyle/>
        <a:p>
          <a:r>
            <a:rPr lang="en-GB" b="1" dirty="0"/>
            <a:t>Protecting IDP Rights</a:t>
          </a:r>
        </a:p>
      </dgm:t>
    </dgm:pt>
    <dgm:pt modelId="{DE7B7FED-CCBB-48D1-B116-2AC38E6AB93E}" type="parTrans" cxnId="{39BB0AE2-FD66-4367-BE52-D5B8E07B9190}">
      <dgm:prSet/>
      <dgm:spPr/>
      <dgm:t>
        <a:bodyPr/>
        <a:lstStyle/>
        <a:p>
          <a:endParaRPr lang="en-GB"/>
        </a:p>
      </dgm:t>
    </dgm:pt>
    <dgm:pt modelId="{5646617A-DC59-4E86-893D-F9EAC2A6C850}" type="sibTrans" cxnId="{39BB0AE2-FD66-4367-BE52-D5B8E07B9190}">
      <dgm:prSet/>
      <dgm:spPr/>
      <dgm:t>
        <a:bodyPr/>
        <a:lstStyle/>
        <a:p>
          <a:endParaRPr lang="en-GB"/>
        </a:p>
      </dgm:t>
    </dgm:pt>
    <dgm:pt modelId="{ECB81F92-E6F4-45E0-949A-FBCCD1CA54DA}">
      <dgm:prSet phldrT="[Text]" phldr="0" custT="1"/>
      <dgm:spPr/>
      <dgm:t>
        <a:bodyPr/>
        <a:lstStyle/>
        <a:p>
          <a:r>
            <a:rPr lang="en-GB" sz="1600" b="0" dirty="0"/>
            <a:t>Guarantee land rights despite absence.</a:t>
          </a:r>
        </a:p>
      </dgm:t>
    </dgm:pt>
    <dgm:pt modelId="{575604A8-E851-466D-ADBD-F3DB636E6F75}" type="parTrans" cxnId="{A522EF87-167D-4EC7-8CA4-C2EE8FDC6FA1}">
      <dgm:prSet/>
      <dgm:spPr/>
      <dgm:t>
        <a:bodyPr/>
        <a:lstStyle/>
        <a:p>
          <a:endParaRPr lang="en-GB"/>
        </a:p>
      </dgm:t>
    </dgm:pt>
    <dgm:pt modelId="{C592C646-020F-442F-960E-6E9731EF588D}" type="sibTrans" cxnId="{A522EF87-167D-4EC7-8CA4-C2EE8FDC6FA1}">
      <dgm:prSet/>
      <dgm:spPr/>
      <dgm:t>
        <a:bodyPr/>
        <a:lstStyle/>
        <a:p>
          <a:endParaRPr lang="en-GB"/>
        </a:p>
      </dgm:t>
    </dgm:pt>
    <dgm:pt modelId="{4727B0A4-1610-4C30-B7B0-B97692BCF262}">
      <dgm:prSet phldrT="[Text]" phldr="0" custT="1"/>
      <dgm:spPr/>
      <dgm:t>
        <a:bodyPr/>
        <a:lstStyle/>
        <a:p>
          <a:r>
            <a:rPr lang="en-GB" sz="1600" b="0" dirty="0"/>
            <a:t>Equal restitution rights for women and youths.</a:t>
          </a:r>
        </a:p>
      </dgm:t>
    </dgm:pt>
    <dgm:pt modelId="{061D8682-2FDC-4B43-B960-DA82CFA3C682}" type="parTrans" cxnId="{23F01695-DE15-4C36-A7DB-AD97E828010D}">
      <dgm:prSet/>
      <dgm:spPr/>
      <dgm:t>
        <a:bodyPr/>
        <a:lstStyle/>
        <a:p>
          <a:endParaRPr lang="en-GB"/>
        </a:p>
      </dgm:t>
    </dgm:pt>
    <dgm:pt modelId="{FAC6F94E-61DC-403B-98AB-BAFAEE4F68C7}" type="sibTrans" cxnId="{23F01695-DE15-4C36-A7DB-AD97E828010D}">
      <dgm:prSet/>
      <dgm:spPr/>
      <dgm:t>
        <a:bodyPr/>
        <a:lstStyle/>
        <a:p>
          <a:endParaRPr lang="en-GB"/>
        </a:p>
      </dgm:t>
    </dgm:pt>
    <dgm:pt modelId="{42CA40C1-ED7D-47FE-9D17-8199098E4B72}">
      <dgm:prSet phldrT="[Text]" phldr="0" custT="1"/>
      <dgm:spPr/>
      <dgm:t>
        <a:bodyPr/>
        <a:lstStyle/>
        <a:p>
          <a:r>
            <a:rPr lang="en-GB" sz="1600" b="0" dirty="0"/>
            <a:t>Establish explicit legal guarantees preventing the permanent loss of IDP land rights.</a:t>
          </a:r>
        </a:p>
      </dgm:t>
    </dgm:pt>
    <dgm:pt modelId="{B2A8B1F8-0C0E-4D00-92A5-2719B27362DE}" type="parTrans" cxnId="{52E82DA7-B8B0-4D0D-BCE0-0EAFAEC7077C}">
      <dgm:prSet/>
      <dgm:spPr/>
      <dgm:t>
        <a:bodyPr/>
        <a:lstStyle/>
        <a:p>
          <a:endParaRPr lang="en-GB"/>
        </a:p>
      </dgm:t>
    </dgm:pt>
    <dgm:pt modelId="{D2A4A8F0-B1C9-49D0-A26E-456304D1B63D}" type="sibTrans" cxnId="{52E82DA7-B8B0-4D0D-BCE0-0EAFAEC7077C}">
      <dgm:prSet/>
      <dgm:spPr/>
      <dgm:t>
        <a:bodyPr/>
        <a:lstStyle/>
        <a:p>
          <a:endParaRPr lang="en-GB"/>
        </a:p>
      </dgm:t>
    </dgm:pt>
    <dgm:pt modelId="{FE269D4D-DD21-4B1C-AB5B-D7507F76D432}" type="pres">
      <dgm:prSet presAssocID="{5D3C355F-51D7-4885-AC32-C727F01BD232}" presName="Name0" presStyleCnt="0">
        <dgm:presLayoutVars>
          <dgm:dir/>
          <dgm:animLvl val="lvl"/>
          <dgm:resizeHandles/>
        </dgm:presLayoutVars>
      </dgm:prSet>
      <dgm:spPr/>
    </dgm:pt>
    <dgm:pt modelId="{E3073C83-E872-4260-AACA-E171602905E0}" type="pres">
      <dgm:prSet presAssocID="{BF0AFFBB-7C39-4228-A02B-D6E939691E6E}" presName="linNode" presStyleCnt="0"/>
      <dgm:spPr/>
    </dgm:pt>
    <dgm:pt modelId="{B5DD390F-5671-4CD7-BEAE-F60B6143F3DF}" type="pres">
      <dgm:prSet presAssocID="{BF0AFFBB-7C39-4228-A02B-D6E939691E6E}" presName="parentShp" presStyleLbl="node1" presStyleIdx="0" presStyleCnt="4" custScaleX="89892">
        <dgm:presLayoutVars>
          <dgm:bulletEnabled val="1"/>
        </dgm:presLayoutVars>
      </dgm:prSet>
      <dgm:spPr/>
    </dgm:pt>
    <dgm:pt modelId="{2C251459-DDE1-4464-BBAF-540AEAF9F442}" type="pres">
      <dgm:prSet presAssocID="{BF0AFFBB-7C39-4228-A02B-D6E939691E6E}" presName="childShp" presStyleLbl="bgAccFollowNode1" presStyleIdx="0" presStyleCnt="4" custScaleY="140355">
        <dgm:presLayoutVars>
          <dgm:bulletEnabled val="1"/>
        </dgm:presLayoutVars>
      </dgm:prSet>
      <dgm:spPr/>
    </dgm:pt>
    <dgm:pt modelId="{306A4D8F-0CA5-4D20-B1B5-CB70C93E29A2}" type="pres">
      <dgm:prSet presAssocID="{4402E349-7431-4F28-B2A6-466930B9AEF3}" presName="spacing" presStyleCnt="0"/>
      <dgm:spPr/>
    </dgm:pt>
    <dgm:pt modelId="{8EEAF243-D8FF-4903-908A-4944FE972BA6}" type="pres">
      <dgm:prSet presAssocID="{62B24B56-26D0-41EC-9FB8-773454E5874A}" presName="linNode" presStyleCnt="0"/>
      <dgm:spPr/>
    </dgm:pt>
    <dgm:pt modelId="{B3D6678D-A297-4A78-B47D-E865C0D2577D}" type="pres">
      <dgm:prSet presAssocID="{62B24B56-26D0-41EC-9FB8-773454E5874A}" presName="parentShp" presStyleLbl="node1" presStyleIdx="1" presStyleCnt="4" custScaleX="89892">
        <dgm:presLayoutVars>
          <dgm:bulletEnabled val="1"/>
        </dgm:presLayoutVars>
      </dgm:prSet>
      <dgm:spPr/>
    </dgm:pt>
    <dgm:pt modelId="{8B4225C7-C179-4EC1-8E1E-BBBC86FEDB94}" type="pres">
      <dgm:prSet presAssocID="{62B24B56-26D0-41EC-9FB8-773454E5874A}" presName="childShp" presStyleLbl="bgAccFollowNode1" presStyleIdx="1" presStyleCnt="4" custScaleY="140355">
        <dgm:presLayoutVars>
          <dgm:bulletEnabled val="1"/>
        </dgm:presLayoutVars>
      </dgm:prSet>
      <dgm:spPr/>
    </dgm:pt>
    <dgm:pt modelId="{CD70DB91-B94A-495D-9819-D6E39ACF63B8}" type="pres">
      <dgm:prSet presAssocID="{28184796-0E53-4A94-94ED-C341EE478976}" presName="spacing" presStyleCnt="0"/>
      <dgm:spPr/>
    </dgm:pt>
    <dgm:pt modelId="{F0E0EBBB-0041-496E-B2AD-E6F5B9800EBD}" type="pres">
      <dgm:prSet presAssocID="{C333C85A-57ED-4111-9733-41E968EFBDC9}" presName="linNode" presStyleCnt="0"/>
      <dgm:spPr/>
    </dgm:pt>
    <dgm:pt modelId="{1EB1BDAE-8690-41A8-84E8-F66B6E8E1437}" type="pres">
      <dgm:prSet presAssocID="{C333C85A-57ED-4111-9733-41E968EFBDC9}" presName="parentShp" presStyleLbl="node1" presStyleIdx="2" presStyleCnt="4" custScaleX="89892">
        <dgm:presLayoutVars>
          <dgm:bulletEnabled val="1"/>
        </dgm:presLayoutVars>
      </dgm:prSet>
      <dgm:spPr/>
    </dgm:pt>
    <dgm:pt modelId="{B1B91932-831E-4547-99E9-323CE640EE33}" type="pres">
      <dgm:prSet presAssocID="{C333C85A-57ED-4111-9733-41E968EFBDC9}" presName="childShp" presStyleLbl="bgAccFollowNode1" presStyleIdx="2" presStyleCnt="4" custScaleY="140355">
        <dgm:presLayoutVars>
          <dgm:bulletEnabled val="1"/>
        </dgm:presLayoutVars>
      </dgm:prSet>
      <dgm:spPr/>
    </dgm:pt>
    <dgm:pt modelId="{2056D220-A382-41DF-96F2-4C6056348B87}" type="pres">
      <dgm:prSet presAssocID="{B096AEA2-9722-445F-BEDB-54E495576E3E}" presName="spacing" presStyleCnt="0"/>
      <dgm:spPr/>
    </dgm:pt>
    <dgm:pt modelId="{7925E665-B90A-41FA-84FE-43B683FAB16C}" type="pres">
      <dgm:prSet presAssocID="{3C20DF2C-F40D-46F9-B4AF-A5E01E804E5B}" presName="linNode" presStyleCnt="0"/>
      <dgm:spPr/>
    </dgm:pt>
    <dgm:pt modelId="{00CD6D49-01C2-4E98-AED3-B46707FBD218}" type="pres">
      <dgm:prSet presAssocID="{3C20DF2C-F40D-46F9-B4AF-A5E01E804E5B}" presName="parentShp" presStyleLbl="node1" presStyleIdx="3" presStyleCnt="4" custScaleX="89892">
        <dgm:presLayoutVars>
          <dgm:bulletEnabled val="1"/>
        </dgm:presLayoutVars>
      </dgm:prSet>
      <dgm:spPr/>
    </dgm:pt>
    <dgm:pt modelId="{9C5C701F-F4D1-422E-B1C2-4CC7937B8D06}" type="pres">
      <dgm:prSet presAssocID="{3C20DF2C-F40D-46F9-B4AF-A5E01E804E5B}" presName="childShp" presStyleLbl="bgAccFollowNode1" presStyleIdx="3" presStyleCnt="4" custScaleY="140355">
        <dgm:presLayoutVars>
          <dgm:bulletEnabled val="1"/>
        </dgm:presLayoutVars>
      </dgm:prSet>
      <dgm:spPr/>
    </dgm:pt>
  </dgm:ptLst>
  <dgm:cxnLst>
    <dgm:cxn modelId="{13657E02-01EC-460E-A77C-4C610E55E30F}" type="presOf" srcId="{5B6E1D29-1F6A-4D05-ABFA-A50F5FDB6702}" destId="{2C251459-DDE1-4464-BBAF-540AEAF9F442}" srcOrd="0" destOrd="1" presId="urn:microsoft.com/office/officeart/2005/8/layout/vList6"/>
    <dgm:cxn modelId="{219FCA2B-3E1A-4782-8B44-9674F29C9F96}" type="presOf" srcId="{C333C85A-57ED-4111-9733-41E968EFBDC9}" destId="{1EB1BDAE-8690-41A8-84E8-F66B6E8E1437}" srcOrd="0" destOrd="0" presId="urn:microsoft.com/office/officeart/2005/8/layout/vList6"/>
    <dgm:cxn modelId="{50CAC92C-23AC-4900-BA5D-3F20AE74BE5B}" type="presOf" srcId="{DC1170C9-766D-45F0-818D-C1C847C8E7C8}" destId="{8B4225C7-C179-4EC1-8E1E-BBBC86FEDB94}" srcOrd="0" destOrd="2" presId="urn:microsoft.com/office/officeart/2005/8/layout/vList6"/>
    <dgm:cxn modelId="{61295134-E0B1-46EA-96BC-0BA2A6F8B376}" srcId="{5D3C355F-51D7-4885-AC32-C727F01BD232}" destId="{BF0AFFBB-7C39-4228-A02B-D6E939691E6E}" srcOrd="0" destOrd="0" parTransId="{3CA42217-FE14-410D-B557-341FDF061E4D}" sibTransId="{4402E349-7431-4F28-B2A6-466930B9AEF3}"/>
    <dgm:cxn modelId="{19B4D037-8DAF-47D2-99C1-BDF6E6D5CD27}" type="presOf" srcId="{D2502D73-B1CC-4F4E-9800-B83F17C0CA52}" destId="{8B4225C7-C179-4EC1-8E1E-BBBC86FEDB94}" srcOrd="0" destOrd="0" presId="urn:microsoft.com/office/officeart/2005/8/layout/vList6"/>
    <dgm:cxn modelId="{53AF574A-ED1B-4640-ADBD-82D07D67B7AE}" type="presOf" srcId="{3C20DF2C-F40D-46F9-B4AF-A5E01E804E5B}" destId="{00CD6D49-01C2-4E98-AED3-B46707FBD218}" srcOrd="0" destOrd="0" presId="urn:microsoft.com/office/officeart/2005/8/layout/vList6"/>
    <dgm:cxn modelId="{AFD8F870-D1E5-46F4-86C8-B184D6DC4B10}" srcId="{62B24B56-26D0-41EC-9FB8-773454E5874A}" destId="{DC1170C9-766D-45F0-818D-C1C847C8E7C8}" srcOrd="2" destOrd="0" parTransId="{0583B0B5-AB55-4987-B18D-EAC4274120AA}" sibTransId="{47A167A9-DFA7-42C8-B4C2-868763556EF9}"/>
    <dgm:cxn modelId="{AEF44453-8154-4E2F-A732-3F2AFF222982}" type="presOf" srcId="{193B382E-25B7-4634-8B27-B1C546299552}" destId="{B1B91932-831E-4547-99E9-323CE640EE33}" srcOrd="0" destOrd="1" presId="urn:microsoft.com/office/officeart/2005/8/layout/vList6"/>
    <dgm:cxn modelId="{6A608E54-DD6A-4AB9-8ABF-07D986D4FFEC}" type="presOf" srcId="{950DE324-11F1-4712-8CD7-4FB8E77F1EA3}" destId="{2C251459-DDE1-4464-BBAF-540AEAF9F442}" srcOrd="0" destOrd="2" presId="urn:microsoft.com/office/officeart/2005/8/layout/vList6"/>
    <dgm:cxn modelId="{0B4BD07B-BDBE-4623-A90B-6E75D672454E}" type="presOf" srcId="{5D3C355F-51D7-4885-AC32-C727F01BD232}" destId="{FE269D4D-DD21-4B1C-AB5B-D7507F76D432}" srcOrd="0" destOrd="0" presId="urn:microsoft.com/office/officeart/2005/8/layout/vList6"/>
    <dgm:cxn modelId="{A3C6F886-90EA-4811-99DA-CFCA2EC74CBE}" type="presOf" srcId="{42CA40C1-ED7D-47FE-9D17-8199098E4B72}" destId="{9C5C701F-F4D1-422E-B1C2-4CC7937B8D06}" srcOrd="0" destOrd="2" presId="urn:microsoft.com/office/officeart/2005/8/layout/vList6"/>
    <dgm:cxn modelId="{A522EF87-167D-4EC7-8CA4-C2EE8FDC6FA1}" srcId="{3C20DF2C-F40D-46F9-B4AF-A5E01E804E5B}" destId="{ECB81F92-E6F4-45E0-949A-FBCCD1CA54DA}" srcOrd="0" destOrd="0" parTransId="{575604A8-E851-466D-ADBD-F3DB636E6F75}" sibTransId="{C592C646-020F-442F-960E-6E9731EF588D}"/>
    <dgm:cxn modelId="{C6324F8F-467D-4E0B-9E86-443F2A271877}" srcId="{BF0AFFBB-7C39-4228-A02B-D6E939691E6E}" destId="{6D623DB1-91B2-4869-8111-441F71874F19}" srcOrd="0" destOrd="0" parTransId="{66848E95-7976-4947-AA05-6B3348B74F53}" sibTransId="{31A9CDEF-7B97-4E2F-BD4C-709F1B14D3DB}"/>
    <dgm:cxn modelId="{23F01695-DE15-4C36-A7DB-AD97E828010D}" srcId="{3C20DF2C-F40D-46F9-B4AF-A5E01E804E5B}" destId="{4727B0A4-1610-4C30-B7B0-B97692BCF262}" srcOrd="1" destOrd="0" parTransId="{061D8682-2FDC-4B43-B960-DA82CFA3C682}" sibTransId="{FAC6F94E-61DC-403B-98AB-BAFAEE4F68C7}"/>
    <dgm:cxn modelId="{B441079C-B1B6-4F9B-BAE4-CCE05154FAFA}" srcId="{BF0AFFBB-7C39-4228-A02B-D6E939691E6E}" destId="{950DE324-11F1-4712-8CD7-4FB8E77F1EA3}" srcOrd="2" destOrd="0" parTransId="{6374355A-4D28-4914-830E-AF6461AC07E4}" sibTransId="{9DECD630-7B20-4016-8AA4-A8FD8B4D884E}"/>
    <dgm:cxn modelId="{FFD6449F-A42C-4B4B-8BB7-1646F788CFAC}" srcId="{C333C85A-57ED-4111-9733-41E968EFBDC9}" destId="{326A9842-3AE1-4589-ADBC-49F36DFC5040}" srcOrd="2" destOrd="0" parTransId="{AB511F55-C2AF-4A4A-A7FD-24F780B83409}" sibTransId="{57F4CD23-64F9-468E-9F30-823987A662D5}"/>
    <dgm:cxn modelId="{52E82DA7-B8B0-4D0D-BCE0-0EAFAEC7077C}" srcId="{3C20DF2C-F40D-46F9-B4AF-A5E01E804E5B}" destId="{42CA40C1-ED7D-47FE-9D17-8199098E4B72}" srcOrd="2" destOrd="0" parTransId="{B2A8B1F8-0C0E-4D00-92A5-2719B27362DE}" sibTransId="{D2A4A8F0-B1C9-49D0-A26E-456304D1B63D}"/>
    <dgm:cxn modelId="{D8EEE9A8-B890-49D8-BFEE-53F8A25EB8EC}" type="presOf" srcId="{8F3AE672-AAF0-4B12-8492-CB452E864D71}" destId="{B1B91932-831E-4547-99E9-323CE640EE33}" srcOrd="0" destOrd="0" presId="urn:microsoft.com/office/officeart/2005/8/layout/vList6"/>
    <dgm:cxn modelId="{7D2B58C0-AB79-435E-B921-F27F6D6FC039}" srcId="{BF0AFFBB-7C39-4228-A02B-D6E939691E6E}" destId="{5B6E1D29-1F6A-4D05-ABFA-A50F5FDB6702}" srcOrd="1" destOrd="0" parTransId="{371789FD-DDE2-40A1-ABF2-C69208535DAC}" sibTransId="{090813A0-0D8E-4314-AC02-5C219BE92F81}"/>
    <dgm:cxn modelId="{362319C8-39E2-44EF-AF98-C237001B9BDF}" type="presOf" srcId="{62B24B56-26D0-41EC-9FB8-773454E5874A}" destId="{B3D6678D-A297-4A78-B47D-E865C0D2577D}" srcOrd="0" destOrd="0" presId="urn:microsoft.com/office/officeart/2005/8/layout/vList6"/>
    <dgm:cxn modelId="{ACD67FD3-C60B-40B5-85BF-FE350406DA1C}" srcId="{C333C85A-57ED-4111-9733-41E968EFBDC9}" destId="{193B382E-25B7-4634-8B27-B1C546299552}" srcOrd="1" destOrd="0" parTransId="{A14D7BD1-13DC-494C-A053-86B996045C69}" sibTransId="{32DA75EA-BAA8-4E1D-B955-BF1F1312AB5A}"/>
    <dgm:cxn modelId="{7AD1BBD6-B183-470D-B028-4529ADD19A5E}" srcId="{5D3C355F-51D7-4885-AC32-C727F01BD232}" destId="{C333C85A-57ED-4111-9733-41E968EFBDC9}" srcOrd="2" destOrd="0" parTransId="{EA7BD46F-B184-4FC7-A3B3-F9C864BFD42F}" sibTransId="{B096AEA2-9722-445F-BEDB-54E495576E3E}"/>
    <dgm:cxn modelId="{2EEFDFD7-889A-4C32-9B10-3B18210BEDCF}" type="presOf" srcId="{6D623DB1-91B2-4869-8111-441F71874F19}" destId="{2C251459-DDE1-4464-BBAF-540AEAF9F442}" srcOrd="0" destOrd="0" presId="urn:microsoft.com/office/officeart/2005/8/layout/vList6"/>
    <dgm:cxn modelId="{9C48D5DD-6C74-4118-B98D-7AE855B6433F}" srcId="{C333C85A-57ED-4111-9733-41E968EFBDC9}" destId="{8F3AE672-AAF0-4B12-8492-CB452E864D71}" srcOrd="0" destOrd="0" parTransId="{43D732C3-564C-48A5-967C-C20AD9A1589F}" sibTransId="{FF1D4683-B072-4EBE-8CF3-E606DAE6824A}"/>
    <dgm:cxn modelId="{C17669DF-D448-41D2-B357-3F740D56DC7B}" type="presOf" srcId="{BF0AFFBB-7C39-4228-A02B-D6E939691E6E}" destId="{B5DD390F-5671-4CD7-BEAE-F60B6143F3DF}" srcOrd="0" destOrd="0" presId="urn:microsoft.com/office/officeart/2005/8/layout/vList6"/>
    <dgm:cxn modelId="{39BB0AE2-FD66-4367-BE52-D5B8E07B9190}" srcId="{5D3C355F-51D7-4885-AC32-C727F01BD232}" destId="{3C20DF2C-F40D-46F9-B4AF-A5E01E804E5B}" srcOrd="3" destOrd="0" parTransId="{DE7B7FED-CCBB-48D1-B116-2AC38E6AB93E}" sibTransId="{5646617A-DC59-4E86-893D-F9EAC2A6C850}"/>
    <dgm:cxn modelId="{0FD812EC-CC5D-4C74-9D08-9021C7714595}" srcId="{5D3C355F-51D7-4885-AC32-C727F01BD232}" destId="{62B24B56-26D0-41EC-9FB8-773454E5874A}" srcOrd="1" destOrd="0" parTransId="{BCBC382C-A8C7-4115-963E-28D306D360D9}" sibTransId="{28184796-0E53-4A94-94ED-C341EE478976}"/>
    <dgm:cxn modelId="{B16921ED-C001-42AD-8A4D-0C2D952FFCD2}" type="presOf" srcId="{326A9842-3AE1-4589-ADBC-49F36DFC5040}" destId="{B1B91932-831E-4547-99E9-323CE640EE33}" srcOrd="0" destOrd="2" presId="urn:microsoft.com/office/officeart/2005/8/layout/vList6"/>
    <dgm:cxn modelId="{62C332ED-C245-4EC1-B77A-7A55B8B75532}" type="presOf" srcId="{4727B0A4-1610-4C30-B7B0-B97692BCF262}" destId="{9C5C701F-F4D1-422E-B1C2-4CC7937B8D06}" srcOrd="0" destOrd="1" presId="urn:microsoft.com/office/officeart/2005/8/layout/vList6"/>
    <dgm:cxn modelId="{A5D277F2-7E4F-44B9-A9D5-9DAD59534BDF}" type="presOf" srcId="{8C86223A-04A2-4E46-B95F-EAEB997655A4}" destId="{8B4225C7-C179-4EC1-8E1E-BBBC86FEDB94}" srcOrd="0" destOrd="1" presId="urn:microsoft.com/office/officeart/2005/8/layout/vList6"/>
    <dgm:cxn modelId="{B05C73F5-4ABF-4BB6-828F-0DA04C09643E}" srcId="{62B24B56-26D0-41EC-9FB8-773454E5874A}" destId="{8C86223A-04A2-4E46-B95F-EAEB997655A4}" srcOrd="1" destOrd="0" parTransId="{905E918D-5957-4D0E-A8D2-46FA0869E483}" sibTransId="{4CE89DB7-1D6B-4C1C-A41A-4B688B5CA3DD}"/>
    <dgm:cxn modelId="{B2ED14F8-B4E3-49A2-A57A-64DA1E55830A}" type="presOf" srcId="{ECB81F92-E6F4-45E0-949A-FBCCD1CA54DA}" destId="{9C5C701F-F4D1-422E-B1C2-4CC7937B8D06}" srcOrd="0" destOrd="0" presId="urn:microsoft.com/office/officeart/2005/8/layout/vList6"/>
    <dgm:cxn modelId="{DE2A73F9-5CA7-43DF-A22B-735EBFA58F5B}" srcId="{62B24B56-26D0-41EC-9FB8-773454E5874A}" destId="{D2502D73-B1CC-4F4E-9800-B83F17C0CA52}" srcOrd="0" destOrd="0" parTransId="{CA5CFFA7-8D51-4C76-9606-2AA0E954BA72}" sibTransId="{90DC220D-F17B-4830-B23C-418C70613BA6}"/>
    <dgm:cxn modelId="{C79B76E6-8C5D-4B55-8EEB-55383EDC8382}" type="presParOf" srcId="{FE269D4D-DD21-4B1C-AB5B-D7507F76D432}" destId="{E3073C83-E872-4260-AACA-E171602905E0}" srcOrd="0" destOrd="0" presId="urn:microsoft.com/office/officeart/2005/8/layout/vList6"/>
    <dgm:cxn modelId="{5FD79568-5844-43C9-B063-E02DF0EF485F}" type="presParOf" srcId="{E3073C83-E872-4260-AACA-E171602905E0}" destId="{B5DD390F-5671-4CD7-BEAE-F60B6143F3DF}" srcOrd="0" destOrd="0" presId="urn:microsoft.com/office/officeart/2005/8/layout/vList6"/>
    <dgm:cxn modelId="{52C1A77E-4DAE-4297-A586-8FE927EE7BAE}" type="presParOf" srcId="{E3073C83-E872-4260-AACA-E171602905E0}" destId="{2C251459-DDE1-4464-BBAF-540AEAF9F442}" srcOrd="1" destOrd="0" presId="urn:microsoft.com/office/officeart/2005/8/layout/vList6"/>
    <dgm:cxn modelId="{BD365B2B-96DE-4E5B-975F-9A1C841A9BD3}" type="presParOf" srcId="{FE269D4D-DD21-4B1C-AB5B-D7507F76D432}" destId="{306A4D8F-0CA5-4D20-B1B5-CB70C93E29A2}" srcOrd="1" destOrd="0" presId="urn:microsoft.com/office/officeart/2005/8/layout/vList6"/>
    <dgm:cxn modelId="{AC651BE5-B034-4103-8A9E-CEFC8CDE8C98}" type="presParOf" srcId="{FE269D4D-DD21-4B1C-AB5B-D7507F76D432}" destId="{8EEAF243-D8FF-4903-908A-4944FE972BA6}" srcOrd="2" destOrd="0" presId="urn:microsoft.com/office/officeart/2005/8/layout/vList6"/>
    <dgm:cxn modelId="{6AF7B8C9-CD5B-47E6-BFAE-B3389717D92D}" type="presParOf" srcId="{8EEAF243-D8FF-4903-908A-4944FE972BA6}" destId="{B3D6678D-A297-4A78-B47D-E865C0D2577D}" srcOrd="0" destOrd="0" presId="urn:microsoft.com/office/officeart/2005/8/layout/vList6"/>
    <dgm:cxn modelId="{9470FA42-5DD8-4CF8-A3AD-EB34DD4D617C}" type="presParOf" srcId="{8EEAF243-D8FF-4903-908A-4944FE972BA6}" destId="{8B4225C7-C179-4EC1-8E1E-BBBC86FEDB94}" srcOrd="1" destOrd="0" presId="urn:microsoft.com/office/officeart/2005/8/layout/vList6"/>
    <dgm:cxn modelId="{7AF537E3-E954-45E0-ABC7-529F9C1EF4E1}" type="presParOf" srcId="{FE269D4D-DD21-4B1C-AB5B-D7507F76D432}" destId="{CD70DB91-B94A-495D-9819-D6E39ACF63B8}" srcOrd="3" destOrd="0" presId="urn:microsoft.com/office/officeart/2005/8/layout/vList6"/>
    <dgm:cxn modelId="{750F8775-EDCC-4F65-924B-251AAFCEB768}" type="presParOf" srcId="{FE269D4D-DD21-4B1C-AB5B-D7507F76D432}" destId="{F0E0EBBB-0041-496E-B2AD-E6F5B9800EBD}" srcOrd="4" destOrd="0" presId="urn:microsoft.com/office/officeart/2005/8/layout/vList6"/>
    <dgm:cxn modelId="{D5941756-B44C-4C92-BC68-3AAC1515DCF2}" type="presParOf" srcId="{F0E0EBBB-0041-496E-B2AD-E6F5B9800EBD}" destId="{1EB1BDAE-8690-41A8-84E8-F66B6E8E1437}" srcOrd="0" destOrd="0" presId="urn:microsoft.com/office/officeart/2005/8/layout/vList6"/>
    <dgm:cxn modelId="{5DE86216-BA14-4EA1-AC52-C76DAF25541A}" type="presParOf" srcId="{F0E0EBBB-0041-496E-B2AD-E6F5B9800EBD}" destId="{B1B91932-831E-4547-99E9-323CE640EE33}" srcOrd="1" destOrd="0" presId="urn:microsoft.com/office/officeart/2005/8/layout/vList6"/>
    <dgm:cxn modelId="{46DC6F21-3897-4E79-A58C-9DD0773F58CB}" type="presParOf" srcId="{FE269D4D-DD21-4B1C-AB5B-D7507F76D432}" destId="{2056D220-A382-41DF-96F2-4C6056348B87}" srcOrd="5" destOrd="0" presId="urn:microsoft.com/office/officeart/2005/8/layout/vList6"/>
    <dgm:cxn modelId="{AD72659A-E5EA-44EC-BA5B-E913604C6DBF}" type="presParOf" srcId="{FE269D4D-DD21-4B1C-AB5B-D7507F76D432}" destId="{7925E665-B90A-41FA-84FE-43B683FAB16C}" srcOrd="6" destOrd="0" presId="urn:microsoft.com/office/officeart/2005/8/layout/vList6"/>
    <dgm:cxn modelId="{18F3E78B-F28A-459C-AC91-9A485B75222A}" type="presParOf" srcId="{7925E665-B90A-41FA-84FE-43B683FAB16C}" destId="{00CD6D49-01C2-4E98-AED3-B46707FBD218}" srcOrd="0" destOrd="0" presId="urn:microsoft.com/office/officeart/2005/8/layout/vList6"/>
    <dgm:cxn modelId="{B1920AD8-464B-4085-A371-F3E870BD9C6D}" type="presParOf" srcId="{7925E665-B90A-41FA-84FE-43B683FAB16C}" destId="{9C5C701F-F4D1-422E-B1C2-4CC7937B8D0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914D99-83FE-42DE-B4C5-91584A8211E0}"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GB"/>
        </a:p>
      </dgm:t>
    </dgm:pt>
    <dgm:pt modelId="{547EC25A-517D-4D62-BDDD-5441A0BE44E0}">
      <dgm:prSet phldrT="[Text]" custT="1"/>
      <dgm:spPr/>
      <dgm:t>
        <a:bodyPr/>
        <a:lstStyle/>
        <a:p>
          <a:r>
            <a:rPr lang="en-GB" sz="2400" b="1" noProof="0" dirty="0">
              <a:latin typeface="+mn-lt"/>
            </a:rPr>
            <a:t>FUNDING AND SPONSORSHIP</a:t>
          </a:r>
          <a:endParaRPr lang="en-GB" sz="2400" b="1" noProof="0" dirty="0"/>
        </a:p>
      </dgm:t>
    </dgm:pt>
    <dgm:pt modelId="{CA5854C8-35E8-4F47-9F2D-7B6E1ECB7F36}" type="parTrans" cxnId="{548F214E-F3E6-491D-B2FF-F5EA0E5A91F8}">
      <dgm:prSet/>
      <dgm:spPr/>
      <dgm:t>
        <a:bodyPr/>
        <a:lstStyle/>
        <a:p>
          <a:endParaRPr lang="en-GB"/>
        </a:p>
      </dgm:t>
    </dgm:pt>
    <dgm:pt modelId="{A7669344-8DC5-4838-B8E3-C3975B8647D3}" type="sibTrans" cxnId="{548F214E-F3E6-491D-B2FF-F5EA0E5A91F8}">
      <dgm:prSet/>
      <dgm:spPr/>
      <dgm:t>
        <a:bodyPr/>
        <a:lstStyle/>
        <a:p>
          <a:endParaRPr lang="en-GB"/>
        </a:p>
      </dgm:t>
    </dgm:pt>
    <dgm:pt modelId="{F615F854-8932-47FC-A24B-66AE247794FC}">
      <dgm:prSet phldrT="[Text]" custT="1"/>
      <dgm:spPr/>
      <dgm:t>
        <a:bodyPr/>
        <a:lstStyle/>
        <a:p>
          <a:r>
            <a:rPr lang="en-GB" sz="2400" b="1" noProof="0" dirty="0">
              <a:latin typeface="+mn-lt"/>
            </a:rPr>
            <a:t>PREJUDICE</a:t>
          </a:r>
          <a:endParaRPr lang="en-GB" sz="2400" b="1" noProof="0" dirty="0"/>
        </a:p>
      </dgm:t>
    </dgm:pt>
    <dgm:pt modelId="{ECF565CA-0BDD-4AA9-A386-790F6D981054}" type="parTrans" cxnId="{203BE3F1-F8E4-4731-BC23-27A7099EB066}">
      <dgm:prSet/>
      <dgm:spPr/>
      <dgm:t>
        <a:bodyPr/>
        <a:lstStyle/>
        <a:p>
          <a:endParaRPr lang="en-GB"/>
        </a:p>
      </dgm:t>
    </dgm:pt>
    <dgm:pt modelId="{2F53B3FC-ED4E-42C1-AE25-E7156E7F72CD}" type="sibTrans" cxnId="{203BE3F1-F8E4-4731-BC23-27A7099EB066}">
      <dgm:prSet/>
      <dgm:spPr/>
      <dgm:t>
        <a:bodyPr/>
        <a:lstStyle/>
        <a:p>
          <a:endParaRPr lang="en-GB"/>
        </a:p>
      </dgm:t>
    </dgm:pt>
    <dgm:pt modelId="{51F2D98B-50FF-4E95-B8AB-B9C2E40E6174}">
      <dgm:prSet phldrT="[Text]" custT="1"/>
      <dgm:spPr/>
      <dgm:t>
        <a:bodyPr/>
        <a:lstStyle/>
        <a:p>
          <a:r>
            <a:rPr lang="en-GB" sz="2400" b="1" noProof="0" dirty="0">
              <a:latin typeface="+mn-lt"/>
            </a:rPr>
            <a:t>FUTURE PROSPECTS</a:t>
          </a:r>
          <a:endParaRPr lang="en-GB" sz="2400" b="1" noProof="0" dirty="0"/>
        </a:p>
      </dgm:t>
    </dgm:pt>
    <dgm:pt modelId="{930BFA8E-15E3-4470-BA14-D8502F2AA263}" type="parTrans" cxnId="{6F1E64F8-6867-4389-BA14-F877DDED8921}">
      <dgm:prSet/>
      <dgm:spPr/>
      <dgm:t>
        <a:bodyPr/>
        <a:lstStyle/>
        <a:p>
          <a:endParaRPr lang="en-GB"/>
        </a:p>
      </dgm:t>
    </dgm:pt>
    <dgm:pt modelId="{C5CB70AE-2466-49A6-B06E-B445058F27D2}" type="sibTrans" cxnId="{6F1E64F8-6867-4389-BA14-F877DDED8921}">
      <dgm:prSet/>
      <dgm:spPr/>
      <dgm:t>
        <a:bodyPr/>
        <a:lstStyle/>
        <a:p>
          <a:endParaRPr lang="en-GB"/>
        </a:p>
      </dgm:t>
    </dgm:pt>
    <dgm:pt modelId="{6B6EEB22-E812-4E6F-B853-BA5ABA34B900}">
      <dgm:prSet phldrT="[Text]" custT="1"/>
      <dgm:spPr/>
      <dgm:t>
        <a:bodyPr/>
        <a:lstStyle/>
        <a:p>
          <a:r>
            <a:rPr lang="en-GB" sz="2000" noProof="0" dirty="0">
              <a:latin typeface="+mn-lt"/>
            </a:rPr>
            <a:t>This research has been privately funded, reflecting the authors’ personal commitment to advancing knowledge and advocacy on displacement and land justice in Plateau State. This however, constrained the scope of the study to select communities in the LGAs of interest. With funding and sponsorship, the authors aim to conduct similar studies to cover land grabbing issues in the entire 17 LGAs of Plateau State.</a:t>
          </a:r>
          <a:endParaRPr lang="en-GB" sz="2000" noProof="0" dirty="0"/>
        </a:p>
      </dgm:t>
    </dgm:pt>
    <dgm:pt modelId="{745AC9A6-A954-471F-8798-761CC126339B}" type="parTrans" cxnId="{7AEA406F-D6F7-49F0-B8E9-2DB985AF811C}">
      <dgm:prSet/>
      <dgm:spPr/>
      <dgm:t>
        <a:bodyPr/>
        <a:lstStyle/>
        <a:p>
          <a:endParaRPr lang="en-GB"/>
        </a:p>
      </dgm:t>
    </dgm:pt>
    <dgm:pt modelId="{B5668DE6-E1B2-48DE-9A71-282017D17C86}" type="sibTrans" cxnId="{7AEA406F-D6F7-49F0-B8E9-2DB985AF811C}">
      <dgm:prSet/>
      <dgm:spPr/>
      <dgm:t>
        <a:bodyPr/>
        <a:lstStyle/>
        <a:p>
          <a:endParaRPr lang="en-GB"/>
        </a:p>
      </dgm:t>
    </dgm:pt>
    <dgm:pt modelId="{CD345BB7-A2EF-4527-BD5A-0A045F738059}">
      <dgm:prSet phldrT="[Text]" custT="1"/>
      <dgm:spPr/>
      <dgm:t>
        <a:bodyPr/>
        <a:lstStyle/>
        <a:p>
          <a:r>
            <a:rPr lang="en-GB" sz="2000" noProof="0" dirty="0">
              <a:latin typeface="+mn-lt"/>
            </a:rPr>
            <a:t>The study’s independent nature ensured that findings were free from political or institutional bias.</a:t>
          </a:r>
          <a:endParaRPr lang="en-GB" sz="2000" noProof="0" dirty="0"/>
        </a:p>
      </dgm:t>
    </dgm:pt>
    <dgm:pt modelId="{CBC62805-44EB-4868-9471-D9F89F2B0858}" type="parTrans" cxnId="{F9CCBD34-51EA-4989-93AB-BF8FA2FF8C86}">
      <dgm:prSet/>
      <dgm:spPr/>
      <dgm:t>
        <a:bodyPr/>
        <a:lstStyle/>
        <a:p>
          <a:endParaRPr lang="en-GB"/>
        </a:p>
      </dgm:t>
    </dgm:pt>
    <dgm:pt modelId="{8A4C6048-2130-4EEE-B23C-3D7B0DC5CF70}" type="sibTrans" cxnId="{F9CCBD34-51EA-4989-93AB-BF8FA2FF8C86}">
      <dgm:prSet/>
      <dgm:spPr/>
      <dgm:t>
        <a:bodyPr/>
        <a:lstStyle/>
        <a:p>
          <a:endParaRPr lang="en-GB"/>
        </a:p>
      </dgm:t>
    </dgm:pt>
    <dgm:pt modelId="{B25E804B-11DA-4F95-9B77-F081F24982F7}">
      <dgm:prSet phldrT="[Text]" custT="1"/>
      <dgm:spPr/>
      <dgm:t>
        <a:bodyPr/>
        <a:lstStyle/>
        <a:p>
          <a:r>
            <a:rPr lang="en-GB" sz="2000" noProof="0" dirty="0">
              <a:latin typeface="+mn-lt"/>
            </a:rPr>
            <a:t>Looking forward, the authors aim to expand the impact of this research to cover land grabbing issues in the entire 17 LGAs of Plateau State through a documentary film project that will visually capture the experiences of displaced persons, the realities of land grabbing, and the urgent need for land justice in Plateau State. Such a documentary will serve as both an academic and advocacy tool, raising awareness at local, national, and international levels, and mobilising support for restitution and reform.</a:t>
          </a:r>
          <a:endParaRPr lang="en-GB" sz="2000" noProof="0" dirty="0"/>
        </a:p>
      </dgm:t>
    </dgm:pt>
    <dgm:pt modelId="{5A00D804-0FF8-41D4-901B-37C590745766}" type="parTrans" cxnId="{2F8899C8-80B4-4080-B9C4-A5D1CB097714}">
      <dgm:prSet/>
      <dgm:spPr/>
      <dgm:t>
        <a:bodyPr/>
        <a:lstStyle/>
        <a:p>
          <a:endParaRPr lang="en-GB"/>
        </a:p>
      </dgm:t>
    </dgm:pt>
    <dgm:pt modelId="{7E5846D2-85E5-4D16-AE34-B9779F94188F}" type="sibTrans" cxnId="{2F8899C8-80B4-4080-B9C4-A5D1CB097714}">
      <dgm:prSet/>
      <dgm:spPr/>
      <dgm:t>
        <a:bodyPr/>
        <a:lstStyle/>
        <a:p>
          <a:endParaRPr lang="en-GB"/>
        </a:p>
      </dgm:t>
    </dgm:pt>
    <dgm:pt modelId="{9D16B65C-0D6D-4DD5-B0F7-F7D0D97D9F2D}" type="pres">
      <dgm:prSet presAssocID="{B8914D99-83FE-42DE-B4C5-91584A8211E0}" presName="linear" presStyleCnt="0">
        <dgm:presLayoutVars>
          <dgm:dir/>
          <dgm:animLvl val="lvl"/>
          <dgm:resizeHandles val="exact"/>
        </dgm:presLayoutVars>
      </dgm:prSet>
      <dgm:spPr/>
    </dgm:pt>
    <dgm:pt modelId="{2F8C73AB-317B-44DD-9E3B-0A040396E764}" type="pres">
      <dgm:prSet presAssocID="{547EC25A-517D-4D62-BDDD-5441A0BE44E0}" presName="parentLin" presStyleCnt="0"/>
      <dgm:spPr/>
    </dgm:pt>
    <dgm:pt modelId="{D13A942F-F938-4C31-BF4E-90A71A68AA5C}" type="pres">
      <dgm:prSet presAssocID="{547EC25A-517D-4D62-BDDD-5441A0BE44E0}" presName="parentLeftMargin" presStyleLbl="node1" presStyleIdx="0" presStyleCnt="3"/>
      <dgm:spPr/>
    </dgm:pt>
    <dgm:pt modelId="{B04869AC-D9D2-4F7C-8FEF-5E63542D728F}" type="pres">
      <dgm:prSet presAssocID="{547EC25A-517D-4D62-BDDD-5441A0BE44E0}" presName="parentText" presStyleLbl="node1" presStyleIdx="0" presStyleCnt="3">
        <dgm:presLayoutVars>
          <dgm:chMax val="0"/>
          <dgm:bulletEnabled val="1"/>
        </dgm:presLayoutVars>
      </dgm:prSet>
      <dgm:spPr/>
    </dgm:pt>
    <dgm:pt modelId="{24BCAFAA-02DC-4ECF-9081-5F1308F5B6B2}" type="pres">
      <dgm:prSet presAssocID="{547EC25A-517D-4D62-BDDD-5441A0BE44E0}" presName="negativeSpace" presStyleCnt="0"/>
      <dgm:spPr/>
    </dgm:pt>
    <dgm:pt modelId="{DA106B43-10F1-40B6-B8B5-339B66E3EBF2}" type="pres">
      <dgm:prSet presAssocID="{547EC25A-517D-4D62-BDDD-5441A0BE44E0}" presName="childText" presStyleLbl="conFgAcc1" presStyleIdx="0" presStyleCnt="3">
        <dgm:presLayoutVars>
          <dgm:bulletEnabled val="1"/>
        </dgm:presLayoutVars>
      </dgm:prSet>
      <dgm:spPr/>
    </dgm:pt>
    <dgm:pt modelId="{68A1DEAB-402D-4DF9-8DF7-5F74132919D6}" type="pres">
      <dgm:prSet presAssocID="{A7669344-8DC5-4838-B8E3-C3975B8647D3}" presName="spaceBetweenRectangles" presStyleCnt="0"/>
      <dgm:spPr/>
    </dgm:pt>
    <dgm:pt modelId="{C7EB11A7-1CC9-49F1-9E74-2E25784EC778}" type="pres">
      <dgm:prSet presAssocID="{F615F854-8932-47FC-A24B-66AE247794FC}" presName="parentLin" presStyleCnt="0"/>
      <dgm:spPr/>
    </dgm:pt>
    <dgm:pt modelId="{5FAE9CC6-4F7E-41DB-96E8-EA8778148959}" type="pres">
      <dgm:prSet presAssocID="{F615F854-8932-47FC-A24B-66AE247794FC}" presName="parentLeftMargin" presStyleLbl="node1" presStyleIdx="0" presStyleCnt="3"/>
      <dgm:spPr/>
    </dgm:pt>
    <dgm:pt modelId="{21C9D76C-B51E-4D3B-A17F-FE1FB444DDC9}" type="pres">
      <dgm:prSet presAssocID="{F615F854-8932-47FC-A24B-66AE247794FC}" presName="parentText" presStyleLbl="node1" presStyleIdx="1" presStyleCnt="3">
        <dgm:presLayoutVars>
          <dgm:chMax val="0"/>
          <dgm:bulletEnabled val="1"/>
        </dgm:presLayoutVars>
      </dgm:prSet>
      <dgm:spPr/>
    </dgm:pt>
    <dgm:pt modelId="{8032B1F2-9EBE-40E1-83AA-C1FFCB57ACBB}" type="pres">
      <dgm:prSet presAssocID="{F615F854-8932-47FC-A24B-66AE247794FC}" presName="negativeSpace" presStyleCnt="0"/>
      <dgm:spPr/>
    </dgm:pt>
    <dgm:pt modelId="{78FD2675-EA4C-4559-AE4E-EF103661E8CA}" type="pres">
      <dgm:prSet presAssocID="{F615F854-8932-47FC-A24B-66AE247794FC}" presName="childText" presStyleLbl="conFgAcc1" presStyleIdx="1" presStyleCnt="3">
        <dgm:presLayoutVars>
          <dgm:bulletEnabled val="1"/>
        </dgm:presLayoutVars>
      </dgm:prSet>
      <dgm:spPr/>
    </dgm:pt>
    <dgm:pt modelId="{61B1839F-B47B-4A7A-9D3A-6825826139B1}" type="pres">
      <dgm:prSet presAssocID="{2F53B3FC-ED4E-42C1-AE25-E7156E7F72CD}" presName="spaceBetweenRectangles" presStyleCnt="0"/>
      <dgm:spPr/>
    </dgm:pt>
    <dgm:pt modelId="{53E9DE64-1338-4897-9FC7-B76A06A605F1}" type="pres">
      <dgm:prSet presAssocID="{51F2D98B-50FF-4E95-B8AB-B9C2E40E6174}" presName="parentLin" presStyleCnt="0"/>
      <dgm:spPr/>
    </dgm:pt>
    <dgm:pt modelId="{732A9B27-6DF9-4EA1-AC9A-12095491997A}" type="pres">
      <dgm:prSet presAssocID="{51F2D98B-50FF-4E95-B8AB-B9C2E40E6174}" presName="parentLeftMargin" presStyleLbl="node1" presStyleIdx="1" presStyleCnt="3"/>
      <dgm:spPr/>
    </dgm:pt>
    <dgm:pt modelId="{99DB52F7-A7F1-4A9A-BA41-2E9FF43E2BDB}" type="pres">
      <dgm:prSet presAssocID="{51F2D98B-50FF-4E95-B8AB-B9C2E40E6174}" presName="parentText" presStyleLbl="node1" presStyleIdx="2" presStyleCnt="3">
        <dgm:presLayoutVars>
          <dgm:chMax val="0"/>
          <dgm:bulletEnabled val="1"/>
        </dgm:presLayoutVars>
      </dgm:prSet>
      <dgm:spPr/>
    </dgm:pt>
    <dgm:pt modelId="{E25050E3-DEB7-4275-A0AD-215FE962D46A}" type="pres">
      <dgm:prSet presAssocID="{51F2D98B-50FF-4E95-B8AB-B9C2E40E6174}" presName="negativeSpace" presStyleCnt="0"/>
      <dgm:spPr/>
    </dgm:pt>
    <dgm:pt modelId="{44E5D34C-474A-4CB9-BC3E-C727C80853E0}" type="pres">
      <dgm:prSet presAssocID="{51F2D98B-50FF-4E95-B8AB-B9C2E40E6174}" presName="childText" presStyleLbl="conFgAcc1" presStyleIdx="2" presStyleCnt="3">
        <dgm:presLayoutVars>
          <dgm:bulletEnabled val="1"/>
        </dgm:presLayoutVars>
      </dgm:prSet>
      <dgm:spPr/>
    </dgm:pt>
  </dgm:ptLst>
  <dgm:cxnLst>
    <dgm:cxn modelId="{2BDD7812-D92A-4693-9710-763882E4AF48}" type="presOf" srcId="{CD345BB7-A2EF-4527-BD5A-0A045F738059}" destId="{78FD2675-EA4C-4559-AE4E-EF103661E8CA}" srcOrd="0" destOrd="0" presId="urn:microsoft.com/office/officeart/2005/8/layout/list1"/>
    <dgm:cxn modelId="{F9CCBD34-51EA-4989-93AB-BF8FA2FF8C86}" srcId="{F615F854-8932-47FC-A24B-66AE247794FC}" destId="{CD345BB7-A2EF-4527-BD5A-0A045F738059}" srcOrd="0" destOrd="0" parTransId="{CBC62805-44EB-4868-9471-D9F89F2B0858}" sibTransId="{8A4C6048-2130-4EEE-B23C-3D7B0DC5CF70}"/>
    <dgm:cxn modelId="{36F7AE5B-3160-47DE-BB41-D54059AE7C99}" type="presOf" srcId="{B25E804B-11DA-4F95-9B77-F081F24982F7}" destId="{44E5D34C-474A-4CB9-BC3E-C727C80853E0}" srcOrd="0" destOrd="0" presId="urn:microsoft.com/office/officeart/2005/8/layout/list1"/>
    <dgm:cxn modelId="{77FADF45-E877-4357-A045-A843FEA80C0B}" type="presOf" srcId="{51F2D98B-50FF-4E95-B8AB-B9C2E40E6174}" destId="{99DB52F7-A7F1-4A9A-BA41-2E9FF43E2BDB}" srcOrd="1" destOrd="0" presId="urn:microsoft.com/office/officeart/2005/8/layout/list1"/>
    <dgm:cxn modelId="{548F214E-F3E6-491D-B2FF-F5EA0E5A91F8}" srcId="{B8914D99-83FE-42DE-B4C5-91584A8211E0}" destId="{547EC25A-517D-4D62-BDDD-5441A0BE44E0}" srcOrd="0" destOrd="0" parTransId="{CA5854C8-35E8-4F47-9F2D-7B6E1ECB7F36}" sibTransId="{A7669344-8DC5-4838-B8E3-C3975B8647D3}"/>
    <dgm:cxn modelId="{78DA2E6F-F0E3-4C74-9886-715E105E1EE3}" type="presOf" srcId="{547EC25A-517D-4D62-BDDD-5441A0BE44E0}" destId="{D13A942F-F938-4C31-BF4E-90A71A68AA5C}" srcOrd="0" destOrd="0" presId="urn:microsoft.com/office/officeart/2005/8/layout/list1"/>
    <dgm:cxn modelId="{7AEA406F-D6F7-49F0-B8E9-2DB985AF811C}" srcId="{547EC25A-517D-4D62-BDDD-5441A0BE44E0}" destId="{6B6EEB22-E812-4E6F-B853-BA5ABA34B900}" srcOrd="0" destOrd="0" parTransId="{745AC9A6-A954-471F-8798-761CC126339B}" sibTransId="{B5668DE6-E1B2-48DE-9A71-282017D17C86}"/>
    <dgm:cxn modelId="{79111F7A-34C7-4CD4-BB89-17BBDE36F3AE}" type="presOf" srcId="{547EC25A-517D-4D62-BDDD-5441A0BE44E0}" destId="{B04869AC-D9D2-4F7C-8FEF-5E63542D728F}" srcOrd="1" destOrd="0" presId="urn:microsoft.com/office/officeart/2005/8/layout/list1"/>
    <dgm:cxn modelId="{62C3947B-40C6-4F1A-B390-4A1EE2709F3F}" type="presOf" srcId="{F615F854-8932-47FC-A24B-66AE247794FC}" destId="{21C9D76C-B51E-4D3B-A17F-FE1FB444DDC9}" srcOrd="1" destOrd="0" presId="urn:microsoft.com/office/officeart/2005/8/layout/list1"/>
    <dgm:cxn modelId="{2F8899C8-80B4-4080-B9C4-A5D1CB097714}" srcId="{51F2D98B-50FF-4E95-B8AB-B9C2E40E6174}" destId="{B25E804B-11DA-4F95-9B77-F081F24982F7}" srcOrd="0" destOrd="0" parTransId="{5A00D804-0FF8-41D4-901B-37C590745766}" sibTransId="{7E5846D2-85E5-4D16-AE34-B9779F94188F}"/>
    <dgm:cxn modelId="{55DB28D7-5998-4C9C-879B-F12FE0A28112}" type="presOf" srcId="{F615F854-8932-47FC-A24B-66AE247794FC}" destId="{5FAE9CC6-4F7E-41DB-96E8-EA8778148959}" srcOrd="0" destOrd="0" presId="urn:microsoft.com/office/officeart/2005/8/layout/list1"/>
    <dgm:cxn modelId="{E9B485ED-0345-4E8B-9C82-52CE6060FD70}" type="presOf" srcId="{6B6EEB22-E812-4E6F-B853-BA5ABA34B900}" destId="{DA106B43-10F1-40B6-B8B5-339B66E3EBF2}" srcOrd="0" destOrd="0" presId="urn:microsoft.com/office/officeart/2005/8/layout/list1"/>
    <dgm:cxn modelId="{5CB3CDF0-976A-476C-A122-EF42824FD2F3}" type="presOf" srcId="{51F2D98B-50FF-4E95-B8AB-B9C2E40E6174}" destId="{732A9B27-6DF9-4EA1-AC9A-12095491997A}" srcOrd="0" destOrd="0" presId="urn:microsoft.com/office/officeart/2005/8/layout/list1"/>
    <dgm:cxn modelId="{203BE3F1-F8E4-4731-BC23-27A7099EB066}" srcId="{B8914D99-83FE-42DE-B4C5-91584A8211E0}" destId="{F615F854-8932-47FC-A24B-66AE247794FC}" srcOrd="1" destOrd="0" parTransId="{ECF565CA-0BDD-4AA9-A386-790F6D981054}" sibTransId="{2F53B3FC-ED4E-42C1-AE25-E7156E7F72CD}"/>
    <dgm:cxn modelId="{7D1552F7-C92A-4422-8A02-85FDA9DB18B8}" type="presOf" srcId="{B8914D99-83FE-42DE-B4C5-91584A8211E0}" destId="{9D16B65C-0D6D-4DD5-B0F7-F7D0D97D9F2D}" srcOrd="0" destOrd="0" presId="urn:microsoft.com/office/officeart/2005/8/layout/list1"/>
    <dgm:cxn modelId="{6F1E64F8-6867-4389-BA14-F877DDED8921}" srcId="{B8914D99-83FE-42DE-B4C5-91584A8211E0}" destId="{51F2D98B-50FF-4E95-B8AB-B9C2E40E6174}" srcOrd="2" destOrd="0" parTransId="{930BFA8E-15E3-4470-BA14-D8502F2AA263}" sibTransId="{C5CB70AE-2466-49A6-B06E-B445058F27D2}"/>
    <dgm:cxn modelId="{07E9FAF3-4459-425E-9986-F814E5194F41}" type="presParOf" srcId="{9D16B65C-0D6D-4DD5-B0F7-F7D0D97D9F2D}" destId="{2F8C73AB-317B-44DD-9E3B-0A040396E764}" srcOrd="0" destOrd="0" presId="urn:microsoft.com/office/officeart/2005/8/layout/list1"/>
    <dgm:cxn modelId="{6EF7D0DA-397D-4F51-B8E3-0B20160657C7}" type="presParOf" srcId="{2F8C73AB-317B-44DD-9E3B-0A040396E764}" destId="{D13A942F-F938-4C31-BF4E-90A71A68AA5C}" srcOrd="0" destOrd="0" presId="urn:microsoft.com/office/officeart/2005/8/layout/list1"/>
    <dgm:cxn modelId="{9FC6A471-9AF8-442E-A75B-76CD6E60B018}" type="presParOf" srcId="{2F8C73AB-317B-44DD-9E3B-0A040396E764}" destId="{B04869AC-D9D2-4F7C-8FEF-5E63542D728F}" srcOrd="1" destOrd="0" presId="urn:microsoft.com/office/officeart/2005/8/layout/list1"/>
    <dgm:cxn modelId="{DA93D710-2DE9-43EF-AFCF-E80D9DC0ED5C}" type="presParOf" srcId="{9D16B65C-0D6D-4DD5-B0F7-F7D0D97D9F2D}" destId="{24BCAFAA-02DC-4ECF-9081-5F1308F5B6B2}" srcOrd="1" destOrd="0" presId="urn:microsoft.com/office/officeart/2005/8/layout/list1"/>
    <dgm:cxn modelId="{46A773A0-A958-4B6F-B7B6-D1138B3FD59D}" type="presParOf" srcId="{9D16B65C-0D6D-4DD5-B0F7-F7D0D97D9F2D}" destId="{DA106B43-10F1-40B6-B8B5-339B66E3EBF2}" srcOrd="2" destOrd="0" presId="urn:microsoft.com/office/officeart/2005/8/layout/list1"/>
    <dgm:cxn modelId="{C7744008-F3F2-4A8C-889A-D5631EF1547A}" type="presParOf" srcId="{9D16B65C-0D6D-4DD5-B0F7-F7D0D97D9F2D}" destId="{68A1DEAB-402D-4DF9-8DF7-5F74132919D6}" srcOrd="3" destOrd="0" presId="urn:microsoft.com/office/officeart/2005/8/layout/list1"/>
    <dgm:cxn modelId="{B800F87E-0B98-4215-B2D9-475BC3D34AF2}" type="presParOf" srcId="{9D16B65C-0D6D-4DD5-B0F7-F7D0D97D9F2D}" destId="{C7EB11A7-1CC9-49F1-9E74-2E25784EC778}" srcOrd="4" destOrd="0" presId="urn:microsoft.com/office/officeart/2005/8/layout/list1"/>
    <dgm:cxn modelId="{2DA9E026-E342-4615-885E-82CAFF08BAD3}" type="presParOf" srcId="{C7EB11A7-1CC9-49F1-9E74-2E25784EC778}" destId="{5FAE9CC6-4F7E-41DB-96E8-EA8778148959}" srcOrd="0" destOrd="0" presId="urn:microsoft.com/office/officeart/2005/8/layout/list1"/>
    <dgm:cxn modelId="{AD5CEEEC-CAB9-4D33-BC78-5D04ACF1C717}" type="presParOf" srcId="{C7EB11A7-1CC9-49F1-9E74-2E25784EC778}" destId="{21C9D76C-B51E-4D3B-A17F-FE1FB444DDC9}" srcOrd="1" destOrd="0" presId="urn:microsoft.com/office/officeart/2005/8/layout/list1"/>
    <dgm:cxn modelId="{884CE7D8-D671-473C-9D1C-A4003BF23B02}" type="presParOf" srcId="{9D16B65C-0D6D-4DD5-B0F7-F7D0D97D9F2D}" destId="{8032B1F2-9EBE-40E1-83AA-C1FFCB57ACBB}" srcOrd="5" destOrd="0" presId="urn:microsoft.com/office/officeart/2005/8/layout/list1"/>
    <dgm:cxn modelId="{E3CB322C-9466-4839-967B-C70B78ACE0B8}" type="presParOf" srcId="{9D16B65C-0D6D-4DD5-B0F7-F7D0D97D9F2D}" destId="{78FD2675-EA4C-4559-AE4E-EF103661E8CA}" srcOrd="6" destOrd="0" presId="urn:microsoft.com/office/officeart/2005/8/layout/list1"/>
    <dgm:cxn modelId="{A30B4DAF-9B17-4E91-AEBB-5588CBAD231B}" type="presParOf" srcId="{9D16B65C-0D6D-4DD5-B0F7-F7D0D97D9F2D}" destId="{61B1839F-B47B-4A7A-9D3A-6825826139B1}" srcOrd="7" destOrd="0" presId="urn:microsoft.com/office/officeart/2005/8/layout/list1"/>
    <dgm:cxn modelId="{43C7B76B-41E8-4E53-987E-4C192F4AFA9A}" type="presParOf" srcId="{9D16B65C-0D6D-4DD5-B0F7-F7D0D97D9F2D}" destId="{53E9DE64-1338-4897-9FC7-B76A06A605F1}" srcOrd="8" destOrd="0" presId="urn:microsoft.com/office/officeart/2005/8/layout/list1"/>
    <dgm:cxn modelId="{A8054096-0825-4A6E-B2ED-959F2B7B6F0B}" type="presParOf" srcId="{53E9DE64-1338-4897-9FC7-B76A06A605F1}" destId="{732A9B27-6DF9-4EA1-AC9A-12095491997A}" srcOrd="0" destOrd="0" presId="urn:microsoft.com/office/officeart/2005/8/layout/list1"/>
    <dgm:cxn modelId="{15D9E903-1AC8-4949-AF52-3351D7158E69}" type="presParOf" srcId="{53E9DE64-1338-4897-9FC7-B76A06A605F1}" destId="{99DB52F7-A7F1-4A9A-BA41-2E9FF43E2BDB}" srcOrd="1" destOrd="0" presId="urn:microsoft.com/office/officeart/2005/8/layout/list1"/>
    <dgm:cxn modelId="{0E1DDBC0-7C8B-4972-B1D5-1B19AF46A2BD}" type="presParOf" srcId="{9D16B65C-0D6D-4DD5-B0F7-F7D0D97D9F2D}" destId="{E25050E3-DEB7-4275-A0AD-215FE962D46A}" srcOrd="9" destOrd="0" presId="urn:microsoft.com/office/officeart/2005/8/layout/list1"/>
    <dgm:cxn modelId="{462A057E-2465-4C15-BA5D-44F69652C2FD}" type="presParOf" srcId="{9D16B65C-0D6D-4DD5-B0F7-F7D0D97D9F2D}" destId="{44E5D34C-474A-4CB9-BC3E-C727C80853E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EF184-5550-4239-AB91-2EC3004DC432}"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GB"/>
        </a:p>
      </dgm:t>
    </dgm:pt>
    <dgm:pt modelId="{45A10A9C-BE8F-4A95-88A1-5372A0C1DAD5}">
      <dgm:prSet phldrT="[Text]" custT="1"/>
      <dgm:spPr/>
      <dgm:t>
        <a:bodyPr/>
        <a:lstStyle/>
        <a:p>
          <a:pPr>
            <a:buNone/>
          </a:pPr>
          <a:r>
            <a:rPr lang="en-GB" sz="1600" noProof="0" dirty="0"/>
            <a:t>The crises in Plateau State have been particularly devastating in </a:t>
          </a:r>
          <a:r>
            <a:rPr lang="en-GB" sz="1600" noProof="0" dirty="0" err="1"/>
            <a:t>Bokkos</a:t>
          </a:r>
          <a:r>
            <a:rPr lang="en-GB" sz="1600" noProof="0" dirty="0"/>
            <a:t>, Mangu, Barkin Ladi, and Riyom Local Government Areas (LGAs).</a:t>
          </a:r>
        </a:p>
      </dgm:t>
    </dgm:pt>
    <dgm:pt modelId="{54EB348C-69A5-4A20-8D5B-F569F70EDD56}" type="parTrans" cxnId="{8D41BDA1-C608-4492-8245-2198F5CDC4F8}">
      <dgm:prSet/>
      <dgm:spPr/>
      <dgm:t>
        <a:bodyPr/>
        <a:lstStyle/>
        <a:p>
          <a:endParaRPr lang="en-GB"/>
        </a:p>
      </dgm:t>
    </dgm:pt>
    <dgm:pt modelId="{7F1688A9-734A-4F24-A623-3942CF376D2F}" type="sibTrans" cxnId="{8D41BDA1-C608-4492-8245-2198F5CDC4F8}">
      <dgm:prSet/>
      <dgm:spPr/>
      <dgm:t>
        <a:bodyPr/>
        <a:lstStyle/>
        <a:p>
          <a:endParaRPr lang="en-GB"/>
        </a:p>
      </dgm:t>
    </dgm:pt>
    <dgm:pt modelId="{6EB3C582-3F5C-4EC4-8528-92C75AB72FB7}">
      <dgm:prSet phldrT="[Text]" phldr="0" custT="1"/>
      <dgm:spPr/>
      <dgm:t>
        <a:bodyPr/>
        <a:lstStyle/>
        <a:p>
          <a:r>
            <a:rPr lang="en-GB" sz="1400" noProof="0" dirty="0"/>
            <a:t>The Geological Map of Plateau State highlights the richness of these LGAs in fertile soil and mineral resources such as T</a:t>
          </a:r>
          <a:r>
            <a:rPr lang="en-GB" sz="1400" noProof="0" dirty="0">
              <a:latin typeface="+mn-lt"/>
            </a:rPr>
            <a:t>in, Columbite, Lead, Zinc, Marble, Granite, Iron Ore, Kaolin, Barite, Bauxite, Bismuth, Cassiterite, among others.</a:t>
          </a:r>
          <a:endParaRPr lang="en-GB" sz="1400" noProof="0" dirty="0"/>
        </a:p>
      </dgm:t>
    </dgm:pt>
    <dgm:pt modelId="{DEC3CD39-12B1-4A1E-BFD1-AE0183D49E1F}" type="parTrans" cxnId="{0B5AC8E2-1508-4E33-B2F4-C8B4F9AF7750}">
      <dgm:prSet/>
      <dgm:spPr/>
      <dgm:t>
        <a:bodyPr/>
        <a:lstStyle/>
        <a:p>
          <a:endParaRPr lang="en-GB"/>
        </a:p>
      </dgm:t>
    </dgm:pt>
    <dgm:pt modelId="{A7D90059-1120-4480-AC93-33DE852CAD5B}" type="sibTrans" cxnId="{0B5AC8E2-1508-4E33-B2F4-C8B4F9AF7750}">
      <dgm:prSet/>
      <dgm:spPr/>
      <dgm:t>
        <a:bodyPr/>
        <a:lstStyle/>
        <a:p>
          <a:endParaRPr lang="en-GB"/>
        </a:p>
      </dgm:t>
    </dgm:pt>
    <dgm:pt modelId="{B4E86149-D9A0-412D-B132-1898E759095F}">
      <dgm:prSet phldrT="[Text]" phldr="0" custT="1"/>
      <dgm:spPr/>
      <dgm:t>
        <a:bodyPr/>
        <a:lstStyle/>
        <a:p>
          <a:r>
            <a:rPr lang="en-GB" sz="1700" noProof="0" dirty="0"/>
            <a:t>These LGAs have thus become epicentres of reoccurring violent attacks, mass displacement and </a:t>
          </a:r>
          <a:r>
            <a:rPr lang="en-GB" sz="1700" b="1" noProof="0" dirty="0"/>
            <a:t>systematic violent land grabbing.</a:t>
          </a:r>
          <a:endParaRPr lang="en-GB" sz="1700" noProof="0" dirty="0"/>
        </a:p>
      </dgm:t>
    </dgm:pt>
    <dgm:pt modelId="{7A81EB7A-8077-429E-942B-965E18BCAD15}" type="parTrans" cxnId="{C042430C-019D-4E0B-BF34-1C640124BD47}">
      <dgm:prSet/>
      <dgm:spPr/>
      <dgm:t>
        <a:bodyPr/>
        <a:lstStyle/>
        <a:p>
          <a:endParaRPr lang="en-GB"/>
        </a:p>
      </dgm:t>
    </dgm:pt>
    <dgm:pt modelId="{FD2E60A1-E534-4A08-84ED-23627CDC240D}" type="sibTrans" cxnId="{C042430C-019D-4E0B-BF34-1C640124BD47}">
      <dgm:prSet/>
      <dgm:spPr/>
      <dgm:t>
        <a:bodyPr/>
        <a:lstStyle/>
        <a:p>
          <a:endParaRPr lang="en-GB"/>
        </a:p>
      </dgm:t>
    </dgm:pt>
    <dgm:pt modelId="{5E68A0AC-8DCC-4D2B-95B5-7890B43EE140}" type="pres">
      <dgm:prSet presAssocID="{F70EF184-5550-4239-AB91-2EC3004DC432}" presName="diagram" presStyleCnt="0">
        <dgm:presLayoutVars>
          <dgm:dir/>
          <dgm:resizeHandles val="exact"/>
        </dgm:presLayoutVars>
      </dgm:prSet>
      <dgm:spPr/>
    </dgm:pt>
    <dgm:pt modelId="{FC7CF3F6-A94F-4338-998D-B68C78BD3D91}" type="pres">
      <dgm:prSet presAssocID="{45A10A9C-BE8F-4A95-88A1-5372A0C1DAD5}" presName="node" presStyleLbl="node1" presStyleIdx="0" presStyleCnt="3">
        <dgm:presLayoutVars>
          <dgm:bulletEnabled val="1"/>
        </dgm:presLayoutVars>
      </dgm:prSet>
      <dgm:spPr/>
    </dgm:pt>
    <dgm:pt modelId="{7D8E0FCD-7687-4391-BB44-7549691EA054}" type="pres">
      <dgm:prSet presAssocID="{7F1688A9-734A-4F24-A623-3942CF376D2F}" presName="sibTrans" presStyleCnt="0"/>
      <dgm:spPr/>
    </dgm:pt>
    <dgm:pt modelId="{116626E1-0529-4AE7-96AF-51C6A75A9B7F}" type="pres">
      <dgm:prSet presAssocID="{6EB3C582-3F5C-4EC4-8528-92C75AB72FB7}" presName="node" presStyleLbl="node1" presStyleIdx="1" presStyleCnt="3">
        <dgm:presLayoutVars>
          <dgm:bulletEnabled val="1"/>
        </dgm:presLayoutVars>
      </dgm:prSet>
      <dgm:spPr/>
    </dgm:pt>
    <dgm:pt modelId="{8FA71BCF-A619-4A5C-A689-3249E868228D}" type="pres">
      <dgm:prSet presAssocID="{A7D90059-1120-4480-AC93-33DE852CAD5B}" presName="sibTrans" presStyleCnt="0"/>
      <dgm:spPr/>
    </dgm:pt>
    <dgm:pt modelId="{48CC9A1B-C02C-497B-82B2-5F3AB3055111}" type="pres">
      <dgm:prSet presAssocID="{B4E86149-D9A0-412D-B132-1898E759095F}" presName="node" presStyleLbl="node1" presStyleIdx="2" presStyleCnt="3">
        <dgm:presLayoutVars>
          <dgm:bulletEnabled val="1"/>
        </dgm:presLayoutVars>
      </dgm:prSet>
      <dgm:spPr/>
    </dgm:pt>
  </dgm:ptLst>
  <dgm:cxnLst>
    <dgm:cxn modelId="{E1A0F401-C123-4AFA-94E0-C6D2D3E1B068}" type="presOf" srcId="{6EB3C582-3F5C-4EC4-8528-92C75AB72FB7}" destId="{116626E1-0529-4AE7-96AF-51C6A75A9B7F}" srcOrd="0" destOrd="0" presId="urn:microsoft.com/office/officeart/2005/8/layout/default"/>
    <dgm:cxn modelId="{C042430C-019D-4E0B-BF34-1C640124BD47}" srcId="{F70EF184-5550-4239-AB91-2EC3004DC432}" destId="{B4E86149-D9A0-412D-B132-1898E759095F}" srcOrd="2" destOrd="0" parTransId="{7A81EB7A-8077-429E-942B-965E18BCAD15}" sibTransId="{FD2E60A1-E534-4A08-84ED-23627CDC240D}"/>
    <dgm:cxn modelId="{8D41BDA1-C608-4492-8245-2198F5CDC4F8}" srcId="{F70EF184-5550-4239-AB91-2EC3004DC432}" destId="{45A10A9C-BE8F-4A95-88A1-5372A0C1DAD5}" srcOrd="0" destOrd="0" parTransId="{54EB348C-69A5-4A20-8D5B-F569F70EDD56}" sibTransId="{7F1688A9-734A-4F24-A623-3942CF376D2F}"/>
    <dgm:cxn modelId="{964BF3A3-C292-434E-A448-FC3FA1FC580A}" type="presOf" srcId="{B4E86149-D9A0-412D-B132-1898E759095F}" destId="{48CC9A1B-C02C-497B-82B2-5F3AB3055111}" srcOrd="0" destOrd="0" presId="urn:microsoft.com/office/officeart/2005/8/layout/default"/>
    <dgm:cxn modelId="{696A2FA4-E278-44AA-B4E1-7D204B418BAE}" type="presOf" srcId="{45A10A9C-BE8F-4A95-88A1-5372A0C1DAD5}" destId="{FC7CF3F6-A94F-4338-998D-B68C78BD3D91}" srcOrd="0" destOrd="0" presId="urn:microsoft.com/office/officeart/2005/8/layout/default"/>
    <dgm:cxn modelId="{6B8F04CA-0748-4BA1-9C9F-3EB689023B8D}" type="presOf" srcId="{F70EF184-5550-4239-AB91-2EC3004DC432}" destId="{5E68A0AC-8DCC-4D2B-95B5-7890B43EE140}" srcOrd="0" destOrd="0" presId="urn:microsoft.com/office/officeart/2005/8/layout/default"/>
    <dgm:cxn modelId="{0B5AC8E2-1508-4E33-B2F4-C8B4F9AF7750}" srcId="{F70EF184-5550-4239-AB91-2EC3004DC432}" destId="{6EB3C582-3F5C-4EC4-8528-92C75AB72FB7}" srcOrd="1" destOrd="0" parTransId="{DEC3CD39-12B1-4A1E-BFD1-AE0183D49E1F}" sibTransId="{A7D90059-1120-4480-AC93-33DE852CAD5B}"/>
    <dgm:cxn modelId="{7C129D57-C7DC-4162-860A-09ADA5155337}" type="presParOf" srcId="{5E68A0AC-8DCC-4D2B-95B5-7890B43EE140}" destId="{FC7CF3F6-A94F-4338-998D-B68C78BD3D91}" srcOrd="0" destOrd="0" presId="urn:microsoft.com/office/officeart/2005/8/layout/default"/>
    <dgm:cxn modelId="{4C9CF44E-581A-4E94-9385-287FF471587D}" type="presParOf" srcId="{5E68A0AC-8DCC-4D2B-95B5-7890B43EE140}" destId="{7D8E0FCD-7687-4391-BB44-7549691EA054}" srcOrd="1" destOrd="0" presId="urn:microsoft.com/office/officeart/2005/8/layout/default"/>
    <dgm:cxn modelId="{3A99EED9-90FF-438A-99C5-01443644ECA5}" type="presParOf" srcId="{5E68A0AC-8DCC-4D2B-95B5-7890B43EE140}" destId="{116626E1-0529-4AE7-96AF-51C6A75A9B7F}" srcOrd="2" destOrd="0" presId="urn:microsoft.com/office/officeart/2005/8/layout/default"/>
    <dgm:cxn modelId="{68A17AFF-AFE7-4FD9-A54A-DBB3A36B5371}" type="presParOf" srcId="{5E68A0AC-8DCC-4D2B-95B5-7890B43EE140}" destId="{8FA71BCF-A619-4A5C-A689-3249E868228D}" srcOrd="3" destOrd="0" presId="urn:microsoft.com/office/officeart/2005/8/layout/default"/>
    <dgm:cxn modelId="{4991CA86-C139-4391-9181-6CD4A3B65959}" type="presParOf" srcId="{5E68A0AC-8DCC-4D2B-95B5-7890B43EE140}" destId="{48CC9A1B-C02C-497B-82B2-5F3AB3055111}"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9E20A5-4E32-4DF2-85A4-5785E0EA0768}"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GB"/>
        </a:p>
      </dgm:t>
    </dgm:pt>
    <dgm:pt modelId="{AA398CCF-79F3-4BC7-8141-ADB4AB45D390}">
      <dgm:prSet phldrT="[Text]" custT="1"/>
      <dgm:spPr/>
      <dgm:t>
        <a:bodyPr/>
        <a:lstStyle/>
        <a:p>
          <a:r>
            <a:rPr lang="en-GB" sz="2000" noProof="0" dirty="0">
              <a:latin typeface="+mn-lt"/>
            </a:rPr>
            <a:t>This study employed a qualitative, multi-method research design.</a:t>
          </a:r>
          <a:endParaRPr lang="en-GB" sz="2000" noProof="0" dirty="0"/>
        </a:p>
      </dgm:t>
    </dgm:pt>
    <dgm:pt modelId="{C9E66D7B-3B13-454C-B73D-5029F304E2B9}" type="parTrans" cxnId="{17DD1C7D-D519-41BC-8FAB-C4815289E51F}">
      <dgm:prSet/>
      <dgm:spPr/>
      <dgm:t>
        <a:bodyPr/>
        <a:lstStyle/>
        <a:p>
          <a:endParaRPr lang="en-GB" sz="1400"/>
        </a:p>
      </dgm:t>
    </dgm:pt>
    <dgm:pt modelId="{1FDBB770-E7BC-4B49-BF12-2DEDAF271D82}" type="sibTrans" cxnId="{17DD1C7D-D519-41BC-8FAB-C4815289E51F}">
      <dgm:prSet/>
      <dgm:spPr/>
      <dgm:t>
        <a:bodyPr/>
        <a:lstStyle/>
        <a:p>
          <a:endParaRPr lang="en-GB" sz="1400"/>
        </a:p>
      </dgm:t>
    </dgm:pt>
    <dgm:pt modelId="{73582141-43D3-47C6-8CE6-DC44C08525D2}">
      <dgm:prSet phldrT="[Text]" custT="1"/>
      <dgm:spPr/>
      <dgm:t>
        <a:bodyPr/>
        <a:lstStyle/>
        <a:p>
          <a:r>
            <a:rPr lang="en-GB" sz="2000" noProof="0" dirty="0">
              <a:latin typeface="+mn-lt"/>
            </a:rPr>
            <a:t>Data were collected through </a:t>
          </a:r>
          <a:r>
            <a:rPr lang="en-GB" sz="2000" b="1" noProof="0" dirty="0">
              <a:solidFill>
                <a:schemeClr val="accent6">
                  <a:lumMod val="50000"/>
                </a:schemeClr>
              </a:solidFill>
              <a:latin typeface="+mn-lt"/>
            </a:rPr>
            <a:t>57 in-depth interviews</a:t>
          </a:r>
          <a:r>
            <a:rPr lang="en-GB" sz="2000" noProof="0" dirty="0">
              <a:latin typeface="+mn-lt"/>
            </a:rPr>
            <a:t> with IDPs, community leaders, traditional rulers, government officials, security operatives, elder statesmen, advisory groups, and civil society representatives.</a:t>
          </a:r>
          <a:endParaRPr lang="en-GB" sz="2000" noProof="0" dirty="0"/>
        </a:p>
      </dgm:t>
    </dgm:pt>
    <dgm:pt modelId="{1FFE5607-0F8C-418F-9F53-0A472D32DF41}" type="parTrans" cxnId="{9DF572B4-F3D8-4112-A4D1-1804A9769A94}">
      <dgm:prSet/>
      <dgm:spPr/>
      <dgm:t>
        <a:bodyPr/>
        <a:lstStyle/>
        <a:p>
          <a:endParaRPr lang="en-GB" sz="1400"/>
        </a:p>
      </dgm:t>
    </dgm:pt>
    <dgm:pt modelId="{A16FF9B0-6562-4761-A1F5-C0EC76320070}" type="sibTrans" cxnId="{9DF572B4-F3D8-4112-A4D1-1804A9769A94}">
      <dgm:prSet/>
      <dgm:spPr/>
      <dgm:t>
        <a:bodyPr/>
        <a:lstStyle/>
        <a:p>
          <a:endParaRPr lang="en-GB" sz="1400"/>
        </a:p>
      </dgm:t>
    </dgm:pt>
    <dgm:pt modelId="{CE747F6B-9E21-4CB7-9B12-95D4BBA77F1C}">
      <dgm:prSet phldrT="[Text]" custT="1"/>
      <dgm:spPr/>
      <dgm:t>
        <a:bodyPr/>
        <a:lstStyle/>
        <a:p>
          <a:r>
            <a:rPr lang="en-GB" sz="2000" noProof="0" dirty="0">
              <a:latin typeface="+mn-lt"/>
            </a:rPr>
            <a:t>Fieldwork was concentrated in </a:t>
          </a:r>
          <a:r>
            <a:rPr lang="en-GB" sz="2000" b="1" noProof="0" dirty="0" err="1">
              <a:solidFill>
                <a:schemeClr val="accent6">
                  <a:lumMod val="50000"/>
                </a:schemeClr>
              </a:solidFill>
              <a:latin typeface="+mn-lt"/>
            </a:rPr>
            <a:t>Bokkos</a:t>
          </a:r>
          <a:r>
            <a:rPr lang="en-GB" sz="2000" b="1" noProof="0" dirty="0">
              <a:solidFill>
                <a:schemeClr val="accent6">
                  <a:lumMod val="50000"/>
                </a:schemeClr>
              </a:solidFill>
              <a:latin typeface="+mn-lt"/>
            </a:rPr>
            <a:t>, Mangu, Barkin Ladi and Riyom</a:t>
          </a:r>
          <a:r>
            <a:rPr lang="en-GB" sz="2000" noProof="0" dirty="0">
              <a:latin typeface="+mn-lt"/>
            </a:rPr>
            <a:t> LGAs, reflecting the disproportionate impact of displacement and land grabbing in these areas.</a:t>
          </a:r>
          <a:endParaRPr lang="en-GB" sz="2000" noProof="0" dirty="0"/>
        </a:p>
      </dgm:t>
    </dgm:pt>
    <dgm:pt modelId="{1AA580B7-DF40-4C39-9C69-6D14C793C596}" type="parTrans" cxnId="{402452B7-B452-44BD-9C3D-BDC723A181F4}">
      <dgm:prSet/>
      <dgm:spPr/>
      <dgm:t>
        <a:bodyPr/>
        <a:lstStyle/>
        <a:p>
          <a:endParaRPr lang="en-GB" sz="1400"/>
        </a:p>
      </dgm:t>
    </dgm:pt>
    <dgm:pt modelId="{A03BBCF3-DF23-476C-BA10-C92C93196FB9}" type="sibTrans" cxnId="{402452B7-B452-44BD-9C3D-BDC723A181F4}">
      <dgm:prSet/>
      <dgm:spPr/>
      <dgm:t>
        <a:bodyPr/>
        <a:lstStyle/>
        <a:p>
          <a:endParaRPr lang="en-GB" sz="1400"/>
        </a:p>
      </dgm:t>
    </dgm:pt>
    <dgm:pt modelId="{CD5F6623-87AF-4C6D-B278-5E69644054F0}" type="pres">
      <dgm:prSet presAssocID="{999E20A5-4E32-4DF2-85A4-5785E0EA0768}" presName="Name0" presStyleCnt="0">
        <dgm:presLayoutVars>
          <dgm:dir/>
          <dgm:animLvl val="lvl"/>
          <dgm:resizeHandles val="exact"/>
        </dgm:presLayoutVars>
      </dgm:prSet>
      <dgm:spPr/>
    </dgm:pt>
    <dgm:pt modelId="{F08B2C4D-5A32-4424-8EAF-73AE09FA4C1D}" type="pres">
      <dgm:prSet presAssocID="{CE747F6B-9E21-4CB7-9B12-95D4BBA77F1C}" presName="boxAndChildren" presStyleCnt="0"/>
      <dgm:spPr/>
    </dgm:pt>
    <dgm:pt modelId="{37BD5F9A-7E5C-46B6-935A-2799D670EFC4}" type="pres">
      <dgm:prSet presAssocID="{CE747F6B-9E21-4CB7-9B12-95D4BBA77F1C}" presName="parentTextBox" presStyleLbl="node1" presStyleIdx="0" presStyleCnt="3"/>
      <dgm:spPr/>
    </dgm:pt>
    <dgm:pt modelId="{76ECBA7A-1FC2-4BEF-9BA8-7C5C73AD0067}" type="pres">
      <dgm:prSet presAssocID="{A16FF9B0-6562-4761-A1F5-C0EC76320070}" presName="sp" presStyleCnt="0"/>
      <dgm:spPr/>
    </dgm:pt>
    <dgm:pt modelId="{0362C6C9-141D-43DB-881D-5D7A201EDF2C}" type="pres">
      <dgm:prSet presAssocID="{73582141-43D3-47C6-8CE6-DC44C08525D2}" presName="arrowAndChildren" presStyleCnt="0"/>
      <dgm:spPr/>
    </dgm:pt>
    <dgm:pt modelId="{AB89983E-3358-4FCE-8647-C92D9A1ACDB3}" type="pres">
      <dgm:prSet presAssocID="{73582141-43D3-47C6-8CE6-DC44C08525D2}" presName="parentTextArrow" presStyleLbl="node1" presStyleIdx="1" presStyleCnt="3"/>
      <dgm:spPr/>
    </dgm:pt>
    <dgm:pt modelId="{A74FFB53-D371-406D-B42C-3A26A160E004}" type="pres">
      <dgm:prSet presAssocID="{1FDBB770-E7BC-4B49-BF12-2DEDAF271D82}" presName="sp" presStyleCnt="0"/>
      <dgm:spPr/>
    </dgm:pt>
    <dgm:pt modelId="{BCEDB21D-F9F1-46F7-AE3D-6393467EE48A}" type="pres">
      <dgm:prSet presAssocID="{AA398CCF-79F3-4BC7-8141-ADB4AB45D390}" presName="arrowAndChildren" presStyleCnt="0"/>
      <dgm:spPr/>
    </dgm:pt>
    <dgm:pt modelId="{F9F6D8F0-F834-48E8-B6B1-CAB7ADA137D5}" type="pres">
      <dgm:prSet presAssocID="{AA398CCF-79F3-4BC7-8141-ADB4AB45D390}" presName="parentTextArrow" presStyleLbl="node1" presStyleIdx="2" presStyleCnt="3" custScaleY="48554"/>
      <dgm:spPr/>
    </dgm:pt>
  </dgm:ptLst>
  <dgm:cxnLst>
    <dgm:cxn modelId="{C93E4265-DC2C-44A7-985C-484E01EBA28A}" type="presOf" srcId="{73582141-43D3-47C6-8CE6-DC44C08525D2}" destId="{AB89983E-3358-4FCE-8647-C92D9A1ACDB3}" srcOrd="0" destOrd="0" presId="urn:microsoft.com/office/officeart/2005/8/layout/process4"/>
    <dgm:cxn modelId="{17DD1C7D-D519-41BC-8FAB-C4815289E51F}" srcId="{999E20A5-4E32-4DF2-85A4-5785E0EA0768}" destId="{AA398CCF-79F3-4BC7-8141-ADB4AB45D390}" srcOrd="0" destOrd="0" parTransId="{C9E66D7B-3B13-454C-B73D-5029F304E2B9}" sibTransId="{1FDBB770-E7BC-4B49-BF12-2DEDAF271D82}"/>
    <dgm:cxn modelId="{9DF572B4-F3D8-4112-A4D1-1804A9769A94}" srcId="{999E20A5-4E32-4DF2-85A4-5785E0EA0768}" destId="{73582141-43D3-47C6-8CE6-DC44C08525D2}" srcOrd="1" destOrd="0" parTransId="{1FFE5607-0F8C-418F-9F53-0A472D32DF41}" sibTransId="{A16FF9B0-6562-4761-A1F5-C0EC76320070}"/>
    <dgm:cxn modelId="{402452B7-B452-44BD-9C3D-BDC723A181F4}" srcId="{999E20A5-4E32-4DF2-85A4-5785E0EA0768}" destId="{CE747F6B-9E21-4CB7-9B12-95D4BBA77F1C}" srcOrd="2" destOrd="0" parTransId="{1AA580B7-DF40-4C39-9C69-6D14C793C596}" sibTransId="{A03BBCF3-DF23-476C-BA10-C92C93196FB9}"/>
    <dgm:cxn modelId="{4B5BCCDA-E467-4DC2-8EFE-B12E26BF7052}" type="presOf" srcId="{CE747F6B-9E21-4CB7-9B12-95D4BBA77F1C}" destId="{37BD5F9A-7E5C-46B6-935A-2799D670EFC4}" srcOrd="0" destOrd="0" presId="urn:microsoft.com/office/officeart/2005/8/layout/process4"/>
    <dgm:cxn modelId="{C7CEE7F2-DAAE-4FB4-ACC3-CF517C9C5C71}" type="presOf" srcId="{999E20A5-4E32-4DF2-85A4-5785E0EA0768}" destId="{CD5F6623-87AF-4C6D-B278-5E69644054F0}" srcOrd="0" destOrd="0" presId="urn:microsoft.com/office/officeart/2005/8/layout/process4"/>
    <dgm:cxn modelId="{580A64FA-DB74-4183-839C-7FA668FD736E}" type="presOf" srcId="{AA398CCF-79F3-4BC7-8141-ADB4AB45D390}" destId="{F9F6D8F0-F834-48E8-B6B1-CAB7ADA137D5}" srcOrd="0" destOrd="0" presId="urn:microsoft.com/office/officeart/2005/8/layout/process4"/>
    <dgm:cxn modelId="{D1799AE8-1681-438B-827A-09DCF2249E06}" type="presParOf" srcId="{CD5F6623-87AF-4C6D-B278-5E69644054F0}" destId="{F08B2C4D-5A32-4424-8EAF-73AE09FA4C1D}" srcOrd="0" destOrd="0" presId="urn:microsoft.com/office/officeart/2005/8/layout/process4"/>
    <dgm:cxn modelId="{A8A10BD5-6A8A-457B-868E-DB030796CE9B}" type="presParOf" srcId="{F08B2C4D-5A32-4424-8EAF-73AE09FA4C1D}" destId="{37BD5F9A-7E5C-46B6-935A-2799D670EFC4}" srcOrd="0" destOrd="0" presId="urn:microsoft.com/office/officeart/2005/8/layout/process4"/>
    <dgm:cxn modelId="{07B89594-C43E-4D41-A45D-A9C38435E269}" type="presParOf" srcId="{CD5F6623-87AF-4C6D-B278-5E69644054F0}" destId="{76ECBA7A-1FC2-4BEF-9BA8-7C5C73AD0067}" srcOrd="1" destOrd="0" presId="urn:microsoft.com/office/officeart/2005/8/layout/process4"/>
    <dgm:cxn modelId="{B4169124-5044-4225-BBEC-C01D24910810}" type="presParOf" srcId="{CD5F6623-87AF-4C6D-B278-5E69644054F0}" destId="{0362C6C9-141D-43DB-881D-5D7A201EDF2C}" srcOrd="2" destOrd="0" presId="urn:microsoft.com/office/officeart/2005/8/layout/process4"/>
    <dgm:cxn modelId="{0BDD3C0F-09D6-4B6C-BCAC-FC38746B6E93}" type="presParOf" srcId="{0362C6C9-141D-43DB-881D-5D7A201EDF2C}" destId="{AB89983E-3358-4FCE-8647-C92D9A1ACDB3}" srcOrd="0" destOrd="0" presId="urn:microsoft.com/office/officeart/2005/8/layout/process4"/>
    <dgm:cxn modelId="{AD24E30D-4C17-4B10-A35B-3F178DA81C68}" type="presParOf" srcId="{CD5F6623-87AF-4C6D-B278-5E69644054F0}" destId="{A74FFB53-D371-406D-B42C-3A26A160E004}" srcOrd="3" destOrd="0" presId="urn:microsoft.com/office/officeart/2005/8/layout/process4"/>
    <dgm:cxn modelId="{53AC3FBB-7259-4017-A73D-1C97FCB7FB8C}" type="presParOf" srcId="{CD5F6623-87AF-4C6D-B278-5E69644054F0}" destId="{BCEDB21D-F9F1-46F7-AE3D-6393467EE48A}" srcOrd="4" destOrd="0" presId="urn:microsoft.com/office/officeart/2005/8/layout/process4"/>
    <dgm:cxn modelId="{318A9FAC-2C8A-40F1-84C4-26C260DCD48A}" type="presParOf" srcId="{BCEDB21D-F9F1-46F7-AE3D-6393467EE48A}" destId="{F9F6D8F0-F834-48E8-B6B1-CAB7ADA137D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92ED9-1B59-4F86-A1DB-C8766693525B}"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GB"/>
        </a:p>
      </dgm:t>
    </dgm:pt>
    <dgm:pt modelId="{712D88B7-78F2-4AE3-BB90-CAFAE54A974C}">
      <dgm:prSet phldrT="[Text]" phldr="0"/>
      <dgm:spPr/>
      <dgm:t>
        <a:bodyPr/>
        <a:lstStyle/>
        <a:p>
          <a:r>
            <a:rPr lang="en-GB" b="1" noProof="0" dirty="0"/>
            <a:t>Primary Actors</a:t>
          </a:r>
        </a:p>
      </dgm:t>
    </dgm:pt>
    <dgm:pt modelId="{6559F5C9-F9D3-4811-B895-F719362B0E84}" type="parTrans" cxnId="{0A2FBB61-0939-4802-98E1-0E4EAE3B1D80}">
      <dgm:prSet/>
      <dgm:spPr/>
      <dgm:t>
        <a:bodyPr/>
        <a:lstStyle/>
        <a:p>
          <a:endParaRPr lang="en-GB"/>
        </a:p>
      </dgm:t>
    </dgm:pt>
    <dgm:pt modelId="{744FAF1A-8EA3-421B-9F27-3808764BC0B7}" type="sibTrans" cxnId="{0A2FBB61-0939-4802-98E1-0E4EAE3B1D80}">
      <dgm:prSet/>
      <dgm:spPr/>
      <dgm:t>
        <a:bodyPr/>
        <a:lstStyle/>
        <a:p>
          <a:endParaRPr lang="en-GB"/>
        </a:p>
      </dgm:t>
    </dgm:pt>
    <dgm:pt modelId="{93860AE0-5DAE-4084-8F85-0ED5CCCED15B}">
      <dgm:prSet phldrT="[Text]"/>
      <dgm:spPr/>
      <dgm:t>
        <a:bodyPr/>
        <a:lstStyle/>
        <a:p>
          <a:r>
            <a:rPr lang="en-GB" b="1" noProof="0" dirty="0">
              <a:latin typeface="+mn-lt"/>
            </a:rPr>
            <a:t>77.19%</a:t>
          </a:r>
          <a:r>
            <a:rPr lang="en-GB" noProof="0" dirty="0">
              <a:latin typeface="+mn-lt"/>
            </a:rPr>
            <a:t> of respondents identified </a:t>
          </a:r>
          <a:r>
            <a:rPr lang="en-GB" b="1" noProof="0" dirty="0">
              <a:latin typeface="+mn-lt"/>
            </a:rPr>
            <a:t>armed Fulani militias</a:t>
          </a:r>
          <a:r>
            <a:rPr lang="en-GB" noProof="0" dirty="0">
              <a:latin typeface="+mn-lt"/>
            </a:rPr>
            <a:t> as the main perpetrators of violent attacks that led to land seizures.</a:t>
          </a:r>
          <a:endParaRPr lang="en-GB" noProof="0" dirty="0"/>
        </a:p>
      </dgm:t>
    </dgm:pt>
    <dgm:pt modelId="{ED3543DC-8BCB-47CA-BCEA-DB51F62A995F}" type="parTrans" cxnId="{DF25C94D-6CB0-4C5C-9A54-26373F357EAB}">
      <dgm:prSet/>
      <dgm:spPr/>
      <dgm:t>
        <a:bodyPr/>
        <a:lstStyle/>
        <a:p>
          <a:endParaRPr lang="en-GB"/>
        </a:p>
      </dgm:t>
    </dgm:pt>
    <dgm:pt modelId="{38DCD393-8208-48C4-A7EC-D4FA9AC9CE62}" type="sibTrans" cxnId="{DF25C94D-6CB0-4C5C-9A54-26373F357EAB}">
      <dgm:prSet/>
      <dgm:spPr/>
      <dgm:t>
        <a:bodyPr/>
        <a:lstStyle/>
        <a:p>
          <a:endParaRPr lang="en-GB"/>
        </a:p>
      </dgm:t>
    </dgm:pt>
    <dgm:pt modelId="{62975B16-7BC1-4C5D-B671-377EFA04AD74}">
      <dgm:prSet phldrT="[Text]" phldr="0"/>
      <dgm:spPr/>
      <dgm:t>
        <a:bodyPr/>
        <a:lstStyle/>
        <a:p>
          <a:r>
            <a:rPr lang="en-GB" b="1" noProof="0" dirty="0"/>
            <a:t>Forceful Takeover</a:t>
          </a:r>
        </a:p>
      </dgm:t>
    </dgm:pt>
    <dgm:pt modelId="{1026034E-59AF-40A5-B94B-A6F9DE3B6ABD}" type="parTrans" cxnId="{E3ECF27F-FCEB-488C-B117-EA2DC4B1FD25}">
      <dgm:prSet/>
      <dgm:spPr/>
      <dgm:t>
        <a:bodyPr/>
        <a:lstStyle/>
        <a:p>
          <a:endParaRPr lang="en-GB"/>
        </a:p>
      </dgm:t>
    </dgm:pt>
    <dgm:pt modelId="{D6D8381C-4BDB-4636-AB6F-70F899372B24}" type="sibTrans" cxnId="{E3ECF27F-FCEB-488C-B117-EA2DC4B1FD25}">
      <dgm:prSet/>
      <dgm:spPr/>
      <dgm:t>
        <a:bodyPr/>
        <a:lstStyle/>
        <a:p>
          <a:endParaRPr lang="en-GB"/>
        </a:p>
      </dgm:t>
    </dgm:pt>
    <dgm:pt modelId="{2D7B495E-675C-4EE0-833A-089C4787F88B}">
      <dgm:prSet phldrT="[Text]" phldr="0"/>
      <dgm:spPr/>
      <dgm:t>
        <a:bodyPr/>
        <a:lstStyle/>
        <a:p>
          <a:r>
            <a:rPr lang="en-GB" b="1" noProof="0" dirty="0"/>
            <a:t>Current Occupants</a:t>
          </a:r>
        </a:p>
      </dgm:t>
    </dgm:pt>
    <dgm:pt modelId="{52CAD264-E809-4EE4-A8DB-627BE0DE650A}" type="parTrans" cxnId="{48F90873-2EBD-4F58-A74D-9AFFAF11648B}">
      <dgm:prSet/>
      <dgm:spPr/>
      <dgm:t>
        <a:bodyPr/>
        <a:lstStyle/>
        <a:p>
          <a:endParaRPr lang="en-GB"/>
        </a:p>
      </dgm:t>
    </dgm:pt>
    <dgm:pt modelId="{C1274E0E-320E-4785-A6A6-F10BE4A13FFA}" type="sibTrans" cxnId="{48F90873-2EBD-4F58-A74D-9AFFAF11648B}">
      <dgm:prSet/>
      <dgm:spPr/>
      <dgm:t>
        <a:bodyPr/>
        <a:lstStyle/>
        <a:p>
          <a:endParaRPr lang="en-GB"/>
        </a:p>
      </dgm:t>
    </dgm:pt>
    <dgm:pt modelId="{95E2944E-0D0E-4510-BC66-F8CE2D3591E3}">
      <dgm:prSet phldrT="[Text]"/>
      <dgm:spPr/>
      <dgm:t>
        <a:bodyPr/>
        <a:lstStyle/>
        <a:p>
          <a:r>
            <a:rPr lang="en-GB" b="1" noProof="0" dirty="0">
              <a:latin typeface="+mn-lt"/>
            </a:rPr>
            <a:t>63.16% </a:t>
          </a:r>
          <a:r>
            <a:rPr lang="en-GB" noProof="0" dirty="0">
              <a:latin typeface="+mn-lt"/>
            </a:rPr>
            <a:t>indicated that </a:t>
          </a:r>
          <a:r>
            <a:rPr lang="en-GB" b="1" noProof="0" dirty="0">
              <a:latin typeface="+mn-lt"/>
            </a:rPr>
            <a:t>Fulani herders</a:t>
          </a:r>
          <a:r>
            <a:rPr lang="en-GB" noProof="0" dirty="0">
              <a:latin typeface="+mn-lt"/>
            </a:rPr>
            <a:t> remain the current occupants of seized lands.</a:t>
          </a:r>
          <a:endParaRPr lang="en-GB" noProof="0" dirty="0"/>
        </a:p>
      </dgm:t>
    </dgm:pt>
    <dgm:pt modelId="{8E448018-6DF0-4326-B22A-40A012C5C215}" type="parTrans" cxnId="{23B013A3-2022-4929-8F76-7B8170221371}">
      <dgm:prSet/>
      <dgm:spPr/>
      <dgm:t>
        <a:bodyPr/>
        <a:lstStyle/>
        <a:p>
          <a:endParaRPr lang="en-GB"/>
        </a:p>
      </dgm:t>
    </dgm:pt>
    <dgm:pt modelId="{218731C5-FD25-4F83-8907-7A942CCE047C}" type="sibTrans" cxnId="{23B013A3-2022-4929-8F76-7B8170221371}">
      <dgm:prSet/>
      <dgm:spPr/>
      <dgm:t>
        <a:bodyPr/>
        <a:lstStyle/>
        <a:p>
          <a:endParaRPr lang="en-GB"/>
        </a:p>
      </dgm:t>
    </dgm:pt>
    <dgm:pt modelId="{6AD30BF3-7CD3-4E35-915A-6B7E0B9B75BA}">
      <dgm:prSet phldrT="[Text]" phldr="0"/>
      <dgm:spPr/>
      <dgm:t>
        <a:bodyPr/>
        <a:lstStyle/>
        <a:p>
          <a:r>
            <a:rPr lang="en-GB" b="1" noProof="0" dirty="0">
              <a:latin typeface="+mn-lt"/>
            </a:rPr>
            <a:t>57.89%</a:t>
          </a:r>
          <a:r>
            <a:rPr lang="en-GB" noProof="0" dirty="0">
              <a:latin typeface="+mn-lt"/>
            </a:rPr>
            <a:t> confirmed that ancestral land and properties were forcefully taken over.</a:t>
          </a:r>
          <a:endParaRPr lang="en-GB" noProof="0" dirty="0"/>
        </a:p>
      </dgm:t>
    </dgm:pt>
    <dgm:pt modelId="{3B8E85C9-BD54-44F5-9624-EE1DACA7AC7E}" type="parTrans" cxnId="{52DF5A5B-4909-46D2-9CAE-DD22AE6097DB}">
      <dgm:prSet/>
      <dgm:spPr/>
      <dgm:t>
        <a:bodyPr/>
        <a:lstStyle/>
        <a:p>
          <a:endParaRPr lang="en-GB"/>
        </a:p>
      </dgm:t>
    </dgm:pt>
    <dgm:pt modelId="{1795FEA2-3F3C-49BB-848B-C84AAFD32F1E}" type="sibTrans" cxnId="{52DF5A5B-4909-46D2-9CAE-DD22AE6097DB}">
      <dgm:prSet/>
      <dgm:spPr/>
      <dgm:t>
        <a:bodyPr/>
        <a:lstStyle/>
        <a:p>
          <a:endParaRPr lang="en-GB"/>
        </a:p>
      </dgm:t>
    </dgm:pt>
    <dgm:pt modelId="{55485593-3120-4E06-84E4-96F0DC98FCAB}" type="pres">
      <dgm:prSet presAssocID="{0A692ED9-1B59-4F86-A1DB-C8766693525B}" presName="linear" presStyleCnt="0">
        <dgm:presLayoutVars>
          <dgm:dir/>
          <dgm:animLvl val="lvl"/>
          <dgm:resizeHandles val="exact"/>
        </dgm:presLayoutVars>
      </dgm:prSet>
      <dgm:spPr/>
    </dgm:pt>
    <dgm:pt modelId="{5A6A9592-B816-4CD7-96D1-DC251CA0AF54}" type="pres">
      <dgm:prSet presAssocID="{712D88B7-78F2-4AE3-BB90-CAFAE54A974C}" presName="parentLin" presStyleCnt="0"/>
      <dgm:spPr/>
    </dgm:pt>
    <dgm:pt modelId="{2F458B65-2FC1-45EE-88B1-3C54DF09DDBC}" type="pres">
      <dgm:prSet presAssocID="{712D88B7-78F2-4AE3-BB90-CAFAE54A974C}" presName="parentLeftMargin" presStyleLbl="node1" presStyleIdx="0" presStyleCnt="3"/>
      <dgm:spPr/>
    </dgm:pt>
    <dgm:pt modelId="{148C612D-74D5-4E66-865D-F0D0BD0A08BE}" type="pres">
      <dgm:prSet presAssocID="{712D88B7-78F2-4AE3-BB90-CAFAE54A974C}" presName="parentText" presStyleLbl="node1" presStyleIdx="0" presStyleCnt="3">
        <dgm:presLayoutVars>
          <dgm:chMax val="0"/>
          <dgm:bulletEnabled val="1"/>
        </dgm:presLayoutVars>
      </dgm:prSet>
      <dgm:spPr/>
    </dgm:pt>
    <dgm:pt modelId="{C1E25371-162E-4B22-A558-9237CF979B88}" type="pres">
      <dgm:prSet presAssocID="{712D88B7-78F2-4AE3-BB90-CAFAE54A974C}" presName="negativeSpace" presStyleCnt="0"/>
      <dgm:spPr/>
    </dgm:pt>
    <dgm:pt modelId="{F26A5A25-18C3-42F0-99BA-E0A92FFC27FE}" type="pres">
      <dgm:prSet presAssocID="{712D88B7-78F2-4AE3-BB90-CAFAE54A974C}" presName="childText" presStyleLbl="conFgAcc1" presStyleIdx="0" presStyleCnt="3">
        <dgm:presLayoutVars>
          <dgm:bulletEnabled val="1"/>
        </dgm:presLayoutVars>
      </dgm:prSet>
      <dgm:spPr/>
    </dgm:pt>
    <dgm:pt modelId="{07948720-58B8-4E49-A99E-36E914A5B5D0}" type="pres">
      <dgm:prSet presAssocID="{744FAF1A-8EA3-421B-9F27-3808764BC0B7}" presName="spaceBetweenRectangles" presStyleCnt="0"/>
      <dgm:spPr/>
    </dgm:pt>
    <dgm:pt modelId="{DCD20F23-D1C0-4138-9F9C-022B7AC1C08F}" type="pres">
      <dgm:prSet presAssocID="{62975B16-7BC1-4C5D-B671-377EFA04AD74}" presName="parentLin" presStyleCnt="0"/>
      <dgm:spPr/>
    </dgm:pt>
    <dgm:pt modelId="{7B386417-F716-472B-99A7-EF0F4865072F}" type="pres">
      <dgm:prSet presAssocID="{62975B16-7BC1-4C5D-B671-377EFA04AD74}" presName="parentLeftMargin" presStyleLbl="node1" presStyleIdx="0" presStyleCnt="3"/>
      <dgm:spPr/>
    </dgm:pt>
    <dgm:pt modelId="{2753EC3B-4045-4B30-BF53-C5D63632E806}" type="pres">
      <dgm:prSet presAssocID="{62975B16-7BC1-4C5D-B671-377EFA04AD74}" presName="parentText" presStyleLbl="node1" presStyleIdx="1" presStyleCnt="3">
        <dgm:presLayoutVars>
          <dgm:chMax val="0"/>
          <dgm:bulletEnabled val="1"/>
        </dgm:presLayoutVars>
      </dgm:prSet>
      <dgm:spPr/>
    </dgm:pt>
    <dgm:pt modelId="{92B0EADC-90BC-46C9-8B75-F0B71CD7E29E}" type="pres">
      <dgm:prSet presAssocID="{62975B16-7BC1-4C5D-B671-377EFA04AD74}" presName="negativeSpace" presStyleCnt="0"/>
      <dgm:spPr/>
    </dgm:pt>
    <dgm:pt modelId="{FCC17198-1168-476E-B2C2-2EB2A00A4404}" type="pres">
      <dgm:prSet presAssocID="{62975B16-7BC1-4C5D-B671-377EFA04AD74}" presName="childText" presStyleLbl="conFgAcc1" presStyleIdx="1" presStyleCnt="3">
        <dgm:presLayoutVars>
          <dgm:bulletEnabled val="1"/>
        </dgm:presLayoutVars>
      </dgm:prSet>
      <dgm:spPr/>
    </dgm:pt>
    <dgm:pt modelId="{2F7961CF-9B7E-43F0-867E-9C7F3672588C}" type="pres">
      <dgm:prSet presAssocID="{D6D8381C-4BDB-4636-AB6F-70F899372B24}" presName="spaceBetweenRectangles" presStyleCnt="0"/>
      <dgm:spPr/>
    </dgm:pt>
    <dgm:pt modelId="{8B7745EE-B7F9-477D-AB49-4A6EE777C7CC}" type="pres">
      <dgm:prSet presAssocID="{2D7B495E-675C-4EE0-833A-089C4787F88B}" presName="parentLin" presStyleCnt="0"/>
      <dgm:spPr/>
    </dgm:pt>
    <dgm:pt modelId="{102BF879-8938-4F6B-B346-25650FEA4DD5}" type="pres">
      <dgm:prSet presAssocID="{2D7B495E-675C-4EE0-833A-089C4787F88B}" presName="parentLeftMargin" presStyleLbl="node1" presStyleIdx="1" presStyleCnt="3"/>
      <dgm:spPr/>
    </dgm:pt>
    <dgm:pt modelId="{4F4A2153-42B8-4EDB-86EA-FCF80B1919F4}" type="pres">
      <dgm:prSet presAssocID="{2D7B495E-675C-4EE0-833A-089C4787F88B}" presName="parentText" presStyleLbl="node1" presStyleIdx="2" presStyleCnt="3">
        <dgm:presLayoutVars>
          <dgm:chMax val="0"/>
          <dgm:bulletEnabled val="1"/>
        </dgm:presLayoutVars>
      </dgm:prSet>
      <dgm:spPr/>
    </dgm:pt>
    <dgm:pt modelId="{617B1E94-FF04-4567-B2B4-59FA5266E710}" type="pres">
      <dgm:prSet presAssocID="{2D7B495E-675C-4EE0-833A-089C4787F88B}" presName="negativeSpace" presStyleCnt="0"/>
      <dgm:spPr/>
    </dgm:pt>
    <dgm:pt modelId="{4AA592C4-8421-42C0-A6BB-BC765DDAE213}" type="pres">
      <dgm:prSet presAssocID="{2D7B495E-675C-4EE0-833A-089C4787F88B}" presName="childText" presStyleLbl="conFgAcc1" presStyleIdx="2" presStyleCnt="3">
        <dgm:presLayoutVars>
          <dgm:bulletEnabled val="1"/>
        </dgm:presLayoutVars>
      </dgm:prSet>
      <dgm:spPr/>
    </dgm:pt>
  </dgm:ptLst>
  <dgm:cxnLst>
    <dgm:cxn modelId="{09102421-B6BE-40D7-AB13-56B29EBD91F3}" type="presOf" srcId="{2D7B495E-675C-4EE0-833A-089C4787F88B}" destId="{4F4A2153-42B8-4EDB-86EA-FCF80B1919F4}" srcOrd="1" destOrd="0" presId="urn:microsoft.com/office/officeart/2005/8/layout/list1"/>
    <dgm:cxn modelId="{77F22229-5200-444B-A33E-4E5474776CBF}" type="presOf" srcId="{712D88B7-78F2-4AE3-BB90-CAFAE54A974C}" destId="{2F458B65-2FC1-45EE-88B1-3C54DF09DDBC}" srcOrd="0" destOrd="0" presId="urn:microsoft.com/office/officeart/2005/8/layout/list1"/>
    <dgm:cxn modelId="{52DF5A5B-4909-46D2-9CAE-DD22AE6097DB}" srcId="{62975B16-7BC1-4C5D-B671-377EFA04AD74}" destId="{6AD30BF3-7CD3-4E35-915A-6B7E0B9B75BA}" srcOrd="0" destOrd="0" parTransId="{3B8E85C9-BD54-44F5-9624-EE1DACA7AC7E}" sibTransId="{1795FEA2-3F3C-49BB-848B-C84AAFD32F1E}"/>
    <dgm:cxn modelId="{0A2FBB61-0939-4802-98E1-0E4EAE3B1D80}" srcId="{0A692ED9-1B59-4F86-A1DB-C8766693525B}" destId="{712D88B7-78F2-4AE3-BB90-CAFAE54A974C}" srcOrd="0" destOrd="0" parTransId="{6559F5C9-F9D3-4811-B895-F719362B0E84}" sibTransId="{744FAF1A-8EA3-421B-9F27-3808764BC0B7}"/>
    <dgm:cxn modelId="{02AB4645-5936-4844-95E3-54565DF6821F}" type="presOf" srcId="{62975B16-7BC1-4C5D-B671-377EFA04AD74}" destId="{7B386417-F716-472B-99A7-EF0F4865072F}" srcOrd="0" destOrd="0" presId="urn:microsoft.com/office/officeart/2005/8/layout/list1"/>
    <dgm:cxn modelId="{DF25C94D-6CB0-4C5C-9A54-26373F357EAB}" srcId="{712D88B7-78F2-4AE3-BB90-CAFAE54A974C}" destId="{93860AE0-5DAE-4084-8F85-0ED5CCCED15B}" srcOrd="0" destOrd="0" parTransId="{ED3543DC-8BCB-47CA-BCEA-DB51F62A995F}" sibTransId="{38DCD393-8208-48C4-A7EC-D4FA9AC9CE62}"/>
    <dgm:cxn modelId="{1AFEC150-D101-4012-994B-CF7432D175F0}" type="presOf" srcId="{93860AE0-5DAE-4084-8F85-0ED5CCCED15B}" destId="{F26A5A25-18C3-42F0-99BA-E0A92FFC27FE}" srcOrd="0" destOrd="0" presId="urn:microsoft.com/office/officeart/2005/8/layout/list1"/>
    <dgm:cxn modelId="{48F90873-2EBD-4F58-A74D-9AFFAF11648B}" srcId="{0A692ED9-1B59-4F86-A1DB-C8766693525B}" destId="{2D7B495E-675C-4EE0-833A-089C4787F88B}" srcOrd="2" destOrd="0" parTransId="{52CAD264-E809-4EE4-A8DB-627BE0DE650A}" sibTransId="{C1274E0E-320E-4785-A6A6-F10BE4A13FFA}"/>
    <dgm:cxn modelId="{4B57127C-E239-4804-9BC7-B39514584F51}" type="presOf" srcId="{95E2944E-0D0E-4510-BC66-F8CE2D3591E3}" destId="{4AA592C4-8421-42C0-A6BB-BC765DDAE213}" srcOrd="0" destOrd="0" presId="urn:microsoft.com/office/officeart/2005/8/layout/list1"/>
    <dgm:cxn modelId="{E3ECF27F-FCEB-488C-B117-EA2DC4B1FD25}" srcId="{0A692ED9-1B59-4F86-A1DB-C8766693525B}" destId="{62975B16-7BC1-4C5D-B671-377EFA04AD74}" srcOrd="1" destOrd="0" parTransId="{1026034E-59AF-40A5-B94B-A6F9DE3B6ABD}" sibTransId="{D6D8381C-4BDB-4636-AB6F-70F899372B24}"/>
    <dgm:cxn modelId="{568E7591-E7E0-414F-BA11-D4C65C9C10D6}" type="presOf" srcId="{62975B16-7BC1-4C5D-B671-377EFA04AD74}" destId="{2753EC3B-4045-4B30-BF53-C5D63632E806}" srcOrd="1" destOrd="0" presId="urn:microsoft.com/office/officeart/2005/8/layout/list1"/>
    <dgm:cxn modelId="{3DA3F692-A70C-4F86-8B0C-5E7CD54C226A}" type="presOf" srcId="{712D88B7-78F2-4AE3-BB90-CAFAE54A974C}" destId="{148C612D-74D5-4E66-865D-F0D0BD0A08BE}" srcOrd="1" destOrd="0" presId="urn:microsoft.com/office/officeart/2005/8/layout/list1"/>
    <dgm:cxn modelId="{23B013A3-2022-4929-8F76-7B8170221371}" srcId="{2D7B495E-675C-4EE0-833A-089C4787F88B}" destId="{95E2944E-0D0E-4510-BC66-F8CE2D3591E3}" srcOrd="0" destOrd="0" parTransId="{8E448018-6DF0-4326-B22A-40A012C5C215}" sibTransId="{218731C5-FD25-4F83-8907-7A942CCE047C}"/>
    <dgm:cxn modelId="{F26195A5-B3DD-4914-97A2-17F2FC452F25}" type="presOf" srcId="{6AD30BF3-7CD3-4E35-915A-6B7E0B9B75BA}" destId="{FCC17198-1168-476E-B2C2-2EB2A00A4404}" srcOrd="0" destOrd="0" presId="urn:microsoft.com/office/officeart/2005/8/layout/list1"/>
    <dgm:cxn modelId="{9E665AC2-5EE9-4501-BE49-53227130D42A}" type="presOf" srcId="{0A692ED9-1B59-4F86-A1DB-C8766693525B}" destId="{55485593-3120-4E06-84E4-96F0DC98FCAB}" srcOrd="0" destOrd="0" presId="urn:microsoft.com/office/officeart/2005/8/layout/list1"/>
    <dgm:cxn modelId="{C23988F9-9F2E-4C34-B3DF-8EC19446D1AE}" type="presOf" srcId="{2D7B495E-675C-4EE0-833A-089C4787F88B}" destId="{102BF879-8938-4F6B-B346-25650FEA4DD5}" srcOrd="0" destOrd="0" presId="urn:microsoft.com/office/officeart/2005/8/layout/list1"/>
    <dgm:cxn modelId="{6739D9D7-02A2-46AF-A635-5047E2189B3E}" type="presParOf" srcId="{55485593-3120-4E06-84E4-96F0DC98FCAB}" destId="{5A6A9592-B816-4CD7-96D1-DC251CA0AF54}" srcOrd="0" destOrd="0" presId="urn:microsoft.com/office/officeart/2005/8/layout/list1"/>
    <dgm:cxn modelId="{C49CA2D0-A3F1-4740-B5E3-67B24BC1490F}" type="presParOf" srcId="{5A6A9592-B816-4CD7-96D1-DC251CA0AF54}" destId="{2F458B65-2FC1-45EE-88B1-3C54DF09DDBC}" srcOrd="0" destOrd="0" presId="urn:microsoft.com/office/officeart/2005/8/layout/list1"/>
    <dgm:cxn modelId="{AFE1DAB5-DBCE-4BCE-98C8-54C4FEAD1C76}" type="presParOf" srcId="{5A6A9592-B816-4CD7-96D1-DC251CA0AF54}" destId="{148C612D-74D5-4E66-865D-F0D0BD0A08BE}" srcOrd="1" destOrd="0" presId="urn:microsoft.com/office/officeart/2005/8/layout/list1"/>
    <dgm:cxn modelId="{B758FFAE-BDFD-4891-9BCB-F9FB48A7CFB5}" type="presParOf" srcId="{55485593-3120-4E06-84E4-96F0DC98FCAB}" destId="{C1E25371-162E-4B22-A558-9237CF979B88}" srcOrd="1" destOrd="0" presId="urn:microsoft.com/office/officeart/2005/8/layout/list1"/>
    <dgm:cxn modelId="{30327712-8EE6-4912-BA29-63E783F0D10A}" type="presParOf" srcId="{55485593-3120-4E06-84E4-96F0DC98FCAB}" destId="{F26A5A25-18C3-42F0-99BA-E0A92FFC27FE}" srcOrd="2" destOrd="0" presId="urn:microsoft.com/office/officeart/2005/8/layout/list1"/>
    <dgm:cxn modelId="{9025CB3D-349E-42ED-8986-88A062785819}" type="presParOf" srcId="{55485593-3120-4E06-84E4-96F0DC98FCAB}" destId="{07948720-58B8-4E49-A99E-36E914A5B5D0}" srcOrd="3" destOrd="0" presId="urn:microsoft.com/office/officeart/2005/8/layout/list1"/>
    <dgm:cxn modelId="{50D44C21-066B-47A0-91D8-7FA2D6F87346}" type="presParOf" srcId="{55485593-3120-4E06-84E4-96F0DC98FCAB}" destId="{DCD20F23-D1C0-4138-9F9C-022B7AC1C08F}" srcOrd="4" destOrd="0" presId="urn:microsoft.com/office/officeart/2005/8/layout/list1"/>
    <dgm:cxn modelId="{FB5DEBA0-67C2-4024-AF6B-4E7AE7F44A61}" type="presParOf" srcId="{DCD20F23-D1C0-4138-9F9C-022B7AC1C08F}" destId="{7B386417-F716-472B-99A7-EF0F4865072F}" srcOrd="0" destOrd="0" presId="urn:microsoft.com/office/officeart/2005/8/layout/list1"/>
    <dgm:cxn modelId="{DAA9F153-3957-4375-9E34-12BA206F9160}" type="presParOf" srcId="{DCD20F23-D1C0-4138-9F9C-022B7AC1C08F}" destId="{2753EC3B-4045-4B30-BF53-C5D63632E806}" srcOrd="1" destOrd="0" presId="urn:microsoft.com/office/officeart/2005/8/layout/list1"/>
    <dgm:cxn modelId="{3496B9EA-3939-4498-A7D2-8BCC459DCB3A}" type="presParOf" srcId="{55485593-3120-4E06-84E4-96F0DC98FCAB}" destId="{92B0EADC-90BC-46C9-8B75-F0B71CD7E29E}" srcOrd="5" destOrd="0" presId="urn:microsoft.com/office/officeart/2005/8/layout/list1"/>
    <dgm:cxn modelId="{DB357684-0655-4A00-A917-0B2639EC7535}" type="presParOf" srcId="{55485593-3120-4E06-84E4-96F0DC98FCAB}" destId="{FCC17198-1168-476E-B2C2-2EB2A00A4404}" srcOrd="6" destOrd="0" presId="urn:microsoft.com/office/officeart/2005/8/layout/list1"/>
    <dgm:cxn modelId="{51B312B3-FE65-4F4A-9D8C-7A52FE647CEE}" type="presParOf" srcId="{55485593-3120-4E06-84E4-96F0DC98FCAB}" destId="{2F7961CF-9B7E-43F0-867E-9C7F3672588C}" srcOrd="7" destOrd="0" presId="urn:microsoft.com/office/officeart/2005/8/layout/list1"/>
    <dgm:cxn modelId="{5418D37D-EC8C-4826-B951-DEB2460489C3}" type="presParOf" srcId="{55485593-3120-4E06-84E4-96F0DC98FCAB}" destId="{8B7745EE-B7F9-477D-AB49-4A6EE777C7CC}" srcOrd="8" destOrd="0" presId="urn:microsoft.com/office/officeart/2005/8/layout/list1"/>
    <dgm:cxn modelId="{692C23DB-9C13-43E9-9386-A59A22E633AA}" type="presParOf" srcId="{8B7745EE-B7F9-477D-AB49-4A6EE777C7CC}" destId="{102BF879-8938-4F6B-B346-25650FEA4DD5}" srcOrd="0" destOrd="0" presId="urn:microsoft.com/office/officeart/2005/8/layout/list1"/>
    <dgm:cxn modelId="{323998BE-64DF-4C2F-8CA5-B0876E2BD735}" type="presParOf" srcId="{8B7745EE-B7F9-477D-AB49-4A6EE777C7CC}" destId="{4F4A2153-42B8-4EDB-86EA-FCF80B1919F4}" srcOrd="1" destOrd="0" presId="urn:microsoft.com/office/officeart/2005/8/layout/list1"/>
    <dgm:cxn modelId="{2A915AC3-623A-492F-995F-00A2044BDE5B}" type="presParOf" srcId="{55485593-3120-4E06-84E4-96F0DC98FCAB}" destId="{617B1E94-FF04-4567-B2B4-59FA5266E710}" srcOrd="9" destOrd="0" presId="urn:microsoft.com/office/officeart/2005/8/layout/list1"/>
    <dgm:cxn modelId="{723EAEAD-0E61-4606-9ED3-5008C344C59F}" type="presParOf" srcId="{55485593-3120-4E06-84E4-96F0DC98FCAB}" destId="{4AA592C4-8421-42C0-A6BB-BC765DDAE21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C981B-8FE6-4B41-935A-4D200FF08589}"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GB"/>
        </a:p>
      </dgm:t>
    </dgm:pt>
    <dgm:pt modelId="{2BC5C244-0E9F-4C81-A5B8-78C2C837C495}">
      <dgm:prSet phldrT="[Text]" phldr="0" custT="1"/>
      <dgm:spPr/>
      <dgm:t>
        <a:bodyPr/>
        <a:lstStyle/>
        <a:p>
          <a:r>
            <a:rPr lang="en-GB" sz="2000" b="1" noProof="0" dirty="0" err="1"/>
            <a:t>Bokkos</a:t>
          </a:r>
          <a:r>
            <a:rPr lang="en-GB" sz="2000" b="1" noProof="0" dirty="0"/>
            <a:t> LGA</a:t>
          </a:r>
        </a:p>
      </dgm:t>
    </dgm:pt>
    <dgm:pt modelId="{0812EA0E-6A5C-432B-87EB-5708F2CF690B}" type="parTrans" cxnId="{5F1D719E-A03A-4C39-BDEC-42189AF0546C}">
      <dgm:prSet/>
      <dgm:spPr/>
      <dgm:t>
        <a:bodyPr/>
        <a:lstStyle/>
        <a:p>
          <a:endParaRPr lang="en-GB"/>
        </a:p>
      </dgm:t>
    </dgm:pt>
    <dgm:pt modelId="{3F666066-2FBC-4A04-9541-7D19BAF58CC1}" type="sibTrans" cxnId="{5F1D719E-A03A-4C39-BDEC-42189AF0546C}">
      <dgm:prSet/>
      <dgm:spPr/>
      <dgm:t>
        <a:bodyPr/>
        <a:lstStyle/>
        <a:p>
          <a:endParaRPr lang="en-GB"/>
        </a:p>
      </dgm:t>
    </dgm:pt>
    <dgm:pt modelId="{0F8FFD22-2EF0-44C0-AB9E-B8BCD5E414C0}">
      <dgm:prSet phldrT="[Text]" phldr="0" custT="1"/>
      <dgm:spPr/>
      <dgm:t>
        <a:bodyPr/>
        <a:lstStyle/>
        <a:p>
          <a:r>
            <a:rPr lang="en-GB" sz="2000" b="1" noProof="0" dirty="0"/>
            <a:t>Mangu LGA</a:t>
          </a:r>
        </a:p>
      </dgm:t>
    </dgm:pt>
    <dgm:pt modelId="{319B25F2-BA9E-43C6-886D-E1C0569ABF1A}" type="parTrans" cxnId="{8CB005E5-844E-4F1C-AAA0-6D42603C8FE7}">
      <dgm:prSet/>
      <dgm:spPr/>
      <dgm:t>
        <a:bodyPr/>
        <a:lstStyle/>
        <a:p>
          <a:endParaRPr lang="en-GB"/>
        </a:p>
      </dgm:t>
    </dgm:pt>
    <dgm:pt modelId="{7D2DB6E1-9CF9-4872-A0FD-262BC34E6F22}" type="sibTrans" cxnId="{8CB005E5-844E-4F1C-AAA0-6D42603C8FE7}">
      <dgm:prSet/>
      <dgm:spPr/>
      <dgm:t>
        <a:bodyPr/>
        <a:lstStyle/>
        <a:p>
          <a:endParaRPr lang="en-GB"/>
        </a:p>
      </dgm:t>
    </dgm:pt>
    <dgm:pt modelId="{645C4F28-36D5-4C9D-B4F6-27F839207785}">
      <dgm:prSet phldrT="[Text]" phldr="0" custT="1"/>
      <dgm:spPr/>
      <dgm:t>
        <a:bodyPr/>
        <a:lstStyle/>
        <a:p>
          <a:r>
            <a:rPr lang="en-GB" sz="2000" b="1" noProof="0" dirty="0"/>
            <a:t>Barkin Ladi LGA</a:t>
          </a:r>
        </a:p>
      </dgm:t>
    </dgm:pt>
    <dgm:pt modelId="{54B3D7DE-7ED0-49BD-99F0-12712B79EDDC}" type="parTrans" cxnId="{13C102EB-E39D-4147-A9BF-935CF88301DA}">
      <dgm:prSet/>
      <dgm:spPr/>
      <dgm:t>
        <a:bodyPr/>
        <a:lstStyle/>
        <a:p>
          <a:endParaRPr lang="en-GB"/>
        </a:p>
      </dgm:t>
    </dgm:pt>
    <dgm:pt modelId="{36CB3B59-0983-4E7F-AF85-A757BD287EED}" type="sibTrans" cxnId="{13C102EB-E39D-4147-A9BF-935CF88301DA}">
      <dgm:prSet/>
      <dgm:spPr/>
      <dgm:t>
        <a:bodyPr/>
        <a:lstStyle/>
        <a:p>
          <a:endParaRPr lang="en-GB"/>
        </a:p>
      </dgm:t>
    </dgm:pt>
    <dgm:pt modelId="{4832EB0A-4B10-4BB2-9BF3-8EA06B004DD5}">
      <dgm:prSet phldrT="[Text]" phldr="0" custT="1"/>
      <dgm:spPr/>
      <dgm:t>
        <a:bodyPr/>
        <a:lstStyle/>
        <a:p>
          <a:r>
            <a:rPr lang="en-GB" sz="1600" b="1" noProof="0" dirty="0"/>
            <a:t>Hokk </a:t>
          </a:r>
          <a:r>
            <a:rPr lang="en-GB" sz="1600" b="0" noProof="0" dirty="0"/>
            <a:t>and </a:t>
          </a:r>
          <a:r>
            <a:rPr lang="en-GB" sz="1600" b="1" noProof="0" dirty="0"/>
            <a:t>Kadim Kassa </a:t>
          </a:r>
          <a:r>
            <a:rPr lang="en-GB" sz="1600" b="0" noProof="0" dirty="0"/>
            <a:t>renamed </a:t>
          </a:r>
          <a:r>
            <a:rPr lang="en-GB" sz="1600" b="1" noProof="0" dirty="0"/>
            <a:t>Sabon Bauchi;</a:t>
          </a:r>
        </a:p>
      </dgm:t>
    </dgm:pt>
    <dgm:pt modelId="{7629296F-9687-4DD6-B71C-4D3130ACEDA5}" type="parTrans" cxnId="{BEADAC13-BC52-4DDD-A7DC-730B3DB55A44}">
      <dgm:prSet/>
      <dgm:spPr/>
      <dgm:t>
        <a:bodyPr/>
        <a:lstStyle/>
        <a:p>
          <a:endParaRPr lang="en-GB"/>
        </a:p>
      </dgm:t>
    </dgm:pt>
    <dgm:pt modelId="{909749D3-484C-4BB5-A579-C8BC5899D881}" type="sibTrans" cxnId="{BEADAC13-BC52-4DDD-A7DC-730B3DB55A44}">
      <dgm:prSet/>
      <dgm:spPr/>
      <dgm:t>
        <a:bodyPr/>
        <a:lstStyle/>
        <a:p>
          <a:endParaRPr lang="en-GB"/>
        </a:p>
      </dgm:t>
    </dgm:pt>
    <dgm:pt modelId="{2BFC61A3-B08A-4E33-BF66-0F400505850A}">
      <dgm:prSet phldrT="[Text]" phldr="0" custT="1"/>
      <dgm:spPr/>
      <dgm:t>
        <a:bodyPr/>
        <a:lstStyle/>
        <a:p>
          <a:r>
            <a:rPr lang="en-GB" sz="1600" b="1" noProof="0" dirty="0" err="1"/>
            <a:t>Changal</a:t>
          </a:r>
          <a:r>
            <a:rPr lang="en-GB" sz="1600" b="1" noProof="0" dirty="0"/>
            <a:t> </a:t>
          </a:r>
          <a:r>
            <a:rPr lang="en-GB" sz="1600" b="0" noProof="0" dirty="0"/>
            <a:t>renamed </a:t>
          </a:r>
          <a:r>
            <a:rPr lang="en-GB" sz="1600" b="1" noProof="0" dirty="0" err="1"/>
            <a:t>Changal</a:t>
          </a:r>
          <a:r>
            <a:rPr lang="en-GB" sz="1600" b="1" noProof="0" dirty="0"/>
            <a:t> Fulani;</a:t>
          </a:r>
        </a:p>
      </dgm:t>
    </dgm:pt>
    <dgm:pt modelId="{0E1E6D71-BF32-47CC-A5FD-DD9EE8D193AD}" type="parTrans" cxnId="{D6456CA4-7349-4836-AF62-F01A9DD27D66}">
      <dgm:prSet/>
      <dgm:spPr/>
      <dgm:t>
        <a:bodyPr/>
        <a:lstStyle/>
        <a:p>
          <a:endParaRPr lang="en-GB"/>
        </a:p>
      </dgm:t>
    </dgm:pt>
    <dgm:pt modelId="{1345A00A-D47A-4A95-A055-AF155CE31308}" type="sibTrans" cxnId="{D6456CA4-7349-4836-AF62-F01A9DD27D66}">
      <dgm:prSet/>
      <dgm:spPr/>
      <dgm:t>
        <a:bodyPr/>
        <a:lstStyle/>
        <a:p>
          <a:endParaRPr lang="en-GB"/>
        </a:p>
      </dgm:t>
    </dgm:pt>
    <dgm:pt modelId="{2AA31DE2-A69A-4037-A9ED-13E950D084FA}">
      <dgm:prSet phldrT="[Text]" phldr="0" custT="1"/>
      <dgm:spPr/>
      <dgm:t>
        <a:bodyPr/>
        <a:lstStyle/>
        <a:p>
          <a:r>
            <a:rPr lang="en-GB" sz="1800" b="0" noProof="0" dirty="0" err="1"/>
            <a:t>Dogo</a:t>
          </a:r>
          <a:r>
            <a:rPr lang="en-GB" sz="1800" b="0" noProof="0" dirty="0"/>
            <a:t> </a:t>
          </a:r>
          <a:r>
            <a:rPr lang="en-GB" sz="1800" b="0" noProof="0" dirty="0" err="1"/>
            <a:t>Nahawa</a:t>
          </a:r>
          <a:r>
            <a:rPr lang="en-GB" sz="1800" b="0" noProof="0" dirty="0"/>
            <a:t>, Dyen, </a:t>
          </a:r>
          <a:r>
            <a:rPr lang="en-GB" sz="1800" b="0" noProof="0" dirty="0" err="1"/>
            <a:t>Kazok</a:t>
          </a:r>
          <a:r>
            <a:rPr lang="en-GB" sz="1800" b="0" noProof="0" dirty="0"/>
            <a:t>, Sharun, </a:t>
          </a:r>
          <a:r>
            <a:rPr lang="en-GB" sz="1800" b="0" noProof="0" dirty="0" err="1"/>
            <a:t>Gashet</a:t>
          </a:r>
          <a:r>
            <a:rPr lang="en-GB" sz="1800" b="0" noProof="0" dirty="0"/>
            <a:t>, </a:t>
          </a:r>
          <a:r>
            <a:rPr lang="en-GB" sz="1800" b="0" noProof="0" dirty="0" err="1"/>
            <a:t>Rantis</a:t>
          </a:r>
          <a:r>
            <a:rPr lang="en-GB" sz="1800" b="0" noProof="0" dirty="0"/>
            <a:t>, Kubon, </a:t>
          </a:r>
          <a:r>
            <a:rPr lang="en-GB" sz="1800" b="0" noProof="0" dirty="0" err="1"/>
            <a:t>Gashish</a:t>
          </a:r>
          <a:r>
            <a:rPr lang="en-GB" sz="1800" b="0" noProof="0" dirty="0"/>
            <a:t> District, </a:t>
          </a:r>
          <a:r>
            <a:rPr lang="en-GB" sz="1800" b="0" noProof="0" dirty="0" err="1"/>
            <a:t>Ruku</a:t>
          </a:r>
          <a:r>
            <a:rPr lang="en-GB" sz="1800" b="0" noProof="0" dirty="0"/>
            <a:t> and Njor were either renamed or fully taken over.</a:t>
          </a:r>
        </a:p>
      </dgm:t>
    </dgm:pt>
    <dgm:pt modelId="{DBCB8D61-10E1-4582-B7BC-4502B7645AF2}" type="parTrans" cxnId="{FED8D195-02CE-4FFE-B57C-3EFB2786438C}">
      <dgm:prSet/>
      <dgm:spPr/>
      <dgm:t>
        <a:bodyPr/>
        <a:lstStyle/>
        <a:p>
          <a:endParaRPr lang="en-GB"/>
        </a:p>
      </dgm:t>
    </dgm:pt>
    <dgm:pt modelId="{27C31813-CA84-42FF-876B-C073FA55B3BE}" type="sibTrans" cxnId="{FED8D195-02CE-4FFE-B57C-3EFB2786438C}">
      <dgm:prSet/>
      <dgm:spPr/>
      <dgm:t>
        <a:bodyPr/>
        <a:lstStyle/>
        <a:p>
          <a:endParaRPr lang="en-GB"/>
        </a:p>
      </dgm:t>
    </dgm:pt>
    <dgm:pt modelId="{0542AE1C-B6E0-4CD9-BD6E-11CDA3CABEA1}">
      <dgm:prSet phldrT="[Text]" phldr="0" custT="1"/>
      <dgm:spPr/>
      <dgm:t>
        <a:bodyPr/>
        <a:lstStyle/>
        <a:p>
          <a:r>
            <a:rPr lang="en-GB" sz="2000" b="1" noProof="0" dirty="0"/>
            <a:t>Riyom LGA</a:t>
          </a:r>
        </a:p>
      </dgm:t>
    </dgm:pt>
    <dgm:pt modelId="{22D18A52-D50D-45EB-80F7-5E89904C3FDE}" type="parTrans" cxnId="{01CE2A55-9886-4277-A1D3-6E384A20A49C}">
      <dgm:prSet/>
      <dgm:spPr/>
      <dgm:t>
        <a:bodyPr/>
        <a:lstStyle/>
        <a:p>
          <a:endParaRPr lang="en-GB"/>
        </a:p>
      </dgm:t>
    </dgm:pt>
    <dgm:pt modelId="{D02837F2-141B-422C-9F69-22207D59CA68}" type="sibTrans" cxnId="{01CE2A55-9886-4277-A1D3-6E384A20A49C}">
      <dgm:prSet/>
      <dgm:spPr/>
      <dgm:t>
        <a:bodyPr/>
        <a:lstStyle/>
        <a:p>
          <a:endParaRPr lang="en-GB"/>
        </a:p>
      </dgm:t>
    </dgm:pt>
    <dgm:pt modelId="{23183516-86D6-4A7F-92EF-87E1C6E56D89}">
      <dgm:prSet phldrT="[Text]" phldr="0" custT="1"/>
      <dgm:spPr/>
      <dgm:t>
        <a:bodyPr/>
        <a:lstStyle/>
        <a:p>
          <a:r>
            <a:rPr lang="en-GB" sz="1800" b="1" noProof="0" dirty="0" err="1"/>
            <a:t>Rankum</a:t>
          </a:r>
          <a:r>
            <a:rPr lang="en-GB" sz="1800" b="1" noProof="0" dirty="0"/>
            <a:t> </a:t>
          </a:r>
          <a:r>
            <a:rPr lang="en-GB" sz="1800" b="0" noProof="0" dirty="0"/>
            <a:t>in Jol Ward renamed </a:t>
          </a:r>
          <a:r>
            <a:rPr lang="en-GB" sz="1800" b="1" noProof="0" dirty="0" err="1"/>
            <a:t>Mahanga</a:t>
          </a:r>
          <a:r>
            <a:rPr lang="en-GB" sz="1800" b="1" noProof="0" dirty="0"/>
            <a:t> I.</a:t>
          </a:r>
        </a:p>
      </dgm:t>
    </dgm:pt>
    <dgm:pt modelId="{71ECA765-DADD-474D-93F8-36AD52665632}" type="parTrans" cxnId="{ACC09320-32F6-420F-89AF-D7CCDAC3CDBF}">
      <dgm:prSet/>
      <dgm:spPr/>
      <dgm:t>
        <a:bodyPr/>
        <a:lstStyle/>
        <a:p>
          <a:endParaRPr lang="en-GB"/>
        </a:p>
      </dgm:t>
    </dgm:pt>
    <dgm:pt modelId="{E4527E32-6AF7-40CD-A957-94A7D7B00BCA}" type="sibTrans" cxnId="{ACC09320-32F6-420F-89AF-D7CCDAC3CDBF}">
      <dgm:prSet/>
      <dgm:spPr/>
      <dgm:t>
        <a:bodyPr/>
        <a:lstStyle/>
        <a:p>
          <a:endParaRPr lang="en-GB"/>
        </a:p>
      </dgm:t>
    </dgm:pt>
    <dgm:pt modelId="{E9CFE18E-4460-4388-AEAB-F9876BF916DB}">
      <dgm:prSet phldrT="[Text]" phldr="0" custT="1"/>
      <dgm:spPr/>
      <dgm:t>
        <a:bodyPr/>
        <a:lstStyle/>
        <a:p>
          <a:r>
            <a:rPr lang="en-GB" sz="1600" b="1" noProof="0" dirty="0"/>
            <a:t>Kadim Bisa </a:t>
          </a:r>
          <a:r>
            <a:rPr lang="en-GB" sz="1600" b="0" noProof="0" dirty="0"/>
            <a:t>renamed </a:t>
          </a:r>
          <a:r>
            <a:rPr lang="en-GB" sz="1600" b="1" noProof="0" dirty="0"/>
            <a:t>Sabon </a:t>
          </a:r>
          <a:r>
            <a:rPr lang="en-GB" sz="1600" b="1" noProof="0" dirty="0" err="1"/>
            <a:t>Nawola</a:t>
          </a:r>
          <a:r>
            <a:rPr lang="en-GB" sz="1600" b="1" noProof="0" dirty="0"/>
            <a:t>;</a:t>
          </a:r>
        </a:p>
      </dgm:t>
    </dgm:pt>
    <dgm:pt modelId="{F738A186-6FF1-4C8C-A0FE-A4A8A807B7DE}" type="parTrans" cxnId="{9F0F07B0-C5D1-428B-83FB-DC026798F560}">
      <dgm:prSet/>
      <dgm:spPr/>
      <dgm:t>
        <a:bodyPr/>
        <a:lstStyle/>
        <a:p>
          <a:endParaRPr lang="en-GB"/>
        </a:p>
      </dgm:t>
    </dgm:pt>
    <dgm:pt modelId="{BD38CEED-E050-4E86-BC49-19EF99F9E295}" type="sibTrans" cxnId="{9F0F07B0-C5D1-428B-83FB-DC026798F560}">
      <dgm:prSet/>
      <dgm:spPr/>
      <dgm:t>
        <a:bodyPr/>
        <a:lstStyle/>
        <a:p>
          <a:endParaRPr lang="en-GB"/>
        </a:p>
      </dgm:t>
    </dgm:pt>
    <dgm:pt modelId="{81A66842-0D7C-4CF1-BCCF-D9137DD8B8AB}">
      <dgm:prSet phldrT="[Text]" phldr="0" custT="1"/>
      <dgm:spPr/>
      <dgm:t>
        <a:bodyPr/>
        <a:lstStyle/>
        <a:p>
          <a:r>
            <a:rPr lang="en-GB" sz="1600" b="0" noProof="0" dirty="0"/>
            <a:t>Others affected include Doho, Metzet, </a:t>
          </a:r>
          <a:r>
            <a:rPr lang="en-GB" sz="1600" b="0" noProof="0" dirty="0" err="1"/>
            <a:t>Yilbur</a:t>
          </a:r>
          <a:r>
            <a:rPr lang="en-GB" sz="1600" b="0" noProof="0" dirty="0"/>
            <a:t>, Sangar, </a:t>
          </a:r>
          <a:r>
            <a:rPr lang="en-GB" sz="1600" b="0" noProof="0" dirty="0" err="1"/>
            <a:t>Vokurde</a:t>
          </a:r>
          <a:r>
            <a:rPr lang="en-GB" sz="1600" b="0" noProof="0" dirty="0"/>
            <a:t>, </a:t>
          </a:r>
          <a:r>
            <a:rPr lang="en-GB" sz="1600" b="0" noProof="0" dirty="0" err="1"/>
            <a:t>Dungram</a:t>
          </a:r>
          <a:r>
            <a:rPr lang="en-GB" sz="1600" b="0" noProof="0" dirty="0"/>
            <a:t> and </a:t>
          </a:r>
          <a:r>
            <a:rPr lang="en-GB" sz="1600" b="0" noProof="0" dirty="0" err="1"/>
            <a:t>Dulu</a:t>
          </a:r>
          <a:r>
            <a:rPr lang="en-GB" sz="1600" b="0" noProof="0" dirty="0"/>
            <a:t>.</a:t>
          </a:r>
          <a:endParaRPr lang="en-GB" sz="1600" b="1" noProof="0" dirty="0"/>
        </a:p>
      </dgm:t>
    </dgm:pt>
    <dgm:pt modelId="{0F2FCC73-8271-4D5B-8931-666ED7D6E880}" type="parTrans" cxnId="{95BE675B-3E30-4EB9-800A-A73D2A04674B}">
      <dgm:prSet/>
      <dgm:spPr/>
      <dgm:t>
        <a:bodyPr/>
        <a:lstStyle/>
        <a:p>
          <a:endParaRPr lang="en-GB"/>
        </a:p>
      </dgm:t>
    </dgm:pt>
    <dgm:pt modelId="{2E5CDC5D-EDBD-4AD8-B7CD-420BA48CD6A2}" type="sibTrans" cxnId="{95BE675B-3E30-4EB9-800A-A73D2A04674B}">
      <dgm:prSet/>
      <dgm:spPr/>
      <dgm:t>
        <a:bodyPr/>
        <a:lstStyle/>
        <a:p>
          <a:endParaRPr lang="en-GB"/>
        </a:p>
      </dgm:t>
    </dgm:pt>
    <dgm:pt modelId="{546E8CB6-8C9F-45AB-8E8F-C1103FE69BA5}">
      <dgm:prSet phldrT="[Text]" phldr="0" custT="1"/>
      <dgm:spPr/>
      <dgm:t>
        <a:bodyPr/>
        <a:lstStyle/>
        <a:p>
          <a:r>
            <a:rPr lang="en-GB" sz="1600" b="1" noProof="0" dirty="0" err="1"/>
            <a:t>Kumbili</a:t>
          </a:r>
          <a:r>
            <a:rPr lang="en-GB" sz="1600" b="1" noProof="0" dirty="0"/>
            <a:t> </a:t>
          </a:r>
          <a:r>
            <a:rPr lang="en-GB" sz="1600" b="0" noProof="0" dirty="0"/>
            <a:t>renamed </a:t>
          </a:r>
          <a:r>
            <a:rPr lang="en-GB" sz="1600" b="1" noProof="0" dirty="0" err="1"/>
            <a:t>Kumbili</a:t>
          </a:r>
          <a:r>
            <a:rPr lang="en-GB" sz="1600" b="1" noProof="0" dirty="0"/>
            <a:t> Fulani;</a:t>
          </a:r>
        </a:p>
      </dgm:t>
    </dgm:pt>
    <dgm:pt modelId="{EFD05731-16EC-4899-A8DF-8B71DC2DC244}" type="parTrans" cxnId="{67BAC768-FCCB-4109-A2A9-E192B88015C8}">
      <dgm:prSet/>
      <dgm:spPr/>
      <dgm:t>
        <a:bodyPr/>
        <a:lstStyle/>
        <a:p>
          <a:endParaRPr lang="en-GB"/>
        </a:p>
      </dgm:t>
    </dgm:pt>
    <dgm:pt modelId="{0292C359-A04C-458A-940E-E0961C141D53}" type="sibTrans" cxnId="{67BAC768-FCCB-4109-A2A9-E192B88015C8}">
      <dgm:prSet/>
      <dgm:spPr/>
      <dgm:t>
        <a:bodyPr/>
        <a:lstStyle/>
        <a:p>
          <a:endParaRPr lang="en-GB"/>
        </a:p>
      </dgm:t>
    </dgm:pt>
    <dgm:pt modelId="{5355C4F8-A914-42C5-8DFA-4C7B6A2660A9}">
      <dgm:prSet phldrT="[Text]" phldr="0" custT="1"/>
      <dgm:spPr/>
      <dgm:t>
        <a:bodyPr/>
        <a:lstStyle/>
        <a:p>
          <a:r>
            <a:rPr lang="en-GB" sz="1600" b="1" noProof="0" dirty="0" err="1"/>
            <a:t>Rankum</a:t>
          </a:r>
          <a:r>
            <a:rPr lang="en-GB" sz="1600" b="1" noProof="0" dirty="0"/>
            <a:t> </a:t>
          </a:r>
          <a:r>
            <a:rPr lang="en-GB" sz="1600" b="0" noProof="0" dirty="0"/>
            <a:t>renamed </a:t>
          </a:r>
          <a:r>
            <a:rPr lang="en-GB" sz="1600" b="1" noProof="0" dirty="0" err="1"/>
            <a:t>Mahanga</a:t>
          </a:r>
          <a:r>
            <a:rPr lang="en-GB" sz="1600" b="1" noProof="0" dirty="0"/>
            <a:t> II;</a:t>
          </a:r>
        </a:p>
      </dgm:t>
    </dgm:pt>
    <dgm:pt modelId="{17BE90AC-23D6-421D-97D1-2EE61F4F8C30}" type="parTrans" cxnId="{63E89A2E-B3F5-4AB2-BEA7-76085D5B4E4E}">
      <dgm:prSet/>
      <dgm:spPr/>
      <dgm:t>
        <a:bodyPr/>
        <a:lstStyle/>
        <a:p>
          <a:endParaRPr lang="en-GB"/>
        </a:p>
      </dgm:t>
    </dgm:pt>
    <dgm:pt modelId="{50AC8B59-D643-4928-AE10-06CF7B6F8119}" type="sibTrans" cxnId="{63E89A2E-B3F5-4AB2-BEA7-76085D5B4E4E}">
      <dgm:prSet/>
      <dgm:spPr/>
      <dgm:t>
        <a:bodyPr/>
        <a:lstStyle/>
        <a:p>
          <a:endParaRPr lang="en-GB"/>
        </a:p>
      </dgm:t>
    </dgm:pt>
    <dgm:pt modelId="{FDB4D19B-CC80-4AB1-9D4B-BDC06D391B04}">
      <dgm:prSet phldrT="[Text]" phldr="0" custT="1"/>
      <dgm:spPr/>
      <dgm:t>
        <a:bodyPr/>
        <a:lstStyle/>
        <a:p>
          <a:r>
            <a:rPr lang="en-GB" sz="1600" b="1" noProof="0" dirty="0" err="1"/>
            <a:t>Washna</a:t>
          </a:r>
          <a:r>
            <a:rPr lang="en-GB" sz="1600" b="1" noProof="0" dirty="0"/>
            <a:t> </a:t>
          </a:r>
          <a:r>
            <a:rPr lang="en-GB" sz="1600" b="0" noProof="0" dirty="0"/>
            <a:t>renamed </a:t>
          </a:r>
          <a:r>
            <a:rPr lang="en-GB" sz="1600" b="1" noProof="0" dirty="0" err="1"/>
            <a:t>Washna</a:t>
          </a:r>
          <a:r>
            <a:rPr lang="en-GB" sz="1600" b="1" noProof="0" dirty="0"/>
            <a:t> Fulani.</a:t>
          </a:r>
        </a:p>
      </dgm:t>
    </dgm:pt>
    <dgm:pt modelId="{0C45B2B0-780C-49FA-B2F2-C22806C5B733}" type="parTrans" cxnId="{2175B676-C826-4EE2-8459-26139F01BD45}">
      <dgm:prSet/>
      <dgm:spPr/>
      <dgm:t>
        <a:bodyPr/>
        <a:lstStyle/>
        <a:p>
          <a:endParaRPr lang="en-GB"/>
        </a:p>
      </dgm:t>
    </dgm:pt>
    <dgm:pt modelId="{57981CD7-89E8-4504-A5E9-F25DC956B4BE}" type="sibTrans" cxnId="{2175B676-C826-4EE2-8459-26139F01BD45}">
      <dgm:prSet/>
      <dgm:spPr/>
      <dgm:t>
        <a:bodyPr/>
        <a:lstStyle/>
        <a:p>
          <a:endParaRPr lang="en-GB"/>
        </a:p>
      </dgm:t>
    </dgm:pt>
    <dgm:pt modelId="{19A75672-209B-4AA0-95BB-2E57E2C8B219}" type="pres">
      <dgm:prSet presAssocID="{B5EC981B-8FE6-4B41-935A-4D200FF08589}" presName="linear" presStyleCnt="0">
        <dgm:presLayoutVars>
          <dgm:dir/>
          <dgm:animLvl val="lvl"/>
          <dgm:resizeHandles val="exact"/>
        </dgm:presLayoutVars>
      </dgm:prSet>
      <dgm:spPr/>
    </dgm:pt>
    <dgm:pt modelId="{349ACD49-9614-4D71-8626-530E4D1A4010}" type="pres">
      <dgm:prSet presAssocID="{2BC5C244-0E9F-4C81-A5B8-78C2C837C495}" presName="parentLin" presStyleCnt="0"/>
      <dgm:spPr/>
    </dgm:pt>
    <dgm:pt modelId="{D9856948-B987-480E-842E-0DED3F886D97}" type="pres">
      <dgm:prSet presAssocID="{2BC5C244-0E9F-4C81-A5B8-78C2C837C495}" presName="parentLeftMargin" presStyleLbl="node1" presStyleIdx="0" presStyleCnt="4"/>
      <dgm:spPr/>
    </dgm:pt>
    <dgm:pt modelId="{C148D7DA-DD81-4E70-BB73-867D4EAE3247}" type="pres">
      <dgm:prSet presAssocID="{2BC5C244-0E9F-4C81-A5B8-78C2C837C495}" presName="parentText" presStyleLbl="node1" presStyleIdx="0" presStyleCnt="4">
        <dgm:presLayoutVars>
          <dgm:chMax val="0"/>
          <dgm:bulletEnabled val="1"/>
        </dgm:presLayoutVars>
      </dgm:prSet>
      <dgm:spPr/>
    </dgm:pt>
    <dgm:pt modelId="{7B70E95A-3CFF-4364-8D04-45D41B17C6A5}" type="pres">
      <dgm:prSet presAssocID="{2BC5C244-0E9F-4C81-A5B8-78C2C837C495}" presName="negativeSpace" presStyleCnt="0"/>
      <dgm:spPr/>
    </dgm:pt>
    <dgm:pt modelId="{E64FF39B-DB3F-46A0-AB0F-18A1EFDDF8DC}" type="pres">
      <dgm:prSet presAssocID="{2BC5C244-0E9F-4C81-A5B8-78C2C837C495}" presName="childText" presStyleLbl="conFgAcc1" presStyleIdx="0" presStyleCnt="4">
        <dgm:presLayoutVars>
          <dgm:bulletEnabled val="1"/>
        </dgm:presLayoutVars>
      </dgm:prSet>
      <dgm:spPr/>
    </dgm:pt>
    <dgm:pt modelId="{4972F318-BCD1-4F22-9450-314FD161041E}" type="pres">
      <dgm:prSet presAssocID="{3F666066-2FBC-4A04-9541-7D19BAF58CC1}" presName="spaceBetweenRectangles" presStyleCnt="0"/>
      <dgm:spPr/>
    </dgm:pt>
    <dgm:pt modelId="{020A5718-ED1A-4B77-BD2B-43270F8213B8}" type="pres">
      <dgm:prSet presAssocID="{0F8FFD22-2EF0-44C0-AB9E-B8BCD5E414C0}" presName="parentLin" presStyleCnt="0"/>
      <dgm:spPr/>
    </dgm:pt>
    <dgm:pt modelId="{30F09A21-3A25-4B58-96F3-AC1A92332B58}" type="pres">
      <dgm:prSet presAssocID="{0F8FFD22-2EF0-44C0-AB9E-B8BCD5E414C0}" presName="parentLeftMargin" presStyleLbl="node1" presStyleIdx="0" presStyleCnt="4"/>
      <dgm:spPr/>
    </dgm:pt>
    <dgm:pt modelId="{4762F41F-AFEA-446C-9FD9-B3D51CFBDAAB}" type="pres">
      <dgm:prSet presAssocID="{0F8FFD22-2EF0-44C0-AB9E-B8BCD5E414C0}" presName="parentText" presStyleLbl="node1" presStyleIdx="1" presStyleCnt="4">
        <dgm:presLayoutVars>
          <dgm:chMax val="0"/>
          <dgm:bulletEnabled val="1"/>
        </dgm:presLayoutVars>
      </dgm:prSet>
      <dgm:spPr/>
    </dgm:pt>
    <dgm:pt modelId="{A017A791-DD44-418F-B585-99E93C74970F}" type="pres">
      <dgm:prSet presAssocID="{0F8FFD22-2EF0-44C0-AB9E-B8BCD5E414C0}" presName="negativeSpace" presStyleCnt="0"/>
      <dgm:spPr/>
    </dgm:pt>
    <dgm:pt modelId="{23279521-92C8-454B-BB6B-199362CCD98C}" type="pres">
      <dgm:prSet presAssocID="{0F8FFD22-2EF0-44C0-AB9E-B8BCD5E414C0}" presName="childText" presStyleLbl="conFgAcc1" presStyleIdx="1" presStyleCnt="4">
        <dgm:presLayoutVars>
          <dgm:bulletEnabled val="1"/>
        </dgm:presLayoutVars>
      </dgm:prSet>
      <dgm:spPr/>
    </dgm:pt>
    <dgm:pt modelId="{930A4C5D-A3DD-48E5-8141-481BCDFEC370}" type="pres">
      <dgm:prSet presAssocID="{7D2DB6E1-9CF9-4872-A0FD-262BC34E6F22}" presName="spaceBetweenRectangles" presStyleCnt="0"/>
      <dgm:spPr/>
    </dgm:pt>
    <dgm:pt modelId="{52D18E3A-DB64-485D-8DD7-1816CDDE22C6}" type="pres">
      <dgm:prSet presAssocID="{645C4F28-36D5-4C9D-B4F6-27F839207785}" presName="parentLin" presStyleCnt="0"/>
      <dgm:spPr/>
    </dgm:pt>
    <dgm:pt modelId="{34272525-7B89-4087-BC8C-5BBF162F46F4}" type="pres">
      <dgm:prSet presAssocID="{645C4F28-36D5-4C9D-B4F6-27F839207785}" presName="parentLeftMargin" presStyleLbl="node1" presStyleIdx="1" presStyleCnt="4"/>
      <dgm:spPr/>
    </dgm:pt>
    <dgm:pt modelId="{FF6C59B3-D523-4CC9-ADEF-B6E9DA5AD994}" type="pres">
      <dgm:prSet presAssocID="{645C4F28-36D5-4C9D-B4F6-27F839207785}" presName="parentText" presStyleLbl="node1" presStyleIdx="2" presStyleCnt="4">
        <dgm:presLayoutVars>
          <dgm:chMax val="0"/>
          <dgm:bulletEnabled val="1"/>
        </dgm:presLayoutVars>
      </dgm:prSet>
      <dgm:spPr/>
    </dgm:pt>
    <dgm:pt modelId="{6DF35E80-1443-40FE-B492-BC075A99E4F8}" type="pres">
      <dgm:prSet presAssocID="{645C4F28-36D5-4C9D-B4F6-27F839207785}" presName="negativeSpace" presStyleCnt="0"/>
      <dgm:spPr/>
    </dgm:pt>
    <dgm:pt modelId="{4DDD3102-E519-48B1-89CE-55B9705B30C0}" type="pres">
      <dgm:prSet presAssocID="{645C4F28-36D5-4C9D-B4F6-27F839207785}" presName="childText" presStyleLbl="conFgAcc1" presStyleIdx="2" presStyleCnt="4">
        <dgm:presLayoutVars>
          <dgm:bulletEnabled val="1"/>
        </dgm:presLayoutVars>
      </dgm:prSet>
      <dgm:spPr/>
    </dgm:pt>
    <dgm:pt modelId="{5F64F504-4400-42CB-8C6D-39471727EA3B}" type="pres">
      <dgm:prSet presAssocID="{36CB3B59-0983-4E7F-AF85-A757BD287EED}" presName="spaceBetweenRectangles" presStyleCnt="0"/>
      <dgm:spPr/>
    </dgm:pt>
    <dgm:pt modelId="{B2A7B10A-E570-46F8-9FF5-5E6D83A0A52F}" type="pres">
      <dgm:prSet presAssocID="{0542AE1C-B6E0-4CD9-BD6E-11CDA3CABEA1}" presName="parentLin" presStyleCnt="0"/>
      <dgm:spPr/>
    </dgm:pt>
    <dgm:pt modelId="{67D65ADC-0670-42C6-927B-C40902078B92}" type="pres">
      <dgm:prSet presAssocID="{0542AE1C-B6E0-4CD9-BD6E-11CDA3CABEA1}" presName="parentLeftMargin" presStyleLbl="node1" presStyleIdx="2" presStyleCnt="4"/>
      <dgm:spPr/>
    </dgm:pt>
    <dgm:pt modelId="{D8031B71-69E9-4F2F-8A0C-E3B39406AB8D}" type="pres">
      <dgm:prSet presAssocID="{0542AE1C-B6E0-4CD9-BD6E-11CDA3CABEA1}" presName="parentText" presStyleLbl="node1" presStyleIdx="3" presStyleCnt="4">
        <dgm:presLayoutVars>
          <dgm:chMax val="0"/>
          <dgm:bulletEnabled val="1"/>
        </dgm:presLayoutVars>
      </dgm:prSet>
      <dgm:spPr/>
    </dgm:pt>
    <dgm:pt modelId="{D8B3ED94-CD53-4C44-84D2-35922BA474DD}" type="pres">
      <dgm:prSet presAssocID="{0542AE1C-B6E0-4CD9-BD6E-11CDA3CABEA1}" presName="negativeSpace" presStyleCnt="0"/>
      <dgm:spPr/>
    </dgm:pt>
    <dgm:pt modelId="{D15FC918-546A-4636-86BD-5AD7787CEDA4}" type="pres">
      <dgm:prSet presAssocID="{0542AE1C-B6E0-4CD9-BD6E-11CDA3CABEA1}" presName="childText" presStyleLbl="conFgAcc1" presStyleIdx="3" presStyleCnt="4">
        <dgm:presLayoutVars>
          <dgm:bulletEnabled val="1"/>
        </dgm:presLayoutVars>
      </dgm:prSet>
      <dgm:spPr/>
    </dgm:pt>
  </dgm:ptLst>
  <dgm:cxnLst>
    <dgm:cxn modelId="{60564409-8302-4080-95D6-EE664A64DB2D}" type="presOf" srcId="{B5EC981B-8FE6-4B41-935A-4D200FF08589}" destId="{19A75672-209B-4AA0-95BB-2E57E2C8B219}" srcOrd="0" destOrd="0" presId="urn:microsoft.com/office/officeart/2005/8/layout/list1"/>
    <dgm:cxn modelId="{BEADAC13-BC52-4DDD-A7DC-730B3DB55A44}" srcId="{2BC5C244-0E9F-4C81-A5B8-78C2C837C495}" destId="{4832EB0A-4B10-4BB2-9BF3-8EA06B004DD5}" srcOrd="0" destOrd="0" parTransId="{7629296F-9687-4DD6-B71C-4D3130ACEDA5}" sibTransId="{909749D3-484C-4BB5-A579-C8BC5899D881}"/>
    <dgm:cxn modelId="{22E78614-C2C7-49E0-821F-E4EF1EC757E4}" type="presOf" srcId="{0542AE1C-B6E0-4CD9-BD6E-11CDA3CABEA1}" destId="{67D65ADC-0670-42C6-927B-C40902078B92}" srcOrd="0" destOrd="0" presId="urn:microsoft.com/office/officeart/2005/8/layout/list1"/>
    <dgm:cxn modelId="{D47F5E16-5E58-4B77-B1F7-524EE76AB101}" type="presOf" srcId="{2BC5C244-0E9F-4C81-A5B8-78C2C837C495}" destId="{C148D7DA-DD81-4E70-BB73-867D4EAE3247}" srcOrd="1" destOrd="0" presId="urn:microsoft.com/office/officeart/2005/8/layout/list1"/>
    <dgm:cxn modelId="{ACC09320-32F6-420F-89AF-D7CCDAC3CDBF}" srcId="{0542AE1C-B6E0-4CD9-BD6E-11CDA3CABEA1}" destId="{23183516-86D6-4A7F-92EF-87E1C6E56D89}" srcOrd="0" destOrd="0" parTransId="{71ECA765-DADD-474D-93F8-36AD52665632}" sibTransId="{E4527E32-6AF7-40CD-A957-94A7D7B00BCA}"/>
    <dgm:cxn modelId="{79A18425-FB99-4B5E-8B08-B7B002EE3962}" type="presOf" srcId="{2AA31DE2-A69A-4037-A9ED-13E950D084FA}" destId="{4DDD3102-E519-48B1-89CE-55B9705B30C0}" srcOrd="0" destOrd="0" presId="urn:microsoft.com/office/officeart/2005/8/layout/list1"/>
    <dgm:cxn modelId="{63E89A2E-B3F5-4AB2-BEA7-76085D5B4E4E}" srcId="{0F8FFD22-2EF0-44C0-AB9E-B8BCD5E414C0}" destId="{5355C4F8-A914-42C5-8DFA-4C7B6A2660A9}" srcOrd="2" destOrd="0" parTransId="{17BE90AC-23D6-421D-97D1-2EE61F4F8C30}" sibTransId="{50AC8B59-D643-4928-AE10-06CF7B6F8119}"/>
    <dgm:cxn modelId="{95BE675B-3E30-4EB9-800A-A73D2A04674B}" srcId="{2BC5C244-0E9F-4C81-A5B8-78C2C837C495}" destId="{81A66842-0D7C-4CF1-BCCF-D9137DD8B8AB}" srcOrd="2" destOrd="0" parTransId="{0F2FCC73-8271-4D5B-8931-666ED7D6E880}" sibTransId="{2E5CDC5D-EDBD-4AD8-B7CD-420BA48CD6A2}"/>
    <dgm:cxn modelId="{88514047-86D7-4D0A-8A74-F166C656853D}" type="presOf" srcId="{546E8CB6-8C9F-45AB-8E8F-C1103FE69BA5}" destId="{23279521-92C8-454B-BB6B-199362CCD98C}" srcOrd="0" destOrd="1" presId="urn:microsoft.com/office/officeart/2005/8/layout/list1"/>
    <dgm:cxn modelId="{67BAC768-FCCB-4109-A2A9-E192B88015C8}" srcId="{0F8FFD22-2EF0-44C0-AB9E-B8BCD5E414C0}" destId="{546E8CB6-8C9F-45AB-8E8F-C1103FE69BA5}" srcOrd="1" destOrd="0" parTransId="{EFD05731-16EC-4899-A8DF-8B71DC2DC244}" sibTransId="{0292C359-A04C-458A-940E-E0961C141D53}"/>
    <dgm:cxn modelId="{55756C4A-1C2C-467F-B1DA-3C91EF6756E9}" type="presOf" srcId="{0F8FFD22-2EF0-44C0-AB9E-B8BCD5E414C0}" destId="{30F09A21-3A25-4B58-96F3-AC1A92332B58}" srcOrd="0" destOrd="0" presId="urn:microsoft.com/office/officeart/2005/8/layout/list1"/>
    <dgm:cxn modelId="{51365150-088B-4EAB-A1FC-2EB3D159BA0C}" type="presOf" srcId="{0F8FFD22-2EF0-44C0-AB9E-B8BCD5E414C0}" destId="{4762F41F-AFEA-446C-9FD9-B3D51CFBDAAB}" srcOrd="1" destOrd="0" presId="urn:microsoft.com/office/officeart/2005/8/layout/list1"/>
    <dgm:cxn modelId="{275F7C54-22A0-4A83-AAA3-B56A0ECD3EE5}" type="presOf" srcId="{FDB4D19B-CC80-4AB1-9D4B-BDC06D391B04}" destId="{23279521-92C8-454B-BB6B-199362CCD98C}" srcOrd="0" destOrd="3" presId="urn:microsoft.com/office/officeart/2005/8/layout/list1"/>
    <dgm:cxn modelId="{01CE2A55-9886-4277-A1D3-6E384A20A49C}" srcId="{B5EC981B-8FE6-4B41-935A-4D200FF08589}" destId="{0542AE1C-B6E0-4CD9-BD6E-11CDA3CABEA1}" srcOrd="3" destOrd="0" parTransId="{22D18A52-D50D-45EB-80F7-5E89904C3FDE}" sibTransId="{D02837F2-141B-422C-9F69-22207D59CA68}"/>
    <dgm:cxn modelId="{2175B676-C826-4EE2-8459-26139F01BD45}" srcId="{0F8FFD22-2EF0-44C0-AB9E-B8BCD5E414C0}" destId="{FDB4D19B-CC80-4AB1-9D4B-BDC06D391B04}" srcOrd="3" destOrd="0" parTransId="{0C45B2B0-780C-49FA-B2F2-C22806C5B733}" sibTransId="{57981CD7-89E8-4504-A5E9-F25DC956B4BE}"/>
    <dgm:cxn modelId="{FED8D195-02CE-4FFE-B57C-3EFB2786438C}" srcId="{645C4F28-36D5-4C9D-B4F6-27F839207785}" destId="{2AA31DE2-A69A-4037-A9ED-13E950D084FA}" srcOrd="0" destOrd="0" parTransId="{DBCB8D61-10E1-4582-B7BC-4502B7645AF2}" sibTransId="{27C31813-CA84-42FF-876B-C073FA55B3BE}"/>
    <dgm:cxn modelId="{5F1D719E-A03A-4C39-BDEC-42189AF0546C}" srcId="{B5EC981B-8FE6-4B41-935A-4D200FF08589}" destId="{2BC5C244-0E9F-4C81-A5B8-78C2C837C495}" srcOrd="0" destOrd="0" parTransId="{0812EA0E-6A5C-432B-87EB-5708F2CF690B}" sibTransId="{3F666066-2FBC-4A04-9541-7D19BAF58CC1}"/>
    <dgm:cxn modelId="{6D5E2EA0-85F8-4F33-8CDC-558F6424B62C}" type="presOf" srcId="{2BC5C244-0E9F-4C81-A5B8-78C2C837C495}" destId="{D9856948-B987-480E-842E-0DED3F886D97}" srcOrd="0" destOrd="0" presId="urn:microsoft.com/office/officeart/2005/8/layout/list1"/>
    <dgm:cxn modelId="{D6456CA4-7349-4836-AF62-F01A9DD27D66}" srcId="{0F8FFD22-2EF0-44C0-AB9E-B8BCD5E414C0}" destId="{2BFC61A3-B08A-4E33-BF66-0F400505850A}" srcOrd="0" destOrd="0" parTransId="{0E1E6D71-BF32-47CC-A5FD-DD9EE8D193AD}" sibTransId="{1345A00A-D47A-4A95-A055-AF155CE31308}"/>
    <dgm:cxn modelId="{D35C6EA7-EA93-4A50-B742-23CD8D2208ED}" type="presOf" srcId="{5355C4F8-A914-42C5-8DFA-4C7B6A2660A9}" destId="{23279521-92C8-454B-BB6B-199362CCD98C}" srcOrd="0" destOrd="2" presId="urn:microsoft.com/office/officeart/2005/8/layout/list1"/>
    <dgm:cxn modelId="{AB69C4AC-2C6C-4C9D-8B07-61808CDC30A9}" type="presOf" srcId="{645C4F28-36D5-4C9D-B4F6-27F839207785}" destId="{FF6C59B3-D523-4CC9-ADEF-B6E9DA5AD994}" srcOrd="1" destOrd="0" presId="urn:microsoft.com/office/officeart/2005/8/layout/list1"/>
    <dgm:cxn modelId="{9F0F07B0-C5D1-428B-83FB-DC026798F560}" srcId="{2BC5C244-0E9F-4C81-A5B8-78C2C837C495}" destId="{E9CFE18E-4460-4388-AEAB-F9876BF916DB}" srcOrd="1" destOrd="0" parTransId="{F738A186-6FF1-4C8C-A0FE-A4A8A807B7DE}" sibTransId="{BD38CEED-E050-4E86-BC49-19EF99F9E295}"/>
    <dgm:cxn modelId="{5D51EFB0-5F63-4D99-B254-0B48C47F044E}" type="presOf" srcId="{2BFC61A3-B08A-4E33-BF66-0F400505850A}" destId="{23279521-92C8-454B-BB6B-199362CCD98C}" srcOrd="0" destOrd="0" presId="urn:microsoft.com/office/officeart/2005/8/layout/list1"/>
    <dgm:cxn modelId="{F8BEB7C1-7F28-4DD8-AA44-D819B2E0E8CA}" type="presOf" srcId="{E9CFE18E-4460-4388-AEAB-F9876BF916DB}" destId="{E64FF39B-DB3F-46A0-AB0F-18A1EFDDF8DC}" srcOrd="0" destOrd="1" presId="urn:microsoft.com/office/officeart/2005/8/layout/list1"/>
    <dgm:cxn modelId="{AED9C2C2-25B3-4978-80C1-934D7633B162}" type="presOf" srcId="{0542AE1C-B6E0-4CD9-BD6E-11CDA3CABEA1}" destId="{D8031B71-69E9-4F2F-8A0C-E3B39406AB8D}" srcOrd="1" destOrd="0" presId="urn:microsoft.com/office/officeart/2005/8/layout/list1"/>
    <dgm:cxn modelId="{5F11D3C2-0004-468D-8B5C-5D1CEA14B90B}" type="presOf" srcId="{4832EB0A-4B10-4BB2-9BF3-8EA06B004DD5}" destId="{E64FF39B-DB3F-46A0-AB0F-18A1EFDDF8DC}" srcOrd="0" destOrd="0" presId="urn:microsoft.com/office/officeart/2005/8/layout/list1"/>
    <dgm:cxn modelId="{972447C3-2BD6-4C14-84B1-06C7D0784562}" type="presOf" srcId="{23183516-86D6-4A7F-92EF-87E1C6E56D89}" destId="{D15FC918-546A-4636-86BD-5AD7787CEDA4}" srcOrd="0" destOrd="0" presId="urn:microsoft.com/office/officeart/2005/8/layout/list1"/>
    <dgm:cxn modelId="{C72B12CB-1A8C-4B78-AAF7-F0A247779411}" type="presOf" srcId="{645C4F28-36D5-4C9D-B4F6-27F839207785}" destId="{34272525-7B89-4087-BC8C-5BBF162F46F4}" srcOrd="0" destOrd="0" presId="urn:microsoft.com/office/officeart/2005/8/layout/list1"/>
    <dgm:cxn modelId="{64C877DE-0E6B-4F72-9AA2-F0FB783BD7F3}" type="presOf" srcId="{81A66842-0D7C-4CF1-BCCF-D9137DD8B8AB}" destId="{E64FF39B-DB3F-46A0-AB0F-18A1EFDDF8DC}" srcOrd="0" destOrd="2" presId="urn:microsoft.com/office/officeart/2005/8/layout/list1"/>
    <dgm:cxn modelId="{8CB005E5-844E-4F1C-AAA0-6D42603C8FE7}" srcId="{B5EC981B-8FE6-4B41-935A-4D200FF08589}" destId="{0F8FFD22-2EF0-44C0-AB9E-B8BCD5E414C0}" srcOrd="1" destOrd="0" parTransId="{319B25F2-BA9E-43C6-886D-E1C0569ABF1A}" sibTransId="{7D2DB6E1-9CF9-4872-A0FD-262BC34E6F22}"/>
    <dgm:cxn modelId="{13C102EB-E39D-4147-A9BF-935CF88301DA}" srcId="{B5EC981B-8FE6-4B41-935A-4D200FF08589}" destId="{645C4F28-36D5-4C9D-B4F6-27F839207785}" srcOrd="2" destOrd="0" parTransId="{54B3D7DE-7ED0-49BD-99F0-12712B79EDDC}" sibTransId="{36CB3B59-0983-4E7F-AF85-A757BD287EED}"/>
    <dgm:cxn modelId="{AE860774-6F50-4632-B8D2-08C602842B8A}" type="presParOf" srcId="{19A75672-209B-4AA0-95BB-2E57E2C8B219}" destId="{349ACD49-9614-4D71-8626-530E4D1A4010}" srcOrd="0" destOrd="0" presId="urn:microsoft.com/office/officeart/2005/8/layout/list1"/>
    <dgm:cxn modelId="{5124E0D8-5B56-4BE0-97CF-519EEF796C5D}" type="presParOf" srcId="{349ACD49-9614-4D71-8626-530E4D1A4010}" destId="{D9856948-B987-480E-842E-0DED3F886D97}" srcOrd="0" destOrd="0" presId="urn:microsoft.com/office/officeart/2005/8/layout/list1"/>
    <dgm:cxn modelId="{D1B1234F-E53E-4CBD-98AE-70806F5681EA}" type="presParOf" srcId="{349ACD49-9614-4D71-8626-530E4D1A4010}" destId="{C148D7DA-DD81-4E70-BB73-867D4EAE3247}" srcOrd="1" destOrd="0" presId="urn:microsoft.com/office/officeart/2005/8/layout/list1"/>
    <dgm:cxn modelId="{ADBAF138-2FE4-44F2-8439-A7D3C0E1436B}" type="presParOf" srcId="{19A75672-209B-4AA0-95BB-2E57E2C8B219}" destId="{7B70E95A-3CFF-4364-8D04-45D41B17C6A5}" srcOrd="1" destOrd="0" presId="urn:microsoft.com/office/officeart/2005/8/layout/list1"/>
    <dgm:cxn modelId="{8633850D-4A92-47DE-B0E9-DD8EB7EE3760}" type="presParOf" srcId="{19A75672-209B-4AA0-95BB-2E57E2C8B219}" destId="{E64FF39B-DB3F-46A0-AB0F-18A1EFDDF8DC}" srcOrd="2" destOrd="0" presId="urn:microsoft.com/office/officeart/2005/8/layout/list1"/>
    <dgm:cxn modelId="{930CF149-2A63-4D08-8020-F811FCF0008D}" type="presParOf" srcId="{19A75672-209B-4AA0-95BB-2E57E2C8B219}" destId="{4972F318-BCD1-4F22-9450-314FD161041E}" srcOrd="3" destOrd="0" presId="urn:microsoft.com/office/officeart/2005/8/layout/list1"/>
    <dgm:cxn modelId="{AEF8EDEF-FDA9-42C1-8F91-46B1B897F177}" type="presParOf" srcId="{19A75672-209B-4AA0-95BB-2E57E2C8B219}" destId="{020A5718-ED1A-4B77-BD2B-43270F8213B8}" srcOrd="4" destOrd="0" presId="urn:microsoft.com/office/officeart/2005/8/layout/list1"/>
    <dgm:cxn modelId="{410814A8-11AF-42A8-81BC-995B6BCE85CF}" type="presParOf" srcId="{020A5718-ED1A-4B77-BD2B-43270F8213B8}" destId="{30F09A21-3A25-4B58-96F3-AC1A92332B58}" srcOrd="0" destOrd="0" presId="urn:microsoft.com/office/officeart/2005/8/layout/list1"/>
    <dgm:cxn modelId="{224A8B0D-CFA6-4B4C-ACC8-33EC35B901EE}" type="presParOf" srcId="{020A5718-ED1A-4B77-BD2B-43270F8213B8}" destId="{4762F41F-AFEA-446C-9FD9-B3D51CFBDAAB}" srcOrd="1" destOrd="0" presId="urn:microsoft.com/office/officeart/2005/8/layout/list1"/>
    <dgm:cxn modelId="{410FFDD5-C6BE-41E2-8D41-185FCDA7F986}" type="presParOf" srcId="{19A75672-209B-4AA0-95BB-2E57E2C8B219}" destId="{A017A791-DD44-418F-B585-99E93C74970F}" srcOrd="5" destOrd="0" presId="urn:microsoft.com/office/officeart/2005/8/layout/list1"/>
    <dgm:cxn modelId="{3497D3FF-B42A-4D08-AD1E-4AD49EAE2428}" type="presParOf" srcId="{19A75672-209B-4AA0-95BB-2E57E2C8B219}" destId="{23279521-92C8-454B-BB6B-199362CCD98C}" srcOrd="6" destOrd="0" presId="urn:microsoft.com/office/officeart/2005/8/layout/list1"/>
    <dgm:cxn modelId="{031ACA88-5AE2-4A63-9375-20DFB863A06D}" type="presParOf" srcId="{19A75672-209B-4AA0-95BB-2E57E2C8B219}" destId="{930A4C5D-A3DD-48E5-8141-481BCDFEC370}" srcOrd="7" destOrd="0" presId="urn:microsoft.com/office/officeart/2005/8/layout/list1"/>
    <dgm:cxn modelId="{1B25B56A-DE4E-4467-8B60-1BF923BB5CBA}" type="presParOf" srcId="{19A75672-209B-4AA0-95BB-2E57E2C8B219}" destId="{52D18E3A-DB64-485D-8DD7-1816CDDE22C6}" srcOrd="8" destOrd="0" presId="urn:microsoft.com/office/officeart/2005/8/layout/list1"/>
    <dgm:cxn modelId="{BE61F4F2-32A1-48A7-BCE9-FDC0F9E5290F}" type="presParOf" srcId="{52D18E3A-DB64-485D-8DD7-1816CDDE22C6}" destId="{34272525-7B89-4087-BC8C-5BBF162F46F4}" srcOrd="0" destOrd="0" presId="urn:microsoft.com/office/officeart/2005/8/layout/list1"/>
    <dgm:cxn modelId="{97ED5C14-05BA-4C5C-89C7-516E2723D3B1}" type="presParOf" srcId="{52D18E3A-DB64-485D-8DD7-1816CDDE22C6}" destId="{FF6C59B3-D523-4CC9-ADEF-B6E9DA5AD994}" srcOrd="1" destOrd="0" presId="urn:microsoft.com/office/officeart/2005/8/layout/list1"/>
    <dgm:cxn modelId="{FAADF40D-7858-43E8-B7E9-A98A2A8B54B4}" type="presParOf" srcId="{19A75672-209B-4AA0-95BB-2E57E2C8B219}" destId="{6DF35E80-1443-40FE-B492-BC075A99E4F8}" srcOrd="9" destOrd="0" presId="urn:microsoft.com/office/officeart/2005/8/layout/list1"/>
    <dgm:cxn modelId="{7FD6DA13-2D9F-4E78-94AC-493D31FAAA70}" type="presParOf" srcId="{19A75672-209B-4AA0-95BB-2E57E2C8B219}" destId="{4DDD3102-E519-48B1-89CE-55B9705B30C0}" srcOrd="10" destOrd="0" presId="urn:microsoft.com/office/officeart/2005/8/layout/list1"/>
    <dgm:cxn modelId="{0C121578-4653-44F8-B1C8-3572D3807C99}" type="presParOf" srcId="{19A75672-209B-4AA0-95BB-2E57E2C8B219}" destId="{5F64F504-4400-42CB-8C6D-39471727EA3B}" srcOrd="11" destOrd="0" presId="urn:microsoft.com/office/officeart/2005/8/layout/list1"/>
    <dgm:cxn modelId="{0C825A37-5715-458F-9993-7E3983FE0214}" type="presParOf" srcId="{19A75672-209B-4AA0-95BB-2E57E2C8B219}" destId="{B2A7B10A-E570-46F8-9FF5-5E6D83A0A52F}" srcOrd="12" destOrd="0" presId="urn:microsoft.com/office/officeart/2005/8/layout/list1"/>
    <dgm:cxn modelId="{3BA5F027-1C45-42C5-BFF1-A92B44137F45}" type="presParOf" srcId="{B2A7B10A-E570-46F8-9FF5-5E6D83A0A52F}" destId="{67D65ADC-0670-42C6-927B-C40902078B92}" srcOrd="0" destOrd="0" presId="urn:microsoft.com/office/officeart/2005/8/layout/list1"/>
    <dgm:cxn modelId="{948B748B-A91C-4931-BC3B-A07A4D292EB0}" type="presParOf" srcId="{B2A7B10A-E570-46F8-9FF5-5E6D83A0A52F}" destId="{D8031B71-69E9-4F2F-8A0C-E3B39406AB8D}" srcOrd="1" destOrd="0" presId="urn:microsoft.com/office/officeart/2005/8/layout/list1"/>
    <dgm:cxn modelId="{75361041-5B83-4A19-8EAC-40EF6139A565}" type="presParOf" srcId="{19A75672-209B-4AA0-95BB-2E57E2C8B219}" destId="{D8B3ED94-CD53-4C44-84D2-35922BA474DD}" srcOrd="13" destOrd="0" presId="urn:microsoft.com/office/officeart/2005/8/layout/list1"/>
    <dgm:cxn modelId="{B525EA14-927A-47D7-A163-B7241EF25C6C}" type="presParOf" srcId="{19A75672-209B-4AA0-95BB-2E57E2C8B219}" destId="{D15FC918-546A-4636-86BD-5AD7787CEDA4}"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7B4459-15DE-4122-8D85-5E618DEF590C}"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n-GB"/>
        </a:p>
      </dgm:t>
    </dgm:pt>
    <dgm:pt modelId="{1529FE26-96D4-4A30-90F7-8834D28A4AA1}">
      <dgm:prSet phldrT="[Text]" phldr="0"/>
      <dgm:spPr/>
      <dgm:t>
        <a:bodyPr/>
        <a:lstStyle/>
        <a:p>
          <a:r>
            <a:rPr lang="en-GB" b="1" noProof="0" dirty="0"/>
            <a:t>Health and Security</a:t>
          </a:r>
        </a:p>
      </dgm:t>
    </dgm:pt>
    <dgm:pt modelId="{050371A6-D50F-4C85-99FB-FCA46F30617D}" type="parTrans" cxnId="{1ADFC11F-B9E8-4A16-AA64-E404F5AA61DA}">
      <dgm:prSet/>
      <dgm:spPr/>
      <dgm:t>
        <a:bodyPr/>
        <a:lstStyle/>
        <a:p>
          <a:endParaRPr lang="en-GB"/>
        </a:p>
      </dgm:t>
    </dgm:pt>
    <dgm:pt modelId="{15E46ABF-0D22-4917-A958-B6B11D2E10C6}" type="sibTrans" cxnId="{1ADFC11F-B9E8-4A16-AA64-E404F5AA61DA}">
      <dgm:prSet/>
      <dgm:spPr/>
      <dgm:t>
        <a:bodyPr/>
        <a:lstStyle/>
        <a:p>
          <a:endParaRPr lang="en-GB"/>
        </a:p>
      </dgm:t>
    </dgm:pt>
    <dgm:pt modelId="{53A3B4B0-0960-4C4A-BD63-47F69C4DCEDC}">
      <dgm:prSet phldrT="[Text]" phldr="0" custT="1"/>
      <dgm:spPr/>
      <dgm:t>
        <a:bodyPr/>
        <a:lstStyle/>
        <a:p>
          <a:r>
            <a:rPr lang="en-GB" sz="1800" noProof="0" dirty="0"/>
            <a:t>Increased exposure to violence, sexual abuse (especially women/girls) and waterborne diseases due to poor camp conditions.</a:t>
          </a:r>
        </a:p>
      </dgm:t>
    </dgm:pt>
    <dgm:pt modelId="{D1FCAA06-2F53-417E-BBC3-93AFDC7825E0}" type="parTrans" cxnId="{A796C7F7-E754-41A6-B4DA-DD01CB6C691A}">
      <dgm:prSet/>
      <dgm:spPr/>
      <dgm:t>
        <a:bodyPr/>
        <a:lstStyle/>
        <a:p>
          <a:endParaRPr lang="en-GB"/>
        </a:p>
      </dgm:t>
    </dgm:pt>
    <dgm:pt modelId="{99ADD82F-0DEC-47F4-85B4-977B20742B74}" type="sibTrans" cxnId="{A796C7F7-E754-41A6-B4DA-DD01CB6C691A}">
      <dgm:prSet/>
      <dgm:spPr/>
      <dgm:t>
        <a:bodyPr/>
        <a:lstStyle/>
        <a:p>
          <a:endParaRPr lang="en-GB"/>
        </a:p>
      </dgm:t>
    </dgm:pt>
    <dgm:pt modelId="{8E27EDC6-CF1B-4DB6-AD29-B0CF8FDD664D}">
      <dgm:prSet phldrT="[Text]" phldr="0"/>
      <dgm:spPr/>
      <dgm:t>
        <a:bodyPr/>
        <a:lstStyle/>
        <a:p>
          <a:r>
            <a:rPr lang="en-GB" b="1" noProof="0" dirty="0"/>
            <a:t>Education Disruption</a:t>
          </a:r>
        </a:p>
      </dgm:t>
    </dgm:pt>
    <dgm:pt modelId="{EEE51B30-2B0C-4541-A09D-B1E0157883AE}" type="parTrans" cxnId="{374BC9C8-7327-4D26-8EDD-79143E3FEDE2}">
      <dgm:prSet/>
      <dgm:spPr/>
      <dgm:t>
        <a:bodyPr/>
        <a:lstStyle/>
        <a:p>
          <a:endParaRPr lang="en-GB"/>
        </a:p>
      </dgm:t>
    </dgm:pt>
    <dgm:pt modelId="{B6D72B4C-04E0-4CFC-B68E-73CAACC56850}" type="sibTrans" cxnId="{374BC9C8-7327-4D26-8EDD-79143E3FEDE2}">
      <dgm:prSet/>
      <dgm:spPr/>
      <dgm:t>
        <a:bodyPr/>
        <a:lstStyle/>
        <a:p>
          <a:endParaRPr lang="en-GB"/>
        </a:p>
      </dgm:t>
    </dgm:pt>
    <dgm:pt modelId="{65A311A8-BC68-40D6-9D96-01357EE38CA0}">
      <dgm:prSet phldrT="[Text]" phldr="0" custT="1"/>
      <dgm:spPr/>
      <dgm:t>
        <a:bodyPr/>
        <a:lstStyle/>
        <a:p>
          <a:r>
            <a:rPr lang="en-GB" sz="1800" noProof="0" dirty="0"/>
            <a:t>Children’s access to schooling is severely limited, jeopardising future prospects.</a:t>
          </a:r>
        </a:p>
      </dgm:t>
    </dgm:pt>
    <dgm:pt modelId="{C73574D6-40D3-4529-9D5B-6ADE3498CB94}" type="parTrans" cxnId="{D1A1D0CA-5B40-4DE4-A549-062FA7A73E77}">
      <dgm:prSet/>
      <dgm:spPr/>
      <dgm:t>
        <a:bodyPr/>
        <a:lstStyle/>
        <a:p>
          <a:endParaRPr lang="en-GB"/>
        </a:p>
      </dgm:t>
    </dgm:pt>
    <dgm:pt modelId="{51527B28-0D94-4337-843D-F88AE9665A44}" type="sibTrans" cxnId="{D1A1D0CA-5B40-4DE4-A549-062FA7A73E77}">
      <dgm:prSet/>
      <dgm:spPr/>
      <dgm:t>
        <a:bodyPr/>
        <a:lstStyle/>
        <a:p>
          <a:endParaRPr lang="en-GB"/>
        </a:p>
      </dgm:t>
    </dgm:pt>
    <dgm:pt modelId="{B16C3AD7-B3F4-406F-969B-4A306FA3BC77}">
      <dgm:prSet phldrT="[Text]" phldr="0"/>
      <dgm:spPr/>
      <dgm:t>
        <a:bodyPr/>
        <a:lstStyle/>
        <a:p>
          <a:r>
            <a:rPr lang="en-GB" b="1" noProof="0" dirty="0"/>
            <a:t>Economic Disempowerment</a:t>
          </a:r>
        </a:p>
      </dgm:t>
    </dgm:pt>
    <dgm:pt modelId="{BFC3801E-B56C-4439-93D4-ECC481E26DE3}" type="parTrans" cxnId="{EF385F7D-8245-4CE0-BEA5-0AF9E22C4145}">
      <dgm:prSet/>
      <dgm:spPr/>
      <dgm:t>
        <a:bodyPr/>
        <a:lstStyle/>
        <a:p>
          <a:endParaRPr lang="en-GB"/>
        </a:p>
      </dgm:t>
    </dgm:pt>
    <dgm:pt modelId="{DEC0A877-88E7-4F2C-8837-8D0CB9F2EF55}" type="sibTrans" cxnId="{EF385F7D-8245-4CE0-BEA5-0AF9E22C4145}">
      <dgm:prSet/>
      <dgm:spPr/>
      <dgm:t>
        <a:bodyPr/>
        <a:lstStyle/>
        <a:p>
          <a:endParaRPr lang="en-GB"/>
        </a:p>
      </dgm:t>
    </dgm:pt>
    <dgm:pt modelId="{344A4E64-85B1-4580-8BE0-93341F7A1412}">
      <dgm:prSet phldrT="[Text]" phldr="0" custT="1"/>
      <dgm:spPr/>
      <dgm:t>
        <a:bodyPr/>
        <a:lstStyle/>
        <a:p>
          <a:r>
            <a:rPr lang="en-GB" sz="1800" noProof="0" dirty="0"/>
            <a:t>Loss of primary income (farming and mining) forces IDPs into low-wage, insecure urban jobs, leading to massive drop in household income</a:t>
          </a:r>
        </a:p>
      </dgm:t>
    </dgm:pt>
    <dgm:pt modelId="{47CE74A5-11FE-4F16-8135-50F8FB7AC876}" type="parTrans" cxnId="{8CB60EAF-3917-498B-A58B-8AD31D13C306}">
      <dgm:prSet/>
      <dgm:spPr/>
      <dgm:t>
        <a:bodyPr/>
        <a:lstStyle/>
        <a:p>
          <a:endParaRPr lang="en-GB"/>
        </a:p>
      </dgm:t>
    </dgm:pt>
    <dgm:pt modelId="{C845969E-EAF6-499E-9EB7-6B6EB7918523}" type="sibTrans" cxnId="{8CB60EAF-3917-498B-A58B-8AD31D13C306}">
      <dgm:prSet/>
      <dgm:spPr/>
      <dgm:t>
        <a:bodyPr/>
        <a:lstStyle/>
        <a:p>
          <a:endParaRPr lang="en-GB"/>
        </a:p>
      </dgm:t>
    </dgm:pt>
    <dgm:pt modelId="{E3E2B94A-50DB-4892-8063-6B281D854901}">
      <dgm:prSet phldrT="[Text]" phldr="0"/>
      <dgm:spPr/>
      <dgm:t>
        <a:bodyPr/>
        <a:lstStyle/>
        <a:p>
          <a:r>
            <a:rPr lang="en-GB" b="1" noProof="0" dirty="0"/>
            <a:t>Perpetual Poverty</a:t>
          </a:r>
        </a:p>
      </dgm:t>
    </dgm:pt>
    <dgm:pt modelId="{47D698DC-A11B-482A-AA1E-400CF7A4462B}" type="parTrans" cxnId="{67CBF9CA-CBC8-426A-A952-63BA050F6B77}">
      <dgm:prSet/>
      <dgm:spPr/>
      <dgm:t>
        <a:bodyPr/>
        <a:lstStyle/>
        <a:p>
          <a:endParaRPr lang="en-GB"/>
        </a:p>
      </dgm:t>
    </dgm:pt>
    <dgm:pt modelId="{8B372640-E337-4A01-979A-4C5435610457}" type="sibTrans" cxnId="{67CBF9CA-CBC8-426A-A952-63BA050F6B77}">
      <dgm:prSet/>
      <dgm:spPr/>
      <dgm:t>
        <a:bodyPr/>
        <a:lstStyle/>
        <a:p>
          <a:endParaRPr lang="en-GB"/>
        </a:p>
      </dgm:t>
    </dgm:pt>
    <dgm:pt modelId="{80C7FD4A-A553-40C2-8D3F-836C8A53C149}">
      <dgm:prSet phldrT="[Text]" phldr="0" custT="1"/>
      <dgm:spPr/>
      <dgm:t>
        <a:bodyPr/>
        <a:lstStyle/>
        <a:p>
          <a:r>
            <a:rPr lang="en-GB" sz="1800" noProof="0" dirty="0"/>
            <a:t>Loss of farmland and mining sites – the core assets – prevents wealth accumulation and perpetuates the cycle of poverty.</a:t>
          </a:r>
        </a:p>
      </dgm:t>
    </dgm:pt>
    <dgm:pt modelId="{0FF6E0DE-993E-4DD6-8E50-E63F1355F61F}" type="parTrans" cxnId="{9648B5D3-9F32-4C7A-85E1-C7A930B2F214}">
      <dgm:prSet/>
      <dgm:spPr/>
      <dgm:t>
        <a:bodyPr/>
        <a:lstStyle/>
        <a:p>
          <a:endParaRPr lang="en-GB"/>
        </a:p>
      </dgm:t>
    </dgm:pt>
    <dgm:pt modelId="{17C8B53E-3A40-4E94-9765-6FB52EC37F80}" type="sibTrans" cxnId="{9648B5D3-9F32-4C7A-85E1-C7A930B2F214}">
      <dgm:prSet/>
      <dgm:spPr/>
      <dgm:t>
        <a:bodyPr/>
        <a:lstStyle/>
        <a:p>
          <a:endParaRPr lang="en-GB"/>
        </a:p>
      </dgm:t>
    </dgm:pt>
    <dgm:pt modelId="{C7564D63-963C-4681-A116-DFA6FF61F26E}" type="pres">
      <dgm:prSet presAssocID="{547B4459-15DE-4122-8D85-5E618DEF590C}" presName="diagram" presStyleCnt="0">
        <dgm:presLayoutVars>
          <dgm:chPref val="1"/>
          <dgm:dir/>
          <dgm:animOne val="branch"/>
          <dgm:animLvl val="lvl"/>
          <dgm:resizeHandles/>
        </dgm:presLayoutVars>
      </dgm:prSet>
      <dgm:spPr/>
    </dgm:pt>
    <dgm:pt modelId="{2F85639D-3BEE-4C90-9A90-9468F25B5459}" type="pres">
      <dgm:prSet presAssocID="{1529FE26-96D4-4A30-90F7-8834D28A4AA1}" presName="root" presStyleCnt="0"/>
      <dgm:spPr/>
    </dgm:pt>
    <dgm:pt modelId="{685D83D2-97D9-4318-A690-ECA1651CCFEA}" type="pres">
      <dgm:prSet presAssocID="{1529FE26-96D4-4A30-90F7-8834D28A4AA1}" presName="rootComposite" presStyleCnt="0"/>
      <dgm:spPr/>
    </dgm:pt>
    <dgm:pt modelId="{B2D503A1-19BB-4BA4-95D6-B1D0CA18D367}" type="pres">
      <dgm:prSet presAssocID="{1529FE26-96D4-4A30-90F7-8834D28A4AA1}" presName="rootText" presStyleLbl="node1" presStyleIdx="0" presStyleCnt="4"/>
      <dgm:spPr/>
    </dgm:pt>
    <dgm:pt modelId="{71CE8EE3-952E-4872-9E45-A0789CF35802}" type="pres">
      <dgm:prSet presAssocID="{1529FE26-96D4-4A30-90F7-8834D28A4AA1}" presName="rootConnector" presStyleLbl="node1" presStyleIdx="0" presStyleCnt="4"/>
      <dgm:spPr/>
    </dgm:pt>
    <dgm:pt modelId="{AB6ABB65-285A-45A8-BDEF-274FFEBFB554}" type="pres">
      <dgm:prSet presAssocID="{1529FE26-96D4-4A30-90F7-8834D28A4AA1}" presName="childShape" presStyleCnt="0"/>
      <dgm:spPr/>
    </dgm:pt>
    <dgm:pt modelId="{64F5D838-9C92-491F-A894-DA4DAC032C9E}" type="pres">
      <dgm:prSet presAssocID="{D1FCAA06-2F53-417E-BBC3-93AFDC7825E0}" presName="Name13" presStyleLbl="parChTrans1D2" presStyleIdx="0" presStyleCnt="4"/>
      <dgm:spPr/>
    </dgm:pt>
    <dgm:pt modelId="{813E0EE0-8596-4EEF-8E90-590D776FD956}" type="pres">
      <dgm:prSet presAssocID="{53A3B4B0-0960-4C4A-BD63-47F69C4DCEDC}" presName="childText" presStyleLbl="bgAcc1" presStyleIdx="0" presStyleCnt="4" custScaleX="131354" custScaleY="144834">
        <dgm:presLayoutVars>
          <dgm:bulletEnabled val="1"/>
        </dgm:presLayoutVars>
      </dgm:prSet>
      <dgm:spPr/>
    </dgm:pt>
    <dgm:pt modelId="{B37AC727-9D79-4195-A408-1850E9F8243D}" type="pres">
      <dgm:prSet presAssocID="{8E27EDC6-CF1B-4DB6-AD29-B0CF8FDD664D}" presName="root" presStyleCnt="0"/>
      <dgm:spPr/>
    </dgm:pt>
    <dgm:pt modelId="{98ECF5CA-9DFB-424F-874C-B01697087C53}" type="pres">
      <dgm:prSet presAssocID="{8E27EDC6-CF1B-4DB6-AD29-B0CF8FDD664D}" presName="rootComposite" presStyleCnt="0"/>
      <dgm:spPr/>
    </dgm:pt>
    <dgm:pt modelId="{45688641-B7D7-4089-B737-263E8E5956C7}" type="pres">
      <dgm:prSet presAssocID="{8E27EDC6-CF1B-4DB6-AD29-B0CF8FDD664D}" presName="rootText" presStyleLbl="node1" presStyleIdx="1" presStyleCnt="4"/>
      <dgm:spPr/>
    </dgm:pt>
    <dgm:pt modelId="{3D9770AA-109F-4F05-BF74-E69D0E138D5F}" type="pres">
      <dgm:prSet presAssocID="{8E27EDC6-CF1B-4DB6-AD29-B0CF8FDD664D}" presName="rootConnector" presStyleLbl="node1" presStyleIdx="1" presStyleCnt="4"/>
      <dgm:spPr/>
    </dgm:pt>
    <dgm:pt modelId="{9A89583F-1230-44EA-AD77-45E294A859D9}" type="pres">
      <dgm:prSet presAssocID="{8E27EDC6-CF1B-4DB6-AD29-B0CF8FDD664D}" presName="childShape" presStyleCnt="0"/>
      <dgm:spPr/>
    </dgm:pt>
    <dgm:pt modelId="{49629DB6-76D4-4025-816E-5C97C15DFDB4}" type="pres">
      <dgm:prSet presAssocID="{C73574D6-40D3-4529-9D5B-6ADE3498CB94}" presName="Name13" presStyleLbl="parChTrans1D2" presStyleIdx="1" presStyleCnt="4"/>
      <dgm:spPr/>
    </dgm:pt>
    <dgm:pt modelId="{BDB9E86A-CAD2-4E9C-A2CB-7EA3D569A428}" type="pres">
      <dgm:prSet presAssocID="{65A311A8-BC68-40D6-9D96-01357EE38CA0}" presName="childText" presStyleLbl="bgAcc1" presStyleIdx="1" presStyleCnt="4" custScaleX="111419" custScaleY="124191">
        <dgm:presLayoutVars>
          <dgm:bulletEnabled val="1"/>
        </dgm:presLayoutVars>
      </dgm:prSet>
      <dgm:spPr/>
    </dgm:pt>
    <dgm:pt modelId="{9E8A0B4F-638A-473A-9E33-18DB3BF72A7B}" type="pres">
      <dgm:prSet presAssocID="{B16C3AD7-B3F4-406F-969B-4A306FA3BC77}" presName="root" presStyleCnt="0"/>
      <dgm:spPr/>
    </dgm:pt>
    <dgm:pt modelId="{9320CDE3-2734-4446-BE64-82E4A6A89BDB}" type="pres">
      <dgm:prSet presAssocID="{B16C3AD7-B3F4-406F-969B-4A306FA3BC77}" presName="rootComposite" presStyleCnt="0"/>
      <dgm:spPr/>
    </dgm:pt>
    <dgm:pt modelId="{8730C83A-83B2-4B57-B32A-1D067D72D141}" type="pres">
      <dgm:prSet presAssocID="{B16C3AD7-B3F4-406F-969B-4A306FA3BC77}" presName="rootText" presStyleLbl="node1" presStyleIdx="2" presStyleCnt="4"/>
      <dgm:spPr/>
    </dgm:pt>
    <dgm:pt modelId="{0E929783-4DB8-47C4-9FD8-0F769CE0CE38}" type="pres">
      <dgm:prSet presAssocID="{B16C3AD7-B3F4-406F-969B-4A306FA3BC77}" presName="rootConnector" presStyleLbl="node1" presStyleIdx="2" presStyleCnt="4"/>
      <dgm:spPr/>
    </dgm:pt>
    <dgm:pt modelId="{EE92F7FD-E07B-4404-BEC4-68C23B6FC3B7}" type="pres">
      <dgm:prSet presAssocID="{B16C3AD7-B3F4-406F-969B-4A306FA3BC77}" presName="childShape" presStyleCnt="0"/>
      <dgm:spPr/>
    </dgm:pt>
    <dgm:pt modelId="{04177D83-BE8B-4E88-9F7C-8D83F0B922DF}" type="pres">
      <dgm:prSet presAssocID="{47CE74A5-11FE-4F16-8135-50F8FB7AC876}" presName="Name13" presStyleLbl="parChTrans1D2" presStyleIdx="2" presStyleCnt="4"/>
      <dgm:spPr/>
    </dgm:pt>
    <dgm:pt modelId="{904E16BE-425A-456B-82A2-1F33C14FD963}" type="pres">
      <dgm:prSet presAssocID="{344A4E64-85B1-4580-8BE0-93341F7A1412}" presName="childText" presStyleLbl="bgAcc1" presStyleIdx="2" presStyleCnt="4" custScaleX="130932" custScaleY="154472">
        <dgm:presLayoutVars>
          <dgm:bulletEnabled val="1"/>
        </dgm:presLayoutVars>
      </dgm:prSet>
      <dgm:spPr/>
    </dgm:pt>
    <dgm:pt modelId="{0408F6AB-0D27-4763-8649-8BCC1E32E6D8}" type="pres">
      <dgm:prSet presAssocID="{E3E2B94A-50DB-4892-8063-6B281D854901}" presName="root" presStyleCnt="0"/>
      <dgm:spPr/>
    </dgm:pt>
    <dgm:pt modelId="{B2530406-26C3-41DF-A910-FBCD0CF6F8BB}" type="pres">
      <dgm:prSet presAssocID="{E3E2B94A-50DB-4892-8063-6B281D854901}" presName="rootComposite" presStyleCnt="0"/>
      <dgm:spPr/>
    </dgm:pt>
    <dgm:pt modelId="{E758168D-D4FB-445A-B741-B8F8CFDBFE06}" type="pres">
      <dgm:prSet presAssocID="{E3E2B94A-50DB-4892-8063-6B281D854901}" presName="rootText" presStyleLbl="node1" presStyleIdx="3" presStyleCnt="4"/>
      <dgm:spPr/>
    </dgm:pt>
    <dgm:pt modelId="{B7FE4A44-C7B0-4C7E-BCB0-E2A334468A8F}" type="pres">
      <dgm:prSet presAssocID="{E3E2B94A-50DB-4892-8063-6B281D854901}" presName="rootConnector" presStyleLbl="node1" presStyleIdx="3" presStyleCnt="4"/>
      <dgm:spPr/>
    </dgm:pt>
    <dgm:pt modelId="{CE64DF84-5AD3-4036-B253-E79D21A0DE25}" type="pres">
      <dgm:prSet presAssocID="{E3E2B94A-50DB-4892-8063-6B281D854901}" presName="childShape" presStyleCnt="0"/>
      <dgm:spPr/>
    </dgm:pt>
    <dgm:pt modelId="{F6389053-2BF2-418D-A893-1DC1E9940AD6}" type="pres">
      <dgm:prSet presAssocID="{0FF6E0DE-993E-4DD6-8E50-E63F1355F61F}" presName="Name13" presStyleLbl="parChTrans1D2" presStyleIdx="3" presStyleCnt="4"/>
      <dgm:spPr/>
    </dgm:pt>
    <dgm:pt modelId="{B2B6D4C1-78A8-4D63-B53E-49B545B476A6}" type="pres">
      <dgm:prSet presAssocID="{80C7FD4A-A553-40C2-8D3F-836C8A53C149}" presName="childText" presStyleLbl="bgAcc1" presStyleIdx="3" presStyleCnt="4" custScaleX="104305" custScaleY="143053">
        <dgm:presLayoutVars>
          <dgm:bulletEnabled val="1"/>
        </dgm:presLayoutVars>
      </dgm:prSet>
      <dgm:spPr/>
    </dgm:pt>
  </dgm:ptLst>
  <dgm:cxnLst>
    <dgm:cxn modelId="{717C8D01-6545-416A-A53F-8E0FE7DA8215}" type="presOf" srcId="{1529FE26-96D4-4A30-90F7-8834D28A4AA1}" destId="{71CE8EE3-952E-4872-9E45-A0789CF35802}" srcOrd="1" destOrd="0" presId="urn:microsoft.com/office/officeart/2005/8/layout/hierarchy3"/>
    <dgm:cxn modelId="{3ABA500E-B74A-470D-8765-C4CFDE156B98}" type="presOf" srcId="{80C7FD4A-A553-40C2-8D3F-836C8A53C149}" destId="{B2B6D4C1-78A8-4D63-B53E-49B545B476A6}" srcOrd="0" destOrd="0" presId="urn:microsoft.com/office/officeart/2005/8/layout/hierarchy3"/>
    <dgm:cxn modelId="{1B087D1D-2A76-4F22-A939-E6EDBA1684A7}" type="presOf" srcId="{53A3B4B0-0960-4C4A-BD63-47F69C4DCEDC}" destId="{813E0EE0-8596-4EEF-8E90-590D776FD956}" srcOrd="0" destOrd="0" presId="urn:microsoft.com/office/officeart/2005/8/layout/hierarchy3"/>
    <dgm:cxn modelId="{1ADFC11F-B9E8-4A16-AA64-E404F5AA61DA}" srcId="{547B4459-15DE-4122-8D85-5E618DEF590C}" destId="{1529FE26-96D4-4A30-90F7-8834D28A4AA1}" srcOrd="0" destOrd="0" parTransId="{050371A6-D50F-4C85-99FB-FCA46F30617D}" sibTransId="{15E46ABF-0D22-4917-A958-B6B11D2E10C6}"/>
    <dgm:cxn modelId="{927C0031-A44C-4FF7-9F78-357D6C3337E7}" type="presOf" srcId="{B16C3AD7-B3F4-406F-969B-4A306FA3BC77}" destId="{8730C83A-83B2-4B57-B32A-1D067D72D141}" srcOrd="0" destOrd="0" presId="urn:microsoft.com/office/officeart/2005/8/layout/hierarchy3"/>
    <dgm:cxn modelId="{43EB0039-8FA7-49A9-9D28-BD782EA5D08C}" type="presOf" srcId="{D1FCAA06-2F53-417E-BBC3-93AFDC7825E0}" destId="{64F5D838-9C92-491F-A894-DA4DAC032C9E}" srcOrd="0" destOrd="0" presId="urn:microsoft.com/office/officeart/2005/8/layout/hierarchy3"/>
    <dgm:cxn modelId="{6512C43A-D280-4C73-A347-AA81D15EA0E9}" type="presOf" srcId="{344A4E64-85B1-4580-8BE0-93341F7A1412}" destId="{904E16BE-425A-456B-82A2-1F33C14FD963}" srcOrd="0" destOrd="0" presId="urn:microsoft.com/office/officeart/2005/8/layout/hierarchy3"/>
    <dgm:cxn modelId="{0ED5D43B-2AF8-49CC-8A21-A13E40B2592D}" type="presOf" srcId="{8E27EDC6-CF1B-4DB6-AD29-B0CF8FDD664D}" destId="{45688641-B7D7-4089-B737-263E8E5956C7}" srcOrd="0" destOrd="0" presId="urn:microsoft.com/office/officeart/2005/8/layout/hierarchy3"/>
    <dgm:cxn modelId="{B4A6056E-F1FC-4BEE-8BB1-BF8013663F81}" type="presOf" srcId="{E3E2B94A-50DB-4892-8063-6B281D854901}" destId="{B7FE4A44-C7B0-4C7E-BCB0-E2A334468A8F}" srcOrd="1" destOrd="0" presId="urn:microsoft.com/office/officeart/2005/8/layout/hierarchy3"/>
    <dgm:cxn modelId="{97C9136F-FBBB-47A6-AB20-7612C0C21C20}" type="presOf" srcId="{547B4459-15DE-4122-8D85-5E618DEF590C}" destId="{C7564D63-963C-4681-A116-DFA6FF61F26E}" srcOrd="0" destOrd="0" presId="urn:microsoft.com/office/officeart/2005/8/layout/hierarchy3"/>
    <dgm:cxn modelId="{EF385F7D-8245-4CE0-BEA5-0AF9E22C4145}" srcId="{547B4459-15DE-4122-8D85-5E618DEF590C}" destId="{B16C3AD7-B3F4-406F-969B-4A306FA3BC77}" srcOrd="2" destOrd="0" parTransId="{BFC3801E-B56C-4439-93D4-ECC481E26DE3}" sibTransId="{DEC0A877-88E7-4F2C-8837-8D0CB9F2EF55}"/>
    <dgm:cxn modelId="{F348577D-A8FF-4CC1-A155-2AA87BA4100D}" type="presOf" srcId="{8E27EDC6-CF1B-4DB6-AD29-B0CF8FDD664D}" destId="{3D9770AA-109F-4F05-BF74-E69D0E138D5F}" srcOrd="1" destOrd="0" presId="urn:microsoft.com/office/officeart/2005/8/layout/hierarchy3"/>
    <dgm:cxn modelId="{7D077680-98D8-4B14-9CC1-344AFB5491D7}" type="presOf" srcId="{47CE74A5-11FE-4F16-8135-50F8FB7AC876}" destId="{04177D83-BE8B-4E88-9F7C-8D83F0B922DF}" srcOrd="0" destOrd="0" presId="urn:microsoft.com/office/officeart/2005/8/layout/hierarchy3"/>
    <dgm:cxn modelId="{5EAA4E94-89B5-4912-947F-7B6571CC1170}" type="presOf" srcId="{1529FE26-96D4-4A30-90F7-8834D28A4AA1}" destId="{B2D503A1-19BB-4BA4-95D6-B1D0CA18D367}" srcOrd="0" destOrd="0" presId="urn:microsoft.com/office/officeart/2005/8/layout/hierarchy3"/>
    <dgm:cxn modelId="{9C6C33A0-39DE-4DCA-B432-7F730B047582}" type="presOf" srcId="{C73574D6-40D3-4529-9D5B-6ADE3498CB94}" destId="{49629DB6-76D4-4025-816E-5C97C15DFDB4}" srcOrd="0" destOrd="0" presId="urn:microsoft.com/office/officeart/2005/8/layout/hierarchy3"/>
    <dgm:cxn modelId="{8CB60EAF-3917-498B-A58B-8AD31D13C306}" srcId="{B16C3AD7-B3F4-406F-969B-4A306FA3BC77}" destId="{344A4E64-85B1-4580-8BE0-93341F7A1412}" srcOrd="0" destOrd="0" parTransId="{47CE74A5-11FE-4F16-8135-50F8FB7AC876}" sibTransId="{C845969E-EAF6-499E-9EB7-6B6EB7918523}"/>
    <dgm:cxn modelId="{A3CC47B4-A290-4000-8206-D86EC6FEDEF9}" type="presOf" srcId="{0FF6E0DE-993E-4DD6-8E50-E63F1355F61F}" destId="{F6389053-2BF2-418D-A893-1DC1E9940AD6}" srcOrd="0" destOrd="0" presId="urn:microsoft.com/office/officeart/2005/8/layout/hierarchy3"/>
    <dgm:cxn modelId="{374BC9C8-7327-4D26-8EDD-79143E3FEDE2}" srcId="{547B4459-15DE-4122-8D85-5E618DEF590C}" destId="{8E27EDC6-CF1B-4DB6-AD29-B0CF8FDD664D}" srcOrd="1" destOrd="0" parTransId="{EEE51B30-2B0C-4541-A09D-B1E0157883AE}" sibTransId="{B6D72B4C-04E0-4CFC-B68E-73CAACC56850}"/>
    <dgm:cxn modelId="{D1A1D0CA-5B40-4DE4-A549-062FA7A73E77}" srcId="{8E27EDC6-CF1B-4DB6-AD29-B0CF8FDD664D}" destId="{65A311A8-BC68-40D6-9D96-01357EE38CA0}" srcOrd="0" destOrd="0" parTransId="{C73574D6-40D3-4529-9D5B-6ADE3498CB94}" sibTransId="{51527B28-0D94-4337-843D-F88AE9665A44}"/>
    <dgm:cxn modelId="{67CBF9CA-CBC8-426A-A952-63BA050F6B77}" srcId="{547B4459-15DE-4122-8D85-5E618DEF590C}" destId="{E3E2B94A-50DB-4892-8063-6B281D854901}" srcOrd="3" destOrd="0" parTransId="{47D698DC-A11B-482A-AA1E-400CF7A4462B}" sibTransId="{8B372640-E337-4A01-979A-4C5435610457}"/>
    <dgm:cxn modelId="{9648B5D3-9F32-4C7A-85E1-C7A930B2F214}" srcId="{E3E2B94A-50DB-4892-8063-6B281D854901}" destId="{80C7FD4A-A553-40C2-8D3F-836C8A53C149}" srcOrd="0" destOrd="0" parTransId="{0FF6E0DE-993E-4DD6-8E50-E63F1355F61F}" sibTransId="{17C8B53E-3A40-4E94-9765-6FB52EC37F80}"/>
    <dgm:cxn modelId="{CF8B10F0-2816-44EB-B0ED-4F40C96C18F0}" type="presOf" srcId="{E3E2B94A-50DB-4892-8063-6B281D854901}" destId="{E758168D-D4FB-445A-B741-B8F8CFDBFE06}" srcOrd="0" destOrd="0" presId="urn:microsoft.com/office/officeart/2005/8/layout/hierarchy3"/>
    <dgm:cxn modelId="{39587EF1-E6A5-4C47-ACA6-7A1397E0AE61}" type="presOf" srcId="{65A311A8-BC68-40D6-9D96-01357EE38CA0}" destId="{BDB9E86A-CAD2-4E9C-A2CB-7EA3D569A428}" srcOrd="0" destOrd="0" presId="urn:microsoft.com/office/officeart/2005/8/layout/hierarchy3"/>
    <dgm:cxn modelId="{86C8B7F4-8850-438C-8776-5407E6D6FC9D}" type="presOf" srcId="{B16C3AD7-B3F4-406F-969B-4A306FA3BC77}" destId="{0E929783-4DB8-47C4-9FD8-0F769CE0CE38}" srcOrd="1" destOrd="0" presId="urn:microsoft.com/office/officeart/2005/8/layout/hierarchy3"/>
    <dgm:cxn modelId="{A796C7F7-E754-41A6-B4DA-DD01CB6C691A}" srcId="{1529FE26-96D4-4A30-90F7-8834D28A4AA1}" destId="{53A3B4B0-0960-4C4A-BD63-47F69C4DCEDC}" srcOrd="0" destOrd="0" parTransId="{D1FCAA06-2F53-417E-BBC3-93AFDC7825E0}" sibTransId="{99ADD82F-0DEC-47F4-85B4-977B20742B74}"/>
    <dgm:cxn modelId="{35AA5D12-F08C-421C-9240-662B01ABF25F}" type="presParOf" srcId="{C7564D63-963C-4681-A116-DFA6FF61F26E}" destId="{2F85639D-3BEE-4C90-9A90-9468F25B5459}" srcOrd="0" destOrd="0" presId="urn:microsoft.com/office/officeart/2005/8/layout/hierarchy3"/>
    <dgm:cxn modelId="{3608E820-2321-4FD6-B995-299ABB0924C8}" type="presParOf" srcId="{2F85639D-3BEE-4C90-9A90-9468F25B5459}" destId="{685D83D2-97D9-4318-A690-ECA1651CCFEA}" srcOrd="0" destOrd="0" presId="urn:microsoft.com/office/officeart/2005/8/layout/hierarchy3"/>
    <dgm:cxn modelId="{9591B158-CAD8-4037-BAD6-6C15C5619AB1}" type="presParOf" srcId="{685D83D2-97D9-4318-A690-ECA1651CCFEA}" destId="{B2D503A1-19BB-4BA4-95D6-B1D0CA18D367}" srcOrd="0" destOrd="0" presId="urn:microsoft.com/office/officeart/2005/8/layout/hierarchy3"/>
    <dgm:cxn modelId="{97662FF3-3FA9-4B22-BE87-ADFD8876A30D}" type="presParOf" srcId="{685D83D2-97D9-4318-A690-ECA1651CCFEA}" destId="{71CE8EE3-952E-4872-9E45-A0789CF35802}" srcOrd="1" destOrd="0" presId="urn:microsoft.com/office/officeart/2005/8/layout/hierarchy3"/>
    <dgm:cxn modelId="{0669B5CB-6A9B-44B6-AEA0-6456C73310E7}" type="presParOf" srcId="{2F85639D-3BEE-4C90-9A90-9468F25B5459}" destId="{AB6ABB65-285A-45A8-BDEF-274FFEBFB554}" srcOrd="1" destOrd="0" presId="urn:microsoft.com/office/officeart/2005/8/layout/hierarchy3"/>
    <dgm:cxn modelId="{FC5BFFB8-75FF-4D2D-8AEA-1A159995850C}" type="presParOf" srcId="{AB6ABB65-285A-45A8-BDEF-274FFEBFB554}" destId="{64F5D838-9C92-491F-A894-DA4DAC032C9E}" srcOrd="0" destOrd="0" presId="urn:microsoft.com/office/officeart/2005/8/layout/hierarchy3"/>
    <dgm:cxn modelId="{F26905F7-359B-4019-ACA9-88F3B7F4161A}" type="presParOf" srcId="{AB6ABB65-285A-45A8-BDEF-274FFEBFB554}" destId="{813E0EE0-8596-4EEF-8E90-590D776FD956}" srcOrd="1" destOrd="0" presId="urn:microsoft.com/office/officeart/2005/8/layout/hierarchy3"/>
    <dgm:cxn modelId="{BE6A0622-5A32-43BA-A254-B6777FBE4589}" type="presParOf" srcId="{C7564D63-963C-4681-A116-DFA6FF61F26E}" destId="{B37AC727-9D79-4195-A408-1850E9F8243D}" srcOrd="1" destOrd="0" presId="urn:microsoft.com/office/officeart/2005/8/layout/hierarchy3"/>
    <dgm:cxn modelId="{706CFE63-E6BC-478A-952C-F0705EE7BEDB}" type="presParOf" srcId="{B37AC727-9D79-4195-A408-1850E9F8243D}" destId="{98ECF5CA-9DFB-424F-874C-B01697087C53}" srcOrd="0" destOrd="0" presId="urn:microsoft.com/office/officeart/2005/8/layout/hierarchy3"/>
    <dgm:cxn modelId="{245ED21F-3E08-4F07-9318-54D6578EB6BA}" type="presParOf" srcId="{98ECF5CA-9DFB-424F-874C-B01697087C53}" destId="{45688641-B7D7-4089-B737-263E8E5956C7}" srcOrd="0" destOrd="0" presId="urn:microsoft.com/office/officeart/2005/8/layout/hierarchy3"/>
    <dgm:cxn modelId="{3EEB39A1-59CF-4554-BC83-EDAE8B1B1E24}" type="presParOf" srcId="{98ECF5CA-9DFB-424F-874C-B01697087C53}" destId="{3D9770AA-109F-4F05-BF74-E69D0E138D5F}" srcOrd="1" destOrd="0" presId="urn:microsoft.com/office/officeart/2005/8/layout/hierarchy3"/>
    <dgm:cxn modelId="{BBBC99E7-7DCB-47E1-8544-B8C931448B1E}" type="presParOf" srcId="{B37AC727-9D79-4195-A408-1850E9F8243D}" destId="{9A89583F-1230-44EA-AD77-45E294A859D9}" srcOrd="1" destOrd="0" presId="urn:microsoft.com/office/officeart/2005/8/layout/hierarchy3"/>
    <dgm:cxn modelId="{9CD044FA-7F9B-47FC-B945-D23E819BFA34}" type="presParOf" srcId="{9A89583F-1230-44EA-AD77-45E294A859D9}" destId="{49629DB6-76D4-4025-816E-5C97C15DFDB4}" srcOrd="0" destOrd="0" presId="urn:microsoft.com/office/officeart/2005/8/layout/hierarchy3"/>
    <dgm:cxn modelId="{1DE4B6F6-BDCD-4A94-8618-FEFB8746A57D}" type="presParOf" srcId="{9A89583F-1230-44EA-AD77-45E294A859D9}" destId="{BDB9E86A-CAD2-4E9C-A2CB-7EA3D569A428}" srcOrd="1" destOrd="0" presId="urn:microsoft.com/office/officeart/2005/8/layout/hierarchy3"/>
    <dgm:cxn modelId="{1007C407-DEC0-42E5-AFBE-407F1D1C23EA}" type="presParOf" srcId="{C7564D63-963C-4681-A116-DFA6FF61F26E}" destId="{9E8A0B4F-638A-473A-9E33-18DB3BF72A7B}" srcOrd="2" destOrd="0" presId="urn:microsoft.com/office/officeart/2005/8/layout/hierarchy3"/>
    <dgm:cxn modelId="{63FF1854-9110-4F92-AFDD-25D5D9BC5102}" type="presParOf" srcId="{9E8A0B4F-638A-473A-9E33-18DB3BF72A7B}" destId="{9320CDE3-2734-4446-BE64-82E4A6A89BDB}" srcOrd="0" destOrd="0" presId="urn:microsoft.com/office/officeart/2005/8/layout/hierarchy3"/>
    <dgm:cxn modelId="{11246158-A15D-4E6C-89AD-0F069C673FFA}" type="presParOf" srcId="{9320CDE3-2734-4446-BE64-82E4A6A89BDB}" destId="{8730C83A-83B2-4B57-B32A-1D067D72D141}" srcOrd="0" destOrd="0" presId="urn:microsoft.com/office/officeart/2005/8/layout/hierarchy3"/>
    <dgm:cxn modelId="{707B00C6-1619-41BC-AECE-0F2485FF01B6}" type="presParOf" srcId="{9320CDE3-2734-4446-BE64-82E4A6A89BDB}" destId="{0E929783-4DB8-47C4-9FD8-0F769CE0CE38}" srcOrd="1" destOrd="0" presId="urn:microsoft.com/office/officeart/2005/8/layout/hierarchy3"/>
    <dgm:cxn modelId="{BE1B7FDD-46B0-4B03-81CB-2B3E7158BFAF}" type="presParOf" srcId="{9E8A0B4F-638A-473A-9E33-18DB3BF72A7B}" destId="{EE92F7FD-E07B-4404-BEC4-68C23B6FC3B7}" srcOrd="1" destOrd="0" presId="urn:microsoft.com/office/officeart/2005/8/layout/hierarchy3"/>
    <dgm:cxn modelId="{8EE8C369-4E77-4C9D-A1E9-5FC12FD5F3D3}" type="presParOf" srcId="{EE92F7FD-E07B-4404-BEC4-68C23B6FC3B7}" destId="{04177D83-BE8B-4E88-9F7C-8D83F0B922DF}" srcOrd="0" destOrd="0" presId="urn:microsoft.com/office/officeart/2005/8/layout/hierarchy3"/>
    <dgm:cxn modelId="{15F7AA76-7BFA-4B54-9B07-D39B83076AD0}" type="presParOf" srcId="{EE92F7FD-E07B-4404-BEC4-68C23B6FC3B7}" destId="{904E16BE-425A-456B-82A2-1F33C14FD963}" srcOrd="1" destOrd="0" presId="urn:microsoft.com/office/officeart/2005/8/layout/hierarchy3"/>
    <dgm:cxn modelId="{EB83A23E-5C81-4506-B7D1-90546BA45855}" type="presParOf" srcId="{C7564D63-963C-4681-A116-DFA6FF61F26E}" destId="{0408F6AB-0D27-4763-8649-8BCC1E32E6D8}" srcOrd="3" destOrd="0" presId="urn:microsoft.com/office/officeart/2005/8/layout/hierarchy3"/>
    <dgm:cxn modelId="{B434D254-E65B-42F2-A5D5-12F6FA5525E8}" type="presParOf" srcId="{0408F6AB-0D27-4763-8649-8BCC1E32E6D8}" destId="{B2530406-26C3-41DF-A910-FBCD0CF6F8BB}" srcOrd="0" destOrd="0" presId="urn:microsoft.com/office/officeart/2005/8/layout/hierarchy3"/>
    <dgm:cxn modelId="{6CDF15AF-FA7A-4627-AC55-A17A578FBAE0}" type="presParOf" srcId="{B2530406-26C3-41DF-A910-FBCD0CF6F8BB}" destId="{E758168D-D4FB-445A-B741-B8F8CFDBFE06}" srcOrd="0" destOrd="0" presId="urn:microsoft.com/office/officeart/2005/8/layout/hierarchy3"/>
    <dgm:cxn modelId="{C8EAD191-CC78-46F5-B043-BC391E76028E}" type="presParOf" srcId="{B2530406-26C3-41DF-A910-FBCD0CF6F8BB}" destId="{B7FE4A44-C7B0-4C7E-BCB0-E2A334468A8F}" srcOrd="1" destOrd="0" presId="urn:microsoft.com/office/officeart/2005/8/layout/hierarchy3"/>
    <dgm:cxn modelId="{8B2C9834-E270-403D-8740-BAF9967FCF9D}" type="presParOf" srcId="{0408F6AB-0D27-4763-8649-8BCC1E32E6D8}" destId="{CE64DF84-5AD3-4036-B253-E79D21A0DE25}" srcOrd="1" destOrd="0" presId="urn:microsoft.com/office/officeart/2005/8/layout/hierarchy3"/>
    <dgm:cxn modelId="{6610FDDD-F89E-4295-A72E-D8AF580F945D}" type="presParOf" srcId="{CE64DF84-5AD3-4036-B253-E79D21A0DE25}" destId="{F6389053-2BF2-418D-A893-1DC1E9940AD6}" srcOrd="0" destOrd="0" presId="urn:microsoft.com/office/officeart/2005/8/layout/hierarchy3"/>
    <dgm:cxn modelId="{F03F19D5-A77F-4487-8BC9-728080CE27DC}" type="presParOf" srcId="{CE64DF84-5AD3-4036-B253-E79D21A0DE25}" destId="{B2B6D4C1-78A8-4D63-B53E-49B545B476A6}"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D085AF-7CF6-4300-AD8E-EB38E5DA623A}"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GB"/>
        </a:p>
      </dgm:t>
    </dgm:pt>
    <dgm:pt modelId="{AD7B2770-BF5C-453E-AAE9-87477626A9B2}">
      <dgm:prSet phldrT="[Text]" phldr="0" custT="1"/>
      <dgm:spPr/>
      <dgm:t>
        <a:bodyPr/>
        <a:lstStyle/>
        <a:p>
          <a:r>
            <a:rPr lang="en-GB" sz="2400" b="1" noProof="0" dirty="0"/>
            <a:t>The Land Use Act (1978)</a:t>
          </a:r>
        </a:p>
      </dgm:t>
    </dgm:pt>
    <dgm:pt modelId="{83832BB1-B97E-47FF-9E03-017D362C8A90}" type="parTrans" cxnId="{FE565136-B1B4-45DE-8435-F73729F7FA4E}">
      <dgm:prSet/>
      <dgm:spPr/>
      <dgm:t>
        <a:bodyPr/>
        <a:lstStyle/>
        <a:p>
          <a:endParaRPr lang="en-GB"/>
        </a:p>
      </dgm:t>
    </dgm:pt>
    <dgm:pt modelId="{33A4CCA8-CC6B-493F-894A-6066C4FF5AEE}" type="sibTrans" cxnId="{FE565136-B1B4-45DE-8435-F73729F7FA4E}">
      <dgm:prSet/>
      <dgm:spPr/>
      <dgm:t>
        <a:bodyPr/>
        <a:lstStyle/>
        <a:p>
          <a:endParaRPr lang="en-GB"/>
        </a:p>
      </dgm:t>
    </dgm:pt>
    <dgm:pt modelId="{6745AA16-135D-4B23-AFCB-C5DDFBB16928}">
      <dgm:prSet phldrT="[Text]" phldr="0"/>
      <dgm:spPr/>
      <dgm:t>
        <a:bodyPr/>
        <a:lstStyle/>
        <a:p>
          <a:pPr>
            <a:lnSpc>
              <a:spcPct val="100000"/>
            </a:lnSpc>
          </a:pPr>
          <a:r>
            <a:rPr lang="en-GB" noProof="0" dirty="0"/>
            <a:t>Vested all land in the State Governor, held in trust for the people.</a:t>
          </a:r>
        </a:p>
      </dgm:t>
    </dgm:pt>
    <dgm:pt modelId="{EE741F1D-6C7F-4A44-983D-885833DCE970}" type="parTrans" cxnId="{09DCAC07-58F7-4BEA-B055-3B4096F7FC3D}">
      <dgm:prSet/>
      <dgm:spPr/>
      <dgm:t>
        <a:bodyPr/>
        <a:lstStyle/>
        <a:p>
          <a:endParaRPr lang="en-GB"/>
        </a:p>
      </dgm:t>
    </dgm:pt>
    <dgm:pt modelId="{57B65808-2AAD-428C-8F26-39F93E383BB9}" type="sibTrans" cxnId="{09DCAC07-58F7-4BEA-B055-3B4096F7FC3D}">
      <dgm:prSet/>
      <dgm:spPr/>
      <dgm:t>
        <a:bodyPr/>
        <a:lstStyle/>
        <a:p>
          <a:endParaRPr lang="en-GB"/>
        </a:p>
      </dgm:t>
    </dgm:pt>
    <dgm:pt modelId="{B9D2F2A0-4389-4512-810E-E6C25D6DCF0F}">
      <dgm:prSet phldrT="[Text]" phldr="0"/>
      <dgm:spPr/>
      <dgm:t>
        <a:bodyPr/>
        <a:lstStyle/>
        <a:p>
          <a:pPr>
            <a:lnSpc>
              <a:spcPct val="100000"/>
            </a:lnSpc>
          </a:pPr>
          <a:r>
            <a:rPr lang="en-GB" noProof="0" dirty="0"/>
            <a:t>Abolished perpetual ownership, replacing it with a limited 99-year leasehold (Certificate of Occupancy).</a:t>
          </a:r>
        </a:p>
      </dgm:t>
    </dgm:pt>
    <dgm:pt modelId="{53FC0D75-D89A-4ADA-8E29-AF5AFCF091CD}" type="parTrans" cxnId="{98E16952-0D44-4053-B11C-F5FF623AAA7A}">
      <dgm:prSet/>
      <dgm:spPr/>
      <dgm:t>
        <a:bodyPr/>
        <a:lstStyle/>
        <a:p>
          <a:endParaRPr lang="en-GB"/>
        </a:p>
      </dgm:t>
    </dgm:pt>
    <dgm:pt modelId="{FA9A3045-A512-45CD-BF06-5DCDE1DAEAD6}" type="sibTrans" cxnId="{98E16952-0D44-4053-B11C-F5FF623AAA7A}">
      <dgm:prSet/>
      <dgm:spPr/>
      <dgm:t>
        <a:bodyPr/>
        <a:lstStyle/>
        <a:p>
          <a:endParaRPr lang="en-GB"/>
        </a:p>
      </dgm:t>
    </dgm:pt>
    <dgm:pt modelId="{B20100DE-115B-45F0-8850-BC9EEEDAF685}">
      <dgm:prSet phldrT="[Text]" phldr="0" custT="1"/>
      <dgm:spPr/>
      <dgm:t>
        <a:bodyPr/>
        <a:lstStyle/>
        <a:p>
          <a:r>
            <a:rPr lang="en-GB" sz="2400" b="1" noProof="0" dirty="0"/>
            <a:t>Plateau State Anti-Land Grabbing Law (2020)</a:t>
          </a:r>
        </a:p>
      </dgm:t>
    </dgm:pt>
    <dgm:pt modelId="{68E35161-644E-484A-BDFF-727C32CF1784}" type="parTrans" cxnId="{8257B206-D33D-4C22-ACF5-976A9BE3868D}">
      <dgm:prSet/>
      <dgm:spPr/>
      <dgm:t>
        <a:bodyPr/>
        <a:lstStyle/>
        <a:p>
          <a:endParaRPr lang="en-GB"/>
        </a:p>
      </dgm:t>
    </dgm:pt>
    <dgm:pt modelId="{D5A60A5F-6019-43FD-8293-1BB8A69902CC}" type="sibTrans" cxnId="{8257B206-D33D-4C22-ACF5-976A9BE3868D}">
      <dgm:prSet/>
      <dgm:spPr/>
      <dgm:t>
        <a:bodyPr/>
        <a:lstStyle/>
        <a:p>
          <a:endParaRPr lang="en-GB"/>
        </a:p>
      </dgm:t>
    </dgm:pt>
    <dgm:pt modelId="{4B5BCC1D-E02D-4773-AE65-BC5481F2A3D2}">
      <dgm:prSet phldrT="[Text]" phldr="0"/>
      <dgm:spPr/>
      <dgm:t>
        <a:bodyPr/>
        <a:lstStyle/>
        <a:p>
          <a:pPr>
            <a:lnSpc>
              <a:spcPct val="90000"/>
            </a:lnSpc>
          </a:pPr>
          <a:r>
            <a:rPr lang="en-GB" noProof="0" dirty="0"/>
            <a:t>Mandates the return of seized lands and holds complicit officials/traditional rulers accountable.</a:t>
          </a:r>
        </a:p>
      </dgm:t>
    </dgm:pt>
    <dgm:pt modelId="{C7A31075-9D6B-440B-91D6-52410DB08E0B}" type="parTrans" cxnId="{F4C4B8B9-644A-4F70-81CB-1DC20F623CCB}">
      <dgm:prSet/>
      <dgm:spPr/>
      <dgm:t>
        <a:bodyPr/>
        <a:lstStyle/>
        <a:p>
          <a:endParaRPr lang="en-GB"/>
        </a:p>
      </dgm:t>
    </dgm:pt>
    <dgm:pt modelId="{34FC0693-D40F-4FA5-AA35-13BF842769A8}" type="sibTrans" cxnId="{F4C4B8B9-644A-4F70-81CB-1DC20F623CCB}">
      <dgm:prSet/>
      <dgm:spPr/>
      <dgm:t>
        <a:bodyPr/>
        <a:lstStyle/>
        <a:p>
          <a:endParaRPr lang="en-GB"/>
        </a:p>
      </dgm:t>
    </dgm:pt>
    <dgm:pt modelId="{B690894D-3978-4B1E-A084-5DF4C1AB0AD6}">
      <dgm:prSet phldrT="[Text]" phldr="0"/>
      <dgm:spPr/>
      <dgm:t>
        <a:bodyPr/>
        <a:lstStyle/>
        <a:p>
          <a:pPr>
            <a:lnSpc>
              <a:spcPct val="90000"/>
            </a:lnSpc>
          </a:pPr>
          <a:r>
            <a:rPr lang="en-GB" noProof="0" dirty="0"/>
            <a:t>Despite its strength, enforcement is weak: over 64 communities remain illegally occupied and renamed.</a:t>
          </a:r>
        </a:p>
      </dgm:t>
    </dgm:pt>
    <dgm:pt modelId="{DBA72AE5-F1C3-4769-A2DE-FCE989CEB137}" type="parTrans" cxnId="{0A3387CF-13D9-4E10-9F0B-5BE696786B52}">
      <dgm:prSet/>
      <dgm:spPr/>
      <dgm:t>
        <a:bodyPr/>
        <a:lstStyle/>
        <a:p>
          <a:endParaRPr lang="en-GB"/>
        </a:p>
      </dgm:t>
    </dgm:pt>
    <dgm:pt modelId="{DC8388D8-D10C-4D8C-9ADD-49B54AC14590}" type="sibTrans" cxnId="{0A3387CF-13D9-4E10-9F0B-5BE696786B52}">
      <dgm:prSet/>
      <dgm:spPr/>
      <dgm:t>
        <a:bodyPr/>
        <a:lstStyle/>
        <a:p>
          <a:endParaRPr lang="en-GB"/>
        </a:p>
      </dgm:t>
    </dgm:pt>
    <dgm:pt modelId="{EED83E09-5F44-412D-89CE-E552168FCA4C}">
      <dgm:prSet phldrT="[Text]" phldr="0"/>
      <dgm:spPr/>
      <dgm:t>
        <a:bodyPr/>
        <a:lstStyle/>
        <a:p>
          <a:pPr>
            <a:lnSpc>
              <a:spcPct val="100000"/>
            </a:lnSpc>
          </a:pPr>
          <a:r>
            <a:rPr lang="en-GB" noProof="0" dirty="0"/>
            <a:t>Created legal pluralism: customary ownership (informal) is vulnerable to statutory challenge.</a:t>
          </a:r>
        </a:p>
      </dgm:t>
    </dgm:pt>
    <dgm:pt modelId="{A6344BC1-8CA5-4145-BC2E-F118553C231F}" type="parTrans" cxnId="{9DD189B3-BE7F-4E04-B008-897D008D3BD5}">
      <dgm:prSet/>
      <dgm:spPr/>
      <dgm:t>
        <a:bodyPr/>
        <a:lstStyle/>
        <a:p>
          <a:endParaRPr lang="en-GB"/>
        </a:p>
      </dgm:t>
    </dgm:pt>
    <dgm:pt modelId="{511B5606-3AF4-400C-91BA-23217B2320A2}" type="sibTrans" cxnId="{9DD189B3-BE7F-4E04-B008-897D008D3BD5}">
      <dgm:prSet/>
      <dgm:spPr/>
      <dgm:t>
        <a:bodyPr/>
        <a:lstStyle/>
        <a:p>
          <a:endParaRPr lang="en-GB"/>
        </a:p>
      </dgm:t>
    </dgm:pt>
    <dgm:pt modelId="{3FB58512-2DDE-4AB3-BE2C-843721E25A9E}">
      <dgm:prSet phldrT="[Text]" phldr="0"/>
      <dgm:spPr/>
      <dgm:t>
        <a:bodyPr/>
        <a:lstStyle/>
        <a:p>
          <a:pPr>
            <a:lnSpc>
              <a:spcPct val="100000"/>
            </a:lnSpc>
          </a:pPr>
          <a:r>
            <a:rPr lang="en-GB" noProof="0" dirty="0"/>
            <a:t>The bureaucratic process for Certificate of Occupancy hinders the rural poor and encourages corruption.</a:t>
          </a:r>
        </a:p>
      </dgm:t>
    </dgm:pt>
    <dgm:pt modelId="{3755A78B-A1BC-4C66-B616-EC1FC78E0160}" type="parTrans" cxnId="{F2E0FEB6-DC71-4607-AB23-FD35CF2DB041}">
      <dgm:prSet/>
      <dgm:spPr/>
      <dgm:t>
        <a:bodyPr/>
        <a:lstStyle/>
        <a:p>
          <a:endParaRPr lang="en-GB"/>
        </a:p>
      </dgm:t>
    </dgm:pt>
    <dgm:pt modelId="{574F4E66-C5CA-4C3E-8267-52F6636C76CA}" type="sibTrans" cxnId="{F2E0FEB6-DC71-4607-AB23-FD35CF2DB041}">
      <dgm:prSet/>
      <dgm:spPr/>
      <dgm:t>
        <a:bodyPr/>
        <a:lstStyle/>
        <a:p>
          <a:endParaRPr lang="en-GB"/>
        </a:p>
      </dgm:t>
    </dgm:pt>
    <dgm:pt modelId="{2AA09D4E-E5E9-4736-9BBD-6A9D9FB2A9AF}">
      <dgm:prSet phldrT="[Text]" phldr="0"/>
      <dgm:spPr/>
      <dgm:t>
        <a:bodyPr/>
        <a:lstStyle/>
        <a:p>
          <a:pPr>
            <a:lnSpc>
              <a:spcPct val="100000"/>
            </a:lnSpc>
          </a:pPr>
          <a:r>
            <a:rPr lang="en-GB" noProof="0" dirty="0"/>
            <a:t>Landmark law criminalising land grabbing with stringent penalties (up to 21 years or death).</a:t>
          </a:r>
        </a:p>
      </dgm:t>
    </dgm:pt>
    <dgm:pt modelId="{D21F44F1-39D5-4415-B75B-AFE0C3C577DD}" type="parTrans" cxnId="{0A56399A-403B-48F1-B12C-7AEABB603672}">
      <dgm:prSet/>
      <dgm:spPr/>
      <dgm:t>
        <a:bodyPr/>
        <a:lstStyle/>
        <a:p>
          <a:endParaRPr lang="en-GB"/>
        </a:p>
      </dgm:t>
    </dgm:pt>
    <dgm:pt modelId="{6F54DC74-651D-4A13-AF8E-6F672B47ED4C}" type="sibTrans" cxnId="{0A56399A-403B-48F1-B12C-7AEABB603672}">
      <dgm:prSet/>
      <dgm:spPr/>
      <dgm:t>
        <a:bodyPr/>
        <a:lstStyle/>
        <a:p>
          <a:endParaRPr lang="en-GB"/>
        </a:p>
      </dgm:t>
    </dgm:pt>
    <dgm:pt modelId="{E36B0F67-9D45-42E4-862D-AFD0CFE635CA}">
      <dgm:prSet phldrT="[Text]" phldr="0"/>
      <dgm:spPr/>
      <dgm:t>
        <a:bodyPr/>
        <a:lstStyle/>
        <a:p>
          <a:pPr>
            <a:lnSpc>
              <a:spcPct val="90000"/>
            </a:lnSpc>
          </a:pPr>
          <a:r>
            <a:rPr lang="en-GB" noProof="0" dirty="0"/>
            <a:t>Lack of prosecutions suggests that the law remains largely symbolic rather than transformative.</a:t>
          </a:r>
        </a:p>
      </dgm:t>
    </dgm:pt>
    <dgm:pt modelId="{A8BE8531-30CD-4767-AD69-27E167210BFA}" type="parTrans" cxnId="{88E3F7BD-CF10-4BCF-B0E0-B61956F3652A}">
      <dgm:prSet/>
      <dgm:spPr/>
      <dgm:t>
        <a:bodyPr/>
        <a:lstStyle/>
        <a:p>
          <a:endParaRPr lang="en-GB"/>
        </a:p>
      </dgm:t>
    </dgm:pt>
    <dgm:pt modelId="{94D39D34-6902-4ACE-810E-64F747173B8E}" type="sibTrans" cxnId="{88E3F7BD-CF10-4BCF-B0E0-B61956F3652A}">
      <dgm:prSet/>
      <dgm:spPr/>
      <dgm:t>
        <a:bodyPr/>
        <a:lstStyle/>
        <a:p>
          <a:endParaRPr lang="en-GB"/>
        </a:p>
      </dgm:t>
    </dgm:pt>
    <dgm:pt modelId="{B1D7EED8-42BF-4651-AFC0-9090159FEF00}" type="pres">
      <dgm:prSet presAssocID="{DDD085AF-7CF6-4300-AD8E-EB38E5DA623A}" presName="Name0" presStyleCnt="0">
        <dgm:presLayoutVars>
          <dgm:dir/>
          <dgm:animLvl val="lvl"/>
          <dgm:resizeHandles val="exact"/>
        </dgm:presLayoutVars>
      </dgm:prSet>
      <dgm:spPr/>
    </dgm:pt>
    <dgm:pt modelId="{9755FAA4-2978-4B5D-909F-C050B08915DB}" type="pres">
      <dgm:prSet presAssocID="{AD7B2770-BF5C-453E-AAE9-87477626A9B2}" presName="composite" presStyleCnt="0"/>
      <dgm:spPr/>
    </dgm:pt>
    <dgm:pt modelId="{35F76CC4-F6E0-47B0-8553-E101819545C2}" type="pres">
      <dgm:prSet presAssocID="{AD7B2770-BF5C-453E-AAE9-87477626A9B2}" presName="parTx" presStyleLbl="alignNode1" presStyleIdx="0" presStyleCnt="2">
        <dgm:presLayoutVars>
          <dgm:chMax val="0"/>
          <dgm:chPref val="0"/>
          <dgm:bulletEnabled val="1"/>
        </dgm:presLayoutVars>
      </dgm:prSet>
      <dgm:spPr/>
    </dgm:pt>
    <dgm:pt modelId="{CC8169F3-4B00-48F7-B37F-C3FD1B6D35CC}" type="pres">
      <dgm:prSet presAssocID="{AD7B2770-BF5C-453E-AAE9-87477626A9B2}" presName="desTx" presStyleLbl="alignAccFollowNode1" presStyleIdx="0" presStyleCnt="2">
        <dgm:presLayoutVars>
          <dgm:bulletEnabled val="1"/>
        </dgm:presLayoutVars>
      </dgm:prSet>
      <dgm:spPr/>
    </dgm:pt>
    <dgm:pt modelId="{21108ED5-9BEC-4C7B-A959-9412441B837B}" type="pres">
      <dgm:prSet presAssocID="{33A4CCA8-CC6B-493F-894A-6066C4FF5AEE}" presName="space" presStyleCnt="0"/>
      <dgm:spPr/>
    </dgm:pt>
    <dgm:pt modelId="{925AFC3E-25AC-4D80-A448-78F96695AC64}" type="pres">
      <dgm:prSet presAssocID="{B20100DE-115B-45F0-8850-BC9EEEDAF685}" presName="composite" presStyleCnt="0"/>
      <dgm:spPr/>
    </dgm:pt>
    <dgm:pt modelId="{DD7EDBBF-0EB0-4F06-90D5-4C424C0C8E3C}" type="pres">
      <dgm:prSet presAssocID="{B20100DE-115B-45F0-8850-BC9EEEDAF685}" presName="parTx" presStyleLbl="alignNode1" presStyleIdx="1" presStyleCnt="2">
        <dgm:presLayoutVars>
          <dgm:chMax val="0"/>
          <dgm:chPref val="0"/>
          <dgm:bulletEnabled val="1"/>
        </dgm:presLayoutVars>
      </dgm:prSet>
      <dgm:spPr/>
    </dgm:pt>
    <dgm:pt modelId="{EAC54934-7AA9-40B9-992D-EC4DA105E6DA}" type="pres">
      <dgm:prSet presAssocID="{B20100DE-115B-45F0-8850-BC9EEEDAF685}" presName="desTx" presStyleLbl="alignAccFollowNode1" presStyleIdx="1" presStyleCnt="2">
        <dgm:presLayoutVars>
          <dgm:bulletEnabled val="1"/>
        </dgm:presLayoutVars>
      </dgm:prSet>
      <dgm:spPr/>
    </dgm:pt>
  </dgm:ptLst>
  <dgm:cxnLst>
    <dgm:cxn modelId="{8257B206-D33D-4C22-ACF5-976A9BE3868D}" srcId="{DDD085AF-7CF6-4300-AD8E-EB38E5DA623A}" destId="{B20100DE-115B-45F0-8850-BC9EEEDAF685}" srcOrd="1" destOrd="0" parTransId="{68E35161-644E-484A-BDFF-727C32CF1784}" sibTransId="{D5A60A5F-6019-43FD-8293-1BB8A69902CC}"/>
    <dgm:cxn modelId="{09DCAC07-58F7-4BEA-B055-3B4096F7FC3D}" srcId="{AD7B2770-BF5C-453E-AAE9-87477626A9B2}" destId="{6745AA16-135D-4B23-AFCB-C5DDFBB16928}" srcOrd="0" destOrd="0" parTransId="{EE741F1D-6C7F-4A44-983D-885833DCE970}" sibTransId="{57B65808-2AAD-428C-8F26-39F93E383BB9}"/>
    <dgm:cxn modelId="{CC706117-6955-4C77-A454-4719AFD0A3CB}" type="presOf" srcId="{B690894D-3978-4B1E-A084-5DF4C1AB0AD6}" destId="{EAC54934-7AA9-40B9-992D-EC4DA105E6DA}" srcOrd="0" destOrd="2" presId="urn:microsoft.com/office/officeart/2005/8/layout/hList1"/>
    <dgm:cxn modelId="{250A611F-BAB9-460A-A3D2-28C773CA02B7}" type="presOf" srcId="{B20100DE-115B-45F0-8850-BC9EEEDAF685}" destId="{DD7EDBBF-0EB0-4F06-90D5-4C424C0C8E3C}" srcOrd="0" destOrd="0" presId="urn:microsoft.com/office/officeart/2005/8/layout/hList1"/>
    <dgm:cxn modelId="{FE565136-B1B4-45DE-8435-F73729F7FA4E}" srcId="{DDD085AF-7CF6-4300-AD8E-EB38E5DA623A}" destId="{AD7B2770-BF5C-453E-AAE9-87477626A9B2}" srcOrd="0" destOrd="0" parTransId="{83832BB1-B97E-47FF-9E03-017D362C8A90}" sibTransId="{33A4CCA8-CC6B-493F-894A-6066C4FF5AEE}"/>
    <dgm:cxn modelId="{B16DF16E-EA8B-46CF-AB4C-F2BCCD6B3965}" type="presOf" srcId="{DDD085AF-7CF6-4300-AD8E-EB38E5DA623A}" destId="{B1D7EED8-42BF-4651-AFC0-9090159FEF00}" srcOrd="0" destOrd="0" presId="urn:microsoft.com/office/officeart/2005/8/layout/hList1"/>
    <dgm:cxn modelId="{98E16952-0D44-4053-B11C-F5FF623AAA7A}" srcId="{AD7B2770-BF5C-453E-AAE9-87477626A9B2}" destId="{B9D2F2A0-4389-4512-810E-E6C25D6DCF0F}" srcOrd="1" destOrd="0" parTransId="{53FC0D75-D89A-4ADA-8E29-AF5AFCF091CD}" sibTransId="{FA9A3045-A512-45CD-BF06-5DCDE1DAEAD6}"/>
    <dgm:cxn modelId="{C2DED157-2171-4E15-AA17-0912CAE576CA}" type="presOf" srcId="{AD7B2770-BF5C-453E-AAE9-87477626A9B2}" destId="{35F76CC4-F6E0-47B0-8553-E101819545C2}" srcOrd="0" destOrd="0" presId="urn:microsoft.com/office/officeart/2005/8/layout/hList1"/>
    <dgm:cxn modelId="{C5135283-E1F8-4B3C-9DB9-8132652D91F4}" type="presOf" srcId="{E36B0F67-9D45-42E4-862D-AFD0CFE635CA}" destId="{EAC54934-7AA9-40B9-992D-EC4DA105E6DA}" srcOrd="0" destOrd="3" presId="urn:microsoft.com/office/officeart/2005/8/layout/hList1"/>
    <dgm:cxn modelId="{7925CE89-B0DE-4A37-8FD4-9E71C602D748}" type="presOf" srcId="{EED83E09-5F44-412D-89CE-E552168FCA4C}" destId="{CC8169F3-4B00-48F7-B37F-C3FD1B6D35CC}" srcOrd="0" destOrd="2" presId="urn:microsoft.com/office/officeart/2005/8/layout/hList1"/>
    <dgm:cxn modelId="{5048DD99-2DD6-43C2-B244-2521DC236FE1}" type="presOf" srcId="{2AA09D4E-E5E9-4736-9BBD-6A9D9FB2A9AF}" destId="{EAC54934-7AA9-40B9-992D-EC4DA105E6DA}" srcOrd="0" destOrd="0" presId="urn:microsoft.com/office/officeart/2005/8/layout/hList1"/>
    <dgm:cxn modelId="{0A56399A-403B-48F1-B12C-7AEABB603672}" srcId="{B20100DE-115B-45F0-8850-BC9EEEDAF685}" destId="{2AA09D4E-E5E9-4736-9BBD-6A9D9FB2A9AF}" srcOrd="0" destOrd="0" parTransId="{D21F44F1-39D5-4415-B75B-AFE0C3C577DD}" sibTransId="{6F54DC74-651D-4A13-AF8E-6F672B47ED4C}"/>
    <dgm:cxn modelId="{9DD189B3-BE7F-4E04-B008-897D008D3BD5}" srcId="{AD7B2770-BF5C-453E-AAE9-87477626A9B2}" destId="{EED83E09-5F44-412D-89CE-E552168FCA4C}" srcOrd="2" destOrd="0" parTransId="{A6344BC1-8CA5-4145-BC2E-F118553C231F}" sibTransId="{511B5606-3AF4-400C-91BA-23217B2320A2}"/>
    <dgm:cxn modelId="{F2E0FEB6-DC71-4607-AB23-FD35CF2DB041}" srcId="{AD7B2770-BF5C-453E-AAE9-87477626A9B2}" destId="{3FB58512-2DDE-4AB3-BE2C-843721E25A9E}" srcOrd="3" destOrd="0" parTransId="{3755A78B-A1BC-4C66-B616-EC1FC78E0160}" sibTransId="{574F4E66-C5CA-4C3E-8267-52F6636C76CA}"/>
    <dgm:cxn modelId="{F4C4B8B9-644A-4F70-81CB-1DC20F623CCB}" srcId="{B20100DE-115B-45F0-8850-BC9EEEDAF685}" destId="{4B5BCC1D-E02D-4773-AE65-BC5481F2A3D2}" srcOrd="1" destOrd="0" parTransId="{C7A31075-9D6B-440B-91D6-52410DB08E0B}" sibTransId="{34FC0693-D40F-4FA5-AA35-13BF842769A8}"/>
    <dgm:cxn modelId="{88E3F7BD-CF10-4BCF-B0E0-B61956F3652A}" srcId="{B20100DE-115B-45F0-8850-BC9EEEDAF685}" destId="{E36B0F67-9D45-42E4-862D-AFD0CFE635CA}" srcOrd="3" destOrd="0" parTransId="{A8BE8531-30CD-4767-AD69-27E167210BFA}" sibTransId="{94D39D34-6902-4ACE-810E-64F747173B8E}"/>
    <dgm:cxn modelId="{94931CC7-175B-43C3-96FC-B6C55CFDBDA0}" type="presOf" srcId="{4B5BCC1D-E02D-4773-AE65-BC5481F2A3D2}" destId="{EAC54934-7AA9-40B9-992D-EC4DA105E6DA}" srcOrd="0" destOrd="1" presId="urn:microsoft.com/office/officeart/2005/8/layout/hList1"/>
    <dgm:cxn modelId="{0A3387CF-13D9-4E10-9F0B-5BE696786B52}" srcId="{B20100DE-115B-45F0-8850-BC9EEEDAF685}" destId="{B690894D-3978-4B1E-A084-5DF4C1AB0AD6}" srcOrd="2" destOrd="0" parTransId="{DBA72AE5-F1C3-4769-A2DE-FCE989CEB137}" sibTransId="{DC8388D8-D10C-4D8C-9ADD-49B54AC14590}"/>
    <dgm:cxn modelId="{4D74F3FA-A68E-44CF-8AB0-1E67107BAEE8}" type="presOf" srcId="{6745AA16-135D-4B23-AFCB-C5DDFBB16928}" destId="{CC8169F3-4B00-48F7-B37F-C3FD1B6D35CC}" srcOrd="0" destOrd="0" presId="urn:microsoft.com/office/officeart/2005/8/layout/hList1"/>
    <dgm:cxn modelId="{A58D3FFC-79B4-4661-9715-9ECC6DD17D42}" type="presOf" srcId="{3FB58512-2DDE-4AB3-BE2C-843721E25A9E}" destId="{CC8169F3-4B00-48F7-B37F-C3FD1B6D35CC}" srcOrd="0" destOrd="3" presId="urn:microsoft.com/office/officeart/2005/8/layout/hList1"/>
    <dgm:cxn modelId="{3CBDB9FD-157E-415E-AC29-43E21197AADC}" type="presOf" srcId="{B9D2F2A0-4389-4512-810E-E6C25D6DCF0F}" destId="{CC8169F3-4B00-48F7-B37F-C3FD1B6D35CC}" srcOrd="0" destOrd="1" presId="urn:microsoft.com/office/officeart/2005/8/layout/hList1"/>
    <dgm:cxn modelId="{5D34474E-1DDE-477B-AD15-B363720586A6}" type="presParOf" srcId="{B1D7EED8-42BF-4651-AFC0-9090159FEF00}" destId="{9755FAA4-2978-4B5D-909F-C050B08915DB}" srcOrd="0" destOrd="0" presId="urn:microsoft.com/office/officeart/2005/8/layout/hList1"/>
    <dgm:cxn modelId="{9995E501-C62E-4F2B-B01D-35E626C95CE4}" type="presParOf" srcId="{9755FAA4-2978-4B5D-909F-C050B08915DB}" destId="{35F76CC4-F6E0-47B0-8553-E101819545C2}" srcOrd="0" destOrd="0" presId="urn:microsoft.com/office/officeart/2005/8/layout/hList1"/>
    <dgm:cxn modelId="{B1D4F88C-ED07-4519-BA96-4498984FFE80}" type="presParOf" srcId="{9755FAA4-2978-4B5D-909F-C050B08915DB}" destId="{CC8169F3-4B00-48F7-B37F-C3FD1B6D35CC}" srcOrd="1" destOrd="0" presId="urn:microsoft.com/office/officeart/2005/8/layout/hList1"/>
    <dgm:cxn modelId="{B4F7B9F4-CA47-420A-8318-70E952F8DD86}" type="presParOf" srcId="{B1D7EED8-42BF-4651-AFC0-9090159FEF00}" destId="{21108ED5-9BEC-4C7B-A959-9412441B837B}" srcOrd="1" destOrd="0" presId="urn:microsoft.com/office/officeart/2005/8/layout/hList1"/>
    <dgm:cxn modelId="{44F4A6F7-2B8D-455D-9D4F-1A3988267B21}" type="presParOf" srcId="{B1D7EED8-42BF-4651-AFC0-9090159FEF00}" destId="{925AFC3E-25AC-4D80-A448-78F96695AC64}" srcOrd="2" destOrd="0" presId="urn:microsoft.com/office/officeart/2005/8/layout/hList1"/>
    <dgm:cxn modelId="{4E048CED-CBD7-45BC-A69E-9E58E9BC14BE}" type="presParOf" srcId="{925AFC3E-25AC-4D80-A448-78F96695AC64}" destId="{DD7EDBBF-0EB0-4F06-90D5-4C424C0C8E3C}" srcOrd="0" destOrd="0" presId="urn:microsoft.com/office/officeart/2005/8/layout/hList1"/>
    <dgm:cxn modelId="{09B9EAD6-791F-4DF2-8278-6FF02C015069}" type="presParOf" srcId="{925AFC3E-25AC-4D80-A448-78F96695AC64}" destId="{EAC54934-7AA9-40B9-992D-EC4DA105E6D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05BC49-1017-413A-ABEB-A4B13C33EDF6}" type="doc">
      <dgm:prSet loTypeId="urn:diagrams.loki3.com/BracketList" loCatId="list" qsTypeId="urn:microsoft.com/office/officeart/2005/8/quickstyle/simple1" qsCatId="simple" csTypeId="urn:microsoft.com/office/officeart/2005/8/colors/accent6_2" csCatId="accent6" phldr="1"/>
      <dgm:spPr/>
      <dgm:t>
        <a:bodyPr/>
        <a:lstStyle/>
        <a:p>
          <a:endParaRPr lang="en-GB"/>
        </a:p>
      </dgm:t>
    </dgm:pt>
    <dgm:pt modelId="{CC4C29BA-BE1B-4EF9-9D83-67F379DD0242}">
      <dgm:prSet phldrT="[Text]" phldr="0" custT="1"/>
      <dgm:spPr/>
      <dgm:t>
        <a:bodyPr/>
        <a:lstStyle/>
        <a:p>
          <a:r>
            <a:rPr lang="en-GB" sz="2000" b="1" noProof="0" dirty="0"/>
            <a:t>Plateau State Anti-Land Grabbing Law (2020)</a:t>
          </a:r>
        </a:p>
      </dgm:t>
    </dgm:pt>
    <dgm:pt modelId="{8071065F-4A64-4CA6-99F0-AFD6E09A390C}" type="parTrans" cxnId="{D08B044C-92E5-40B4-BAE1-D1F64D5A1E7E}">
      <dgm:prSet/>
      <dgm:spPr/>
      <dgm:t>
        <a:bodyPr/>
        <a:lstStyle/>
        <a:p>
          <a:endParaRPr lang="en-GB"/>
        </a:p>
      </dgm:t>
    </dgm:pt>
    <dgm:pt modelId="{774F424F-ABA5-47AA-9EFD-5B56FC2729C1}" type="sibTrans" cxnId="{D08B044C-92E5-40B4-BAE1-D1F64D5A1E7E}">
      <dgm:prSet/>
      <dgm:spPr/>
      <dgm:t>
        <a:bodyPr/>
        <a:lstStyle/>
        <a:p>
          <a:endParaRPr lang="en-GB"/>
        </a:p>
      </dgm:t>
    </dgm:pt>
    <dgm:pt modelId="{891AF68F-E6BB-45E3-94DB-2ABDA90F9ED3}">
      <dgm:prSet phldrT="[Text]" phldr="0"/>
      <dgm:spPr/>
      <dgm:t>
        <a:bodyPr/>
        <a:lstStyle/>
        <a:p>
          <a:r>
            <a:rPr lang="en-GB" noProof="0" dirty="0"/>
            <a:t>Criminalises land grabbing with severe penalties (21 years, death if armed).</a:t>
          </a:r>
        </a:p>
      </dgm:t>
    </dgm:pt>
    <dgm:pt modelId="{8F1DB540-3D92-409B-8658-F103DA2002C4}" type="parTrans" cxnId="{638C5BF5-CB4A-4F33-9179-FDF7984FEBE8}">
      <dgm:prSet/>
      <dgm:spPr/>
      <dgm:t>
        <a:bodyPr/>
        <a:lstStyle/>
        <a:p>
          <a:endParaRPr lang="en-GB"/>
        </a:p>
      </dgm:t>
    </dgm:pt>
    <dgm:pt modelId="{063ADAD1-34B5-48FE-AFC5-3DC2AAD9D4D0}" type="sibTrans" cxnId="{638C5BF5-CB4A-4F33-9179-FDF7984FEBE8}">
      <dgm:prSet/>
      <dgm:spPr/>
      <dgm:t>
        <a:bodyPr/>
        <a:lstStyle/>
        <a:p>
          <a:endParaRPr lang="en-GB"/>
        </a:p>
      </dgm:t>
    </dgm:pt>
    <dgm:pt modelId="{97C207D5-4FD6-4A37-9572-A938388F2CFB}">
      <dgm:prSet phldrT="[Text]" phldr="0"/>
      <dgm:spPr/>
      <dgm:t>
        <a:bodyPr/>
        <a:lstStyle/>
        <a:p>
          <a:r>
            <a:rPr lang="en-GB" noProof="0" dirty="0"/>
            <a:t>Mandates return of seized lands; demolition of illegal structures.</a:t>
          </a:r>
        </a:p>
      </dgm:t>
    </dgm:pt>
    <dgm:pt modelId="{F3AB72EE-215E-470A-9180-5D800BA69962}" type="parTrans" cxnId="{862742EB-F5E4-4F45-B3CA-92AAF5889582}">
      <dgm:prSet/>
      <dgm:spPr/>
      <dgm:t>
        <a:bodyPr/>
        <a:lstStyle/>
        <a:p>
          <a:endParaRPr lang="en-GB"/>
        </a:p>
      </dgm:t>
    </dgm:pt>
    <dgm:pt modelId="{8636463C-783D-476C-BF5C-479B08A953F1}" type="sibTrans" cxnId="{862742EB-F5E4-4F45-B3CA-92AAF5889582}">
      <dgm:prSet/>
      <dgm:spPr/>
      <dgm:t>
        <a:bodyPr/>
        <a:lstStyle/>
        <a:p>
          <a:endParaRPr lang="en-GB"/>
        </a:p>
      </dgm:t>
    </dgm:pt>
    <dgm:pt modelId="{56882D09-D5CC-411E-A6B6-54944903A12D}">
      <dgm:prSet phldrT="[Text]" phldr="0" custT="1"/>
      <dgm:spPr/>
      <dgm:t>
        <a:bodyPr/>
        <a:lstStyle/>
        <a:p>
          <a:r>
            <a:rPr lang="en-GB" sz="2000" b="1" noProof="0" dirty="0"/>
            <a:t>Gujarat Land Grabbing (Prohibition) Act (2020, India)</a:t>
          </a:r>
        </a:p>
      </dgm:t>
    </dgm:pt>
    <dgm:pt modelId="{B0A31B8B-06BB-49FA-ABF0-D9BBE182335E}" type="parTrans" cxnId="{2444B5E1-4AC3-4642-B764-0AAAA80B4C8E}">
      <dgm:prSet/>
      <dgm:spPr/>
      <dgm:t>
        <a:bodyPr/>
        <a:lstStyle/>
        <a:p>
          <a:endParaRPr lang="en-GB"/>
        </a:p>
      </dgm:t>
    </dgm:pt>
    <dgm:pt modelId="{EF7A1541-1BC1-4E50-AB5B-9C7027B0091B}" type="sibTrans" cxnId="{2444B5E1-4AC3-4642-B764-0AAAA80B4C8E}">
      <dgm:prSet/>
      <dgm:spPr/>
      <dgm:t>
        <a:bodyPr/>
        <a:lstStyle/>
        <a:p>
          <a:endParaRPr lang="en-GB"/>
        </a:p>
      </dgm:t>
    </dgm:pt>
    <dgm:pt modelId="{9B1D393B-A5CF-4ABE-8D4A-C99142299A8A}">
      <dgm:prSet phldrT="[Text]" phldr="0"/>
      <dgm:spPr/>
      <dgm:t>
        <a:bodyPr/>
        <a:lstStyle/>
        <a:p>
          <a:r>
            <a:rPr lang="en-GB" noProof="0" dirty="0"/>
            <a:t>Criminalises land grabbing and provides special tribunals to adjudicate cases.</a:t>
          </a:r>
        </a:p>
      </dgm:t>
    </dgm:pt>
    <dgm:pt modelId="{72104F5F-A0B1-40C3-A52D-12EE1AFE9402}" type="parTrans" cxnId="{7FC75265-ED69-47A3-8188-58AAC09E3529}">
      <dgm:prSet/>
      <dgm:spPr/>
      <dgm:t>
        <a:bodyPr/>
        <a:lstStyle/>
        <a:p>
          <a:endParaRPr lang="en-GB"/>
        </a:p>
      </dgm:t>
    </dgm:pt>
    <dgm:pt modelId="{75DF3E43-961E-4FC1-B75E-AAF715692C5F}" type="sibTrans" cxnId="{7FC75265-ED69-47A3-8188-58AAC09E3529}">
      <dgm:prSet/>
      <dgm:spPr/>
      <dgm:t>
        <a:bodyPr/>
        <a:lstStyle/>
        <a:p>
          <a:endParaRPr lang="en-GB"/>
        </a:p>
      </dgm:t>
    </dgm:pt>
    <dgm:pt modelId="{87F5DB1C-C4A4-40CC-BAD2-E01487E533A4}">
      <dgm:prSet phldrT="[Text]" phldr="0"/>
      <dgm:spPr/>
      <dgm:t>
        <a:bodyPr/>
        <a:lstStyle/>
        <a:p>
          <a:r>
            <a:rPr lang="en-GB" noProof="0" dirty="0"/>
            <a:t>Mandates return of land and allows fast-track enforcement through tribunals.</a:t>
          </a:r>
        </a:p>
      </dgm:t>
    </dgm:pt>
    <dgm:pt modelId="{786C5CB3-0E1B-40B9-A8EA-AB45467E2439}" type="parTrans" cxnId="{D9659BE2-31DC-4B7C-92A9-783603C21EBF}">
      <dgm:prSet/>
      <dgm:spPr/>
      <dgm:t>
        <a:bodyPr/>
        <a:lstStyle/>
        <a:p>
          <a:endParaRPr lang="en-GB"/>
        </a:p>
      </dgm:t>
    </dgm:pt>
    <dgm:pt modelId="{C9171DAA-A2E3-46B4-A1AF-9ACD7335D5A5}" type="sibTrans" cxnId="{D9659BE2-31DC-4B7C-92A9-783603C21EBF}">
      <dgm:prSet/>
      <dgm:spPr/>
      <dgm:t>
        <a:bodyPr/>
        <a:lstStyle/>
        <a:p>
          <a:endParaRPr lang="en-GB"/>
        </a:p>
      </dgm:t>
    </dgm:pt>
    <dgm:pt modelId="{2C734F81-ED21-4363-9618-085561D085CC}">
      <dgm:prSet phldrT="[Text]" phldr="0" custT="1"/>
      <dgm:spPr/>
      <dgm:t>
        <a:bodyPr/>
        <a:lstStyle/>
        <a:p>
          <a:r>
            <a:rPr lang="en-GB" sz="2000" b="1" noProof="0" dirty="0"/>
            <a:t>Uganda – Customary Tenure Recognition (Land Act 1998 &amp; Reforms)</a:t>
          </a:r>
        </a:p>
      </dgm:t>
    </dgm:pt>
    <dgm:pt modelId="{05DDC342-8194-475D-942A-973DBAD4C299}" type="parTrans" cxnId="{2EDE4D04-01F0-48A9-8154-022B9D6337F5}">
      <dgm:prSet/>
      <dgm:spPr/>
      <dgm:t>
        <a:bodyPr/>
        <a:lstStyle/>
        <a:p>
          <a:endParaRPr lang="en-GB"/>
        </a:p>
      </dgm:t>
    </dgm:pt>
    <dgm:pt modelId="{D7FE16D0-B458-429F-B490-C4DE5CFE4684}" type="sibTrans" cxnId="{2EDE4D04-01F0-48A9-8154-022B9D6337F5}">
      <dgm:prSet/>
      <dgm:spPr/>
      <dgm:t>
        <a:bodyPr/>
        <a:lstStyle/>
        <a:p>
          <a:endParaRPr lang="en-GB"/>
        </a:p>
      </dgm:t>
    </dgm:pt>
    <dgm:pt modelId="{B146DDC0-1E18-4747-A054-BFF350D61779}">
      <dgm:prSet phldrT="[Text]" phldr="0"/>
      <dgm:spPr/>
      <dgm:t>
        <a:bodyPr/>
        <a:lstStyle/>
        <a:p>
          <a:r>
            <a:rPr lang="en-GB" noProof="0" dirty="0"/>
            <a:t>Recognises customary tenure as legally valid; integrates local land councils into statutory systems.</a:t>
          </a:r>
        </a:p>
      </dgm:t>
    </dgm:pt>
    <dgm:pt modelId="{60A59470-A1E7-419F-AD92-15211C5D392D}" type="parTrans" cxnId="{F06598D1-2A59-4C4F-AED3-BEF44DB98619}">
      <dgm:prSet/>
      <dgm:spPr/>
      <dgm:t>
        <a:bodyPr/>
        <a:lstStyle/>
        <a:p>
          <a:endParaRPr lang="en-GB"/>
        </a:p>
      </dgm:t>
    </dgm:pt>
    <dgm:pt modelId="{2EBC02CF-817F-4AE3-92DD-0FCF5DBDB5FC}" type="sibTrans" cxnId="{F06598D1-2A59-4C4F-AED3-BEF44DB98619}">
      <dgm:prSet/>
      <dgm:spPr/>
      <dgm:t>
        <a:bodyPr/>
        <a:lstStyle/>
        <a:p>
          <a:endParaRPr lang="en-GB"/>
        </a:p>
      </dgm:t>
    </dgm:pt>
    <dgm:pt modelId="{5EE90A23-4F95-4CE7-A693-242A4757E3AC}">
      <dgm:prSet phldrT="[Text]" phldr="0"/>
      <dgm:spPr/>
      <dgm:t>
        <a:bodyPr/>
        <a:lstStyle/>
        <a:p>
          <a:r>
            <a:rPr lang="en-GB" noProof="0" dirty="0"/>
            <a:t>Shows the importance of empowering local institutions by recognising customary tenure.</a:t>
          </a:r>
        </a:p>
      </dgm:t>
    </dgm:pt>
    <dgm:pt modelId="{15E5A966-ABD5-4BE6-9688-CC30E5CB3380}" type="parTrans" cxnId="{3B59A052-6888-4DA1-9246-93B5B3466B23}">
      <dgm:prSet/>
      <dgm:spPr/>
      <dgm:t>
        <a:bodyPr/>
        <a:lstStyle/>
        <a:p>
          <a:endParaRPr lang="en-GB"/>
        </a:p>
      </dgm:t>
    </dgm:pt>
    <dgm:pt modelId="{85225F1C-BB89-46A2-B336-6CC13419203A}" type="sibTrans" cxnId="{3B59A052-6888-4DA1-9246-93B5B3466B23}">
      <dgm:prSet/>
      <dgm:spPr/>
      <dgm:t>
        <a:bodyPr/>
        <a:lstStyle/>
        <a:p>
          <a:endParaRPr lang="en-GB"/>
        </a:p>
      </dgm:t>
    </dgm:pt>
    <dgm:pt modelId="{967C3F68-0366-4376-BCC2-1EE0F93565BD}">
      <dgm:prSet phldrT="[Text]" phldr="0"/>
      <dgm:spPr/>
      <dgm:t>
        <a:bodyPr/>
        <a:lstStyle/>
        <a:p>
          <a:r>
            <a:rPr lang="en-GB" noProof="0" dirty="0"/>
            <a:t>Establishes a Joint Task Force but poorly resourced.</a:t>
          </a:r>
        </a:p>
      </dgm:t>
    </dgm:pt>
    <dgm:pt modelId="{5A987FD2-0703-49F5-BDB6-5A58DDECAF26}" type="parTrans" cxnId="{BC06570F-2695-42EA-BBB1-941A61A922F7}">
      <dgm:prSet/>
      <dgm:spPr/>
      <dgm:t>
        <a:bodyPr/>
        <a:lstStyle/>
        <a:p>
          <a:endParaRPr lang="en-GB"/>
        </a:p>
      </dgm:t>
    </dgm:pt>
    <dgm:pt modelId="{93321839-70E5-43BB-B481-787831DCD996}" type="sibTrans" cxnId="{BC06570F-2695-42EA-BBB1-941A61A922F7}">
      <dgm:prSet/>
      <dgm:spPr/>
      <dgm:t>
        <a:bodyPr/>
        <a:lstStyle/>
        <a:p>
          <a:endParaRPr lang="en-GB"/>
        </a:p>
      </dgm:t>
    </dgm:pt>
    <dgm:pt modelId="{34E8F577-818C-4DE9-985A-6D1FD56D7581}">
      <dgm:prSet phldrT="[Text]" phldr="0"/>
      <dgm:spPr/>
      <dgm:t>
        <a:bodyPr/>
        <a:lstStyle/>
        <a:p>
          <a:r>
            <a:rPr lang="en-GB" noProof="0" dirty="0"/>
            <a:t>Progressive in criminalisation but largely symbolic without restitution or enforcement.</a:t>
          </a:r>
        </a:p>
      </dgm:t>
    </dgm:pt>
    <dgm:pt modelId="{BBE4F0D9-C8A7-4E13-9695-50FA45A04766}" type="parTrans" cxnId="{6EB739CD-C731-44A8-B64C-59B279E135D1}">
      <dgm:prSet/>
      <dgm:spPr/>
      <dgm:t>
        <a:bodyPr/>
        <a:lstStyle/>
        <a:p>
          <a:endParaRPr lang="en-GB"/>
        </a:p>
      </dgm:t>
    </dgm:pt>
    <dgm:pt modelId="{94A2295F-534B-4D53-90A7-C0885E6CB471}" type="sibTrans" cxnId="{6EB739CD-C731-44A8-B64C-59B279E135D1}">
      <dgm:prSet/>
      <dgm:spPr/>
      <dgm:t>
        <a:bodyPr/>
        <a:lstStyle/>
        <a:p>
          <a:endParaRPr lang="en-GB"/>
        </a:p>
      </dgm:t>
    </dgm:pt>
    <dgm:pt modelId="{9D02B1CB-1B2A-41CB-8681-52B29B815EB6}">
      <dgm:prSet phldrT="[Text]" phldr="0"/>
      <dgm:spPr/>
      <dgm:t>
        <a:bodyPr/>
        <a:lstStyle/>
        <a:p>
          <a:r>
            <a:rPr lang="en-GB" noProof="0" dirty="0"/>
            <a:t>Establishes special tribunals and special courts for land grabbing disputes.</a:t>
          </a:r>
        </a:p>
      </dgm:t>
    </dgm:pt>
    <dgm:pt modelId="{5A64CC34-4C22-44F4-9A8F-FECF306013BC}" type="parTrans" cxnId="{5FF2E958-12C2-4712-8D02-586C146FFF5F}">
      <dgm:prSet/>
      <dgm:spPr/>
      <dgm:t>
        <a:bodyPr/>
        <a:lstStyle/>
        <a:p>
          <a:endParaRPr lang="en-GB"/>
        </a:p>
      </dgm:t>
    </dgm:pt>
    <dgm:pt modelId="{4AA9E536-4A17-4B2D-BF5F-25F9C4E15EE8}" type="sibTrans" cxnId="{5FF2E958-12C2-4712-8D02-586C146FFF5F}">
      <dgm:prSet/>
      <dgm:spPr/>
      <dgm:t>
        <a:bodyPr/>
        <a:lstStyle/>
        <a:p>
          <a:endParaRPr lang="en-GB"/>
        </a:p>
      </dgm:t>
    </dgm:pt>
    <dgm:pt modelId="{A44C78B5-5350-4D2A-AD60-7F741F2D5054}">
      <dgm:prSet phldrT="[Text]" phldr="0"/>
      <dgm:spPr/>
      <dgm:t>
        <a:bodyPr/>
        <a:lstStyle/>
        <a:p>
          <a:r>
            <a:rPr lang="en-GB" noProof="0" dirty="0"/>
            <a:t>Shows the importance of dedicated specialised tribunals/courts for institutional autonomy and fast-tracking cases.</a:t>
          </a:r>
        </a:p>
      </dgm:t>
    </dgm:pt>
    <dgm:pt modelId="{1E23ABFD-6FDF-41F5-8989-277517E55B99}" type="parTrans" cxnId="{5764C6F8-2751-4A9A-9E95-3B5AB89DB740}">
      <dgm:prSet/>
      <dgm:spPr/>
      <dgm:t>
        <a:bodyPr/>
        <a:lstStyle/>
        <a:p>
          <a:endParaRPr lang="en-GB"/>
        </a:p>
      </dgm:t>
    </dgm:pt>
    <dgm:pt modelId="{03684814-3BEC-4BD3-868F-E231C6AEDBDE}" type="sibTrans" cxnId="{5764C6F8-2751-4A9A-9E95-3B5AB89DB740}">
      <dgm:prSet/>
      <dgm:spPr/>
      <dgm:t>
        <a:bodyPr/>
        <a:lstStyle/>
        <a:p>
          <a:endParaRPr lang="en-GB"/>
        </a:p>
      </dgm:t>
    </dgm:pt>
    <dgm:pt modelId="{B9F36FE6-10A2-40EA-A19A-BA99324A9D91}">
      <dgm:prSet phldrT="[Text]" phldr="0"/>
      <dgm:spPr/>
      <dgm:t>
        <a:bodyPr/>
        <a:lstStyle/>
        <a:p>
          <a:r>
            <a:rPr lang="en-GB" noProof="0" dirty="0"/>
            <a:t>Provides communities with Certificates of Customary Ownership (CCOs); formal recognition of customary rights.</a:t>
          </a:r>
        </a:p>
      </dgm:t>
    </dgm:pt>
    <dgm:pt modelId="{C9F09A4F-26D2-4D9D-86E9-3F2CCF0443AD}" type="parTrans" cxnId="{D63B5036-4115-43A3-B2C4-11F78C51C9FE}">
      <dgm:prSet/>
      <dgm:spPr/>
      <dgm:t>
        <a:bodyPr/>
        <a:lstStyle/>
        <a:p>
          <a:endParaRPr lang="en-GB"/>
        </a:p>
      </dgm:t>
    </dgm:pt>
    <dgm:pt modelId="{550BB806-3D18-4FFD-9BBE-0C41557FF2BB}" type="sibTrans" cxnId="{D63B5036-4115-43A3-B2C4-11F78C51C9FE}">
      <dgm:prSet/>
      <dgm:spPr/>
      <dgm:t>
        <a:bodyPr/>
        <a:lstStyle/>
        <a:p>
          <a:endParaRPr lang="en-GB"/>
        </a:p>
      </dgm:t>
    </dgm:pt>
    <dgm:pt modelId="{CE6C5574-5ED3-43E9-A751-413FD975ADB4}">
      <dgm:prSet phldrT="[Text]" phldr="0"/>
      <dgm:spPr/>
      <dgm:t>
        <a:bodyPr/>
        <a:lstStyle/>
        <a:p>
          <a:r>
            <a:rPr lang="en-GB" noProof="0" dirty="0"/>
            <a:t>Establishes Local Land Committees to validate and enforce customary tenure at community level.</a:t>
          </a:r>
        </a:p>
      </dgm:t>
    </dgm:pt>
    <dgm:pt modelId="{4077C251-2B7A-4440-AD56-139B3344CE0A}" type="parTrans" cxnId="{2E1F5AC9-40E4-4C26-9F6D-61D9448C65AC}">
      <dgm:prSet/>
      <dgm:spPr/>
      <dgm:t>
        <a:bodyPr/>
        <a:lstStyle/>
        <a:p>
          <a:endParaRPr lang="en-GB"/>
        </a:p>
      </dgm:t>
    </dgm:pt>
    <dgm:pt modelId="{8AF2FE84-9B16-408C-9BC5-E29DD2318490}" type="sibTrans" cxnId="{2E1F5AC9-40E4-4C26-9F6D-61D9448C65AC}">
      <dgm:prSet/>
      <dgm:spPr/>
      <dgm:t>
        <a:bodyPr/>
        <a:lstStyle/>
        <a:p>
          <a:endParaRPr lang="en-GB"/>
        </a:p>
      </dgm:t>
    </dgm:pt>
    <dgm:pt modelId="{B738DDAE-D615-41CB-A09F-97125CDEBAF3}" type="pres">
      <dgm:prSet presAssocID="{D605BC49-1017-413A-ABEB-A4B13C33EDF6}" presName="Name0" presStyleCnt="0">
        <dgm:presLayoutVars>
          <dgm:dir/>
          <dgm:animLvl val="lvl"/>
          <dgm:resizeHandles val="exact"/>
        </dgm:presLayoutVars>
      </dgm:prSet>
      <dgm:spPr/>
    </dgm:pt>
    <dgm:pt modelId="{BC80EA99-AE56-442B-9D42-05CF06871051}" type="pres">
      <dgm:prSet presAssocID="{CC4C29BA-BE1B-4EF9-9D83-67F379DD0242}" presName="linNode" presStyleCnt="0"/>
      <dgm:spPr/>
    </dgm:pt>
    <dgm:pt modelId="{83C27D04-AC46-4151-8C45-2168F00DB79C}" type="pres">
      <dgm:prSet presAssocID="{CC4C29BA-BE1B-4EF9-9D83-67F379DD0242}" presName="parTx" presStyleLbl="revTx" presStyleIdx="0" presStyleCnt="3">
        <dgm:presLayoutVars>
          <dgm:chMax val="1"/>
          <dgm:bulletEnabled val="1"/>
        </dgm:presLayoutVars>
      </dgm:prSet>
      <dgm:spPr/>
    </dgm:pt>
    <dgm:pt modelId="{D26D651C-2B09-47B2-A1F7-1701AEE71D5A}" type="pres">
      <dgm:prSet presAssocID="{CC4C29BA-BE1B-4EF9-9D83-67F379DD0242}" presName="bracket" presStyleLbl="parChTrans1D1" presStyleIdx="0" presStyleCnt="3"/>
      <dgm:spPr/>
    </dgm:pt>
    <dgm:pt modelId="{59906DD8-B6A5-4D3D-B138-77D5826C4A5D}" type="pres">
      <dgm:prSet presAssocID="{CC4C29BA-BE1B-4EF9-9D83-67F379DD0242}" presName="spH" presStyleCnt="0"/>
      <dgm:spPr/>
    </dgm:pt>
    <dgm:pt modelId="{2E3318C6-D1AD-4023-8CB1-52ED50B965A4}" type="pres">
      <dgm:prSet presAssocID="{CC4C29BA-BE1B-4EF9-9D83-67F379DD0242}" presName="desTx" presStyleLbl="node1" presStyleIdx="0" presStyleCnt="3">
        <dgm:presLayoutVars>
          <dgm:bulletEnabled val="1"/>
        </dgm:presLayoutVars>
      </dgm:prSet>
      <dgm:spPr/>
    </dgm:pt>
    <dgm:pt modelId="{664E1AA5-7774-4E25-B271-265C7999EEF4}" type="pres">
      <dgm:prSet presAssocID="{774F424F-ABA5-47AA-9EFD-5B56FC2729C1}" presName="spV" presStyleCnt="0"/>
      <dgm:spPr/>
    </dgm:pt>
    <dgm:pt modelId="{41873477-69AF-4CE5-9C34-6C3E37798BF7}" type="pres">
      <dgm:prSet presAssocID="{56882D09-D5CC-411E-A6B6-54944903A12D}" presName="linNode" presStyleCnt="0"/>
      <dgm:spPr/>
    </dgm:pt>
    <dgm:pt modelId="{F12DE20C-848C-4982-BDA7-95E48DE3F849}" type="pres">
      <dgm:prSet presAssocID="{56882D09-D5CC-411E-A6B6-54944903A12D}" presName="parTx" presStyleLbl="revTx" presStyleIdx="1" presStyleCnt="3">
        <dgm:presLayoutVars>
          <dgm:chMax val="1"/>
          <dgm:bulletEnabled val="1"/>
        </dgm:presLayoutVars>
      </dgm:prSet>
      <dgm:spPr/>
    </dgm:pt>
    <dgm:pt modelId="{8E0C59A1-75E2-443A-A8C9-BE3425E8749D}" type="pres">
      <dgm:prSet presAssocID="{56882D09-D5CC-411E-A6B6-54944903A12D}" presName="bracket" presStyleLbl="parChTrans1D1" presStyleIdx="1" presStyleCnt="3"/>
      <dgm:spPr/>
    </dgm:pt>
    <dgm:pt modelId="{9420ABEA-536D-482A-945C-768F56B7AAC7}" type="pres">
      <dgm:prSet presAssocID="{56882D09-D5CC-411E-A6B6-54944903A12D}" presName="spH" presStyleCnt="0"/>
      <dgm:spPr/>
    </dgm:pt>
    <dgm:pt modelId="{7875F333-89CB-40C0-B8B0-19CD548F8586}" type="pres">
      <dgm:prSet presAssocID="{56882D09-D5CC-411E-A6B6-54944903A12D}" presName="desTx" presStyleLbl="node1" presStyleIdx="1" presStyleCnt="3">
        <dgm:presLayoutVars>
          <dgm:bulletEnabled val="1"/>
        </dgm:presLayoutVars>
      </dgm:prSet>
      <dgm:spPr/>
    </dgm:pt>
    <dgm:pt modelId="{B8113173-B513-4BA6-BE8C-B5C8CAA11654}" type="pres">
      <dgm:prSet presAssocID="{EF7A1541-1BC1-4E50-AB5B-9C7027B0091B}" presName="spV" presStyleCnt="0"/>
      <dgm:spPr/>
    </dgm:pt>
    <dgm:pt modelId="{14A11318-91BF-4B1B-9E6E-4F5819B8991C}" type="pres">
      <dgm:prSet presAssocID="{2C734F81-ED21-4363-9618-085561D085CC}" presName="linNode" presStyleCnt="0"/>
      <dgm:spPr/>
    </dgm:pt>
    <dgm:pt modelId="{9BFDAA5F-C770-44A7-99D9-6F6209D1143B}" type="pres">
      <dgm:prSet presAssocID="{2C734F81-ED21-4363-9618-085561D085CC}" presName="parTx" presStyleLbl="revTx" presStyleIdx="2" presStyleCnt="3">
        <dgm:presLayoutVars>
          <dgm:chMax val="1"/>
          <dgm:bulletEnabled val="1"/>
        </dgm:presLayoutVars>
      </dgm:prSet>
      <dgm:spPr/>
    </dgm:pt>
    <dgm:pt modelId="{A7812112-55B5-4E67-BE89-89F2332EAC8F}" type="pres">
      <dgm:prSet presAssocID="{2C734F81-ED21-4363-9618-085561D085CC}" presName="bracket" presStyleLbl="parChTrans1D1" presStyleIdx="2" presStyleCnt="3"/>
      <dgm:spPr/>
    </dgm:pt>
    <dgm:pt modelId="{A69CB147-6ECD-4699-B4F1-D769300A96CE}" type="pres">
      <dgm:prSet presAssocID="{2C734F81-ED21-4363-9618-085561D085CC}" presName="spH" presStyleCnt="0"/>
      <dgm:spPr/>
    </dgm:pt>
    <dgm:pt modelId="{56CBBEC1-DE9B-4D7D-A592-D269FA87E9F6}" type="pres">
      <dgm:prSet presAssocID="{2C734F81-ED21-4363-9618-085561D085CC}" presName="desTx" presStyleLbl="node1" presStyleIdx="2" presStyleCnt="3">
        <dgm:presLayoutVars>
          <dgm:bulletEnabled val="1"/>
        </dgm:presLayoutVars>
      </dgm:prSet>
      <dgm:spPr/>
    </dgm:pt>
  </dgm:ptLst>
  <dgm:cxnLst>
    <dgm:cxn modelId="{2EDE4D04-01F0-48A9-8154-022B9D6337F5}" srcId="{D605BC49-1017-413A-ABEB-A4B13C33EDF6}" destId="{2C734F81-ED21-4363-9618-085561D085CC}" srcOrd="2" destOrd="0" parTransId="{05DDC342-8194-475D-942A-973DBAD4C299}" sibTransId="{D7FE16D0-B458-429F-B490-C4DE5CFE4684}"/>
    <dgm:cxn modelId="{BC06570F-2695-42EA-BBB1-941A61A922F7}" srcId="{CC4C29BA-BE1B-4EF9-9D83-67F379DD0242}" destId="{967C3F68-0366-4376-BCC2-1EE0F93565BD}" srcOrd="2" destOrd="0" parTransId="{5A987FD2-0703-49F5-BDB6-5A58DDECAF26}" sibTransId="{93321839-70E5-43BB-B481-787831DCD996}"/>
    <dgm:cxn modelId="{CB30CB14-65B7-45F8-8089-E8B91953D84A}" type="presOf" srcId="{97C207D5-4FD6-4A37-9572-A938388F2CFB}" destId="{2E3318C6-D1AD-4023-8CB1-52ED50B965A4}" srcOrd="0" destOrd="1" presId="urn:diagrams.loki3.com/BracketList"/>
    <dgm:cxn modelId="{E3E10625-8E10-452D-B566-3B1F08056B06}" type="presOf" srcId="{87F5DB1C-C4A4-40CC-BAD2-E01487E533A4}" destId="{7875F333-89CB-40C0-B8B0-19CD548F8586}" srcOrd="0" destOrd="1" presId="urn:diagrams.loki3.com/BracketList"/>
    <dgm:cxn modelId="{60431D26-FCA6-48F0-87E5-5A223B2B8CB6}" type="presOf" srcId="{B9F36FE6-10A2-40EA-A19A-BA99324A9D91}" destId="{56CBBEC1-DE9B-4D7D-A592-D269FA87E9F6}" srcOrd="0" destOrd="1" presId="urn:diagrams.loki3.com/BracketList"/>
    <dgm:cxn modelId="{D18FA132-1E92-4664-A5AC-C745F73FADCA}" type="presOf" srcId="{967C3F68-0366-4376-BCC2-1EE0F93565BD}" destId="{2E3318C6-D1AD-4023-8CB1-52ED50B965A4}" srcOrd="0" destOrd="2" presId="urn:diagrams.loki3.com/BracketList"/>
    <dgm:cxn modelId="{D63B5036-4115-43A3-B2C4-11F78C51C9FE}" srcId="{2C734F81-ED21-4363-9618-085561D085CC}" destId="{B9F36FE6-10A2-40EA-A19A-BA99324A9D91}" srcOrd="1" destOrd="0" parTransId="{C9F09A4F-26D2-4D9D-86E9-3F2CCF0443AD}" sibTransId="{550BB806-3D18-4FFD-9BBE-0C41557FF2BB}"/>
    <dgm:cxn modelId="{7FC75265-ED69-47A3-8188-58AAC09E3529}" srcId="{56882D09-D5CC-411E-A6B6-54944903A12D}" destId="{9B1D393B-A5CF-4ABE-8D4A-C99142299A8A}" srcOrd="0" destOrd="0" parTransId="{72104F5F-A0B1-40C3-A52D-12EE1AFE9402}" sibTransId="{75DF3E43-961E-4FC1-B75E-AAF715692C5F}"/>
    <dgm:cxn modelId="{500F4869-BF10-43D1-8356-F65FB3E5423C}" type="presOf" srcId="{A44C78B5-5350-4D2A-AD60-7F741F2D5054}" destId="{7875F333-89CB-40C0-B8B0-19CD548F8586}" srcOrd="0" destOrd="3" presId="urn:diagrams.loki3.com/BracketList"/>
    <dgm:cxn modelId="{AE759F49-DFA2-4B0A-A2CE-573B9A82B418}" type="presOf" srcId="{891AF68F-E6BB-45E3-94DB-2ABDA90F9ED3}" destId="{2E3318C6-D1AD-4023-8CB1-52ED50B965A4}" srcOrd="0" destOrd="0" presId="urn:diagrams.loki3.com/BracketList"/>
    <dgm:cxn modelId="{D08B044C-92E5-40B4-BAE1-D1F64D5A1E7E}" srcId="{D605BC49-1017-413A-ABEB-A4B13C33EDF6}" destId="{CC4C29BA-BE1B-4EF9-9D83-67F379DD0242}" srcOrd="0" destOrd="0" parTransId="{8071065F-4A64-4CA6-99F0-AFD6E09A390C}" sibTransId="{774F424F-ABA5-47AA-9EFD-5B56FC2729C1}"/>
    <dgm:cxn modelId="{3B59A052-6888-4DA1-9246-93B5B3466B23}" srcId="{2C734F81-ED21-4363-9618-085561D085CC}" destId="{5EE90A23-4F95-4CE7-A693-242A4757E3AC}" srcOrd="3" destOrd="0" parTransId="{15E5A966-ABD5-4BE6-9688-CC30E5CB3380}" sibTransId="{85225F1C-BB89-46A2-B336-6CC13419203A}"/>
    <dgm:cxn modelId="{5FF2E958-12C2-4712-8D02-586C146FFF5F}" srcId="{56882D09-D5CC-411E-A6B6-54944903A12D}" destId="{9D02B1CB-1B2A-41CB-8681-52B29B815EB6}" srcOrd="2" destOrd="0" parTransId="{5A64CC34-4C22-44F4-9A8F-FECF306013BC}" sibTransId="{4AA9E536-4A17-4B2D-BF5F-25F9C4E15EE8}"/>
    <dgm:cxn modelId="{B4BF4483-FD5D-464E-9F10-B74B9DC20CE9}" type="presOf" srcId="{9B1D393B-A5CF-4ABE-8D4A-C99142299A8A}" destId="{7875F333-89CB-40C0-B8B0-19CD548F8586}" srcOrd="0" destOrd="0" presId="urn:diagrams.loki3.com/BracketList"/>
    <dgm:cxn modelId="{8B91798C-A073-40E6-9545-DA28B9BF5321}" type="presOf" srcId="{2C734F81-ED21-4363-9618-085561D085CC}" destId="{9BFDAA5F-C770-44A7-99D9-6F6209D1143B}" srcOrd="0" destOrd="0" presId="urn:diagrams.loki3.com/BracketList"/>
    <dgm:cxn modelId="{B1E2F795-245C-44AC-9CC9-62B5F7ACF1C7}" type="presOf" srcId="{5EE90A23-4F95-4CE7-A693-242A4757E3AC}" destId="{56CBBEC1-DE9B-4D7D-A592-D269FA87E9F6}" srcOrd="0" destOrd="3" presId="urn:diagrams.loki3.com/BracketList"/>
    <dgm:cxn modelId="{440E41A6-0E78-4C06-8FD7-91E17874DBA5}" type="presOf" srcId="{9D02B1CB-1B2A-41CB-8681-52B29B815EB6}" destId="{7875F333-89CB-40C0-B8B0-19CD548F8586}" srcOrd="0" destOrd="2" presId="urn:diagrams.loki3.com/BracketList"/>
    <dgm:cxn modelId="{36CDEAAF-2FE8-47F2-A002-F0DFB5016D2B}" type="presOf" srcId="{56882D09-D5CC-411E-A6B6-54944903A12D}" destId="{F12DE20C-848C-4982-BDA7-95E48DE3F849}" srcOrd="0" destOrd="0" presId="urn:diagrams.loki3.com/BracketList"/>
    <dgm:cxn modelId="{8307DDB7-F638-479A-8F15-FDC65442AE8B}" type="presOf" srcId="{CC4C29BA-BE1B-4EF9-9D83-67F379DD0242}" destId="{83C27D04-AC46-4151-8C45-2168F00DB79C}" srcOrd="0" destOrd="0" presId="urn:diagrams.loki3.com/BracketList"/>
    <dgm:cxn modelId="{19681CBB-8D31-45DB-9EB5-1C8932FCB539}" type="presOf" srcId="{34E8F577-818C-4DE9-985A-6D1FD56D7581}" destId="{2E3318C6-D1AD-4023-8CB1-52ED50B965A4}" srcOrd="0" destOrd="3" presId="urn:diagrams.loki3.com/BracketList"/>
    <dgm:cxn modelId="{2E1F5AC9-40E4-4C26-9F6D-61D9448C65AC}" srcId="{2C734F81-ED21-4363-9618-085561D085CC}" destId="{CE6C5574-5ED3-43E9-A751-413FD975ADB4}" srcOrd="2" destOrd="0" parTransId="{4077C251-2B7A-4440-AD56-139B3344CE0A}" sibTransId="{8AF2FE84-9B16-408C-9BC5-E29DD2318490}"/>
    <dgm:cxn modelId="{6EB739CD-C731-44A8-B64C-59B279E135D1}" srcId="{CC4C29BA-BE1B-4EF9-9D83-67F379DD0242}" destId="{34E8F577-818C-4DE9-985A-6D1FD56D7581}" srcOrd="3" destOrd="0" parTransId="{BBE4F0D9-C8A7-4E13-9695-50FA45A04766}" sibTransId="{94A2295F-534B-4D53-90A7-C0885E6CB471}"/>
    <dgm:cxn modelId="{F06598D1-2A59-4C4F-AED3-BEF44DB98619}" srcId="{2C734F81-ED21-4363-9618-085561D085CC}" destId="{B146DDC0-1E18-4747-A054-BFF350D61779}" srcOrd="0" destOrd="0" parTransId="{60A59470-A1E7-419F-AD92-15211C5D392D}" sibTransId="{2EBC02CF-817F-4AE3-92DD-0FCF5DBDB5FC}"/>
    <dgm:cxn modelId="{1365BBE0-B403-49F5-A444-C95AD41D6540}" type="presOf" srcId="{D605BC49-1017-413A-ABEB-A4B13C33EDF6}" destId="{B738DDAE-D615-41CB-A09F-97125CDEBAF3}" srcOrd="0" destOrd="0" presId="urn:diagrams.loki3.com/BracketList"/>
    <dgm:cxn modelId="{2444B5E1-4AC3-4642-B764-0AAAA80B4C8E}" srcId="{D605BC49-1017-413A-ABEB-A4B13C33EDF6}" destId="{56882D09-D5CC-411E-A6B6-54944903A12D}" srcOrd="1" destOrd="0" parTransId="{B0A31B8B-06BB-49FA-ABF0-D9BBE182335E}" sibTransId="{EF7A1541-1BC1-4E50-AB5B-9C7027B0091B}"/>
    <dgm:cxn modelId="{D9659BE2-31DC-4B7C-92A9-783603C21EBF}" srcId="{56882D09-D5CC-411E-A6B6-54944903A12D}" destId="{87F5DB1C-C4A4-40CC-BAD2-E01487E533A4}" srcOrd="1" destOrd="0" parTransId="{786C5CB3-0E1B-40B9-A8EA-AB45467E2439}" sibTransId="{C9171DAA-A2E3-46B4-A1AF-9ACD7335D5A5}"/>
    <dgm:cxn modelId="{862742EB-F5E4-4F45-B3CA-92AAF5889582}" srcId="{CC4C29BA-BE1B-4EF9-9D83-67F379DD0242}" destId="{97C207D5-4FD6-4A37-9572-A938388F2CFB}" srcOrd="1" destOrd="0" parTransId="{F3AB72EE-215E-470A-9180-5D800BA69962}" sibTransId="{8636463C-783D-476C-BF5C-479B08A953F1}"/>
    <dgm:cxn modelId="{638C5BF5-CB4A-4F33-9179-FDF7984FEBE8}" srcId="{CC4C29BA-BE1B-4EF9-9D83-67F379DD0242}" destId="{891AF68F-E6BB-45E3-94DB-2ABDA90F9ED3}" srcOrd="0" destOrd="0" parTransId="{8F1DB540-3D92-409B-8658-F103DA2002C4}" sibTransId="{063ADAD1-34B5-48FE-AFC5-3DC2AAD9D4D0}"/>
    <dgm:cxn modelId="{A5B94CF8-0B6A-488A-924D-3E38011CB739}" type="presOf" srcId="{CE6C5574-5ED3-43E9-A751-413FD975ADB4}" destId="{56CBBEC1-DE9B-4D7D-A592-D269FA87E9F6}" srcOrd="0" destOrd="2" presId="urn:diagrams.loki3.com/BracketList"/>
    <dgm:cxn modelId="{5764C6F8-2751-4A9A-9E95-3B5AB89DB740}" srcId="{56882D09-D5CC-411E-A6B6-54944903A12D}" destId="{A44C78B5-5350-4D2A-AD60-7F741F2D5054}" srcOrd="3" destOrd="0" parTransId="{1E23ABFD-6FDF-41F5-8989-277517E55B99}" sibTransId="{03684814-3BEC-4BD3-868F-E231C6AEDBDE}"/>
    <dgm:cxn modelId="{A4CCCCF9-8978-4652-B546-C859CB23F167}" type="presOf" srcId="{B146DDC0-1E18-4747-A054-BFF350D61779}" destId="{56CBBEC1-DE9B-4D7D-A592-D269FA87E9F6}" srcOrd="0" destOrd="0" presId="urn:diagrams.loki3.com/BracketList"/>
    <dgm:cxn modelId="{0D93B91C-9410-42B7-A304-977BD7DADCBF}" type="presParOf" srcId="{B738DDAE-D615-41CB-A09F-97125CDEBAF3}" destId="{BC80EA99-AE56-442B-9D42-05CF06871051}" srcOrd="0" destOrd="0" presId="urn:diagrams.loki3.com/BracketList"/>
    <dgm:cxn modelId="{33656CCD-A966-412D-9091-C40FD9DE335D}" type="presParOf" srcId="{BC80EA99-AE56-442B-9D42-05CF06871051}" destId="{83C27D04-AC46-4151-8C45-2168F00DB79C}" srcOrd="0" destOrd="0" presId="urn:diagrams.loki3.com/BracketList"/>
    <dgm:cxn modelId="{215E300E-8173-48E8-942C-F195E49D616F}" type="presParOf" srcId="{BC80EA99-AE56-442B-9D42-05CF06871051}" destId="{D26D651C-2B09-47B2-A1F7-1701AEE71D5A}" srcOrd="1" destOrd="0" presId="urn:diagrams.loki3.com/BracketList"/>
    <dgm:cxn modelId="{1D5D6640-372E-400A-9512-DFDED58DB3FE}" type="presParOf" srcId="{BC80EA99-AE56-442B-9D42-05CF06871051}" destId="{59906DD8-B6A5-4D3D-B138-77D5826C4A5D}" srcOrd="2" destOrd="0" presId="urn:diagrams.loki3.com/BracketList"/>
    <dgm:cxn modelId="{9B9CA980-E183-406F-91D9-225EAC8C8BE7}" type="presParOf" srcId="{BC80EA99-AE56-442B-9D42-05CF06871051}" destId="{2E3318C6-D1AD-4023-8CB1-52ED50B965A4}" srcOrd="3" destOrd="0" presId="urn:diagrams.loki3.com/BracketList"/>
    <dgm:cxn modelId="{38AFC010-68F9-42C6-83DC-9EC890CDEA9C}" type="presParOf" srcId="{B738DDAE-D615-41CB-A09F-97125CDEBAF3}" destId="{664E1AA5-7774-4E25-B271-265C7999EEF4}" srcOrd="1" destOrd="0" presId="urn:diagrams.loki3.com/BracketList"/>
    <dgm:cxn modelId="{D7D96D09-BF38-4380-A8C3-3732135AB1A6}" type="presParOf" srcId="{B738DDAE-D615-41CB-A09F-97125CDEBAF3}" destId="{41873477-69AF-4CE5-9C34-6C3E37798BF7}" srcOrd="2" destOrd="0" presId="urn:diagrams.loki3.com/BracketList"/>
    <dgm:cxn modelId="{C7BB60DE-EECE-4A30-9A31-042E5531F5E9}" type="presParOf" srcId="{41873477-69AF-4CE5-9C34-6C3E37798BF7}" destId="{F12DE20C-848C-4982-BDA7-95E48DE3F849}" srcOrd="0" destOrd="0" presId="urn:diagrams.loki3.com/BracketList"/>
    <dgm:cxn modelId="{50B43EA2-B1D7-4BAD-9238-77B25F3972E5}" type="presParOf" srcId="{41873477-69AF-4CE5-9C34-6C3E37798BF7}" destId="{8E0C59A1-75E2-443A-A8C9-BE3425E8749D}" srcOrd="1" destOrd="0" presId="urn:diagrams.loki3.com/BracketList"/>
    <dgm:cxn modelId="{F430BFAC-09E6-4DBC-B31C-E160FD13D091}" type="presParOf" srcId="{41873477-69AF-4CE5-9C34-6C3E37798BF7}" destId="{9420ABEA-536D-482A-945C-768F56B7AAC7}" srcOrd="2" destOrd="0" presId="urn:diagrams.loki3.com/BracketList"/>
    <dgm:cxn modelId="{7CC2F793-41EC-4601-9FF3-51B3FB906D05}" type="presParOf" srcId="{41873477-69AF-4CE5-9C34-6C3E37798BF7}" destId="{7875F333-89CB-40C0-B8B0-19CD548F8586}" srcOrd="3" destOrd="0" presId="urn:diagrams.loki3.com/BracketList"/>
    <dgm:cxn modelId="{D9FF3CAD-4469-4851-913D-412CC2466838}" type="presParOf" srcId="{B738DDAE-D615-41CB-A09F-97125CDEBAF3}" destId="{B8113173-B513-4BA6-BE8C-B5C8CAA11654}" srcOrd="3" destOrd="0" presId="urn:diagrams.loki3.com/BracketList"/>
    <dgm:cxn modelId="{095828BF-84F5-4D9D-A702-71BD2AEA37DE}" type="presParOf" srcId="{B738DDAE-D615-41CB-A09F-97125CDEBAF3}" destId="{14A11318-91BF-4B1B-9E6E-4F5819B8991C}" srcOrd="4" destOrd="0" presId="urn:diagrams.loki3.com/BracketList"/>
    <dgm:cxn modelId="{B20BB22D-9159-4956-9381-C52F09C989AD}" type="presParOf" srcId="{14A11318-91BF-4B1B-9E6E-4F5819B8991C}" destId="{9BFDAA5F-C770-44A7-99D9-6F6209D1143B}" srcOrd="0" destOrd="0" presId="urn:diagrams.loki3.com/BracketList"/>
    <dgm:cxn modelId="{274448AE-3056-43D3-A9B5-100A417C1289}" type="presParOf" srcId="{14A11318-91BF-4B1B-9E6E-4F5819B8991C}" destId="{A7812112-55B5-4E67-BE89-89F2332EAC8F}" srcOrd="1" destOrd="0" presId="urn:diagrams.loki3.com/BracketList"/>
    <dgm:cxn modelId="{5D6BBC20-A464-4206-BD91-5DAE16F5D5A9}" type="presParOf" srcId="{14A11318-91BF-4B1B-9E6E-4F5819B8991C}" destId="{A69CB147-6ECD-4699-B4F1-D769300A96CE}" srcOrd="2" destOrd="0" presId="urn:diagrams.loki3.com/BracketList"/>
    <dgm:cxn modelId="{1CD00DE6-1A27-4C92-9EAE-A40904DFE568}" type="presParOf" srcId="{14A11318-91BF-4B1B-9E6E-4F5819B8991C}" destId="{56CBBEC1-DE9B-4D7D-A592-D269FA87E9F6}"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2CF715-3564-4C69-8D6D-710AF74F268A}" type="doc">
      <dgm:prSet loTypeId="urn:microsoft.com/office/officeart/2008/layout/IncreasingCircleProcess" loCatId="list" qsTypeId="urn:microsoft.com/office/officeart/2005/8/quickstyle/simple1" qsCatId="simple" csTypeId="urn:microsoft.com/office/officeart/2005/8/colors/accent6_2" csCatId="accent6" phldr="1"/>
      <dgm:spPr/>
      <dgm:t>
        <a:bodyPr/>
        <a:lstStyle/>
        <a:p>
          <a:endParaRPr lang="en-GB"/>
        </a:p>
      </dgm:t>
    </dgm:pt>
    <dgm:pt modelId="{444F75E2-195A-4AEA-BA82-5FD524E5339B}">
      <dgm:prSet phldrT="[Text]" phldr="0"/>
      <dgm:spPr/>
      <dgm:t>
        <a:bodyPr/>
        <a:lstStyle/>
        <a:p>
          <a:r>
            <a:rPr lang="en-GB" b="1" noProof="0" dirty="0"/>
            <a:t>Rwanda</a:t>
          </a:r>
        </a:p>
      </dgm:t>
    </dgm:pt>
    <dgm:pt modelId="{1C230431-0EF3-4538-9C29-BCE9E737C309}" type="parTrans" cxnId="{DC33108B-1D44-48FD-A369-DC14AD6A26CE}">
      <dgm:prSet/>
      <dgm:spPr/>
      <dgm:t>
        <a:bodyPr/>
        <a:lstStyle/>
        <a:p>
          <a:endParaRPr lang="en-GB"/>
        </a:p>
      </dgm:t>
    </dgm:pt>
    <dgm:pt modelId="{69532026-10DE-4227-8D71-FA3E815559F9}" type="sibTrans" cxnId="{DC33108B-1D44-48FD-A369-DC14AD6A26CE}">
      <dgm:prSet/>
      <dgm:spPr/>
      <dgm:t>
        <a:bodyPr/>
        <a:lstStyle/>
        <a:p>
          <a:endParaRPr lang="en-GB"/>
        </a:p>
      </dgm:t>
    </dgm:pt>
    <dgm:pt modelId="{92156A6F-DCB1-42E9-B7E8-72CE8924B814}">
      <dgm:prSet phldrT="[Text]" phldr="0" custT="1"/>
      <dgm:spPr/>
      <dgm:t>
        <a:bodyPr/>
        <a:lstStyle/>
        <a:p>
          <a:r>
            <a:rPr lang="en-GB" sz="1500" noProof="0" dirty="0"/>
            <a:t>- Adopted a radical land reform agenda centred on systematic Land Tenure Regularization (LTR) following the 1994 genocide.</a:t>
          </a:r>
        </a:p>
      </dgm:t>
    </dgm:pt>
    <dgm:pt modelId="{17DB6F29-63B6-416D-9220-54648DA9C414}" type="parTrans" cxnId="{468B8DCB-01D3-4661-9A3E-41D9604FC5B9}">
      <dgm:prSet/>
      <dgm:spPr/>
      <dgm:t>
        <a:bodyPr/>
        <a:lstStyle/>
        <a:p>
          <a:endParaRPr lang="en-GB"/>
        </a:p>
      </dgm:t>
    </dgm:pt>
    <dgm:pt modelId="{E9FABF24-E9D0-4332-BA56-E76721B916F2}" type="sibTrans" cxnId="{468B8DCB-01D3-4661-9A3E-41D9604FC5B9}">
      <dgm:prSet/>
      <dgm:spPr/>
      <dgm:t>
        <a:bodyPr/>
        <a:lstStyle/>
        <a:p>
          <a:endParaRPr lang="en-GB"/>
        </a:p>
      </dgm:t>
    </dgm:pt>
    <dgm:pt modelId="{EA275523-BD4C-4E33-8C81-8407B2889349}">
      <dgm:prSet phldrT="[Text]" phldr="0"/>
      <dgm:spPr/>
      <dgm:t>
        <a:bodyPr/>
        <a:lstStyle/>
        <a:p>
          <a:r>
            <a:rPr lang="en-GB" b="1" noProof="0" dirty="0"/>
            <a:t>Liberia</a:t>
          </a:r>
        </a:p>
      </dgm:t>
    </dgm:pt>
    <dgm:pt modelId="{31DAEF14-B986-4B0E-962F-3CC53AC0E498}" type="parTrans" cxnId="{A793DEB7-EEB1-4C94-ACEE-B12EFECAD447}">
      <dgm:prSet/>
      <dgm:spPr/>
      <dgm:t>
        <a:bodyPr/>
        <a:lstStyle/>
        <a:p>
          <a:endParaRPr lang="en-GB"/>
        </a:p>
      </dgm:t>
    </dgm:pt>
    <dgm:pt modelId="{B50B9C0F-B3F2-41C9-A386-BE18736B1D77}" type="sibTrans" cxnId="{A793DEB7-EEB1-4C94-ACEE-B12EFECAD447}">
      <dgm:prSet/>
      <dgm:spPr/>
      <dgm:t>
        <a:bodyPr/>
        <a:lstStyle/>
        <a:p>
          <a:endParaRPr lang="en-GB"/>
        </a:p>
      </dgm:t>
    </dgm:pt>
    <dgm:pt modelId="{7B252029-AACB-4E55-A5BC-7448A1D0E5E2}">
      <dgm:prSet phldrT="[Text]" phldr="0" custT="1"/>
      <dgm:spPr/>
      <dgm:t>
        <a:bodyPr/>
        <a:lstStyle/>
        <a:p>
          <a:pPr>
            <a:buFont typeface="Arial" panose="020B0604020202020204" pitchFamily="34" charset="0"/>
            <a:buNone/>
          </a:pPr>
          <a:r>
            <a:rPr lang="en-GB" sz="1500" noProof="0" dirty="0"/>
            <a:t>- Gradual land reform approach after civil wars.</a:t>
          </a:r>
        </a:p>
      </dgm:t>
    </dgm:pt>
    <dgm:pt modelId="{2BEA19C4-42F5-4A6E-91D1-9A1C9C7E4CC9}" type="parTrans" cxnId="{5EE4AFEB-AD9C-478D-9056-C3AA8F1EC915}">
      <dgm:prSet/>
      <dgm:spPr/>
      <dgm:t>
        <a:bodyPr/>
        <a:lstStyle/>
        <a:p>
          <a:endParaRPr lang="en-GB"/>
        </a:p>
      </dgm:t>
    </dgm:pt>
    <dgm:pt modelId="{1C3F3EAD-4729-402B-BB78-EC0517E35B48}" type="sibTrans" cxnId="{5EE4AFEB-AD9C-478D-9056-C3AA8F1EC915}">
      <dgm:prSet/>
      <dgm:spPr/>
      <dgm:t>
        <a:bodyPr/>
        <a:lstStyle/>
        <a:p>
          <a:endParaRPr lang="en-GB"/>
        </a:p>
      </dgm:t>
    </dgm:pt>
    <dgm:pt modelId="{33ABD883-FAA6-4ED2-933B-9E0BA1185088}">
      <dgm:prSet phldrT="[Text]" phldr="0"/>
      <dgm:spPr/>
      <dgm:t>
        <a:bodyPr/>
        <a:lstStyle/>
        <a:p>
          <a:r>
            <a:rPr lang="en-GB" b="1" noProof="0" dirty="0"/>
            <a:t>South Africa</a:t>
          </a:r>
        </a:p>
      </dgm:t>
    </dgm:pt>
    <dgm:pt modelId="{80790EE4-716D-4BEE-9251-35CFF617331A}" type="parTrans" cxnId="{BFD3D81C-660D-4EED-9EE3-E37ABF5BC567}">
      <dgm:prSet/>
      <dgm:spPr/>
      <dgm:t>
        <a:bodyPr/>
        <a:lstStyle/>
        <a:p>
          <a:endParaRPr lang="en-GB"/>
        </a:p>
      </dgm:t>
    </dgm:pt>
    <dgm:pt modelId="{DB032411-D15F-45C6-965B-4736D483AC8D}" type="sibTrans" cxnId="{BFD3D81C-660D-4EED-9EE3-E37ABF5BC567}">
      <dgm:prSet/>
      <dgm:spPr/>
      <dgm:t>
        <a:bodyPr/>
        <a:lstStyle/>
        <a:p>
          <a:endParaRPr lang="en-GB"/>
        </a:p>
      </dgm:t>
    </dgm:pt>
    <dgm:pt modelId="{D3B1659F-2D2E-41C6-86DF-D4816E2C9C79}">
      <dgm:prSet phldrT="[Text]" phldr="0"/>
      <dgm:spPr/>
      <dgm:t>
        <a:bodyPr/>
        <a:lstStyle/>
        <a:p>
          <a:r>
            <a:rPr lang="en-GB" b="1" noProof="0" dirty="0"/>
            <a:t>Mozambique</a:t>
          </a:r>
        </a:p>
      </dgm:t>
    </dgm:pt>
    <dgm:pt modelId="{E84AC4F9-FA42-455A-B7A6-33B56DD9C0A6}" type="parTrans" cxnId="{0115D794-0E45-49EC-BD1B-56DAB2081B75}">
      <dgm:prSet/>
      <dgm:spPr/>
      <dgm:t>
        <a:bodyPr/>
        <a:lstStyle/>
        <a:p>
          <a:endParaRPr lang="en-GB"/>
        </a:p>
      </dgm:t>
    </dgm:pt>
    <dgm:pt modelId="{7509F4E4-661F-43DF-B104-F66905B97D81}" type="sibTrans" cxnId="{0115D794-0E45-49EC-BD1B-56DAB2081B75}">
      <dgm:prSet/>
      <dgm:spPr/>
      <dgm:t>
        <a:bodyPr/>
        <a:lstStyle/>
        <a:p>
          <a:endParaRPr lang="en-GB"/>
        </a:p>
      </dgm:t>
    </dgm:pt>
    <dgm:pt modelId="{D5615411-3810-4EB6-A378-B7B633587BB3}">
      <dgm:prSet phldrT="[Text]" phldr="0" custT="1"/>
      <dgm:spPr/>
      <dgm:t>
        <a:bodyPr/>
        <a:lstStyle/>
        <a:p>
          <a:pPr>
            <a:buNone/>
          </a:pPr>
          <a:r>
            <a:rPr lang="en-GB" sz="1500" i="1" noProof="0" dirty="0"/>
            <a:t>- Land Law of 1997</a:t>
          </a:r>
          <a:r>
            <a:rPr lang="en-GB" sz="1500" noProof="0" dirty="0"/>
            <a:t> guarantees community land rights under the principle of </a:t>
          </a:r>
          <a:r>
            <a:rPr lang="en-GB" sz="1500" i="1" noProof="0" dirty="0"/>
            <a:t>“</a:t>
          </a:r>
          <a:r>
            <a:rPr lang="en-GB" sz="1500" i="1" noProof="0" dirty="0" err="1"/>
            <a:t>Direito</a:t>
          </a:r>
          <a:r>
            <a:rPr lang="en-GB" sz="1500" i="1" noProof="0" dirty="0"/>
            <a:t> de Uso e </a:t>
          </a:r>
          <a:r>
            <a:rPr lang="en-GB" sz="1500" i="1" noProof="0" dirty="0" err="1"/>
            <a:t>Aproveitamento</a:t>
          </a:r>
          <a:r>
            <a:rPr lang="en-GB" sz="1500" i="1" noProof="0" dirty="0"/>
            <a:t> da Terra” (DUAT).</a:t>
          </a:r>
          <a:endParaRPr lang="en-GB" sz="1500" b="0" noProof="0" dirty="0"/>
        </a:p>
      </dgm:t>
    </dgm:pt>
    <dgm:pt modelId="{C9F302D8-7AC9-4F69-9CBC-56206E458433}" type="parTrans" cxnId="{C8ED095A-04BF-4D92-87B0-28E71FBC88A1}">
      <dgm:prSet/>
      <dgm:spPr/>
      <dgm:t>
        <a:bodyPr/>
        <a:lstStyle/>
        <a:p>
          <a:endParaRPr lang="en-GB"/>
        </a:p>
      </dgm:t>
    </dgm:pt>
    <dgm:pt modelId="{8FB0F547-9B60-40BF-BBB2-05D03D41B8DE}" type="sibTrans" cxnId="{C8ED095A-04BF-4D92-87B0-28E71FBC88A1}">
      <dgm:prSet/>
      <dgm:spPr/>
      <dgm:t>
        <a:bodyPr/>
        <a:lstStyle/>
        <a:p>
          <a:endParaRPr lang="en-GB"/>
        </a:p>
      </dgm:t>
    </dgm:pt>
    <dgm:pt modelId="{BA21C0BD-0314-49FD-91CD-F729290BF99D}">
      <dgm:prSet phldrT="[Text]" phldr="0" custT="1"/>
      <dgm:spPr/>
      <dgm:t>
        <a:bodyPr/>
        <a:lstStyle/>
        <a:p>
          <a:r>
            <a:rPr lang="en-GB" sz="1500" noProof="0" dirty="0"/>
            <a:t>- Significantly reduced land disputes between 2010 and 2013 by registering over 10.3 million parcels.</a:t>
          </a:r>
        </a:p>
      </dgm:t>
    </dgm:pt>
    <dgm:pt modelId="{CBC679FB-53D2-407A-B5D1-D4801FB68118}" type="parTrans" cxnId="{6E933EE1-C8AF-4E4C-9800-BA74F64AE3A8}">
      <dgm:prSet/>
      <dgm:spPr/>
      <dgm:t>
        <a:bodyPr/>
        <a:lstStyle/>
        <a:p>
          <a:endParaRPr lang="en-GB"/>
        </a:p>
      </dgm:t>
    </dgm:pt>
    <dgm:pt modelId="{D4E5C908-1CCC-4E2A-878C-B3E86C2CE020}" type="sibTrans" cxnId="{6E933EE1-C8AF-4E4C-9800-BA74F64AE3A8}">
      <dgm:prSet/>
      <dgm:spPr/>
      <dgm:t>
        <a:bodyPr/>
        <a:lstStyle/>
        <a:p>
          <a:endParaRPr lang="en-GB"/>
        </a:p>
      </dgm:t>
    </dgm:pt>
    <dgm:pt modelId="{A020B7B1-A537-492F-884E-1BA2DDBE6933}">
      <dgm:prSet phldrT="[Text]" phldr="0" custT="1"/>
      <dgm:spPr/>
      <dgm:t>
        <a:bodyPr/>
        <a:lstStyle/>
        <a:p>
          <a:r>
            <a:rPr lang="en-GB" sz="1500" noProof="0" dirty="0"/>
            <a:t>- Experimented with land sharing and villagisation to resettle returnees and divide contested lands.</a:t>
          </a:r>
        </a:p>
      </dgm:t>
    </dgm:pt>
    <dgm:pt modelId="{C5447EDD-E8DC-4B6F-A834-1A40A0915F45}" type="parTrans" cxnId="{2290F259-8005-402B-BEDF-792D0603D32D}">
      <dgm:prSet/>
      <dgm:spPr/>
      <dgm:t>
        <a:bodyPr/>
        <a:lstStyle/>
        <a:p>
          <a:endParaRPr lang="en-GB"/>
        </a:p>
      </dgm:t>
    </dgm:pt>
    <dgm:pt modelId="{F3BF7936-5FFA-4E48-9FE3-78F080F53402}" type="sibTrans" cxnId="{2290F259-8005-402B-BEDF-792D0603D32D}">
      <dgm:prSet/>
      <dgm:spPr/>
      <dgm:t>
        <a:bodyPr/>
        <a:lstStyle/>
        <a:p>
          <a:endParaRPr lang="en-GB"/>
        </a:p>
      </dgm:t>
    </dgm:pt>
    <dgm:pt modelId="{D8BF8E4E-A59D-4763-9646-0953FB8358F8}">
      <dgm:prSet phldrT="[Text]" phldr="0" custT="1"/>
      <dgm:spPr/>
      <dgm:t>
        <a:bodyPr/>
        <a:lstStyle/>
        <a:p>
          <a:pPr>
            <a:buFont typeface="Arial" panose="020B0604020202020204" pitchFamily="34" charset="0"/>
            <a:buNone/>
          </a:pPr>
          <a:r>
            <a:rPr lang="en-GB" sz="1500" noProof="0" dirty="0"/>
            <a:t>- Focused on policy, law reform and rebuilding government capacity.</a:t>
          </a:r>
        </a:p>
      </dgm:t>
    </dgm:pt>
    <dgm:pt modelId="{678DAF0C-311D-49EA-AB4B-81AE3D483CE7}" type="parTrans" cxnId="{6FF78D77-FF51-4C23-8E32-B163AD0E3D26}">
      <dgm:prSet/>
      <dgm:spPr/>
      <dgm:t>
        <a:bodyPr/>
        <a:lstStyle/>
        <a:p>
          <a:endParaRPr lang="en-GB"/>
        </a:p>
      </dgm:t>
    </dgm:pt>
    <dgm:pt modelId="{EFA875A9-1F95-4251-B77F-CA71A0CB5EB4}" type="sibTrans" cxnId="{6FF78D77-FF51-4C23-8E32-B163AD0E3D26}">
      <dgm:prSet/>
      <dgm:spPr/>
      <dgm:t>
        <a:bodyPr/>
        <a:lstStyle/>
        <a:p>
          <a:endParaRPr lang="en-GB"/>
        </a:p>
      </dgm:t>
    </dgm:pt>
    <dgm:pt modelId="{596541C0-C030-4E60-BDED-5F15EBC7D1AD}">
      <dgm:prSet phldrT="[Text]" phldr="0" custT="1"/>
      <dgm:spPr/>
      <dgm:t>
        <a:bodyPr/>
        <a:lstStyle/>
        <a:p>
          <a:pPr>
            <a:buFont typeface="Arial" panose="020B0604020202020204" pitchFamily="34" charset="0"/>
            <a:buNone/>
          </a:pPr>
          <a:r>
            <a:rPr lang="en-GB" sz="1500" noProof="0" dirty="0"/>
            <a:t>- Land Rights Act of 2018 formally recognised customary land rights and established a five-step process for communities to secure land tenure.</a:t>
          </a:r>
        </a:p>
      </dgm:t>
    </dgm:pt>
    <dgm:pt modelId="{A019BF9C-2B3B-4AB6-8F12-761A9B625F46}" type="parTrans" cxnId="{6C0B9617-1B02-4E99-8EE3-E59F7E24D17C}">
      <dgm:prSet/>
      <dgm:spPr/>
      <dgm:t>
        <a:bodyPr/>
        <a:lstStyle/>
        <a:p>
          <a:endParaRPr lang="en-GB"/>
        </a:p>
      </dgm:t>
    </dgm:pt>
    <dgm:pt modelId="{802C85AE-1041-40CC-9FF9-30014094891D}" type="sibTrans" cxnId="{6C0B9617-1B02-4E99-8EE3-E59F7E24D17C}">
      <dgm:prSet/>
      <dgm:spPr/>
      <dgm:t>
        <a:bodyPr/>
        <a:lstStyle/>
        <a:p>
          <a:endParaRPr lang="en-GB"/>
        </a:p>
      </dgm:t>
    </dgm:pt>
    <dgm:pt modelId="{680033F3-A40E-4A94-AAC9-7A1A481E51D0}">
      <dgm:prSet phldrT="[Text]" phldr="0" custT="1"/>
      <dgm:spPr/>
      <dgm:t>
        <a:bodyPr/>
        <a:lstStyle/>
        <a:p>
          <a:r>
            <a:rPr lang="en-GB" sz="1400" b="0" noProof="0" dirty="0"/>
            <a:t>- Restitution of Land Rights Acts (1994) created the Commission on Restitution of Land Rights and the Land Claims Court.</a:t>
          </a:r>
        </a:p>
      </dgm:t>
    </dgm:pt>
    <dgm:pt modelId="{A8099554-0488-49C2-B15A-7768FB9A9823}" type="parTrans" cxnId="{726930D2-9645-42F9-9AF0-CA8F09E2F625}">
      <dgm:prSet/>
      <dgm:spPr/>
      <dgm:t>
        <a:bodyPr/>
        <a:lstStyle/>
        <a:p>
          <a:endParaRPr lang="en-GB"/>
        </a:p>
      </dgm:t>
    </dgm:pt>
    <dgm:pt modelId="{7F7B6980-4E7D-45E8-BF17-5DEEE73C66F4}" type="sibTrans" cxnId="{726930D2-9645-42F9-9AF0-CA8F09E2F625}">
      <dgm:prSet/>
      <dgm:spPr/>
      <dgm:t>
        <a:bodyPr/>
        <a:lstStyle/>
        <a:p>
          <a:endParaRPr lang="en-GB"/>
        </a:p>
      </dgm:t>
    </dgm:pt>
    <dgm:pt modelId="{7347F03D-51E1-451A-AF92-A88917E43787}">
      <dgm:prSet phldrT="[Text]" phldr="0" custT="1"/>
      <dgm:spPr/>
      <dgm:t>
        <a:bodyPr/>
        <a:lstStyle/>
        <a:p>
          <a:r>
            <a:rPr lang="en-GB" sz="1400" b="0" noProof="0" dirty="0"/>
            <a:t>- Individuals and communities dispossessed under apartheid lodged land claims resulting in restitution of the land itself or compensation.</a:t>
          </a:r>
        </a:p>
      </dgm:t>
    </dgm:pt>
    <dgm:pt modelId="{431AEC4F-1615-4E3D-B83B-1CF8B8BA21B3}" type="parTrans" cxnId="{E6D9717F-0575-4640-ACDE-10EBEB335813}">
      <dgm:prSet/>
      <dgm:spPr/>
      <dgm:t>
        <a:bodyPr/>
        <a:lstStyle/>
        <a:p>
          <a:endParaRPr lang="en-GB"/>
        </a:p>
      </dgm:t>
    </dgm:pt>
    <dgm:pt modelId="{08A1A17D-1BF1-423E-B92C-54E086294C75}" type="sibTrans" cxnId="{E6D9717F-0575-4640-ACDE-10EBEB335813}">
      <dgm:prSet/>
      <dgm:spPr/>
      <dgm:t>
        <a:bodyPr/>
        <a:lstStyle/>
        <a:p>
          <a:endParaRPr lang="en-GB"/>
        </a:p>
      </dgm:t>
    </dgm:pt>
    <dgm:pt modelId="{1A86581B-A2C9-453F-A330-54C33741127E}">
      <dgm:prSet phldrT="[Text]" phldr="0" custT="1"/>
      <dgm:spPr/>
      <dgm:t>
        <a:bodyPr/>
        <a:lstStyle/>
        <a:p>
          <a:r>
            <a:rPr lang="en-GB" sz="1400" b="0" noProof="0" dirty="0"/>
            <a:t>- Slow implementation due to resource constraint; but reframed restitution as a matter of justice rather than charity.</a:t>
          </a:r>
        </a:p>
      </dgm:t>
    </dgm:pt>
    <dgm:pt modelId="{2F05629A-1CB2-4594-A4A6-7DC0C2D761B4}" type="parTrans" cxnId="{6EC95D0B-2493-456E-9728-BFAD4BF16044}">
      <dgm:prSet/>
      <dgm:spPr/>
      <dgm:t>
        <a:bodyPr/>
        <a:lstStyle/>
        <a:p>
          <a:endParaRPr lang="en-GB"/>
        </a:p>
      </dgm:t>
    </dgm:pt>
    <dgm:pt modelId="{5E5F415D-AE7F-4CFF-A66F-74ED68186809}" type="sibTrans" cxnId="{6EC95D0B-2493-456E-9728-BFAD4BF16044}">
      <dgm:prSet/>
      <dgm:spPr/>
      <dgm:t>
        <a:bodyPr/>
        <a:lstStyle/>
        <a:p>
          <a:endParaRPr lang="en-GB"/>
        </a:p>
      </dgm:t>
    </dgm:pt>
    <dgm:pt modelId="{11EB69BF-A8BB-40C7-B4BC-449777841825}">
      <dgm:prSet phldrT="[Text]" phldr="0" custT="1"/>
      <dgm:spPr/>
      <dgm:t>
        <a:bodyPr/>
        <a:lstStyle/>
        <a:p>
          <a:pPr>
            <a:buNone/>
          </a:pPr>
          <a:r>
            <a:rPr lang="en-GB" sz="1500" b="0" noProof="0" dirty="0"/>
            <a:t>- Ri</a:t>
          </a:r>
          <a:r>
            <a:rPr lang="en-GB" sz="1500" noProof="0" dirty="0"/>
            <a:t>ghts are not extinguished by absence during displacement, enabling returnees to reclaim land post-conflict.</a:t>
          </a:r>
          <a:endParaRPr lang="en-GB" sz="1500" b="0" noProof="0" dirty="0"/>
        </a:p>
      </dgm:t>
    </dgm:pt>
    <dgm:pt modelId="{06F0D3E4-9C05-41B1-800D-3907F5E84CB9}" type="parTrans" cxnId="{8D82B6B5-71E2-4716-981F-1D6245B8C950}">
      <dgm:prSet/>
      <dgm:spPr/>
      <dgm:t>
        <a:bodyPr/>
        <a:lstStyle/>
        <a:p>
          <a:endParaRPr lang="en-GB"/>
        </a:p>
      </dgm:t>
    </dgm:pt>
    <dgm:pt modelId="{CF062B15-CE11-402C-984E-EF0F5A1162CE}" type="sibTrans" cxnId="{8D82B6B5-71E2-4716-981F-1D6245B8C950}">
      <dgm:prSet/>
      <dgm:spPr/>
      <dgm:t>
        <a:bodyPr/>
        <a:lstStyle/>
        <a:p>
          <a:endParaRPr lang="en-GB"/>
        </a:p>
      </dgm:t>
    </dgm:pt>
    <dgm:pt modelId="{31B6D23F-CE26-49EA-B8A8-DCA4BAC7B40C}">
      <dgm:prSet phldrT="[Text]" phldr="0" custT="1"/>
      <dgm:spPr/>
      <dgm:t>
        <a:bodyPr/>
        <a:lstStyle/>
        <a:p>
          <a:pPr>
            <a:buNone/>
          </a:pPr>
          <a:r>
            <a:rPr lang="en-GB" sz="1500" noProof="0" dirty="0"/>
            <a:t>- Ensured that returnees could reclaim their lands without losing rights due to prolonged absence.</a:t>
          </a:r>
          <a:endParaRPr lang="en-GB" sz="1500" b="0" noProof="0" dirty="0"/>
        </a:p>
      </dgm:t>
    </dgm:pt>
    <dgm:pt modelId="{5C3F77EC-6986-4FCE-9F81-0795C318AB56}" type="parTrans" cxnId="{CE05E671-F14B-45AC-89EB-62CA82E9B53C}">
      <dgm:prSet/>
      <dgm:spPr/>
      <dgm:t>
        <a:bodyPr/>
        <a:lstStyle/>
        <a:p>
          <a:endParaRPr lang="en-GB"/>
        </a:p>
      </dgm:t>
    </dgm:pt>
    <dgm:pt modelId="{A1E6241C-2AAD-4BB3-9E62-9F77AE6FE553}" type="sibTrans" cxnId="{CE05E671-F14B-45AC-89EB-62CA82E9B53C}">
      <dgm:prSet/>
      <dgm:spPr/>
      <dgm:t>
        <a:bodyPr/>
        <a:lstStyle/>
        <a:p>
          <a:endParaRPr lang="en-GB"/>
        </a:p>
      </dgm:t>
    </dgm:pt>
    <dgm:pt modelId="{6A28903A-2E4C-46AE-878F-AF4B9C7BC923}" type="pres">
      <dgm:prSet presAssocID="{AB2CF715-3564-4C69-8D6D-710AF74F268A}" presName="Name0" presStyleCnt="0">
        <dgm:presLayoutVars>
          <dgm:chMax val="7"/>
          <dgm:chPref val="7"/>
          <dgm:dir/>
          <dgm:animOne val="branch"/>
          <dgm:animLvl val="lvl"/>
        </dgm:presLayoutVars>
      </dgm:prSet>
      <dgm:spPr/>
    </dgm:pt>
    <dgm:pt modelId="{921C5B70-8E2B-4D20-A3F2-230030BC3AAA}" type="pres">
      <dgm:prSet presAssocID="{444F75E2-195A-4AEA-BA82-5FD524E5339B}" presName="composite" presStyleCnt="0"/>
      <dgm:spPr/>
    </dgm:pt>
    <dgm:pt modelId="{5B78FF1A-B1DE-4681-8C0D-A6C540C7D180}" type="pres">
      <dgm:prSet presAssocID="{444F75E2-195A-4AEA-BA82-5FD524E5339B}" presName="BackAccent" presStyleLbl="bgShp" presStyleIdx="0" presStyleCnt="4"/>
      <dgm:spPr/>
    </dgm:pt>
    <dgm:pt modelId="{78AF6B26-3086-4130-85AE-70C837D2DCD6}" type="pres">
      <dgm:prSet presAssocID="{444F75E2-195A-4AEA-BA82-5FD524E5339B}" presName="Accent" presStyleLbl="alignNode1" presStyleIdx="0" presStyleCnt="4"/>
      <dgm:spPr/>
    </dgm:pt>
    <dgm:pt modelId="{1B981CD0-0EA5-4495-AAE0-3049247948DD}" type="pres">
      <dgm:prSet presAssocID="{444F75E2-195A-4AEA-BA82-5FD524E5339B}" presName="Child" presStyleLbl="revTx" presStyleIdx="0" presStyleCnt="8" custScaleY="126667" custLinFactNeighborY="12504">
        <dgm:presLayoutVars>
          <dgm:chMax val="0"/>
          <dgm:chPref val="0"/>
          <dgm:bulletEnabled val="1"/>
        </dgm:presLayoutVars>
      </dgm:prSet>
      <dgm:spPr/>
    </dgm:pt>
    <dgm:pt modelId="{AA32227A-889E-4738-8EA7-659AC11069A7}" type="pres">
      <dgm:prSet presAssocID="{444F75E2-195A-4AEA-BA82-5FD524E5339B}" presName="Parent" presStyleLbl="revTx" presStyleIdx="1" presStyleCnt="8">
        <dgm:presLayoutVars>
          <dgm:chMax val="1"/>
          <dgm:chPref val="1"/>
          <dgm:bulletEnabled val="1"/>
        </dgm:presLayoutVars>
      </dgm:prSet>
      <dgm:spPr/>
    </dgm:pt>
    <dgm:pt modelId="{5BC42C0C-8C52-432C-9245-B19177CAC1AC}" type="pres">
      <dgm:prSet presAssocID="{69532026-10DE-4227-8D71-FA3E815559F9}" presName="sibTrans" presStyleCnt="0"/>
      <dgm:spPr/>
    </dgm:pt>
    <dgm:pt modelId="{0DF32704-93B3-41E5-90C1-904074F126C6}" type="pres">
      <dgm:prSet presAssocID="{EA275523-BD4C-4E33-8C81-8407B2889349}" presName="composite" presStyleCnt="0"/>
      <dgm:spPr/>
    </dgm:pt>
    <dgm:pt modelId="{C27211E1-C90A-46AE-BF05-50BAA9FE7C39}" type="pres">
      <dgm:prSet presAssocID="{EA275523-BD4C-4E33-8C81-8407B2889349}" presName="BackAccent" presStyleLbl="bgShp" presStyleIdx="1" presStyleCnt="4"/>
      <dgm:spPr/>
    </dgm:pt>
    <dgm:pt modelId="{92CEC856-75B8-414E-A334-124638AB22ED}" type="pres">
      <dgm:prSet presAssocID="{EA275523-BD4C-4E33-8C81-8407B2889349}" presName="Accent" presStyleLbl="alignNode1" presStyleIdx="1" presStyleCnt="4"/>
      <dgm:spPr/>
    </dgm:pt>
    <dgm:pt modelId="{31B96EEE-791A-458D-AC74-2E78BCB82FA6}" type="pres">
      <dgm:prSet presAssocID="{EA275523-BD4C-4E33-8C81-8407B2889349}" presName="Child" presStyleLbl="revTx" presStyleIdx="2" presStyleCnt="8" custScaleY="116553" custLinFactNeighborY="7294">
        <dgm:presLayoutVars>
          <dgm:chMax val="0"/>
          <dgm:chPref val="0"/>
          <dgm:bulletEnabled val="1"/>
        </dgm:presLayoutVars>
      </dgm:prSet>
      <dgm:spPr/>
    </dgm:pt>
    <dgm:pt modelId="{153D3D15-FB38-49AA-B1DF-BA8D9F58AD74}" type="pres">
      <dgm:prSet presAssocID="{EA275523-BD4C-4E33-8C81-8407B2889349}" presName="Parent" presStyleLbl="revTx" presStyleIdx="3" presStyleCnt="8">
        <dgm:presLayoutVars>
          <dgm:chMax val="1"/>
          <dgm:chPref val="1"/>
          <dgm:bulletEnabled val="1"/>
        </dgm:presLayoutVars>
      </dgm:prSet>
      <dgm:spPr/>
    </dgm:pt>
    <dgm:pt modelId="{00FDAC0F-5B56-4F17-BB0D-7564C2DE1B06}" type="pres">
      <dgm:prSet presAssocID="{B50B9C0F-B3F2-41C9-A386-BE18736B1D77}" presName="sibTrans" presStyleCnt="0"/>
      <dgm:spPr/>
    </dgm:pt>
    <dgm:pt modelId="{A6BFA8D6-36C5-4997-9E7A-0BB854E2EEA2}" type="pres">
      <dgm:prSet presAssocID="{33ABD883-FAA6-4ED2-933B-9E0BA1185088}" presName="composite" presStyleCnt="0"/>
      <dgm:spPr/>
    </dgm:pt>
    <dgm:pt modelId="{B2BEE066-9FEC-4058-823A-9E1FF7FE2683}" type="pres">
      <dgm:prSet presAssocID="{33ABD883-FAA6-4ED2-933B-9E0BA1185088}" presName="BackAccent" presStyleLbl="bgShp" presStyleIdx="2" presStyleCnt="4"/>
      <dgm:spPr/>
    </dgm:pt>
    <dgm:pt modelId="{2ECF3EEE-9765-40B3-B4BF-00CE0E35C77C}" type="pres">
      <dgm:prSet presAssocID="{33ABD883-FAA6-4ED2-933B-9E0BA1185088}" presName="Accent" presStyleLbl="alignNode1" presStyleIdx="2" presStyleCnt="4"/>
      <dgm:spPr/>
    </dgm:pt>
    <dgm:pt modelId="{2E3777E9-FF4E-49BB-9681-1DCC76CCCF39}" type="pres">
      <dgm:prSet presAssocID="{33ABD883-FAA6-4ED2-933B-9E0BA1185088}" presName="Child" presStyleLbl="revTx" presStyleIdx="4" presStyleCnt="8" custScaleY="130793" custLinFactNeighborY="14591">
        <dgm:presLayoutVars>
          <dgm:chMax val="0"/>
          <dgm:chPref val="0"/>
          <dgm:bulletEnabled val="1"/>
        </dgm:presLayoutVars>
      </dgm:prSet>
      <dgm:spPr/>
    </dgm:pt>
    <dgm:pt modelId="{E3B83895-45E1-4B44-86AC-7E562B1B2360}" type="pres">
      <dgm:prSet presAssocID="{33ABD883-FAA6-4ED2-933B-9E0BA1185088}" presName="Parent" presStyleLbl="revTx" presStyleIdx="5" presStyleCnt="8">
        <dgm:presLayoutVars>
          <dgm:chMax val="1"/>
          <dgm:chPref val="1"/>
          <dgm:bulletEnabled val="1"/>
        </dgm:presLayoutVars>
      </dgm:prSet>
      <dgm:spPr/>
    </dgm:pt>
    <dgm:pt modelId="{E70D5949-D8B9-4789-A8D3-38D9554A93DC}" type="pres">
      <dgm:prSet presAssocID="{DB032411-D15F-45C6-965B-4736D483AC8D}" presName="sibTrans" presStyleCnt="0"/>
      <dgm:spPr/>
    </dgm:pt>
    <dgm:pt modelId="{E9A63D1C-BA3D-45D8-B54D-4024CF0150BB}" type="pres">
      <dgm:prSet presAssocID="{D3B1659F-2D2E-41C6-86DF-D4816E2C9C79}" presName="composite" presStyleCnt="0"/>
      <dgm:spPr/>
    </dgm:pt>
    <dgm:pt modelId="{94AB1FF4-6E66-42E0-A40A-B2E32EBC8A71}" type="pres">
      <dgm:prSet presAssocID="{D3B1659F-2D2E-41C6-86DF-D4816E2C9C79}" presName="BackAccent" presStyleLbl="bgShp" presStyleIdx="3" presStyleCnt="4"/>
      <dgm:spPr/>
    </dgm:pt>
    <dgm:pt modelId="{6F0B8B9D-F1DD-46DC-871A-5FF9F59F192E}" type="pres">
      <dgm:prSet presAssocID="{D3B1659F-2D2E-41C6-86DF-D4816E2C9C79}" presName="Accent" presStyleLbl="alignNode1" presStyleIdx="3" presStyleCnt="4"/>
      <dgm:spPr/>
    </dgm:pt>
    <dgm:pt modelId="{4E9704E5-CE1F-4A73-8A9B-A9084F30A6F8}" type="pres">
      <dgm:prSet presAssocID="{D3B1659F-2D2E-41C6-86DF-D4816E2C9C79}" presName="Child" presStyleLbl="revTx" presStyleIdx="6" presStyleCnt="8" custScaleY="126758" custLinFactNeighborY="12507">
        <dgm:presLayoutVars>
          <dgm:chMax val="0"/>
          <dgm:chPref val="0"/>
          <dgm:bulletEnabled val="1"/>
        </dgm:presLayoutVars>
      </dgm:prSet>
      <dgm:spPr/>
    </dgm:pt>
    <dgm:pt modelId="{74749FFC-A19A-4B49-ABB0-94BEFB47576D}" type="pres">
      <dgm:prSet presAssocID="{D3B1659F-2D2E-41C6-86DF-D4816E2C9C79}" presName="Parent" presStyleLbl="revTx" presStyleIdx="7" presStyleCnt="8">
        <dgm:presLayoutVars>
          <dgm:chMax val="1"/>
          <dgm:chPref val="1"/>
          <dgm:bulletEnabled val="1"/>
        </dgm:presLayoutVars>
      </dgm:prSet>
      <dgm:spPr/>
    </dgm:pt>
  </dgm:ptLst>
  <dgm:cxnLst>
    <dgm:cxn modelId="{6EC95D0B-2493-456E-9728-BFAD4BF16044}" srcId="{33ABD883-FAA6-4ED2-933B-9E0BA1185088}" destId="{1A86581B-A2C9-453F-A330-54C33741127E}" srcOrd="2" destOrd="0" parTransId="{2F05629A-1CB2-4594-A4A6-7DC0C2D761B4}" sibTransId="{5E5F415D-AE7F-4CFF-A66F-74ED68186809}"/>
    <dgm:cxn modelId="{61071612-DF83-4738-A63E-4A25738C14FF}" type="presOf" srcId="{11EB69BF-A8BB-40C7-B4BC-449777841825}" destId="{4E9704E5-CE1F-4A73-8A9B-A9084F30A6F8}" srcOrd="0" destOrd="1" presId="urn:microsoft.com/office/officeart/2008/layout/IncreasingCircleProcess"/>
    <dgm:cxn modelId="{A4572313-C11C-4C5B-A7E7-6FED150DC155}" type="presOf" srcId="{7347F03D-51E1-451A-AF92-A88917E43787}" destId="{2E3777E9-FF4E-49BB-9681-1DCC76CCCF39}" srcOrd="0" destOrd="1" presId="urn:microsoft.com/office/officeart/2008/layout/IncreasingCircleProcess"/>
    <dgm:cxn modelId="{7629AD13-8CE9-4F44-815D-0346D45BD2B8}" type="presOf" srcId="{33ABD883-FAA6-4ED2-933B-9E0BA1185088}" destId="{E3B83895-45E1-4B44-86AC-7E562B1B2360}" srcOrd="0" destOrd="0" presId="urn:microsoft.com/office/officeart/2008/layout/IncreasingCircleProcess"/>
    <dgm:cxn modelId="{6C0B9617-1B02-4E99-8EE3-E59F7E24D17C}" srcId="{EA275523-BD4C-4E33-8C81-8407B2889349}" destId="{596541C0-C030-4E60-BDED-5F15EBC7D1AD}" srcOrd="2" destOrd="0" parTransId="{A019BF9C-2B3B-4AB6-8F12-761A9B625F46}" sibTransId="{802C85AE-1041-40CC-9FF9-30014094891D}"/>
    <dgm:cxn modelId="{381AC619-0F1A-40F3-96C7-2AABAE8C3B4A}" type="presOf" srcId="{7B252029-AACB-4E55-A5BC-7448A1D0E5E2}" destId="{31B96EEE-791A-458D-AC74-2E78BCB82FA6}" srcOrd="0" destOrd="0" presId="urn:microsoft.com/office/officeart/2008/layout/IncreasingCircleProcess"/>
    <dgm:cxn modelId="{BFD3D81C-660D-4EED-9EE3-E37ABF5BC567}" srcId="{AB2CF715-3564-4C69-8D6D-710AF74F268A}" destId="{33ABD883-FAA6-4ED2-933B-9E0BA1185088}" srcOrd="2" destOrd="0" parTransId="{80790EE4-716D-4BEE-9251-35CFF617331A}" sibTransId="{DB032411-D15F-45C6-965B-4736D483AC8D}"/>
    <dgm:cxn modelId="{1380C729-618C-4D68-8852-544BFECF4175}" type="presOf" srcId="{AB2CF715-3564-4C69-8D6D-710AF74F268A}" destId="{6A28903A-2E4C-46AE-878F-AF4B9C7BC923}" srcOrd="0" destOrd="0" presId="urn:microsoft.com/office/officeart/2008/layout/IncreasingCircleProcess"/>
    <dgm:cxn modelId="{89098E39-4BA4-448A-A1D6-F3026721A408}" type="presOf" srcId="{92156A6F-DCB1-42E9-B7E8-72CE8924B814}" destId="{1B981CD0-0EA5-4495-AAE0-3049247948DD}" srcOrd="0" destOrd="0" presId="urn:microsoft.com/office/officeart/2008/layout/IncreasingCircleProcess"/>
    <dgm:cxn modelId="{588CEE3B-6C52-4BF1-A497-7BEA047E034D}" type="presOf" srcId="{EA275523-BD4C-4E33-8C81-8407B2889349}" destId="{153D3D15-FB38-49AA-B1DF-BA8D9F58AD74}" srcOrd="0" destOrd="0" presId="urn:microsoft.com/office/officeart/2008/layout/IncreasingCircleProcess"/>
    <dgm:cxn modelId="{CE614A6F-845E-48DE-8876-41C50DD910E4}" type="presOf" srcId="{D3B1659F-2D2E-41C6-86DF-D4816E2C9C79}" destId="{74749FFC-A19A-4B49-ABB0-94BEFB47576D}" srcOrd="0" destOrd="0" presId="urn:microsoft.com/office/officeart/2008/layout/IncreasingCircleProcess"/>
    <dgm:cxn modelId="{CE05E671-F14B-45AC-89EB-62CA82E9B53C}" srcId="{D3B1659F-2D2E-41C6-86DF-D4816E2C9C79}" destId="{31B6D23F-CE26-49EA-B8A8-DCA4BAC7B40C}" srcOrd="2" destOrd="0" parTransId="{5C3F77EC-6986-4FCE-9F81-0795C318AB56}" sibTransId="{A1E6241C-2AAD-4BB3-9E62-9F77AE6FE553}"/>
    <dgm:cxn modelId="{6FF78D77-FF51-4C23-8E32-B163AD0E3D26}" srcId="{EA275523-BD4C-4E33-8C81-8407B2889349}" destId="{D8BF8E4E-A59D-4763-9646-0953FB8358F8}" srcOrd="1" destOrd="0" parTransId="{678DAF0C-311D-49EA-AB4B-81AE3D483CE7}" sibTransId="{EFA875A9-1F95-4251-B77F-CA71A0CB5EB4}"/>
    <dgm:cxn modelId="{2290F259-8005-402B-BEDF-792D0603D32D}" srcId="{444F75E2-195A-4AEA-BA82-5FD524E5339B}" destId="{A020B7B1-A537-492F-884E-1BA2DDBE6933}" srcOrd="2" destOrd="0" parTransId="{C5447EDD-E8DC-4B6F-A834-1A40A0915F45}" sibTransId="{F3BF7936-5FFA-4E48-9FE3-78F080F53402}"/>
    <dgm:cxn modelId="{C8ED095A-04BF-4D92-87B0-28E71FBC88A1}" srcId="{D3B1659F-2D2E-41C6-86DF-D4816E2C9C79}" destId="{D5615411-3810-4EB6-A378-B7B633587BB3}" srcOrd="0" destOrd="0" parTransId="{C9F302D8-7AC9-4F69-9CBC-56206E458433}" sibTransId="{8FB0F547-9B60-40BF-BBB2-05D03D41B8DE}"/>
    <dgm:cxn modelId="{E6D9717F-0575-4640-ACDE-10EBEB335813}" srcId="{33ABD883-FAA6-4ED2-933B-9E0BA1185088}" destId="{7347F03D-51E1-451A-AF92-A88917E43787}" srcOrd="1" destOrd="0" parTransId="{431AEC4F-1615-4E3D-B83B-1CF8B8BA21B3}" sibTransId="{08A1A17D-1BF1-423E-B92C-54E086294C75}"/>
    <dgm:cxn modelId="{DC33108B-1D44-48FD-A369-DC14AD6A26CE}" srcId="{AB2CF715-3564-4C69-8D6D-710AF74F268A}" destId="{444F75E2-195A-4AEA-BA82-5FD524E5339B}" srcOrd="0" destOrd="0" parTransId="{1C230431-0EF3-4538-9C29-BCE9E737C309}" sibTransId="{69532026-10DE-4227-8D71-FA3E815559F9}"/>
    <dgm:cxn modelId="{8C58568B-EE64-4A6B-A3B2-91B010753780}" type="presOf" srcId="{31B6D23F-CE26-49EA-B8A8-DCA4BAC7B40C}" destId="{4E9704E5-CE1F-4A73-8A9B-A9084F30A6F8}" srcOrd="0" destOrd="2" presId="urn:microsoft.com/office/officeart/2008/layout/IncreasingCircleProcess"/>
    <dgm:cxn modelId="{0115D794-0E45-49EC-BD1B-56DAB2081B75}" srcId="{AB2CF715-3564-4C69-8D6D-710AF74F268A}" destId="{D3B1659F-2D2E-41C6-86DF-D4816E2C9C79}" srcOrd="3" destOrd="0" parTransId="{E84AC4F9-FA42-455A-B7A6-33B56DD9C0A6}" sibTransId="{7509F4E4-661F-43DF-B104-F66905B97D81}"/>
    <dgm:cxn modelId="{611F2198-6C80-47F7-9EC1-1B452AABF5F6}" type="presOf" srcId="{D5615411-3810-4EB6-A378-B7B633587BB3}" destId="{4E9704E5-CE1F-4A73-8A9B-A9084F30A6F8}" srcOrd="0" destOrd="0" presId="urn:microsoft.com/office/officeart/2008/layout/IncreasingCircleProcess"/>
    <dgm:cxn modelId="{9721E999-008B-41F9-B271-57FC6A95B7A5}" type="presOf" srcId="{BA21C0BD-0314-49FD-91CD-F729290BF99D}" destId="{1B981CD0-0EA5-4495-AAE0-3049247948DD}" srcOrd="0" destOrd="1" presId="urn:microsoft.com/office/officeart/2008/layout/IncreasingCircleProcess"/>
    <dgm:cxn modelId="{297F30B3-0340-49AF-97E6-1F78D104B6A0}" type="presOf" srcId="{596541C0-C030-4E60-BDED-5F15EBC7D1AD}" destId="{31B96EEE-791A-458D-AC74-2E78BCB82FA6}" srcOrd="0" destOrd="2" presId="urn:microsoft.com/office/officeart/2008/layout/IncreasingCircleProcess"/>
    <dgm:cxn modelId="{8D82B6B5-71E2-4716-981F-1D6245B8C950}" srcId="{D3B1659F-2D2E-41C6-86DF-D4816E2C9C79}" destId="{11EB69BF-A8BB-40C7-B4BC-449777841825}" srcOrd="1" destOrd="0" parTransId="{06F0D3E4-9C05-41B1-800D-3907F5E84CB9}" sibTransId="{CF062B15-CE11-402C-984E-EF0F5A1162CE}"/>
    <dgm:cxn modelId="{A793DEB7-EEB1-4C94-ACEE-B12EFECAD447}" srcId="{AB2CF715-3564-4C69-8D6D-710AF74F268A}" destId="{EA275523-BD4C-4E33-8C81-8407B2889349}" srcOrd="1" destOrd="0" parTransId="{31DAEF14-B986-4B0E-962F-3CC53AC0E498}" sibTransId="{B50B9C0F-B3F2-41C9-A386-BE18736B1D77}"/>
    <dgm:cxn modelId="{6B24BCBD-0C38-43C0-ADE1-90D4115FCCBD}" type="presOf" srcId="{A020B7B1-A537-492F-884E-1BA2DDBE6933}" destId="{1B981CD0-0EA5-4495-AAE0-3049247948DD}" srcOrd="0" destOrd="2" presId="urn:microsoft.com/office/officeart/2008/layout/IncreasingCircleProcess"/>
    <dgm:cxn modelId="{B43BA3C0-EA52-4D68-A3F1-41731BC23E04}" type="presOf" srcId="{680033F3-A40E-4A94-AAC9-7A1A481E51D0}" destId="{2E3777E9-FF4E-49BB-9681-1DCC76CCCF39}" srcOrd="0" destOrd="0" presId="urn:microsoft.com/office/officeart/2008/layout/IncreasingCircleProcess"/>
    <dgm:cxn modelId="{0B6418C2-D5B8-42B1-B629-48254D464E10}" type="presOf" srcId="{1A86581B-A2C9-453F-A330-54C33741127E}" destId="{2E3777E9-FF4E-49BB-9681-1DCC76CCCF39}" srcOrd="0" destOrd="2" presId="urn:microsoft.com/office/officeart/2008/layout/IncreasingCircleProcess"/>
    <dgm:cxn modelId="{6BFD34C3-EF5F-4942-9EC6-C7268A5E7A94}" type="presOf" srcId="{444F75E2-195A-4AEA-BA82-5FD524E5339B}" destId="{AA32227A-889E-4738-8EA7-659AC11069A7}" srcOrd="0" destOrd="0" presId="urn:microsoft.com/office/officeart/2008/layout/IncreasingCircleProcess"/>
    <dgm:cxn modelId="{468B8DCB-01D3-4661-9A3E-41D9604FC5B9}" srcId="{444F75E2-195A-4AEA-BA82-5FD524E5339B}" destId="{92156A6F-DCB1-42E9-B7E8-72CE8924B814}" srcOrd="0" destOrd="0" parTransId="{17DB6F29-63B6-416D-9220-54648DA9C414}" sibTransId="{E9FABF24-E9D0-4332-BA56-E76721B916F2}"/>
    <dgm:cxn modelId="{726930D2-9645-42F9-9AF0-CA8F09E2F625}" srcId="{33ABD883-FAA6-4ED2-933B-9E0BA1185088}" destId="{680033F3-A40E-4A94-AAC9-7A1A481E51D0}" srcOrd="0" destOrd="0" parTransId="{A8099554-0488-49C2-B15A-7768FB9A9823}" sibTransId="{7F7B6980-4E7D-45E8-BF17-5DEEE73C66F4}"/>
    <dgm:cxn modelId="{8263A4D6-12AB-416E-8772-44672FDE8F8F}" type="presOf" srcId="{D8BF8E4E-A59D-4763-9646-0953FB8358F8}" destId="{31B96EEE-791A-458D-AC74-2E78BCB82FA6}" srcOrd="0" destOrd="1" presId="urn:microsoft.com/office/officeart/2008/layout/IncreasingCircleProcess"/>
    <dgm:cxn modelId="{6E933EE1-C8AF-4E4C-9800-BA74F64AE3A8}" srcId="{444F75E2-195A-4AEA-BA82-5FD524E5339B}" destId="{BA21C0BD-0314-49FD-91CD-F729290BF99D}" srcOrd="1" destOrd="0" parTransId="{CBC679FB-53D2-407A-B5D1-D4801FB68118}" sibTransId="{D4E5C908-1CCC-4E2A-878C-B3E86C2CE020}"/>
    <dgm:cxn modelId="{5EE4AFEB-AD9C-478D-9056-C3AA8F1EC915}" srcId="{EA275523-BD4C-4E33-8C81-8407B2889349}" destId="{7B252029-AACB-4E55-A5BC-7448A1D0E5E2}" srcOrd="0" destOrd="0" parTransId="{2BEA19C4-42F5-4A6E-91D1-9A1C9C7E4CC9}" sibTransId="{1C3F3EAD-4729-402B-BB78-EC0517E35B48}"/>
    <dgm:cxn modelId="{B3838B47-59E1-4E2F-838E-A12CDB1495BF}" type="presParOf" srcId="{6A28903A-2E4C-46AE-878F-AF4B9C7BC923}" destId="{921C5B70-8E2B-4D20-A3F2-230030BC3AAA}" srcOrd="0" destOrd="0" presId="urn:microsoft.com/office/officeart/2008/layout/IncreasingCircleProcess"/>
    <dgm:cxn modelId="{CFFBCDF9-E66A-4399-8900-5EEC0EA8C189}" type="presParOf" srcId="{921C5B70-8E2B-4D20-A3F2-230030BC3AAA}" destId="{5B78FF1A-B1DE-4681-8C0D-A6C540C7D180}" srcOrd="0" destOrd="0" presId="urn:microsoft.com/office/officeart/2008/layout/IncreasingCircleProcess"/>
    <dgm:cxn modelId="{AEF7686B-4809-406D-BB3E-8CEC7FA8978D}" type="presParOf" srcId="{921C5B70-8E2B-4D20-A3F2-230030BC3AAA}" destId="{78AF6B26-3086-4130-85AE-70C837D2DCD6}" srcOrd="1" destOrd="0" presId="urn:microsoft.com/office/officeart/2008/layout/IncreasingCircleProcess"/>
    <dgm:cxn modelId="{FBD7746B-C39D-44F1-9205-E8F01BF470C0}" type="presParOf" srcId="{921C5B70-8E2B-4D20-A3F2-230030BC3AAA}" destId="{1B981CD0-0EA5-4495-AAE0-3049247948DD}" srcOrd="2" destOrd="0" presId="urn:microsoft.com/office/officeart/2008/layout/IncreasingCircleProcess"/>
    <dgm:cxn modelId="{74AF3A12-52EF-42BE-8C59-3FD7ED0FDB0A}" type="presParOf" srcId="{921C5B70-8E2B-4D20-A3F2-230030BC3AAA}" destId="{AA32227A-889E-4738-8EA7-659AC11069A7}" srcOrd="3" destOrd="0" presId="urn:microsoft.com/office/officeart/2008/layout/IncreasingCircleProcess"/>
    <dgm:cxn modelId="{90EBBDB0-DF5B-4B48-A19F-6F124FD133A6}" type="presParOf" srcId="{6A28903A-2E4C-46AE-878F-AF4B9C7BC923}" destId="{5BC42C0C-8C52-432C-9245-B19177CAC1AC}" srcOrd="1" destOrd="0" presId="urn:microsoft.com/office/officeart/2008/layout/IncreasingCircleProcess"/>
    <dgm:cxn modelId="{DE507109-8FE0-4676-B092-F15C81D36D95}" type="presParOf" srcId="{6A28903A-2E4C-46AE-878F-AF4B9C7BC923}" destId="{0DF32704-93B3-41E5-90C1-904074F126C6}" srcOrd="2" destOrd="0" presId="urn:microsoft.com/office/officeart/2008/layout/IncreasingCircleProcess"/>
    <dgm:cxn modelId="{103C915B-7387-4719-8844-121F2831BD1C}" type="presParOf" srcId="{0DF32704-93B3-41E5-90C1-904074F126C6}" destId="{C27211E1-C90A-46AE-BF05-50BAA9FE7C39}" srcOrd="0" destOrd="0" presId="urn:microsoft.com/office/officeart/2008/layout/IncreasingCircleProcess"/>
    <dgm:cxn modelId="{7C687BCA-A9F4-4260-98AE-5F14AD730450}" type="presParOf" srcId="{0DF32704-93B3-41E5-90C1-904074F126C6}" destId="{92CEC856-75B8-414E-A334-124638AB22ED}" srcOrd="1" destOrd="0" presId="urn:microsoft.com/office/officeart/2008/layout/IncreasingCircleProcess"/>
    <dgm:cxn modelId="{C78A96AB-EAE6-482D-A4CB-B2CA26F4B282}" type="presParOf" srcId="{0DF32704-93B3-41E5-90C1-904074F126C6}" destId="{31B96EEE-791A-458D-AC74-2E78BCB82FA6}" srcOrd="2" destOrd="0" presId="urn:microsoft.com/office/officeart/2008/layout/IncreasingCircleProcess"/>
    <dgm:cxn modelId="{67A2D655-45C6-478F-9639-344BD998CEB5}" type="presParOf" srcId="{0DF32704-93B3-41E5-90C1-904074F126C6}" destId="{153D3D15-FB38-49AA-B1DF-BA8D9F58AD74}" srcOrd="3" destOrd="0" presId="urn:microsoft.com/office/officeart/2008/layout/IncreasingCircleProcess"/>
    <dgm:cxn modelId="{AECE1DC5-FC94-45A6-8022-D3FD18597C53}" type="presParOf" srcId="{6A28903A-2E4C-46AE-878F-AF4B9C7BC923}" destId="{00FDAC0F-5B56-4F17-BB0D-7564C2DE1B06}" srcOrd="3" destOrd="0" presId="urn:microsoft.com/office/officeart/2008/layout/IncreasingCircleProcess"/>
    <dgm:cxn modelId="{C4962EC4-4562-4841-933C-072884167D87}" type="presParOf" srcId="{6A28903A-2E4C-46AE-878F-AF4B9C7BC923}" destId="{A6BFA8D6-36C5-4997-9E7A-0BB854E2EEA2}" srcOrd="4" destOrd="0" presId="urn:microsoft.com/office/officeart/2008/layout/IncreasingCircleProcess"/>
    <dgm:cxn modelId="{1A7F1039-9D09-4470-983D-51C65D7A77B2}" type="presParOf" srcId="{A6BFA8D6-36C5-4997-9E7A-0BB854E2EEA2}" destId="{B2BEE066-9FEC-4058-823A-9E1FF7FE2683}" srcOrd="0" destOrd="0" presId="urn:microsoft.com/office/officeart/2008/layout/IncreasingCircleProcess"/>
    <dgm:cxn modelId="{D56931C4-DF8C-434A-A6D1-94B809C10744}" type="presParOf" srcId="{A6BFA8D6-36C5-4997-9E7A-0BB854E2EEA2}" destId="{2ECF3EEE-9765-40B3-B4BF-00CE0E35C77C}" srcOrd="1" destOrd="0" presId="urn:microsoft.com/office/officeart/2008/layout/IncreasingCircleProcess"/>
    <dgm:cxn modelId="{48D3C4B5-B60E-442F-A8AF-2AE571FB5A48}" type="presParOf" srcId="{A6BFA8D6-36C5-4997-9E7A-0BB854E2EEA2}" destId="{2E3777E9-FF4E-49BB-9681-1DCC76CCCF39}" srcOrd="2" destOrd="0" presId="urn:microsoft.com/office/officeart/2008/layout/IncreasingCircleProcess"/>
    <dgm:cxn modelId="{6723DBED-7A9A-4345-9E91-4027BAE513B7}" type="presParOf" srcId="{A6BFA8D6-36C5-4997-9E7A-0BB854E2EEA2}" destId="{E3B83895-45E1-4B44-86AC-7E562B1B2360}" srcOrd="3" destOrd="0" presId="urn:microsoft.com/office/officeart/2008/layout/IncreasingCircleProcess"/>
    <dgm:cxn modelId="{B0ADB707-F0E3-4149-BE9F-D4302A3BB963}" type="presParOf" srcId="{6A28903A-2E4C-46AE-878F-AF4B9C7BC923}" destId="{E70D5949-D8B9-4789-A8D3-38D9554A93DC}" srcOrd="5" destOrd="0" presId="urn:microsoft.com/office/officeart/2008/layout/IncreasingCircleProcess"/>
    <dgm:cxn modelId="{016B22D5-EDF0-4830-8B4C-9C58B9BED38F}" type="presParOf" srcId="{6A28903A-2E4C-46AE-878F-AF4B9C7BC923}" destId="{E9A63D1C-BA3D-45D8-B54D-4024CF0150BB}" srcOrd="6" destOrd="0" presId="urn:microsoft.com/office/officeart/2008/layout/IncreasingCircleProcess"/>
    <dgm:cxn modelId="{9AF72D2D-CC0B-4C6B-A23B-9CDE95B21E78}" type="presParOf" srcId="{E9A63D1C-BA3D-45D8-B54D-4024CF0150BB}" destId="{94AB1FF4-6E66-42E0-A40A-B2E32EBC8A71}" srcOrd="0" destOrd="0" presId="urn:microsoft.com/office/officeart/2008/layout/IncreasingCircleProcess"/>
    <dgm:cxn modelId="{81B85145-4FCB-45AA-B13E-78BAE03644CE}" type="presParOf" srcId="{E9A63D1C-BA3D-45D8-B54D-4024CF0150BB}" destId="{6F0B8B9D-F1DD-46DC-871A-5FF9F59F192E}" srcOrd="1" destOrd="0" presId="urn:microsoft.com/office/officeart/2008/layout/IncreasingCircleProcess"/>
    <dgm:cxn modelId="{E7EDD655-1ABA-452D-A524-C172ED1A065F}" type="presParOf" srcId="{E9A63D1C-BA3D-45D8-B54D-4024CF0150BB}" destId="{4E9704E5-CE1F-4A73-8A9B-A9084F30A6F8}" srcOrd="2" destOrd="0" presId="urn:microsoft.com/office/officeart/2008/layout/IncreasingCircleProcess"/>
    <dgm:cxn modelId="{FD0C342A-4950-4143-8477-C6C914EF0D03}" type="presParOf" srcId="{E9A63D1C-BA3D-45D8-B54D-4024CF0150BB}" destId="{74749FFC-A19A-4B49-ABB0-94BEFB47576D}"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BDE22-A5D2-4192-B960-07A107633C9F}">
      <dsp:nvSpPr>
        <dsp:cNvPr id="0" name=""/>
        <dsp:cNvSpPr/>
      </dsp:nvSpPr>
      <dsp:spPr>
        <a:xfrm>
          <a:off x="0" y="185836"/>
          <a:ext cx="1768078" cy="6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noProof="0" dirty="0"/>
            <a:t>Geopolitical Zone</a:t>
          </a:r>
        </a:p>
      </dsp:txBody>
      <dsp:txXfrm>
        <a:off x="0" y="185836"/>
        <a:ext cx="1768078" cy="675675"/>
      </dsp:txXfrm>
    </dsp:sp>
    <dsp:sp modelId="{FA9250F9-C7B6-463A-9633-CED157FFC226}">
      <dsp:nvSpPr>
        <dsp:cNvPr id="0" name=""/>
        <dsp:cNvSpPr/>
      </dsp:nvSpPr>
      <dsp:spPr>
        <a:xfrm>
          <a:off x="1768078" y="185836"/>
          <a:ext cx="353615" cy="675675"/>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94D7A-2942-426E-9247-84A72B42FFCE}">
      <dsp:nvSpPr>
        <dsp:cNvPr id="0" name=""/>
        <dsp:cNvSpPr/>
      </dsp:nvSpPr>
      <dsp:spPr>
        <a:xfrm>
          <a:off x="2263140" y="185836"/>
          <a:ext cx="4809172" cy="6756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a:t>North Central</a:t>
          </a:r>
        </a:p>
      </dsp:txBody>
      <dsp:txXfrm>
        <a:off x="2263140" y="185836"/>
        <a:ext cx="4809172" cy="675675"/>
      </dsp:txXfrm>
    </dsp:sp>
    <dsp:sp modelId="{406F8520-AE5F-4C0E-93D1-9922EF4D0DBD}">
      <dsp:nvSpPr>
        <dsp:cNvPr id="0" name=""/>
        <dsp:cNvSpPr/>
      </dsp:nvSpPr>
      <dsp:spPr>
        <a:xfrm>
          <a:off x="0" y="950105"/>
          <a:ext cx="1768078"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noProof="0" dirty="0"/>
            <a:t>Capital City</a:t>
          </a:r>
        </a:p>
      </dsp:txBody>
      <dsp:txXfrm>
        <a:off x="0" y="950105"/>
        <a:ext cx="1768078" cy="415800"/>
      </dsp:txXfrm>
    </dsp:sp>
    <dsp:sp modelId="{6B92D731-BACA-4C55-8897-5CE53E10B6FE}">
      <dsp:nvSpPr>
        <dsp:cNvPr id="0" name=""/>
        <dsp:cNvSpPr/>
      </dsp:nvSpPr>
      <dsp:spPr>
        <a:xfrm>
          <a:off x="1768078" y="937111"/>
          <a:ext cx="353615" cy="441787"/>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803D1-99BA-4D56-ACC5-BDD1D1912FCB}">
      <dsp:nvSpPr>
        <dsp:cNvPr id="0" name=""/>
        <dsp:cNvSpPr/>
      </dsp:nvSpPr>
      <dsp:spPr>
        <a:xfrm>
          <a:off x="2263140" y="937111"/>
          <a:ext cx="4809172" cy="4417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a:t>Jos</a:t>
          </a:r>
        </a:p>
      </dsp:txBody>
      <dsp:txXfrm>
        <a:off x="2263140" y="937111"/>
        <a:ext cx="4809172" cy="441787"/>
      </dsp:txXfrm>
    </dsp:sp>
    <dsp:sp modelId="{5194EFA5-48FC-48E7-9FB6-37939DF2912B}">
      <dsp:nvSpPr>
        <dsp:cNvPr id="0" name=""/>
        <dsp:cNvSpPr/>
      </dsp:nvSpPr>
      <dsp:spPr>
        <a:xfrm>
          <a:off x="0" y="1467492"/>
          <a:ext cx="1768078"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noProof="0" dirty="0"/>
            <a:t>Land Mass</a:t>
          </a:r>
        </a:p>
      </dsp:txBody>
      <dsp:txXfrm>
        <a:off x="0" y="1467492"/>
        <a:ext cx="1768078" cy="415800"/>
      </dsp:txXfrm>
    </dsp:sp>
    <dsp:sp modelId="{4D2D7F85-7AD3-49BF-AA65-205349E55EE0}">
      <dsp:nvSpPr>
        <dsp:cNvPr id="0" name=""/>
        <dsp:cNvSpPr/>
      </dsp:nvSpPr>
      <dsp:spPr>
        <a:xfrm>
          <a:off x="1768078" y="1454499"/>
          <a:ext cx="353615" cy="441787"/>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1CDA4-C21D-47D4-AA01-1AE2057E1CFA}">
      <dsp:nvSpPr>
        <dsp:cNvPr id="0" name=""/>
        <dsp:cNvSpPr/>
      </dsp:nvSpPr>
      <dsp:spPr>
        <a:xfrm>
          <a:off x="2263140" y="1454499"/>
          <a:ext cx="4809172" cy="4417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a:t>30,193 km</a:t>
          </a:r>
          <a:r>
            <a:rPr lang="en-GB" sz="2100" kern="1200" noProof="0" dirty="0">
              <a:latin typeface="+mn-lt"/>
            </a:rPr>
            <a:t>²</a:t>
          </a:r>
          <a:endParaRPr lang="en-GB" sz="2100" kern="1200" noProof="0" dirty="0"/>
        </a:p>
      </dsp:txBody>
      <dsp:txXfrm>
        <a:off x="2263140" y="1454499"/>
        <a:ext cx="4809172" cy="441787"/>
      </dsp:txXfrm>
    </dsp:sp>
    <dsp:sp modelId="{3606B7F6-66E2-444D-9D25-85994D4247E4}">
      <dsp:nvSpPr>
        <dsp:cNvPr id="0" name=""/>
        <dsp:cNvSpPr/>
      </dsp:nvSpPr>
      <dsp:spPr>
        <a:xfrm>
          <a:off x="0" y="1971886"/>
          <a:ext cx="1768078" cy="6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noProof="0" dirty="0"/>
            <a:t>Estimated Population</a:t>
          </a:r>
        </a:p>
      </dsp:txBody>
      <dsp:txXfrm>
        <a:off x="0" y="1971886"/>
        <a:ext cx="1768078" cy="675675"/>
      </dsp:txXfrm>
    </dsp:sp>
    <dsp:sp modelId="{CD19B019-DE76-4285-9C97-30874DD8AD39}">
      <dsp:nvSpPr>
        <dsp:cNvPr id="0" name=""/>
        <dsp:cNvSpPr/>
      </dsp:nvSpPr>
      <dsp:spPr>
        <a:xfrm>
          <a:off x="1768078" y="1971886"/>
          <a:ext cx="353615" cy="675675"/>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1977D3-E0D4-445F-B874-F00BD59C0A1D}">
      <dsp:nvSpPr>
        <dsp:cNvPr id="0" name=""/>
        <dsp:cNvSpPr/>
      </dsp:nvSpPr>
      <dsp:spPr>
        <a:xfrm>
          <a:off x="2263140" y="1971886"/>
          <a:ext cx="4809172" cy="6756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a:t>Over 4 million as at 2022</a:t>
          </a:r>
        </a:p>
      </dsp:txBody>
      <dsp:txXfrm>
        <a:off x="2263140" y="1971886"/>
        <a:ext cx="4809172" cy="675675"/>
      </dsp:txXfrm>
    </dsp:sp>
    <dsp:sp modelId="{3F449CEF-4883-4C0A-B4A1-6B822238E46E}">
      <dsp:nvSpPr>
        <dsp:cNvPr id="0" name=""/>
        <dsp:cNvSpPr/>
      </dsp:nvSpPr>
      <dsp:spPr>
        <a:xfrm>
          <a:off x="0" y="2736155"/>
          <a:ext cx="1769806"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noProof="0" dirty="0"/>
            <a:t>Slogan</a:t>
          </a:r>
        </a:p>
      </dsp:txBody>
      <dsp:txXfrm>
        <a:off x="0" y="2736155"/>
        <a:ext cx="1769806" cy="415800"/>
      </dsp:txXfrm>
    </dsp:sp>
    <dsp:sp modelId="{2597E011-9848-43DE-B7F5-D28B5C6C0906}">
      <dsp:nvSpPr>
        <dsp:cNvPr id="0" name=""/>
        <dsp:cNvSpPr/>
      </dsp:nvSpPr>
      <dsp:spPr>
        <a:xfrm>
          <a:off x="1769806" y="2723161"/>
          <a:ext cx="353961" cy="441787"/>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21C37-6973-403E-AA7D-40863CBEFC53}">
      <dsp:nvSpPr>
        <dsp:cNvPr id="0" name=""/>
        <dsp:cNvSpPr/>
      </dsp:nvSpPr>
      <dsp:spPr>
        <a:xfrm>
          <a:off x="2265352" y="2723161"/>
          <a:ext cx="4813873" cy="4417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a:t>Home of Peace and Tourism</a:t>
          </a:r>
        </a:p>
      </dsp:txBody>
      <dsp:txXfrm>
        <a:off x="2265352" y="2723161"/>
        <a:ext cx="4813873" cy="441787"/>
      </dsp:txXfrm>
    </dsp:sp>
    <dsp:sp modelId="{709D5E95-2DB1-4E41-9DC6-FBE68E021215}">
      <dsp:nvSpPr>
        <dsp:cNvPr id="0" name=""/>
        <dsp:cNvSpPr/>
      </dsp:nvSpPr>
      <dsp:spPr>
        <a:xfrm>
          <a:off x="0" y="3556053"/>
          <a:ext cx="1768078" cy="96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kern="1200" noProof="0" dirty="0"/>
            <a:t>Local Government Areas</a:t>
          </a:r>
        </a:p>
      </dsp:txBody>
      <dsp:txXfrm>
        <a:off x="0" y="3556053"/>
        <a:ext cx="1768078" cy="961537"/>
      </dsp:txXfrm>
    </dsp:sp>
    <dsp:sp modelId="{68313B78-BF6D-4A8D-BAF8-56FBF9649523}">
      <dsp:nvSpPr>
        <dsp:cNvPr id="0" name=""/>
        <dsp:cNvSpPr/>
      </dsp:nvSpPr>
      <dsp:spPr>
        <a:xfrm>
          <a:off x="1768078" y="3240549"/>
          <a:ext cx="353615" cy="1592546"/>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B6562-E346-4E7F-AF79-8772D3FEFF6E}">
      <dsp:nvSpPr>
        <dsp:cNvPr id="0" name=""/>
        <dsp:cNvSpPr/>
      </dsp:nvSpPr>
      <dsp:spPr>
        <a:xfrm>
          <a:off x="2263140" y="3240549"/>
          <a:ext cx="4809172" cy="159254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a:t>17 – Jos North, Jos South, Jos East, Bassa, </a:t>
          </a:r>
          <a:r>
            <a:rPr lang="en-GB" sz="2100" b="1" kern="1200" noProof="0" dirty="0" err="1">
              <a:solidFill>
                <a:schemeClr val="accent6">
                  <a:lumMod val="50000"/>
                </a:schemeClr>
              </a:solidFill>
            </a:rPr>
            <a:t>Bokkos</a:t>
          </a:r>
          <a:r>
            <a:rPr lang="en-GB" sz="2100" b="1" kern="1200" noProof="0" dirty="0">
              <a:solidFill>
                <a:schemeClr val="accent6">
                  <a:lumMod val="50000"/>
                </a:schemeClr>
              </a:solidFill>
            </a:rPr>
            <a:t>, Mangu, Barkin Ladi, Riyom,</a:t>
          </a:r>
          <a:r>
            <a:rPr lang="en-GB" sz="2100" kern="1200" noProof="0" dirty="0"/>
            <a:t> </a:t>
          </a:r>
          <a:r>
            <a:rPr lang="en-GB" sz="2100" kern="1200" noProof="0" dirty="0" err="1"/>
            <a:t>Pankshin</a:t>
          </a:r>
          <a:r>
            <a:rPr lang="en-GB" sz="2100" kern="1200" noProof="0" dirty="0"/>
            <a:t>, Kanke, Kanam, Wase, </a:t>
          </a:r>
          <a:r>
            <a:rPr lang="en-GB" sz="2100" kern="1200" noProof="0" dirty="0" err="1"/>
            <a:t>Shendam</a:t>
          </a:r>
          <a:r>
            <a:rPr lang="en-GB" sz="2100" kern="1200" noProof="0" dirty="0"/>
            <a:t>, </a:t>
          </a:r>
          <a:r>
            <a:rPr lang="en-GB" sz="2100" kern="1200" noProof="0" dirty="0" err="1"/>
            <a:t>Mikang</a:t>
          </a:r>
          <a:r>
            <a:rPr lang="en-GB" sz="2100" kern="1200" noProof="0" dirty="0"/>
            <a:t>, Langtang North, Langtang South, </a:t>
          </a:r>
          <a:r>
            <a:rPr lang="en-GB" sz="2100" kern="1200" noProof="0" dirty="0" err="1"/>
            <a:t>Qua’an</a:t>
          </a:r>
          <a:r>
            <a:rPr lang="en-GB" sz="2100" kern="1200" noProof="0" dirty="0"/>
            <a:t> Pan. </a:t>
          </a:r>
        </a:p>
      </dsp:txBody>
      <dsp:txXfrm>
        <a:off x="2263140" y="3240549"/>
        <a:ext cx="4809172" cy="15925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76FF5-EB40-4224-8440-19373D02E05C}">
      <dsp:nvSpPr>
        <dsp:cNvPr id="0" name=""/>
        <dsp:cNvSpPr/>
      </dsp:nvSpPr>
      <dsp:spPr>
        <a:xfrm>
          <a:off x="1909" y="116490"/>
          <a:ext cx="1753962" cy="9924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African Union (AU)</a:t>
          </a:r>
        </a:p>
      </dsp:txBody>
      <dsp:txXfrm>
        <a:off x="30976" y="145557"/>
        <a:ext cx="1695828" cy="934285"/>
      </dsp:txXfrm>
    </dsp:sp>
    <dsp:sp modelId="{9DD407BD-9D27-45A5-B6E4-DB21937FC7EF}">
      <dsp:nvSpPr>
        <dsp:cNvPr id="0" name=""/>
        <dsp:cNvSpPr/>
      </dsp:nvSpPr>
      <dsp:spPr>
        <a:xfrm>
          <a:off x="177305" y="1108909"/>
          <a:ext cx="175396" cy="1792371"/>
        </a:xfrm>
        <a:custGeom>
          <a:avLst/>
          <a:gdLst/>
          <a:ahLst/>
          <a:cxnLst/>
          <a:rect l="0" t="0" r="0" b="0"/>
          <a:pathLst>
            <a:path>
              <a:moveTo>
                <a:pt x="0" y="0"/>
              </a:moveTo>
              <a:lnTo>
                <a:pt x="0" y="1792371"/>
              </a:lnTo>
              <a:lnTo>
                <a:pt x="175396" y="179237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4CC69-BBA8-40D7-94D1-78AF307D0305}">
      <dsp:nvSpPr>
        <dsp:cNvPr id="0" name=""/>
        <dsp:cNvSpPr/>
      </dsp:nvSpPr>
      <dsp:spPr>
        <a:xfrm>
          <a:off x="352701" y="1330360"/>
          <a:ext cx="1667423" cy="314184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solidFill>
                <a:srgbClr val="384653"/>
              </a:solidFill>
              <a:latin typeface="+mn-lt"/>
              <a:ea typeface="Montserrat" pitchFamily="34" charset="-122"/>
              <a:cs typeface="Montserrat" pitchFamily="34" charset="-120"/>
            </a:rPr>
            <a:t>Framework and Guidelines on Land Policy in Africa urges member states to protect vulnerable rights and recognise customary tenure.</a:t>
          </a:r>
          <a:endParaRPr lang="en-GB" sz="1800" kern="1200" noProof="0" dirty="0">
            <a:latin typeface="+mn-lt"/>
          </a:endParaRPr>
        </a:p>
      </dsp:txBody>
      <dsp:txXfrm>
        <a:off x="401538" y="1379197"/>
        <a:ext cx="1569749" cy="3044166"/>
      </dsp:txXfrm>
    </dsp:sp>
    <dsp:sp modelId="{1DF8CB5C-15D7-4BA2-B03A-DE077275B98F}">
      <dsp:nvSpPr>
        <dsp:cNvPr id="0" name=""/>
        <dsp:cNvSpPr/>
      </dsp:nvSpPr>
      <dsp:spPr>
        <a:xfrm>
          <a:off x="2198773" y="116490"/>
          <a:ext cx="1753962" cy="9924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United Nations (UN)</a:t>
          </a:r>
        </a:p>
      </dsp:txBody>
      <dsp:txXfrm>
        <a:off x="2227840" y="145557"/>
        <a:ext cx="1695828" cy="934285"/>
      </dsp:txXfrm>
    </dsp:sp>
    <dsp:sp modelId="{B0BD0376-778F-4A4C-B035-E6853F40D4BB}">
      <dsp:nvSpPr>
        <dsp:cNvPr id="0" name=""/>
        <dsp:cNvSpPr/>
      </dsp:nvSpPr>
      <dsp:spPr>
        <a:xfrm>
          <a:off x="2374170" y="1108909"/>
          <a:ext cx="175396" cy="1792371"/>
        </a:xfrm>
        <a:custGeom>
          <a:avLst/>
          <a:gdLst/>
          <a:ahLst/>
          <a:cxnLst/>
          <a:rect l="0" t="0" r="0" b="0"/>
          <a:pathLst>
            <a:path>
              <a:moveTo>
                <a:pt x="0" y="0"/>
              </a:moveTo>
              <a:lnTo>
                <a:pt x="0" y="1792371"/>
              </a:lnTo>
              <a:lnTo>
                <a:pt x="175396" y="179237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1EB67-0B69-4AF3-86A9-0CDF6C1FA613}">
      <dsp:nvSpPr>
        <dsp:cNvPr id="0" name=""/>
        <dsp:cNvSpPr/>
      </dsp:nvSpPr>
      <dsp:spPr>
        <a:xfrm>
          <a:off x="2549566" y="1330360"/>
          <a:ext cx="1667423" cy="314184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solidFill>
                <a:srgbClr val="384653"/>
              </a:solidFill>
              <a:latin typeface="+mn-lt"/>
              <a:ea typeface="Montserrat" pitchFamily="34" charset="-122"/>
              <a:cs typeface="Montserrat" pitchFamily="34" charset="-120"/>
            </a:rPr>
            <a:t>Voluntary Guidelines on the Responsible Governance of Tenure (VGGT) specifically calls for remedies and restitution in cases of dispossession.</a:t>
          </a:r>
          <a:endParaRPr lang="en-GB" sz="1800" kern="1200" noProof="0" dirty="0">
            <a:latin typeface="+mn-lt"/>
          </a:endParaRPr>
        </a:p>
      </dsp:txBody>
      <dsp:txXfrm>
        <a:off x="2598403" y="1379197"/>
        <a:ext cx="1569749" cy="3044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2C5B7-5134-4D51-9FD8-0F151D0CC615}">
      <dsp:nvSpPr>
        <dsp:cNvPr id="0" name=""/>
        <dsp:cNvSpPr/>
      </dsp:nvSpPr>
      <dsp:spPr>
        <a:xfrm>
          <a:off x="0" y="5960"/>
          <a:ext cx="6922125" cy="6624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t>Key Actionable Insights</a:t>
          </a:r>
        </a:p>
      </dsp:txBody>
      <dsp:txXfrm>
        <a:off x="0" y="5960"/>
        <a:ext cx="6922125" cy="662400"/>
      </dsp:txXfrm>
    </dsp:sp>
    <dsp:sp modelId="{46949932-3F5F-4B69-AF82-0089DDB1DEB3}">
      <dsp:nvSpPr>
        <dsp:cNvPr id="0" name=""/>
        <dsp:cNvSpPr/>
      </dsp:nvSpPr>
      <dsp:spPr>
        <a:xfrm>
          <a:off x="0" y="668360"/>
          <a:ext cx="6922125" cy="391436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Prioritise </a:t>
          </a:r>
          <a:r>
            <a:rPr lang="en-GB" sz="2300" b="1" kern="1200" dirty="0"/>
            <a:t>land-for-land restitution </a:t>
          </a:r>
          <a:r>
            <a:rPr lang="en-GB" sz="2300" b="0" kern="1200" dirty="0"/>
            <a:t>over cash-only compensation.</a:t>
          </a:r>
          <a:endParaRPr lang="en-GB" sz="2300" kern="1200" dirty="0"/>
        </a:p>
        <a:p>
          <a:pPr marL="228600" lvl="1" indent="-228600" algn="l" defTabSz="1022350">
            <a:lnSpc>
              <a:spcPct val="90000"/>
            </a:lnSpc>
            <a:spcBef>
              <a:spcPct val="0"/>
            </a:spcBef>
            <a:spcAft>
              <a:spcPct val="15000"/>
            </a:spcAft>
            <a:buChar char="•"/>
          </a:pPr>
          <a:r>
            <a:rPr lang="en-GB" sz="2300" kern="1200" dirty="0"/>
            <a:t>Ensure displacement </a:t>
          </a:r>
          <a:r>
            <a:rPr lang="en-GB" sz="2300" b="1" kern="1200" dirty="0"/>
            <a:t>does not extinguish ancestral rights.</a:t>
          </a:r>
          <a:endParaRPr lang="en-GB" sz="2300" kern="1200" dirty="0"/>
        </a:p>
        <a:p>
          <a:pPr marL="228600" lvl="1" indent="-228600" algn="l" defTabSz="1022350">
            <a:lnSpc>
              <a:spcPct val="90000"/>
            </a:lnSpc>
            <a:spcBef>
              <a:spcPct val="0"/>
            </a:spcBef>
            <a:spcAft>
              <a:spcPct val="15000"/>
            </a:spcAft>
            <a:buChar char="•"/>
          </a:pPr>
          <a:r>
            <a:rPr lang="en-GB" sz="2300" kern="1200" dirty="0"/>
            <a:t>Frame restitution as </a:t>
          </a:r>
          <a:r>
            <a:rPr lang="en-GB" sz="2300" b="1" kern="1200" dirty="0"/>
            <a:t>a legal right, </a:t>
          </a:r>
          <a:r>
            <a:rPr lang="en-GB" sz="2300" b="0" kern="1200" dirty="0"/>
            <a:t>not a relief measure.</a:t>
          </a:r>
          <a:r>
            <a:rPr lang="en-GB" sz="2300" kern="1200" dirty="0"/>
            <a:t> </a:t>
          </a:r>
        </a:p>
        <a:p>
          <a:pPr marL="228600" lvl="1" indent="-228600" algn="l" defTabSz="1022350">
            <a:lnSpc>
              <a:spcPct val="90000"/>
            </a:lnSpc>
            <a:spcBef>
              <a:spcPct val="0"/>
            </a:spcBef>
            <a:spcAft>
              <a:spcPct val="15000"/>
            </a:spcAft>
            <a:buChar char="•"/>
          </a:pPr>
          <a:r>
            <a:rPr lang="en-GB" sz="2300" b="0" kern="1200" dirty="0"/>
            <a:t>Grant statutory legitimacy to </a:t>
          </a:r>
          <a:r>
            <a:rPr lang="en-GB" sz="2300" b="1" kern="1200" dirty="0"/>
            <a:t>communal land rights.</a:t>
          </a:r>
          <a:endParaRPr lang="en-GB" sz="2300" b="0" kern="1200" dirty="0"/>
        </a:p>
        <a:p>
          <a:pPr marL="228600" lvl="1" indent="-228600" algn="l" defTabSz="1022350">
            <a:lnSpc>
              <a:spcPct val="90000"/>
            </a:lnSpc>
            <a:spcBef>
              <a:spcPct val="0"/>
            </a:spcBef>
            <a:spcAft>
              <a:spcPct val="15000"/>
            </a:spcAft>
            <a:buChar char="•"/>
          </a:pPr>
          <a:r>
            <a:rPr lang="en-GB" sz="2300" b="0" kern="1200" dirty="0"/>
            <a:t>Strengthen enforcement through </a:t>
          </a:r>
          <a:r>
            <a:rPr lang="en-GB" sz="2300" b="1" kern="1200" dirty="0"/>
            <a:t>institutional restitution mechanisms – </a:t>
          </a:r>
          <a:r>
            <a:rPr lang="en-GB" sz="2300" b="0" kern="1200"/>
            <a:t>land restitution tribunal or commission.</a:t>
          </a:r>
          <a:endParaRPr lang="en-GB" sz="2300" b="0" kern="1200" dirty="0"/>
        </a:p>
      </dsp:txBody>
      <dsp:txXfrm>
        <a:off x="0" y="668360"/>
        <a:ext cx="6922125" cy="3914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08E04-9EAE-48CD-8684-F8057F42F9A0}">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F86A5-F6A7-4779-BBE5-310267C7BCCE}">
      <dsp:nvSpPr>
        <dsp:cNvPr id="0" name=""/>
        <dsp:cNvSpPr/>
      </dsp:nvSpPr>
      <dsp:spPr>
        <a:xfrm>
          <a:off x="434398" y="213760"/>
          <a:ext cx="11681019" cy="7136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latin typeface="+mn-lt"/>
            </a:rPr>
            <a:t>The crisis in Plateau State is a profound question of justice.</a:t>
          </a:r>
          <a:endParaRPr lang="en-GB" sz="2000" kern="1200" dirty="0"/>
        </a:p>
      </dsp:txBody>
      <dsp:txXfrm>
        <a:off x="434398" y="213760"/>
        <a:ext cx="11681019" cy="713649"/>
      </dsp:txXfrm>
    </dsp:sp>
    <dsp:sp modelId="{377D901E-677E-45C4-8F57-D94953F7EC1F}">
      <dsp:nvSpPr>
        <dsp:cNvPr id="0" name=""/>
        <dsp:cNvSpPr/>
      </dsp:nvSpPr>
      <dsp:spPr>
        <a:xfrm>
          <a:off x="77849" y="214037"/>
          <a:ext cx="713096" cy="7130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48EF58-DE84-45B4-AA9E-7D66602E5EA4}">
      <dsp:nvSpPr>
        <dsp:cNvPr id="0" name=""/>
        <dsp:cNvSpPr/>
      </dsp:nvSpPr>
      <dsp:spPr>
        <a:xfrm>
          <a:off x="903654" y="1069368"/>
          <a:ext cx="11211763" cy="7136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latin typeface="+mn-lt"/>
            </a:rPr>
            <a:t>In </a:t>
          </a:r>
          <a:r>
            <a:rPr lang="en-GB" sz="2000" kern="1200" noProof="0" dirty="0" err="1">
              <a:latin typeface="+mn-lt"/>
            </a:rPr>
            <a:t>Bokkos</a:t>
          </a:r>
          <a:r>
            <a:rPr lang="en-GB" sz="2000" kern="1200" noProof="0" dirty="0">
              <a:latin typeface="+mn-lt"/>
            </a:rPr>
            <a:t>, Mangu, Riyom, and Barkin Ladi, violent invasions have led to the seizure and renaming of ancestral communities, displacing tens of thousands and erasing cultural identities.</a:t>
          </a:r>
          <a:endParaRPr lang="en-GB" sz="2000" kern="1200" dirty="0"/>
        </a:p>
      </dsp:txBody>
      <dsp:txXfrm>
        <a:off x="903654" y="1069368"/>
        <a:ext cx="11211763" cy="713649"/>
      </dsp:txXfrm>
    </dsp:sp>
    <dsp:sp modelId="{44DD6D77-0089-4FFE-893D-E79AA54DD08D}">
      <dsp:nvSpPr>
        <dsp:cNvPr id="0" name=""/>
        <dsp:cNvSpPr/>
      </dsp:nvSpPr>
      <dsp:spPr>
        <a:xfrm>
          <a:off x="547106" y="1069644"/>
          <a:ext cx="713096" cy="7130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279EA-8ADF-45FA-A576-99BD39F02A31}">
      <dsp:nvSpPr>
        <dsp:cNvPr id="0" name=""/>
        <dsp:cNvSpPr/>
      </dsp:nvSpPr>
      <dsp:spPr>
        <a:xfrm>
          <a:off x="1118233" y="1924975"/>
          <a:ext cx="10997183" cy="7136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mn-lt"/>
            </a:rPr>
            <a:t>The persistence of this crisis underscores the failure of Nigeria’s existing frameworks—most notably the Land Use Act (1978) and the 1999 Constitution—to protect vulnerable populations from dispossession.</a:t>
          </a:r>
          <a:endParaRPr lang="en-GB" sz="1800" kern="1200" dirty="0"/>
        </a:p>
      </dsp:txBody>
      <dsp:txXfrm>
        <a:off x="1118233" y="1924975"/>
        <a:ext cx="10997183" cy="713649"/>
      </dsp:txXfrm>
    </dsp:sp>
    <dsp:sp modelId="{66BE429F-64BC-4044-B1B8-42A38FAC3B1D}">
      <dsp:nvSpPr>
        <dsp:cNvPr id="0" name=""/>
        <dsp:cNvSpPr/>
      </dsp:nvSpPr>
      <dsp:spPr>
        <a:xfrm>
          <a:off x="761685" y="1925252"/>
          <a:ext cx="713096" cy="7130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A65D3-176C-4A94-897C-828D3425A44C}">
      <dsp:nvSpPr>
        <dsp:cNvPr id="0" name=""/>
        <dsp:cNvSpPr/>
      </dsp:nvSpPr>
      <dsp:spPr>
        <a:xfrm>
          <a:off x="1118233" y="2780041"/>
          <a:ext cx="10997183" cy="7136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latin typeface="+mn-lt"/>
            </a:rPr>
            <a:t>The Plateau State Anti-Land Grabbing Law (2020) represents an important recognition of the problem, yet its weak enforcement highlights the gap between law and lived realities.</a:t>
          </a:r>
          <a:endParaRPr lang="en-GB" sz="2000" kern="1200" dirty="0"/>
        </a:p>
      </dsp:txBody>
      <dsp:txXfrm>
        <a:off x="1118233" y="2780041"/>
        <a:ext cx="10997183" cy="713649"/>
      </dsp:txXfrm>
    </dsp:sp>
    <dsp:sp modelId="{278399D7-D3CB-4289-BD55-E4DBF78FF35A}">
      <dsp:nvSpPr>
        <dsp:cNvPr id="0" name=""/>
        <dsp:cNvSpPr/>
      </dsp:nvSpPr>
      <dsp:spPr>
        <a:xfrm>
          <a:off x="761685" y="2780318"/>
          <a:ext cx="713096" cy="7130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0F64C-F3C5-4C57-B7D0-C1D41CC0B4DF}">
      <dsp:nvSpPr>
        <dsp:cNvPr id="0" name=""/>
        <dsp:cNvSpPr/>
      </dsp:nvSpPr>
      <dsp:spPr>
        <a:xfrm>
          <a:off x="903654" y="3635648"/>
          <a:ext cx="11211763" cy="7136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latin typeface="+mn-lt"/>
            </a:rPr>
            <a:t>A durable solution requires a fundamental shift from reactive security to a proactive, system-oriented strategy focused on land justice and reparations.</a:t>
          </a:r>
          <a:endParaRPr lang="en-GB" sz="2000" kern="1200" dirty="0"/>
        </a:p>
      </dsp:txBody>
      <dsp:txXfrm>
        <a:off x="903654" y="3635648"/>
        <a:ext cx="11211763" cy="713649"/>
      </dsp:txXfrm>
    </dsp:sp>
    <dsp:sp modelId="{C2D8E256-BB09-40BD-9564-FDE9CB1A89DE}">
      <dsp:nvSpPr>
        <dsp:cNvPr id="0" name=""/>
        <dsp:cNvSpPr/>
      </dsp:nvSpPr>
      <dsp:spPr>
        <a:xfrm>
          <a:off x="547106" y="3635925"/>
          <a:ext cx="713096" cy="7130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39C0E3-A07D-440A-836B-DB1DB573DBCE}">
      <dsp:nvSpPr>
        <dsp:cNvPr id="0" name=""/>
        <dsp:cNvSpPr/>
      </dsp:nvSpPr>
      <dsp:spPr>
        <a:xfrm>
          <a:off x="434398" y="4491256"/>
          <a:ext cx="11681019" cy="7136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latin typeface="+mn-lt"/>
            </a:rPr>
            <a:t>Without confronting the land question, displacement will persist, development will falter, and peace will remain elusive.</a:t>
          </a:r>
          <a:endParaRPr lang="en-GB" sz="2000" kern="1200" dirty="0"/>
        </a:p>
      </dsp:txBody>
      <dsp:txXfrm>
        <a:off x="434398" y="4491256"/>
        <a:ext cx="11681019" cy="713649"/>
      </dsp:txXfrm>
    </dsp:sp>
    <dsp:sp modelId="{CA29B1A0-22C2-463D-BEA7-5A3A835A4A8A}">
      <dsp:nvSpPr>
        <dsp:cNvPr id="0" name=""/>
        <dsp:cNvSpPr/>
      </dsp:nvSpPr>
      <dsp:spPr>
        <a:xfrm>
          <a:off x="77849" y="4491533"/>
          <a:ext cx="713096" cy="7130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51459-DDE1-4464-BBAF-540AEAF9F442}">
      <dsp:nvSpPr>
        <dsp:cNvPr id="0" name=""/>
        <dsp:cNvSpPr/>
      </dsp:nvSpPr>
      <dsp:spPr>
        <a:xfrm>
          <a:off x="4591413" y="2120"/>
          <a:ext cx="7235091" cy="122071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Amend or Remove the Land Use Act (1978) from the Constitution.</a:t>
          </a:r>
        </a:p>
        <a:p>
          <a:pPr marL="171450" lvl="1" indent="-171450" algn="l" defTabSz="711200">
            <a:lnSpc>
              <a:spcPct val="90000"/>
            </a:lnSpc>
            <a:spcBef>
              <a:spcPct val="0"/>
            </a:spcBef>
            <a:spcAft>
              <a:spcPct val="15000"/>
            </a:spcAft>
            <a:buChar char="•"/>
          </a:pPr>
          <a:r>
            <a:rPr lang="en-GB" sz="1600" kern="1200" dirty="0"/>
            <a:t>Strengthen the Plateau State Anti-Land Grabbing Law (2020).</a:t>
          </a:r>
        </a:p>
        <a:p>
          <a:pPr marL="171450" lvl="1" indent="-171450" algn="l" defTabSz="711200">
            <a:lnSpc>
              <a:spcPct val="90000"/>
            </a:lnSpc>
            <a:spcBef>
              <a:spcPct val="0"/>
            </a:spcBef>
            <a:spcAft>
              <a:spcPct val="15000"/>
            </a:spcAft>
            <a:buChar char="•"/>
          </a:pPr>
          <a:r>
            <a:rPr lang="en-GB" sz="1600" kern="1200" dirty="0"/>
            <a:t>Explicitly prohibit renaming of seized communities to preserve cultural identity.</a:t>
          </a:r>
        </a:p>
      </dsp:txBody>
      <dsp:txXfrm>
        <a:off x="4591413" y="154710"/>
        <a:ext cx="6777322" cy="915538"/>
      </dsp:txXfrm>
    </dsp:sp>
    <dsp:sp modelId="{B5DD390F-5671-4CD7-BEAE-F60B6143F3DF}">
      <dsp:nvSpPr>
        <dsp:cNvPr id="0" name=""/>
        <dsp:cNvSpPr/>
      </dsp:nvSpPr>
      <dsp:spPr>
        <a:xfrm>
          <a:off x="255567" y="177611"/>
          <a:ext cx="4335845" cy="8697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b="1" kern="1200" dirty="0"/>
            <a:t>Reforming the Foundational Legal Framework</a:t>
          </a:r>
        </a:p>
      </dsp:txBody>
      <dsp:txXfrm>
        <a:off x="298024" y="220068"/>
        <a:ext cx="4250931" cy="784822"/>
      </dsp:txXfrm>
    </dsp:sp>
    <dsp:sp modelId="{8B4225C7-C179-4EC1-8E1E-BBBC86FEDB94}">
      <dsp:nvSpPr>
        <dsp:cNvPr id="0" name=""/>
        <dsp:cNvSpPr/>
      </dsp:nvSpPr>
      <dsp:spPr>
        <a:xfrm>
          <a:off x="4589996" y="1309812"/>
          <a:ext cx="7242163" cy="122071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b="0" kern="1200" dirty="0"/>
            <a:t>Government-led land restitution and titling.</a:t>
          </a:r>
        </a:p>
        <a:p>
          <a:pPr marL="171450" lvl="1" indent="-171450" algn="l" defTabSz="711200">
            <a:lnSpc>
              <a:spcPct val="90000"/>
            </a:lnSpc>
            <a:spcBef>
              <a:spcPct val="0"/>
            </a:spcBef>
            <a:spcAft>
              <a:spcPct val="15000"/>
            </a:spcAft>
            <a:buChar char="•"/>
          </a:pPr>
          <a:r>
            <a:rPr lang="en-GB" sz="1600" b="0" kern="1200" dirty="0"/>
            <a:t>Economic rehabilitation to restore livelihoods.</a:t>
          </a:r>
        </a:p>
        <a:p>
          <a:pPr marL="171450" lvl="1" indent="-171450" algn="l" defTabSz="711200">
            <a:lnSpc>
              <a:spcPct val="90000"/>
            </a:lnSpc>
            <a:spcBef>
              <a:spcPct val="0"/>
            </a:spcBef>
            <a:spcAft>
              <a:spcPct val="15000"/>
            </a:spcAft>
            <a:buChar char="•"/>
          </a:pPr>
          <a:r>
            <a:rPr lang="en-GB" sz="1600" b="0" kern="1200" dirty="0"/>
            <a:t>Improve rural infrastructure – accessible roads, GSM networks, technology adoption.</a:t>
          </a:r>
        </a:p>
      </dsp:txBody>
      <dsp:txXfrm>
        <a:off x="4589996" y="1462402"/>
        <a:ext cx="6784394" cy="915538"/>
      </dsp:txXfrm>
    </dsp:sp>
    <dsp:sp modelId="{B3D6678D-A297-4A78-B47D-E865C0D2577D}">
      <dsp:nvSpPr>
        <dsp:cNvPr id="0" name=""/>
        <dsp:cNvSpPr/>
      </dsp:nvSpPr>
      <dsp:spPr>
        <a:xfrm>
          <a:off x="249912" y="1485303"/>
          <a:ext cx="4340083" cy="8697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b="1" kern="1200" dirty="0"/>
            <a:t>Implementing a Reparation Framework for Dispossessed Communities</a:t>
          </a:r>
        </a:p>
      </dsp:txBody>
      <dsp:txXfrm>
        <a:off x="292369" y="1527760"/>
        <a:ext cx="4255169" cy="784822"/>
      </dsp:txXfrm>
    </dsp:sp>
    <dsp:sp modelId="{B1B91932-831E-4547-99E9-323CE640EE33}">
      <dsp:nvSpPr>
        <dsp:cNvPr id="0" name=""/>
        <dsp:cNvSpPr/>
      </dsp:nvSpPr>
      <dsp:spPr>
        <a:xfrm>
          <a:off x="4589996" y="2617505"/>
          <a:ext cx="7242163" cy="122071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Automated Land Registry to reduce disputes and corruption.</a:t>
          </a:r>
        </a:p>
        <a:p>
          <a:pPr marL="171450" lvl="1" indent="-171450" algn="l" defTabSz="711200">
            <a:lnSpc>
              <a:spcPct val="90000"/>
            </a:lnSpc>
            <a:spcBef>
              <a:spcPct val="0"/>
            </a:spcBef>
            <a:spcAft>
              <a:spcPct val="15000"/>
            </a:spcAft>
            <a:buChar char="•"/>
          </a:pPr>
          <a:r>
            <a:rPr lang="en-GB" sz="1600" kern="1200" dirty="0"/>
            <a:t>Independent Commission to oversee land restitution.</a:t>
          </a:r>
        </a:p>
        <a:p>
          <a:pPr marL="171450" lvl="1" indent="-171450" algn="l" defTabSz="711200">
            <a:lnSpc>
              <a:spcPct val="90000"/>
            </a:lnSpc>
            <a:spcBef>
              <a:spcPct val="0"/>
            </a:spcBef>
            <a:spcAft>
              <a:spcPct val="15000"/>
            </a:spcAft>
            <a:buChar char="•"/>
          </a:pPr>
          <a:r>
            <a:rPr lang="en-GB" sz="1600" kern="1200" dirty="0"/>
            <a:t>Integrate Customary Authorities to ensure legitimacy and accessibility.</a:t>
          </a:r>
        </a:p>
      </dsp:txBody>
      <dsp:txXfrm>
        <a:off x="4589996" y="2770095"/>
        <a:ext cx="6784394" cy="915538"/>
      </dsp:txXfrm>
    </dsp:sp>
    <dsp:sp modelId="{1EB1BDAE-8690-41A8-84E8-F66B6E8E1437}">
      <dsp:nvSpPr>
        <dsp:cNvPr id="0" name=""/>
        <dsp:cNvSpPr/>
      </dsp:nvSpPr>
      <dsp:spPr>
        <a:xfrm>
          <a:off x="249912" y="2792996"/>
          <a:ext cx="4340083" cy="8697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b="1" kern="1200" dirty="0"/>
            <a:t>Institutional Innovations</a:t>
          </a:r>
        </a:p>
      </dsp:txBody>
      <dsp:txXfrm>
        <a:off x="292369" y="2835453"/>
        <a:ext cx="4255169" cy="784822"/>
      </dsp:txXfrm>
    </dsp:sp>
    <dsp:sp modelId="{9C5C701F-F4D1-422E-B1C2-4CC7937B8D06}">
      <dsp:nvSpPr>
        <dsp:cNvPr id="0" name=""/>
        <dsp:cNvSpPr/>
      </dsp:nvSpPr>
      <dsp:spPr>
        <a:xfrm>
          <a:off x="4589996" y="3925197"/>
          <a:ext cx="7242163" cy="122071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b="0" kern="1200" dirty="0"/>
            <a:t>Guarantee land rights despite absence.</a:t>
          </a:r>
        </a:p>
        <a:p>
          <a:pPr marL="171450" lvl="1" indent="-171450" algn="l" defTabSz="711200">
            <a:lnSpc>
              <a:spcPct val="90000"/>
            </a:lnSpc>
            <a:spcBef>
              <a:spcPct val="0"/>
            </a:spcBef>
            <a:spcAft>
              <a:spcPct val="15000"/>
            </a:spcAft>
            <a:buChar char="•"/>
          </a:pPr>
          <a:r>
            <a:rPr lang="en-GB" sz="1600" b="0" kern="1200" dirty="0"/>
            <a:t>Equal restitution rights for women and youths.</a:t>
          </a:r>
        </a:p>
        <a:p>
          <a:pPr marL="171450" lvl="1" indent="-171450" algn="l" defTabSz="711200">
            <a:lnSpc>
              <a:spcPct val="90000"/>
            </a:lnSpc>
            <a:spcBef>
              <a:spcPct val="0"/>
            </a:spcBef>
            <a:spcAft>
              <a:spcPct val="15000"/>
            </a:spcAft>
            <a:buChar char="•"/>
          </a:pPr>
          <a:r>
            <a:rPr lang="en-GB" sz="1600" b="0" kern="1200" dirty="0"/>
            <a:t>Establish explicit legal guarantees preventing the permanent loss of IDP land rights.</a:t>
          </a:r>
        </a:p>
      </dsp:txBody>
      <dsp:txXfrm>
        <a:off x="4589996" y="4077787"/>
        <a:ext cx="6784394" cy="915538"/>
      </dsp:txXfrm>
    </dsp:sp>
    <dsp:sp modelId="{00CD6D49-01C2-4E98-AED3-B46707FBD218}">
      <dsp:nvSpPr>
        <dsp:cNvPr id="0" name=""/>
        <dsp:cNvSpPr/>
      </dsp:nvSpPr>
      <dsp:spPr>
        <a:xfrm>
          <a:off x="249912" y="4100689"/>
          <a:ext cx="4340083" cy="8697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b="1" kern="1200" dirty="0"/>
            <a:t>Protecting IDP Rights</a:t>
          </a:r>
        </a:p>
      </dsp:txBody>
      <dsp:txXfrm>
        <a:off x="292369" y="4143146"/>
        <a:ext cx="4255169" cy="7848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06B43-10F1-40B6-B8B5-339B66E3EBF2}">
      <dsp:nvSpPr>
        <dsp:cNvPr id="0" name=""/>
        <dsp:cNvSpPr/>
      </dsp:nvSpPr>
      <dsp:spPr>
        <a:xfrm>
          <a:off x="0" y="259417"/>
          <a:ext cx="11926133" cy="176085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5600" tIns="270764" rIns="92560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latin typeface="+mn-lt"/>
            </a:rPr>
            <a:t>This research has been privately funded, reflecting the authors’ personal commitment to advancing knowledge and advocacy on displacement and land justice in Plateau State. This however, constrained the scope of the study to select communities in the LGAs of interest. With funding and sponsorship, the authors aim to conduct similar studies to cover land grabbing issues in the entire 17 LGAs of Plateau State.</a:t>
          </a:r>
          <a:endParaRPr lang="en-GB" sz="2000" kern="1200" noProof="0" dirty="0"/>
        </a:p>
      </dsp:txBody>
      <dsp:txXfrm>
        <a:off x="0" y="259417"/>
        <a:ext cx="11926133" cy="1760850"/>
      </dsp:txXfrm>
    </dsp:sp>
    <dsp:sp modelId="{B04869AC-D9D2-4F7C-8FEF-5E63542D728F}">
      <dsp:nvSpPr>
        <dsp:cNvPr id="0" name=""/>
        <dsp:cNvSpPr/>
      </dsp:nvSpPr>
      <dsp:spPr>
        <a:xfrm>
          <a:off x="596306" y="67537"/>
          <a:ext cx="8348293" cy="3837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546" tIns="0" rIns="315546" bIns="0" numCol="1" spcCol="1270" anchor="ctr" anchorCtr="0">
          <a:noAutofit/>
        </a:bodyPr>
        <a:lstStyle/>
        <a:p>
          <a:pPr marL="0" lvl="0" indent="0" algn="l" defTabSz="1066800">
            <a:lnSpc>
              <a:spcPct val="90000"/>
            </a:lnSpc>
            <a:spcBef>
              <a:spcPct val="0"/>
            </a:spcBef>
            <a:spcAft>
              <a:spcPct val="35000"/>
            </a:spcAft>
            <a:buNone/>
          </a:pPr>
          <a:r>
            <a:rPr lang="en-GB" sz="2400" b="1" kern="1200" noProof="0" dirty="0">
              <a:latin typeface="+mn-lt"/>
            </a:rPr>
            <a:t>FUNDING AND SPONSORSHIP</a:t>
          </a:r>
          <a:endParaRPr lang="en-GB" sz="2400" b="1" kern="1200" noProof="0" dirty="0"/>
        </a:p>
      </dsp:txBody>
      <dsp:txXfrm>
        <a:off x="615040" y="86271"/>
        <a:ext cx="8310825" cy="346292"/>
      </dsp:txXfrm>
    </dsp:sp>
    <dsp:sp modelId="{78FD2675-EA4C-4559-AE4E-EF103661E8CA}">
      <dsp:nvSpPr>
        <dsp:cNvPr id="0" name=""/>
        <dsp:cNvSpPr/>
      </dsp:nvSpPr>
      <dsp:spPr>
        <a:xfrm>
          <a:off x="0" y="2282348"/>
          <a:ext cx="11926133" cy="962325"/>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5600" tIns="270764" rIns="92560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latin typeface="+mn-lt"/>
            </a:rPr>
            <a:t>The study’s independent nature ensured that findings were free from political or institutional bias.</a:t>
          </a:r>
          <a:endParaRPr lang="en-GB" sz="2000" kern="1200" noProof="0" dirty="0"/>
        </a:p>
      </dsp:txBody>
      <dsp:txXfrm>
        <a:off x="0" y="2282348"/>
        <a:ext cx="11926133" cy="962325"/>
      </dsp:txXfrm>
    </dsp:sp>
    <dsp:sp modelId="{21C9D76C-B51E-4D3B-A17F-FE1FB444DDC9}">
      <dsp:nvSpPr>
        <dsp:cNvPr id="0" name=""/>
        <dsp:cNvSpPr/>
      </dsp:nvSpPr>
      <dsp:spPr>
        <a:xfrm>
          <a:off x="596306" y="2090468"/>
          <a:ext cx="8348293" cy="3837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546" tIns="0" rIns="315546" bIns="0" numCol="1" spcCol="1270" anchor="ctr" anchorCtr="0">
          <a:noAutofit/>
        </a:bodyPr>
        <a:lstStyle/>
        <a:p>
          <a:pPr marL="0" lvl="0" indent="0" algn="l" defTabSz="1066800">
            <a:lnSpc>
              <a:spcPct val="90000"/>
            </a:lnSpc>
            <a:spcBef>
              <a:spcPct val="0"/>
            </a:spcBef>
            <a:spcAft>
              <a:spcPct val="35000"/>
            </a:spcAft>
            <a:buNone/>
          </a:pPr>
          <a:r>
            <a:rPr lang="en-GB" sz="2400" b="1" kern="1200" noProof="0" dirty="0">
              <a:latin typeface="+mn-lt"/>
            </a:rPr>
            <a:t>PREJUDICE</a:t>
          </a:r>
          <a:endParaRPr lang="en-GB" sz="2400" b="1" kern="1200" noProof="0" dirty="0"/>
        </a:p>
      </dsp:txBody>
      <dsp:txXfrm>
        <a:off x="615040" y="2109202"/>
        <a:ext cx="8310825" cy="346292"/>
      </dsp:txXfrm>
    </dsp:sp>
    <dsp:sp modelId="{44E5D34C-474A-4CB9-BC3E-C727C80853E0}">
      <dsp:nvSpPr>
        <dsp:cNvPr id="0" name=""/>
        <dsp:cNvSpPr/>
      </dsp:nvSpPr>
      <dsp:spPr>
        <a:xfrm>
          <a:off x="0" y="3506753"/>
          <a:ext cx="11926133" cy="20475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5600" tIns="270764" rIns="92560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latin typeface="+mn-lt"/>
            </a:rPr>
            <a:t>Looking forward, the authors aim to expand the impact of this research to cover land grabbing issues in the entire 17 LGAs of Plateau State through a documentary film project that will visually capture the experiences of displaced persons, the realities of land grabbing, and the urgent need for land justice in Plateau State. Such a documentary will serve as both an academic and advocacy tool, raising awareness at local, national, and international levels, and mobilising support for restitution and reform.</a:t>
          </a:r>
          <a:endParaRPr lang="en-GB" sz="2000" kern="1200" noProof="0" dirty="0"/>
        </a:p>
      </dsp:txBody>
      <dsp:txXfrm>
        <a:off x="0" y="3506753"/>
        <a:ext cx="11926133" cy="2047500"/>
      </dsp:txXfrm>
    </dsp:sp>
    <dsp:sp modelId="{99DB52F7-A7F1-4A9A-BA41-2E9FF43E2BDB}">
      <dsp:nvSpPr>
        <dsp:cNvPr id="0" name=""/>
        <dsp:cNvSpPr/>
      </dsp:nvSpPr>
      <dsp:spPr>
        <a:xfrm>
          <a:off x="596306" y="3314873"/>
          <a:ext cx="8348293" cy="3837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546" tIns="0" rIns="315546" bIns="0" numCol="1" spcCol="1270" anchor="ctr" anchorCtr="0">
          <a:noAutofit/>
        </a:bodyPr>
        <a:lstStyle/>
        <a:p>
          <a:pPr marL="0" lvl="0" indent="0" algn="l" defTabSz="1066800">
            <a:lnSpc>
              <a:spcPct val="90000"/>
            </a:lnSpc>
            <a:spcBef>
              <a:spcPct val="0"/>
            </a:spcBef>
            <a:spcAft>
              <a:spcPct val="35000"/>
            </a:spcAft>
            <a:buNone/>
          </a:pPr>
          <a:r>
            <a:rPr lang="en-GB" sz="2400" b="1" kern="1200" noProof="0" dirty="0">
              <a:latin typeface="+mn-lt"/>
            </a:rPr>
            <a:t>FUTURE PROSPECTS</a:t>
          </a:r>
          <a:endParaRPr lang="en-GB" sz="2400" b="1" kern="1200" noProof="0" dirty="0"/>
        </a:p>
      </dsp:txBody>
      <dsp:txXfrm>
        <a:off x="615040" y="3333607"/>
        <a:ext cx="8310825"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CF3F6-A94F-4338-998D-B68C78BD3D91}">
      <dsp:nvSpPr>
        <dsp:cNvPr id="0" name=""/>
        <dsp:cNvSpPr/>
      </dsp:nvSpPr>
      <dsp:spPr>
        <a:xfrm>
          <a:off x="1069042" y="1558"/>
          <a:ext cx="2663227" cy="15979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a:t>The crises in Plateau State have been particularly devastating in </a:t>
          </a:r>
          <a:r>
            <a:rPr lang="en-GB" sz="1600" kern="1200" noProof="0" dirty="0" err="1"/>
            <a:t>Bokkos</a:t>
          </a:r>
          <a:r>
            <a:rPr lang="en-GB" sz="1600" kern="1200" noProof="0" dirty="0"/>
            <a:t>, Mangu, Barkin Ladi, and Riyom Local Government Areas (LGAs).</a:t>
          </a:r>
        </a:p>
      </dsp:txBody>
      <dsp:txXfrm>
        <a:off x="1069042" y="1558"/>
        <a:ext cx="2663227" cy="1597936"/>
      </dsp:txXfrm>
    </dsp:sp>
    <dsp:sp modelId="{116626E1-0529-4AE7-96AF-51C6A75A9B7F}">
      <dsp:nvSpPr>
        <dsp:cNvPr id="0" name=""/>
        <dsp:cNvSpPr/>
      </dsp:nvSpPr>
      <dsp:spPr>
        <a:xfrm>
          <a:off x="1069042" y="1865817"/>
          <a:ext cx="2663227" cy="15979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noProof="0" dirty="0"/>
            <a:t>The Geological Map of Plateau State highlights the richness of these LGAs in fertile soil and mineral resources such as T</a:t>
          </a:r>
          <a:r>
            <a:rPr lang="en-GB" sz="1400" kern="1200" noProof="0" dirty="0">
              <a:latin typeface="+mn-lt"/>
            </a:rPr>
            <a:t>in, Columbite, Lead, Zinc, Marble, Granite, Iron Ore, Kaolin, Barite, Bauxite, Bismuth, Cassiterite, among others.</a:t>
          </a:r>
          <a:endParaRPr lang="en-GB" sz="1400" kern="1200" noProof="0" dirty="0"/>
        </a:p>
      </dsp:txBody>
      <dsp:txXfrm>
        <a:off x="1069042" y="1865817"/>
        <a:ext cx="2663227" cy="1597936"/>
      </dsp:txXfrm>
    </dsp:sp>
    <dsp:sp modelId="{48CC9A1B-C02C-497B-82B2-5F3AB3055111}">
      <dsp:nvSpPr>
        <dsp:cNvPr id="0" name=""/>
        <dsp:cNvSpPr/>
      </dsp:nvSpPr>
      <dsp:spPr>
        <a:xfrm>
          <a:off x="1069042" y="3730077"/>
          <a:ext cx="2663227" cy="15979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noProof="0" dirty="0"/>
            <a:t>These LGAs have thus become epicentres of reoccurring violent attacks, mass displacement and </a:t>
          </a:r>
          <a:r>
            <a:rPr lang="en-GB" sz="1700" b="1" kern="1200" noProof="0" dirty="0"/>
            <a:t>systematic violent land grabbing.</a:t>
          </a:r>
          <a:endParaRPr lang="en-GB" sz="1700" kern="1200" noProof="0" dirty="0"/>
        </a:p>
      </dsp:txBody>
      <dsp:txXfrm>
        <a:off x="1069042" y="3730077"/>
        <a:ext cx="2663227" cy="1597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D5F9A-7E5C-46B6-935A-2799D670EFC4}">
      <dsp:nvSpPr>
        <dsp:cNvPr id="0" name=""/>
        <dsp:cNvSpPr/>
      </dsp:nvSpPr>
      <dsp:spPr>
        <a:xfrm>
          <a:off x="0" y="3530633"/>
          <a:ext cx="5967750" cy="156544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mn-lt"/>
            </a:rPr>
            <a:t>Fieldwork was concentrated in </a:t>
          </a:r>
          <a:r>
            <a:rPr lang="en-GB" sz="2000" b="1" kern="1200" noProof="0" dirty="0" err="1">
              <a:solidFill>
                <a:schemeClr val="accent6">
                  <a:lumMod val="50000"/>
                </a:schemeClr>
              </a:solidFill>
              <a:latin typeface="+mn-lt"/>
            </a:rPr>
            <a:t>Bokkos</a:t>
          </a:r>
          <a:r>
            <a:rPr lang="en-GB" sz="2000" b="1" kern="1200" noProof="0" dirty="0">
              <a:solidFill>
                <a:schemeClr val="accent6">
                  <a:lumMod val="50000"/>
                </a:schemeClr>
              </a:solidFill>
              <a:latin typeface="+mn-lt"/>
            </a:rPr>
            <a:t>, Mangu, Barkin Ladi and Riyom</a:t>
          </a:r>
          <a:r>
            <a:rPr lang="en-GB" sz="2000" kern="1200" noProof="0" dirty="0">
              <a:latin typeface="+mn-lt"/>
            </a:rPr>
            <a:t> LGAs, reflecting the disproportionate impact of displacement and land grabbing in these areas.</a:t>
          </a:r>
          <a:endParaRPr lang="en-GB" sz="2000" kern="1200" noProof="0" dirty="0"/>
        </a:p>
      </dsp:txBody>
      <dsp:txXfrm>
        <a:off x="0" y="3530633"/>
        <a:ext cx="5967750" cy="1565440"/>
      </dsp:txXfrm>
    </dsp:sp>
    <dsp:sp modelId="{AB89983E-3358-4FCE-8647-C92D9A1ACDB3}">
      <dsp:nvSpPr>
        <dsp:cNvPr id="0" name=""/>
        <dsp:cNvSpPr/>
      </dsp:nvSpPr>
      <dsp:spPr>
        <a:xfrm rot="10800000">
          <a:off x="0" y="1146467"/>
          <a:ext cx="5967750" cy="2407647"/>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mn-lt"/>
            </a:rPr>
            <a:t>Data were collected through </a:t>
          </a:r>
          <a:r>
            <a:rPr lang="en-GB" sz="2000" b="1" kern="1200" noProof="0" dirty="0">
              <a:solidFill>
                <a:schemeClr val="accent6">
                  <a:lumMod val="50000"/>
                </a:schemeClr>
              </a:solidFill>
              <a:latin typeface="+mn-lt"/>
            </a:rPr>
            <a:t>57 in-depth interviews</a:t>
          </a:r>
          <a:r>
            <a:rPr lang="en-GB" sz="2000" kern="1200" noProof="0" dirty="0">
              <a:latin typeface="+mn-lt"/>
            </a:rPr>
            <a:t> with IDPs, community leaders, traditional rulers, government officials, security operatives, elder statesmen, advisory groups, and civil society representatives.</a:t>
          </a:r>
          <a:endParaRPr lang="en-GB" sz="2000" kern="1200" noProof="0" dirty="0"/>
        </a:p>
      </dsp:txBody>
      <dsp:txXfrm rot="10800000">
        <a:off x="0" y="1146467"/>
        <a:ext cx="5967750" cy="1564417"/>
      </dsp:txXfrm>
    </dsp:sp>
    <dsp:sp modelId="{F9F6D8F0-F834-48E8-B6B1-CAB7ADA137D5}">
      <dsp:nvSpPr>
        <dsp:cNvPr id="0" name=""/>
        <dsp:cNvSpPr/>
      </dsp:nvSpPr>
      <dsp:spPr>
        <a:xfrm rot="10800000">
          <a:off x="0" y="940"/>
          <a:ext cx="5967750" cy="1169009"/>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noProof="0" dirty="0">
              <a:latin typeface="+mn-lt"/>
            </a:rPr>
            <a:t>This study employed a qualitative, multi-method research design.</a:t>
          </a:r>
          <a:endParaRPr lang="en-GB" sz="2000" kern="1200" noProof="0" dirty="0"/>
        </a:p>
      </dsp:txBody>
      <dsp:txXfrm rot="10800000">
        <a:off x="0" y="940"/>
        <a:ext cx="5967750" cy="759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5A25-18C3-42F0-99BA-E0A92FFC27FE}">
      <dsp:nvSpPr>
        <dsp:cNvPr id="0" name=""/>
        <dsp:cNvSpPr/>
      </dsp:nvSpPr>
      <dsp:spPr>
        <a:xfrm>
          <a:off x="0" y="594262"/>
          <a:ext cx="5656289" cy="1386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991" tIns="416560" rIns="438991" bIns="142240" numCol="1" spcCol="1270" anchor="t" anchorCtr="0">
          <a:noAutofit/>
        </a:bodyPr>
        <a:lstStyle/>
        <a:p>
          <a:pPr marL="228600" lvl="1" indent="-228600" algn="l" defTabSz="889000">
            <a:lnSpc>
              <a:spcPct val="90000"/>
            </a:lnSpc>
            <a:spcBef>
              <a:spcPct val="0"/>
            </a:spcBef>
            <a:spcAft>
              <a:spcPct val="15000"/>
            </a:spcAft>
            <a:buChar char="•"/>
          </a:pPr>
          <a:r>
            <a:rPr lang="en-GB" sz="2000" b="1" kern="1200" noProof="0" dirty="0">
              <a:latin typeface="+mn-lt"/>
            </a:rPr>
            <a:t>77.19%</a:t>
          </a:r>
          <a:r>
            <a:rPr lang="en-GB" sz="2000" kern="1200" noProof="0" dirty="0">
              <a:latin typeface="+mn-lt"/>
            </a:rPr>
            <a:t> of respondents identified </a:t>
          </a:r>
          <a:r>
            <a:rPr lang="en-GB" sz="2000" b="1" kern="1200" noProof="0" dirty="0">
              <a:latin typeface="+mn-lt"/>
            </a:rPr>
            <a:t>armed Fulani militias</a:t>
          </a:r>
          <a:r>
            <a:rPr lang="en-GB" sz="2000" kern="1200" noProof="0" dirty="0">
              <a:latin typeface="+mn-lt"/>
            </a:rPr>
            <a:t> as the main perpetrators of violent attacks that led to land seizures.</a:t>
          </a:r>
          <a:endParaRPr lang="en-GB" sz="2000" kern="1200" noProof="0" dirty="0"/>
        </a:p>
      </dsp:txBody>
      <dsp:txXfrm>
        <a:off x="0" y="594262"/>
        <a:ext cx="5656289" cy="1386000"/>
      </dsp:txXfrm>
    </dsp:sp>
    <dsp:sp modelId="{148C612D-74D5-4E66-865D-F0D0BD0A08BE}">
      <dsp:nvSpPr>
        <dsp:cNvPr id="0" name=""/>
        <dsp:cNvSpPr/>
      </dsp:nvSpPr>
      <dsp:spPr>
        <a:xfrm>
          <a:off x="282814" y="299062"/>
          <a:ext cx="3959402" cy="590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656" tIns="0" rIns="149656"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Primary Actors</a:t>
          </a:r>
        </a:p>
      </dsp:txBody>
      <dsp:txXfrm>
        <a:off x="311635" y="327883"/>
        <a:ext cx="3901760" cy="532758"/>
      </dsp:txXfrm>
    </dsp:sp>
    <dsp:sp modelId="{FCC17198-1168-476E-B2C2-2EB2A00A4404}">
      <dsp:nvSpPr>
        <dsp:cNvPr id="0" name=""/>
        <dsp:cNvSpPr/>
      </dsp:nvSpPr>
      <dsp:spPr>
        <a:xfrm>
          <a:off x="0" y="2383462"/>
          <a:ext cx="5656289" cy="11025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991" tIns="416560" rIns="438991" bIns="142240" numCol="1" spcCol="1270" anchor="t" anchorCtr="0">
          <a:noAutofit/>
        </a:bodyPr>
        <a:lstStyle/>
        <a:p>
          <a:pPr marL="228600" lvl="1" indent="-228600" algn="l" defTabSz="889000">
            <a:lnSpc>
              <a:spcPct val="90000"/>
            </a:lnSpc>
            <a:spcBef>
              <a:spcPct val="0"/>
            </a:spcBef>
            <a:spcAft>
              <a:spcPct val="15000"/>
            </a:spcAft>
            <a:buChar char="•"/>
          </a:pPr>
          <a:r>
            <a:rPr lang="en-GB" sz="2000" b="1" kern="1200" noProof="0" dirty="0">
              <a:latin typeface="+mn-lt"/>
            </a:rPr>
            <a:t>57.89%</a:t>
          </a:r>
          <a:r>
            <a:rPr lang="en-GB" sz="2000" kern="1200" noProof="0" dirty="0">
              <a:latin typeface="+mn-lt"/>
            </a:rPr>
            <a:t> confirmed that ancestral land and properties were forcefully taken over.</a:t>
          </a:r>
          <a:endParaRPr lang="en-GB" sz="2000" kern="1200" noProof="0" dirty="0"/>
        </a:p>
      </dsp:txBody>
      <dsp:txXfrm>
        <a:off x="0" y="2383462"/>
        <a:ext cx="5656289" cy="1102500"/>
      </dsp:txXfrm>
    </dsp:sp>
    <dsp:sp modelId="{2753EC3B-4045-4B30-BF53-C5D63632E806}">
      <dsp:nvSpPr>
        <dsp:cNvPr id="0" name=""/>
        <dsp:cNvSpPr/>
      </dsp:nvSpPr>
      <dsp:spPr>
        <a:xfrm>
          <a:off x="282814" y="2088262"/>
          <a:ext cx="3959402" cy="590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656" tIns="0" rIns="149656"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Forceful Takeover</a:t>
          </a:r>
        </a:p>
      </dsp:txBody>
      <dsp:txXfrm>
        <a:off x="311635" y="2117083"/>
        <a:ext cx="3901760" cy="532758"/>
      </dsp:txXfrm>
    </dsp:sp>
    <dsp:sp modelId="{4AA592C4-8421-42C0-A6BB-BC765DDAE213}">
      <dsp:nvSpPr>
        <dsp:cNvPr id="0" name=""/>
        <dsp:cNvSpPr/>
      </dsp:nvSpPr>
      <dsp:spPr>
        <a:xfrm>
          <a:off x="0" y="3889162"/>
          <a:ext cx="5656289" cy="1386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991" tIns="416560" rIns="438991" bIns="142240" numCol="1" spcCol="1270" anchor="t" anchorCtr="0">
          <a:noAutofit/>
        </a:bodyPr>
        <a:lstStyle/>
        <a:p>
          <a:pPr marL="228600" lvl="1" indent="-228600" algn="l" defTabSz="889000">
            <a:lnSpc>
              <a:spcPct val="90000"/>
            </a:lnSpc>
            <a:spcBef>
              <a:spcPct val="0"/>
            </a:spcBef>
            <a:spcAft>
              <a:spcPct val="15000"/>
            </a:spcAft>
            <a:buChar char="•"/>
          </a:pPr>
          <a:r>
            <a:rPr lang="en-GB" sz="2000" b="1" kern="1200" noProof="0" dirty="0">
              <a:latin typeface="+mn-lt"/>
            </a:rPr>
            <a:t>63.16% </a:t>
          </a:r>
          <a:r>
            <a:rPr lang="en-GB" sz="2000" kern="1200" noProof="0" dirty="0">
              <a:latin typeface="+mn-lt"/>
            </a:rPr>
            <a:t>indicated that </a:t>
          </a:r>
          <a:r>
            <a:rPr lang="en-GB" sz="2000" b="1" kern="1200" noProof="0" dirty="0">
              <a:latin typeface="+mn-lt"/>
            </a:rPr>
            <a:t>Fulani herders</a:t>
          </a:r>
          <a:r>
            <a:rPr lang="en-GB" sz="2000" kern="1200" noProof="0" dirty="0">
              <a:latin typeface="+mn-lt"/>
            </a:rPr>
            <a:t> remain the current occupants of seized lands.</a:t>
          </a:r>
          <a:endParaRPr lang="en-GB" sz="2000" kern="1200" noProof="0" dirty="0"/>
        </a:p>
      </dsp:txBody>
      <dsp:txXfrm>
        <a:off x="0" y="3889162"/>
        <a:ext cx="5656289" cy="1386000"/>
      </dsp:txXfrm>
    </dsp:sp>
    <dsp:sp modelId="{4F4A2153-42B8-4EDB-86EA-FCF80B1919F4}">
      <dsp:nvSpPr>
        <dsp:cNvPr id="0" name=""/>
        <dsp:cNvSpPr/>
      </dsp:nvSpPr>
      <dsp:spPr>
        <a:xfrm>
          <a:off x="282814" y="3593962"/>
          <a:ext cx="3959402" cy="5904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656" tIns="0" rIns="149656"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Current Occupants</a:t>
          </a:r>
        </a:p>
      </dsp:txBody>
      <dsp:txXfrm>
        <a:off x="311635" y="3622783"/>
        <a:ext cx="3901760"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FF39B-DB3F-46A0-AB0F-18A1EFDDF8DC}">
      <dsp:nvSpPr>
        <dsp:cNvPr id="0" name=""/>
        <dsp:cNvSpPr/>
      </dsp:nvSpPr>
      <dsp:spPr>
        <a:xfrm>
          <a:off x="0" y="149248"/>
          <a:ext cx="8369512" cy="1234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567" tIns="166624" rIns="649567"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noProof="0" dirty="0"/>
            <a:t>Hokk </a:t>
          </a:r>
          <a:r>
            <a:rPr lang="en-GB" sz="1600" b="0" kern="1200" noProof="0" dirty="0"/>
            <a:t>and </a:t>
          </a:r>
          <a:r>
            <a:rPr lang="en-GB" sz="1600" b="1" kern="1200" noProof="0" dirty="0"/>
            <a:t>Kadim Kassa </a:t>
          </a:r>
          <a:r>
            <a:rPr lang="en-GB" sz="1600" b="0" kern="1200" noProof="0" dirty="0"/>
            <a:t>renamed </a:t>
          </a:r>
          <a:r>
            <a:rPr lang="en-GB" sz="1600" b="1" kern="1200" noProof="0" dirty="0"/>
            <a:t>Sabon Bauchi;</a:t>
          </a:r>
        </a:p>
        <a:p>
          <a:pPr marL="171450" lvl="1" indent="-171450" algn="l" defTabSz="711200">
            <a:lnSpc>
              <a:spcPct val="90000"/>
            </a:lnSpc>
            <a:spcBef>
              <a:spcPct val="0"/>
            </a:spcBef>
            <a:spcAft>
              <a:spcPct val="15000"/>
            </a:spcAft>
            <a:buChar char="•"/>
          </a:pPr>
          <a:r>
            <a:rPr lang="en-GB" sz="1600" b="1" kern="1200" noProof="0" dirty="0"/>
            <a:t>Kadim Bisa </a:t>
          </a:r>
          <a:r>
            <a:rPr lang="en-GB" sz="1600" b="0" kern="1200" noProof="0" dirty="0"/>
            <a:t>renamed </a:t>
          </a:r>
          <a:r>
            <a:rPr lang="en-GB" sz="1600" b="1" kern="1200" noProof="0" dirty="0"/>
            <a:t>Sabon </a:t>
          </a:r>
          <a:r>
            <a:rPr lang="en-GB" sz="1600" b="1" kern="1200" noProof="0" dirty="0" err="1"/>
            <a:t>Nawola</a:t>
          </a:r>
          <a:r>
            <a:rPr lang="en-GB" sz="1600" b="1" kern="1200" noProof="0" dirty="0"/>
            <a:t>;</a:t>
          </a:r>
        </a:p>
        <a:p>
          <a:pPr marL="171450" lvl="1" indent="-171450" algn="l" defTabSz="711200">
            <a:lnSpc>
              <a:spcPct val="90000"/>
            </a:lnSpc>
            <a:spcBef>
              <a:spcPct val="0"/>
            </a:spcBef>
            <a:spcAft>
              <a:spcPct val="15000"/>
            </a:spcAft>
            <a:buChar char="•"/>
          </a:pPr>
          <a:r>
            <a:rPr lang="en-GB" sz="1600" b="0" kern="1200" noProof="0" dirty="0"/>
            <a:t>Others affected include Doho, Metzet, </a:t>
          </a:r>
          <a:r>
            <a:rPr lang="en-GB" sz="1600" b="0" kern="1200" noProof="0" dirty="0" err="1"/>
            <a:t>Yilbur</a:t>
          </a:r>
          <a:r>
            <a:rPr lang="en-GB" sz="1600" b="0" kern="1200" noProof="0" dirty="0"/>
            <a:t>, Sangar, </a:t>
          </a:r>
          <a:r>
            <a:rPr lang="en-GB" sz="1600" b="0" kern="1200" noProof="0" dirty="0" err="1"/>
            <a:t>Vokurde</a:t>
          </a:r>
          <a:r>
            <a:rPr lang="en-GB" sz="1600" b="0" kern="1200" noProof="0" dirty="0"/>
            <a:t>, </a:t>
          </a:r>
          <a:r>
            <a:rPr lang="en-GB" sz="1600" b="0" kern="1200" noProof="0" dirty="0" err="1"/>
            <a:t>Dungram</a:t>
          </a:r>
          <a:r>
            <a:rPr lang="en-GB" sz="1600" b="0" kern="1200" noProof="0" dirty="0"/>
            <a:t> and </a:t>
          </a:r>
          <a:r>
            <a:rPr lang="en-GB" sz="1600" b="0" kern="1200" noProof="0" dirty="0" err="1"/>
            <a:t>Dulu</a:t>
          </a:r>
          <a:r>
            <a:rPr lang="en-GB" sz="1600" b="0" kern="1200" noProof="0" dirty="0"/>
            <a:t>.</a:t>
          </a:r>
          <a:endParaRPr lang="en-GB" sz="1600" b="1" kern="1200" noProof="0" dirty="0"/>
        </a:p>
      </dsp:txBody>
      <dsp:txXfrm>
        <a:off x="0" y="149248"/>
        <a:ext cx="8369512" cy="1234800"/>
      </dsp:txXfrm>
    </dsp:sp>
    <dsp:sp modelId="{C148D7DA-DD81-4E70-BB73-867D4EAE3247}">
      <dsp:nvSpPr>
        <dsp:cNvPr id="0" name=""/>
        <dsp:cNvSpPr/>
      </dsp:nvSpPr>
      <dsp:spPr>
        <a:xfrm>
          <a:off x="418475" y="31168"/>
          <a:ext cx="5858658" cy="2361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43" tIns="0" rIns="221443"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err="1"/>
            <a:t>Bokkos</a:t>
          </a:r>
          <a:r>
            <a:rPr lang="en-GB" sz="2000" b="1" kern="1200" noProof="0" dirty="0"/>
            <a:t> LGA</a:t>
          </a:r>
        </a:p>
      </dsp:txBody>
      <dsp:txXfrm>
        <a:off x="430003" y="42696"/>
        <a:ext cx="5835602" cy="213104"/>
      </dsp:txXfrm>
    </dsp:sp>
    <dsp:sp modelId="{23279521-92C8-454B-BB6B-199362CCD98C}">
      <dsp:nvSpPr>
        <dsp:cNvPr id="0" name=""/>
        <dsp:cNvSpPr/>
      </dsp:nvSpPr>
      <dsp:spPr>
        <a:xfrm>
          <a:off x="0" y="1545328"/>
          <a:ext cx="8369512" cy="1260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567" tIns="166624" rIns="649567"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noProof="0" dirty="0" err="1"/>
            <a:t>Changal</a:t>
          </a:r>
          <a:r>
            <a:rPr lang="en-GB" sz="1600" b="1" kern="1200" noProof="0" dirty="0"/>
            <a:t> </a:t>
          </a:r>
          <a:r>
            <a:rPr lang="en-GB" sz="1600" b="0" kern="1200" noProof="0" dirty="0"/>
            <a:t>renamed </a:t>
          </a:r>
          <a:r>
            <a:rPr lang="en-GB" sz="1600" b="1" kern="1200" noProof="0" dirty="0" err="1"/>
            <a:t>Changal</a:t>
          </a:r>
          <a:r>
            <a:rPr lang="en-GB" sz="1600" b="1" kern="1200" noProof="0" dirty="0"/>
            <a:t> Fulani;</a:t>
          </a:r>
        </a:p>
        <a:p>
          <a:pPr marL="171450" lvl="1" indent="-171450" algn="l" defTabSz="711200">
            <a:lnSpc>
              <a:spcPct val="90000"/>
            </a:lnSpc>
            <a:spcBef>
              <a:spcPct val="0"/>
            </a:spcBef>
            <a:spcAft>
              <a:spcPct val="15000"/>
            </a:spcAft>
            <a:buChar char="•"/>
          </a:pPr>
          <a:r>
            <a:rPr lang="en-GB" sz="1600" b="1" kern="1200" noProof="0" dirty="0" err="1"/>
            <a:t>Kumbili</a:t>
          </a:r>
          <a:r>
            <a:rPr lang="en-GB" sz="1600" b="1" kern="1200" noProof="0" dirty="0"/>
            <a:t> </a:t>
          </a:r>
          <a:r>
            <a:rPr lang="en-GB" sz="1600" b="0" kern="1200" noProof="0" dirty="0"/>
            <a:t>renamed </a:t>
          </a:r>
          <a:r>
            <a:rPr lang="en-GB" sz="1600" b="1" kern="1200" noProof="0" dirty="0" err="1"/>
            <a:t>Kumbili</a:t>
          </a:r>
          <a:r>
            <a:rPr lang="en-GB" sz="1600" b="1" kern="1200" noProof="0" dirty="0"/>
            <a:t> Fulani;</a:t>
          </a:r>
        </a:p>
        <a:p>
          <a:pPr marL="171450" lvl="1" indent="-171450" algn="l" defTabSz="711200">
            <a:lnSpc>
              <a:spcPct val="90000"/>
            </a:lnSpc>
            <a:spcBef>
              <a:spcPct val="0"/>
            </a:spcBef>
            <a:spcAft>
              <a:spcPct val="15000"/>
            </a:spcAft>
            <a:buChar char="•"/>
          </a:pPr>
          <a:r>
            <a:rPr lang="en-GB" sz="1600" b="1" kern="1200" noProof="0" dirty="0" err="1"/>
            <a:t>Rankum</a:t>
          </a:r>
          <a:r>
            <a:rPr lang="en-GB" sz="1600" b="1" kern="1200" noProof="0" dirty="0"/>
            <a:t> </a:t>
          </a:r>
          <a:r>
            <a:rPr lang="en-GB" sz="1600" b="0" kern="1200" noProof="0" dirty="0"/>
            <a:t>renamed </a:t>
          </a:r>
          <a:r>
            <a:rPr lang="en-GB" sz="1600" b="1" kern="1200" noProof="0" dirty="0" err="1"/>
            <a:t>Mahanga</a:t>
          </a:r>
          <a:r>
            <a:rPr lang="en-GB" sz="1600" b="1" kern="1200" noProof="0" dirty="0"/>
            <a:t> II;</a:t>
          </a:r>
        </a:p>
        <a:p>
          <a:pPr marL="171450" lvl="1" indent="-171450" algn="l" defTabSz="711200">
            <a:lnSpc>
              <a:spcPct val="90000"/>
            </a:lnSpc>
            <a:spcBef>
              <a:spcPct val="0"/>
            </a:spcBef>
            <a:spcAft>
              <a:spcPct val="15000"/>
            </a:spcAft>
            <a:buChar char="•"/>
          </a:pPr>
          <a:r>
            <a:rPr lang="en-GB" sz="1600" b="1" kern="1200" noProof="0" dirty="0" err="1"/>
            <a:t>Washna</a:t>
          </a:r>
          <a:r>
            <a:rPr lang="en-GB" sz="1600" b="1" kern="1200" noProof="0" dirty="0"/>
            <a:t> </a:t>
          </a:r>
          <a:r>
            <a:rPr lang="en-GB" sz="1600" b="0" kern="1200" noProof="0" dirty="0"/>
            <a:t>renamed </a:t>
          </a:r>
          <a:r>
            <a:rPr lang="en-GB" sz="1600" b="1" kern="1200" noProof="0" dirty="0" err="1"/>
            <a:t>Washna</a:t>
          </a:r>
          <a:r>
            <a:rPr lang="en-GB" sz="1600" b="1" kern="1200" noProof="0" dirty="0"/>
            <a:t> Fulani.</a:t>
          </a:r>
        </a:p>
      </dsp:txBody>
      <dsp:txXfrm>
        <a:off x="0" y="1545328"/>
        <a:ext cx="8369512" cy="1260000"/>
      </dsp:txXfrm>
    </dsp:sp>
    <dsp:sp modelId="{4762F41F-AFEA-446C-9FD9-B3D51CFBDAAB}">
      <dsp:nvSpPr>
        <dsp:cNvPr id="0" name=""/>
        <dsp:cNvSpPr/>
      </dsp:nvSpPr>
      <dsp:spPr>
        <a:xfrm>
          <a:off x="418475" y="1427248"/>
          <a:ext cx="5858658" cy="2361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43" tIns="0" rIns="221443"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Mangu LGA</a:t>
          </a:r>
        </a:p>
      </dsp:txBody>
      <dsp:txXfrm>
        <a:off x="430003" y="1438776"/>
        <a:ext cx="5835602" cy="213104"/>
      </dsp:txXfrm>
    </dsp:sp>
    <dsp:sp modelId="{4DDD3102-E519-48B1-89CE-55B9705B30C0}">
      <dsp:nvSpPr>
        <dsp:cNvPr id="0" name=""/>
        <dsp:cNvSpPr/>
      </dsp:nvSpPr>
      <dsp:spPr>
        <a:xfrm>
          <a:off x="0" y="2966608"/>
          <a:ext cx="8369512"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567" tIns="166624" rIns="649567"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noProof="0" dirty="0" err="1"/>
            <a:t>Dogo</a:t>
          </a:r>
          <a:r>
            <a:rPr lang="en-GB" sz="1800" b="0" kern="1200" noProof="0" dirty="0"/>
            <a:t> </a:t>
          </a:r>
          <a:r>
            <a:rPr lang="en-GB" sz="1800" b="0" kern="1200" noProof="0" dirty="0" err="1"/>
            <a:t>Nahawa</a:t>
          </a:r>
          <a:r>
            <a:rPr lang="en-GB" sz="1800" b="0" kern="1200" noProof="0" dirty="0"/>
            <a:t>, Dyen, </a:t>
          </a:r>
          <a:r>
            <a:rPr lang="en-GB" sz="1800" b="0" kern="1200" noProof="0" dirty="0" err="1"/>
            <a:t>Kazok</a:t>
          </a:r>
          <a:r>
            <a:rPr lang="en-GB" sz="1800" b="0" kern="1200" noProof="0" dirty="0"/>
            <a:t>, Sharun, </a:t>
          </a:r>
          <a:r>
            <a:rPr lang="en-GB" sz="1800" b="0" kern="1200" noProof="0" dirty="0" err="1"/>
            <a:t>Gashet</a:t>
          </a:r>
          <a:r>
            <a:rPr lang="en-GB" sz="1800" b="0" kern="1200" noProof="0" dirty="0"/>
            <a:t>, </a:t>
          </a:r>
          <a:r>
            <a:rPr lang="en-GB" sz="1800" b="0" kern="1200" noProof="0" dirty="0" err="1"/>
            <a:t>Rantis</a:t>
          </a:r>
          <a:r>
            <a:rPr lang="en-GB" sz="1800" b="0" kern="1200" noProof="0" dirty="0"/>
            <a:t>, Kubon, </a:t>
          </a:r>
          <a:r>
            <a:rPr lang="en-GB" sz="1800" b="0" kern="1200" noProof="0" dirty="0" err="1"/>
            <a:t>Gashish</a:t>
          </a:r>
          <a:r>
            <a:rPr lang="en-GB" sz="1800" b="0" kern="1200" noProof="0" dirty="0"/>
            <a:t> District, </a:t>
          </a:r>
          <a:r>
            <a:rPr lang="en-GB" sz="1800" b="0" kern="1200" noProof="0" dirty="0" err="1"/>
            <a:t>Ruku</a:t>
          </a:r>
          <a:r>
            <a:rPr lang="en-GB" sz="1800" b="0" kern="1200" noProof="0" dirty="0"/>
            <a:t> and Njor were either renamed or fully taken over.</a:t>
          </a:r>
        </a:p>
      </dsp:txBody>
      <dsp:txXfrm>
        <a:off x="0" y="2966608"/>
        <a:ext cx="8369512" cy="781200"/>
      </dsp:txXfrm>
    </dsp:sp>
    <dsp:sp modelId="{FF6C59B3-D523-4CC9-ADEF-B6E9DA5AD994}">
      <dsp:nvSpPr>
        <dsp:cNvPr id="0" name=""/>
        <dsp:cNvSpPr/>
      </dsp:nvSpPr>
      <dsp:spPr>
        <a:xfrm>
          <a:off x="418475" y="2848528"/>
          <a:ext cx="5858658" cy="2361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43" tIns="0" rIns="221443"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Barkin Ladi LGA</a:t>
          </a:r>
        </a:p>
      </dsp:txBody>
      <dsp:txXfrm>
        <a:off x="430003" y="2860056"/>
        <a:ext cx="5835602" cy="213104"/>
      </dsp:txXfrm>
    </dsp:sp>
    <dsp:sp modelId="{D15FC918-546A-4636-86BD-5AD7787CEDA4}">
      <dsp:nvSpPr>
        <dsp:cNvPr id="0" name=""/>
        <dsp:cNvSpPr/>
      </dsp:nvSpPr>
      <dsp:spPr>
        <a:xfrm>
          <a:off x="0" y="3909088"/>
          <a:ext cx="8369512" cy="541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567" tIns="166624" rIns="649567" bIns="128016" numCol="1" spcCol="1270" anchor="t" anchorCtr="0">
          <a:noAutofit/>
        </a:bodyPr>
        <a:lstStyle/>
        <a:p>
          <a:pPr marL="171450" lvl="1" indent="-171450" algn="l" defTabSz="800100">
            <a:lnSpc>
              <a:spcPct val="90000"/>
            </a:lnSpc>
            <a:spcBef>
              <a:spcPct val="0"/>
            </a:spcBef>
            <a:spcAft>
              <a:spcPct val="15000"/>
            </a:spcAft>
            <a:buChar char="•"/>
          </a:pPr>
          <a:r>
            <a:rPr lang="en-GB" sz="1800" b="1" kern="1200" noProof="0" dirty="0" err="1"/>
            <a:t>Rankum</a:t>
          </a:r>
          <a:r>
            <a:rPr lang="en-GB" sz="1800" b="1" kern="1200" noProof="0" dirty="0"/>
            <a:t> </a:t>
          </a:r>
          <a:r>
            <a:rPr lang="en-GB" sz="1800" b="0" kern="1200" noProof="0" dirty="0"/>
            <a:t>in Jol Ward renamed </a:t>
          </a:r>
          <a:r>
            <a:rPr lang="en-GB" sz="1800" b="1" kern="1200" noProof="0" dirty="0" err="1"/>
            <a:t>Mahanga</a:t>
          </a:r>
          <a:r>
            <a:rPr lang="en-GB" sz="1800" b="1" kern="1200" noProof="0" dirty="0"/>
            <a:t> I.</a:t>
          </a:r>
        </a:p>
      </dsp:txBody>
      <dsp:txXfrm>
        <a:off x="0" y="3909088"/>
        <a:ext cx="8369512" cy="541800"/>
      </dsp:txXfrm>
    </dsp:sp>
    <dsp:sp modelId="{D8031B71-69E9-4F2F-8A0C-E3B39406AB8D}">
      <dsp:nvSpPr>
        <dsp:cNvPr id="0" name=""/>
        <dsp:cNvSpPr/>
      </dsp:nvSpPr>
      <dsp:spPr>
        <a:xfrm>
          <a:off x="418475" y="3791008"/>
          <a:ext cx="5858658" cy="2361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43" tIns="0" rIns="221443"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Riyom LGA</a:t>
          </a:r>
        </a:p>
      </dsp:txBody>
      <dsp:txXfrm>
        <a:off x="430003" y="3802536"/>
        <a:ext cx="5835602" cy="213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503A1-19BB-4BA4-95D6-B1D0CA18D367}">
      <dsp:nvSpPr>
        <dsp:cNvPr id="0" name=""/>
        <dsp:cNvSpPr/>
      </dsp:nvSpPr>
      <dsp:spPr>
        <a:xfrm>
          <a:off x="6237" y="233225"/>
          <a:ext cx="2446030" cy="12230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t>Health and Security</a:t>
          </a:r>
        </a:p>
      </dsp:txBody>
      <dsp:txXfrm>
        <a:off x="42058" y="269046"/>
        <a:ext cx="2374388" cy="1151373"/>
      </dsp:txXfrm>
    </dsp:sp>
    <dsp:sp modelId="{64F5D838-9C92-491F-A894-DA4DAC032C9E}">
      <dsp:nvSpPr>
        <dsp:cNvPr id="0" name=""/>
        <dsp:cNvSpPr/>
      </dsp:nvSpPr>
      <dsp:spPr>
        <a:xfrm>
          <a:off x="250840" y="1456241"/>
          <a:ext cx="244603" cy="1191424"/>
        </a:xfrm>
        <a:custGeom>
          <a:avLst/>
          <a:gdLst/>
          <a:ahLst/>
          <a:cxnLst/>
          <a:rect l="0" t="0" r="0" b="0"/>
          <a:pathLst>
            <a:path>
              <a:moveTo>
                <a:pt x="0" y="0"/>
              </a:moveTo>
              <a:lnTo>
                <a:pt x="0" y="1191424"/>
              </a:lnTo>
              <a:lnTo>
                <a:pt x="244603" y="119142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E0EE0-8596-4EEF-8E90-590D776FD956}">
      <dsp:nvSpPr>
        <dsp:cNvPr id="0" name=""/>
        <dsp:cNvSpPr/>
      </dsp:nvSpPr>
      <dsp:spPr>
        <a:xfrm>
          <a:off x="495443" y="1761994"/>
          <a:ext cx="2570367" cy="177134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Increased exposure to violence, sexual abuse (especially women/girls) and waterborne diseases due to poor camp conditions.</a:t>
          </a:r>
        </a:p>
      </dsp:txBody>
      <dsp:txXfrm>
        <a:off x="547324" y="1813875"/>
        <a:ext cx="2466605" cy="1667580"/>
      </dsp:txXfrm>
    </dsp:sp>
    <dsp:sp modelId="{45688641-B7D7-4089-B737-263E8E5956C7}">
      <dsp:nvSpPr>
        <dsp:cNvPr id="0" name=""/>
        <dsp:cNvSpPr/>
      </dsp:nvSpPr>
      <dsp:spPr>
        <a:xfrm>
          <a:off x="3188112" y="233225"/>
          <a:ext cx="2446030" cy="12230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t>Education Disruption</a:t>
          </a:r>
        </a:p>
      </dsp:txBody>
      <dsp:txXfrm>
        <a:off x="3223933" y="269046"/>
        <a:ext cx="2374388" cy="1151373"/>
      </dsp:txXfrm>
    </dsp:sp>
    <dsp:sp modelId="{49629DB6-76D4-4025-816E-5C97C15DFDB4}">
      <dsp:nvSpPr>
        <dsp:cNvPr id="0" name=""/>
        <dsp:cNvSpPr/>
      </dsp:nvSpPr>
      <dsp:spPr>
        <a:xfrm>
          <a:off x="3432715" y="1456241"/>
          <a:ext cx="244603" cy="1065191"/>
        </a:xfrm>
        <a:custGeom>
          <a:avLst/>
          <a:gdLst/>
          <a:ahLst/>
          <a:cxnLst/>
          <a:rect l="0" t="0" r="0" b="0"/>
          <a:pathLst>
            <a:path>
              <a:moveTo>
                <a:pt x="0" y="0"/>
              </a:moveTo>
              <a:lnTo>
                <a:pt x="0" y="1065191"/>
              </a:lnTo>
              <a:lnTo>
                <a:pt x="244603" y="106519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9E86A-CAD2-4E9C-A2CB-7EA3D569A428}">
      <dsp:nvSpPr>
        <dsp:cNvPr id="0" name=""/>
        <dsp:cNvSpPr/>
      </dsp:nvSpPr>
      <dsp:spPr>
        <a:xfrm>
          <a:off x="3677318" y="1761994"/>
          <a:ext cx="2180274" cy="151887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Children’s access to schooling is severely limited, jeopardising future prospects.</a:t>
          </a:r>
        </a:p>
      </dsp:txBody>
      <dsp:txXfrm>
        <a:off x="3721804" y="1806480"/>
        <a:ext cx="2091302" cy="1429903"/>
      </dsp:txXfrm>
    </dsp:sp>
    <dsp:sp modelId="{8730C83A-83B2-4B57-B32A-1D067D72D141}">
      <dsp:nvSpPr>
        <dsp:cNvPr id="0" name=""/>
        <dsp:cNvSpPr/>
      </dsp:nvSpPr>
      <dsp:spPr>
        <a:xfrm>
          <a:off x="6245651" y="233225"/>
          <a:ext cx="2446030" cy="12230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t>Economic Disempowerment</a:t>
          </a:r>
        </a:p>
      </dsp:txBody>
      <dsp:txXfrm>
        <a:off x="6281472" y="269046"/>
        <a:ext cx="2374388" cy="1151373"/>
      </dsp:txXfrm>
    </dsp:sp>
    <dsp:sp modelId="{04177D83-BE8B-4E88-9F7C-8D83F0B922DF}">
      <dsp:nvSpPr>
        <dsp:cNvPr id="0" name=""/>
        <dsp:cNvSpPr/>
      </dsp:nvSpPr>
      <dsp:spPr>
        <a:xfrm>
          <a:off x="6490254" y="1456241"/>
          <a:ext cx="244603" cy="1250362"/>
        </a:xfrm>
        <a:custGeom>
          <a:avLst/>
          <a:gdLst/>
          <a:ahLst/>
          <a:cxnLst/>
          <a:rect l="0" t="0" r="0" b="0"/>
          <a:pathLst>
            <a:path>
              <a:moveTo>
                <a:pt x="0" y="0"/>
              </a:moveTo>
              <a:lnTo>
                <a:pt x="0" y="1250362"/>
              </a:lnTo>
              <a:lnTo>
                <a:pt x="244603" y="125036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E16BE-425A-456B-82A2-1F33C14FD963}">
      <dsp:nvSpPr>
        <dsp:cNvPr id="0" name=""/>
        <dsp:cNvSpPr/>
      </dsp:nvSpPr>
      <dsp:spPr>
        <a:xfrm>
          <a:off x="6734857" y="1761994"/>
          <a:ext cx="2562109" cy="188921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Loss of primary income (farming and mining) forces IDPs into low-wage, insecure urban jobs, leading to massive drop in household income</a:t>
          </a:r>
        </a:p>
      </dsp:txBody>
      <dsp:txXfrm>
        <a:off x="6790190" y="1817327"/>
        <a:ext cx="2451443" cy="1778550"/>
      </dsp:txXfrm>
    </dsp:sp>
    <dsp:sp modelId="{E758168D-D4FB-445A-B741-B8F8CFDBFE06}">
      <dsp:nvSpPr>
        <dsp:cNvPr id="0" name=""/>
        <dsp:cNvSpPr/>
      </dsp:nvSpPr>
      <dsp:spPr>
        <a:xfrm>
          <a:off x="9419268" y="233225"/>
          <a:ext cx="2446030" cy="12230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t>Perpetual Poverty</a:t>
          </a:r>
        </a:p>
      </dsp:txBody>
      <dsp:txXfrm>
        <a:off x="9455089" y="269046"/>
        <a:ext cx="2374388" cy="1151373"/>
      </dsp:txXfrm>
    </dsp:sp>
    <dsp:sp modelId="{F6389053-2BF2-418D-A893-1DC1E9940AD6}">
      <dsp:nvSpPr>
        <dsp:cNvPr id="0" name=""/>
        <dsp:cNvSpPr/>
      </dsp:nvSpPr>
      <dsp:spPr>
        <a:xfrm>
          <a:off x="9663871" y="1456241"/>
          <a:ext cx="244603" cy="1180533"/>
        </a:xfrm>
        <a:custGeom>
          <a:avLst/>
          <a:gdLst/>
          <a:ahLst/>
          <a:cxnLst/>
          <a:rect l="0" t="0" r="0" b="0"/>
          <a:pathLst>
            <a:path>
              <a:moveTo>
                <a:pt x="0" y="0"/>
              </a:moveTo>
              <a:lnTo>
                <a:pt x="0" y="1180533"/>
              </a:lnTo>
              <a:lnTo>
                <a:pt x="244603" y="118053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6D4C1-78A8-4D63-B53E-49B545B476A6}">
      <dsp:nvSpPr>
        <dsp:cNvPr id="0" name=""/>
        <dsp:cNvSpPr/>
      </dsp:nvSpPr>
      <dsp:spPr>
        <a:xfrm>
          <a:off x="9908474" y="1761994"/>
          <a:ext cx="2041065" cy="174956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Loss of farmland and mining sites – the core assets – prevents wealth accumulation and perpetuates the cycle of poverty.</a:t>
          </a:r>
        </a:p>
      </dsp:txBody>
      <dsp:txXfrm>
        <a:off x="9959717" y="1813237"/>
        <a:ext cx="1938579" cy="1647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76CC4-F6E0-47B0-8553-E101819545C2}">
      <dsp:nvSpPr>
        <dsp:cNvPr id="0" name=""/>
        <dsp:cNvSpPr/>
      </dsp:nvSpPr>
      <dsp:spPr>
        <a:xfrm>
          <a:off x="58" y="51635"/>
          <a:ext cx="5554712" cy="884603"/>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The Land Use Act (1978)</a:t>
          </a:r>
        </a:p>
      </dsp:txBody>
      <dsp:txXfrm>
        <a:off x="58" y="51635"/>
        <a:ext cx="5554712" cy="884603"/>
      </dsp:txXfrm>
    </dsp:sp>
    <dsp:sp modelId="{CC8169F3-4B00-48F7-B37F-C3FD1B6D35CC}">
      <dsp:nvSpPr>
        <dsp:cNvPr id="0" name=""/>
        <dsp:cNvSpPr/>
      </dsp:nvSpPr>
      <dsp:spPr>
        <a:xfrm>
          <a:off x="58" y="936239"/>
          <a:ext cx="5554712" cy="372290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GB" sz="2000" kern="1200" noProof="0" dirty="0"/>
            <a:t>Vested all land in the State Governor, held in trust for the people.</a:t>
          </a:r>
        </a:p>
        <a:p>
          <a:pPr marL="228600" lvl="1" indent="-228600" algn="l" defTabSz="889000">
            <a:lnSpc>
              <a:spcPct val="100000"/>
            </a:lnSpc>
            <a:spcBef>
              <a:spcPct val="0"/>
            </a:spcBef>
            <a:spcAft>
              <a:spcPct val="15000"/>
            </a:spcAft>
            <a:buChar char="•"/>
          </a:pPr>
          <a:r>
            <a:rPr lang="en-GB" sz="2000" kern="1200" noProof="0" dirty="0"/>
            <a:t>Abolished perpetual ownership, replacing it with a limited 99-year leasehold (Certificate of Occupancy).</a:t>
          </a:r>
        </a:p>
        <a:p>
          <a:pPr marL="228600" lvl="1" indent="-228600" algn="l" defTabSz="889000">
            <a:lnSpc>
              <a:spcPct val="100000"/>
            </a:lnSpc>
            <a:spcBef>
              <a:spcPct val="0"/>
            </a:spcBef>
            <a:spcAft>
              <a:spcPct val="15000"/>
            </a:spcAft>
            <a:buChar char="•"/>
          </a:pPr>
          <a:r>
            <a:rPr lang="en-GB" sz="2000" kern="1200" noProof="0" dirty="0"/>
            <a:t>Created legal pluralism: customary ownership (informal) is vulnerable to statutory challenge.</a:t>
          </a:r>
        </a:p>
        <a:p>
          <a:pPr marL="228600" lvl="1" indent="-228600" algn="l" defTabSz="889000">
            <a:lnSpc>
              <a:spcPct val="100000"/>
            </a:lnSpc>
            <a:spcBef>
              <a:spcPct val="0"/>
            </a:spcBef>
            <a:spcAft>
              <a:spcPct val="15000"/>
            </a:spcAft>
            <a:buChar char="•"/>
          </a:pPr>
          <a:r>
            <a:rPr lang="en-GB" sz="2000" kern="1200" noProof="0" dirty="0"/>
            <a:t>The bureaucratic process for Certificate of Occupancy hinders the rural poor and encourages corruption.</a:t>
          </a:r>
        </a:p>
      </dsp:txBody>
      <dsp:txXfrm>
        <a:off x="58" y="936239"/>
        <a:ext cx="5554712" cy="3722906"/>
      </dsp:txXfrm>
    </dsp:sp>
    <dsp:sp modelId="{DD7EDBBF-0EB0-4F06-90D5-4C424C0C8E3C}">
      <dsp:nvSpPr>
        <dsp:cNvPr id="0" name=""/>
        <dsp:cNvSpPr/>
      </dsp:nvSpPr>
      <dsp:spPr>
        <a:xfrm>
          <a:off x="6332429" y="51635"/>
          <a:ext cx="5554712" cy="884603"/>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t>Plateau State Anti-Land Grabbing Law (2020)</a:t>
          </a:r>
        </a:p>
      </dsp:txBody>
      <dsp:txXfrm>
        <a:off x="6332429" y="51635"/>
        <a:ext cx="5554712" cy="884603"/>
      </dsp:txXfrm>
    </dsp:sp>
    <dsp:sp modelId="{EAC54934-7AA9-40B9-992D-EC4DA105E6DA}">
      <dsp:nvSpPr>
        <dsp:cNvPr id="0" name=""/>
        <dsp:cNvSpPr/>
      </dsp:nvSpPr>
      <dsp:spPr>
        <a:xfrm>
          <a:off x="6332429" y="936239"/>
          <a:ext cx="5554712" cy="372290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GB" sz="2000" kern="1200" noProof="0" dirty="0"/>
            <a:t>Landmark law criminalising land grabbing with stringent penalties (up to 21 years or death).</a:t>
          </a:r>
        </a:p>
        <a:p>
          <a:pPr marL="228600" lvl="1" indent="-228600" algn="l" defTabSz="889000">
            <a:lnSpc>
              <a:spcPct val="90000"/>
            </a:lnSpc>
            <a:spcBef>
              <a:spcPct val="0"/>
            </a:spcBef>
            <a:spcAft>
              <a:spcPct val="15000"/>
            </a:spcAft>
            <a:buChar char="•"/>
          </a:pPr>
          <a:r>
            <a:rPr lang="en-GB" sz="2000" kern="1200" noProof="0" dirty="0"/>
            <a:t>Mandates the return of seized lands and holds complicit officials/traditional rulers accountable.</a:t>
          </a:r>
        </a:p>
        <a:p>
          <a:pPr marL="228600" lvl="1" indent="-228600" algn="l" defTabSz="889000">
            <a:lnSpc>
              <a:spcPct val="90000"/>
            </a:lnSpc>
            <a:spcBef>
              <a:spcPct val="0"/>
            </a:spcBef>
            <a:spcAft>
              <a:spcPct val="15000"/>
            </a:spcAft>
            <a:buChar char="•"/>
          </a:pPr>
          <a:r>
            <a:rPr lang="en-GB" sz="2000" kern="1200" noProof="0" dirty="0"/>
            <a:t>Despite its strength, enforcement is weak: over 64 communities remain illegally occupied and renamed.</a:t>
          </a:r>
        </a:p>
        <a:p>
          <a:pPr marL="228600" lvl="1" indent="-228600" algn="l" defTabSz="889000">
            <a:lnSpc>
              <a:spcPct val="90000"/>
            </a:lnSpc>
            <a:spcBef>
              <a:spcPct val="0"/>
            </a:spcBef>
            <a:spcAft>
              <a:spcPct val="15000"/>
            </a:spcAft>
            <a:buChar char="•"/>
          </a:pPr>
          <a:r>
            <a:rPr lang="en-GB" sz="2000" kern="1200" noProof="0" dirty="0"/>
            <a:t>Lack of prosecutions suggests that the law remains largely symbolic rather than transformative.</a:t>
          </a:r>
        </a:p>
      </dsp:txBody>
      <dsp:txXfrm>
        <a:off x="6332429" y="936239"/>
        <a:ext cx="5554712" cy="3722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27D04-AC46-4151-8C45-2168F00DB79C}">
      <dsp:nvSpPr>
        <dsp:cNvPr id="0" name=""/>
        <dsp:cNvSpPr/>
      </dsp:nvSpPr>
      <dsp:spPr>
        <a:xfrm>
          <a:off x="5804" y="236487"/>
          <a:ext cx="2968897"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kern="1200" noProof="0" dirty="0"/>
            <a:t>Plateau State Anti-Land Grabbing Law (2020)</a:t>
          </a:r>
        </a:p>
      </dsp:txBody>
      <dsp:txXfrm>
        <a:off x="5804" y="236487"/>
        <a:ext cx="2968897" cy="910800"/>
      </dsp:txXfrm>
    </dsp:sp>
    <dsp:sp modelId="{D26D651C-2B09-47B2-A1F7-1701AEE71D5A}">
      <dsp:nvSpPr>
        <dsp:cNvPr id="0" name=""/>
        <dsp:cNvSpPr/>
      </dsp:nvSpPr>
      <dsp:spPr>
        <a:xfrm>
          <a:off x="2974702" y="136868"/>
          <a:ext cx="593779" cy="1110037"/>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318C6-D1AD-4023-8CB1-52ED50B965A4}">
      <dsp:nvSpPr>
        <dsp:cNvPr id="0" name=""/>
        <dsp:cNvSpPr/>
      </dsp:nvSpPr>
      <dsp:spPr>
        <a:xfrm>
          <a:off x="3805993" y="136868"/>
          <a:ext cx="8075402" cy="111003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Criminalises land grabbing with severe penalties (21 years, death if armed).</a:t>
          </a:r>
        </a:p>
        <a:p>
          <a:pPr marL="171450" lvl="1" indent="-171450" algn="l" defTabSz="711200">
            <a:lnSpc>
              <a:spcPct val="90000"/>
            </a:lnSpc>
            <a:spcBef>
              <a:spcPct val="0"/>
            </a:spcBef>
            <a:spcAft>
              <a:spcPct val="15000"/>
            </a:spcAft>
            <a:buChar char="•"/>
          </a:pPr>
          <a:r>
            <a:rPr lang="en-GB" sz="1600" kern="1200" noProof="0" dirty="0"/>
            <a:t>Mandates return of seized lands; demolition of illegal structures.</a:t>
          </a:r>
        </a:p>
        <a:p>
          <a:pPr marL="171450" lvl="1" indent="-171450" algn="l" defTabSz="711200">
            <a:lnSpc>
              <a:spcPct val="90000"/>
            </a:lnSpc>
            <a:spcBef>
              <a:spcPct val="0"/>
            </a:spcBef>
            <a:spcAft>
              <a:spcPct val="15000"/>
            </a:spcAft>
            <a:buChar char="•"/>
          </a:pPr>
          <a:r>
            <a:rPr lang="en-GB" sz="1600" kern="1200" noProof="0" dirty="0"/>
            <a:t>Establishes a Joint Task Force but poorly resourced.</a:t>
          </a:r>
        </a:p>
        <a:p>
          <a:pPr marL="171450" lvl="1" indent="-171450" algn="l" defTabSz="711200">
            <a:lnSpc>
              <a:spcPct val="90000"/>
            </a:lnSpc>
            <a:spcBef>
              <a:spcPct val="0"/>
            </a:spcBef>
            <a:spcAft>
              <a:spcPct val="15000"/>
            </a:spcAft>
            <a:buChar char="•"/>
          </a:pPr>
          <a:r>
            <a:rPr lang="en-GB" sz="1600" kern="1200" noProof="0" dirty="0"/>
            <a:t>Progressive in criminalisation but largely symbolic without restitution or enforcement.</a:t>
          </a:r>
        </a:p>
      </dsp:txBody>
      <dsp:txXfrm>
        <a:off x="3805993" y="136868"/>
        <a:ext cx="8075402" cy="1110037"/>
      </dsp:txXfrm>
    </dsp:sp>
    <dsp:sp modelId="{F12DE20C-848C-4982-BDA7-95E48DE3F849}">
      <dsp:nvSpPr>
        <dsp:cNvPr id="0" name=""/>
        <dsp:cNvSpPr/>
      </dsp:nvSpPr>
      <dsp:spPr>
        <a:xfrm>
          <a:off x="5804" y="1503743"/>
          <a:ext cx="2968897"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kern="1200" noProof="0" dirty="0"/>
            <a:t>Gujarat Land Grabbing (Prohibition) Act (2020, India)</a:t>
          </a:r>
        </a:p>
      </dsp:txBody>
      <dsp:txXfrm>
        <a:off x="5804" y="1503743"/>
        <a:ext cx="2968897" cy="910800"/>
      </dsp:txXfrm>
    </dsp:sp>
    <dsp:sp modelId="{8E0C59A1-75E2-443A-A8C9-BE3425E8749D}">
      <dsp:nvSpPr>
        <dsp:cNvPr id="0" name=""/>
        <dsp:cNvSpPr/>
      </dsp:nvSpPr>
      <dsp:spPr>
        <a:xfrm>
          <a:off x="2974702" y="1304506"/>
          <a:ext cx="593779" cy="1309275"/>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5F333-89CB-40C0-B8B0-19CD548F8586}">
      <dsp:nvSpPr>
        <dsp:cNvPr id="0" name=""/>
        <dsp:cNvSpPr/>
      </dsp:nvSpPr>
      <dsp:spPr>
        <a:xfrm>
          <a:off x="3805993" y="1304506"/>
          <a:ext cx="8075402" cy="13092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Criminalises land grabbing and provides special tribunals to adjudicate cases.</a:t>
          </a:r>
        </a:p>
        <a:p>
          <a:pPr marL="171450" lvl="1" indent="-171450" algn="l" defTabSz="711200">
            <a:lnSpc>
              <a:spcPct val="90000"/>
            </a:lnSpc>
            <a:spcBef>
              <a:spcPct val="0"/>
            </a:spcBef>
            <a:spcAft>
              <a:spcPct val="15000"/>
            </a:spcAft>
            <a:buChar char="•"/>
          </a:pPr>
          <a:r>
            <a:rPr lang="en-GB" sz="1600" kern="1200" noProof="0" dirty="0"/>
            <a:t>Mandates return of land and allows fast-track enforcement through tribunals.</a:t>
          </a:r>
        </a:p>
        <a:p>
          <a:pPr marL="171450" lvl="1" indent="-171450" algn="l" defTabSz="711200">
            <a:lnSpc>
              <a:spcPct val="90000"/>
            </a:lnSpc>
            <a:spcBef>
              <a:spcPct val="0"/>
            </a:spcBef>
            <a:spcAft>
              <a:spcPct val="15000"/>
            </a:spcAft>
            <a:buChar char="•"/>
          </a:pPr>
          <a:r>
            <a:rPr lang="en-GB" sz="1600" kern="1200" noProof="0" dirty="0"/>
            <a:t>Establishes special tribunals and special courts for land grabbing disputes.</a:t>
          </a:r>
        </a:p>
        <a:p>
          <a:pPr marL="171450" lvl="1" indent="-171450" algn="l" defTabSz="711200">
            <a:lnSpc>
              <a:spcPct val="90000"/>
            </a:lnSpc>
            <a:spcBef>
              <a:spcPct val="0"/>
            </a:spcBef>
            <a:spcAft>
              <a:spcPct val="15000"/>
            </a:spcAft>
            <a:buChar char="•"/>
          </a:pPr>
          <a:r>
            <a:rPr lang="en-GB" sz="1600" kern="1200" noProof="0" dirty="0"/>
            <a:t>Shows the importance of dedicated specialised tribunals/courts for institutional autonomy and fast-tracking cases.</a:t>
          </a:r>
        </a:p>
      </dsp:txBody>
      <dsp:txXfrm>
        <a:off x="3805993" y="1304506"/>
        <a:ext cx="8075402" cy="1309275"/>
      </dsp:txXfrm>
    </dsp:sp>
    <dsp:sp modelId="{9BFDAA5F-C770-44A7-99D9-6F6209D1143B}">
      <dsp:nvSpPr>
        <dsp:cNvPr id="0" name=""/>
        <dsp:cNvSpPr/>
      </dsp:nvSpPr>
      <dsp:spPr>
        <a:xfrm>
          <a:off x="5804" y="2949818"/>
          <a:ext cx="2968897" cy="11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kern="1200" noProof="0" dirty="0"/>
            <a:t>Uganda – Customary Tenure Recognition (Land Act 1998 &amp; Reforms)</a:t>
          </a:r>
        </a:p>
      </dsp:txBody>
      <dsp:txXfrm>
        <a:off x="5804" y="2949818"/>
        <a:ext cx="2968897" cy="1188000"/>
      </dsp:txXfrm>
    </dsp:sp>
    <dsp:sp modelId="{A7812112-55B5-4E67-BE89-89F2332EAC8F}">
      <dsp:nvSpPr>
        <dsp:cNvPr id="0" name=""/>
        <dsp:cNvSpPr/>
      </dsp:nvSpPr>
      <dsp:spPr>
        <a:xfrm>
          <a:off x="2974702" y="2671381"/>
          <a:ext cx="593779" cy="1744875"/>
        </a:xfrm>
        <a:prstGeom prst="leftBrace">
          <a:avLst>
            <a:gd name="adj1" fmla="val 35000"/>
            <a:gd name="adj2" fmla="val 5000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BBEC1-DE9B-4D7D-A592-D269FA87E9F6}">
      <dsp:nvSpPr>
        <dsp:cNvPr id="0" name=""/>
        <dsp:cNvSpPr/>
      </dsp:nvSpPr>
      <dsp:spPr>
        <a:xfrm>
          <a:off x="3805993" y="2671381"/>
          <a:ext cx="8075402" cy="17448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Recognises customary tenure as legally valid; integrates local land councils into statutory systems.</a:t>
          </a:r>
        </a:p>
        <a:p>
          <a:pPr marL="171450" lvl="1" indent="-171450" algn="l" defTabSz="711200">
            <a:lnSpc>
              <a:spcPct val="90000"/>
            </a:lnSpc>
            <a:spcBef>
              <a:spcPct val="0"/>
            </a:spcBef>
            <a:spcAft>
              <a:spcPct val="15000"/>
            </a:spcAft>
            <a:buChar char="•"/>
          </a:pPr>
          <a:r>
            <a:rPr lang="en-GB" sz="1600" kern="1200" noProof="0" dirty="0"/>
            <a:t>Provides communities with Certificates of Customary Ownership (CCOs); formal recognition of customary rights.</a:t>
          </a:r>
        </a:p>
        <a:p>
          <a:pPr marL="171450" lvl="1" indent="-171450" algn="l" defTabSz="711200">
            <a:lnSpc>
              <a:spcPct val="90000"/>
            </a:lnSpc>
            <a:spcBef>
              <a:spcPct val="0"/>
            </a:spcBef>
            <a:spcAft>
              <a:spcPct val="15000"/>
            </a:spcAft>
            <a:buChar char="•"/>
          </a:pPr>
          <a:r>
            <a:rPr lang="en-GB" sz="1600" kern="1200" noProof="0" dirty="0"/>
            <a:t>Establishes Local Land Committees to validate and enforce customary tenure at community level.</a:t>
          </a:r>
        </a:p>
        <a:p>
          <a:pPr marL="171450" lvl="1" indent="-171450" algn="l" defTabSz="711200">
            <a:lnSpc>
              <a:spcPct val="90000"/>
            </a:lnSpc>
            <a:spcBef>
              <a:spcPct val="0"/>
            </a:spcBef>
            <a:spcAft>
              <a:spcPct val="15000"/>
            </a:spcAft>
            <a:buChar char="•"/>
          </a:pPr>
          <a:r>
            <a:rPr lang="en-GB" sz="1600" kern="1200" noProof="0" dirty="0"/>
            <a:t>Shows the importance of empowering local institutions by recognising customary tenure.</a:t>
          </a:r>
        </a:p>
      </dsp:txBody>
      <dsp:txXfrm>
        <a:off x="3805993" y="2671381"/>
        <a:ext cx="8075402" cy="1744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8FF1A-B1DE-4681-8C0D-A6C540C7D180}">
      <dsp:nvSpPr>
        <dsp:cNvPr id="0" name=""/>
        <dsp:cNvSpPr/>
      </dsp:nvSpPr>
      <dsp:spPr>
        <a:xfrm>
          <a:off x="3492" y="29652"/>
          <a:ext cx="683099" cy="683099"/>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F6B26-3086-4130-85AE-70C837D2DCD6}">
      <dsp:nvSpPr>
        <dsp:cNvPr id="0" name=""/>
        <dsp:cNvSpPr/>
      </dsp:nvSpPr>
      <dsp:spPr>
        <a:xfrm>
          <a:off x="71802" y="97962"/>
          <a:ext cx="546479" cy="546479"/>
        </a:xfrm>
        <a:prstGeom prst="chord">
          <a:avLst>
            <a:gd name="adj1" fmla="val 1800000"/>
            <a:gd name="adj2" fmla="val 90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81CD0-0EA5-4495-AAE0-3049247948DD}">
      <dsp:nvSpPr>
        <dsp:cNvPr id="0" name=""/>
        <dsp:cNvSpPr/>
      </dsp:nvSpPr>
      <dsp:spPr>
        <a:xfrm>
          <a:off x="828904" y="688906"/>
          <a:ext cx="2020835" cy="3641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None/>
          </a:pPr>
          <a:r>
            <a:rPr lang="en-GB" sz="1500" kern="1200" noProof="0" dirty="0"/>
            <a:t>- Adopted a radical land reform agenda centred on systematic Land Tenure Regularization (LTR) following the 1994 genocide.</a:t>
          </a:r>
        </a:p>
        <a:p>
          <a:pPr marL="0" lvl="0" indent="0" algn="l" defTabSz="666750">
            <a:lnSpc>
              <a:spcPct val="90000"/>
            </a:lnSpc>
            <a:spcBef>
              <a:spcPct val="0"/>
            </a:spcBef>
            <a:spcAft>
              <a:spcPct val="35000"/>
            </a:spcAft>
            <a:buNone/>
          </a:pPr>
          <a:r>
            <a:rPr lang="en-GB" sz="1500" kern="1200" noProof="0" dirty="0"/>
            <a:t>- Significantly reduced land disputes between 2010 and 2013 by registering over 10.3 million parcels.</a:t>
          </a:r>
        </a:p>
        <a:p>
          <a:pPr marL="0" lvl="0" indent="0" algn="l" defTabSz="666750">
            <a:lnSpc>
              <a:spcPct val="90000"/>
            </a:lnSpc>
            <a:spcBef>
              <a:spcPct val="0"/>
            </a:spcBef>
            <a:spcAft>
              <a:spcPct val="35000"/>
            </a:spcAft>
            <a:buNone/>
          </a:pPr>
          <a:r>
            <a:rPr lang="en-GB" sz="1500" kern="1200" noProof="0" dirty="0"/>
            <a:t>- Experimented with land sharing and villagisation to resettle returnees and divide contested lands.</a:t>
          </a:r>
        </a:p>
      </dsp:txBody>
      <dsp:txXfrm>
        <a:off x="828904" y="688906"/>
        <a:ext cx="2020835" cy="3641309"/>
      </dsp:txXfrm>
    </dsp:sp>
    <dsp:sp modelId="{AA32227A-889E-4738-8EA7-659AC11069A7}">
      <dsp:nvSpPr>
        <dsp:cNvPr id="0" name=""/>
        <dsp:cNvSpPr/>
      </dsp:nvSpPr>
      <dsp:spPr>
        <a:xfrm>
          <a:off x="828904" y="29652"/>
          <a:ext cx="2020835" cy="68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n-GB" sz="2500" b="1" kern="1200" noProof="0" dirty="0"/>
            <a:t>Rwanda</a:t>
          </a:r>
        </a:p>
      </dsp:txBody>
      <dsp:txXfrm>
        <a:off x="828904" y="29652"/>
        <a:ext cx="2020835" cy="683099"/>
      </dsp:txXfrm>
    </dsp:sp>
    <dsp:sp modelId="{C27211E1-C90A-46AE-BF05-50BAA9FE7C39}">
      <dsp:nvSpPr>
        <dsp:cNvPr id="0" name=""/>
        <dsp:cNvSpPr/>
      </dsp:nvSpPr>
      <dsp:spPr>
        <a:xfrm>
          <a:off x="2992052" y="102339"/>
          <a:ext cx="683099" cy="683099"/>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EC856-75B8-414E-A334-124638AB22ED}">
      <dsp:nvSpPr>
        <dsp:cNvPr id="0" name=""/>
        <dsp:cNvSpPr/>
      </dsp:nvSpPr>
      <dsp:spPr>
        <a:xfrm>
          <a:off x="3060362" y="170649"/>
          <a:ext cx="546479" cy="546479"/>
        </a:xfrm>
        <a:prstGeom prst="chord">
          <a:avLst>
            <a:gd name="adj1" fmla="val 0"/>
            <a:gd name="adj2" fmla="val 108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96EEE-791A-458D-AC74-2E78BCB82FA6}">
      <dsp:nvSpPr>
        <dsp:cNvPr id="0" name=""/>
        <dsp:cNvSpPr/>
      </dsp:nvSpPr>
      <dsp:spPr>
        <a:xfrm>
          <a:off x="3817464" y="757195"/>
          <a:ext cx="2020835" cy="335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noProof="0" dirty="0"/>
            <a:t>- Gradual land reform approach after civil wars.</a:t>
          </a:r>
        </a:p>
        <a:p>
          <a:pPr marL="0" lvl="0" indent="0" algn="l" defTabSz="666750">
            <a:lnSpc>
              <a:spcPct val="90000"/>
            </a:lnSpc>
            <a:spcBef>
              <a:spcPct val="0"/>
            </a:spcBef>
            <a:spcAft>
              <a:spcPct val="35000"/>
            </a:spcAft>
            <a:buFont typeface="Arial" panose="020B0604020202020204" pitchFamily="34" charset="0"/>
            <a:buNone/>
          </a:pPr>
          <a:r>
            <a:rPr lang="en-GB" sz="1500" kern="1200" noProof="0" dirty="0"/>
            <a:t>- Focused on policy, law reform and rebuilding government capacity.</a:t>
          </a:r>
        </a:p>
        <a:p>
          <a:pPr marL="0" lvl="0" indent="0" algn="l" defTabSz="666750">
            <a:lnSpc>
              <a:spcPct val="90000"/>
            </a:lnSpc>
            <a:spcBef>
              <a:spcPct val="0"/>
            </a:spcBef>
            <a:spcAft>
              <a:spcPct val="35000"/>
            </a:spcAft>
            <a:buFont typeface="Arial" panose="020B0604020202020204" pitchFamily="34" charset="0"/>
            <a:buNone/>
          </a:pPr>
          <a:r>
            <a:rPr lang="en-GB" sz="1500" kern="1200" noProof="0" dirty="0"/>
            <a:t>- Land Rights Act of 2018 formally recognised customary land rights and established a five-step process for communities to secure land tenure.</a:t>
          </a:r>
        </a:p>
      </dsp:txBody>
      <dsp:txXfrm>
        <a:off x="3817464" y="757195"/>
        <a:ext cx="2020835" cy="3350560"/>
      </dsp:txXfrm>
    </dsp:sp>
    <dsp:sp modelId="{153D3D15-FB38-49AA-B1DF-BA8D9F58AD74}">
      <dsp:nvSpPr>
        <dsp:cNvPr id="0" name=""/>
        <dsp:cNvSpPr/>
      </dsp:nvSpPr>
      <dsp:spPr>
        <a:xfrm>
          <a:off x="3817464" y="102339"/>
          <a:ext cx="2020835" cy="68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n-GB" sz="2500" b="1" kern="1200" noProof="0" dirty="0"/>
            <a:t>Liberia</a:t>
          </a:r>
        </a:p>
      </dsp:txBody>
      <dsp:txXfrm>
        <a:off x="3817464" y="102339"/>
        <a:ext cx="2020835" cy="683099"/>
      </dsp:txXfrm>
    </dsp:sp>
    <dsp:sp modelId="{B2BEE066-9FEC-4058-823A-9E1FF7FE2683}">
      <dsp:nvSpPr>
        <dsp:cNvPr id="0" name=""/>
        <dsp:cNvSpPr/>
      </dsp:nvSpPr>
      <dsp:spPr>
        <a:xfrm>
          <a:off x="5980612" y="0"/>
          <a:ext cx="683099" cy="683099"/>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F3EEE-9765-40B3-B4BF-00CE0E35C77C}">
      <dsp:nvSpPr>
        <dsp:cNvPr id="0" name=""/>
        <dsp:cNvSpPr/>
      </dsp:nvSpPr>
      <dsp:spPr>
        <a:xfrm>
          <a:off x="6048922" y="68309"/>
          <a:ext cx="546479" cy="546479"/>
        </a:xfrm>
        <a:prstGeom prst="chord">
          <a:avLst>
            <a:gd name="adj1" fmla="val 19800000"/>
            <a:gd name="adj2" fmla="val 126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777E9-FF4E-49BB-9681-1DCC76CCCF39}">
      <dsp:nvSpPr>
        <dsp:cNvPr id="0" name=""/>
        <dsp:cNvSpPr/>
      </dsp:nvSpPr>
      <dsp:spPr>
        <a:xfrm>
          <a:off x="6806024" y="659943"/>
          <a:ext cx="2020835" cy="3759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0" kern="1200" noProof="0" dirty="0"/>
            <a:t>- Restitution of Land Rights Acts (1994) created the Commission on Restitution of Land Rights and the Land Claims Court.</a:t>
          </a:r>
        </a:p>
        <a:p>
          <a:pPr marL="0" lvl="0" indent="0" algn="l" defTabSz="622300">
            <a:lnSpc>
              <a:spcPct val="90000"/>
            </a:lnSpc>
            <a:spcBef>
              <a:spcPct val="0"/>
            </a:spcBef>
            <a:spcAft>
              <a:spcPct val="35000"/>
            </a:spcAft>
            <a:buNone/>
          </a:pPr>
          <a:r>
            <a:rPr lang="en-GB" sz="1400" b="0" kern="1200" noProof="0" dirty="0"/>
            <a:t>- Individuals and communities dispossessed under apartheid lodged land claims resulting in restitution of the land itself or compensation.</a:t>
          </a:r>
        </a:p>
        <a:p>
          <a:pPr marL="0" lvl="0" indent="0" algn="l" defTabSz="622300">
            <a:lnSpc>
              <a:spcPct val="90000"/>
            </a:lnSpc>
            <a:spcBef>
              <a:spcPct val="0"/>
            </a:spcBef>
            <a:spcAft>
              <a:spcPct val="35000"/>
            </a:spcAft>
            <a:buNone/>
          </a:pPr>
          <a:r>
            <a:rPr lang="en-GB" sz="1400" b="0" kern="1200" noProof="0" dirty="0"/>
            <a:t>- Slow implementation due to resource constraint; but reframed restitution as a matter of justice rather than charity.</a:t>
          </a:r>
        </a:p>
      </dsp:txBody>
      <dsp:txXfrm>
        <a:off x="6806024" y="659943"/>
        <a:ext cx="2020835" cy="3759919"/>
      </dsp:txXfrm>
    </dsp:sp>
    <dsp:sp modelId="{E3B83895-45E1-4B44-86AC-7E562B1B2360}">
      <dsp:nvSpPr>
        <dsp:cNvPr id="0" name=""/>
        <dsp:cNvSpPr/>
      </dsp:nvSpPr>
      <dsp:spPr>
        <a:xfrm>
          <a:off x="6806024" y="0"/>
          <a:ext cx="2020835" cy="68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n-GB" sz="2500" b="1" kern="1200" noProof="0" dirty="0"/>
            <a:t>South Africa</a:t>
          </a:r>
        </a:p>
      </dsp:txBody>
      <dsp:txXfrm>
        <a:off x="6806024" y="0"/>
        <a:ext cx="2020835" cy="683099"/>
      </dsp:txXfrm>
    </dsp:sp>
    <dsp:sp modelId="{94AB1FF4-6E66-42E0-A40A-B2E32EBC8A71}">
      <dsp:nvSpPr>
        <dsp:cNvPr id="0" name=""/>
        <dsp:cNvSpPr/>
      </dsp:nvSpPr>
      <dsp:spPr>
        <a:xfrm>
          <a:off x="8969172" y="28998"/>
          <a:ext cx="683099" cy="683099"/>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B8B9D-F1DD-46DC-871A-5FF9F59F192E}">
      <dsp:nvSpPr>
        <dsp:cNvPr id="0" name=""/>
        <dsp:cNvSpPr/>
      </dsp:nvSpPr>
      <dsp:spPr>
        <a:xfrm>
          <a:off x="9037482" y="97308"/>
          <a:ext cx="546479" cy="546479"/>
        </a:xfrm>
        <a:prstGeom prst="chord">
          <a:avLst>
            <a:gd name="adj1" fmla="val 16200000"/>
            <a:gd name="adj2" fmla="val 162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704E5-CE1F-4A73-8A9B-A9084F30A6F8}">
      <dsp:nvSpPr>
        <dsp:cNvPr id="0" name=""/>
        <dsp:cNvSpPr/>
      </dsp:nvSpPr>
      <dsp:spPr>
        <a:xfrm>
          <a:off x="9794584" y="687030"/>
          <a:ext cx="2020835" cy="364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None/>
          </a:pPr>
          <a:r>
            <a:rPr lang="en-GB" sz="1500" i="1" kern="1200" noProof="0" dirty="0"/>
            <a:t>- Land Law of 1997</a:t>
          </a:r>
          <a:r>
            <a:rPr lang="en-GB" sz="1500" kern="1200" noProof="0" dirty="0"/>
            <a:t> guarantees community land rights under the principle of </a:t>
          </a:r>
          <a:r>
            <a:rPr lang="en-GB" sz="1500" i="1" kern="1200" noProof="0" dirty="0"/>
            <a:t>“</a:t>
          </a:r>
          <a:r>
            <a:rPr lang="en-GB" sz="1500" i="1" kern="1200" noProof="0" dirty="0" err="1"/>
            <a:t>Direito</a:t>
          </a:r>
          <a:r>
            <a:rPr lang="en-GB" sz="1500" i="1" kern="1200" noProof="0" dirty="0"/>
            <a:t> de Uso e </a:t>
          </a:r>
          <a:r>
            <a:rPr lang="en-GB" sz="1500" i="1" kern="1200" noProof="0" dirty="0" err="1"/>
            <a:t>Aproveitamento</a:t>
          </a:r>
          <a:r>
            <a:rPr lang="en-GB" sz="1500" i="1" kern="1200" noProof="0" dirty="0"/>
            <a:t> da Terra” (DUAT).</a:t>
          </a:r>
          <a:endParaRPr lang="en-GB" sz="1500" b="0" kern="1200" noProof="0" dirty="0"/>
        </a:p>
        <a:p>
          <a:pPr marL="0" lvl="0" indent="0" algn="l" defTabSz="666750">
            <a:lnSpc>
              <a:spcPct val="90000"/>
            </a:lnSpc>
            <a:spcBef>
              <a:spcPct val="0"/>
            </a:spcBef>
            <a:spcAft>
              <a:spcPct val="35000"/>
            </a:spcAft>
            <a:buNone/>
          </a:pPr>
          <a:r>
            <a:rPr lang="en-GB" sz="1500" b="0" kern="1200" noProof="0" dirty="0"/>
            <a:t>- Ri</a:t>
          </a:r>
          <a:r>
            <a:rPr lang="en-GB" sz="1500" kern="1200" noProof="0" dirty="0"/>
            <a:t>ghts are not extinguished by absence during displacement, enabling returnees to reclaim land post-conflict.</a:t>
          </a:r>
          <a:endParaRPr lang="en-GB" sz="1500" b="0" kern="1200" noProof="0" dirty="0"/>
        </a:p>
        <a:p>
          <a:pPr marL="0" lvl="0" indent="0" algn="l" defTabSz="666750">
            <a:lnSpc>
              <a:spcPct val="90000"/>
            </a:lnSpc>
            <a:spcBef>
              <a:spcPct val="0"/>
            </a:spcBef>
            <a:spcAft>
              <a:spcPct val="35000"/>
            </a:spcAft>
            <a:buNone/>
          </a:pPr>
          <a:r>
            <a:rPr lang="en-GB" sz="1500" kern="1200" noProof="0" dirty="0"/>
            <a:t>- Ensured that returnees could reclaim their lands without losing rights due to prolonged absence.</a:t>
          </a:r>
          <a:endParaRPr lang="en-GB" sz="1500" b="0" kern="1200" noProof="0" dirty="0"/>
        </a:p>
      </dsp:txBody>
      <dsp:txXfrm>
        <a:off x="9794584" y="687030"/>
        <a:ext cx="2020835" cy="3643925"/>
      </dsp:txXfrm>
    </dsp:sp>
    <dsp:sp modelId="{74749FFC-A19A-4B49-ABB0-94BEFB47576D}">
      <dsp:nvSpPr>
        <dsp:cNvPr id="0" name=""/>
        <dsp:cNvSpPr/>
      </dsp:nvSpPr>
      <dsp:spPr>
        <a:xfrm>
          <a:off x="9794584" y="28998"/>
          <a:ext cx="2020835" cy="68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n-GB" sz="2500" b="1" kern="1200" noProof="0" dirty="0"/>
            <a:t>Mozambique</a:t>
          </a:r>
        </a:p>
      </dsp:txBody>
      <dsp:txXfrm>
        <a:off x="9794584" y="28998"/>
        <a:ext cx="2020835" cy="68309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EA3AAA3B-1ED0-CBDF-2612-0442381A425A}"/>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37614B65-0367-382A-56BD-431FFF0BA7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7ECCD0DD-5FB2-DDC7-0EF2-9844065826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89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7E121E46-D530-7929-BBB3-CAEF8AC7BF99}"/>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3C70F6D0-5F96-ECF2-49F7-83FEBBB0A2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43596C72-0CE0-0A0A-72AC-5BB873C4F0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28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92A694E0-5826-960C-C966-B3971E960DBC}"/>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EDF8C2D0-C9FD-E8DE-F1FB-95B7FA8829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CC8CC2D0-6AED-49FE-73A3-758DA4DC25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75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ECB8A2AE-D1C4-616C-2700-85C0A54D0BD8}"/>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5965B1EF-6ADF-78EA-A6DB-BEECA9BE22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8D06C984-EB39-30D6-951D-168636D47D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07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C3E7A4D2-2EA9-F4D3-0BEF-6A073C99637A}"/>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C49983B-7FFD-CCD2-5F58-422130FE6F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13B1B387-904B-82EE-DFC5-E1A9C3BD79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08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1F65CCCC-0407-D375-123B-4924AA1F3878}"/>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9DC21727-C4AE-E551-BC95-E0C5B8439D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Plateau State also has o</a:t>
            </a:r>
            <a:r>
              <a:rPr lang="en-GB" sz="1100" b="0" i="0" u="none" strike="noStrike" cap="none" dirty="0">
                <a:solidFill>
                  <a:srgbClr val="000000"/>
                </a:solidFill>
                <a:latin typeface="Arial"/>
                <a:ea typeface="Arial"/>
                <a:cs typeface="Arial"/>
                <a:sym typeface="Arial"/>
              </a:rPr>
              <a:t>ver 40 ethno-linguistic groups including Berom, Tarok, </a:t>
            </a:r>
            <a:r>
              <a:rPr lang="en-GB" sz="1100" b="0" i="0" u="none" strike="noStrike" cap="none" dirty="0" err="1">
                <a:solidFill>
                  <a:srgbClr val="000000"/>
                </a:solidFill>
                <a:latin typeface="Arial"/>
                <a:ea typeface="Arial"/>
                <a:cs typeface="Arial"/>
                <a:sym typeface="Arial"/>
              </a:rPr>
              <a:t>Afizere</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Anaguta</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Bogghom</a:t>
            </a:r>
            <a:r>
              <a:rPr lang="en-GB" sz="1100" b="0" i="0" u="none" strike="noStrike" cap="none" dirty="0">
                <a:solidFill>
                  <a:srgbClr val="000000"/>
                </a:solidFill>
                <a:latin typeface="Arial"/>
                <a:ea typeface="Arial"/>
                <a:cs typeface="Arial"/>
                <a:sym typeface="Arial"/>
              </a:rPr>
              <a:t>, Jarawa, </a:t>
            </a:r>
            <a:r>
              <a:rPr lang="en-GB" sz="1100" b="0" i="0" u="none" strike="noStrike" cap="none" dirty="0" err="1">
                <a:solidFill>
                  <a:srgbClr val="000000"/>
                </a:solidFill>
                <a:latin typeface="Arial"/>
                <a:ea typeface="Arial"/>
                <a:cs typeface="Arial"/>
                <a:sym typeface="Arial"/>
              </a:rPr>
              <a:t>Mwaghavul</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Ngas</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Bijim</a:t>
            </a:r>
            <a:r>
              <a:rPr lang="en-GB" sz="1100" b="0" i="0" u="none" strike="noStrike" cap="none" dirty="0">
                <a:solidFill>
                  <a:srgbClr val="000000"/>
                </a:solidFill>
                <a:latin typeface="Arial"/>
                <a:ea typeface="Arial"/>
                <a:cs typeface="Arial"/>
                <a:sym typeface="Arial"/>
              </a:rPr>
              <a:t>, Buji, </a:t>
            </a:r>
            <a:r>
              <a:rPr lang="en-GB" sz="1100" b="0" i="0" u="none" strike="noStrike" cap="none" dirty="0" err="1">
                <a:solidFill>
                  <a:srgbClr val="000000"/>
                </a:solidFill>
                <a:latin typeface="Arial"/>
                <a:ea typeface="Arial"/>
                <a:cs typeface="Arial"/>
                <a:sym typeface="Arial"/>
              </a:rPr>
              <a:t>Irigwe</a:t>
            </a:r>
            <a:r>
              <a:rPr lang="en-GB" sz="1100" b="0" i="0" u="none" strike="noStrike" cap="none" dirty="0">
                <a:solidFill>
                  <a:srgbClr val="000000"/>
                </a:solidFill>
                <a:latin typeface="Arial"/>
                <a:ea typeface="Arial"/>
                <a:cs typeface="Arial"/>
                <a:sym typeface="Arial"/>
              </a:rPr>
              <a:t>, Jukun, among others.</a:t>
            </a:r>
            <a:endParaRPr dirty="0"/>
          </a:p>
        </p:txBody>
      </p:sp>
      <p:sp>
        <p:nvSpPr>
          <p:cNvPr id="93" name="Google Shape;93;p2:notes">
            <a:extLst>
              <a:ext uri="{FF2B5EF4-FFF2-40B4-BE49-F238E27FC236}">
                <a16:creationId xmlns:a16="http://schemas.microsoft.com/office/drawing/2014/main" id="{E207AC21-E190-FB2F-98B8-021108C9F0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13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4688E694-11B0-30E0-C7E9-EAB306AF857B}"/>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9FD7B804-915F-943B-0041-0C60390EEE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From Home of Peace to Crisis: Plateau State has become an epicentre of reoccurring violent attacks, mass displacement, and </a:t>
            </a:r>
            <a:r>
              <a:rPr kumimoji="0" lang="en-GB" sz="11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systematic violent land grabbing</a:t>
            </a:r>
            <a:r>
              <a:rPr kumimoji="0" lang="en-GB"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over the past two decades. These are not random clashes but deliberate strategies of territorial conquest that have killed thousands, displaced nearly 30,000 people and destroyed properties worth billions of Naira.</a:t>
            </a:r>
            <a:endParaRPr sz="1100" dirty="0">
              <a:latin typeface="Arial" panose="020B0604020202020204" pitchFamily="34" charset="0"/>
              <a:cs typeface="Arial" panose="020B0604020202020204" pitchFamily="34" charset="0"/>
            </a:endParaRPr>
          </a:p>
        </p:txBody>
      </p:sp>
      <p:sp>
        <p:nvSpPr>
          <p:cNvPr id="93" name="Google Shape;93;p2:notes">
            <a:extLst>
              <a:ext uri="{FF2B5EF4-FFF2-40B4-BE49-F238E27FC236}">
                <a16:creationId xmlns:a16="http://schemas.microsoft.com/office/drawing/2014/main" id="{963E1F4B-A027-D993-AD7F-DCDF88B0D2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28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BAF7584E-9AEB-BC67-E6D2-010F3E6976DE}"/>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DFBE7BA0-050B-8326-C096-7B08701CC6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2:notes">
            <a:extLst>
              <a:ext uri="{FF2B5EF4-FFF2-40B4-BE49-F238E27FC236}">
                <a16:creationId xmlns:a16="http://schemas.microsoft.com/office/drawing/2014/main" id="{4830C3D6-CA9C-EB64-E68F-2C76ADD0B7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25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17E04C66-EF3A-B804-026F-157F739092D5}"/>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6C98B63D-6F56-5815-B30F-E81763EAD1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b="0" i="0" u="none" strike="noStrike" cap="none" dirty="0">
                <a:solidFill>
                  <a:srgbClr val="000000"/>
                </a:solidFill>
                <a:latin typeface="Arial"/>
                <a:ea typeface="Arial"/>
                <a:cs typeface="Arial"/>
                <a:sym typeface="Arial"/>
              </a:rPr>
              <a:t>Respondents reported prolonged displacement, often spanning several years, with families unable to return due to the continued occupation of ancestral lands. </a:t>
            </a:r>
            <a:r>
              <a:rPr lang="en-GB" dirty="0"/>
              <a:t>These findings are consistent with national-level critiques of Nigeria’s dual tenure system under the Land Use Act (1978), which has created contradictions between statutory and customary land management.</a:t>
            </a:r>
            <a:endParaRPr dirty="0"/>
          </a:p>
        </p:txBody>
      </p:sp>
      <p:sp>
        <p:nvSpPr>
          <p:cNvPr id="93" name="Google Shape;93;p2:notes">
            <a:extLst>
              <a:ext uri="{FF2B5EF4-FFF2-40B4-BE49-F238E27FC236}">
                <a16:creationId xmlns:a16="http://schemas.microsoft.com/office/drawing/2014/main" id="{E664B065-58DE-FF05-0298-5BA83A650A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9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2E7123EF-7544-158D-DBDE-2FC09C466A0E}"/>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AB857459-874D-9BC2-A191-6478877D52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phenomenon mirrors global patterns of conflict-driven toponymy documented in Bosnia, Palestine, and South Sudan, where renaming is deployed as a strategy of cultural displacement and identity erasure.</a:t>
            </a:r>
          </a:p>
        </p:txBody>
      </p:sp>
      <p:sp>
        <p:nvSpPr>
          <p:cNvPr id="93" name="Google Shape;93;p2:notes">
            <a:extLst>
              <a:ext uri="{FF2B5EF4-FFF2-40B4-BE49-F238E27FC236}">
                <a16:creationId xmlns:a16="http://schemas.microsoft.com/office/drawing/2014/main" id="{9EC89C87-C052-B869-B63F-479DBD8737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36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099DB14C-F8BF-8626-D7DA-C481A696E969}"/>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11EFC6BB-4981-D7E7-20CB-A52421F754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DA687DAF-89D3-DE13-5DF9-BFB3BBE8DC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16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BB2C3D1C-ABC4-0A3B-4F3F-768D94A9EDA3}"/>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F4A36579-9121-1207-8738-BDC27EF0F4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A4C0B2F9-458D-4402-511B-7C79C4508C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32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a:extLst>
            <a:ext uri="{FF2B5EF4-FFF2-40B4-BE49-F238E27FC236}">
              <a16:creationId xmlns:a16="http://schemas.microsoft.com/office/drawing/2014/main" id="{364A1395-7850-7717-DCB6-41B769A8B999}"/>
            </a:ext>
          </a:extLst>
        </p:cNvPr>
        <p:cNvGrpSpPr/>
        <p:nvPr/>
      </p:nvGrpSpPr>
      <p:grpSpPr>
        <a:xfrm>
          <a:off x="0" y="0"/>
          <a:ext cx="0" cy="0"/>
          <a:chOff x="0" y="0"/>
          <a:chExt cx="0" cy="0"/>
        </a:xfrm>
      </p:grpSpPr>
      <p:sp>
        <p:nvSpPr>
          <p:cNvPr id="92" name="Google Shape;92;p2:notes">
            <a:extLst>
              <a:ext uri="{FF2B5EF4-FFF2-40B4-BE49-F238E27FC236}">
                <a16:creationId xmlns:a16="http://schemas.microsoft.com/office/drawing/2014/main" id="{E705491A-857A-4148-38B1-40FFE2EF23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
        <p:nvSpPr>
          <p:cNvPr id="93" name="Google Shape;93;p2:notes">
            <a:extLst>
              <a:ext uri="{FF2B5EF4-FFF2-40B4-BE49-F238E27FC236}">
                <a16:creationId xmlns:a16="http://schemas.microsoft.com/office/drawing/2014/main" id="{5BF5CBF2-8E9B-73CA-DFBF-723685B75E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79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random/>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drgbenga@yahoo.com" TargetMode="External"/><Relationship Id="rId4" Type="http://schemas.openxmlformats.org/officeDocument/2006/relationships/hyperlink" Target="mailto:rahilaolusilas@gmail.com"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2239557" y="1400140"/>
            <a:ext cx="7706686" cy="328984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ct val="100000"/>
              <a:buFont typeface="Calibri"/>
              <a:buNone/>
            </a:pPr>
            <a:r>
              <a:rPr lang="en-GB" sz="3000" b="1" noProof="0" dirty="0">
                <a:latin typeface="Cambria" panose="02040503050406030204" pitchFamily="18" charset="0"/>
                <a:ea typeface="Cambria" panose="02040503050406030204" pitchFamily="18" charset="0"/>
              </a:rPr>
              <a:t>DISPLACEMENT AND LAND GRABBING IN PLATEAU STATE, NIGERIA:</a:t>
            </a:r>
            <a:br>
              <a:rPr lang="en-GB" sz="3000" b="1" noProof="0" dirty="0">
                <a:latin typeface="Cambria" panose="02040503050406030204" pitchFamily="18" charset="0"/>
                <a:ea typeface="Cambria" panose="02040503050406030204" pitchFamily="18" charset="0"/>
              </a:rPr>
            </a:br>
            <a:r>
              <a:rPr lang="en-GB" sz="3000" b="1" noProof="0" dirty="0">
                <a:latin typeface="Cambria" panose="02040503050406030204" pitchFamily="18" charset="0"/>
                <a:ea typeface="Cambria" panose="02040503050406030204" pitchFamily="18" charset="0"/>
              </a:rPr>
              <a:t>The Impact of Crises on Internally Displaced Persons and the Urgency of</a:t>
            </a:r>
            <a:br>
              <a:rPr lang="en-GB" sz="3000" b="1" noProof="0" dirty="0">
                <a:latin typeface="Cambria" panose="02040503050406030204" pitchFamily="18" charset="0"/>
                <a:ea typeface="Cambria" panose="02040503050406030204" pitchFamily="18" charset="0"/>
              </a:rPr>
            </a:br>
            <a:r>
              <a:rPr lang="en-GB" sz="3000" b="1" noProof="0" dirty="0">
                <a:latin typeface="Cambria" panose="02040503050406030204" pitchFamily="18" charset="0"/>
                <a:ea typeface="Cambria" panose="02040503050406030204" pitchFamily="18" charset="0"/>
              </a:rPr>
              <a:t>Land Justice</a:t>
            </a:r>
          </a:p>
        </p:txBody>
      </p:sp>
      <p:pic>
        <p:nvPicPr>
          <p:cNvPr id="85" name="Google Shape;85;p13"/>
          <p:cNvPicPr preferRelativeResize="0"/>
          <p:nvPr/>
        </p:nvPicPr>
        <p:blipFill rotWithShape="1">
          <a:blip r:embed="rId3">
            <a:alphaModFix/>
          </a:blip>
          <a:srcRect/>
          <a:stretch/>
        </p:blipFill>
        <p:spPr>
          <a:xfrm>
            <a:off x="9581205" y="2023741"/>
            <a:ext cx="2326005" cy="1009650"/>
          </a:xfrm>
          <a:prstGeom prst="rect">
            <a:avLst/>
          </a:prstGeom>
          <a:noFill/>
          <a:ln>
            <a:noFill/>
          </a:ln>
        </p:spPr>
      </p:pic>
      <p:pic>
        <p:nvPicPr>
          <p:cNvPr id="86" name="Google Shape;86;p13"/>
          <p:cNvPicPr preferRelativeResize="0"/>
          <p:nvPr/>
        </p:nvPicPr>
        <p:blipFill rotWithShape="1">
          <a:blip r:embed="rId4">
            <a:alphaModFix/>
          </a:blip>
          <a:srcRect/>
          <a:stretch/>
        </p:blipFill>
        <p:spPr>
          <a:xfrm>
            <a:off x="0" y="-6064"/>
            <a:ext cx="12192000" cy="1406203"/>
          </a:xfrm>
          <a:prstGeom prst="rect">
            <a:avLst/>
          </a:prstGeom>
          <a:noFill/>
          <a:ln>
            <a:noFill/>
          </a:ln>
        </p:spPr>
      </p:pic>
      <p:pic>
        <p:nvPicPr>
          <p:cNvPr id="87" name="Google Shape;87;p13"/>
          <p:cNvPicPr preferRelativeResize="0"/>
          <p:nvPr/>
        </p:nvPicPr>
        <p:blipFill rotWithShape="1">
          <a:blip r:embed="rId5">
            <a:alphaModFix/>
          </a:blip>
          <a:srcRect/>
          <a:stretch/>
        </p:blipFill>
        <p:spPr>
          <a:xfrm>
            <a:off x="561807" y="5780209"/>
            <a:ext cx="2599545" cy="921629"/>
          </a:xfrm>
          <a:prstGeom prst="rect">
            <a:avLst/>
          </a:prstGeom>
          <a:noFill/>
          <a:ln>
            <a:noFill/>
          </a:ln>
        </p:spPr>
      </p:pic>
      <p:pic>
        <p:nvPicPr>
          <p:cNvPr id="88" name="Google Shape;88;p13"/>
          <p:cNvPicPr preferRelativeResize="0"/>
          <p:nvPr/>
        </p:nvPicPr>
        <p:blipFill rotWithShape="1">
          <a:blip r:embed="rId6">
            <a:alphaModFix/>
          </a:blip>
          <a:srcRect/>
          <a:stretch/>
        </p:blipFill>
        <p:spPr>
          <a:xfrm>
            <a:off x="9327683" y="5780209"/>
            <a:ext cx="2833048" cy="1009650"/>
          </a:xfrm>
          <a:prstGeom prst="rect">
            <a:avLst/>
          </a:prstGeom>
          <a:noFill/>
          <a:ln>
            <a:noFill/>
          </a:ln>
        </p:spPr>
      </p:pic>
      <p:pic>
        <p:nvPicPr>
          <p:cNvPr id="89" name="Google Shape;89;p13"/>
          <p:cNvPicPr preferRelativeResize="0"/>
          <p:nvPr/>
        </p:nvPicPr>
        <p:blipFill rotWithShape="1">
          <a:blip r:embed="rId7">
            <a:alphaModFix/>
          </a:blip>
          <a:srcRect/>
          <a:stretch/>
        </p:blipFill>
        <p:spPr>
          <a:xfrm>
            <a:off x="4291210" y="5736198"/>
            <a:ext cx="3906614" cy="1009650"/>
          </a:xfrm>
          <a:prstGeom prst="rect">
            <a:avLst/>
          </a:prstGeom>
          <a:noFill/>
          <a:ln>
            <a:noFill/>
          </a:ln>
        </p:spPr>
      </p:pic>
      <p:pic>
        <p:nvPicPr>
          <p:cNvPr id="90" name="Google Shape;90;p13"/>
          <p:cNvPicPr preferRelativeResize="0"/>
          <p:nvPr/>
        </p:nvPicPr>
        <p:blipFill rotWithShape="1">
          <a:blip r:embed="rId8">
            <a:alphaModFix/>
          </a:blip>
          <a:srcRect/>
          <a:stretch/>
        </p:blipFill>
        <p:spPr>
          <a:xfrm>
            <a:off x="284790" y="1626498"/>
            <a:ext cx="1954767" cy="1650463"/>
          </a:xfrm>
          <a:prstGeom prst="rect">
            <a:avLst/>
          </a:prstGeom>
          <a:noFill/>
          <a:ln>
            <a:noFill/>
          </a:ln>
        </p:spPr>
      </p:pic>
      <p:sp>
        <p:nvSpPr>
          <p:cNvPr id="2" name="Google Shape;84;p13">
            <a:extLst>
              <a:ext uri="{FF2B5EF4-FFF2-40B4-BE49-F238E27FC236}">
                <a16:creationId xmlns:a16="http://schemas.microsoft.com/office/drawing/2014/main" id="{58E91C29-699B-FE78-BD33-55C5917D4F0F}"/>
              </a:ext>
            </a:extLst>
          </p:cNvPr>
          <p:cNvSpPr txBox="1">
            <a:spLocks/>
          </p:cNvSpPr>
          <p:nvPr/>
        </p:nvSpPr>
        <p:spPr>
          <a:xfrm>
            <a:off x="437866" y="4602852"/>
            <a:ext cx="4793701" cy="117735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ct val="100000"/>
            </a:pPr>
            <a:r>
              <a:rPr lang="en-GB" sz="2000" b="1" noProof="0" dirty="0">
                <a:latin typeface="Cambria" panose="02040503050406030204" pitchFamily="18" charset="0"/>
                <a:ea typeface="Cambria" panose="02040503050406030204" pitchFamily="18" charset="0"/>
              </a:rPr>
              <a:t>OLU-SILAS Rahila </a:t>
            </a:r>
            <a:r>
              <a:rPr lang="en-GB" sz="2000" b="1" noProof="0" dirty="0" err="1">
                <a:latin typeface="Cambria" panose="02040503050406030204" pitchFamily="18" charset="0"/>
                <a:ea typeface="Cambria" panose="02040503050406030204" pitchFamily="18" charset="0"/>
              </a:rPr>
              <a:t>Amosha</a:t>
            </a:r>
            <a:endParaRPr lang="en-GB" sz="2000" b="1" noProof="0" dirty="0">
              <a:latin typeface="Cambria" panose="02040503050406030204" pitchFamily="18" charset="0"/>
              <a:ea typeface="Cambria" panose="02040503050406030204" pitchFamily="18" charset="0"/>
            </a:endParaRPr>
          </a:p>
          <a:p>
            <a:pPr algn="l">
              <a:buSzPct val="100000"/>
            </a:pPr>
            <a:r>
              <a:rPr lang="en-GB" sz="2000" b="1" noProof="0" dirty="0">
                <a:latin typeface="Cambria" panose="02040503050406030204" pitchFamily="18" charset="0"/>
                <a:ea typeface="Cambria" panose="02040503050406030204" pitchFamily="18" charset="0"/>
              </a:rPr>
              <a:t>Plateau State Internal Revenue Service,</a:t>
            </a:r>
          </a:p>
          <a:p>
            <a:pPr algn="l">
              <a:buSzPct val="100000"/>
            </a:pPr>
            <a:r>
              <a:rPr lang="en-GB" sz="2000" b="1" noProof="0" dirty="0">
                <a:latin typeface="Cambria" panose="02040503050406030204" pitchFamily="18" charset="0"/>
                <a:ea typeface="Cambria" panose="02040503050406030204" pitchFamily="18" charset="0"/>
              </a:rPr>
              <a:t>Jos, Plateau State, Nigeria</a:t>
            </a:r>
          </a:p>
          <a:p>
            <a:pPr algn="l">
              <a:buSzPct val="100000"/>
            </a:pPr>
            <a:endParaRPr lang="en-GB" sz="2000" b="1" noProof="0" dirty="0">
              <a:latin typeface="Cambria" panose="02040503050406030204" pitchFamily="18" charset="0"/>
              <a:ea typeface="Cambria" panose="02040503050406030204" pitchFamily="18" charset="0"/>
            </a:endParaRPr>
          </a:p>
        </p:txBody>
      </p:sp>
      <p:sp>
        <p:nvSpPr>
          <p:cNvPr id="3" name="Google Shape;84;p13">
            <a:extLst>
              <a:ext uri="{FF2B5EF4-FFF2-40B4-BE49-F238E27FC236}">
                <a16:creationId xmlns:a16="http://schemas.microsoft.com/office/drawing/2014/main" id="{E8662EAC-731B-C046-73F0-23CD547116AA}"/>
              </a:ext>
            </a:extLst>
          </p:cNvPr>
          <p:cNvSpPr txBox="1">
            <a:spLocks/>
          </p:cNvSpPr>
          <p:nvPr/>
        </p:nvSpPr>
        <p:spPr>
          <a:xfrm>
            <a:off x="8584501" y="4602851"/>
            <a:ext cx="3316509" cy="117735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ct val="100000"/>
            </a:pPr>
            <a:r>
              <a:rPr lang="en-GB" sz="2000" b="1" noProof="0" dirty="0">
                <a:latin typeface="Cambria" panose="02040503050406030204" pitchFamily="18" charset="0"/>
                <a:ea typeface="Cambria" panose="02040503050406030204" pitchFamily="18" charset="0"/>
              </a:rPr>
              <a:t>SILAS Olugbenga Akindele</a:t>
            </a:r>
          </a:p>
          <a:p>
            <a:pPr algn="l">
              <a:buSzPct val="100000"/>
            </a:pPr>
            <a:r>
              <a:rPr lang="en-GB" sz="2000" b="1" noProof="0" dirty="0">
                <a:latin typeface="Cambria" panose="02040503050406030204" pitchFamily="18" charset="0"/>
                <a:ea typeface="Cambria" panose="02040503050406030204" pitchFamily="18" charset="0"/>
              </a:rPr>
              <a:t>University of Jos,</a:t>
            </a:r>
          </a:p>
          <a:p>
            <a:pPr algn="l">
              <a:buSzPct val="100000"/>
            </a:pPr>
            <a:r>
              <a:rPr lang="en-GB" sz="2000" b="1" noProof="0" dirty="0">
                <a:latin typeface="Cambria" panose="02040503050406030204" pitchFamily="18" charset="0"/>
                <a:ea typeface="Cambria" panose="02040503050406030204" pitchFamily="18" charset="0"/>
              </a:rPr>
              <a:t>Jos, Plateau State, Nigeria</a:t>
            </a:r>
          </a:p>
          <a:p>
            <a:pPr algn="l">
              <a:buSzPct val="100000"/>
            </a:pPr>
            <a:endParaRPr lang="en-GB" sz="2000" b="1" noProof="0" dirty="0">
              <a:latin typeface="Cambria" panose="02040503050406030204" pitchFamily="18" charset="0"/>
              <a:ea typeface="Cambria" panose="02040503050406030204" pitchFamily="18" charset="0"/>
            </a:endParaRP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512978E5-D313-75B1-1B90-4247AC678B57}"/>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87AEFE80-4BEC-FB3D-85AB-07EC0A3AE1C1}"/>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1A0C99A7-27FA-5779-61CD-59BB84A4153C}"/>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LAND REFORMS IN OTHER JURISDICTIONS</a:t>
            </a:r>
          </a:p>
        </p:txBody>
      </p:sp>
      <p:graphicFrame>
        <p:nvGraphicFramePr>
          <p:cNvPr id="3" name="Diagram 2">
            <a:extLst>
              <a:ext uri="{FF2B5EF4-FFF2-40B4-BE49-F238E27FC236}">
                <a16:creationId xmlns:a16="http://schemas.microsoft.com/office/drawing/2014/main" id="{D2E2F518-9A8A-D026-BC06-2D9F25EC4AAD}"/>
              </a:ext>
            </a:extLst>
          </p:cNvPr>
          <p:cNvGraphicFramePr/>
          <p:nvPr>
            <p:extLst>
              <p:ext uri="{D42A27DB-BD31-4B8C-83A1-F6EECF244321}">
                <p14:modId xmlns:p14="http://schemas.microsoft.com/office/powerpoint/2010/main" val="1787789606"/>
              </p:ext>
            </p:extLst>
          </p:nvPr>
        </p:nvGraphicFramePr>
        <p:xfrm>
          <a:off x="158228" y="1873769"/>
          <a:ext cx="11818913" cy="4787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3879371"/>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6E8D840A-05AE-DC46-C744-1E2D5697C3C7}"/>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4D5D6163-D952-8B1E-9D2D-18EDC9B47722}"/>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0236B94E-35EC-EE95-99D0-511DC27550CD}"/>
              </a:ext>
            </a:extLst>
          </p:cNvPr>
          <p:cNvSpPr>
            <a:spLocks noGrp="1"/>
          </p:cNvSpPr>
          <p:nvPr>
            <p:ph type="title"/>
          </p:nvPr>
        </p:nvSpPr>
        <p:spPr>
          <a:xfrm>
            <a:off x="692215" y="196850"/>
            <a:ext cx="10807569" cy="808989"/>
          </a:xfrm>
        </p:spPr>
        <p:txBody>
          <a:bodyPr>
            <a:normAutofit/>
          </a:bodyPr>
          <a:lstStyle/>
          <a:p>
            <a:pPr algn="ctr"/>
            <a:r>
              <a:rPr lang="en-GB" sz="3600" b="1" noProof="0">
                <a:solidFill>
                  <a:schemeClr val="bg1"/>
                </a:solidFill>
                <a:latin typeface="+mj-lt"/>
              </a:rPr>
              <a:t>GLOBAL IMPERATIVE FOR LAND JUSTICE</a:t>
            </a:r>
            <a:endParaRPr lang="en-GB" sz="3600" b="1" noProof="0" dirty="0">
              <a:solidFill>
                <a:schemeClr val="bg1"/>
              </a:solidFill>
              <a:latin typeface="+mj-lt"/>
            </a:endParaRPr>
          </a:p>
        </p:txBody>
      </p:sp>
      <p:sp>
        <p:nvSpPr>
          <p:cNvPr id="3" name="TextBox 2">
            <a:extLst>
              <a:ext uri="{FF2B5EF4-FFF2-40B4-BE49-F238E27FC236}">
                <a16:creationId xmlns:a16="http://schemas.microsoft.com/office/drawing/2014/main" id="{294EC163-40F6-D846-6EBD-1A9F45DDA4B2}"/>
              </a:ext>
            </a:extLst>
          </p:cNvPr>
          <p:cNvSpPr txBox="1"/>
          <p:nvPr/>
        </p:nvSpPr>
        <p:spPr>
          <a:xfrm>
            <a:off x="152400" y="1400139"/>
            <a:ext cx="11887200" cy="707886"/>
          </a:xfrm>
          <a:prstGeom prst="rect">
            <a:avLst/>
          </a:prstGeom>
          <a:noFill/>
        </p:spPr>
        <p:txBody>
          <a:bodyPr wrap="square">
            <a:spAutoFit/>
          </a:bodyPr>
          <a:lstStyle/>
          <a:p>
            <a:r>
              <a:rPr lang="en-GB" sz="2000" noProof="0" dirty="0">
                <a:latin typeface="+mn-lt"/>
              </a:rPr>
              <a:t>International and African Union frameworks stress that displacement without restitution entrenches injustice and destabilises communities.</a:t>
            </a:r>
          </a:p>
        </p:txBody>
      </p:sp>
      <p:graphicFrame>
        <p:nvGraphicFramePr>
          <p:cNvPr id="4" name="Diagram 3">
            <a:extLst>
              <a:ext uri="{FF2B5EF4-FFF2-40B4-BE49-F238E27FC236}">
                <a16:creationId xmlns:a16="http://schemas.microsoft.com/office/drawing/2014/main" id="{45FDA1D7-356A-A705-CC36-73BED88A1A82}"/>
              </a:ext>
            </a:extLst>
          </p:cNvPr>
          <p:cNvGraphicFramePr/>
          <p:nvPr>
            <p:extLst>
              <p:ext uri="{D42A27DB-BD31-4B8C-83A1-F6EECF244321}">
                <p14:modId xmlns:p14="http://schemas.microsoft.com/office/powerpoint/2010/main" val="2873295730"/>
              </p:ext>
            </p:extLst>
          </p:nvPr>
        </p:nvGraphicFramePr>
        <p:xfrm>
          <a:off x="323121" y="2072458"/>
          <a:ext cx="4218899" cy="4588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88C50367-6D6E-FEDA-1AFA-80640A35F11A}"/>
              </a:ext>
            </a:extLst>
          </p:cNvPr>
          <p:cNvGraphicFramePr/>
          <p:nvPr>
            <p:extLst>
              <p:ext uri="{D42A27DB-BD31-4B8C-83A1-F6EECF244321}">
                <p14:modId xmlns:p14="http://schemas.microsoft.com/office/powerpoint/2010/main" val="3221613160"/>
              </p:ext>
            </p:extLst>
          </p:nvPr>
        </p:nvGraphicFramePr>
        <p:xfrm>
          <a:off x="4946753" y="2072459"/>
          <a:ext cx="6922125" cy="45886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60288628"/>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5E666B13-6B22-DC1F-0FD4-866D2FDCA8E0}"/>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DF8A2094-B3D2-83CE-FE24-DDD625F0E9A4}"/>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15B19499-4E53-B45E-4FBA-C2704912C71D}"/>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CONCLUSION</a:t>
            </a:r>
          </a:p>
        </p:txBody>
      </p:sp>
      <p:graphicFrame>
        <p:nvGraphicFramePr>
          <p:cNvPr id="7" name="Diagram 6">
            <a:extLst>
              <a:ext uri="{FF2B5EF4-FFF2-40B4-BE49-F238E27FC236}">
                <a16:creationId xmlns:a16="http://schemas.microsoft.com/office/drawing/2014/main" id="{8BC7BE2E-7F82-DCB8-4BA2-6123A98B7100}"/>
              </a:ext>
            </a:extLst>
          </p:cNvPr>
          <p:cNvGraphicFramePr/>
          <p:nvPr>
            <p:extLst>
              <p:ext uri="{D42A27DB-BD31-4B8C-83A1-F6EECF244321}">
                <p14:modId xmlns:p14="http://schemas.microsoft.com/office/powerpoint/2010/main" val="1445705776"/>
              </p:ext>
            </p:extLst>
          </p:nvPr>
        </p:nvGraphicFramePr>
        <p:xfrm>
          <a:off x="0" y="1309939"/>
          <a:ext cx="12192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3337711"/>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F3E83F4A-99C0-48E5-DCE7-8CC4F786BEAC}"/>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F4BC3F05-67C9-68D0-CB8A-6EEB5AC82599}"/>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9FE6ECA5-6090-9FB7-1480-4772C7800B77}"/>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RECOMMENDATIONS</a:t>
            </a:r>
          </a:p>
        </p:txBody>
      </p:sp>
      <p:graphicFrame>
        <p:nvGraphicFramePr>
          <p:cNvPr id="4" name="Diagram 3">
            <a:extLst>
              <a:ext uri="{FF2B5EF4-FFF2-40B4-BE49-F238E27FC236}">
                <a16:creationId xmlns:a16="http://schemas.microsoft.com/office/drawing/2014/main" id="{A2A9FB03-5A7D-A4B0-808F-6300849EABDF}"/>
              </a:ext>
            </a:extLst>
          </p:cNvPr>
          <p:cNvGraphicFramePr/>
          <p:nvPr>
            <p:extLst>
              <p:ext uri="{D42A27DB-BD31-4B8C-83A1-F6EECF244321}">
                <p14:modId xmlns:p14="http://schemas.microsoft.com/office/powerpoint/2010/main" val="1552465999"/>
              </p:ext>
            </p:extLst>
          </p:nvPr>
        </p:nvGraphicFramePr>
        <p:xfrm>
          <a:off x="0" y="1513113"/>
          <a:ext cx="12082072" cy="5148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7876257"/>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CBB6BD78-CD47-B3D1-A1AA-4093BAA272AF}"/>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5D71E5C8-E164-E7C3-5BA4-5FEAE667CDD2}"/>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48BCBA63-47EE-1757-2EA4-B8E438790E94}"/>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SPONSORSHIP AND FUTURE PROSPECTS</a:t>
            </a:r>
          </a:p>
        </p:txBody>
      </p:sp>
      <p:graphicFrame>
        <p:nvGraphicFramePr>
          <p:cNvPr id="6" name="Diagram 5">
            <a:extLst>
              <a:ext uri="{FF2B5EF4-FFF2-40B4-BE49-F238E27FC236}">
                <a16:creationId xmlns:a16="http://schemas.microsoft.com/office/drawing/2014/main" id="{CC6024AF-02C9-568E-D7C5-C5618957C462}"/>
              </a:ext>
            </a:extLst>
          </p:cNvPr>
          <p:cNvGraphicFramePr/>
          <p:nvPr>
            <p:extLst>
              <p:ext uri="{D42A27DB-BD31-4B8C-83A1-F6EECF244321}">
                <p14:modId xmlns:p14="http://schemas.microsoft.com/office/powerpoint/2010/main" val="687598341"/>
              </p:ext>
            </p:extLst>
          </p:nvPr>
        </p:nvGraphicFramePr>
        <p:xfrm>
          <a:off x="140949" y="1236209"/>
          <a:ext cx="11926133" cy="5621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7014778"/>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noProof="0" dirty="0">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8468" y="0"/>
            <a:ext cx="12185625" cy="1405467"/>
          </a:xfrm>
          <a:prstGeom prst="rect">
            <a:avLst/>
          </a:prstGeom>
          <a:noFill/>
          <a:ln>
            <a:noFill/>
          </a:ln>
        </p:spPr>
      </p:pic>
      <p:sp>
        <p:nvSpPr>
          <p:cNvPr id="104" name="Google Shape;104;p15"/>
          <p:cNvSpPr/>
          <p:nvPr/>
        </p:nvSpPr>
        <p:spPr>
          <a:xfrm flipH="1">
            <a:off x="0" y="6406116"/>
            <a:ext cx="12191998" cy="461774"/>
          </a:xfrm>
          <a:prstGeom prst="rect">
            <a:avLst/>
          </a:prstGeom>
          <a:gradFill>
            <a:gsLst>
              <a:gs pos="0">
                <a:srgbClr val="000000"/>
              </a:gs>
              <a:gs pos="100000">
                <a:srgbClr val="2F5496"/>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noProof="0" dirty="0">
              <a:solidFill>
                <a:schemeClr val="lt1"/>
              </a:solidFill>
              <a:latin typeface="Calibri"/>
              <a:ea typeface="Calibri"/>
              <a:cs typeface="Calibri"/>
              <a:sym typeface="Calibri"/>
            </a:endParaRPr>
          </a:p>
        </p:txBody>
      </p:sp>
      <p:sp>
        <p:nvSpPr>
          <p:cNvPr id="105" name="Google Shape;105;p15"/>
          <p:cNvSpPr/>
          <p:nvPr/>
        </p:nvSpPr>
        <p:spPr>
          <a:xfrm flipH="1">
            <a:off x="8115300" y="6406115"/>
            <a:ext cx="4076698" cy="464399"/>
          </a:xfrm>
          <a:prstGeom prst="rect">
            <a:avLst/>
          </a:prstGeom>
          <a:gradFill>
            <a:gsLst>
              <a:gs pos="0">
                <a:srgbClr val="000000">
                  <a:alpha val="30980"/>
                </a:srgbClr>
              </a:gs>
              <a:gs pos="19000">
                <a:srgbClr val="000000">
                  <a:alpha val="30980"/>
                </a:srgbClr>
              </a:gs>
              <a:gs pos="99000">
                <a:schemeClr val="accent1"/>
              </a:gs>
              <a:gs pos="100000">
                <a:schemeClr val="accent1"/>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noProof="0" dirty="0">
              <a:solidFill>
                <a:schemeClr val="lt1"/>
              </a:solidFill>
              <a:latin typeface="Calibri"/>
              <a:ea typeface="Calibri"/>
              <a:cs typeface="Calibri"/>
              <a:sym typeface="Calibri"/>
            </a:endParaRPr>
          </a:p>
        </p:txBody>
      </p:sp>
      <p:sp>
        <p:nvSpPr>
          <p:cNvPr id="5" name="Google Shape;84;p13">
            <a:extLst>
              <a:ext uri="{FF2B5EF4-FFF2-40B4-BE49-F238E27FC236}">
                <a16:creationId xmlns:a16="http://schemas.microsoft.com/office/drawing/2014/main" id="{8C0BA8B9-3995-49B8-8374-4A07232A2659}"/>
              </a:ext>
            </a:extLst>
          </p:cNvPr>
          <p:cNvSpPr txBox="1">
            <a:spLocks/>
          </p:cNvSpPr>
          <p:nvPr/>
        </p:nvSpPr>
        <p:spPr>
          <a:xfrm>
            <a:off x="6096000" y="2038993"/>
            <a:ext cx="5731390" cy="142702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buSzPct val="100000"/>
            </a:pPr>
            <a:r>
              <a:rPr lang="en-GB" sz="2400" b="1" noProof="0" dirty="0">
                <a:latin typeface="Cambria" panose="02040503050406030204" pitchFamily="18" charset="0"/>
                <a:ea typeface="Cambria" panose="02040503050406030204" pitchFamily="18" charset="0"/>
              </a:rPr>
              <a:t>OLU-SILAS Rahila </a:t>
            </a:r>
            <a:r>
              <a:rPr lang="en-GB" sz="2400" b="1" noProof="0" dirty="0" err="1">
                <a:latin typeface="Cambria" panose="02040503050406030204" pitchFamily="18" charset="0"/>
                <a:ea typeface="Cambria" panose="02040503050406030204" pitchFamily="18" charset="0"/>
              </a:rPr>
              <a:t>Amosha</a:t>
            </a:r>
            <a:endParaRPr lang="en-GB" sz="2400" b="1" noProof="0" dirty="0">
              <a:latin typeface="Cambria" panose="02040503050406030204" pitchFamily="18" charset="0"/>
              <a:ea typeface="Cambria" panose="02040503050406030204" pitchFamily="18" charset="0"/>
            </a:endParaRPr>
          </a:p>
          <a:p>
            <a:pPr algn="r">
              <a:buSzPct val="100000"/>
            </a:pPr>
            <a:r>
              <a:rPr lang="en-GB" sz="2400" b="1" noProof="0" dirty="0">
                <a:latin typeface="Cambria" panose="02040503050406030204" pitchFamily="18" charset="0"/>
                <a:ea typeface="Cambria" panose="02040503050406030204" pitchFamily="18" charset="0"/>
              </a:rPr>
              <a:t>Plateau State Internal Revenue Service,</a:t>
            </a:r>
          </a:p>
          <a:p>
            <a:pPr algn="r">
              <a:buSzPct val="100000"/>
            </a:pPr>
            <a:r>
              <a:rPr lang="en-GB" sz="2400" b="1" noProof="0" dirty="0">
                <a:latin typeface="Cambria" panose="02040503050406030204" pitchFamily="18" charset="0"/>
                <a:ea typeface="Cambria" panose="02040503050406030204" pitchFamily="18" charset="0"/>
              </a:rPr>
              <a:t>Jos, Plateau State, Nigeria</a:t>
            </a:r>
          </a:p>
          <a:p>
            <a:pPr algn="r">
              <a:buSzPct val="100000"/>
            </a:pPr>
            <a:r>
              <a:rPr lang="en-GB" sz="2400" b="1" noProof="0" dirty="0">
                <a:latin typeface="Cambria" panose="02040503050406030204" pitchFamily="18" charset="0"/>
                <a:ea typeface="Cambria" panose="02040503050406030204" pitchFamily="18" charset="0"/>
                <a:hlinkClick r:id="rId4"/>
              </a:rPr>
              <a:t>rahilaolusilas@gmail.com</a:t>
            </a:r>
            <a:endParaRPr lang="en-GB" sz="2400" b="1" noProof="0" dirty="0">
              <a:latin typeface="Cambria" panose="02040503050406030204" pitchFamily="18" charset="0"/>
              <a:ea typeface="Cambria" panose="02040503050406030204" pitchFamily="18" charset="0"/>
            </a:endParaRPr>
          </a:p>
        </p:txBody>
      </p:sp>
      <p:sp>
        <p:nvSpPr>
          <p:cNvPr id="6" name="Google Shape;84;p13">
            <a:extLst>
              <a:ext uri="{FF2B5EF4-FFF2-40B4-BE49-F238E27FC236}">
                <a16:creationId xmlns:a16="http://schemas.microsoft.com/office/drawing/2014/main" id="{4E298BDE-4C9B-13F2-8F7A-72109F0BC287}"/>
              </a:ext>
            </a:extLst>
          </p:cNvPr>
          <p:cNvSpPr txBox="1">
            <a:spLocks/>
          </p:cNvSpPr>
          <p:nvPr/>
        </p:nvSpPr>
        <p:spPr>
          <a:xfrm>
            <a:off x="6389157" y="4345568"/>
            <a:ext cx="5438233" cy="142702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buSzPct val="100000"/>
            </a:pPr>
            <a:r>
              <a:rPr lang="en-GB" sz="2400" b="1" noProof="0" dirty="0">
                <a:latin typeface="Cambria" panose="02040503050406030204" pitchFamily="18" charset="0"/>
                <a:ea typeface="Cambria" panose="02040503050406030204" pitchFamily="18" charset="0"/>
              </a:rPr>
              <a:t>SILAS Olugbenga Akindele</a:t>
            </a:r>
          </a:p>
          <a:p>
            <a:pPr algn="r">
              <a:buSzPct val="100000"/>
            </a:pPr>
            <a:r>
              <a:rPr lang="en-GB" sz="2400" b="1" noProof="0" dirty="0">
                <a:latin typeface="Cambria" panose="02040503050406030204" pitchFamily="18" charset="0"/>
                <a:ea typeface="Cambria" panose="02040503050406030204" pitchFamily="18" charset="0"/>
              </a:rPr>
              <a:t>University of Jos,</a:t>
            </a:r>
          </a:p>
          <a:p>
            <a:pPr algn="r">
              <a:buSzPct val="100000"/>
            </a:pPr>
            <a:r>
              <a:rPr lang="en-GB" sz="2400" b="1" noProof="0" dirty="0">
                <a:latin typeface="Cambria" panose="02040503050406030204" pitchFamily="18" charset="0"/>
                <a:ea typeface="Cambria" panose="02040503050406030204" pitchFamily="18" charset="0"/>
              </a:rPr>
              <a:t>Jos, Plateau State, Nigeria</a:t>
            </a:r>
          </a:p>
          <a:p>
            <a:pPr algn="r">
              <a:buSzPct val="100000"/>
            </a:pPr>
            <a:r>
              <a:rPr lang="en-GB" sz="2400" b="1" noProof="0" dirty="0">
                <a:latin typeface="Cambria" panose="02040503050406030204" pitchFamily="18" charset="0"/>
                <a:ea typeface="Cambria" panose="02040503050406030204" pitchFamily="18" charset="0"/>
                <a:hlinkClick r:id="rId5"/>
              </a:rPr>
              <a:t>drgbenga@yahoo.com</a:t>
            </a:r>
            <a:endParaRPr lang="en-GB" sz="2400" b="1" noProof="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5D3B9C4-D2F7-BB6B-1CE6-9ACBF1DAEB22}"/>
              </a:ext>
            </a:extLst>
          </p:cNvPr>
          <p:cNvPicPr>
            <a:picLocks noChangeAspect="1"/>
          </p:cNvPicPr>
          <p:nvPr/>
        </p:nvPicPr>
        <p:blipFill rotWithShape="1">
          <a:blip r:embed="rId6"/>
          <a:srcRect t="12040" b="21294"/>
          <a:stretch>
            <a:fillRect/>
          </a:stretch>
        </p:blipFill>
        <p:spPr>
          <a:xfrm>
            <a:off x="1230845" y="1634397"/>
            <a:ext cx="4572000" cy="4572000"/>
          </a:xfrm>
          <a:prstGeom prst="rect">
            <a:avLst/>
          </a:prstGeom>
        </p:spPr>
      </p:pic>
      <p:sp>
        <p:nvSpPr>
          <p:cNvPr id="9" name="Title 7">
            <a:extLst>
              <a:ext uri="{FF2B5EF4-FFF2-40B4-BE49-F238E27FC236}">
                <a16:creationId xmlns:a16="http://schemas.microsoft.com/office/drawing/2014/main" id="{1F02014D-495D-B6CD-AF8C-F8665B617D9C}"/>
              </a:ext>
            </a:extLst>
          </p:cNvPr>
          <p:cNvSpPr>
            <a:spLocks noGrp="1"/>
          </p:cNvSpPr>
          <p:nvPr>
            <p:ph type="title"/>
          </p:nvPr>
        </p:nvSpPr>
        <p:spPr>
          <a:xfrm>
            <a:off x="731837" y="295575"/>
            <a:ext cx="10728324" cy="808989"/>
          </a:xfrm>
        </p:spPr>
        <p:txBody>
          <a:bodyPr>
            <a:normAutofit/>
          </a:bodyPr>
          <a:lstStyle/>
          <a:p>
            <a:pPr algn="ctr"/>
            <a:r>
              <a:rPr lang="en-GB" sz="3600" b="1" noProof="0" dirty="0">
                <a:solidFill>
                  <a:schemeClr val="bg1"/>
                </a:solidFill>
                <a:latin typeface="+mj-lt"/>
              </a:rPr>
              <a:t>CONTACT US</a:t>
            </a: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69707BC2-67C4-291F-0218-7D2CDED7B83E}"/>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429B83D0-FB8D-D12B-BD87-70BA3783865F}"/>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D782371F-8457-7EEC-144C-837FFDE9278D}"/>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PLATEAU STATE, NIGERIA</a:t>
            </a:r>
          </a:p>
        </p:txBody>
      </p:sp>
      <p:pic>
        <p:nvPicPr>
          <p:cNvPr id="11" name="Picture Placeholder 10">
            <a:extLst>
              <a:ext uri="{FF2B5EF4-FFF2-40B4-BE49-F238E27FC236}">
                <a16:creationId xmlns:a16="http://schemas.microsoft.com/office/drawing/2014/main" id="{BA08F638-A45F-D6CE-D03C-75D53AD38BD8}"/>
              </a:ext>
            </a:extLst>
          </p:cNvPr>
          <p:cNvPicPr>
            <a:picLocks noGrp="1" noChangeAspect="1"/>
          </p:cNvPicPr>
          <p:nvPr>
            <p:ph type="pic" idx="2"/>
          </p:nvPr>
        </p:nvPicPr>
        <p:blipFill>
          <a:blip r:embed="rId4"/>
          <a:srcRect l="1924" t="967" r="484" b="1498"/>
          <a:stretch>
            <a:fillRect/>
          </a:stretch>
        </p:blipFill>
        <p:spPr>
          <a:xfrm>
            <a:off x="7318477" y="1603053"/>
            <a:ext cx="4768644" cy="5018932"/>
          </a:xfrm>
        </p:spPr>
      </p:pic>
      <p:graphicFrame>
        <p:nvGraphicFramePr>
          <p:cNvPr id="13" name="Diagram 12">
            <a:extLst>
              <a:ext uri="{FF2B5EF4-FFF2-40B4-BE49-F238E27FC236}">
                <a16:creationId xmlns:a16="http://schemas.microsoft.com/office/drawing/2014/main" id="{11D7D3B5-D5F2-23F3-61B4-93FF9D780D18}"/>
              </a:ext>
            </a:extLst>
          </p:cNvPr>
          <p:cNvGraphicFramePr/>
          <p:nvPr>
            <p:extLst>
              <p:ext uri="{D42A27DB-BD31-4B8C-83A1-F6EECF244321}">
                <p14:modId xmlns:p14="http://schemas.microsoft.com/office/powerpoint/2010/main" val="1110222154"/>
              </p:ext>
            </p:extLst>
          </p:nvPr>
        </p:nvGraphicFramePr>
        <p:xfrm>
          <a:off x="104879" y="1603053"/>
          <a:ext cx="7079226" cy="50189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45844800"/>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72877604-A0A3-D6C3-029D-655878D4D98D}"/>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BCAA90B-D84D-3857-BE9C-B7680BF8D36E}"/>
              </a:ext>
            </a:extLst>
          </p:cNvPr>
          <p:cNvPicPr>
            <a:picLocks noGrp="1" noChangeAspect="1"/>
          </p:cNvPicPr>
          <p:nvPr>
            <p:ph type="pic" idx="2"/>
          </p:nvPr>
        </p:nvPicPr>
        <p:blipFill>
          <a:blip r:embed="rId3"/>
          <a:srcRect l="3" t="-654" r="8501" b="2354"/>
          <a:stretch>
            <a:fillRect/>
          </a:stretch>
        </p:blipFill>
        <p:spPr>
          <a:xfrm>
            <a:off x="105466" y="1416002"/>
            <a:ext cx="8543859" cy="5441998"/>
          </a:xfrm>
        </p:spPr>
      </p:pic>
      <p:pic>
        <p:nvPicPr>
          <p:cNvPr id="95" name="Google Shape;95;p14">
            <a:extLst>
              <a:ext uri="{FF2B5EF4-FFF2-40B4-BE49-F238E27FC236}">
                <a16:creationId xmlns:a16="http://schemas.microsoft.com/office/drawing/2014/main" id="{1C72CD2A-B117-878E-3799-80180E6D6F1B}"/>
              </a:ext>
            </a:extLst>
          </p:cNvPr>
          <p:cNvPicPr preferRelativeResize="0"/>
          <p:nvPr/>
        </p:nvPicPr>
        <p:blipFill rotWithShape="1">
          <a:blip r:embed="rId4">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0A4A31F1-4489-AC75-C7D0-416795D8968E}"/>
              </a:ext>
            </a:extLst>
          </p:cNvPr>
          <p:cNvSpPr>
            <a:spLocks noGrp="1"/>
          </p:cNvSpPr>
          <p:nvPr>
            <p:ph type="title"/>
          </p:nvPr>
        </p:nvSpPr>
        <p:spPr>
          <a:xfrm>
            <a:off x="105466" y="345858"/>
            <a:ext cx="11981067" cy="702357"/>
          </a:xfrm>
        </p:spPr>
        <p:txBody>
          <a:bodyPr>
            <a:normAutofit fontScale="90000"/>
          </a:bodyPr>
          <a:lstStyle/>
          <a:p>
            <a:pPr algn="ctr"/>
            <a:r>
              <a:rPr lang="en-GB" sz="3600" b="1" noProof="0" dirty="0">
                <a:solidFill>
                  <a:schemeClr val="bg1"/>
                </a:solidFill>
                <a:latin typeface="+mj-lt"/>
              </a:rPr>
              <a:t>STUDY AREA: EPICENTRES OF VIOLENCE AND DISPLACEMENTS</a:t>
            </a:r>
          </a:p>
        </p:txBody>
      </p:sp>
      <p:sp>
        <p:nvSpPr>
          <p:cNvPr id="5" name="Oval 4">
            <a:extLst>
              <a:ext uri="{FF2B5EF4-FFF2-40B4-BE49-F238E27FC236}">
                <a16:creationId xmlns:a16="http://schemas.microsoft.com/office/drawing/2014/main" id="{CA2DC9F0-56AA-5D4A-645D-3150B05591DE}"/>
              </a:ext>
            </a:extLst>
          </p:cNvPr>
          <p:cNvSpPr/>
          <p:nvPr/>
        </p:nvSpPr>
        <p:spPr>
          <a:xfrm>
            <a:off x="509665" y="2233534"/>
            <a:ext cx="2473377" cy="301302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Oval 5">
            <a:extLst>
              <a:ext uri="{FF2B5EF4-FFF2-40B4-BE49-F238E27FC236}">
                <a16:creationId xmlns:a16="http://schemas.microsoft.com/office/drawing/2014/main" id="{CE20C639-95F9-79D3-FA7E-77954157BEF8}"/>
              </a:ext>
            </a:extLst>
          </p:cNvPr>
          <p:cNvSpPr/>
          <p:nvPr/>
        </p:nvSpPr>
        <p:spPr>
          <a:xfrm>
            <a:off x="5156616" y="2233534"/>
            <a:ext cx="2698230" cy="11954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aphicFrame>
        <p:nvGraphicFramePr>
          <p:cNvPr id="9" name="Diagram 8">
            <a:extLst>
              <a:ext uri="{FF2B5EF4-FFF2-40B4-BE49-F238E27FC236}">
                <a16:creationId xmlns:a16="http://schemas.microsoft.com/office/drawing/2014/main" id="{944C1CB9-6A3B-12B2-8211-0EA2DD1B3AF6}"/>
              </a:ext>
            </a:extLst>
          </p:cNvPr>
          <p:cNvGraphicFramePr/>
          <p:nvPr>
            <p:extLst>
              <p:ext uri="{D42A27DB-BD31-4B8C-83A1-F6EECF244321}">
                <p14:modId xmlns:p14="http://schemas.microsoft.com/office/powerpoint/2010/main" val="4005059481"/>
              </p:ext>
            </p:extLst>
          </p:nvPr>
        </p:nvGraphicFramePr>
        <p:xfrm>
          <a:off x="8064708" y="1416002"/>
          <a:ext cx="4801312" cy="53295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67793945"/>
      </p:ext>
    </p:extLst>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906531EB-CBF2-FD60-5430-C0C6CB47965E}"/>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B6FF3D12-AAE9-CAAD-F6A8-6FD615CD7287}"/>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D1AD93B1-1E9C-3E6B-712F-8162870BBD17}"/>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METHODOLOGY</a:t>
            </a:r>
          </a:p>
        </p:txBody>
      </p:sp>
      <p:graphicFrame>
        <p:nvGraphicFramePr>
          <p:cNvPr id="4" name="Diagram 3">
            <a:extLst>
              <a:ext uri="{FF2B5EF4-FFF2-40B4-BE49-F238E27FC236}">
                <a16:creationId xmlns:a16="http://schemas.microsoft.com/office/drawing/2014/main" id="{C1460D17-F87A-F491-7E2B-BEF80F40079E}"/>
              </a:ext>
            </a:extLst>
          </p:cNvPr>
          <p:cNvGraphicFramePr/>
          <p:nvPr>
            <p:extLst>
              <p:ext uri="{D42A27DB-BD31-4B8C-83A1-F6EECF244321}">
                <p14:modId xmlns:p14="http://schemas.microsoft.com/office/powerpoint/2010/main" val="287739241"/>
              </p:ext>
            </p:extLst>
          </p:nvPr>
        </p:nvGraphicFramePr>
        <p:xfrm>
          <a:off x="128250" y="1564136"/>
          <a:ext cx="5967750" cy="5097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hart 6">
            <a:extLst>
              <a:ext uri="{FF2B5EF4-FFF2-40B4-BE49-F238E27FC236}">
                <a16:creationId xmlns:a16="http://schemas.microsoft.com/office/drawing/2014/main" id="{1E890DBE-41F6-4DB5-7941-E3C6224F4067}"/>
              </a:ext>
            </a:extLst>
          </p:cNvPr>
          <p:cNvGraphicFramePr/>
          <p:nvPr>
            <p:extLst>
              <p:ext uri="{D42A27DB-BD31-4B8C-83A1-F6EECF244321}">
                <p14:modId xmlns:p14="http://schemas.microsoft.com/office/powerpoint/2010/main" val="317033997"/>
              </p:ext>
            </p:extLst>
          </p:nvPr>
        </p:nvGraphicFramePr>
        <p:xfrm>
          <a:off x="6096000" y="1603053"/>
          <a:ext cx="5636294" cy="509701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305513628"/>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366917E4-D8F6-DF44-C594-A3997B4C9AAA}"/>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4603ACEA-E728-4C7A-BC9D-173277853738}"/>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BA33EFF6-4256-04ED-42DB-52D215D23C2A}"/>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RESULTS</a:t>
            </a:r>
          </a:p>
        </p:txBody>
      </p:sp>
      <p:graphicFrame>
        <p:nvGraphicFramePr>
          <p:cNvPr id="6" name="Diagram 5">
            <a:extLst>
              <a:ext uri="{FF2B5EF4-FFF2-40B4-BE49-F238E27FC236}">
                <a16:creationId xmlns:a16="http://schemas.microsoft.com/office/drawing/2014/main" id="{2167FB49-729F-B6A7-A431-0699151BA218}"/>
              </a:ext>
            </a:extLst>
          </p:cNvPr>
          <p:cNvGraphicFramePr/>
          <p:nvPr>
            <p:extLst>
              <p:ext uri="{D42A27DB-BD31-4B8C-83A1-F6EECF244321}">
                <p14:modId xmlns:p14="http://schemas.microsoft.com/office/powerpoint/2010/main" val="3190458362"/>
              </p:ext>
            </p:extLst>
          </p:nvPr>
        </p:nvGraphicFramePr>
        <p:xfrm>
          <a:off x="6365822" y="1265037"/>
          <a:ext cx="5656289" cy="5574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Chart 15">
            <a:extLst>
              <a:ext uri="{FF2B5EF4-FFF2-40B4-BE49-F238E27FC236}">
                <a16:creationId xmlns:a16="http://schemas.microsoft.com/office/drawing/2014/main" id="{AF3C471F-0035-8DD0-1BA8-F63452DAAAD1}"/>
              </a:ext>
            </a:extLst>
          </p:cNvPr>
          <p:cNvGraphicFramePr/>
          <p:nvPr>
            <p:extLst>
              <p:ext uri="{D42A27DB-BD31-4B8C-83A1-F6EECF244321}">
                <p14:modId xmlns:p14="http://schemas.microsoft.com/office/powerpoint/2010/main" val="3588816532"/>
              </p:ext>
            </p:extLst>
          </p:nvPr>
        </p:nvGraphicFramePr>
        <p:xfrm>
          <a:off x="169888" y="1603053"/>
          <a:ext cx="6195933" cy="505809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959791777"/>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8481A862-3308-8C10-45F3-75030D22E671}"/>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7491E260-1214-7C89-6A02-5DA454C327BD}"/>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2FCED637-216F-F74E-9755-58147AEF5A41}"/>
              </a:ext>
            </a:extLst>
          </p:cNvPr>
          <p:cNvSpPr>
            <a:spLocks noGrp="1"/>
          </p:cNvSpPr>
          <p:nvPr>
            <p:ph type="title"/>
          </p:nvPr>
        </p:nvSpPr>
        <p:spPr>
          <a:xfrm>
            <a:off x="839788" y="196850"/>
            <a:ext cx="10728324" cy="808989"/>
          </a:xfrm>
        </p:spPr>
        <p:txBody>
          <a:bodyPr>
            <a:normAutofit fontScale="90000"/>
          </a:bodyPr>
          <a:lstStyle/>
          <a:p>
            <a:pPr algn="ctr"/>
            <a:r>
              <a:rPr lang="en-GB" sz="3600" b="1" noProof="0" dirty="0">
                <a:solidFill>
                  <a:schemeClr val="bg1"/>
                </a:solidFill>
                <a:latin typeface="+mj-lt"/>
              </a:rPr>
              <a:t>CULTURAL ERASURE: THE RENAMING OF COMMUNITIES</a:t>
            </a:r>
          </a:p>
        </p:txBody>
      </p:sp>
      <p:pic>
        <p:nvPicPr>
          <p:cNvPr id="10" name="Picture 9">
            <a:extLst>
              <a:ext uri="{FF2B5EF4-FFF2-40B4-BE49-F238E27FC236}">
                <a16:creationId xmlns:a16="http://schemas.microsoft.com/office/drawing/2014/main" id="{2CA0DD62-26C0-BD68-F2CA-4237ED792507}"/>
              </a:ext>
            </a:extLst>
          </p:cNvPr>
          <p:cNvPicPr>
            <a:picLocks noChangeAspect="1"/>
          </p:cNvPicPr>
          <p:nvPr/>
        </p:nvPicPr>
        <p:blipFill>
          <a:blip r:embed="rId4"/>
          <a:srcRect/>
          <a:stretch/>
        </p:blipFill>
        <p:spPr>
          <a:xfrm>
            <a:off x="-1" y="1394083"/>
            <a:ext cx="3642611" cy="5463916"/>
          </a:xfrm>
          <a:prstGeom prst="rect">
            <a:avLst/>
          </a:prstGeom>
        </p:spPr>
      </p:pic>
      <p:sp>
        <p:nvSpPr>
          <p:cNvPr id="14" name="TextBox 13">
            <a:extLst>
              <a:ext uri="{FF2B5EF4-FFF2-40B4-BE49-F238E27FC236}">
                <a16:creationId xmlns:a16="http://schemas.microsoft.com/office/drawing/2014/main" id="{0BDEE463-B1C6-9D0C-F8C5-C9DF337F21BA}"/>
              </a:ext>
            </a:extLst>
          </p:cNvPr>
          <p:cNvSpPr txBox="1"/>
          <p:nvPr/>
        </p:nvSpPr>
        <p:spPr>
          <a:xfrm>
            <a:off x="3747540" y="1394083"/>
            <a:ext cx="8324537" cy="923330"/>
          </a:xfrm>
          <a:prstGeom prst="rect">
            <a:avLst/>
          </a:prstGeom>
          <a:noFill/>
        </p:spPr>
        <p:txBody>
          <a:bodyPr wrap="square">
            <a:spAutoFit/>
          </a:bodyPr>
          <a:lstStyle/>
          <a:p>
            <a:r>
              <a:rPr lang="en-GB" sz="1800" noProof="0" dirty="0">
                <a:latin typeface="+mn-lt"/>
              </a:rPr>
              <a:t>A striking pattern is the renaming of occupied communities by invading groups—a deliberate act to reinforce territorial claims and erase indigenous identity. Approximately 25 communities were renamed.</a:t>
            </a:r>
          </a:p>
        </p:txBody>
      </p:sp>
      <p:graphicFrame>
        <p:nvGraphicFramePr>
          <p:cNvPr id="15" name="Diagram 14">
            <a:extLst>
              <a:ext uri="{FF2B5EF4-FFF2-40B4-BE49-F238E27FC236}">
                <a16:creationId xmlns:a16="http://schemas.microsoft.com/office/drawing/2014/main" id="{C4B5A6DD-7F4C-1E02-63FC-A2C031FC045A}"/>
              </a:ext>
            </a:extLst>
          </p:cNvPr>
          <p:cNvGraphicFramePr/>
          <p:nvPr>
            <p:extLst>
              <p:ext uri="{D42A27DB-BD31-4B8C-83A1-F6EECF244321}">
                <p14:modId xmlns:p14="http://schemas.microsoft.com/office/powerpoint/2010/main" val="652264968"/>
              </p:ext>
            </p:extLst>
          </p:nvPr>
        </p:nvGraphicFramePr>
        <p:xfrm>
          <a:off x="3702565" y="2308487"/>
          <a:ext cx="8369512" cy="44820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7249952"/>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EC8AC56A-144F-D43A-257C-242E103054B9}"/>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D11BB29E-335B-2AB8-FAAD-68CE21682F8C}"/>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CB7681E9-9D9E-C273-05DC-BE05CF47A63F}"/>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THE MULTI-DIMENSIONAL IMPACT ON IDPs</a:t>
            </a:r>
          </a:p>
        </p:txBody>
      </p:sp>
      <p:sp>
        <p:nvSpPr>
          <p:cNvPr id="5" name="TextBox 4">
            <a:extLst>
              <a:ext uri="{FF2B5EF4-FFF2-40B4-BE49-F238E27FC236}">
                <a16:creationId xmlns:a16="http://schemas.microsoft.com/office/drawing/2014/main" id="{BB0AADA6-6535-1280-0BEF-97689225903F}"/>
              </a:ext>
            </a:extLst>
          </p:cNvPr>
          <p:cNvSpPr txBox="1"/>
          <p:nvPr/>
        </p:nvSpPr>
        <p:spPr>
          <a:xfrm>
            <a:off x="118110" y="1448712"/>
            <a:ext cx="11955779" cy="707886"/>
          </a:xfrm>
          <a:prstGeom prst="rect">
            <a:avLst/>
          </a:prstGeom>
          <a:noFill/>
        </p:spPr>
        <p:txBody>
          <a:bodyPr wrap="square">
            <a:spAutoFit/>
          </a:bodyPr>
          <a:lstStyle/>
          <a:p>
            <a:r>
              <a:rPr lang="en-GB" sz="2000" noProof="0" dirty="0">
                <a:latin typeface="+mn-lt"/>
              </a:rPr>
              <a:t>The consequences of land grabbing are devastating, extending beyond immediate humanitarian needs to systemic economic and psychological trauma.</a:t>
            </a:r>
          </a:p>
        </p:txBody>
      </p:sp>
      <p:graphicFrame>
        <p:nvGraphicFramePr>
          <p:cNvPr id="6" name="Diagram 5">
            <a:extLst>
              <a:ext uri="{FF2B5EF4-FFF2-40B4-BE49-F238E27FC236}">
                <a16:creationId xmlns:a16="http://schemas.microsoft.com/office/drawing/2014/main" id="{B49408A0-9576-0078-59EC-F13459BDF6C5}"/>
              </a:ext>
            </a:extLst>
          </p:cNvPr>
          <p:cNvGraphicFramePr/>
          <p:nvPr>
            <p:extLst>
              <p:ext uri="{D42A27DB-BD31-4B8C-83A1-F6EECF244321}">
                <p14:modId xmlns:p14="http://schemas.microsoft.com/office/powerpoint/2010/main" val="36356449"/>
              </p:ext>
            </p:extLst>
          </p:nvPr>
        </p:nvGraphicFramePr>
        <p:xfrm>
          <a:off x="118110" y="2156599"/>
          <a:ext cx="11955778" cy="3884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1192F7D2-C108-ED51-955A-4D43C801F5CB}"/>
              </a:ext>
            </a:extLst>
          </p:cNvPr>
          <p:cNvSpPr txBox="1"/>
          <p:nvPr/>
        </p:nvSpPr>
        <p:spPr>
          <a:xfrm>
            <a:off x="118109" y="6041036"/>
            <a:ext cx="11955779" cy="707886"/>
          </a:xfrm>
          <a:prstGeom prst="rect">
            <a:avLst/>
          </a:prstGeom>
          <a:noFill/>
        </p:spPr>
        <p:txBody>
          <a:bodyPr wrap="square">
            <a:spAutoFit/>
          </a:bodyPr>
          <a:lstStyle/>
          <a:p>
            <a:r>
              <a:rPr lang="en-GB" sz="2000" noProof="0" dirty="0">
                <a:latin typeface="+mn-lt"/>
              </a:rPr>
              <a:t>A durable solution requires a shift to a </a:t>
            </a:r>
            <a:r>
              <a:rPr lang="en-GB" sz="2000" b="1" noProof="0" dirty="0">
                <a:latin typeface="+mn-lt"/>
              </a:rPr>
              <a:t>comprehensive framework of land justice and reparations</a:t>
            </a:r>
            <a:r>
              <a:rPr lang="en-GB" sz="2000" noProof="0" dirty="0">
                <a:latin typeface="+mn-lt"/>
              </a:rPr>
              <a:t>, not just temporary aid.</a:t>
            </a:r>
          </a:p>
        </p:txBody>
      </p:sp>
    </p:spTree>
    <p:extLst>
      <p:ext uri="{BB962C8B-B14F-4D97-AF65-F5344CB8AC3E}">
        <p14:creationId xmlns:p14="http://schemas.microsoft.com/office/powerpoint/2010/main" val="1479060620"/>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3367B616-5DE6-8C12-2665-206D19A5C387}"/>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20AE0A69-002A-6053-7D18-0B2DBE6D9F1C}"/>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7823356D-414C-1AC1-941E-F58DFBAEB469}"/>
              </a:ext>
            </a:extLst>
          </p:cNvPr>
          <p:cNvSpPr>
            <a:spLocks noGrp="1"/>
          </p:cNvSpPr>
          <p:nvPr>
            <p:ph type="title"/>
          </p:nvPr>
        </p:nvSpPr>
        <p:spPr>
          <a:xfrm>
            <a:off x="839788" y="196850"/>
            <a:ext cx="10728324" cy="808989"/>
          </a:xfrm>
        </p:spPr>
        <p:txBody>
          <a:bodyPr>
            <a:normAutofit fontScale="90000"/>
          </a:bodyPr>
          <a:lstStyle/>
          <a:p>
            <a:pPr algn="ctr"/>
            <a:r>
              <a:rPr lang="en-GB" sz="3600" b="1" noProof="0" dirty="0">
                <a:solidFill>
                  <a:schemeClr val="bg1"/>
                </a:solidFill>
                <a:latin typeface="+mj-lt"/>
              </a:rPr>
              <a:t>LEGAL FRAMEWORKS: CONFLICT AND INADEQUACY</a:t>
            </a:r>
          </a:p>
        </p:txBody>
      </p:sp>
      <p:sp>
        <p:nvSpPr>
          <p:cNvPr id="5" name="TextBox 4">
            <a:extLst>
              <a:ext uri="{FF2B5EF4-FFF2-40B4-BE49-F238E27FC236}">
                <a16:creationId xmlns:a16="http://schemas.microsoft.com/office/drawing/2014/main" id="{0CBB7CD1-404F-99ED-7224-46BF2F10E262}"/>
              </a:ext>
            </a:extLst>
          </p:cNvPr>
          <p:cNvSpPr txBox="1"/>
          <p:nvPr/>
        </p:nvSpPr>
        <p:spPr>
          <a:xfrm>
            <a:off x="152400" y="1400139"/>
            <a:ext cx="11887200" cy="707886"/>
          </a:xfrm>
          <a:prstGeom prst="rect">
            <a:avLst/>
          </a:prstGeom>
          <a:noFill/>
        </p:spPr>
        <p:txBody>
          <a:bodyPr wrap="square">
            <a:spAutoFit/>
          </a:bodyPr>
          <a:lstStyle/>
          <a:p>
            <a:r>
              <a:rPr lang="en-GB" sz="2000" noProof="0" dirty="0">
                <a:latin typeface="+mn-lt"/>
              </a:rPr>
              <a:t>Nigeria’s land governance is complicated by the Land Use Act (LUA) of 1978, which conflicts with customary tenure systems.</a:t>
            </a:r>
          </a:p>
        </p:txBody>
      </p:sp>
      <p:graphicFrame>
        <p:nvGraphicFramePr>
          <p:cNvPr id="6" name="Diagram 5">
            <a:extLst>
              <a:ext uri="{FF2B5EF4-FFF2-40B4-BE49-F238E27FC236}">
                <a16:creationId xmlns:a16="http://schemas.microsoft.com/office/drawing/2014/main" id="{BAA604EB-8DD3-08B0-3E3E-67EB5455CA40}"/>
              </a:ext>
            </a:extLst>
          </p:cNvPr>
          <p:cNvGraphicFramePr/>
          <p:nvPr>
            <p:extLst>
              <p:ext uri="{D42A27DB-BD31-4B8C-83A1-F6EECF244321}">
                <p14:modId xmlns:p14="http://schemas.microsoft.com/office/powerpoint/2010/main" val="1001112822"/>
              </p:ext>
            </p:extLst>
          </p:nvPr>
        </p:nvGraphicFramePr>
        <p:xfrm>
          <a:off x="152400" y="2108025"/>
          <a:ext cx="11887200" cy="4710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2013946"/>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6B9E6504-1B73-2C6C-3964-7489D22075A7}"/>
            </a:ext>
          </a:extLst>
        </p:cNvPr>
        <p:cNvGrpSpPr/>
        <p:nvPr/>
      </p:nvGrpSpPr>
      <p:grpSpPr>
        <a:xfrm>
          <a:off x="0" y="0"/>
          <a:ext cx="0" cy="0"/>
          <a:chOff x="0" y="0"/>
          <a:chExt cx="0" cy="0"/>
        </a:xfrm>
      </p:grpSpPr>
      <p:pic>
        <p:nvPicPr>
          <p:cNvPr id="95" name="Google Shape;95;p14">
            <a:extLst>
              <a:ext uri="{FF2B5EF4-FFF2-40B4-BE49-F238E27FC236}">
                <a16:creationId xmlns:a16="http://schemas.microsoft.com/office/drawing/2014/main" id="{AFFB69D0-DE5E-A62D-D47B-9C62787EFE43}"/>
              </a:ext>
            </a:extLst>
          </p:cNvPr>
          <p:cNvPicPr preferRelativeResize="0"/>
          <p:nvPr/>
        </p:nvPicPr>
        <p:blipFill rotWithShape="1">
          <a:blip r:embed="rId3">
            <a:alphaModFix/>
          </a:blip>
          <a:srcRect/>
          <a:stretch/>
        </p:blipFill>
        <p:spPr>
          <a:xfrm>
            <a:off x="0" y="-6064"/>
            <a:ext cx="12192000" cy="1406203"/>
          </a:xfrm>
          <a:prstGeom prst="rect">
            <a:avLst/>
          </a:prstGeom>
          <a:noFill/>
          <a:ln>
            <a:noFill/>
          </a:ln>
        </p:spPr>
      </p:pic>
      <p:sp>
        <p:nvSpPr>
          <p:cNvPr id="8" name="Title 7">
            <a:extLst>
              <a:ext uri="{FF2B5EF4-FFF2-40B4-BE49-F238E27FC236}">
                <a16:creationId xmlns:a16="http://schemas.microsoft.com/office/drawing/2014/main" id="{5A2B2F51-F6BE-A0B1-1828-83974B4FA1FA}"/>
              </a:ext>
            </a:extLst>
          </p:cNvPr>
          <p:cNvSpPr>
            <a:spLocks noGrp="1"/>
          </p:cNvSpPr>
          <p:nvPr>
            <p:ph type="title"/>
          </p:nvPr>
        </p:nvSpPr>
        <p:spPr>
          <a:xfrm>
            <a:off x="839788" y="196850"/>
            <a:ext cx="10728324" cy="808989"/>
          </a:xfrm>
        </p:spPr>
        <p:txBody>
          <a:bodyPr>
            <a:normAutofit/>
          </a:bodyPr>
          <a:lstStyle/>
          <a:p>
            <a:pPr algn="ctr"/>
            <a:r>
              <a:rPr lang="en-GB" sz="3600" b="1" noProof="0" dirty="0">
                <a:solidFill>
                  <a:schemeClr val="bg1"/>
                </a:solidFill>
                <a:latin typeface="+mj-lt"/>
              </a:rPr>
              <a:t>COMPARATIVE LESSONS FOR LAND JUSTICE</a:t>
            </a:r>
          </a:p>
        </p:txBody>
      </p:sp>
      <p:sp>
        <p:nvSpPr>
          <p:cNvPr id="5" name="TextBox 4">
            <a:extLst>
              <a:ext uri="{FF2B5EF4-FFF2-40B4-BE49-F238E27FC236}">
                <a16:creationId xmlns:a16="http://schemas.microsoft.com/office/drawing/2014/main" id="{F59DAF36-1671-17FA-1A13-1DF01D8995B7}"/>
              </a:ext>
            </a:extLst>
          </p:cNvPr>
          <p:cNvSpPr txBox="1"/>
          <p:nvPr/>
        </p:nvSpPr>
        <p:spPr>
          <a:xfrm>
            <a:off x="152400" y="1400139"/>
            <a:ext cx="11887200" cy="707886"/>
          </a:xfrm>
          <a:prstGeom prst="rect">
            <a:avLst/>
          </a:prstGeom>
          <a:noFill/>
        </p:spPr>
        <p:txBody>
          <a:bodyPr wrap="square">
            <a:spAutoFit/>
          </a:bodyPr>
          <a:lstStyle/>
          <a:p>
            <a:r>
              <a:rPr lang="en-GB" sz="2000" noProof="0" dirty="0">
                <a:latin typeface="+mn-lt"/>
              </a:rPr>
              <a:t>International examples show that dedicated institutions and recognition of customary rights are vital for effective restitution.</a:t>
            </a:r>
          </a:p>
        </p:txBody>
      </p:sp>
      <p:graphicFrame>
        <p:nvGraphicFramePr>
          <p:cNvPr id="2" name="Diagram 1">
            <a:extLst>
              <a:ext uri="{FF2B5EF4-FFF2-40B4-BE49-F238E27FC236}">
                <a16:creationId xmlns:a16="http://schemas.microsoft.com/office/drawing/2014/main" id="{4D1F3F8A-54F1-8B02-12FE-3FDA49721543}"/>
              </a:ext>
            </a:extLst>
          </p:cNvPr>
          <p:cNvGraphicFramePr/>
          <p:nvPr>
            <p:extLst>
              <p:ext uri="{D42A27DB-BD31-4B8C-83A1-F6EECF244321}">
                <p14:modId xmlns:p14="http://schemas.microsoft.com/office/powerpoint/2010/main" val="1238923786"/>
              </p:ext>
            </p:extLst>
          </p:nvPr>
        </p:nvGraphicFramePr>
        <p:xfrm>
          <a:off x="152400" y="2108025"/>
          <a:ext cx="11887200" cy="4553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2101440"/>
      </p:ext>
    </p:extLst>
  </p:cSld>
  <p:clrMapOvr>
    <a:masterClrMapping/>
  </p:clrMapOvr>
  <p:transition spd="slow">
    <p:random/>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2316</TotalTime>
  <Words>2048</Words>
  <Application>Microsoft Office PowerPoint</Application>
  <PresentationFormat>Widescreen</PresentationFormat>
  <Paragraphs>165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Office Theme</vt:lpstr>
      <vt:lpstr>DISPLACEMENT AND LAND GRABBING IN PLATEAU STATE, NIGERIA: The Impact of Crises on Internally Displaced Persons and the Urgency of Land Justice</vt:lpstr>
      <vt:lpstr>PLATEAU STATE, NIGERIA</vt:lpstr>
      <vt:lpstr>STUDY AREA: EPICENTRES OF VIOLENCE AND DISPLACEMENTS</vt:lpstr>
      <vt:lpstr>METHODOLOGY</vt:lpstr>
      <vt:lpstr>RESULTS</vt:lpstr>
      <vt:lpstr>CULTURAL ERASURE: THE RENAMING OF COMMUNITIES</vt:lpstr>
      <vt:lpstr>THE MULTI-DIMENSIONAL IMPACT ON IDPs</vt:lpstr>
      <vt:lpstr>LEGAL FRAMEWORKS: CONFLICT AND INADEQUACY</vt:lpstr>
      <vt:lpstr>COMPARATIVE LESSONS FOR LAND JUSTICE</vt:lpstr>
      <vt:lpstr>LAND REFORMS IN OTHER JURISDICTIONS</vt:lpstr>
      <vt:lpstr>GLOBAL IMPERATIVE FOR LAND JUSTICE</vt:lpstr>
      <vt:lpstr>CONCLUSION</vt:lpstr>
      <vt:lpstr>RECOMMENDATIONS</vt:lpstr>
      <vt:lpstr>SPONSORSHIP AND FUTURE PROSPECTS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Fikre Asmamaw</dc:creator>
  <cp:lastModifiedBy>Fikre Asmamaw</cp:lastModifiedBy>
  <cp:revision>86</cp:revision>
  <dcterms:modified xsi:type="dcterms:W3CDTF">2025-11-11T02:34:26Z</dcterms:modified>
</cp:coreProperties>
</file>