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2" r:id="rId4"/>
    <p:sldId id="281" r:id="rId5"/>
    <p:sldId id="260" r:id="rId6"/>
    <p:sldId id="282" r:id="rId7"/>
    <p:sldId id="307" r:id="rId8"/>
    <p:sldId id="262" r:id="rId9"/>
    <p:sldId id="263" r:id="rId10"/>
    <p:sldId id="264" r:id="rId11"/>
    <p:sldId id="265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B2024-6679-4E60-B1A5-5E63F5495B1F}" v="22" dt="2025-10-06T14:24:42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#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9B413-DD22-45D7-B570-80A316C02EA2}" type="doc">
      <dgm:prSet loTypeId="urn:microsoft.com/office/officeart/2005/8/layout/vList2#1" loCatId="list" qsTypeId="urn:microsoft.com/office/officeart/2005/8/quickstyle/simple4#1" qsCatId="simple" csTypeId="urn:microsoft.com/office/officeart/2005/8/colors/colorful5#1" csCatId="colorful"/>
      <dgm:spPr/>
      <dgm:t>
        <a:bodyPr/>
        <a:lstStyle/>
        <a:p>
          <a:endParaRPr lang="en-US"/>
        </a:p>
      </dgm:t>
    </dgm:pt>
    <dgm:pt modelId="{99CF91B8-6201-49FA-81FF-FB3EF720B5A3}">
      <dgm:prSet/>
      <dgm:spPr/>
      <dgm:t>
        <a:bodyPr/>
        <a:lstStyle/>
        <a:p>
          <a:r>
            <a:rPr lang="en-US" dirty="0"/>
            <a:t>Robert Putnam’s Social Capital Theory:</a:t>
          </a:r>
        </a:p>
      </dgm:t>
    </dgm:pt>
    <dgm:pt modelId="{FA3B6135-1848-4C0E-82F4-652F32987724}" type="parTrans" cxnId="{45A59CF0-D1D6-423C-A82C-16F1F96DE195}">
      <dgm:prSet/>
      <dgm:spPr/>
      <dgm:t>
        <a:bodyPr/>
        <a:lstStyle/>
        <a:p>
          <a:endParaRPr lang="en-US"/>
        </a:p>
      </dgm:t>
    </dgm:pt>
    <dgm:pt modelId="{0CB8B09F-CFDE-443F-B71C-3D451C43CE49}" type="sibTrans" cxnId="{45A59CF0-D1D6-423C-A82C-16F1F96DE195}">
      <dgm:prSet/>
      <dgm:spPr/>
      <dgm:t>
        <a:bodyPr/>
        <a:lstStyle/>
        <a:p>
          <a:endParaRPr lang="en-US"/>
        </a:p>
      </dgm:t>
    </dgm:pt>
    <dgm:pt modelId="{BF5C0C7E-02C1-4AC9-BE80-F59CBD49BFDD}">
      <dgm:prSet/>
      <dgm:spPr/>
      <dgm:t>
        <a:bodyPr/>
        <a:lstStyle/>
        <a:p>
          <a:r>
            <a:rPr lang="en-US"/>
            <a:t>- Bonding capital (intra-group trust)</a:t>
          </a:r>
        </a:p>
      </dgm:t>
    </dgm:pt>
    <dgm:pt modelId="{6E9D44A2-9DBB-49F7-B865-C446883119A1}" type="parTrans" cxnId="{C76FBAB9-2A71-4239-ACBB-65BB01C69E1D}">
      <dgm:prSet/>
      <dgm:spPr/>
      <dgm:t>
        <a:bodyPr/>
        <a:lstStyle/>
        <a:p>
          <a:endParaRPr lang="en-US"/>
        </a:p>
      </dgm:t>
    </dgm:pt>
    <dgm:pt modelId="{D9BE9A75-F76C-4E83-8692-486AB60B1130}" type="sibTrans" cxnId="{C76FBAB9-2A71-4239-ACBB-65BB01C69E1D}">
      <dgm:prSet/>
      <dgm:spPr/>
      <dgm:t>
        <a:bodyPr/>
        <a:lstStyle/>
        <a:p>
          <a:endParaRPr lang="en-US"/>
        </a:p>
      </dgm:t>
    </dgm:pt>
    <dgm:pt modelId="{0F153791-86CE-471C-8DA3-776F045EBF96}">
      <dgm:prSet/>
      <dgm:spPr/>
      <dgm:t>
        <a:bodyPr/>
        <a:lstStyle/>
        <a:p>
          <a:r>
            <a:rPr lang="en-US"/>
            <a:t>- Bridging capital (inter-group cooperation)</a:t>
          </a:r>
        </a:p>
      </dgm:t>
    </dgm:pt>
    <dgm:pt modelId="{0F21FB3C-4915-46CB-A187-E47281E5287D}" type="parTrans" cxnId="{3B8DC45C-FB2D-4B2B-8BA1-62D5A9A217FF}">
      <dgm:prSet/>
      <dgm:spPr/>
      <dgm:t>
        <a:bodyPr/>
        <a:lstStyle/>
        <a:p>
          <a:endParaRPr lang="en-US"/>
        </a:p>
      </dgm:t>
    </dgm:pt>
    <dgm:pt modelId="{EB3A9150-04B3-47A4-95CF-3209CFAF3B6B}" type="sibTrans" cxnId="{3B8DC45C-FB2D-4B2B-8BA1-62D5A9A217FF}">
      <dgm:prSet/>
      <dgm:spPr/>
      <dgm:t>
        <a:bodyPr/>
        <a:lstStyle/>
        <a:p>
          <a:endParaRPr lang="en-US"/>
        </a:p>
      </dgm:t>
    </dgm:pt>
    <dgm:pt modelId="{50FCCC4E-BB9E-45E2-BAAA-170125B860C7}">
      <dgm:prSet/>
      <dgm:spPr/>
      <dgm:t>
        <a:bodyPr/>
        <a:lstStyle/>
        <a:p>
          <a:r>
            <a:rPr lang="en-US"/>
            <a:t>Used to assess how land policies influenced trust and cohesion.</a:t>
          </a:r>
        </a:p>
      </dgm:t>
    </dgm:pt>
    <dgm:pt modelId="{2DE7E429-13E2-4018-A6A2-09096A9AB777}" type="parTrans" cxnId="{B32BC1A7-B5DE-470D-B357-3725F3701B6B}">
      <dgm:prSet/>
      <dgm:spPr/>
      <dgm:t>
        <a:bodyPr/>
        <a:lstStyle/>
        <a:p>
          <a:endParaRPr lang="en-US"/>
        </a:p>
      </dgm:t>
    </dgm:pt>
    <dgm:pt modelId="{127DB620-C5FB-4AAC-9801-9FE603F533C6}" type="sibTrans" cxnId="{B32BC1A7-B5DE-470D-B357-3725F3701B6B}">
      <dgm:prSet/>
      <dgm:spPr/>
      <dgm:t>
        <a:bodyPr/>
        <a:lstStyle/>
        <a:p>
          <a:endParaRPr lang="en-US"/>
        </a:p>
      </dgm:t>
    </dgm:pt>
    <dgm:pt modelId="{57D4CE00-0E91-4AE0-9E25-69AF0B6CFA40}" type="pres">
      <dgm:prSet presAssocID="{80C9B413-DD22-45D7-B570-80A316C02EA2}" presName="linear" presStyleCnt="0">
        <dgm:presLayoutVars>
          <dgm:animLvl val="lvl"/>
          <dgm:resizeHandles val="exact"/>
        </dgm:presLayoutVars>
      </dgm:prSet>
      <dgm:spPr/>
    </dgm:pt>
    <dgm:pt modelId="{C4DB4C93-877F-40A5-A5FB-CB41DC53A859}" type="pres">
      <dgm:prSet presAssocID="{99CF91B8-6201-49FA-81FF-FB3EF720B5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040BB8-C3DA-4122-AD6F-07711534F33E}" type="pres">
      <dgm:prSet presAssocID="{0CB8B09F-CFDE-443F-B71C-3D451C43CE49}" presName="spacer" presStyleCnt="0"/>
      <dgm:spPr/>
    </dgm:pt>
    <dgm:pt modelId="{71D27D92-7F06-458F-891F-31E499DDF7B2}" type="pres">
      <dgm:prSet presAssocID="{BF5C0C7E-02C1-4AC9-BE80-F59CBD49BF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7F6731-C23D-44B5-A5B3-49EC16945927}" type="pres">
      <dgm:prSet presAssocID="{D9BE9A75-F76C-4E83-8692-486AB60B1130}" presName="spacer" presStyleCnt="0"/>
      <dgm:spPr/>
    </dgm:pt>
    <dgm:pt modelId="{74D1B686-C109-472F-907E-5F0244594CDE}" type="pres">
      <dgm:prSet presAssocID="{0F153791-86CE-471C-8DA3-776F045EBF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68709C-2F95-496B-A19B-274B62DCB00F}" type="pres">
      <dgm:prSet presAssocID="{EB3A9150-04B3-47A4-95CF-3209CFAF3B6B}" presName="spacer" presStyleCnt="0"/>
      <dgm:spPr/>
    </dgm:pt>
    <dgm:pt modelId="{B4E044AA-EC53-4A36-8FA9-81471C450F82}" type="pres">
      <dgm:prSet presAssocID="{50FCCC4E-BB9E-45E2-BAAA-170125B860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F2013F-A387-4429-89A1-67E7A500E064}" type="presOf" srcId="{99CF91B8-6201-49FA-81FF-FB3EF720B5A3}" destId="{C4DB4C93-877F-40A5-A5FB-CB41DC53A859}" srcOrd="0" destOrd="0" presId="urn:microsoft.com/office/officeart/2005/8/layout/vList2#1"/>
    <dgm:cxn modelId="{3B8DC45C-FB2D-4B2B-8BA1-62D5A9A217FF}" srcId="{80C9B413-DD22-45D7-B570-80A316C02EA2}" destId="{0F153791-86CE-471C-8DA3-776F045EBF96}" srcOrd="2" destOrd="0" parTransId="{0F21FB3C-4915-46CB-A187-E47281E5287D}" sibTransId="{EB3A9150-04B3-47A4-95CF-3209CFAF3B6B}"/>
    <dgm:cxn modelId="{D2305C59-A4F7-4046-8648-F5C6BF980601}" type="presOf" srcId="{80C9B413-DD22-45D7-B570-80A316C02EA2}" destId="{57D4CE00-0E91-4AE0-9E25-69AF0B6CFA40}" srcOrd="0" destOrd="0" presId="urn:microsoft.com/office/officeart/2005/8/layout/vList2#1"/>
    <dgm:cxn modelId="{6DE54759-931B-4051-92A0-ED002CBA428C}" type="presOf" srcId="{50FCCC4E-BB9E-45E2-BAAA-170125B860C7}" destId="{B4E044AA-EC53-4A36-8FA9-81471C450F82}" srcOrd="0" destOrd="0" presId="urn:microsoft.com/office/officeart/2005/8/layout/vList2#1"/>
    <dgm:cxn modelId="{63FE9487-E3B7-4859-B8ED-1561CE70ADEF}" type="presOf" srcId="{BF5C0C7E-02C1-4AC9-BE80-F59CBD49BFDD}" destId="{71D27D92-7F06-458F-891F-31E499DDF7B2}" srcOrd="0" destOrd="0" presId="urn:microsoft.com/office/officeart/2005/8/layout/vList2#1"/>
    <dgm:cxn modelId="{E588E18D-7800-4F38-8C71-5C09301362EA}" type="presOf" srcId="{0F153791-86CE-471C-8DA3-776F045EBF96}" destId="{74D1B686-C109-472F-907E-5F0244594CDE}" srcOrd="0" destOrd="0" presId="urn:microsoft.com/office/officeart/2005/8/layout/vList2#1"/>
    <dgm:cxn modelId="{B32BC1A7-B5DE-470D-B357-3725F3701B6B}" srcId="{80C9B413-DD22-45D7-B570-80A316C02EA2}" destId="{50FCCC4E-BB9E-45E2-BAAA-170125B860C7}" srcOrd="3" destOrd="0" parTransId="{2DE7E429-13E2-4018-A6A2-09096A9AB777}" sibTransId="{127DB620-C5FB-4AAC-9801-9FE603F533C6}"/>
    <dgm:cxn modelId="{C76FBAB9-2A71-4239-ACBB-65BB01C69E1D}" srcId="{80C9B413-DD22-45D7-B570-80A316C02EA2}" destId="{BF5C0C7E-02C1-4AC9-BE80-F59CBD49BFDD}" srcOrd="1" destOrd="0" parTransId="{6E9D44A2-9DBB-49F7-B865-C446883119A1}" sibTransId="{D9BE9A75-F76C-4E83-8692-486AB60B1130}"/>
    <dgm:cxn modelId="{45A59CF0-D1D6-423C-A82C-16F1F96DE195}" srcId="{80C9B413-DD22-45D7-B570-80A316C02EA2}" destId="{99CF91B8-6201-49FA-81FF-FB3EF720B5A3}" srcOrd="0" destOrd="0" parTransId="{FA3B6135-1848-4C0E-82F4-652F32987724}" sibTransId="{0CB8B09F-CFDE-443F-B71C-3D451C43CE49}"/>
    <dgm:cxn modelId="{C7D59372-0F5C-40BF-8DDE-047E5E748928}" type="presParOf" srcId="{57D4CE00-0E91-4AE0-9E25-69AF0B6CFA40}" destId="{C4DB4C93-877F-40A5-A5FB-CB41DC53A859}" srcOrd="0" destOrd="0" presId="urn:microsoft.com/office/officeart/2005/8/layout/vList2#1"/>
    <dgm:cxn modelId="{2A63F53D-9134-44D1-B6DF-7270B9DB45A1}" type="presParOf" srcId="{57D4CE00-0E91-4AE0-9E25-69AF0B6CFA40}" destId="{BA040BB8-C3DA-4122-AD6F-07711534F33E}" srcOrd="1" destOrd="0" presId="urn:microsoft.com/office/officeart/2005/8/layout/vList2#1"/>
    <dgm:cxn modelId="{A5E04B75-23C5-4C14-BEDB-AD398DCF39EF}" type="presParOf" srcId="{57D4CE00-0E91-4AE0-9E25-69AF0B6CFA40}" destId="{71D27D92-7F06-458F-891F-31E499DDF7B2}" srcOrd="2" destOrd="0" presId="urn:microsoft.com/office/officeart/2005/8/layout/vList2#1"/>
    <dgm:cxn modelId="{80A5D637-C300-4C63-9E8D-286EF5C1CE6D}" type="presParOf" srcId="{57D4CE00-0E91-4AE0-9E25-69AF0B6CFA40}" destId="{427F6731-C23D-44B5-A5B3-49EC16945927}" srcOrd="3" destOrd="0" presId="urn:microsoft.com/office/officeart/2005/8/layout/vList2#1"/>
    <dgm:cxn modelId="{97ADF7D5-C137-4387-8383-2107AFF01E68}" type="presParOf" srcId="{57D4CE00-0E91-4AE0-9E25-69AF0B6CFA40}" destId="{74D1B686-C109-472F-907E-5F0244594CDE}" srcOrd="4" destOrd="0" presId="urn:microsoft.com/office/officeart/2005/8/layout/vList2#1"/>
    <dgm:cxn modelId="{3DFE40FF-E808-4E87-BA51-8E9229CD1BC1}" type="presParOf" srcId="{57D4CE00-0E91-4AE0-9E25-69AF0B6CFA40}" destId="{9F68709C-2F95-496B-A19B-274B62DCB00F}" srcOrd="5" destOrd="0" presId="urn:microsoft.com/office/officeart/2005/8/layout/vList2#1"/>
    <dgm:cxn modelId="{730C8159-D383-46A6-9796-DE57CDADF0CE}" type="presParOf" srcId="{57D4CE00-0E91-4AE0-9E25-69AF0B6CFA40}" destId="{B4E044AA-EC53-4A36-8FA9-81471C450F82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D4641-0858-480F-B5CE-C33F782897C3}" type="doc">
      <dgm:prSet loTypeId="urn:microsoft.com/office/officeart/2008/layout/LinedList" loCatId="list" qsTypeId="urn:microsoft.com/office/officeart/2005/8/quickstyle/simple4#2" qsCatId="simple" csTypeId="urn:microsoft.com/office/officeart/2005/8/colors/accent0_3#1" csCatId="mainScheme" phldr="1"/>
      <dgm:spPr/>
      <dgm:t>
        <a:bodyPr/>
        <a:lstStyle/>
        <a:p>
          <a:endParaRPr lang="en-US"/>
        </a:p>
      </dgm:t>
    </dgm:pt>
    <dgm:pt modelId="{AE7FD3AE-6DE0-4F72-B22D-72D03B35ADA1}">
      <dgm:prSet/>
      <dgm:spPr/>
      <dgm:t>
        <a:bodyPr/>
        <a:lstStyle/>
        <a:p>
          <a:r>
            <a:rPr lang="en-US" dirty="0"/>
            <a:t>Land sharing enabled peaceful resettlement but was perceived as abrupt and sometimes coercive.</a:t>
          </a:r>
        </a:p>
      </dgm:t>
    </dgm:pt>
    <dgm:pt modelId="{3954C65D-07EF-4DCC-AB0D-34685BF2C916}" type="parTrans" cxnId="{089EB918-8C93-4621-8935-CC97623F750C}">
      <dgm:prSet/>
      <dgm:spPr/>
      <dgm:t>
        <a:bodyPr/>
        <a:lstStyle/>
        <a:p>
          <a:endParaRPr lang="en-US"/>
        </a:p>
      </dgm:t>
    </dgm:pt>
    <dgm:pt modelId="{42A0C6EE-0DFE-4CE8-B719-D543016502ED}" type="sibTrans" cxnId="{089EB918-8C93-4621-8935-CC97623F750C}">
      <dgm:prSet/>
      <dgm:spPr/>
      <dgm:t>
        <a:bodyPr/>
        <a:lstStyle/>
        <a:p>
          <a:endParaRPr lang="en-US"/>
        </a:p>
      </dgm:t>
    </dgm:pt>
    <dgm:pt modelId="{C1E78A32-0619-4835-AF59-C27AE7303ACB}">
      <dgm:prSet/>
      <dgm:spPr/>
      <dgm:t>
        <a:bodyPr/>
        <a:lstStyle/>
        <a:p>
          <a:r>
            <a:rPr lang="en-US" dirty="0"/>
            <a:t>Villagization improved services but disrupted livelihoods.</a:t>
          </a:r>
        </a:p>
      </dgm:t>
    </dgm:pt>
    <dgm:pt modelId="{734BD78E-1BCF-47C7-B26F-4B914D5689E6}" type="parTrans" cxnId="{A960EB83-DADF-4163-9216-10361C379BA9}">
      <dgm:prSet/>
      <dgm:spPr/>
      <dgm:t>
        <a:bodyPr/>
        <a:lstStyle/>
        <a:p>
          <a:endParaRPr lang="en-US"/>
        </a:p>
      </dgm:t>
    </dgm:pt>
    <dgm:pt modelId="{91C2A9B1-4B00-480F-B7A9-32ED9EA3B3D3}" type="sibTrans" cxnId="{A960EB83-DADF-4163-9216-10361C379BA9}">
      <dgm:prSet/>
      <dgm:spPr/>
      <dgm:t>
        <a:bodyPr/>
        <a:lstStyle/>
        <a:p>
          <a:endParaRPr lang="en-US"/>
        </a:p>
      </dgm:t>
    </dgm:pt>
    <dgm:pt modelId="{CCF4069A-46E7-4260-ADB4-B3C1AFBF6FB3}">
      <dgm:prSet/>
      <dgm:spPr/>
      <dgm:t>
        <a:bodyPr/>
        <a:lstStyle/>
        <a:p>
          <a:r>
            <a:rPr lang="en-US" dirty="0"/>
            <a:t>Local leaders played key roles in land mediation.</a:t>
          </a:r>
        </a:p>
      </dgm:t>
    </dgm:pt>
    <dgm:pt modelId="{31354BB5-B31A-4507-BB38-088229A61BF1}" type="parTrans" cxnId="{0ED37D60-CA97-4EF9-8E74-7A4AC06D4897}">
      <dgm:prSet/>
      <dgm:spPr/>
      <dgm:t>
        <a:bodyPr/>
        <a:lstStyle/>
        <a:p>
          <a:endParaRPr lang="en-US"/>
        </a:p>
      </dgm:t>
    </dgm:pt>
    <dgm:pt modelId="{BEA31F1A-983D-4041-92E7-53F8C171CFE3}" type="sibTrans" cxnId="{0ED37D60-CA97-4EF9-8E74-7A4AC06D4897}">
      <dgm:prSet/>
      <dgm:spPr/>
      <dgm:t>
        <a:bodyPr/>
        <a:lstStyle/>
        <a:p>
          <a:endParaRPr lang="en-US"/>
        </a:p>
      </dgm:t>
    </dgm:pt>
    <dgm:pt modelId="{74334EA0-24D6-41CE-A069-D0D2C9BECF4A}" type="pres">
      <dgm:prSet presAssocID="{358D4641-0858-480F-B5CE-C33F782897C3}" presName="vert0" presStyleCnt="0">
        <dgm:presLayoutVars>
          <dgm:dir/>
          <dgm:animOne val="branch"/>
          <dgm:animLvl val="lvl"/>
        </dgm:presLayoutVars>
      </dgm:prSet>
      <dgm:spPr/>
    </dgm:pt>
    <dgm:pt modelId="{83A2F27B-9501-4008-B378-ED18A5D59AB9}" type="pres">
      <dgm:prSet presAssocID="{AE7FD3AE-6DE0-4F72-B22D-72D03B35ADA1}" presName="thickLine" presStyleLbl="alignNode1" presStyleIdx="0" presStyleCnt="3"/>
      <dgm:spPr/>
    </dgm:pt>
    <dgm:pt modelId="{5767D647-D92D-446A-91E1-4CE5FFA7E4FF}" type="pres">
      <dgm:prSet presAssocID="{AE7FD3AE-6DE0-4F72-B22D-72D03B35ADA1}" presName="horz1" presStyleCnt="0"/>
      <dgm:spPr/>
    </dgm:pt>
    <dgm:pt modelId="{005AF4C7-8F72-4C10-A1F9-DC4D1693B140}" type="pres">
      <dgm:prSet presAssocID="{AE7FD3AE-6DE0-4F72-B22D-72D03B35ADA1}" presName="tx1" presStyleLbl="revTx" presStyleIdx="0" presStyleCnt="3" custScaleY="44870"/>
      <dgm:spPr/>
    </dgm:pt>
    <dgm:pt modelId="{349C2741-68C1-4A08-90BC-4F22A770083A}" type="pres">
      <dgm:prSet presAssocID="{AE7FD3AE-6DE0-4F72-B22D-72D03B35ADA1}" presName="vert1" presStyleCnt="0"/>
      <dgm:spPr/>
    </dgm:pt>
    <dgm:pt modelId="{E6764560-98FA-455E-BDE7-BB0FD090FACD}" type="pres">
      <dgm:prSet presAssocID="{C1E78A32-0619-4835-AF59-C27AE7303ACB}" presName="thickLine" presStyleLbl="alignNode1" presStyleIdx="1" presStyleCnt="3"/>
      <dgm:spPr/>
    </dgm:pt>
    <dgm:pt modelId="{25CDEBD3-8035-48E2-9784-AF96AD5F0129}" type="pres">
      <dgm:prSet presAssocID="{C1E78A32-0619-4835-AF59-C27AE7303ACB}" presName="horz1" presStyleCnt="0"/>
      <dgm:spPr/>
    </dgm:pt>
    <dgm:pt modelId="{F785BD4D-FD98-4F44-8087-F7A55EBCA6CA}" type="pres">
      <dgm:prSet presAssocID="{C1E78A32-0619-4835-AF59-C27AE7303ACB}" presName="tx1" presStyleLbl="revTx" presStyleIdx="1" presStyleCnt="3" custScaleY="67135"/>
      <dgm:spPr/>
    </dgm:pt>
    <dgm:pt modelId="{C27A511A-DEBB-499F-843B-AC87A7E49B6A}" type="pres">
      <dgm:prSet presAssocID="{C1E78A32-0619-4835-AF59-C27AE7303ACB}" presName="vert1" presStyleCnt="0"/>
      <dgm:spPr/>
    </dgm:pt>
    <dgm:pt modelId="{D8D12A5C-D930-4FBA-81DE-E4F1EB276058}" type="pres">
      <dgm:prSet presAssocID="{CCF4069A-46E7-4260-ADB4-B3C1AFBF6FB3}" presName="thickLine" presStyleLbl="alignNode1" presStyleIdx="2" presStyleCnt="3"/>
      <dgm:spPr/>
    </dgm:pt>
    <dgm:pt modelId="{1A4BF92C-6537-466B-B6C4-1D8EF669DFD2}" type="pres">
      <dgm:prSet presAssocID="{CCF4069A-46E7-4260-ADB4-B3C1AFBF6FB3}" presName="horz1" presStyleCnt="0"/>
      <dgm:spPr/>
    </dgm:pt>
    <dgm:pt modelId="{DF85556A-1AF0-4053-ACF3-74119AD4CA7D}" type="pres">
      <dgm:prSet presAssocID="{CCF4069A-46E7-4260-ADB4-B3C1AFBF6FB3}" presName="tx1" presStyleLbl="revTx" presStyleIdx="2" presStyleCnt="3" custScaleY="52751"/>
      <dgm:spPr/>
    </dgm:pt>
    <dgm:pt modelId="{69156BD8-6E9D-409C-9070-73BC113BE615}" type="pres">
      <dgm:prSet presAssocID="{CCF4069A-46E7-4260-ADB4-B3C1AFBF6FB3}" presName="vert1" presStyleCnt="0"/>
      <dgm:spPr/>
    </dgm:pt>
  </dgm:ptLst>
  <dgm:cxnLst>
    <dgm:cxn modelId="{5AADF416-B1B5-451E-B309-FE0F74C3DCF7}" type="presOf" srcId="{CCF4069A-46E7-4260-ADB4-B3C1AFBF6FB3}" destId="{DF85556A-1AF0-4053-ACF3-74119AD4CA7D}" srcOrd="0" destOrd="0" presId="urn:microsoft.com/office/officeart/2008/layout/LinedList"/>
    <dgm:cxn modelId="{089EB918-8C93-4621-8935-CC97623F750C}" srcId="{358D4641-0858-480F-B5CE-C33F782897C3}" destId="{AE7FD3AE-6DE0-4F72-B22D-72D03B35ADA1}" srcOrd="0" destOrd="0" parTransId="{3954C65D-07EF-4DCC-AB0D-34685BF2C916}" sibTransId="{42A0C6EE-0DFE-4CE8-B719-D543016502ED}"/>
    <dgm:cxn modelId="{3960A038-1A7E-44DE-967B-672CC2F7E366}" type="presOf" srcId="{C1E78A32-0619-4835-AF59-C27AE7303ACB}" destId="{F785BD4D-FD98-4F44-8087-F7A55EBCA6CA}" srcOrd="0" destOrd="0" presId="urn:microsoft.com/office/officeart/2008/layout/LinedList"/>
    <dgm:cxn modelId="{0ED37D60-CA97-4EF9-8E74-7A4AC06D4897}" srcId="{358D4641-0858-480F-B5CE-C33F782897C3}" destId="{CCF4069A-46E7-4260-ADB4-B3C1AFBF6FB3}" srcOrd="2" destOrd="0" parTransId="{31354BB5-B31A-4507-BB38-088229A61BF1}" sibTransId="{BEA31F1A-983D-4041-92E7-53F8C171CFE3}"/>
    <dgm:cxn modelId="{56DC247D-8FB5-4B8E-B7B2-9AE10A32331E}" type="presOf" srcId="{AE7FD3AE-6DE0-4F72-B22D-72D03B35ADA1}" destId="{005AF4C7-8F72-4C10-A1F9-DC4D1693B140}" srcOrd="0" destOrd="0" presId="urn:microsoft.com/office/officeart/2008/layout/LinedList"/>
    <dgm:cxn modelId="{A960EB83-DADF-4163-9216-10361C379BA9}" srcId="{358D4641-0858-480F-B5CE-C33F782897C3}" destId="{C1E78A32-0619-4835-AF59-C27AE7303ACB}" srcOrd="1" destOrd="0" parTransId="{734BD78E-1BCF-47C7-B26F-4B914D5689E6}" sibTransId="{91C2A9B1-4B00-480F-B7A9-32ED9EA3B3D3}"/>
    <dgm:cxn modelId="{A80D4FAC-792A-435E-8676-AEA6F2A9FC4D}" type="presOf" srcId="{358D4641-0858-480F-B5CE-C33F782897C3}" destId="{74334EA0-24D6-41CE-A069-D0D2C9BECF4A}" srcOrd="0" destOrd="0" presId="urn:microsoft.com/office/officeart/2008/layout/LinedList"/>
    <dgm:cxn modelId="{BD431518-A264-4FC3-AD87-CF191A3D9920}" type="presParOf" srcId="{74334EA0-24D6-41CE-A069-D0D2C9BECF4A}" destId="{83A2F27B-9501-4008-B378-ED18A5D59AB9}" srcOrd="0" destOrd="0" presId="urn:microsoft.com/office/officeart/2008/layout/LinedList"/>
    <dgm:cxn modelId="{64175701-B894-4366-A59B-78C124DB0E2C}" type="presParOf" srcId="{74334EA0-24D6-41CE-A069-D0D2C9BECF4A}" destId="{5767D647-D92D-446A-91E1-4CE5FFA7E4FF}" srcOrd="1" destOrd="0" presId="urn:microsoft.com/office/officeart/2008/layout/LinedList"/>
    <dgm:cxn modelId="{818E0A74-4F64-4BB1-A2F2-8C91F6AA4AC3}" type="presParOf" srcId="{5767D647-D92D-446A-91E1-4CE5FFA7E4FF}" destId="{005AF4C7-8F72-4C10-A1F9-DC4D1693B140}" srcOrd="0" destOrd="0" presId="urn:microsoft.com/office/officeart/2008/layout/LinedList"/>
    <dgm:cxn modelId="{BC9A45F5-F5D8-4F39-8EE8-74B62A5ED121}" type="presParOf" srcId="{5767D647-D92D-446A-91E1-4CE5FFA7E4FF}" destId="{349C2741-68C1-4A08-90BC-4F22A770083A}" srcOrd="1" destOrd="0" presId="urn:microsoft.com/office/officeart/2008/layout/LinedList"/>
    <dgm:cxn modelId="{AEFDEB45-B798-4AAC-9792-3A1A1AABF087}" type="presParOf" srcId="{74334EA0-24D6-41CE-A069-D0D2C9BECF4A}" destId="{E6764560-98FA-455E-BDE7-BB0FD090FACD}" srcOrd="2" destOrd="0" presId="urn:microsoft.com/office/officeart/2008/layout/LinedList"/>
    <dgm:cxn modelId="{A7732389-E45C-42BC-8ADB-8E5082ADF5D3}" type="presParOf" srcId="{74334EA0-24D6-41CE-A069-D0D2C9BECF4A}" destId="{25CDEBD3-8035-48E2-9784-AF96AD5F0129}" srcOrd="3" destOrd="0" presId="urn:microsoft.com/office/officeart/2008/layout/LinedList"/>
    <dgm:cxn modelId="{60856FBD-2C45-4228-ACA7-9ED169285DF7}" type="presParOf" srcId="{25CDEBD3-8035-48E2-9784-AF96AD5F0129}" destId="{F785BD4D-FD98-4F44-8087-F7A55EBCA6CA}" srcOrd="0" destOrd="0" presId="urn:microsoft.com/office/officeart/2008/layout/LinedList"/>
    <dgm:cxn modelId="{649F0583-01C0-44FB-B79E-947CF0F5A4F6}" type="presParOf" srcId="{25CDEBD3-8035-48E2-9784-AF96AD5F0129}" destId="{C27A511A-DEBB-499F-843B-AC87A7E49B6A}" srcOrd="1" destOrd="0" presId="urn:microsoft.com/office/officeart/2008/layout/LinedList"/>
    <dgm:cxn modelId="{812E0763-4B25-4816-BEBD-F60C8F613F59}" type="presParOf" srcId="{74334EA0-24D6-41CE-A069-D0D2C9BECF4A}" destId="{D8D12A5C-D930-4FBA-81DE-E4F1EB276058}" srcOrd="4" destOrd="0" presId="urn:microsoft.com/office/officeart/2008/layout/LinedList"/>
    <dgm:cxn modelId="{F2CD8A3A-31DD-453D-8EB7-2CD2E3AB091D}" type="presParOf" srcId="{74334EA0-24D6-41CE-A069-D0D2C9BECF4A}" destId="{1A4BF92C-6537-466B-B6C4-1D8EF669DFD2}" srcOrd="5" destOrd="0" presId="urn:microsoft.com/office/officeart/2008/layout/LinedList"/>
    <dgm:cxn modelId="{69842D3B-FB9C-4DC3-8216-A08FD275AB8E}" type="presParOf" srcId="{1A4BF92C-6537-466B-B6C4-1D8EF669DFD2}" destId="{DF85556A-1AF0-4053-ACF3-74119AD4CA7D}" srcOrd="0" destOrd="0" presId="urn:microsoft.com/office/officeart/2008/layout/LinedList"/>
    <dgm:cxn modelId="{80F4750D-C5FA-46AC-843A-04CB445D5105}" type="presParOf" srcId="{1A4BF92C-6537-466B-B6C4-1D8EF669DFD2}" destId="{69156BD8-6E9D-409C-9070-73BC113BE6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0C237-EF82-4BF7-B828-3B2C92E399EB}" type="doc">
      <dgm:prSet loTypeId="urn:microsoft.com/office/officeart/2008/layout/LinedList" loCatId="list" qsTypeId="urn:microsoft.com/office/officeart/2005/8/quickstyle/simple4#3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DA956E9D-DC29-434B-A05E-7D3813669978}">
      <dgm:prSet/>
      <dgm:spPr/>
      <dgm:t>
        <a:bodyPr/>
        <a:lstStyle/>
        <a:p>
          <a:r>
            <a:rPr lang="en-US"/>
            <a:t>Returnees saw land as restoration of identity.</a:t>
          </a:r>
        </a:p>
      </dgm:t>
    </dgm:pt>
    <dgm:pt modelId="{E26F2984-8468-4A4F-B58A-3A710082E67E}" type="parTrans" cxnId="{723E2CEA-3F30-4B9C-941A-ADBE336897A6}">
      <dgm:prSet/>
      <dgm:spPr/>
      <dgm:t>
        <a:bodyPr/>
        <a:lstStyle/>
        <a:p>
          <a:endParaRPr lang="en-US"/>
        </a:p>
      </dgm:t>
    </dgm:pt>
    <dgm:pt modelId="{3410A749-639F-4A2A-A296-7A18A0276641}" type="sibTrans" cxnId="{723E2CEA-3F30-4B9C-941A-ADBE336897A6}">
      <dgm:prSet/>
      <dgm:spPr/>
      <dgm:t>
        <a:bodyPr/>
        <a:lstStyle/>
        <a:p>
          <a:endParaRPr lang="en-US"/>
        </a:p>
      </dgm:t>
    </dgm:pt>
    <dgm:pt modelId="{8F9B640A-5AB0-4C51-931E-3E90FA6A9B89}">
      <dgm:prSet/>
      <dgm:spPr/>
      <dgm:t>
        <a:bodyPr/>
        <a:lstStyle/>
        <a:p>
          <a:r>
            <a:rPr lang="en-US"/>
            <a:t>Residents felt excluded or coerced.</a:t>
          </a:r>
        </a:p>
      </dgm:t>
    </dgm:pt>
    <dgm:pt modelId="{F7E8D193-116A-4FB3-A182-627A21203C2A}" type="parTrans" cxnId="{94462FBD-A370-470B-9FB1-558B5002D9D5}">
      <dgm:prSet/>
      <dgm:spPr/>
      <dgm:t>
        <a:bodyPr/>
        <a:lstStyle/>
        <a:p>
          <a:endParaRPr lang="en-US"/>
        </a:p>
      </dgm:t>
    </dgm:pt>
    <dgm:pt modelId="{1C64D736-34F2-4E86-A432-FC68F294286F}" type="sibTrans" cxnId="{94462FBD-A370-470B-9FB1-558B5002D9D5}">
      <dgm:prSet/>
      <dgm:spPr/>
      <dgm:t>
        <a:bodyPr/>
        <a:lstStyle/>
        <a:p>
          <a:endParaRPr lang="en-US"/>
        </a:p>
      </dgm:t>
    </dgm:pt>
    <dgm:pt modelId="{9BE52D52-4C66-4984-9ED7-1520871A41F9}">
      <dgm:prSet/>
      <dgm:spPr/>
      <dgm:t>
        <a:bodyPr/>
        <a:lstStyle/>
        <a:p>
          <a:r>
            <a:rPr lang="en-US"/>
            <a:t>Survivors viewed policies as unjust yet accepted them for peace.</a:t>
          </a:r>
        </a:p>
      </dgm:t>
    </dgm:pt>
    <dgm:pt modelId="{B21FA734-938B-49D6-B7BE-1FE6A42020C9}" type="parTrans" cxnId="{BCDAC7BA-5465-4B31-B058-2963F5DE55BB}">
      <dgm:prSet/>
      <dgm:spPr/>
      <dgm:t>
        <a:bodyPr/>
        <a:lstStyle/>
        <a:p>
          <a:endParaRPr lang="en-US"/>
        </a:p>
      </dgm:t>
    </dgm:pt>
    <dgm:pt modelId="{E6839321-123B-4770-BCF0-A94F616DE9DB}" type="sibTrans" cxnId="{BCDAC7BA-5465-4B31-B058-2963F5DE55BB}">
      <dgm:prSet/>
      <dgm:spPr/>
      <dgm:t>
        <a:bodyPr/>
        <a:lstStyle/>
        <a:p>
          <a:endParaRPr lang="en-US"/>
        </a:p>
      </dgm:t>
    </dgm:pt>
    <dgm:pt modelId="{F7EBCF1C-A959-474C-9469-AAF973701072}">
      <dgm:prSet/>
      <dgm:spPr/>
      <dgm:t>
        <a:bodyPr/>
        <a:lstStyle/>
        <a:p>
          <a:r>
            <a:rPr lang="en-US"/>
            <a:t>Gendered exclusion noted.</a:t>
          </a:r>
        </a:p>
      </dgm:t>
    </dgm:pt>
    <dgm:pt modelId="{D7ED78C1-6BC1-4B8C-8409-E4B84FA31561}" type="parTrans" cxnId="{8C4F0500-D3CF-4217-A065-934F4C5C4BF8}">
      <dgm:prSet/>
      <dgm:spPr/>
      <dgm:t>
        <a:bodyPr/>
        <a:lstStyle/>
        <a:p>
          <a:endParaRPr lang="en-US"/>
        </a:p>
      </dgm:t>
    </dgm:pt>
    <dgm:pt modelId="{48FFC16D-76A9-4399-8AA0-44F1BD2F3C17}" type="sibTrans" cxnId="{8C4F0500-D3CF-4217-A065-934F4C5C4BF8}">
      <dgm:prSet/>
      <dgm:spPr/>
      <dgm:t>
        <a:bodyPr/>
        <a:lstStyle/>
        <a:p>
          <a:endParaRPr lang="en-US"/>
        </a:p>
      </dgm:t>
    </dgm:pt>
    <dgm:pt modelId="{122E892F-595C-4F1B-B2FF-916C32CBA035}" type="pres">
      <dgm:prSet presAssocID="{F0C0C237-EF82-4BF7-B828-3B2C92E399EB}" presName="vert0" presStyleCnt="0">
        <dgm:presLayoutVars>
          <dgm:dir/>
          <dgm:animOne val="branch"/>
          <dgm:animLvl val="lvl"/>
        </dgm:presLayoutVars>
      </dgm:prSet>
      <dgm:spPr/>
    </dgm:pt>
    <dgm:pt modelId="{8225DD56-A430-4147-9406-FD63C1B27A95}" type="pres">
      <dgm:prSet presAssocID="{DA956E9D-DC29-434B-A05E-7D3813669978}" presName="thickLine" presStyleLbl="alignNode1" presStyleIdx="0" presStyleCnt="4"/>
      <dgm:spPr/>
    </dgm:pt>
    <dgm:pt modelId="{8455451B-FBBB-4EF2-A7FE-E92513F159CC}" type="pres">
      <dgm:prSet presAssocID="{DA956E9D-DC29-434B-A05E-7D3813669978}" presName="horz1" presStyleCnt="0"/>
      <dgm:spPr/>
    </dgm:pt>
    <dgm:pt modelId="{3A823930-2D2E-46B8-AC50-EF223372A2B9}" type="pres">
      <dgm:prSet presAssocID="{DA956E9D-DC29-434B-A05E-7D3813669978}" presName="tx1" presStyleLbl="revTx" presStyleIdx="0" presStyleCnt="4"/>
      <dgm:spPr/>
    </dgm:pt>
    <dgm:pt modelId="{03FA801D-694C-4790-91BC-6AF5D836F25C}" type="pres">
      <dgm:prSet presAssocID="{DA956E9D-DC29-434B-A05E-7D3813669978}" presName="vert1" presStyleCnt="0"/>
      <dgm:spPr/>
    </dgm:pt>
    <dgm:pt modelId="{5427AB18-8DCB-4C2D-9D07-068AB879316D}" type="pres">
      <dgm:prSet presAssocID="{8F9B640A-5AB0-4C51-931E-3E90FA6A9B89}" presName="thickLine" presStyleLbl="alignNode1" presStyleIdx="1" presStyleCnt="4"/>
      <dgm:spPr/>
    </dgm:pt>
    <dgm:pt modelId="{87E88796-F335-496C-8D2E-6ECBD0826633}" type="pres">
      <dgm:prSet presAssocID="{8F9B640A-5AB0-4C51-931E-3E90FA6A9B89}" presName="horz1" presStyleCnt="0"/>
      <dgm:spPr/>
    </dgm:pt>
    <dgm:pt modelId="{03398D6E-ABA4-4A10-85BA-A19FC57E3435}" type="pres">
      <dgm:prSet presAssocID="{8F9B640A-5AB0-4C51-931E-3E90FA6A9B89}" presName="tx1" presStyleLbl="revTx" presStyleIdx="1" presStyleCnt="4"/>
      <dgm:spPr/>
    </dgm:pt>
    <dgm:pt modelId="{AE076D17-E477-429D-8AA7-4922127A0B7A}" type="pres">
      <dgm:prSet presAssocID="{8F9B640A-5AB0-4C51-931E-3E90FA6A9B89}" presName="vert1" presStyleCnt="0"/>
      <dgm:spPr/>
    </dgm:pt>
    <dgm:pt modelId="{891ED0AC-215C-4B89-B6AC-7B204A78B069}" type="pres">
      <dgm:prSet presAssocID="{9BE52D52-4C66-4984-9ED7-1520871A41F9}" presName="thickLine" presStyleLbl="alignNode1" presStyleIdx="2" presStyleCnt="4"/>
      <dgm:spPr/>
    </dgm:pt>
    <dgm:pt modelId="{CCB72729-A072-4272-9E3F-8CF30EFCD3B6}" type="pres">
      <dgm:prSet presAssocID="{9BE52D52-4C66-4984-9ED7-1520871A41F9}" presName="horz1" presStyleCnt="0"/>
      <dgm:spPr/>
    </dgm:pt>
    <dgm:pt modelId="{E4C0C22F-53E9-4157-BA23-7094C5FAD7BC}" type="pres">
      <dgm:prSet presAssocID="{9BE52D52-4C66-4984-9ED7-1520871A41F9}" presName="tx1" presStyleLbl="revTx" presStyleIdx="2" presStyleCnt="4"/>
      <dgm:spPr/>
    </dgm:pt>
    <dgm:pt modelId="{D60C8012-E825-4CFB-8FE4-3D208E637823}" type="pres">
      <dgm:prSet presAssocID="{9BE52D52-4C66-4984-9ED7-1520871A41F9}" presName="vert1" presStyleCnt="0"/>
      <dgm:spPr/>
    </dgm:pt>
    <dgm:pt modelId="{785216AC-75F4-45FD-BFBD-2A3FEC4E3F8F}" type="pres">
      <dgm:prSet presAssocID="{F7EBCF1C-A959-474C-9469-AAF973701072}" presName="thickLine" presStyleLbl="alignNode1" presStyleIdx="3" presStyleCnt="4"/>
      <dgm:spPr/>
    </dgm:pt>
    <dgm:pt modelId="{ED85EE6F-07B7-48ED-BEC9-B5309DAA8B30}" type="pres">
      <dgm:prSet presAssocID="{F7EBCF1C-A959-474C-9469-AAF973701072}" presName="horz1" presStyleCnt="0"/>
      <dgm:spPr/>
    </dgm:pt>
    <dgm:pt modelId="{F7CE34F6-A96C-4A8B-B763-529B3E52E883}" type="pres">
      <dgm:prSet presAssocID="{F7EBCF1C-A959-474C-9469-AAF973701072}" presName="tx1" presStyleLbl="revTx" presStyleIdx="3" presStyleCnt="4"/>
      <dgm:spPr/>
    </dgm:pt>
    <dgm:pt modelId="{A15118B9-2336-45B9-9931-5DD59942EA11}" type="pres">
      <dgm:prSet presAssocID="{F7EBCF1C-A959-474C-9469-AAF973701072}" presName="vert1" presStyleCnt="0"/>
      <dgm:spPr/>
    </dgm:pt>
  </dgm:ptLst>
  <dgm:cxnLst>
    <dgm:cxn modelId="{8C4F0500-D3CF-4217-A065-934F4C5C4BF8}" srcId="{F0C0C237-EF82-4BF7-B828-3B2C92E399EB}" destId="{F7EBCF1C-A959-474C-9469-AAF973701072}" srcOrd="3" destOrd="0" parTransId="{D7ED78C1-6BC1-4B8C-8409-E4B84FA31561}" sibTransId="{48FFC16D-76A9-4399-8AA0-44F1BD2F3C17}"/>
    <dgm:cxn modelId="{DCC08F4F-223F-49A2-ACFB-A1842C3E4C28}" type="presOf" srcId="{8F9B640A-5AB0-4C51-931E-3E90FA6A9B89}" destId="{03398D6E-ABA4-4A10-85BA-A19FC57E3435}" srcOrd="0" destOrd="0" presId="urn:microsoft.com/office/officeart/2008/layout/LinedList"/>
    <dgm:cxn modelId="{17EC5952-3485-4113-8E3B-97D7478BE2A0}" type="presOf" srcId="{DA956E9D-DC29-434B-A05E-7D3813669978}" destId="{3A823930-2D2E-46B8-AC50-EF223372A2B9}" srcOrd="0" destOrd="0" presId="urn:microsoft.com/office/officeart/2008/layout/LinedList"/>
    <dgm:cxn modelId="{BCDAC7BA-5465-4B31-B058-2963F5DE55BB}" srcId="{F0C0C237-EF82-4BF7-B828-3B2C92E399EB}" destId="{9BE52D52-4C66-4984-9ED7-1520871A41F9}" srcOrd="2" destOrd="0" parTransId="{B21FA734-938B-49D6-B7BE-1FE6A42020C9}" sibTransId="{E6839321-123B-4770-BCF0-A94F616DE9DB}"/>
    <dgm:cxn modelId="{94462FBD-A370-470B-9FB1-558B5002D9D5}" srcId="{F0C0C237-EF82-4BF7-B828-3B2C92E399EB}" destId="{8F9B640A-5AB0-4C51-931E-3E90FA6A9B89}" srcOrd="1" destOrd="0" parTransId="{F7E8D193-116A-4FB3-A182-627A21203C2A}" sibTransId="{1C64D736-34F2-4E86-A432-FC68F294286F}"/>
    <dgm:cxn modelId="{6D2713BE-D1CE-45F7-A670-B25DE6246BEF}" type="presOf" srcId="{F0C0C237-EF82-4BF7-B828-3B2C92E399EB}" destId="{122E892F-595C-4F1B-B2FF-916C32CBA035}" srcOrd="0" destOrd="0" presId="urn:microsoft.com/office/officeart/2008/layout/LinedList"/>
    <dgm:cxn modelId="{38AB5ABF-E6F2-4CD0-8502-41223DD16FA3}" type="presOf" srcId="{9BE52D52-4C66-4984-9ED7-1520871A41F9}" destId="{E4C0C22F-53E9-4157-BA23-7094C5FAD7BC}" srcOrd="0" destOrd="0" presId="urn:microsoft.com/office/officeart/2008/layout/LinedList"/>
    <dgm:cxn modelId="{8204ECE3-C785-4051-9E90-433209446449}" type="presOf" srcId="{F7EBCF1C-A959-474C-9469-AAF973701072}" destId="{F7CE34F6-A96C-4A8B-B763-529B3E52E883}" srcOrd="0" destOrd="0" presId="urn:microsoft.com/office/officeart/2008/layout/LinedList"/>
    <dgm:cxn modelId="{723E2CEA-3F30-4B9C-941A-ADBE336897A6}" srcId="{F0C0C237-EF82-4BF7-B828-3B2C92E399EB}" destId="{DA956E9D-DC29-434B-A05E-7D3813669978}" srcOrd="0" destOrd="0" parTransId="{E26F2984-8468-4A4F-B58A-3A710082E67E}" sibTransId="{3410A749-639F-4A2A-A296-7A18A0276641}"/>
    <dgm:cxn modelId="{5C61A4DE-F825-4215-B232-038BAE77AAC6}" type="presParOf" srcId="{122E892F-595C-4F1B-B2FF-916C32CBA035}" destId="{8225DD56-A430-4147-9406-FD63C1B27A95}" srcOrd="0" destOrd="0" presId="urn:microsoft.com/office/officeart/2008/layout/LinedList"/>
    <dgm:cxn modelId="{DB0B3C3E-E6B1-4A35-8DA9-DF461809DF94}" type="presParOf" srcId="{122E892F-595C-4F1B-B2FF-916C32CBA035}" destId="{8455451B-FBBB-4EF2-A7FE-E92513F159CC}" srcOrd="1" destOrd="0" presId="urn:microsoft.com/office/officeart/2008/layout/LinedList"/>
    <dgm:cxn modelId="{847A2B2F-B5EC-43AD-B2D3-A34A2BF96223}" type="presParOf" srcId="{8455451B-FBBB-4EF2-A7FE-E92513F159CC}" destId="{3A823930-2D2E-46B8-AC50-EF223372A2B9}" srcOrd="0" destOrd="0" presId="urn:microsoft.com/office/officeart/2008/layout/LinedList"/>
    <dgm:cxn modelId="{7DC1755F-511C-49EE-82C0-5B8E1B8A3DF6}" type="presParOf" srcId="{8455451B-FBBB-4EF2-A7FE-E92513F159CC}" destId="{03FA801D-694C-4790-91BC-6AF5D836F25C}" srcOrd="1" destOrd="0" presId="urn:microsoft.com/office/officeart/2008/layout/LinedList"/>
    <dgm:cxn modelId="{2E950B17-9DAF-4945-8307-7EB07A49BBDC}" type="presParOf" srcId="{122E892F-595C-4F1B-B2FF-916C32CBA035}" destId="{5427AB18-8DCB-4C2D-9D07-068AB879316D}" srcOrd="2" destOrd="0" presId="urn:microsoft.com/office/officeart/2008/layout/LinedList"/>
    <dgm:cxn modelId="{6310B703-6938-4BDE-A34E-17B199ABC376}" type="presParOf" srcId="{122E892F-595C-4F1B-B2FF-916C32CBA035}" destId="{87E88796-F335-496C-8D2E-6ECBD0826633}" srcOrd="3" destOrd="0" presId="urn:microsoft.com/office/officeart/2008/layout/LinedList"/>
    <dgm:cxn modelId="{F041D7F1-884A-4E8D-8DB2-305A639BA16C}" type="presParOf" srcId="{87E88796-F335-496C-8D2E-6ECBD0826633}" destId="{03398D6E-ABA4-4A10-85BA-A19FC57E3435}" srcOrd="0" destOrd="0" presId="urn:microsoft.com/office/officeart/2008/layout/LinedList"/>
    <dgm:cxn modelId="{E492E407-3166-46A5-B132-20AADF9C335B}" type="presParOf" srcId="{87E88796-F335-496C-8D2E-6ECBD0826633}" destId="{AE076D17-E477-429D-8AA7-4922127A0B7A}" srcOrd="1" destOrd="0" presId="urn:microsoft.com/office/officeart/2008/layout/LinedList"/>
    <dgm:cxn modelId="{08DBB239-2072-4730-A062-563BA302977A}" type="presParOf" srcId="{122E892F-595C-4F1B-B2FF-916C32CBA035}" destId="{891ED0AC-215C-4B89-B6AC-7B204A78B069}" srcOrd="4" destOrd="0" presId="urn:microsoft.com/office/officeart/2008/layout/LinedList"/>
    <dgm:cxn modelId="{1F058CD9-5E4E-4FF8-A57F-302E59D158E9}" type="presParOf" srcId="{122E892F-595C-4F1B-B2FF-916C32CBA035}" destId="{CCB72729-A072-4272-9E3F-8CF30EFCD3B6}" srcOrd="5" destOrd="0" presId="urn:microsoft.com/office/officeart/2008/layout/LinedList"/>
    <dgm:cxn modelId="{16138E97-EF11-4C41-BC97-2160B6448871}" type="presParOf" srcId="{CCB72729-A072-4272-9E3F-8CF30EFCD3B6}" destId="{E4C0C22F-53E9-4157-BA23-7094C5FAD7BC}" srcOrd="0" destOrd="0" presId="urn:microsoft.com/office/officeart/2008/layout/LinedList"/>
    <dgm:cxn modelId="{D413539C-6BF3-4818-A70E-4B1837727E60}" type="presParOf" srcId="{CCB72729-A072-4272-9E3F-8CF30EFCD3B6}" destId="{D60C8012-E825-4CFB-8FE4-3D208E637823}" srcOrd="1" destOrd="0" presId="urn:microsoft.com/office/officeart/2008/layout/LinedList"/>
    <dgm:cxn modelId="{A9542FA4-FD15-47F0-97DA-9C2A822A35DC}" type="presParOf" srcId="{122E892F-595C-4F1B-B2FF-916C32CBA035}" destId="{785216AC-75F4-45FD-BFBD-2A3FEC4E3F8F}" srcOrd="6" destOrd="0" presId="urn:microsoft.com/office/officeart/2008/layout/LinedList"/>
    <dgm:cxn modelId="{C675A446-F971-46D8-9198-87DBAFDC0DFB}" type="presParOf" srcId="{122E892F-595C-4F1B-B2FF-916C32CBA035}" destId="{ED85EE6F-07B7-48ED-BEC9-B5309DAA8B30}" srcOrd="7" destOrd="0" presId="urn:microsoft.com/office/officeart/2008/layout/LinedList"/>
    <dgm:cxn modelId="{D2589BDB-58B6-40FF-8EF0-6B152747B4ED}" type="presParOf" srcId="{ED85EE6F-07B7-48ED-BEC9-B5309DAA8B30}" destId="{F7CE34F6-A96C-4A8B-B763-529B3E52E883}" srcOrd="0" destOrd="0" presId="urn:microsoft.com/office/officeart/2008/layout/LinedList"/>
    <dgm:cxn modelId="{96BFD993-27D0-4421-897A-65E61DC1C6D3}" type="presParOf" srcId="{ED85EE6F-07B7-48ED-BEC9-B5309DAA8B30}" destId="{A15118B9-2336-45B9-9931-5DD59942EA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61B85-E977-4BCE-B597-717ABBF312EF}" type="doc">
      <dgm:prSet loTypeId="urn:microsoft.com/office/officeart/2008/layout/LinedList" loCatId="list" qsTypeId="urn:microsoft.com/office/officeart/2005/8/quickstyle/simple4#4" qsCatId="simple" csTypeId="urn:microsoft.com/office/officeart/2005/8/colors/colorful2#1" csCatId="colorful"/>
      <dgm:spPr/>
      <dgm:t>
        <a:bodyPr/>
        <a:lstStyle/>
        <a:p>
          <a:endParaRPr lang="en-US"/>
        </a:p>
      </dgm:t>
    </dgm:pt>
    <dgm:pt modelId="{795F371C-1522-4499-A73F-A11CAF705516}">
      <dgm:prSet/>
      <dgm:spPr/>
      <dgm:t>
        <a:bodyPr/>
        <a:lstStyle/>
        <a:p>
          <a:r>
            <a:rPr lang="en-US" dirty="0"/>
            <a:t>Inequities in parcel size distribution.</a:t>
          </a:r>
        </a:p>
      </dgm:t>
    </dgm:pt>
    <dgm:pt modelId="{C485DF1F-E38B-43E7-AC31-BB4A066DE288}" type="parTrans" cxnId="{C4607989-83DC-4517-A568-0BC7B23BB024}">
      <dgm:prSet/>
      <dgm:spPr/>
      <dgm:t>
        <a:bodyPr/>
        <a:lstStyle/>
        <a:p>
          <a:endParaRPr lang="en-US"/>
        </a:p>
      </dgm:t>
    </dgm:pt>
    <dgm:pt modelId="{1D9F24B7-AE7A-469B-885E-5291FC06A418}" type="sibTrans" cxnId="{C4607989-83DC-4517-A568-0BC7B23BB024}">
      <dgm:prSet/>
      <dgm:spPr/>
      <dgm:t>
        <a:bodyPr/>
        <a:lstStyle/>
        <a:p>
          <a:endParaRPr lang="en-US"/>
        </a:p>
      </dgm:t>
    </dgm:pt>
    <dgm:pt modelId="{E1D0A498-DEDB-4192-9ECE-50279C405D62}">
      <dgm:prSet/>
      <dgm:spPr/>
      <dgm:t>
        <a:bodyPr/>
        <a:lstStyle/>
        <a:p>
          <a:r>
            <a:rPr lang="en-US"/>
            <a:t>Lingering mistrust and emotional trauma influenced local perceptions.</a:t>
          </a:r>
        </a:p>
      </dgm:t>
    </dgm:pt>
    <dgm:pt modelId="{E116C718-BAA2-4F46-AFD4-C25FEE233E26}" type="parTrans" cxnId="{28F74A24-30EC-4C4F-85E5-6A0BCCA4F3BE}">
      <dgm:prSet/>
      <dgm:spPr/>
      <dgm:t>
        <a:bodyPr/>
        <a:lstStyle/>
        <a:p>
          <a:endParaRPr lang="en-US"/>
        </a:p>
      </dgm:t>
    </dgm:pt>
    <dgm:pt modelId="{AA0A1B16-3FB0-4756-B2A4-6071AB16347C}" type="sibTrans" cxnId="{28F74A24-30EC-4C4F-85E5-6A0BCCA4F3BE}">
      <dgm:prSet/>
      <dgm:spPr/>
      <dgm:t>
        <a:bodyPr/>
        <a:lstStyle/>
        <a:p>
          <a:endParaRPr lang="en-US"/>
        </a:p>
      </dgm:t>
    </dgm:pt>
    <dgm:pt modelId="{3BD23F1D-1136-405A-A567-DFB304673E75}">
      <dgm:prSet/>
      <dgm:spPr/>
      <dgm:t>
        <a:bodyPr/>
        <a:lstStyle/>
        <a:p>
          <a:r>
            <a:rPr lang="en-US"/>
            <a:t>Some cases of favoritism/nepotism reduced trust.</a:t>
          </a:r>
        </a:p>
      </dgm:t>
    </dgm:pt>
    <dgm:pt modelId="{85AA9BD6-D157-4393-B23A-F33B6C496818}" type="parTrans" cxnId="{A6574A2C-3F7B-470B-9B90-E35148A2B6BD}">
      <dgm:prSet/>
      <dgm:spPr/>
      <dgm:t>
        <a:bodyPr/>
        <a:lstStyle/>
        <a:p>
          <a:endParaRPr lang="en-US"/>
        </a:p>
      </dgm:t>
    </dgm:pt>
    <dgm:pt modelId="{91EE3C1F-CE3F-4467-9495-7D3BC2E7C19A}" type="sibTrans" cxnId="{A6574A2C-3F7B-470B-9B90-E35148A2B6BD}">
      <dgm:prSet/>
      <dgm:spPr/>
      <dgm:t>
        <a:bodyPr/>
        <a:lstStyle/>
        <a:p>
          <a:endParaRPr lang="en-US"/>
        </a:p>
      </dgm:t>
    </dgm:pt>
    <dgm:pt modelId="{4D6C51E5-A264-4182-825B-179B29F852DD}">
      <dgm:prSet/>
      <dgm:spPr/>
      <dgm:t>
        <a:bodyPr/>
        <a:lstStyle/>
        <a:p>
          <a:r>
            <a:rPr lang="en-US"/>
            <a:t>Lack of consultation</a:t>
          </a:r>
        </a:p>
      </dgm:t>
    </dgm:pt>
    <dgm:pt modelId="{3C32A7AC-3BD4-4C25-99BD-BD9112AC2F17}" type="parTrans" cxnId="{B6F8DC60-7248-4C28-B779-2B371F7CA620}">
      <dgm:prSet/>
      <dgm:spPr/>
      <dgm:t>
        <a:bodyPr/>
        <a:lstStyle/>
        <a:p>
          <a:endParaRPr lang="en-US"/>
        </a:p>
      </dgm:t>
    </dgm:pt>
    <dgm:pt modelId="{711407D7-D730-4DFA-ACB6-2FE9B01F6C01}" type="sibTrans" cxnId="{B6F8DC60-7248-4C28-B779-2B371F7CA620}">
      <dgm:prSet/>
      <dgm:spPr/>
      <dgm:t>
        <a:bodyPr/>
        <a:lstStyle/>
        <a:p>
          <a:endParaRPr lang="en-US"/>
        </a:p>
      </dgm:t>
    </dgm:pt>
    <dgm:pt modelId="{DC29F7AC-E5C2-4822-825D-1E09ECB722FF}">
      <dgm:prSet/>
      <dgm:spPr/>
      <dgm:t>
        <a:bodyPr/>
        <a:lstStyle/>
        <a:p>
          <a:r>
            <a:rPr lang="en-US"/>
            <a:t>Top-down implementation</a:t>
          </a:r>
        </a:p>
      </dgm:t>
    </dgm:pt>
    <dgm:pt modelId="{35D239CD-6F6A-45AB-8A77-B69902D036C7}" type="parTrans" cxnId="{6CFE7774-BA1E-4AE7-A2A6-74E89EE2C286}">
      <dgm:prSet/>
      <dgm:spPr/>
      <dgm:t>
        <a:bodyPr/>
        <a:lstStyle/>
        <a:p>
          <a:endParaRPr lang="en-US"/>
        </a:p>
      </dgm:t>
    </dgm:pt>
    <dgm:pt modelId="{83BA25C1-CD97-4CBC-BD29-6F023B5D342A}" type="sibTrans" cxnId="{6CFE7774-BA1E-4AE7-A2A6-74E89EE2C286}">
      <dgm:prSet/>
      <dgm:spPr/>
      <dgm:t>
        <a:bodyPr/>
        <a:lstStyle/>
        <a:p>
          <a:endParaRPr lang="en-US"/>
        </a:p>
      </dgm:t>
    </dgm:pt>
    <dgm:pt modelId="{BDDD44E0-DB08-43D6-BD91-61735E4E42B1}" type="pres">
      <dgm:prSet presAssocID="{20C61B85-E977-4BCE-B597-717ABBF312EF}" presName="vert0" presStyleCnt="0">
        <dgm:presLayoutVars>
          <dgm:dir/>
          <dgm:animOne val="branch"/>
          <dgm:animLvl val="lvl"/>
        </dgm:presLayoutVars>
      </dgm:prSet>
      <dgm:spPr/>
    </dgm:pt>
    <dgm:pt modelId="{EFEE8A5B-165E-4CCD-82C2-1CF559EF1FF4}" type="pres">
      <dgm:prSet presAssocID="{795F371C-1522-4499-A73F-A11CAF705516}" presName="thickLine" presStyleLbl="alignNode1" presStyleIdx="0" presStyleCnt="5"/>
      <dgm:spPr/>
    </dgm:pt>
    <dgm:pt modelId="{D6B48551-C9F9-4638-80DB-116E3DFA7D54}" type="pres">
      <dgm:prSet presAssocID="{795F371C-1522-4499-A73F-A11CAF705516}" presName="horz1" presStyleCnt="0"/>
      <dgm:spPr/>
    </dgm:pt>
    <dgm:pt modelId="{5457943D-FB5F-4032-8B35-4FFFE960B874}" type="pres">
      <dgm:prSet presAssocID="{795F371C-1522-4499-A73F-A11CAF705516}" presName="tx1" presStyleLbl="revTx" presStyleIdx="0" presStyleCnt="5"/>
      <dgm:spPr/>
    </dgm:pt>
    <dgm:pt modelId="{790B841C-9D24-47E1-BE37-F2A23E4BFF71}" type="pres">
      <dgm:prSet presAssocID="{795F371C-1522-4499-A73F-A11CAF705516}" presName="vert1" presStyleCnt="0"/>
      <dgm:spPr/>
    </dgm:pt>
    <dgm:pt modelId="{F9607882-530B-4C78-BB4B-83042C07DA0C}" type="pres">
      <dgm:prSet presAssocID="{E1D0A498-DEDB-4192-9ECE-50279C405D62}" presName="thickLine" presStyleLbl="alignNode1" presStyleIdx="1" presStyleCnt="5"/>
      <dgm:spPr/>
    </dgm:pt>
    <dgm:pt modelId="{031B9D67-F0EF-4392-89FA-1337AE274ABC}" type="pres">
      <dgm:prSet presAssocID="{E1D0A498-DEDB-4192-9ECE-50279C405D62}" presName="horz1" presStyleCnt="0"/>
      <dgm:spPr/>
    </dgm:pt>
    <dgm:pt modelId="{09B08F3D-7662-478C-BB21-37C225E4A59A}" type="pres">
      <dgm:prSet presAssocID="{E1D0A498-DEDB-4192-9ECE-50279C405D62}" presName="tx1" presStyleLbl="revTx" presStyleIdx="1" presStyleCnt="5"/>
      <dgm:spPr/>
    </dgm:pt>
    <dgm:pt modelId="{D4AC731E-A9D1-4AFC-B82F-43CAC2A7C6DC}" type="pres">
      <dgm:prSet presAssocID="{E1D0A498-DEDB-4192-9ECE-50279C405D62}" presName="vert1" presStyleCnt="0"/>
      <dgm:spPr/>
    </dgm:pt>
    <dgm:pt modelId="{ED845A9A-8E9A-4F70-83CA-AB3238608CC2}" type="pres">
      <dgm:prSet presAssocID="{3BD23F1D-1136-405A-A567-DFB304673E75}" presName="thickLine" presStyleLbl="alignNode1" presStyleIdx="2" presStyleCnt="5"/>
      <dgm:spPr/>
    </dgm:pt>
    <dgm:pt modelId="{A05B5CA8-8B49-49EA-90F0-D7C869565088}" type="pres">
      <dgm:prSet presAssocID="{3BD23F1D-1136-405A-A567-DFB304673E75}" presName="horz1" presStyleCnt="0"/>
      <dgm:spPr/>
    </dgm:pt>
    <dgm:pt modelId="{F3ABE231-6766-43E2-A935-EBE0ABD44154}" type="pres">
      <dgm:prSet presAssocID="{3BD23F1D-1136-405A-A567-DFB304673E75}" presName="tx1" presStyleLbl="revTx" presStyleIdx="2" presStyleCnt="5"/>
      <dgm:spPr/>
    </dgm:pt>
    <dgm:pt modelId="{F4CCBC5F-FF2A-4F4E-A32B-B9DF6045F654}" type="pres">
      <dgm:prSet presAssocID="{3BD23F1D-1136-405A-A567-DFB304673E75}" presName="vert1" presStyleCnt="0"/>
      <dgm:spPr/>
    </dgm:pt>
    <dgm:pt modelId="{B19E3989-7E7E-4499-BD99-8E876CC84ABE}" type="pres">
      <dgm:prSet presAssocID="{4D6C51E5-A264-4182-825B-179B29F852DD}" presName="thickLine" presStyleLbl="alignNode1" presStyleIdx="3" presStyleCnt="5"/>
      <dgm:spPr/>
    </dgm:pt>
    <dgm:pt modelId="{1DC4850E-D785-4D9B-88FB-4322E9EABD2A}" type="pres">
      <dgm:prSet presAssocID="{4D6C51E5-A264-4182-825B-179B29F852DD}" presName="horz1" presStyleCnt="0"/>
      <dgm:spPr/>
    </dgm:pt>
    <dgm:pt modelId="{897AD6F2-EF08-4632-BCA3-B0C394B6DA65}" type="pres">
      <dgm:prSet presAssocID="{4D6C51E5-A264-4182-825B-179B29F852DD}" presName="tx1" presStyleLbl="revTx" presStyleIdx="3" presStyleCnt="5"/>
      <dgm:spPr/>
    </dgm:pt>
    <dgm:pt modelId="{592DCF37-6734-49FA-8B13-3BEB3829C5DE}" type="pres">
      <dgm:prSet presAssocID="{4D6C51E5-A264-4182-825B-179B29F852DD}" presName="vert1" presStyleCnt="0"/>
      <dgm:spPr/>
    </dgm:pt>
    <dgm:pt modelId="{38F684C4-8590-48C9-84B4-C2878E18FF7C}" type="pres">
      <dgm:prSet presAssocID="{DC29F7AC-E5C2-4822-825D-1E09ECB722FF}" presName="thickLine" presStyleLbl="alignNode1" presStyleIdx="4" presStyleCnt="5"/>
      <dgm:spPr/>
    </dgm:pt>
    <dgm:pt modelId="{D481A801-CE18-4065-9816-2BA0D63FB9FB}" type="pres">
      <dgm:prSet presAssocID="{DC29F7AC-E5C2-4822-825D-1E09ECB722FF}" presName="horz1" presStyleCnt="0"/>
      <dgm:spPr/>
    </dgm:pt>
    <dgm:pt modelId="{EDF56CC7-F78F-4A08-8C92-2546DDFB8FAA}" type="pres">
      <dgm:prSet presAssocID="{DC29F7AC-E5C2-4822-825D-1E09ECB722FF}" presName="tx1" presStyleLbl="revTx" presStyleIdx="4" presStyleCnt="5"/>
      <dgm:spPr/>
    </dgm:pt>
    <dgm:pt modelId="{E2BA2528-A96E-4F47-B786-BF0ADA0C4762}" type="pres">
      <dgm:prSet presAssocID="{DC29F7AC-E5C2-4822-825D-1E09ECB722FF}" presName="vert1" presStyleCnt="0"/>
      <dgm:spPr/>
    </dgm:pt>
  </dgm:ptLst>
  <dgm:cxnLst>
    <dgm:cxn modelId="{2B02D71C-D126-41B4-95CD-7C35BBC5BE74}" type="presOf" srcId="{DC29F7AC-E5C2-4822-825D-1E09ECB722FF}" destId="{EDF56CC7-F78F-4A08-8C92-2546DDFB8FAA}" srcOrd="0" destOrd="0" presId="urn:microsoft.com/office/officeart/2008/layout/LinedList"/>
    <dgm:cxn modelId="{28F74A24-30EC-4C4F-85E5-6A0BCCA4F3BE}" srcId="{20C61B85-E977-4BCE-B597-717ABBF312EF}" destId="{E1D0A498-DEDB-4192-9ECE-50279C405D62}" srcOrd="1" destOrd="0" parTransId="{E116C718-BAA2-4F46-AFD4-C25FEE233E26}" sibTransId="{AA0A1B16-3FB0-4756-B2A4-6071AB16347C}"/>
    <dgm:cxn modelId="{83431027-5E06-472E-9C30-067B70D6AF45}" type="presOf" srcId="{3BD23F1D-1136-405A-A567-DFB304673E75}" destId="{F3ABE231-6766-43E2-A935-EBE0ABD44154}" srcOrd="0" destOrd="0" presId="urn:microsoft.com/office/officeart/2008/layout/LinedList"/>
    <dgm:cxn modelId="{A6574A2C-3F7B-470B-9B90-E35148A2B6BD}" srcId="{20C61B85-E977-4BCE-B597-717ABBF312EF}" destId="{3BD23F1D-1136-405A-A567-DFB304673E75}" srcOrd="2" destOrd="0" parTransId="{85AA9BD6-D157-4393-B23A-F33B6C496818}" sibTransId="{91EE3C1F-CE3F-4467-9495-7D3BC2E7C19A}"/>
    <dgm:cxn modelId="{D9C70E33-4FE6-41B2-9FFD-2F89A029C588}" type="presOf" srcId="{4D6C51E5-A264-4182-825B-179B29F852DD}" destId="{897AD6F2-EF08-4632-BCA3-B0C394B6DA65}" srcOrd="0" destOrd="0" presId="urn:microsoft.com/office/officeart/2008/layout/LinedList"/>
    <dgm:cxn modelId="{923A815B-D682-4FCD-A7D2-6FF5B6AEB2FA}" type="presOf" srcId="{E1D0A498-DEDB-4192-9ECE-50279C405D62}" destId="{09B08F3D-7662-478C-BB21-37C225E4A59A}" srcOrd="0" destOrd="0" presId="urn:microsoft.com/office/officeart/2008/layout/LinedList"/>
    <dgm:cxn modelId="{B6F8DC60-7248-4C28-B779-2B371F7CA620}" srcId="{20C61B85-E977-4BCE-B597-717ABBF312EF}" destId="{4D6C51E5-A264-4182-825B-179B29F852DD}" srcOrd="3" destOrd="0" parTransId="{3C32A7AC-3BD4-4C25-99BD-BD9112AC2F17}" sibTransId="{711407D7-D730-4DFA-ACB6-2FE9B01F6C01}"/>
    <dgm:cxn modelId="{6CFE7774-BA1E-4AE7-A2A6-74E89EE2C286}" srcId="{20C61B85-E977-4BCE-B597-717ABBF312EF}" destId="{DC29F7AC-E5C2-4822-825D-1E09ECB722FF}" srcOrd="4" destOrd="0" parTransId="{35D239CD-6F6A-45AB-8A77-B69902D036C7}" sibTransId="{83BA25C1-CD97-4CBC-BD29-6F023B5D342A}"/>
    <dgm:cxn modelId="{F6DFEB7E-5B8C-4E2D-8B65-3FEFF99F705C}" type="presOf" srcId="{795F371C-1522-4499-A73F-A11CAF705516}" destId="{5457943D-FB5F-4032-8B35-4FFFE960B874}" srcOrd="0" destOrd="0" presId="urn:microsoft.com/office/officeart/2008/layout/LinedList"/>
    <dgm:cxn modelId="{C4607989-83DC-4517-A568-0BC7B23BB024}" srcId="{20C61B85-E977-4BCE-B597-717ABBF312EF}" destId="{795F371C-1522-4499-A73F-A11CAF705516}" srcOrd="0" destOrd="0" parTransId="{C485DF1F-E38B-43E7-AC31-BB4A066DE288}" sibTransId="{1D9F24B7-AE7A-469B-885E-5291FC06A418}"/>
    <dgm:cxn modelId="{6F818DBB-BDC6-40D1-96EC-CA3BBF716056}" type="presOf" srcId="{20C61B85-E977-4BCE-B597-717ABBF312EF}" destId="{BDDD44E0-DB08-43D6-BD91-61735E4E42B1}" srcOrd="0" destOrd="0" presId="urn:microsoft.com/office/officeart/2008/layout/LinedList"/>
    <dgm:cxn modelId="{54F0555C-FE63-4570-87C5-79FB1B2DD0A7}" type="presParOf" srcId="{BDDD44E0-DB08-43D6-BD91-61735E4E42B1}" destId="{EFEE8A5B-165E-4CCD-82C2-1CF559EF1FF4}" srcOrd="0" destOrd="0" presId="urn:microsoft.com/office/officeart/2008/layout/LinedList"/>
    <dgm:cxn modelId="{E9482B44-7CFC-42DA-9AB9-FC5A64CA519C}" type="presParOf" srcId="{BDDD44E0-DB08-43D6-BD91-61735E4E42B1}" destId="{D6B48551-C9F9-4638-80DB-116E3DFA7D54}" srcOrd="1" destOrd="0" presId="urn:microsoft.com/office/officeart/2008/layout/LinedList"/>
    <dgm:cxn modelId="{9789F93F-BB7C-4361-BE1A-2B933D1E7D1B}" type="presParOf" srcId="{D6B48551-C9F9-4638-80DB-116E3DFA7D54}" destId="{5457943D-FB5F-4032-8B35-4FFFE960B874}" srcOrd="0" destOrd="0" presId="urn:microsoft.com/office/officeart/2008/layout/LinedList"/>
    <dgm:cxn modelId="{A03D0A0E-C82E-447B-88D5-B3ACFBD02DFE}" type="presParOf" srcId="{D6B48551-C9F9-4638-80DB-116E3DFA7D54}" destId="{790B841C-9D24-47E1-BE37-F2A23E4BFF71}" srcOrd="1" destOrd="0" presId="urn:microsoft.com/office/officeart/2008/layout/LinedList"/>
    <dgm:cxn modelId="{F6F20B53-3F31-4E7C-80A7-4CFAA733B7B2}" type="presParOf" srcId="{BDDD44E0-DB08-43D6-BD91-61735E4E42B1}" destId="{F9607882-530B-4C78-BB4B-83042C07DA0C}" srcOrd="2" destOrd="0" presId="urn:microsoft.com/office/officeart/2008/layout/LinedList"/>
    <dgm:cxn modelId="{0BCAB6F9-87DD-464E-A62D-0949568755FA}" type="presParOf" srcId="{BDDD44E0-DB08-43D6-BD91-61735E4E42B1}" destId="{031B9D67-F0EF-4392-89FA-1337AE274ABC}" srcOrd="3" destOrd="0" presId="urn:microsoft.com/office/officeart/2008/layout/LinedList"/>
    <dgm:cxn modelId="{FA650E8E-3B93-4181-B4FF-3A0EF2DC28CA}" type="presParOf" srcId="{031B9D67-F0EF-4392-89FA-1337AE274ABC}" destId="{09B08F3D-7662-478C-BB21-37C225E4A59A}" srcOrd="0" destOrd="0" presId="urn:microsoft.com/office/officeart/2008/layout/LinedList"/>
    <dgm:cxn modelId="{EAB8B2EA-3536-4134-97B4-940B0AAF58BB}" type="presParOf" srcId="{031B9D67-F0EF-4392-89FA-1337AE274ABC}" destId="{D4AC731E-A9D1-4AFC-B82F-43CAC2A7C6DC}" srcOrd="1" destOrd="0" presId="urn:microsoft.com/office/officeart/2008/layout/LinedList"/>
    <dgm:cxn modelId="{66605148-A1E3-499C-B156-83CF9C867A9E}" type="presParOf" srcId="{BDDD44E0-DB08-43D6-BD91-61735E4E42B1}" destId="{ED845A9A-8E9A-4F70-83CA-AB3238608CC2}" srcOrd="4" destOrd="0" presId="urn:microsoft.com/office/officeart/2008/layout/LinedList"/>
    <dgm:cxn modelId="{30D7968E-8289-448C-86C9-BA2898752991}" type="presParOf" srcId="{BDDD44E0-DB08-43D6-BD91-61735E4E42B1}" destId="{A05B5CA8-8B49-49EA-90F0-D7C869565088}" srcOrd="5" destOrd="0" presId="urn:microsoft.com/office/officeart/2008/layout/LinedList"/>
    <dgm:cxn modelId="{1BE40C14-9E9B-4762-8D9E-B72867A492E4}" type="presParOf" srcId="{A05B5CA8-8B49-49EA-90F0-D7C869565088}" destId="{F3ABE231-6766-43E2-A935-EBE0ABD44154}" srcOrd="0" destOrd="0" presId="urn:microsoft.com/office/officeart/2008/layout/LinedList"/>
    <dgm:cxn modelId="{4CB58103-C10E-4137-843E-BB4106279A0C}" type="presParOf" srcId="{A05B5CA8-8B49-49EA-90F0-D7C869565088}" destId="{F4CCBC5F-FF2A-4F4E-A32B-B9DF6045F654}" srcOrd="1" destOrd="0" presId="urn:microsoft.com/office/officeart/2008/layout/LinedList"/>
    <dgm:cxn modelId="{23BF23A4-D2D7-4F29-B360-6C1F3A71946D}" type="presParOf" srcId="{BDDD44E0-DB08-43D6-BD91-61735E4E42B1}" destId="{B19E3989-7E7E-4499-BD99-8E876CC84ABE}" srcOrd="6" destOrd="0" presId="urn:microsoft.com/office/officeart/2008/layout/LinedList"/>
    <dgm:cxn modelId="{624A0F41-283F-4B56-B042-FA9743E4A8AC}" type="presParOf" srcId="{BDDD44E0-DB08-43D6-BD91-61735E4E42B1}" destId="{1DC4850E-D785-4D9B-88FB-4322E9EABD2A}" srcOrd="7" destOrd="0" presId="urn:microsoft.com/office/officeart/2008/layout/LinedList"/>
    <dgm:cxn modelId="{A0F409DA-AA7F-4753-A969-A08B7A2DE348}" type="presParOf" srcId="{1DC4850E-D785-4D9B-88FB-4322E9EABD2A}" destId="{897AD6F2-EF08-4632-BCA3-B0C394B6DA65}" srcOrd="0" destOrd="0" presId="urn:microsoft.com/office/officeart/2008/layout/LinedList"/>
    <dgm:cxn modelId="{8C2E1E46-ABF5-4707-8758-DD84DE9B7344}" type="presParOf" srcId="{1DC4850E-D785-4D9B-88FB-4322E9EABD2A}" destId="{592DCF37-6734-49FA-8B13-3BEB3829C5DE}" srcOrd="1" destOrd="0" presId="urn:microsoft.com/office/officeart/2008/layout/LinedList"/>
    <dgm:cxn modelId="{C0BFFA15-86D3-432D-9834-996024B77F61}" type="presParOf" srcId="{BDDD44E0-DB08-43D6-BD91-61735E4E42B1}" destId="{38F684C4-8590-48C9-84B4-C2878E18FF7C}" srcOrd="8" destOrd="0" presId="urn:microsoft.com/office/officeart/2008/layout/LinedList"/>
    <dgm:cxn modelId="{AEFE529E-AFB8-434A-8BA7-23D5D3032B02}" type="presParOf" srcId="{BDDD44E0-DB08-43D6-BD91-61735E4E42B1}" destId="{D481A801-CE18-4065-9816-2BA0D63FB9FB}" srcOrd="9" destOrd="0" presId="urn:microsoft.com/office/officeart/2008/layout/LinedList"/>
    <dgm:cxn modelId="{AB0F53FB-A732-4BD5-A5D4-218B16F550AD}" type="presParOf" srcId="{D481A801-CE18-4065-9816-2BA0D63FB9FB}" destId="{EDF56CC7-F78F-4A08-8C92-2546DDFB8FAA}" srcOrd="0" destOrd="0" presId="urn:microsoft.com/office/officeart/2008/layout/LinedList"/>
    <dgm:cxn modelId="{8B7535A3-3A25-40A3-9AE5-7F762F7C1604}" type="presParOf" srcId="{D481A801-CE18-4065-9816-2BA0D63FB9FB}" destId="{E2BA2528-A96E-4F47-B786-BF0ADA0C47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62E816-5F19-4B4E-9105-F1ABFAE5F735}" type="doc">
      <dgm:prSet loTypeId="urn:microsoft.com/office/officeart/2008/layout/LinedList" loCatId="list" qsTypeId="urn:microsoft.com/office/officeart/2005/8/quickstyle/simple4#5" qsCatId="simple" csTypeId="urn:microsoft.com/office/officeart/2005/8/colors/accent0_3#2" csCatId="mainScheme"/>
      <dgm:spPr/>
      <dgm:t>
        <a:bodyPr/>
        <a:lstStyle/>
        <a:p>
          <a:endParaRPr lang="en-US"/>
        </a:p>
      </dgm:t>
    </dgm:pt>
    <dgm:pt modelId="{88FD02C7-7CCA-4A5A-BB93-1D75901BBC7E}">
      <dgm:prSet/>
      <dgm:spPr/>
      <dgm:t>
        <a:bodyPr/>
        <a:lstStyle/>
        <a:p>
          <a:r>
            <a:rPr lang="en-US"/>
            <a:t>Facilitated reintegration</a:t>
          </a:r>
        </a:p>
      </dgm:t>
    </dgm:pt>
    <dgm:pt modelId="{4FC38409-13D5-449F-8AEC-F6D349A44BE0}" type="parTrans" cxnId="{B23EB2B6-41D7-4711-BEEF-D79085FC9EF7}">
      <dgm:prSet/>
      <dgm:spPr/>
      <dgm:t>
        <a:bodyPr/>
        <a:lstStyle/>
        <a:p>
          <a:endParaRPr lang="en-US"/>
        </a:p>
      </dgm:t>
    </dgm:pt>
    <dgm:pt modelId="{98CBF7FA-F66F-4A7A-8602-37BBC5FB1133}" type="sibTrans" cxnId="{B23EB2B6-41D7-4711-BEEF-D79085FC9EF7}">
      <dgm:prSet/>
      <dgm:spPr/>
      <dgm:t>
        <a:bodyPr/>
        <a:lstStyle/>
        <a:p>
          <a:endParaRPr lang="en-US"/>
        </a:p>
      </dgm:t>
    </dgm:pt>
    <dgm:pt modelId="{3663F9EE-5CE1-47E3-9F4C-18403AE83ECE}">
      <dgm:prSet/>
      <dgm:spPr/>
      <dgm:t>
        <a:bodyPr/>
        <a:lstStyle/>
        <a:p>
          <a:r>
            <a:rPr lang="en-US"/>
            <a:t>Enabled cross-group dialogue</a:t>
          </a:r>
        </a:p>
      </dgm:t>
    </dgm:pt>
    <dgm:pt modelId="{43073445-2409-476A-AA7B-BB7CD488D9FF}" type="parTrans" cxnId="{D10C15E0-ABFF-4541-99D1-E6FF864ED958}">
      <dgm:prSet/>
      <dgm:spPr/>
      <dgm:t>
        <a:bodyPr/>
        <a:lstStyle/>
        <a:p>
          <a:endParaRPr lang="en-US"/>
        </a:p>
      </dgm:t>
    </dgm:pt>
    <dgm:pt modelId="{8CA68013-F11E-4099-B7E7-E1DA4E45971B}" type="sibTrans" cxnId="{D10C15E0-ABFF-4541-99D1-E6FF864ED958}">
      <dgm:prSet/>
      <dgm:spPr/>
      <dgm:t>
        <a:bodyPr/>
        <a:lstStyle/>
        <a:p>
          <a:endParaRPr lang="en-US"/>
        </a:p>
      </dgm:t>
    </dgm:pt>
    <dgm:pt modelId="{B7874FE0-8AC9-459E-8761-4D179CBDB8F8}">
      <dgm:prSet/>
      <dgm:spPr/>
      <dgm:t>
        <a:bodyPr/>
        <a:lstStyle/>
        <a:p>
          <a:r>
            <a:rPr lang="en-US"/>
            <a:t>Fostered local dispute resolution</a:t>
          </a:r>
        </a:p>
      </dgm:t>
    </dgm:pt>
    <dgm:pt modelId="{185DF9CA-54FF-4CC2-9FE6-70A0C55C6208}" type="parTrans" cxnId="{613A6EA8-CB2B-4983-9583-64301FCA4474}">
      <dgm:prSet/>
      <dgm:spPr/>
      <dgm:t>
        <a:bodyPr/>
        <a:lstStyle/>
        <a:p>
          <a:endParaRPr lang="en-US"/>
        </a:p>
      </dgm:t>
    </dgm:pt>
    <dgm:pt modelId="{7EA56E2B-6B95-426A-842D-826D678EBDF8}" type="sibTrans" cxnId="{613A6EA8-CB2B-4983-9583-64301FCA4474}">
      <dgm:prSet/>
      <dgm:spPr/>
      <dgm:t>
        <a:bodyPr/>
        <a:lstStyle/>
        <a:p>
          <a:endParaRPr lang="en-US"/>
        </a:p>
      </dgm:t>
    </dgm:pt>
    <dgm:pt modelId="{D404879A-8966-441A-9B8F-30E453183041}">
      <dgm:prSet/>
      <dgm:spPr/>
      <dgm:t>
        <a:bodyPr/>
        <a:lstStyle/>
        <a:p>
          <a:r>
            <a:rPr lang="en-US"/>
            <a:t>Built limited bridging capital</a:t>
          </a:r>
        </a:p>
      </dgm:t>
    </dgm:pt>
    <dgm:pt modelId="{60BD95FB-F4B1-4896-A557-E7F58D7A3FA0}" type="parTrans" cxnId="{62DEBE77-6437-40A6-B00C-A7D37219E1F1}">
      <dgm:prSet/>
      <dgm:spPr/>
      <dgm:t>
        <a:bodyPr/>
        <a:lstStyle/>
        <a:p>
          <a:endParaRPr lang="en-US"/>
        </a:p>
      </dgm:t>
    </dgm:pt>
    <dgm:pt modelId="{B2EA31DB-BBB1-472D-B624-CDA196AB4114}" type="sibTrans" cxnId="{62DEBE77-6437-40A6-B00C-A7D37219E1F1}">
      <dgm:prSet/>
      <dgm:spPr/>
      <dgm:t>
        <a:bodyPr/>
        <a:lstStyle/>
        <a:p>
          <a:endParaRPr lang="en-US"/>
        </a:p>
      </dgm:t>
    </dgm:pt>
    <dgm:pt modelId="{E2050547-DD1B-49F5-8BD1-FABEA678742E}" type="pres">
      <dgm:prSet presAssocID="{2062E816-5F19-4B4E-9105-F1ABFAE5F735}" presName="vert0" presStyleCnt="0">
        <dgm:presLayoutVars>
          <dgm:dir/>
          <dgm:animOne val="branch"/>
          <dgm:animLvl val="lvl"/>
        </dgm:presLayoutVars>
      </dgm:prSet>
      <dgm:spPr/>
    </dgm:pt>
    <dgm:pt modelId="{6E1731C9-4AA5-4F0E-9C2C-17BD008BE1A7}" type="pres">
      <dgm:prSet presAssocID="{88FD02C7-7CCA-4A5A-BB93-1D75901BBC7E}" presName="thickLine" presStyleLbl="alignNode1" presStyleIdx="0" presStyleCnt="4"/>
      <dgm:spPr/>
    </dgm:pt>
    <dgm:pt modelId="{797BB262-B528-4509-9DA7-A18CAA19A5C7}" type="pres">
      <dgm:prSet presAssocID="{88FD02C7-7CCA-4A5A-BB93-1D75901BBC7E}" presName="horz1" presStyleCnt="0"/>
      <dgm:spPr/>
    </dgm:pt>
    <dgm:pt modelId="{2573C429-2B1C-4B6C-A997-D3758EE97A80}" type="pres">
      <dgm:prSet presAssocID="{88FD02C7-7CCA-4A5A-BB93-1D75901BBC7E}" presName="tx1" presStyleLbl="revTx" presStyleIdx="0" presStyleCnt="4"/>
      <dgm:spPr/>
    </dgm:pt>
    <dgm:pt modelId="{A90B02C2-6E18-468C-890D-0D38465D7306}" type="pres">
      <dgm:prSet presAssocID="{88FD02C7-7CCA-4A5A-BB93-1D75901BBC7E}" presName="vert1" presStyleCnt="0"/>
      <dgm:spPr/>
    </dgm:pt>
    <dgm:pt modelId="{C1051C8A-90BF-41D1-BCF1-7FF3E556B204}" type="pres">
      <dgm:prSet presAssocID="{3663F9EE-5CE1-47E3-9F4C-18403AE83ECE}" presName="thickLine" presStyleLbl="alignNode1" presStyleIdx="1" presStyleCnt="4"/>
      <dgm:spPr/>
    </dgm:pt>
    <dgm:pt modelId="{DDDA800C-ECBD-42C1-BA8E-1AE24C6E2301}" type="pres">
      <dgm:prSet presAssocID="{3663F9EE-5CE1-47E3-9F4C-18403AE83ECE}" presName="horz1" presStyleCnt="0"/>
      <dgm:spPr/>
    </dgm:pt>
    <dgm:pt modelId="{62A4787C-B29D-49FD-8057-C0A2DA9D860A}" type="pres">
      <dgm:prSet presAssocID="{3663F9EE-5CE1-47E3-9F4C-18403AE83ECE}" presName="tx1" presStyleLbl="revTx" presStyleIdx="1" presStyleCnt="4"/>
      <dgm:spPr/>
    </dgm:pt>
    <dgm:pt modelId="{29A32C45-1C24-4CCF-97F5-866E2E743F72}" type="pres">
      <dgm:prSet presAssocID="{3663F9EE-5CE1-47E3-9F4C-18403AE83ECE}" presName="vert1" presStyleCnt="0"/>
      <dgm:spPr/>
    </dgm:pt>
    <dgm:pt modelId="{C2A66B93-B149-421F-BA4F-F389E986E7F5}" type="pres">
      <dgm:prSet presAssocID="{B7874FE0-8AC9-459E-8761-4D179CBDB8F8}" presName="thickLine" presStyleLbl="alignNode1" presStyleIdx="2" presStyleCnt="4"/>
      <dgm:spPr/>
    </dgm:pt>
    <dgm:pt modelId="{BD6B4D70-3A18-4957-AA1D-5C83329C7325}" type="pres">
      <dgm:prSet presAssocID="{B7874FE0-8AC9-459E-8761-4D179CBDB8F8}" presName="horz1" presStyleCnt="0"/>
      <dgm:spPr/>
    </dgm:pt>
    <dgm:pt modelId="{50FD3F50-1FFB-4204-829B-A892D36ABDA2}" type="pres">
      <dgm:prSet presAssocID="{B7874FE0-8AC9-459E-8761-4D179CBDB8F8}" presName="tx1" presStyleLbl="revTx" presStyleIdx="2" presStyleCnt="4"/>
      <dgm:spPr/>
    </dgm:pt>
    <dgm:pt modelId="{BE07A206-D2FE-49BF-860E-D23D7EF55586}" type="pres">
      <dgm:prSet presAssocID="{B7874FE0-8AC9-459E-8761-4D179CBDB8F8}" presName="vert1" presStyleCnt="0"/>
      <dgm:spPr/>
    </dgm:pt>
    <dgm:pt modelId="{334602BB-E7AC-4353-A61C-33ED19B3AD63}" type="pres">
      <dgm:prSet presAssocID="{D404879A-8966-441A-9B8F-30E453183041}" presName="thickLine" presStyleLbl="alignNode1" presStyleIdx="3" presStyleCnt="4"/>
      <dgm:spPr/>
    </dgm:pt>
    <dgm:pt modelId="{B5CDDE6F-F7CB-4383-86AD-83738353F486}" type="pres">
      <dgm:prSet presAssocID="{D404879A-8966-441A-9B8F-30E453183041}" presName="horz1" presStyleCnt="0"/>
      <dgm:spPr/>
    </dgm:pt>
    <dgm:pt modelId="{D9054ACE-D72A-4299-B02D-10ED607C85CB}" type="pres">
      <dgm:prSet presAssocID="{D404879A-8966-441A-9B8F-30E453183041}" presName="tx1" presStyleLbl="revTx" presStyleIdx="3" presStyleCnt="4"/>
      <dgm:spPr/>
    </dgm:pt>
    <dgm:pt modelId="{8D3A9FE7-0A2B-4F9D-B215-127D1451294F}" type="pres">
      <dgm:prSet presAssocID="{D404879A-8966-441A-9B8F-30E453183041}" presName="vert1" presStyleCnt="0"/>
      <dgm:spPr/>
    </dgm:pt>
  </dgm:ptLst>
  <dgm:cxnLst>
    <dgm:cxn modelId="{5E085305-FA3A-4001-83B9-8FC4CE686F82}" type="presOf" srcId="{88FD02C7-7CCA-4A5A-BB93-1D75901BBC7E}" destId="{2573C429-2B1C-4B6C-A997-D3758EE97A80}" srcOrd="0" destOrd="0" presId="urn:microsoft.com/office/officeart/2008/layout/LinedList"/>
    <dgm:cxn modelId="{EA85F323-EDCE-4731-BE14-21451FE7AA9B}" type="presOf" srcId="{2062E816-5F19-4B4E-9105-F1ABFAE5F735}" destId="{E2050547-DD1B-49F5-8BD1-FABEA678742E}" srcOrd="0" destOrd="0" presId="urn:microsoft.com/office/officeart/2008/layout/LinedList"/>
    <dgm:cxn modelId="{8AF4913A-68BC-49F3-A5EF-7FC74C2414CD}" type="presOf" srcId="{D404879A-8966-441A-9B8F-30E453183041}" destId="{D9054ACE-D72A-4299-B02D-10ED607C85CB}" srcOrd="0" destOrd="0" presId="urn:microsoft.com/office/officeart/2008/layout/LinedList"/>
    <dgm:cxn modelId="{D50D626B-47A6-46BF-A8A8-AAC5691A8858}" type="presOf" srcId="{B7874FE0-8AC9-459E-8761-4D179CBDB8F8}" destId="{50FD3F50-1FFB-4204-829B-A892D36ABDA2}" srcOrd="0" destOrd="0" presId="urn:microsoft.com/office/officeart/2008/layout/LinedList"/>
    <dgm:cxn modelId="{62DEBE77-6437-40A6-B00C-A7D37219E1F1}" srcId="{2062E816-5F19-4B4E-9105-F1ABFAE5F735}" destId="{D404879A-8966-441A-9B8F-30E453183041}" srcOrd="3" destOrd="0" parTransId="{60BD95FB-F4B1-4896-A557-E7F58D7A3FA0}" sibTransId="{B2EA31DB-BBB1-472D-B624-CDA196AB4114}"/>
    <dgm:cxn modelId="{613A6EA8-CB2B-4983-9583-64301FCA4474}" srcId="{2062E816-5F19-4B4E-9105-F1ABFAE5F735}" destId="{B7874FE0-8AC9-459E-8761-4D179CBDB8F8}" srcOrd="2" destOrd="0" parTransId="{185DF9CA-54FF-4CC2-9FE6-70A0C55C6208}" sibTransId="{7EA56E2B-6B95-426A-842D-826D678EBDF8}"/>
    <dgm:cxn modelId="{A76F05B1-FED4-4B5C-9898-5B883A11CDE4}" type="presOf" srcId="{3663F9EE-5CE1-47E3-9F4C-18403AE83ECE}" destId="{62A4787C-B29D-49FD-8057-C0A2DA9D860A}" srcOrd="0" destOrd="0" presId="urn:microsoft.com/office/officeart/2008/layout/LinedList"/>
    <dgm:cxn modelId="{B23EB2B6-41D7-4711-BEEF-D79085FC9EF7}" srcId="{2062E816-5F19-4B4E-9105-F1ABFAE5F735}" destId="{88FD02C7-7CCA-4A5A-BB93-1D75901BBC7E}" srcOrd="0" destOrd="0" parTransId="{4FC38409-13D5-449F-8AEC-F6D349A44BE0}" sibTransId="{98CBF7FA-F66F-4A7A-8602-37BBC5FB1133}"/>
    <dgm:cxn modelId="{D10C15E0-ABFF-4541-99D1-E6FF864ED958}" srcId="{2062E816-5F19-4B4E-9105-F1ABFAE5F735}" destId="{3663F9EE-5CE1-47E3-9F4C-18403AE83ECE}" srcOrd="1" destOrd="0" parTransId="{43073445-2409-476A-AA7B-BB7CD488D9FF}" sibTransId="{8CA68013-F11E-4099-B7E7-E1DA4E45971B}"/>
    <dgm:cxn modelId="{144D4EC3-12B7-489D-8F94-6FA3578CA4E5}" type="presParOf" srcId="{E2050547-DD1B-49F5-8BD1-FABEA678742E}" destId="{6E1731C9-4AA5-4F0E-9C2C-17BD008BE1A7}" srcOrd="0" destOrd="0" presId="urn:microsoft.com/office/officeart/2008/layout/LinedList"/>
    <dgm:cxn modelId="{A3802BBC-DCBA-45F0-A4F6-2E5C451AFD80}" type="presParOf" srcId="{E2050547-DD1B-49F5-8BD1-FABEA678742E}" destId="{797BB262-B528-4509-9DA7-A18CAA19A5C7}" srcOrd="1" destOrd="0" presId="urn:microsoft.com/office/officeart/2008/layout/LinedList"/>
    <dgm:cxn modelId="{8539A1F2-0FF6-4D09-BCC0-DA7723C51E27}" type="presParOf" srcId="{797BB262-B528-4509-9DA7-A18CAA19A5C7}" destId="{2573C429-2B1C-4B6C-A997-D3758EE97A80}" srcOrd="0" destOrd="0" presId="urn:microsoft.com/office/officeart/2008/layout/LinedList"/>
    <dgm:cxn modelId="{8017D4F6-7450-4DED-BEF8-98A5DFF05B92}" type="presParOf" srcId="{797BB262-B528-4509-9DA7-A18CAA19A5C7}" destId="{A90B02C2-6E18-468C-890D-0D38465D7306}" srcOrd="1" destOrd="0" presId="urn:microsoft.com/office/officeart/2008/layout/LinedList"/>
    <dgm:cxn modelId="{ADFBEF31-10AD-4C94-9F5C-A21819729C88}" type="presParOf" srcId="{E2050547-DD1B-49F5-8BD1-FABEA678742E}" destId="{C1051C8A-90BF-41D1-BCF1-7FF3E556B204}" srcOrd="2" destOrd="0" presId="urn:microsoft.com/office/officeart/2008/layout/LinedList"/>
    <dgm:cxn modelId="{9B885995-91AF-453C-A8FB-6C8BA73E719F}" type="presParOf" srcId="{E2050547-DD1B-49F5-8BD1-FABEA678742E}" destId="{DDDA800C-ECBD-42C1-BA8E-1AE24C6E2301}" srcOrd="3" destOrd="0" presId="urn:microsoft.com/office/officeart/2008/layout/LinedList"/>
    <dgm:cxn modelId="{C3ECD6BD-2065-4631-BA96-C686A7E40BEB}" type="presParOf" srcId="{DDDA800C-ECBD-42C1-BA8E-1AE24C6E2301}" destId="{62A4787C-B29D-49FD-8057-C0A2DA9D860A}" srcOrd="0" destOrd="0" presId="urn:microsoft.com/office/officeart/2008/layout/LinedList"/>
    <dgm:cxn modelId="{37B093C4-BE8C-424E-9351-41407FE83EFD}" type="presParOf" srcId="{DDDA800C-ECBD-42C1-BA8E-1AE24C6E2301}" destId="{29A32C45-1C24-4CCF-97F5-866E2E743F72}" srcOrd="1" destOrd="0" presId="urn:microsoft.com/office/officeart/2008/layout/LinedList"/>
    <dgm:cxn modelId="{AFF71DC1-9D1E-4C79-A282-00B66C4E66C7}" type="presParOf" srcId="{E2050547-DD1B-49F5-8BD1-FABEA678742E}" destId="{C2A66B93-B149-421F-BA4F-F389E986E7F5}" srcOrd="4" destOrd="0" presId="urn:microsoft.com/office/officeart/2008/layout/LinedList"/>
    <dgm:cxn modelId="{1D8619FD-A13A-4EF6-8FFA-658D2CD948F9}" type="presParOf" srcId="{E2050547-DD1B-49F5-8BD1-FABEA678742E}" destId="{BD6B4D70-3A18-4957-AA1D-5C83329C7325}" srcOrd="5" destOrd="0" presId="urn:microsoft.com/office/officeart/2008/layout/LinedList"/>
    <dgm:cxn modelId="{1F81140C-D5A4-4C80-84BC-DE5A020968F1}" type="presParOf" srcId="{BD6B4D70-3A18-4957-AA1D-5C83329C7325}" destId="{50FD3F50-1FFB-4204-829B-A892D36ABDA2}" srcOrd="0" destOrd="0" presId="urn:microsoft.com/office/officeart/2008/layout/LinedList"/>
    <dgm:cxn modelId="{5050B296-569F-4989-BDC1-FF5BFE792039}" type="presParOf" srcId="{BD6B4D70-3A18-4957-AA1D-5C83329C7325}" destId="{BE07A206-D2FE-49BF-860E-D23D7EF55586}" srcOrd="1" destOrd="0" presId="urn:microsoft.com/office/officeart/2008/layout/LinedList"/>
    <dgm:cxn modelId="{DDD212A5-1DFF-4CFE-AD35-09DE4A52F423}" type="presParOf" srcId="{E2050547-DD1B-49F5-8BD1-FABEA678742E}" destId="{334602BB-E7AC-4353-A61C-33ED19B3AD63}" srcOrd="6" destOrd="0" presId="urn:microsoft.com/office/officeart/2008/layout/LinedList"/>
    <dgm:cxn modelId="{79B7B9E1-00F9-42C4-BA04-256E0A7296C9}" type="presParOf" srcId="{E2050547-DD1B-49F5-8BD1-FABEA678742E}" destId="{B5CDDE6F-F7CB-4383-86AD-83738353F486}" srcOrd="7" destOrd="0" presId="urn:microsoft.com/office/officeart/2008/layout/LinedList"/>
    <dgm:cxn modelId="{EEF0B599-E0AC-4F26-A552-8212C22B46C8}" type="presParOf" srcId="{B5CDDE6F-F7CB-4383-86AD-83738353F486}" destId="{D9054ACE-D72A-4299-B02D-10ED607C85CB}" srcOrd="0" destOrd="0" presId="urn:microsoft.com/office/officeart/2008/layout/LinedList"/>
    <dgm:cxn modelId="{0D6CFE81-F979-44A3-B892-5832B1E26224}" type="presParOf" srcId="{B5CDDE6F-F7CB-4383-86AD-83738353F486}" destId="{8D3A9FE7-0A2B-4F9D-B215-127D145129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784F1D-79C5-46A4-BC9D-152FDC71EE6A}" type="doc">
      <dgm:prSet loTypeId="urn:microsoft.com/office/officeart/2008/layout/LinedList" loCatId="list" qsTypeId="urn:microsoft.com/office/officeart/2005/8/quickstyle/simple4#6" qsCatId="simple" csTypeId="urn:microsoft.com/office/officeart/2005/8/colors/colorful2#2" csCatId="colorful"/>
      <dgm:spPr/>
      <dgm:t>
        <a:bodyPr/>
        <a:lstStyle/>
        <a:p>
          <a:endParaRPr lang="en-US"/>
        </a:p>
      </dgm:t>
    </dgm:pt>
    <dgm:pt modelId="{D416AB4E-BFD7-4A1C-AB7F-606DBF5525B6}">
      <dgm:prSet/>
      <dgm:spPr/>
      <dgm:t>
        <a:bodyPr/>
        <a:lstStyle/>
        <a:p>
          <a:r>
            <a:rPr lang="en-US"/>
            <a:t>Support</a:t>
          </a:r>
        </a:p>
      </dgm:t>
    </dgm:pt>
    <dgm:pt modelId="{3BB4D2C6-9D37-4F9C-891E-FEB45B3DA97F}" type="parTrans" cxnId="{FBA84E88-A3C9-4FF2-B4D2-257FB4C993C4}">
      <dgm:prSet/>
      <dgm:spPr/>
      <dgm:t>
        <a:bodyPr/>
        <a:lstStyle/>
        <a:p>
          <a:endParaRPr lang="en-US"/>
        </a:p>
      </dgm:t>
    </dgm:pt>
    <dgm:pt modelId="{FE96438D-7507-417B-B73F-5CACEF0C22A4}" type="sibTrans" cxnId="{FBA84E88-A3C9-4FF2-B4D2-257FB4C993C4}">
      <dgm:prSet/>
      <dgm:spPr/>
      <dgm:t>
        <a:bodyPr/>
        <a:lstStyle/>
        <a:p>
          <a:endParaRPr lang="en-US"/>
        </a:p>
      </dgm:t>
    </dgm:pt>
    <dgm:pt modelId="{8A3044EB-A777-489A-AEF3-2518D89F1164}">
      <dgm:prSet/>
      <dgm:spPr/>
      <dgm:t>
        <a:bodyPr/>
        <a:lstStyle/>
        <a:p>
          <a:r>
            <a:rPr lang="en-US"/>
            <a:t>Support inclusive and participatory reforms</a:t>
          </a:r>
        </a:p>
      </dgm:t>
    </dgm:pt>
    <dgm:pt modelId="{C2C0460E-8FD7-40D4-A992-C6B4C2D4A274}" type="parTrans" cxnId="{E8CB5DFF-2617-44D8-9317-FE4D0E979088}">
      <dgm:prSet/>
      <dgm:spPr/>
      <dgm:t>
        <a:bodyPr/>
        <a:lstStyle/>
        <a:p>
          <a:endParaRPr lang="en-US"/>
        </a:p>
      </dgm:t>
    </dgm:pt>
    <dgm:pt modelId="{19F55192-E971-474D-9576-125C27AEC74A}" type="sibTrans" cxnId="{E8CB5DFF-2617-44D8-9317-FE4D0E979088}">
      <dgm:prSet/>
      <dgm:spPr/>
      <dgm:t>
        <a:bodyPr/>
        <a:lstStyle/>
        <a:p>
          <a:endParaRPr lang="en-US"/>
        </a:p>
      </dgm:t>
    </dgm:pt>
    <dgm:pt modelId="{6464D88F-18B1-4639-B2F0-BC4B88AAB105}">
      <dgm:prSet/>
      <dgm:spPr/>
      <dgm:t>
        <a:bodyPr/>
        <a:lstStyle/>
        <a:p>
          <a:r>
            <a:rPr lang="en-US"/>
            <a:t>Integrate</a:t>
          </a:r>
        </a:p>
      </dgm:t>
    </dgm:pt>
    <dgm:pt modelId="{589EFE20-AB8F-4B98-890C-7E17754D9D44}" type="parTrans" cxnId="{6728AF03-0E0A-47CB-A1E9-12596DBE07E5}">
      <dgm:prSet/>
      <dgm:spPr/>
      <dgm:t>
        <a:bodyPr/>
        <a:lstStyle/>
        <a:p>
          <a:endParaRPr lang="en-US"/>
        </a:p>
      </dgm:t>
    </dgm:pt>
    <dgm:pt modelId="{78CFD166-273C-4C97-B1B7-2416251B8E87}" type="sibTrans" cxnId="{6728AF03-0E0A-47CB-A1E9-12596DBE07E5}">
      <dgm:prSet/>
      <dgm:spPr/>
      <dgm:t>
        <a:bodyPr/>
        <a:lstStyle/>
        <a:p>
          <a:endParaRPr lang="en-US"/>
        </a:p>
      </dgm:t>
    </dgm:pt>
    <dgm:pt modelId="{32F93E6B-52D9-4E57-B7C7-B1BD127F604A}">
      <dgm:prSet/>
      <dgm:spPr/>
      <dgm:t>
        <a:bodyPr/>
        <a:lstStyle/>
        <a:p>
          <a:r>
            <a:rPr lang="en-US"/>
            <a:t>Integrate traditional mechanisms</a:t>
          </a:r>
        </a:p>
      </dgm:t>
    </dgm:pt>
    <dgm:pt modelId="{07B80441-04B9-4B2C-8A27-249A12ADB351}" type="parTrans" cxnId="{6B8F962F-7286-4C37-AE13-33F5F10ECA36}">
      <dgm:prSet/>
      <dgm:spPr/>
      <dgm:t>
        <a:bodyPr/>
        <a:lstStyle/>
        <a:p>
          <a:endParaRPr lang="en-US"/>
        </a:p>
      </dgm:t>
    </dgm:pt>
    <dgm:pt modelId="{F15B8B24-7D08-4F2F-AA6D-0C857F3F2B54}" type="sibTrans" cxnId="{6B8F962F-7286-4C37-AE13-33F5F10ECA36}">
      <dgm:prSet/>
      <dgm:spPr/>
      <dgm:t>
        <a:bodyPr/>
        <a:lstStyle/>
        <a:p>
          <a:endParaRPr lang="en-US"/>
        </a:p>
      </dgm:t>
    </dgm:pt>
    <dgm:pt modelId="{0D3C6707-3249-4C87-8A60-FAE880730196}">
      <dgm:prSet/>
      <dgm:spPr/>
      <dgm:t>
        <a:bodyPr/>
        <a:lstStyle/>
        <a:p>
          <a:r>
            <a:rPr lang="en-US" dirty="0"/>
            <a:t>Ensure</a:t>
          </a:r>
        </a:p>
      </dgm:t>
    </dgm:pt>
    <dgm:pt modelId="{EB709D4E-7C61-4471-87BA-52CEFC5C80A3}" type="parTrans" cxnId="{44D47B85-B588-4953-9FE0-5984B60EC9FF}">
      <dgm:prSet/>
      <dgm:spPr/>
      <dgm:t>
        <a:bodyPr/>
        <a:lstStyle/>
        <a:p>
          <a:endParaRPr lang="en-US"/>
        </a:p>
      </dgm:t>
    </dgm:pt>
    <dgm:pt modelId="{F42FB481-52F6-4A26-90F2-48E0C5137641}" type="sibTrans" cxnId="{44D47B85-B588-4953-9FE0-5984B60EC9FF}">
      <dgm:prSet/>
      <dgm:spPr/>
      <dgm:t>
        <a:bodyPr/>
        <a:lstStyle/>
        <a:p>
          <a:endParaRPr lang="en-US"/>
        </a:p>
      </dgm:t>
    </dgm:pt>
    <dgm:pt modelId="{96127650-D5AB-4EC3-981B-EFF69C6309A4}">
      <dgm:prSet/>
      <dgm:spPr/>
      <dgm:t>
        <a:bodyPr/>
        <a:lstStyle/>
        <a:p>
          <a:r>
            <a:rPr lang="en-US" dirty="0"/>
            <a:t>Ensure gender-sensitive land governance</a:t>
          </a:r>
        </a:p>
      </dgm:t>
    </dgm:pt>
    <dgm:pt modelId="{B2A0B097-1C63-4045-B0C2-1979DAD042C1}" type="parTrans" cxnId="{5ED24B1C-31C3-4CB4-93BF-AE07FDE120F4}">
      <dgm:prSet/>
      <dgm:spPr/>
      <dgm:t>
        <a:bodyPr/>
        <a:lstStyle/>
        <a:p>
          <a:endParaRPr lang="en-US"/>
        </a:p>
      </dgm:t>
    </dgm:pt>
    <dgm:pt modelId="{387C9BF3-B6A5-44EB-8115-AE4EC36525FC}" type="sibTrans" cxnId="{5ED24B1C-31C3-4CB4-93BF-AE07FDE120F4}">
      <dgm:prSet/>
      <dgm:spPr/>
      <dgm:t>
        <a:bodyPr/>
        <a:lstStyle/>
        <a:p>
          <a:endParaRPr lang="en-US"/>
        </a:p>
      </dgm:t>
    </dgm:pt>
    <dgm:pt modelId="{B731DAF7-0290-4049-B606-1FF1C0442B1D}">
      <dgm:prSet/>
      <dgm:spPr/>
      <dgm:t>
        <a:bodyPr/>
        <a:lstStyle/>
        <a:p>
          <a:r>
            <a:rPr lang="en-US"/>
            <a:t>Monitor</a:t>
          </a:r>
        </a:p>
      </dgm:t>
    </dgm:pt>
    <dgm:pt modelId="{B81434FC-9567-473F-A1FF-9118DA40C50C}" type="parTrans" cxnId="{8B768BA1-F64D-4953-818C-A0688357E340}">
      <dgm:prSet/>
      <dgm:spPr/>
      <dgm:t>
        <a:bodyPr/>
        <a:lstStyle/>
        <a:p>
          <a:endParaRPr lang="en-US"/>
        </a:p>
      </dgm:t>
    </dgm:pt>
    <dgm:pt modelId="{09E3B653-944D-4549-8814-602162771A9F}" type="sibTrans" cxnId="{8B768BA1-F64D-4953-818C-A0688357E340}">
      <dgm:prSet/>
      <dgm:spPr/>
      <dgm:t>
        <a:bodyPr/>
        <a:lstStyle/>
        <a:p>
          <a:endParaRPr lang="en-US"/>
        </a:p>
      </dgm:t>
    </dgm:pt>
    <dgm:pt modelId="{9A83BA14-2CB2-4412-8860-1D86105B164D}">
      <dgm:prSet/>
      <dgm:spPr/>
      <dgm:t>
        <a:bodyPr/>
        <a:lstStyle/>
        <a:p>
          <a:r>
            <a:rPr lang="en-US"/>
            <a:t>Monitor fairness of implementation</a:t>
          </a:r>
        </a:p>
      </dgm:t>
    </dgm:pt>
    <dgm:pt modelId="{03B1CD3D-7B38-4331-8045-38E3A1983F47}" type="parTrans" cxnId="{ADABAC4B-46A9-410C-B877-29631B67D0F6}">
      <dgm:prSet/>
      <dgm:spPr/>
      <dgm:t>
        <a:bodyPr/>
        <a:lstStyle/>
        <a:p>
          <a:endParaRPr lang="en-US"/>
        </a:p>
      </dgm:t>
    </dgm:pt>
    <dgm:pt modelId="{4D3399F6-31DF-47D5-9482-36680B6495D8}" type="sibTrans" cxnId="{ADABAC4B-46A9-410C-B877-29631B67D0F6}">
      <dgm:prSet/>
      <dgm:spPr/>
      <dgm:t>
        <a:bodyPr/>
        <a:lstStyle/>
        <a:p>
          <a:endParaRPr lang="en-US"/>
        </a:p>
      </dgm:t>
    </dgm:pt>
    <dgm:pt modelId="{28C5D5F9-D149-4224-87DE-E8AD74FAFD7D}" type="pres">
      <dgm:prSet presAssocID="{63784F1D-79C5-46A4-BC9D-152FDC71EE6A}" presName="vert0" presStyleCnt="0">
        <dgm:presLayoutVars>
          <dgm:dir/>
          <dgm:animOne val="branch"/>
          <dgm:animLvl val="lvl"/>
        </dgm:presLayoutVars>
      </dgm:prSet>
      <dgm:spPr/>
    </dgm:pt>
    <dgm:pt modelId="{CE69D339-5073-48C8-A7C8-A3ACC27B2C5C}" type="pres">
      <dgm:prSet presAssocID="{D416AB4E-BFD7-4A1C-AB7F-606DBF5525B6}" presName="thickLine" presStyleLbl="alignNode1" presStyleIdx="0" presStyleCnt="4"/>
      <dgm:spPr/>
    </dgm:pt>
    <dgm:pt modelId="{19B85FE6-08E8-4E18-AC79-4BC2758376FC}" type="pres">
      <dgm:prSet presAssocID="{D416AB4E-BFD7-4A1C-AB7F-606DBF5525B6}" presName="horz1" presStyleCnt="0"/>
      <dgm:spPr/>
    </dgm:pt>
    <dgm:pt modelId="{3A67CD40-506E-48A7-BF82-20DCF2AA31FC}" type="pres">
      <dgm:prSet presAssocID="{D416AB4E-BFD7-4A1C-AB7F-606DBF5525B6}" presName="tx1" presStyleLbl="revTx" presStyleIdx="0" presStyleCnt="8"/>
      <dgm:spPr/>
    </dgm:pt>
    <dgm:pt modelId="{083AE3F0-EEED-4B8F-8CA7-3C7A1619B25A}" type="pres">
      <dgm:prSet presAssocID="{D416AB4E-BFD7-4A1C-AB7F-606DBF5525B6}" presName="vert1" presStyleCnt="0"/>
      <dgm:spPr/>
    </dgm:pt>
    <dgm:pt modelId="{8D36FA46-1810-46A5-A536-D2050FC238B8}" type="pres">
      <dgm:prSet presAssocID="{8A3044EB-A777-489A-AEF3-2518D89F1164}" presName="vertSpace2a" presStyleCnt="0"/>
      <dgm:spPr/>
    </dgm:pt>
    <dgm:pt modelId="{727B6807-F359-466E-9B21-05F62B61ED0C}" type="pres">
      <dgm:prSet presAssocID="{8A3044EB-A777-489A-AEF3-2518D89F1164}" presName="horz2" presStyleCnt="0"/>
      <dgm:spPr/>
    </dgm:pt>
    <dgm:pt modelId="{047264DC-DE3A-46EF-B2F1-ECE6F221E410}" type="pres">
      <dgm:prSet presAssocID="{8A3044EB-A777-489A-AEF3-2518D89F1164}" presName="horzSpace2" presStyleCnt="0"/>
      <dgm:spPr/>
    </dgm:pt>
    <dgm:pt modelId="{FB65C49C-6F82-4F09-BCC9-2A8B1A006713}" type="pres">
      <dgm:prSet presAssocID="{8A3044EB-A777-489A-AEF3-2518D89F1164}" presName="tx2" presStyleLbl="revTx" presStyleIdx="1" presStyleCnt="8"/>
      <dgm:spPr/>
    </dgm:pt>
    <dgm:pt modelId="{21C158D7-7CFE-438A-BA13-94CC5536856C}" type="pres">
      <dgm:prSet presAssocID="{8A3044EB-A777-489A-AEF3-2518D89F1164}" presName="vert2" presStyleCnt="0"/>
      <dgm:spPr/>
    </dgm:pt>
    <dgm:pt modelId="{5BC80360-EFE6-4E6C-B29B-804DF8AC4CC4}" type="pres">
      <dgm:prSet presAssocID="{8A3044EB-A777-489A-AEF3-2518D89F1164}" presName="thinLine2b" presStyleLbl="callout" presStyleIdx="0" presStyleCnt="4"/>
      <dgm:spPr/>
    </dgm:pt>
    <dgm:pt modelId="{C8AD5981-D407-4250-A787-1BF347838203}" type="pres">
      <dgm:prSet presAssocID="{8A3044EB-A777-489A-AEF3-2518D89F1164}" presName="vertSpace2b" presStyleCnt="0"/>
      <dgm:spPr/>
    </dgm:pt>
    <dgm:pt modelId="{9BC50DDE-E351-4ADB-9899-A795A37CBF98}" type="pres">
      <dgm:prSet presAssocID="{6464D88F-18B1-4639-B2F0-BC4B88AAB105}" presName="thickLine" presStyleLbl="alignNode1" presStyleIdx="1" presStyleCnt="4"/>
      <dgm:spPr/>
    </dgm:pt>
    <dgm:pt modelId="{FB95AC58-1FC9-4B23-BB49-AA8291F98FBB}" type="pres">
      <dgm:prSet presAssocID="{6464D88F-18B1-4639-B2F0-BC4B88AAB105}" presName="horz1" presStyleCnt="0"/>
      <dgm:spPr/>
    </dgm:pt>
    <dgm:pt modelId="{B7B438E5-A19A-462D-A4B7-4982225B9BB5}" type="pres">
      <dgm:prSet presAssocID="{6464D88F-18B1-4639-B2F0-BC4B88AAB105}" presName="tx1" presStyleLbl="revTx" presStyleIdx="2" presStyleCnt="8"/>
      <dgm:spPr/>
    </dgm:pt>
    <dgm:pt modelId="{13979521-35AA-450A-A4C0-C2D102341DD1}" type="pres">
      <dgm:prSet presAssocID="{6464D88F-18B1-4639-B2F0-BC4B88AAB105}" presName="vert1" presStyleCnt="0"/>
      <dgm:spPr/>
    </dgm:pt>
    <dgm:pt modelId="{81CD13B7-0372-4A4C-9879-643A6C6909E3}" type="pres">
      <dgm:prSet presAssocID="{32F93E6B-52D9-4E57-B7C7-B1BD127F604A}" presName="vertSpace2a" presStyleCnt="0"/>
      <dgm:spPr/>
    </dgm:pt>
    <dgm:pt modelId="{4488D61F-FD2A-4A64-AF95-9B13EC7AD4D8}" type="pres">
      <dgm:prSet presAssocID="{32F93E6B-52D9-4E57-B7C7-B1BD127F604A}" presName="horz2" presStyleCnt="0"/>
      <dgm:spPr/>
    </dgm:pt>
    <dgm:pt modelId="{BE8FC5D3-8E00-4F67-A16A-C9E77DFEB275}" type="pres">
      <dgm:prSet presAssocID="{32F93E6B-52D9-4E57-B7C7-B1BD127F604A}" presName="horzSpace2" presStyleCnt="0"/>
      <dgm:spPr/>
    </dgm:pt>
    <dgm:pt modelId="{7D49AB76-ADE4-4F5D-BF61-5B3C840B5861}" type="pres">
      <dgm:prSet presAssocID="{32F93E6B-52D9-4E57-B7C7-B1BD127F604A}" presName="tx2" presStyleLbl="revTx" presStyleIdx="3" presStyleCnt="8"/>
      <dgm:spPr/>
    </dgm:pt>
    <dgm:pt modelId="{7ACEB819-903B-40B8-8E81-E01D38ED5C2C}" type="pres">
      <dgm:prSet presAssocID="{32F93E6B-52D9-4E57-B7C7-B1BD127F604A}" presName="vert2" presStyleCnt="0"/>
      <dgm:spPr/>
    </dgm:pt>
    <dgm:pt modelId="{1F155777-DE88-4453-9458-BE8E8CF7D020}" type="pres">
      <dgm:prSet presAssocID="{32F93E6B-52D9-4E57-B7C7-B1BD127F604A}" presName="thinLine2b" presStyleLbl="callout" presStyleIdx="1" presStyleCnt="4"/>
      <dgm:spPr/>
    </dgm:pt>
    <dgm:pt modelId="{31292041-151A-4416-9E55-12EC5DC0345B}" type="pres">
      <dgm:prSet presAssocID="{32F93E6B-52D9-4E57-B7C7-B1BD127F604A}" presName="vertSpace2b" presStyleCnt="0"/>
      <dgm:spPr/>
    </dgm:pt>
    <dgm:pt modelId="{A72356AA-0069-470B-A762-3C8850B055C1}" type="pres">
      <dgm:prSet presAssocID="{0D3C6707-3249-4C87-8A60-FAE880730196}" presName="thickLine" presStyleLbl="alignNode1" presStyleIdx="2" presStyleCnt="4"/>
      <dgm:spPr/>
    </dgm:pt>
    <dgm:pt modelId="{18E45A70-1100-4BF7-958E-74AF023B56B2}" type="pres">
      <dgm:prSet presAssocID="{0D3C6707-3249-4C87-8A60-FAE880730196}" presName="horz1" presStyleCnt="0"/>
      <dgm:spPr/>
    </dgm:pt>
    <dgm:pt modelId="{C40D1BAA-3A18-4F06-896F-85226699CE68}" type="pres">
      <dgm:prSet presAssocID="{0D3C6707-3249-4C87-8A60-FAE880730196}" presName="tx1" presStyleLbl="revTx" presStyleIdx="4" presStyleCnt="8"/>
      <dgm:spPr/>
    </dgm:pt>
    <dgm:pt modelId="{63EA0143-E240-4F04-BE6A-DFFC2157AD9B}" type="pres">
      <dgm:prSet presAssocID="{0D3C6707-3249-4C87-8A60-FAE880730196}" presName="vert1" presStyleCnt="0"/>
      <dgm:spPr/>
    </dgm:pt>
    <dgm:pt modelId="{3E1507A9-5757-492C-8B14-6F1745A7FA57}" type="pres">
      <dgm:prSet presAssocID="{96127650-D5AB-4EC3-981B-EFF69C6309A4}" presName="vertSpace2a" presStyleCnt="0"/>
      <dgm:spPr/>
    </dgm:pt>
    <dgm:pt modelId="{131AE827-4113-45DC-819A-408920FF0783}" type="pres">
      <dgm:prSet presAssocID="{96127650-D5AB-4EC3-981B-EFF69C6309A4}" presName="horz2" presStyleCnt="0"/>
      <dgm:spPr/>
    </dgm:pt>
    <dgm:pt modelId="{E4B0EA9C-EFC0-47D2-8AB0-938F0FFB6EE0}" type="pres">
      <dgm:prSet presAssocID="{96127650-D5AB-4EC3-981B-EFF69C6309A4}" presName="horzSpace2" presStyleCnt="0"/>
      <dgm:spPr/>
    </dgm:pt>
    <dgm:pt modelId="{3350AF82-9495-47ED-B164-8552734791F5}" type="pres">
      <dgm:prSet presAssocID="{96127650-D5AB-4EC3-981B-EFF69C6309A4}" presName="tx2" presStyleLbl="revTx" presStyleIdx="5" presStyleCnt="8"/>
      <dgm:spPr/>
    </dgm:pt>
    <dgm:pt modelId="{44A7D1C2-B414-4E8B-B429-32DF78E7DE41}" type="pres">
      <dgm:prSet presAssocID="{96127650-D5AB-4EC3-981B-EFF69C6309A4}" presName="vert2" presStyleCnt="0"/>
      <dgm:spPr/>
    </dgm:pt>
    <dgm:pt modelId="{1D171E2E-6052-4834-B8DA-AC867FB488DA}" type="pres">
      <dgm:prSet presAssocID="{96127650-D5AB-4EC3-981B-EFF69C6309A4}" presName="thinLine2b" presStyleLbl="callout" presStyleIdx="2" presStyleCnt="4"/>
      <dgm:spPr/>
    </dgm:pt>
    <dgm:pt modelId="{A4E6C843-5711-4B2C-9357-5871679BDF32}" type="pres">
      <dgm:prSet presAssocID="{96127650-D5AB-4EC3-981B-EFF69C6309A4}" presName="vertSpace2b" presStyleCnt="0"/>
      <dgm:spPr/>
    </dgm:pt>
    <dgm:pt modelId="{5FFEF817-B778-451A-9171-ACD90410FB3B}" type="pres">
      <dgm:prSet presAssocID="{B731DAF7-0290-4049-B606-1FF1C0442B1D}" presName="thickLine" presStyleLbl="alignNode1" presStyleIdx="3" presStyleCnt="4"/>
      <dgm:spPr/>
    </dgm:pt>
    <dgm:pt modelId="{962FAA3D-BF15-476A-AF17-2A3CEE9ED277}" type="pres">
      <dgm:prSet presAssocID="{B731DAF7-0290-4049-B606-1FF1C0442B1D}" presName="horz1" presStyleCnt="0"/>
      <dgm:spPr/>
    </dgm:pt>
    <dgm:pt modelId="{E3A163B8-62FD-4E3D-AAAB-CFF3B672AC13}" type="pres">
      <dgm:prSet presAssocID="{B731DAF7-0290-4049-B606-1FF1C0442B1D}" presName="tx1" presStyleLbl="revTx" presStyleIdx="6" presStyleCnt="8"/>
      <dgm:spPr/>
    </dgm:pt>
    <dgm:pt modelId="{816FFA5E-D834-449F-A964-2FABDEEE702F}" type="pres">
      <dgm:prSet presAssocID="{B731DAF7-0290-4049-B606-1FF1C0442B1D}" presName="vert1" presStyleCnt="0"/>
      <dgm:spPr/>
    </dgm:pt>
    <dgm:pt modelId="{E7CE2C13-1F29-4760-B9CE-568340A91033}" type="pres">
      <dgm:prSet presAssocID="{9A83BA14-2CB2-4412-8860-1D86105B164D}" presName="vertSpace2a" presStyleCnt="0"/>
      <dgm:spPr/>
    </dgm:pt>
    <dgm:pt modelId="{493D4FDE-7C3F-4FBA-88B1-36AF4FD09A45}" type="pres">
      <dgm:prSet presAssocID="{9A83BA14-2CB2-4412-8860-1D86105B164D}" presName="horz2" presStyleCnt="0"/>
      <dgm:spPr/>
    </dgm:pt>
    <dgm:pt modelId="{E3CA49C3-23E7-4E74-B763-58AC4E9CF32E}" type="pres">
      <dgm:prSet presAssocID="{9A83BA14-2CB2-4412-8860-1D86105B164D}" presName="horzSpace2" presStyleCnt="0"/>
      <dgm:spPr/>
    </dgm:pt>
    <dgm:pt modelId="{40C8D586-AE55-4B75-B007-078E9B81B8D5}" type="pres">
      <dgm:prSet presAssocID="{9A83BA14-2CB2-4412-8860-1D86105B164D}" presName="tx2" presStyleLbl="revTx" presStyleIdx="7" presStyleCnt="8"/>
      <dgm:spPr/>
    </dgm:pt>
    <dgm:pt modelId="{E89541DD-268E-481F-865D-A4D6B253A8EC}" type="pres">
      <dgm:prSet presAssocID="{9A83BA14-2CB2-4412-8860-1D86105B164D}" presName="vert2" presStyleCnt="0"/>
      <dgm:spPr/>
    </dgm:pt>
    <dgm:pt modelId="{0ABCEF78-FE4B-4863-8754-4ACD632D5539}" type="pres">
      <dgm:prSet presAssocID="{9A83BA14-2CB2-4412-8860-1D86105B164D}" presName="thinLine2b" presStyleLbl="callout" presStyleIdx="3" presStyleCnt="4"/>
      <dgm:spPr/>
    </dgm:pt>
    <dgm:pt modelId="{C79FEE67-7673-449A-9AA9-0ED349362730}" type="pres">
      <dgm:prSet presAssocID="{9A83BA14-2CB2-4412-8860-1D86105B164D}" presName="vertSpace2b" presStyleCnt="0"/>
      <dgm:spPr/>
    </dgm:pt>
  </dgm:ptLst>
  <dgm:cxnLst>
    <dgm:cxn modelId="{6728AF03-0E0A-47CB-A1E9-12596DBE07E5}" srcId="{63784F1D-79C5-46A4-BC9D-152FDC71EE6A}" destId="{6464D88F-18B1-4639-B2F0-BC4B88AAB105}" srcOrd="1" destOrd="0" parTransId="{589EFE20-AB8F-4B98-890C-7E17754D9D44}" sibTransId="{78CFD166-273C-4C97-B1B7-2416251B8E87}"/>
    <dgm:cxn modelId="{90B2E810-B51E-4CC9-9605-C07F8312AF4E}" type="presOf" srcId="{9A83BA14-2CB2-4412-8860-1D86105B164D}" destId="{40C8D586-AE55-4B75-B007-078E9B81B8D5}" srcOrd="0" destOrd="0" presId="urn:microsoft.com/office/officeart/2008/layout/LinedList"/>
    <dgm:cxn modelId="{2421AE17-C379-46CA-B6EB-E3345094301C}" type="presOf" srcId="{63784F1D-79C5-46A4-BC9D-152FDC71EE6A}" destId="{28C5D5F9-D149-4224-87DE-E8AD74FAFD7D}" srcOrd="0" destOrd="0" presId="urn:microsoft.com/office/officeart/2008/layout/LinedList"/>
    <dgm:cxn modelId="{5ED24B1C-31C3-4CB4-93BF-AE07FDE120F4}" srcId="{0D3C6707-3249-4C87-8A60-FAE880730196}" destId="{96127650-D5AB-4EC3-981B-EFF69C6309A4}" srcOrd="0" destOrd="0" parTransId="{B2A0B097-1C63-4045-B0C2-1979DAD042C1}" sibTransId="{387C9BF3-B6A5-44EB-8115-AE4EC36525FC}"/>
    <dgm:cxn modelId="{6B8F962F-7286-4C37-AE13-33F5F10ECA36}" srcId="{6464D88F-18B1-4639-B2F0-BC4B88AAB105}" destId="{32F93E6B-52D9-4E57-B7C7-B1BD127F604A}" srcOrd="0" destOrd="0" parTransId="{07B80441-04B9-4B2C-8A27-249A12ADB351}" sibTransId="{F15B8B24-7D08-4F2F-AA6D-0C857F3F2B54}"/>
    <dgm:cxn modelId="{87F58D5E-A8EC-4559-8F41-DE444034AC2F}" type="presOf" srcId="{0D3C6707-3249-4C87-8A60-FAE880730196}" destId="{C40D1BAA-3A18-4F06-896F-85226699CE68}" srcOrd="0" destOrd="0" presId="urn:microsoft.com/office/officeart/2008/layout/LinedList"/>
    <dgm:cxn modelId="{ADABAC4B-46A9-410C-B877-29631B67D0F6}" srcId="{B731DAF7-0290-4049-B606-1FF1C0442B1D}" destId="{9A83BA14-2CB2-4412-8860-1D86105B164D}" srcOrd="0" destOrd="0" parTransId="{03B1CD3D-7B38-4331-8045-38E3A1983F47}" sibTransId="{4D3399F6-31DF-47D5-9482-36680B6495D8}"/>
    <dgm:cxn modelId="{5F56BF7F-9D9C-4734-8F32-8A7DB6093A1F}" type="presOf" srcId="{D416AB4E-BFD7-4A1C-AB7F-606DBF5525B6}" destId="{3A67CD40-506E-48A7-BF82-20DCF2AA31FC}" srcOrd="0" destOrd="0" presId="urn:microsoft.com/office/officeart/2008/layout/LinedList"/>
    <dgm:cxn modelId="{44D47B85-B588-4953-9FE0-5984B60EC9FF}" srcId="{63784F1D-79C5-46A4-BC9D-152FDC71EE6A}" destId="{0D3C6707-3249-4C87-8A60-FAE880730196}" srcOrd="2" destOrd="0" parTransId="{EB709D4E-7C61-4471-87BA-52CEFC5C80A3}" sibTransId="{F42FB481-52F6-4A26-90F2-48E0C5137641}"/>
    <dgm:cxn modelId="{FBA84E88-A3C9-4FF2-B4D2-257FB4C993C4}" srcId="{63784F1D-79C5-46A4-BC9D-152FDC71EE6A}" destId="{D416AB4E-BFD7-4A1C-AB7F-606DBF5525B6}" srcOrd="0" destOrd="0" parTransId="{3BB4D2C6-9D37-4F9C-891E-FEB45B3DA97F}" sibTransId="{FE96438D-7507-417B-B73F-5CACEF0C22A4}"/>
    <dgm:cxn modelId="{8B768BA1-F64D-4953-818C-A0688357E340}" srcId="{63784F1D-79C5-46A4-BC9D-152FDC71EE6A}" destId="{B731DAF7-0290-4049-B606-1FF1C0442B1D}" srcOrd="3" destOrd="0" parTransId="{B81434FC-9567-473F-A1FF-9118DA40C50C}" sibTransId="{09E3B653-944D-4549-8814-602162771A9F}"/>
    <dgm:cxn modelId="{AE0289BE-9F46-4C09-B4EC-4F8D246278A1}" type="presOf" srcId="{8A3044EB-A777-489A-AEF3-2518D89F1164}" destId="{FB65C49C-6F82-4F09-BCC9-2A8B1A006713}" srcOrd="0" destOrd="0" presId="urn:microsoft.com/office/officeart/2008/layout/LinedList"/>
    <dgm:cxn modelId="{523252CC-39B0-4019-8948-99BAF74BCCD6}" type="presOf" srcId="{B731DAF7-0290-4049-B606-1FF1C0442B1D}" destId="{E3A163B8-62FD-4E3D-AAAB-CFF3B672AC13}" srcOrd="0" destOrd="0" presId="urn:microsoft.com/office/officeart/2008/layout/LinedList"/>
    <dgm:cxn modelId="{6F2537CD-71B0-4EFF-8A44-33E3A2FBD785}" type="presOf" srcId="{6464D88F-18B1-4639-B2F0-BC4B88AAB105}" destId="{B7B438E5-A19A-462D-A4B7-4982225B9BB5}" srcOrd="0" destOrd="0" presId="urn:microsoft.com/office/officeart/2008/layout/LinedList"/>
    <dgm:cxn modelId="{4CFCDDE6-F6C5-4D54-99A9-B64D5746109E}" type="presOf" srcId="{32F93E6B-52D9-4E57-B7C7-B1BD127F604A}" destId="{7D49AB76-ADE4-4F5D-BF61-5B3C840B5861}" srcOrd="0" destOrd="0" presId="urn:microsoft.com/office/officeart/2008/layout/LinedList"/>
    <dgm:cxn modelId="{7B2A2BF0-0854-448C-80AF-875582A1F64A}" type="presOf" srcId="{96127650-D5AB-4EC3-981B-EFF69C6309A4}" destId="{3350AF82-9495-47ED-B164-8552734791F5}" srcOrd="0" destOrd="0" presId="urn:microsoft.com/office/officeart/2008/layout/LinedList"/>
    <dgm:cxn modelId="{E8CB5DFF-2617-44D8-9317-FE4D0E979088}" srcId="{D416AB4E-BFD7-4A1C-AB7F-606DBF5525B6}" destId="{8A3044EB-A777-489A-AEF3-2518D89F1164}" srcOrd="0" destOrd="0" parTransId="{C2C0460E-8FD7-40D4-A992-C6B4C2D4A274}" sibTransId="{19F55192-E971-474D-9576-125C27AEC74A}"/>
    <dgm:cxn modelId="{FEEEA444-12DA-4EC2-BC97-C505AC9DE5D2}" type="presParOf" srcId="{28C5D5F9-D149-4224-87DE-E8AD74FAFD7D}" destId="{CE69D339-5073-48C8-A7C8-A3ACC27B2C5C}" srcOrd="0" destOrd="0" presId="urn:microsoft.com/office/officeart/2008/layout/LinedList"/>
    <dgm:cxn modelId="{AF9E8210-E893-49FC-80A5-2E2E80CC6732}" type="presParOf" srcId="{28C5D5F9-D149-4224-87DE-E8AD74FAFD7D}" destId="{19B85FE6-08E8-4E18-AC79-4BC2758376FC}" srcOrd="1" destOrd="0" presId="urn:microsoft.com/office/officeart/2008/layout/LinedList"/>
    <dgm:cxn modelId="{29AA7150-9B19-45BB-A0B0-92F7B1B5F09B}" type="presParOf" srcId="{19B85FE6-08E8-4E18-AC79-4BC2758376FC}" destId="{3A67CD40-506E-48A7-BF82-20DCF2AA31FC}" srcOrd="0" destOrd="0" presId="urn:microsoft.com/office/officeart/2008/layout/LinedList"/>
    <dgm:cxn modelId="{FF489AC2-890B-4EA2-964E-21D3D1845ACC}" type="presParOf" srcId="{19B85FE6-08E8-4E18-AC79-4BC2758376FC}" destId="{083AE3F0-EEED-4B8F-8CA7-3C7A1619B25A}" srcOrd="1" destOrd="0" presId="urn:microsoft.com/office/officeart/2008/layout/LinedList"/>
    <dgm:cxn modelId="{922639B3-FB16-4C0E-9BFA-43E681EB6D8A}" type="presParOf" srcId="{083AE3F0-EEED-4B8F-8CA7-3C7A1619B25A}" destId="{8D36FA46-1810-46A5-A536-D2050FC238B8}" srcOrd="0" destOrd="0" presId="urn:microsoft.com/office/officeart/2008/layout/LinedList"/>
    <dgm:cxn modelId="{CCD4210A-381E-4868-9101-A860E5AB18D1}" type="presParOf" srcId="{083AE3F0-EEED-4B8F-8CA7-3C7A1619B25A}" destId="{727B6807-F359-466E-9B21-05F62B61ED0C}" srcOrd="1" destOrd="0" presId="urn:microsoft.com/office/officeart/2008/layout/LinedList"/>
    <dgm:cxn modelId="{1F82E96D-1802-403A-B671-AB4DF971DEAE}" type="presParOf" srcId="{727B6807-F359-466E-9B21-05F62B61ED0C}" destId="{047264DC-DE3A-46EF-B2F1-ECE6F221E410}" srcOrd="0" destOrd="0" presId="urn:microsoft.com/office/officeart/2008/layout/LinedList"/>
    <dgm:cxn modelId="{D06A3A08-B116-4DC3-9F09-CC3855F8AEAB}" type="presParOf" srcId="{727B6807-F359-466E-9B21-05F62B61ED0C}" destId="{FB65C49C-6F82-4F09-BCC9-2A8B1A006713}" srcOrd="1" destOrd="0" presId="urn:microsoft.com/office/officeart/2008/layout/LinedList"/>
    <dgm:cxn modelId="{50426378-C20D-4D3A-A513-074716DC0BEF}" type="presParOf" srcId="{727B6807-F359-466E-9B21-05F62B61ED0C}" destId="{21C158D7-7CFE-438A-BA13-94CC5536856C}" srcOrd="2" destOrd="0" presId="urn:microsoft.com/office/officeart/2008/layout/LinedList"/>
    <dgm:cxn modelId="{CC58879E-047E-4B17-8DBA-EEB151B05556}" type="presParOf" srcId="{083AE3F0-EEED-4B8F-8CA7-3C7A1619B25A}" destId="{5BC80360-EFE6-4E6C-B29B-804DF8AC4CC4}" srcOrd="2" destOrd="0" presId="urn:microsoft.com/office/officeart/2008/layout/LinedList"/>
    <dgm:cxn modelId="{F9253262-8C1F-4109-A74F-47CDE80AC35D}" type="presParOf" srcId="{083AE3F0-EEED-4B8F-8CA7-3C7A1619B25A}" destId="{C8AD5981-D407-4250-A787-1BF347838203}" srcOrd="3" destOrd="0" presId="urn:microsoft.com/office/officeart/2008/layout/LinedList"/>
    <dgm:cxn modelId="{DA67C5C8-017F-4F0B-852A-EA0C50E2D8A4}" type="presParOf" srcId="{28C5D5F9-D149-4224-87DE-E8AD74FAFD7D}" destId="{9BC50DDE-E351-4ADB-9899-A795A37CBF98}" srcOrd="2" destOrd="0" presId="urn:microsoft.com/office/officeart/2008/layout/LinedList"/>
    <dgm:cxn modelId="{2E8F4BE3-A649-40FF-9FF1-F7B07A572FA1}" type="presParOf" srcId="{28C5D5F9-D149-4224-87DE-E8AD74FAFD7D}" destId="{FB95AC58-1FC9-4B23-BB49-AA8291F98FBB}" srcOrd="3" destOrd="0" presId="urn:microsoft.com/office/officeart/2008/layout/LinedList"/>
    <dgm:cxn modelId="{D50ED310-98AC-49A4-8BF3-A9496F9F1F38}" type="presParOf" srcId="{FB95AC58-1FC9-4B23-BB49-AA8291F98FBB}" destId="{B7B438E5-A19A-462D-A4B7-4982225B9BB5}" srcOrd="0" destOrd="0" presId="urn:microsoft.com/office/officeart/2008/layout/LinedList"/>
    <dgm:cxn modelId="{665D664E-6565-45CA-854D-2859BC449D90}" type="presParOf" srcId="{FB95AC58-1FC9-4B23-BB49-AA8291F98FBB}" destId="{13979521-35AA-450A-A4C0-C2D102341DD1}" srcOrd="1" destOrd="0" presId="urn:microsoft.com/office/officeart/2008/layout/LinedList"/>
    <dgm:cxn modelId="{E8AF4666-E521-48F4-8C6B-991AC5936D1F}" type="presParOf" srcId="{13979521-35AA-450A-A4C0-C2D102341DD1}" destId="{81CD13B7-0372-4A4C-9879-643A6C6909E3}" srcOrd="0" destOrd="0" presId="urn:microsoft.com/office/officeart/2008/layout/LinedList"/>
    <dgm:cxn modelId="{5AC9BA74-AD8F-49AE-9A52-B074DD34B213}" type="presParOf" srcId="{13979521-35AA-450A-A4C0-C2D102341DD1}" destId="{4488D61F-FD2A-4A64-AF95-9B13EC7AD4D8}" srcOrd="1" destOrd="0" presId="urn:microsoft.com/office/officeart/2008/layout/LinedList"/>
    <dgm:cxn modelId="{125A2892-2544-4483-93ED-C5CB45B8AC52}" type="presParOf" srcId="{4488D61F-FD2A-4A64-AF95-9B13EC7AD4D8}" destId="{BE8FC5D3-8E00-4F67-A16A-C9E77DFEB275}" srcOrd="0" destOrd="0" presId="urn:microsoft.com/office/officeart/2008/layout/LinedList"/>
    <dgm:cxn modelId="{2E782BEE-29EE-42DF-B89A-936398076A45}" type="presParOf" srcId="{4488D61F-FD2A-4A64-AF95-9B13EC7AD4D8}" destId="{7D49AB76-ADE4-4F5D-BF61-5B3C840B5861}" srcOrd="1" destOrd="0" presId="urn:microsoft.com/office/officeart/2008/layout/LinedList"/>
    <dgm:cxn modelId="{96828C33-2110-4287-9A0A-47635FB53929}" type="presParOf" srcId="{4488D61F-FD2A-4A64-AF95-9B13EC7AD4D8}" destId="{7ACEB819-903B-40B8-8E81-E01D38ED5C2C}" srcOrd="2" destOrd="0" presId="urn:microsoft.com/office/officeart/2008/layout/LinedList"/>
    <dgm:cxn modelId="{543C2BFD-00D9-4B40-A576-83C7EE096781}" type="presParOf" srcId="{13979521-35AA-450A-A4C0-C2D102341DD1}" destId="{1F155777-DE88-4453-9458-BE8E8CF7D020}" srcOrd="2" destOrd="0" presId="urn:microsoft.com/office/officeart/2008/layout/LinedList"/>
    <dgm:cxn modelId="{51651BB0-E0A2-4A09-858A-64C343961C34}" type="presParOf" srcId="{13979521-35AA-450A-A4C0-C2D102341DD1}" destId="{31292041-151A-4416-9E55-12EC5DC0345B}" srcOrd="3" destOrd="0" presId="urn:microsoft.com/office/officeart/2008/layout/LinedList"/>
    <dgm:cxn modelId="{35DC7592-307E-40C2-A917-78F5FB4C98C0}" type="presParOf" srcId="{28C5D5F9-D149-4224-87DE-E8AD74FAFD7D}" destId="{A72356AA-0069-470B-A762-3C8850B055C1}" srcOrd="4" destOrd="0" presId="urn:microsoft.com/office/officeart/2008/layout/LinedList"/>
    <dgm:cxn modelId="{07B93121-DE53-489C-8A19-C0A00ECA56EA}" type="presParOf" srcId="{28C5D5F9-D149-4224-87DE-E8AD74FAFD7D}" destId="{18E45A70-1100-4BF7-958E-74AF023B56B2}" srcOrd="5" destOrd="0" presId="urn:microsoft.com/office/officeart/2008/layout/LinedList"/>
    <dgm:cxn modelId="{7DEF8485-418C-4C87-A7D6-A9F5619E42A3}" type="presParOf" srcId="{18E45A70-1100-4BF7-958E-74AF023B56B2}" destId="{C40D1BAA-3A18-4F06-896F-85226699CE68}" srcOrd="0" destOrd="0" presId="urn:microsoft.com/office/officeart/2008/layout/LinedList"/>
    <dgm:cxn modelId="{4C8F0A0A-394D-4509-A803-E97BF4A1E233}" type="presParOf" srcId="{18E45A70-1100-4BF7-958E-74AF023B56B2}" destId="{63EA0143-E240-4F04-BE6A-DFFC2157AD9B}" srcOrd="1" destOrd="0" presId="urn:microsoft.com/office/officeart/2008/layout/LinedList"/>
    <dgm:cxn modelId="{F733873B-1F47-4AFA-9B22-BDAC60888041}" type="presParOf" srcId="{63EA0143-E240-4F04-BE6A-DFFC2157AD9B}" destId="{3E1507A9-5757-492C-8B14-6F1745A7FA57}" srcOrd="0" destOrd="0" presId="urn:microsoft.com/office/officeart/2008/layout/LinedList"/>
    <dgm:cxn modelId="{276FA047-C968-464F-89A8-A2BD18D8AEA4}" type="presParOf" srcId="{63EA0143-E240-4F04-BE6A-DFFC2157AD9B}" destId="{131AE827-4113-45DC-819A-408920FF0783}" srcOrd="1" destOrd="0" presId="urn:microsoft.com/office/officeart/2008/layout/LinedList"/>
    <dgm:cxn modelId="{D877A652-D35B-4F94-AA3E-CEE2250D0592}" type="presParOf" srcId="{131AE827-4113-45DC-819A-408920FF0783}" destId="{E4B0EA9C-EFC0-47D2-8AB0-938F0FFB6EE0}" srcOrd="0" destOrd="0" presId="urn:microsoft.com/office/officeart/2008/layout/LinedList"/>
    <dgm:cxn modelId="{CEF4EA43-3E6D-49A7-A418-C2AFC9D2A1A9}" type="presParOf" srcId="{131AE827-4113-45DC-819A-408920FF0783}" destId="{3350AF82-9495-47ED-B164-8552734791F5}" srcOrd="1" destOrd="0" presId="urn:microsoft.com/office/officeart/2008/layout/LinedList"/>
    <dgm:cxn modelId="{CBA57DDC-9040-4FCD-85E9-E123E42EB500}" type="presParOf" srcId="{131AE827-4113-45DC-819A-408920FF0783}" destId="{44A7D1C2-B414-4E8B-B429-32DF78E7DE41}" srcOrd="2" destOrd="0" presId="urn:microsoft.com/office/officeart/2008/layout/LinedList"/>
    <dgm:cxn modelId="{5DD9E6BE-B7A5-4CED-B4FB-8428BF30BF38}" type="presParOf" srcId="{63EA0143-E240-4F04-BE6A-DFFC2157AD9B}" destId="{1D171E2E-6052-4834-B8DA-AC867FB488DA}" srcOrd="2" destOrd="0" presId="urn:microsoft.com/office/officeart/2008/layout/LinedList"/>
    <dgm:cxn modelId="{F5D6CCC0-80C5-484E-A2DC-2E05E3E12189}" type="presParOf" srcId="{63EA0143-E240-4F04-BE6A-DFFC2157AD9B}" destId="{A4E6C843-5711-4B2C-9357-5871679BDF32}" srcOrd="3" destOrd="0" presId="urn:microsoft.com/office/officeart/2008/layout/LinedList"/>
    <dgm:cxn modelId="{9EFCBB0D-DA21-4F2F-A3EF-579C1BBF538E}" type="presParOf" srcId="{28C5D5F9-D149-4224-87DE-E8AD74FAFD7D}" destId="{5FFEF817-B778-451A-9171-ACD90410FB3B}" srcOrd="6" destOrd="0" presId="urn:microsoft.com/office/officeart/2008/layout/LinedList"/>
    <dgm:cxn modelId="{DA537814-07B7-4070-A209-5E6F97BA48E6}" type="presParOf" srcId="{28C5D5F9-D149-4224-87DE-E8AD74FAFD7D}" destId="{962FAA3D-BF15-476A-AF17-2A3CEE9ED277}" srcOrd="7" destOrd="0" presId="urn:microsoft.com/office/officeart/2008/layout/LinedList"/>
    <dgm:cxn modelId="{3DF75C5B-86E0-4730-873E-E14C1F950271}" type="presParOf" srcId="{962FAA3D-BF15-476A-AF17-2A3CEE9ED277}" destId="{E3A163B8-62FD-4E3D-AAAB-CFF3B672AC13}" srcOrd="0" destOrd="0" presId="urn:microsoft.com/office/officeart/2008/layout/LinedList"/>
    <dgm:cxn modelId="{D4D6BCCC-4FAF-4C68-BCAC-B9C2366D0FAA}" type="presParOf" srcId="{962FAA3D-BF15-476A-AF17-2A3CEE9ED277}" destId="{816FFA5E-D834-449F-A964-2FABDEEE702F}" srcOrd="1" destOrd="0" presId="urn:microsoft.com/office/officeart/2008/layout/LinedList"/>
    <dgm:cxn modelId="{3BA5B22B-00FE-426D-B322-C272F351B46A}" type="presParOf" srcId="{816FFA5E-D834-449F-A964-2FABDEEE702F}" destId="{E7CE2C13-1F29-4760-B9CE-568340A91033}" srcOrd="0" destOrd="0" presId="urn:microsoft.com/office/officeart/2008/layout/LinedList"/>
    <dgm:cxn modelId="{DA6EBBA3-2166-4390-9ACE-447843E64C44}" type="presParOf" srcId="{816FFA5E-D834-449F-A964-2FABDEEE702F}" destId="{493D4FDE-7C3F-4FBA-88B1-36AF4FD09A45}" srcOrd="1" destOrd="0" presId="urn:microsoft.com/office/officeart/2008/layout/LinedList"/>
    <dgm:cxn modelId="{455CD9C0-6416-438F-AC20-98234CBFD857}" type="presParOf" srcId="{493D4FDE-7C3F-4FBA-88B1-36AF4FD09A45}" destId="{E3CA49C3-23E7-4E74-B763-58AC4E9CF32E}" srcOrd="0" destOrd="0" presId="urn:microsoft.com/office/officeart/2008/layout/LinedList"/>
    <dgm:cxn modelId="{0D87A05B-6AAC-4844-870E-8E8476F86A4F}" type="presParOf" srcId="{493D4FDE-7C3F-4FBA-88B1-36AF4FD09A45}" destId="{40C8D586-AE55-4B75-B007-078E9B81B8D5}" srcOrd="1" destOrd="0" presId="urn:microsoft.com/office/officeart/2008/layout/LinedList"/>
    <dgm:cxn modelId="{FC03826C-477E-4A06-9DBF-7B5317CF02CA}" type="presParOf" srcId="{493D4FDE-7C3F-4FBA-88B1-36AF4FD09A45}" destId="{E89541DD-268E-481F-865D-A4D6B253A8EC}" srcOrd="2" destOrd="0" presId="urn:microsoft.com/office/officeart/2008/layout/LinedList"/>
    <dgm:cxn modelId="{D0DD7911-2B43-44DC-8FC8-7683A07FA924}" type="presParOf" srcId="{816FFA5E-D834-449F-A964-2FABDEEE702F}" destId="{0ABCEF78-FE4B-4863-8754-4ACD632D5539}" srcOrd="2" destOrd="0" presId="urn:microsoft.com/office/officeart/2008/layout/LinedList"/>
    <dgm:cxn modelId="{2C60AC43-97E7-40AF-98E5-6F45F382F370}" type="presParOf" srcId="{816FFA5E-D834-449F-A964-2FABDEEE702F}" destId="{C79FEE67-7673-449A-9AA9-0ED34936273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B4C93-877F-40A5-A5FB-CB41DC53A859}">
      <dsp:nvSpPr>
        <dsp:cNvPr id="0" name=""/>
        <dsp:cNvSpPr/>
      </dsp:nvSpPr>
      <dsp:spPr bwMode="white">
        <a:xfrm>
          <a:off x="0" y="53509"/>
          <a:ext cx="6666833" cy="11123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Robert Putnam’s Social Capital Theory:</a:t>
          </a:r>
        </a:p>
      </dsp:txBody>
      <dsp:txXfrm>
        <a:off x="54298" y="107807"/>
        <a:ext cx="6558237" cy="1003708"/>
      </dsp:txXfrm>
    </dsp:sp>
    <dsp:sp modelId="{71D27D92-7F06-458F-891F-31E499DDF7B2}">
      <dsp:nvSpPr>
        <dsp:cNvPr id="0" name=""/>
        <dsp:cNvSpPr/>
      </dsp:nvSpPr>
      <dsp:spPr bwMode="white">
        <a:xfrm>
          <a:off x="0" y="1246454"/>
          <a:ext cx="6666833" cy="1112304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Bonding capital (intra-group trust)</a:t>
          </a:r>
        </a:p>
      </dsp:txBody>
      <dsp:txXfrm>
        <a:off x="54298" y="1300752"/>
        <a:ext cx="6558237" cy="1003708"/>
      </dsp:txXfrm>
    </dsp:sp>
    <dsp:sp modelId="{74D1B686-C109-472F-907E-5F0244594CDE}">
      <dsp:nvSpPr>
        <dsp:cNvPr id="0" name=""/>
        <dsp:cNvSpPr/>
      </dsp:nvSpPr>
      <dsp:spPr bwMode="white">
        <a:xfrm>
          <a:off x="0" y="2439398"/>
          <a:ext cx="6666833" cy="1112304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Bridging capital (inter-group cooperation)</a:t>
          </a:r>
        </a:p>
      </dsp:txBody>
      <dsp:txXfrm>
        <a:off x="54298" y="2493696"/>
        <a:ext cx="6558237" cy="1003708"/>
      </dsp:txXfrm>
    </dsp:sp>
    <dsp:sp modelId="{B4E044AA-EC53-4A36-8FA9-81471C450F82}">
      <dsp:nvSpPr>
        <dsp:cNvPr id="0" name=""/>
        <dsp:cNvSpPr/>
      </dsp:nvSpPr>
      <dsp:spPr bwMode="white">
        <a:xfrm>
          <a:off x="0" y="3632342"/>
          <a:ext cx="6666833" cy="111230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Used to assess how land policies influenced trust and cohesion.</a:t>
          </a:r>
        </a:p>
      </dsp:txBody>
      <dsp:txXfrm>
        <a:off x="54298" y="3686640"/>
        <a:ext cx="6558237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2F27B-9501-4008-B378-ED18A5D59AB9}">
      <dsp:nvSpPr>
        <dsp:cNvPr id="0" name=""/>
        <dsp:cNvSpPr/>
      </dsp:nvSpPr>
      <dsp:spPr>
        <a:xfrm>
          <a:off x="0" y="2100"/>
          <a:ext cx="73408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AF4C7-8F72-4C10-A1F9-DC4D1693B140}">
      <dsp:nvSpPr>
        <dsp:cNvPr id="0" name=""/>
        <dsp:cNvSpPr/>
      </dsp:nvSpPr>
      <dsp:spPr bwMode="white">
        <a:xfrm>
          <a:off x="0" y="2100"/>
          <a:ext cx="7340848" cy="135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Land sharing enabled peaceful resettlement but was perceived as abrupt and sometimes coercive.</a:t>
          </a:r>
        </a:p>
      </dsp:txBody>
      <dsp:txXfrm>
        <a:off x="0" y="2100"/>
        <a:ext cx="7340848" cy="1353007"/>
      </dsp:txXfrm>
    </dsp:sp>
    <dsp:sp modelId="{E6764560-98FA-455E-BDE7-BB0FD090FACD}">
      <dsp:nvSpPr>
        <dsp:cNvPr id="0" name=""/>
        <dsp:cNvSpPr/>
      </dsp:nvSpPr>
      <dsp:spPr>
        <a:xfrm>
          <a:off x="0" y="1355108"/>
          <a:ext cx="73408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5BD4D-FD98-4F44-8087-F7A55EBCA6CA}">
      <dsp:nvSpPr>
        <dsp:cNvPr id="0" name=""/>
        <dsp:cNvSpPr/>
      </dsp:nvSpPr>
      <dsp:spPr bwMode="white">
        <a:xfrm>
          <a:off x="0" y="1355108"/>
          <a:ext cx="7340848" cy="202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Villagization improved services but disrupted livelihoods.</a:t>
          </a:r>
        </a:p>
      </dsp:txBody>
      <dsp:txXfrm>
        <a:off x="0" y="1355108"/>
        <a:ext cx="7340848" cy="2024385"/>
      </dsp:txXfrm>
    </dsp:sp>
    <dsp:sp modelId="{D8D12A5C-D930-4FBA-81DE-E4F1EB276058}">
      <dsp:nvSpPr>
        <dsp:cNvPr id="0" name=""/>
        <dsp:cNvSpPr/>
      </dsp:nvSpPr>
      <dsp:spPr>
        <a:xfrm>
          <a:off x="0" y="3379493"/>
          <a:ext cx="73408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85556A-1AF0-4053-ACF3-74119AD4CA7D}">
      <dsp:nvSpPr>
        <dsp:cNvPr id="0" name=""/>
        <dsp:cNvSpPr/>
      </dsp:nvSpPr>
      <dsp:spPr bwMode="white">
        <a:xfrm>
          <a:off x="0" y="3379493"/>
          <a:ext cx="7340848" cy="159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Local leaders played key roles in land mediation.</a:t>
          </a:r>
        </a:p>
      </dsp:txBody>
      <dsp:txXfrm>
        <a:off x="0" y="3379493"/>
        <a:ext cx="7340848" cy="1590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5DD56-A430-4147-9406-FD63C1B27A95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23930-2D2E-46B8-AC50-EF223372A2B9}">
      <dsp:nvSpPr>
        <dsp:cNvPr id="0" name=""/>
        <dsp:cNvSpPr/>
      </dsp:nvSpPr>
      <dsp:spPr bwMode="white"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Returnees saw land as restoration of identity.</a:t>
          </a:r>
        </a:p>
      </dsp:txBody>
      <dsp:txXfrm>
        <a:off x="0" y="0"/>
        <a:ext cx="6666833" cy="1363480"/>
      </dsp:txXfrm>
    </dsp:sp>
    <dsp:sp modelId="{5427AB18-8DCB-4C2D-9D07-068AB879316D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398D6E-ABA4-4A10-85BA-A19FC57E3435}">
      <dsp:nvSpPr>
        <dsp:cNvPr id="0" name=""/>
        <dsp:cNvSpPr/>
      </dsp:nvSpPr>
      <dsp:spPr bwMode="white"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Residents felt excluded or coerced.</a:t>
          </a:r>
        </a:p>
      </dsp:txBody>
      <dsp:txXfrm>
        <a:off x="0" y="1363480"/>
        <a:ext cx="6666833" cy="1363480"/>
      </dsp:txXfrm>
    </dsp:sp>
    <dsp:sp modelId="{891ED0AC-215C-4B89-B6AC-7B204A78B069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0C22F-53E9-4157-BA23-7094C5FAD7BC}">
      <dsp:nvSpPr>
        <dsp:cNvPr id="0" name=""/>
        <dsp:cNvSpPr/>
      </dsp:nvSpPr>
      <dsp:spPr bwMode="white"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Survivors viewed policies as unjust yet accepted them for peace.</a:t>
          </a:r>
        </a:p>
      </dsp:txBody>
      <dsp:txXfrm>
        <a:off x="0" y="2726960"/>
        <a:ext cx="6666833" cy="1363480"/>
      </dsp:txXfrm>
    </dsp:sp>
    <dsp:sp modelId="{785216AC-75F4-45FD-BFBD-2A3FEC4E3F8F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E34F6-A96C-4A8B-B763-529B3E52E883}">
      <dsp:nvSpPr>
        <dsp:cNvPr id="0" name=""/>
        <dsp:cNvSpPr/>
      </dsp:nvSpPr>
      <dsp:spPr bwMode="white"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Gendered exclusion noted.</a:t>
          </a:r>
        </a:p>
      </dsp:txBody>
      <dsp:txXfrm>
        <a:off x="0" y="4090440"/>
        <a:ext cx="6666833" cy="1363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8A5B-165E-4CCD-82C2-1CF559EF1FF4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7943D-FB5F-4032-8B35-4FFFE960B874}">
      <dsp:nvSpPr>
        <dsp:cNvPr id="0" name=""/>
        <dsp:cNvSpPr/>
      </dsp:nvSpPr>
      <dsp:spPr bwMode="white"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Inequities in parcel size distribution.</a:t>
          </a:r>
        </a:p>
      </dsp:txBody>
      <dsp:txXfrm>
        <a:off x="0" y="665"/>
        <a:ext cx="6666833" cy="1090517"/>
      </dsp:txXfrm>
    </dsp:sp>
    <dsp:sp modelId="{F9607882-530B-4C78-BB4B-83042C07DA0C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B08F3D-7662-478C-BB21-37C225E4A59A}">
      <dsp:nvSpPr>
        <dsp:cNvPr id="0" name=""/>
        <dsp:cNvSpPr/>
      </dsp:nvSpPr>
      <dsp:spPr bwMode="white"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Lingering mistrust and emotional trauma influenced local perceptions.</a:t>
          </a:r>
        </a:p>
      </dsp:txBody>
      <dsp:txXfrm>
        <a:off x="0" y="1091183"/>
        <a:ext cx="6666833" cy="1090517"/>
      </dsp:txXfrm>
    </dsp:sp>
    <dsp:sp modelId="{ED845A9A-8E9A-4F70-83CA-AB3238608CC2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ABE231-6766-43E2-A935-EBE0ABD44154}">
      <dsp:nvSpPr>
        <dsp:cNvPr id="0" name=""/>
        <dsp:cNvSpPr/>
      </dsp:nvSpPr>
      <dsp:spPr bwMode="white"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Some cases of favoritism/nepotism reduced trust.</a:t>
          </a:r>
        </a:p>
      </dsp:txBody>
      <dsp:txXfrm>
        <a:off x="0" y="2181701"/>
        <a:ext cx="6666833" cy="1090517"/>
      </dsp:txXfrm>
    </dsp:sp>
    <dsp:sp modelId="{B19E3989-7E7E-4499-BD99-8E876CC84ABE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7AD6F2-EF08-4632-BCA3-B0C394B6DA65}">
      <dsp:nvSpPr>
        <dsp:cNvPr id="0" name=""/>
        <dsp:cNvSpPr/>
      </dsp:nvSpPr>
      <dsp:spPr bwMode="white"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Lack of consultation</a:t>
          </a:r>
        </a:p>
      </dsp:txBody>
      <dsp:txXfrm>
        <a:off x="0" y="3272218"/>
        <a:ext cx="6666833" cy="1090517"/>
      </dsp:txXfrm>
    </dsp:sp>
    <dsp:sp modelId="{38F684C4-8590-48C9-84B4-C2878E18FF7C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F56CC7-F78F-4A08-8C92-2546DDFB8FAA}">
      <dsp:nvSpPr>
        <dsp:cNvPr id="0" name=""/>
        <dsp:cNvSpPr/>
      </dsp:nvSpPr>
      <dsp:spPr bwMode="white"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Top-down implementation</a:t>
          </a:r>
        </a:p>
      </dsp:txBody>
      <dsp:txXfrm>
        <a:off x="0" y="4362736"/>
        <a:ext cx="6666833" cy="1090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731C9-4AA5-4F0E-9C2C-17BD008BE1A7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3C429-2B1C-4B6C-A997-D3758EE97A80}">
      <dsp:nvSpPr>
        <dsp:cNvPr id="0" name=""/>
        <dsp:cNvSpPr/>
      </dsp:nvSpPr>
      <dsp:spPr bwMode="white">
        <a:xfrm>
          <a:off x="0" y="0"/>
          <a:ext cx="6666833" cy="121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Facilitated reintegration</a:t>
          </a:r>
        </a:p>
      </dsp:txBody>
      <dsp:txXfrm>
        <a:off x="0" y="0"/>
        <a:ext cx="6666833" cy="1215939"/>
      </dsp:txXfrm>
    </dsp:sp>
    <dsp:sp modelId="{C1051C8A-90BF-41D1-BCF1-7FF3E556B204}">
      <dsp:nvSpPr>
        <dsp:cNvPr id="0" name=""/>
        <dsp:cNvSpPr/>
      </dsp:nvSpPr>
      <dsp:spPr>
        <a:xfrm>
          <a:off x="0" y="1215939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4787C-B29D-49FD-8057-C0A2DA9D860A}">
      <dsp:nvSpPr>
        <dsp:cNvPr id="0" name=""/>
        <dsp:cNvSpPr/>
      </dsp:nvSpPr>
      <dsp:spPr bwMode="white">
        <a:xfrm>
          <a:off x="0" y="1215939"/>
          <a:ext cx="6666833" cy="121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Enabled cross-group dialogue</a:t>
          </a:r>
        </a:p>
      </dsp:txBody>
      <dsp:txXfrm>
        <a:off x="0" y="1215939"/>
        <a:ext cx="6666833" cy="1215939"/>
      </dsp:txXfrm>
    </dsp:sp>
    <dsp:sp modelId="{C2A66B93-B149-421F-BA4F-F389E986E7F5}">
      <dsp:nvSpPr>
        <dsp:cNvPr id="0" name=""/>
        <dsp:cNvSpPr/>
      </dsp:nvSpPr>
      <dsp:spPr>
        <a:xfrm>
          <a:off x="0" y="243187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D3F50-1FFB-4204-829B-A892D36ABDA2}">
      <dsp:nvSpPr>
        <dsp:cNvPr id="0" name=""/>
        <dsp:cNvSpPr/>
      </dsp:nvSpPr>
      <dsp:spPr bwMode="white">
        <a:xfrm>
          <a:off x="0" y="2431878"/>
          <a:ext cx="6666833" cy="121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Fostered local dispute resolution</a:t>
          </a:r>
        </a:p>
      </dsp:txBody>
      <dsp:txXfrm>
        <a:off x="0" y="2431878"/>
        <a:ext cx="6666833" cy="1215939"/>
      </dsp:txXfrm>
    </dsp:sp>
    <dsp:sp modelId="{334602BB-E7AC-4353-A61C-33ED19B3AD63}">
      <dsp:nvSpPr>
        <dsp:cNvPr id="0" name=""/>
        <dsp:cNvSpPr/>
      </dsp:nvSpPr>
      <dsp:spPr>
        <a:xfrm>
          <a:off x="0" y="3647817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54ACE-D72A-4299-B02D-10ED607C85CB}">
      <dsp:nvSpPr>
        <dsp:cNvPr id="0" name=""/>
        <dsp:cNvSpPr/>
      </dsp:nvSpPr>
      <dsp:spPr bwMode="white">
        <a:xfrm>
          <a:off x="0" y="3647817"/>
          <a:ext cx="6666833" cy="121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Built limited bridging capital</a:t>
          </a:r>
        </a:p>
      </dsp:txBody>
      <dsp:txXfrm>
        <a:off x="0" y="3647817"/>
        <a:ext cx="6666833" cy="1215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9D339-5073-48C8-A7C8-A3ACC27B2C5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67CD40-506E-48A7-BF82-20DCF2AA31FC}">
      <dsp:nvSpPr>
        <dsp:cNvPr id="0" name=""/>
        <dsp:cNvSpPr/>
      </dsp:nvSpPr>
      <dsp:spPr bwMode="white">
        <a:xfrm>
          <a:off x="0" y="0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Support</a:t>
          </a:r>
        </a:p>
      </dsp:txBody>
      <dsp:txXfrm>
        <a:off x="0" y="0"/>
        <a:ext cx="2103120" cy="1087834"/>
      </dsp:txXfrm>
    </dsp:sp>
    <dsp:sp modelId="{FB65C49C-6F82-4F09-BCC9-2A8B1A006713}">
      <dsp:nvSpPr>
        <dsp:cNvPr id="0" name=""/>
        <dsp:cNvSpPr/>
      </dsp:nvSpPr>
      <dsp:spPr bwMode="white">
        <a:xfrm>
          <a:off x="2260854" y="49398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Support inclusive and participatory reforms</a:t>
          </a:r>
        </a:p>
      </dsp:txBody>
      <dsp:txXfrm>
        <a:off x="2260854" y="49398"/>
        <a:ext cx="8254746" cy="987974"/>
      </dsp:txXfrm>
    </dsp:sp>
    <dsp:sp modelId="{5BC80360-EFE6-4E6C-B29B-804DF8AC4CC4}">
      <dsp:nvSpPr>
        <dsp:cNvPr id="0" name=""/>
        <dsp:cNvSpPr/>
      </dsp:nvSpPr>
      <dsp:spPr>
        <a:xfrm>
          <a:off x="2103120" y="1037373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C50DDE-E351-4ADB-9899-A795A37CBF98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438E5-A19A-462D-A4B7-4982225B9BB5}">
      <dsp:nvSpPr>
        <dsp:cNvPr id="0" name=""/>
        <dsp:cNvSpPr/>
      </dsp:nvSpPr>
      <dsp:spPr bwMode="white">
        <a:xfrm>
          <a:off x="0" y="1087834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Integrate</a:t>
          </a:r>
        </a:p>
      </dsp:txBody>
      <dsp:txXfrm>
        <a:off x="0" y="1087834"/>
        <a:ext cx="2103120" cy="1087834"/>
      </dsp:txXfrm>
    </dsp:sp>
    <dsp:sp modelId="{7D49AB76-ADE4-4F5D-BF61-5B3C840B5861}">
      <dsp:nvSpPr>
        <dsp:cNvPr id="0" name=""/>
        <dsp:cNvSpPr/>
      </dsp:nvSpPr>
      <dsp:spPr bwMode="white">
        <a:xfrm>
          <a:off x="2260854" y="1137233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Integrate traditional mechanisms</a:t>
          </a:r>
        </a:p>
      </dsp:txBody>
      <dsp:txXfrm>
        <a:off x="2260854" y="1137233"/>
        <a:ext cx="8254746" cy="987974"/>
      </dsp:txXfrm>
    </dsp:sp>
    <dsp:sp modelId="{1F155777-DE88-4453-9458-BE8E8CF7D020}">
      <dsp:nvSpPr>
        <dsp:cNvPr id="0" name=""/>
        <dsp:cNvSpPr/>
      </dsp:nvSpPr>
      <dsp:spPr>
        <a:xfrm>
          <a:off x="2103120" y="2125207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2356AA-0069-470B-A762-3C8850B055C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D1BAA-3A18-4F06-896F-85226699CE68}">
      <dsp:nvSpPr>
        <dsp:cNvPr id="0" name=""/>
        <dsp:cNvSpPr/>
      </dsp:nvSpPr>
      <dsp:spPr bwMode="white">
        <a:xfrm>
          <a:off x="0" y="2175669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Ensure</a:t>
          </a:r>
        </a:p>
      </dsp:txBody>
      <dsp:txXfrm>
        <a:off x="0" y="2175669"/>
        <a:ext cx="2103120" cy="1087834"/>
      </dsp:txXfrm>
    </dsp:sp>
    <dsp:sp modelId="{3350AF82-9495-47ED-B164-8552734791F5}">
      <dsp:nvSpPr>
        <dsp:cNvPr id="0" name=""/>
        <dsp:cNvSpPr/>
      </dsp:nvSpPr>
      <dsp:spPr bwMode="white">
        <a:xfrm>
          <a:off x="2260854" y="2225067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Ensure gender-sensitive land governance</a:t>
          </a:r>
        </a:p>
      </dsp:txBody>
      <dsp:txXfrm>
        <a:off x="2260854" y="2225067"/>
        <a:ext cx="8254746" cy="987974"/>
      </dsp:txXfrm>
    </dsp:sp>
    <dsp:sp modelId="{1D171E2E-6052-4834-B8DA-AC867FB488DA}">
      <dsp:nvSpPr>
        <dsp:cNvPr id="0" name=""/>
        <dsp:cNvSpPr/>
      </dsp:nvSpPr>
      <dsp:spPr>
        <a:xfrm>
          <a:off x="2103120" y="3213042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FEF817-B778-451A-9171-ACD90410FB3B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163B8-62FD-4E3D-AAAB-CFF3B672AC13}">
      <dsp:nvSpPr>
        <dsp:cNvPr id="0" name=""/>
        <dsp:cNvSpPr/>
      </dsp:nvSpPr>
      <dsp:spPr bwMode="white">
        <a:xfrm>
          <a:off x="0" y="3263503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Monitor</a:t>
          </a:r>
        </a:p>
      </dsp:txBody>
      <dsp:txXfrm>
        <a:off x="0" y="3263503"/>
        <a:ext cx="2103120" cy="1087834"/>
      </dsp:txXfrm>
    </dsp:sp>
    <dsp:sp modelId="{40C8D586-AE55-4B75-B007-078E9B81B8D5}">
      <dsp:nvSpPr>
        <dsp:cNvPr id="0" name=""/>
        <dsp:cNvSpPr/>
      </dsp:nvSpPr>
      <dsp:spPr bwMode="white">
        <a:xfrm>
          <a:off x="2260854" y="3312902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Monitor fairness of implementation</a:t>
          </a:r>
        </a:p>
      </dsp:txBody>
      <dsp:txXfrm>
        <a:off x="2260854" y="3312902"/>
        <a:ext cx="8254746" cy="987974"/>
      </dsp:txXfrm>
    </dsp:sp>
    <dsp:sp modelId="{0ABCEF78-FE4B-4863-8754-4ACD632D5539}">
      <dsp:nvSpPr>
        <dsp:cNvPr id="0" name=""/>
        <dsp:cNvSpPr/>
      </dsp:nvSpPr>
      <dsp:spPr>
        <a:xfrm>
          <a:off x="2103120" y="430087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3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#5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#6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888" y="2952427"/>
            <a:ext cx="9383285" cy="2279075"/>
          </a:xfrm>
        </p:spPr>
        <p:txBody>
          <a:bodyPr>
            <a:normAutofit fontScale="90000"/>
          </a:bodyPr>
          <a:lstStyle/>
          <a:p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r>
              <a:rPr lang="en-US" sz="3600" b="1" dirty="0">
                <a:solidFill>
                  <a:srgbClr val="0070C0"/>
                </a:solidFill>
              </a:rPr>
              <a:t>ANALYSIS OF POST-GENOCIDE LAND-SHARING POLICIES AND THEIR IMPLEMENTATION IN RWANDA</a:t>
            </a:r>
            <a:br>
              <a:rPr lang="en-US" sz="2700" b="1" dirty="0">
                <a:solidFill>
                  <a:srgbClr val="0070C0"/>
                </a:solidFill>
              </a:rPr>
            </a:br>
            <a:br>
              <a:rPr lang="en-US" sz="2700" dirty="0"/>
            </a:br>
            <a:r>
              <a:rPr lang="en-US" sz="2700" b="1" dirty="0">
                <a:solidFill>
                  <a:srgbClr val="002060"/>
                </a:solidFill>
              </a:rPr>
              <a:t>Jossam POTEL</a:t>
            </a:r>
            <a:br>
              <a:rPr lang="en-US" sz="2700" b="1" dirty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rgbClr val="002060"/>
                </a:solidFill>
              </a:rPr>
              <a:t>University of Rwanda</a:t>
            </a:r>
            <a:br>
              <a:rPr lang="en-US" b="1" dirty="0"/>
            </a:b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726" y="144402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1" y="1626499"/>
            <a:ext cx="1195804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DE" sz="4000" dirty="0">
                <a:solidFill>
                  <a:srgbClr val="FFFFFF"/>
                </a:solidFill>
              </a:rPr>
              <a:t>Challenges Identified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657301"/>
              </p:ext>
            </p:extLst>
          </p:nvPr>
        </p:nvGraphicFramePr>
        <p:xfrm>
          <a:off x="4192130" y="1091402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6F5FEFB-56E9-0B5C-4C44-9A0B2B50B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52"/>
            <a:ext cx="12192000" cy="935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Positive Outcomes</a:t>
            </a:r>
          </a:p>
        </p:txBody>
      </p:sp>
      <p:graphicFrame>
        <p:nvGraphicFramePr>
          <p:cNvPr id="2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024430"/>
              </p:ext>
            </p:extLst>
          </p:nvPr>
        </p:nvGraphicFramePr>
        <p:xfrm>
          <a:off x="4288221" y="1648236"/>
          <a:ext cx="6666833" cy="486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47FFB6-6CA7-D4E0-C49D-C44AEB3D7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0146"/>
            <a:ext cx="12192000" cy="14062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881"/>
            <a:ext cx="10515600" cy="605807"/>
          </a:xfrm>
        </p:spPr>
        <p:txBody>
          <a:bodyPr>
            <a:normAutofit fontScale="90000"/>
          </a:bodyPr>
          <a:lstStyle/>
          <a:p>
            <a:r>
              <a:rPr lang="de-DE" dirty="0"/>
              <a:t>Recommendations</a:t>
            </a:r>
          </a:p>
        </p:txBody>
      </p:sp>
      <p:graphicFrame>
        <p:nvGraphicFramePr>
          <p:cNvPr id="22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E5951D-48C3-52C1-F9A8-A15FCDB7EC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45549"/>
            <a:ext cx="12192000" cy="11529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/>
              <a:t>j.Potel@ur.ac.rw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77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/>
              <a:t>Background and Problem Statement</a:t>
            </a:r>
          </a:p>
        </p:txBody>
      </p:sp>
      <p:grpSp>
        <p:nvGrpSpPr>
          <p:cNvPr id="63" name="Group 62"/>
          <p:cNvGrpSpPr>
            <a:grpSpLocks noGrp="1" noUngrp="1" noRot="1" noChangeAspect="1" noMove="1" noResize="1"/>
          </p:cNvGrpSpPr>
          <p:nvPr/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4" name="Rectangle 53"/>
            <p:cNvSpPr/>
            <p:nvPr/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705" y="1038385"/>
            <a:ext cx="7058293" cy="5540646"/>
          </a:xfrm>
        </p:spPr>
        <p:txBody>
          <a:bodyPr anchor="t"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background of Rwanda’s land governance and history</a:t>
            </a:r>
          </a:p>
          <a:p>
            <a:r>
              <a:rPr lang="en-US" sz="1800" dirty="0"/>
              <a:t>After the 1994 Genocide against the Tutsi, Rwanda faced challenges of reintegration, land disputes, and rebuilding cohesion.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genocide government view land reforms like land sharing and villagization as a main solution to address land grievances and restore social cohesion</a:t>
            </a:r>
          </a:p>
          <a:p>
            <a:r>
              <a:rPr lang="en-US" sz="1800" dirty="0"/>
              <a:t>Land was central to reconciliation efforts.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been over 2 decades since land reform started and implemented</a:t>
            </a:r>
          </a:p>
          <a:p>
            <a:r>
              <a:rPr lang="en-US" sz="1800" dirty="0"/>
              <a:t>Key responses: Land Sharing and Villagization (Imidugudu).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in literature: Social implications of these reforms remain underexplored.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many available literatures focus on institutional structures and legal framework but perception and its impacts on social cohesion remains unexplored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84C0-54B4-589F-FC33-40280E3D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77"/>
            <a:ext cx="12192000" cy="1029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/>
              <a:t>Research goal and Objectives</a:t>
            </a:r>
          </a:p>
        </p:txBody>
      </p:sp>
      <p:grpSp>
        <p:nvGrpSpPr>
          <p:cNvPr id="38" name="Group 37"/>
          <p:cNvGrpSpPr>
            <a:grpSpLocks noGrp="1" noUngrp="1" noRot="1" noChangeAspect="1" noMove="1" noResize="1"/>
          </p:cNvGrpSpPr>
          <p:nvPr/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39" name="Rectangle 38"/>
            <p:cNvSpPr/>
            <p:nvPr/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215180" y="1035533"/>
            <a:ext cx="6505300" cy="4727954"/>
          </a:xfrm>
        </p:spPr>
        <p:txBody>
          <a:bodyPr anchor="t">
            <a:normAutofit/>
          </a:bodyPr>
          <a:lstStyle/>
          <a:p>
            <a:r>
              <a:rPr lang="en-US" sz="2400" dirty="0"/>
              <a:t>Critically examine how post-genocide land-sharing policies were designed, implemented, and experienced in Rwanda, focusing on their influence on social cohesion and perceptions of fairness.</a:t>
            </a:r>
          </a:p>
          <a:p>
            <a:r>
              <a:rPr lang="en-US" sz="2200" dirty="0">
                <a:solidFill>
                  <a:srgbClr val="00B0F0"/>
                </a:solidFill>
              </a:rPr>
              <a:t>Key objectives:</a:t>
            </a:r>
          </a:p>
          <a:p>
            <a:r>
              <a:rPr lang="en-US" sz="2200" dirty="0"/>
              <a:t> </a:t>
            </a:r>
            <a:r>
              <a:rPr lang="en-US" sz="2400" dirty="0"/>
              <a:t>Analyze implementation of land-sharing and villagization in </a:t>
            </a:r>
            <a:r>
              <a:rPr lang="en-US" sz="2400" dirty="0" err="1"/>
              <a:t>Kayonza</a:t>
            </a:r>
            <a:r>
              <a:rPr lang="en-US" sz="2400" dirty="0"/>
              <a:t> and </a:t>
            </a:r>
            <a:r>
              <a:rPr lang="en-US" sz="2400" dirty="0" err="1"/>
              <a:t>Gatsibo</a:t>
            </a:r>
            <a:r>
              <a:rPr lang="en-US" sz="2400" dirty="0"/>
              <a:t>.</a:t>
            </a:r>
          </a:p>
          <a:p>
            <a:r>
              <a:rPr lang="en-US" sz="2400" dirty="0"/>
              <a:t>Explore perceptions of fairness among returnees, residents, and genocide survivors.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5FEF9-AB91-4D6C-2AEB-BA64361E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77"/>
            <a:ext cx="12192000" cy="877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Theoretical Framework</a:t>
            </a:r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09956"/>
              </p:ext>
            </p:extLst>
          </p:nvPr>
        </p:nvGraphicFramePr>
        <p:xfrm>
          <a:off x="4230876" y="1584433"/>
          <a:ext cx="6666833" cy="479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160D9F5-C58E-B919-7536-BE1803AFC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" y="-10146"/>
            <a:ext cx="12192000" cy="1406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Research Approach</a:t>
            </a:r>
          </a:p>
        </p:txBody>
      </p:sp>
      <p:grpSp>
        <p:nvGrpSpPr>
          <p:cNvPr id="42" name="Group 41"/>
          <p:cNvGrpSpPr>
            <a:grpSpLocks noGrp="1" noUngrp="1" noRot="1" noChangeAspect="1" noMove="1" noResize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Qualitative case study (2023–2025)</a:t>
            </a:r>
          </a:p>
          <a:p>
            <a:r>
              <a:rPr lang="en-US" sz="2000" dirty="0"/>
              <a:t>- 18 Key Informant Interviews</a:t>
            </a:r>
          </a:p>
          <a:p>
            <a:r>
              <a:rPr lang="en-US" sz="2000" dirty="0"/>
              <a:t>- 32 In-Depth Interviews</a:t>
            </a:r>
          </a:p>
          <a:p>
            <a:r>
              <a:rPr lang="en-US" sz="2000" dirty="0"/>
              <a:t>- 8 Focus Group Discussions</a:t>
            </a:r>
          </a:p>
          <a:p>
            <a:r>
              <a:rPr lang="en-US" sz="2000" dirty="0"/>
              <a:t>Sites: </a:t>
            </a:r>
            <a:r>
              <a:rPr lang="en-US" sz="2000" dirty="0" err="1"/>
              <a:t>Kayonza</a:t>
            </a:r>
            <a:r>
              <a:rPr lang="en-US" sz="2000" dirty="0"/>
              <a:t> &amp; </a:t>
            </a:r>
            <a:r>
              <a:rPr lang="en-US" sz="2000" dirty="0" err="1"/>
              <a:t>Gatsibo</a:t>
            </a:r>
            <a:endParaRPr lang="en-US" sz="2000" dirty="0"/>
          </a:p>
          <a:p>
            <a:r>
              <a:rPr lang="en-US" sz="2000" dirty="0"/>
              <a:t>Design: Constructivist and Interpretivist</a:t>
            </a:r>
          </a:p>
          <a:p>
            <a:endParaRPr lang="en-US" sz="2000" dirty="0"/>
          </a:p>
        </p:txBody>
      </p:sp>
      <p:sp>
        <p:nvSpPr>
          <p:cNvPr id="48" name="Rectangle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in a circle"/>
          <p:cNvPicPr>
            <a:picLocks noChangeAspect="1"/>
          </p:cNvPicPr>
          <p:nvPr/>
        </p:nvPicPr>
        <p:blipFill>
          <a:blip r:embed="rId2"/>
          <a:srcRect t="18898" r="4" b="4734"/>
          <a:stretch>
            <a:fillRect/>
          </a:stretch>
        </p:blipFill>
        <p:spPr>
          <a:xfrm>
            <a:off x="6937050" y="813190"/>
            <a:ext cx="4397433" cy="2518756"/>
          </a:xfrm>
          <a:prstGeom prst="rect">
            <a:avLst/>
          </a:prstGeom>
        </p:spPr>
      </p:pic>
      <p:sp>
        <p:nvSpPr>
          <p:cNvPr id="52" name="Rectangle 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few men sitting at a table&#10;&#10;AI-generated content may be incorrect."/>
          <p:cNvPicPr>
            <a:picLocks noChangeAspect="1"/>
          </p:cNvPicPr>
          <p:nvPr/>
        </p:nvPicPr>
        <p:blipFill>
          <a:blip r:embed="rId3"/>
          <a:srcRect t="15353" r="1" b="5061"/>
          <a:stretch>
            <a:fillRect/>
          </a:stretch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FCB53-0B8A-DB84-0FC1-B82037150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06"/>
            <a:ext cx="12192000" cy="791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>
            <a:grpSpLocks noGrp="1" noUngrp="1" noRot="1" noChangeAspect="1" noMove="1" noResize="1"/>
          </p:cNvGrpSpPr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86" name="Freeform: Shape 85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 of Findings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5729" y="4165152"/>
            <a:ext cx="5760846" cy="68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State-led Land Reform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B6235-99D8-8D56-8577-59EAA248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8" y="0"/>
            <a:ext cx="12192000" cy="14062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974850" y="1974850"/>
            <a:ext cx="6858000" cy="29083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DE" sz="3400" dirty="0">
                <a:solidFill>
                  <a:srgbClr val="FFFFFF"/>
                </a:solidFill>
              </a:rPr>
              <a:t>Findings  </a:t>
            </a:r>
            <a:br>
              <a:rPr lang="de-DE" sz="3400" dirty="0">
                <a:solidFill>
                  <a:srgbClr val="FFFFFF"/>
                </a:solidFill>
              </a:rPr>
            </a:br>
            <a:r>
              <a:rPr lang="de-DE" sz="3400" dirty="0">
                <a:solidFill>
                  <a:srgbClr val="FFFFFF"/>
                </a:solidFill>
              </a:rPr>
              <a:t>On Implementation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92681"/>
              </p:ext>
            </p:extLst>
          </p:nvPr>
        </p:nvGraphicFramePr>
        <p:xfrm>
          <a:off x="4231038" y="1232114"/>
          <a:ext cx="7340848" cy="497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6B3286-4EAC-6185-5DAD-B0C0E6E7F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0139"/>
            <a:ext cx="12192000" cy="1040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Perceptions of Fairness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568400"/>
              </p:ext>
            </p:extLst>
          </p:nvPr>
        </p:nvGraphicFramePr>
        <p:xfrm>
          <a:off x="4184381" y="1037159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C89CBB-6752-F1C9-FCCB-7F2F247DF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0145"/>
            <a:ext cx="12192000" cy="854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12695</TotalTime>
  <Words>758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ANALYSIS OF POST-GENOCIDE LAND-SHARING POLICIES AND THEIR IMPLEMENTATION IN RWANDA  Jossam POTEL University of Rwanda </vt:lpstr>
      <vt:lpstr>PowerPoint Presentation</vt:lpstr>
      <vt:lpstr>Background and Problem Statement</vt:lpstr>
      <vt:lpstr>Research goal and Objectives</vt:lpstr>
      <vt:lpstr>Theoretical Framework</vt:lpstr>
      <vt:lpstr>Research Approach</vt:lpstr>
      <vt:lpstr>Discussion of Findings</vt:lpstr>
      <vt:lpstr>Findings   On Implementation </vt:lpstr>
      <vt:lpstr>Perceptions of Fairness</vt:lpstr>
      <vt:lpstr>Challenges Identified</vt:lpstr>
      <vt:lpstr>Positive Outcomes</vt:lpstr>
      <vt:lpstr>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16</cp:revision>
  <dcterms:created xsi:type="dcterms:W3CDTF">2025-06-17T08:21:46Z</dcterms:created>
  <dcterms:modified xsi:type="dcterms:W3CDTF">2025-11-10T21:02:04Z</dcterms:modified>
</cp:coreProperties>
</file>