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95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B1DD5-B68B-48A9-96F9-603911F1E1A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E6C0A8-5597-4B98-A521-35F4BA110B86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F4D67209-A687-4FD2-9E6A-B942590D2499}" type="parTrans" cxnId="{022E6E7B-1D69-4314-AAC5-1EA4ADCC3581}">
      <dgm:prSet/>
      <dgm:spPr/>
      <dgm:t>
        <a:bodyPr/>
        <a:lstStyle/>
        <a:p>
          <a:endParaRPr lang="en-US"/>
        </a:p>
      </dgm:t>
    </dgm:pt>
    <dgm:pt modelId="{36F443FE-9086-42F4-8341-2E96C6E7A2E5}" type="sibTrans" cxnId="{022E6E7B-1D69-4314-AAC5-1EA4ADCC3581}">
      <dgm:prSet/>
      <dgm:spPr/>
      <dgm:t>
        <a:bodyPr/>
        <a:lstStyle/>
        <a:p>
          <a:endParaRPr lang="en-US"/>
        </a:p>
      </dgm:t>
    </dgm:pt>
    <dgm:pt modelId="{A7A6EF64-10B4-48B6-9737-AD76094F8723}">
      <dgm:prSet/>
      <dgm:spPr/>
      <dgm:t>
        <a:bodyPr/>
        <a:lstStyle/>
        <a:p>
          <a:r>
            <a:rPr lang="en-US"/>
            <a:t>Objectives</a:t>
          </a:r>
        </a:p>
      </dgm:t>
    </dgm:pt>
    <dgm:pt modelId="{414A911B-C19B-4EBF-A443-4A78684CEB3C}" type="parTrans" cxnId="{C11347F3-1977-4DFF-B1D2-E8B4231FD3CC}">
      <dgm:prSet/>
      <dgm:spPr/>
      <dgm:t>
        <a:bodyPr/>
        <a:lstStyle/>
        <a:p>
          <a:endParaRPr lang="en-US"/>
        </a:p>
      </dgm:t>
    </dgm:pt>
    <dgm:pt modelId="{892BEAA3-DBE9-46A4-B9EB-91B1FBE30F84}" type="sibTrans" cxnId="{C11347F3-1977-4DFF-B1D2-E8B4231FD3CC}">
      <dgm:prSet/>
      <dgm:spPr/>
      <dgm:t>
        <a:bodyPr/>
        <a:lstStyle/>
        <a:p>
          <a:endParaRPr lang="en-US"/>
        </a:p>
      </dgm:t>
    </dgm:pt>
    <dgm:pt modelId="{CBAF4A85-385A-41F7-84AB-DB5FE03FE9A2}">
      <dgm:prSet/>
      <dgm:spPr/>
      <dgm:t>
        <a:bodyPr/>
        <a:lstStyle/>
        <a:p>
          <a:r>
            <a:rPr lang="en-US"/>
            <a:t>Methods</a:t>
          </a:r>
        </a:p>
      </dgm:t>
    </dgm:pt>
    <dgm:pt modelId="{8F11A3C9-05D8-4FA3-B6D8-22168E324D27}" type="parTrans" cxnId="{3CF00981-E549-4E5E-B5BC-D3AA335F58EB}">
      <dgm:prSet/>
      <dgm:spPr/>
      <dgm:t>
        <a:bodyPr/>
        <a:lstStyle/>
        <a:p>
          <a:endParaRPr lang="en-US"/>
        </a:p>
      </dgm:t>
    </dgm:pt>
    <dgm:pt modelId="{5514D3A6-C1A8-4A77-A8C1-8B4F8F9EF258}" type="sibTrans" cxnId="{3CF00981-E549-4E5E-B5BC-D3AA335F58EB}">
      <dgm:prSet/>
      <dgm:spPr/>
      <dgm:t>
        <a:bodyPr/>
        <a:lstStyle/>
        <a:p>
          <a:endParaRPr lang="en-US"/>
        </a:p>
      </dgm:t>
    </dgm:pt>
    <dgm:pt modelId="{179BF783-C4EC-484C-81F0-C80A0EDC66C9}">
      <dgm:prSet/>
      <dgm:spPr/>
      <dgm:t>
        <a:bodyPr/>
        <a:lstStyle/>
        <a:p>
          <a:r>
            <a:rPr lang="en-US"/>
            <a:t>Results</a:t>
          </a:r>
        </a:p>
      </dgm:t>
    </dgm:pt>
    <dgm:pt modelId="{311606A5-5628-4F5F-842D-16B1EB41F1E0}" type="parTrans" cxnId="{C57F14C4-33AC-4527-95AB-38E6298CEC79}">
      <dgm:prSet/>
      <dgm:spPr/>
      <dgm:t>
        <a:bodyPr/>
        <a:lstStyle/>
        <a:p>
          <a:endParaRPr lang="en-US"/>
        </a:p>
      </dgm:t>
    </dgm:pt>
    <dgm:pt modelId="{D1BA9268-21FF-40E5-9A24-62500176AD35}" type="sibTrans" cxnId="{C57F14C4-33AC-4527-95AB-38E6298CEC79}">
      <dgm:prSet/>
      <dgm:spPr/>
      <dgm:t>
        <a:bodyPr/>
        <a:lstStyle/>
        <a:p>
          <a:endParaRPr lang="en-US"/>
        </a:p>
      </dgm:t>
    </dgm:pt>
    <dgm:pt modelId="{49C82DD6-FC03-4DE9-8EF6-F0DC90BD853E}">
      <dgm:prSet/>
      <dgm:spPr/>
      <dgm:t>
        <a:bodyPr/>
        <a:lstStyle/>
        <a:p>
          <a:r>
            <a:rPr lang="en-US"/>
            <a:t>Concluding Remarks</a:t>
          </a:r>
        </a:p>
      </dgm:t>
    </dgm:pt>
    <dgm:pt modelId="{4265C0A4-9CD7-4F8F-A21B-3A1A624C8440}" type="parTrans" cxnId="{F2A33FF3-3F6A-4576-819D-68072DE29AA8}">
      <dgm:prSet/>
      <dgm:spPr/>
      <dgm:t>
        <a:bodyPr/>
        <a:lstStyle/>
        <a:p>
          <a:endParaRPr lang="en-US"/>
        </a:p>
      </dgm:t>
    </dgm:pt>
    <dgm:pt modelId="{11E5AE65-AF7F-4A28-9D34-3863541B0168}" type="sibTrans" cxnId="{F2A33FF3-3F6A-4576-819D-68072DE29AA8}">
      <dgm:prSet/>
      <dgm:spPr/>
      <dgm:t>
        <a:bodyPr/>
        <a:lstStyle/>
        <a:p>
          <a:endParaRPr lang="en-US"/>
        </a:p>
      </dgm:t>
    </dgm:pt>
    <dgm:pt modelId="{E3ACE985-0364-4C78-8706-65C3FB7C2074}" type="pres">
      <dgm:prSet presAssocID="{491B1DD5-B68B-48A9-96F9-603911F1E1A6}" presName="vert0" presStyleCnt="0">
        <dgm:presLayoutVars>
          <dgm:dir/>
          <dgm:animOne val="branch"/>
          <dgm:animLvl val="lvl"/>
        </dgm:presLayoutVars>
      </dgm:prSet>
      <dgm:spPr/>
    </dgm:pt>
    <dgm:pt modelId="{EFC62230-0BA5-4D71-A08D-EBEE01B98416}" type="pres">
      <dgm:prSet presAssocID="{E7E6C0A8-5597-4B98-A521-35F4BA110B86}" presName="thickLine" presStyleLbl="alignNode1" presStyleIdx="0" presStyleCnt="5"/>
      <dgm:spPr/>
    </dgm:pt>
    <dgm:pt modelId="{2BC97ECE-5EC3-4BDC-A4A6-5E4801F4DE95}" type="pres">
      <dgm:prSet presAssocID="{E7E6C0A8-5597-4B98-A521-35F4BA110B86}" presName="horz1" presStyleCnt="0"/>
      <dgm:spPr/>
    </dgm:pt>
    <dgm:pt modelId="{B6BA4BD2-1A06-429B-B016-D95ED5FB3C51}" type="pres">
      <dgm:prSet presAssocID="{E7E6C0A8-5597-4B98-A521-35F4BA110B86}" presName="tx1" presStyleLbl="revTx" presStyleIdx="0" presStyleCnt="5"/>
      <dgm:spPr/>
    </dgm:pt>
    <dgm:pt modelId="{02CC8991-08AD-4D40-B47E-B97D161A02C3}" type="pres">
      <dgm:prSet presAssocID="{E7E6C0A8-5597-4B98-A521-35F4BA110B86}" presName="vert1" presStyleCnt="0"/>
      <dgm:spPr/>
    </dgm:pt>
    <dgm:pt modelId="{9AF69611-441D-4C61-8965-29270784DC98}" type="pres">
      <dgm:prSet presAssocID="{A7A6EF64-10B4-48B6-9737-AD76094F8723}" presName="thickLine" presStyleLbl="alignNode1" presStyleIdx="1" presStyleCnt="5"/>
      <dgm:spPr/>
    </dgm:pt>
    <dgm:pt modelId="{50665758-4CCD-467C-BA81-71A93092E7D1}" type="pres">
      <dgm:prSet presAssocID="{A7A6EF64-10B4-48B6-9737-AD76094F8723}" presName="horz1" presStyleCnt="0"/>
      <dgm:spPr/>
    </dgm:pt>
    <dgm:pt modelId="{6F3D08AC-50DE-4593-9D07-31B7AE67B2C3}" type="pres">
      <dgm:prSet presAssocID="{A7A6EF64-10B4-48B6-9737-AD76094F8723}" presName="tx1" presStyleLbl="revTx" presStyleIdx="1" presStyleCnt="5"/>
      <dgm:spPr/>
    </dgm:pt>
    <dgm:pt modelId="{29804B09-DD2A-42BE-B0DB-92E6C6B0A41A}" type="pres">
      <dgm:prSet presAssocID="{A7A6EF64-10B4-48B6-9737-AD76094F8723}" presName="vert1" presStyleCnt="0"/>
      <dgm:spPr/>
    </dgm:pt>
    <dgm:pt modelId="{3FD76DF6-940E-48A7-9B02-E2B5F8A01EFB}" type="pres">
      <dgm:prSet presAssocID="{CBAF4A85-385A-41F7-84AB-DB5FE03FE9A2}" presName="thickLine" presStyleLbl="alignNode1" presStyleIdx="2" presStyleCnt="5"/>
      <dgm:spPr/>
    </dgm:pt>
    <dgm:pt modelId="{F72E258C-CBF9-45F8-90AC-7DAF37ECCB40}" type="pres">
      <dgm:prSet presAssocID="{CBAF4A85-385A-41F7-84AB-DB5FE03FE9A2}" presName="horz1" presStyleCnt="0"/>
      <dgm:spPr/>
    </dgm:pt>
    <dgm:pt modelId="{B07ABADA-D3F0-4756-9CC0-670690C737AE}" type="pres">
      <dgm:prSet presAssocID="{CBAF4A85-385A-41F7-84AB-DB5FE03FE9A2}" presName="tx1" presStyleLbl="revTx" presStyleIdx="2" presStyleCnt="5"/>
      <dgm:spPr/>
    </dgm:pt>
    <dgm:pt modelId="{21B4BB06-5F36-48BC-9934-620492BCF1CE}" type="pres">
      <dgm:prSet presAssocID="{CBAF4A85-385A-41F7-84AB-DB5FE03FE9A2}" presName="vert1" presStyleCnt="0"/>
      <dgm:spPr/>
    </dgm:pt>
    <dgm:pt modelId="{94172388-076C-493B-8900-E77EA8BD8626}" type="pres">
      <dgm:prSet presAssocID="{179BF783-C4EC-484C-81F0-C80A0EDC66C9}" presName="thickLine" presStyleLbl="alignNode1" presStyleIdx="3" presStyleCnt="5"/>
      <dgm:spPr/>
    </dgm:pt>
    <dgm:pt modelId="{097F1B70-B4AC-4E87-A2F5-2EDE315C4D84}" type="pres">
      <dgm:prSet presAssocID="{179BF783-C4EC-484C-81F0-C80A0EDC66C9}" presName="horz1" presStyleCnt="0"/>
      <dgm:spPr/>
    </dgm:pt>
    <dgm:pt modelId="{A3424D47-8AD3-4AE7-9D31-12CBF0A4F444}" type="pres">
      <dgm:prSet presAssocID="{179BF783-C4EC-484C-81F0-C80A0EDC66C9}" presName="tx1" presStyleLbl="revTx" presStyleIdx="3" presStyleCnt="5"/>
      <dgm:spPr/>
    </dgm:pt>
    <dgm:pt modelId="{A78A96DA-23DD-48BB-9A00-C1934E0DE453}" type="pres">
      <dgm:prSet presAssocID="{179BF783-C4EC-484C-81F0-C80A0EDC66C9}" presName="vert1" presStyleCnt="0"/>
      <dgm:spPr/>
    </dgm:pt>
    <dgm:pt modelId="{1BBA61D1-2D66-4E21-BBE0-4C57A496B3D5}" type="pres">
      <dgm:prSet presAssocID="{49C82DD6-FC03-4DE9-8EF6-F0DC90BD853E}" presName="thickLine" presStyleLbl="alignNode1" presStyleIdx="4" presStyleCnt="5"/>
      <dgm:spPr/>
    </dgm:pt>
    <dgm:pt modelId="{29032D3D-53CA-4CA9-B04B-C56D83FD0296}" type="pres">
      <dgm:prSet presAssocID="{49C82DD6-FC03-4DE9-8EF6-F0DC90BD853E}" presName="horz1" presStyleCnt="0"/>
      <dgm:spPr/>
    </dgm:pt>
    <dgm:pt modelId="{2E0240F7-0051-4748-99A8-671162543D99}" type="pres">
      <dgm:prSet presAssocID="{49C82DD6-FC03-4DE9-8EF6-F0DC90BD853E}" presName="tx1" presStyleLbl="revTx" presStyleIdx="4" presStyleCnt="5"/>
      <dgm:spPr/>
    </dgm:pt>
    <dgm:pt modelId="{9A9E549F-D2B5-40CB-BC80-D46D0CBCBC53}" type="pres">
      <dgm:prSet presAssocID="{49C82DD6-FC03-4DE9-8EF6-F0DC90BD853E}" presName="vert1" presStyleCnt="0"/>
      <dgm:spPr/>
    </dgm:pt>
  </dgm:ptLst>
  <dgm:cxnLst>
    <dgm:cxn modelId="{AFE87606-F644-4F60-971B-92D6167C109D}" type="presOf" srcId="{491B1DD5-B68B-48A9-96F9-603911F1E1A6}" destId="{E3ACE985-0364-4C78-8706-65C3FB7C2074}" srcOrd="0" destOrd="0" presId="urn:microsoft.com/office/officeart/2008/layout/LinedList"/>
    <dgm:cxn modelId="{C755E919-9DCB-465F-B72F-0BE892875CD6}" type="presOf" srcId="{179BF783-C4EC-484C-81F0-C80A0EDC66C9}" destId="{A3424D47-8AD3-4AE7-9D31-12CBF0A4F444}" srcOrd="0" destOrd="0" presId="urn:microsoft.com/office/officeart/2008/layout/LinedList"/>
    <dgm:cxn modelId="{3745EE45-79CD-4851-9B7D-D651852320F5}" type="presOf" srcId="{E7E6C0A8-5597-4B98-A521-35F4BA110B86}" destId="{B6BA4BD2-1A06-429B-B016-D95ED5FB3C51}" srcOrd="0" destOrd="0" presId="urn:microsoft.com/office/officeart/2008/layout/LinedList"/>
    <dgm:cxn modelId="{022E6E7B-1D69-4314-AAC5-1EA4ADCC3581}" srcId="{491B1DD5-B68B-48A9-96F9-603911F1E1A6}" destId="{E7E6C0A8-5597-4B98-A521-35F4BA110B86}" srcOrd="0" destOrd="0" parTransId="{F4D67209-A687-4FD2-9E6A-B942590D2499}" sibTransId="{36F443FE-9086-42F4-8341-2E96C6E7A2E5}"/>
    <dgm:cxn modelId="{3CF00981-E549-4E5E-B5BC-D3AA335F58EB}" srcId="{491B1DD5-B68B-48A9-96F9-603911F1E1A6}" destId="{CBAF4A85-385A-41F7-84AB-DB5FE03FE9A2}" srcOrd="2" destOrd="0" parTransId="{8F11A3C9-05D8-4FA3-B6D8-22168E324D27}" sibTransId="{5514D3A6-C1A8-4A77-A8C1-8B4F8F9EF258}"/>
    <dgm:cxn modelId="{11B5DE8B-2CBF-41D2-B4EE-AA469C568765}" type="presOf" srcId="{A7A6EF64-10B4-48B6-9737-AD76094F8723}" destId="{6F3D08AC-50DE-4593-9D07-31B7AE67B2C3}" srcOrd="0" destOrd="0" presId="urn:microsoft.com/office/officeart/2008/layout/LinedList"/>
    <dgm:cxn modelId="{47C7D7A8-2496-473F-9C98-44F0E5E2FFAC}" type="presOf" srcId="{49C82DD6-FC03-4DE9-8EF6-F0DC90BD853E}" destId="{2E0240F7-0051-4748-99A8-671162543D99}" srcOrd="0" destOrd="0" presId="urn:microsoft.com/office/officeart/2008/layout/LinedList"/>
    <dgm:cxn modelId="{C57F14C4-33AC-4527-95AB-38E6298CEC79}" srcId="{491B1DD5-B68B-48A9-96F9-603911F1E1A6}" destId="{179BF783-C4EC-484C-81F0-C80A0EDC66C9}" srcOrd="3" destOrd="0" parTransId="{311606A5-5628-4F5F-842D-16B1EB41F1E0}" sibTransId="{D1BA9268-21FF-40E5-9A24-62500176AD35}"/>
    <dgm:cxn modelId="{6CA7C2E4-2ED7-4ADF-956D-9571C453A86D}" type="presOf" srcId="{CBAF4A85-385A-41F7-84AB-DB5FE03FE9A2}" destId="{B07ABADA-D3F0-4756-9CC0-670690C737AE}" srcOrd="0" destOrd="0" presId="urn:microsoft.com/office/officeart/2008/layout/LinedList"/>
    <dgm:cxn modelId="{F2A33FF3-3F6A-4576-819D-68072DE29AA8}" srcId="{491B1DD5-B68B-48A9-96F9-603911F1E1A6}" destId="{49C82DD6-FC03-4DE9-8EF6-F0DC90BD853E}" srcOrd="4" destOrd="0" parTransId="{4265C0A4-9CD7-4F8F-A21B-3A1A624C8440}" sibTransId="{11E5AE65-AF7F-4A28-9D34-3863541B0168}"/>
    <dgm:cxn modelId="{C11347F3-1977-4DFF-B1D2-E8B4231FD3CC}" srcId="{491B1DD5-B68B-48A9-96F9-603911F1E1A6}" destId="{A7A6EF64-10B4-48B6-9737-AD76094F8723}" srcOrd="1" destOrd="0" parTransId="{414A911B-C19B-4EBF-A443-4A78684CEB3C}" sibTransId="{892BEAA3-DBE9-46A4-B9EB-91B1FBE30F84}"/>
    <dgm:cxn modelId="{BC02B259-F9E4-4EF1-A9DE-AFF4DD09C5F6}" type="presParOf" srcId="{E3ACE985-0364-4C78-8706-65C3FB7C2074}" destId="{EFC62230-0BA5-4D71-A08D-EBEE01B98416}" srcOrd="0" destOrd="0" presId="urn:microsoft.com/office/officeart/2008/layout/LinedList"/>
    <dgm:cxn modelId="{CF35CED5-78FC-436A-9EE6-123D6E8943D0}" type="presParOf" srcId="{E3ACE985-0364-4C78-8706-65C3FB7C2074}" destId="{2BC97ECE-5EC3-4BDC-A4A6-5E4801F4DE95}" srcOrd="1" destOrd="0" presId="urn:microsoft.com/office/officeart/2008/layout/LinedList"/>
    <dgm:cxn modelId="{6A410F9C-2B4C-4A77-A6E8-63F0BBF16203}" type="presParOf" srcId="{2BC97ECE-5EC3-4BDC-A4A6-5E4801F4DE95}" destId="{B6BA4BD2-1A06-429B-B016-D95ED5FB3C51}" srcOrd="0" destOrd="0" presId="urn:microsoft.com/office/officeart/2008/layout/LinedList"/>
    <dgm:cxn modelId="{4C82CBF4-F714-4984-8877-B45DE5E0DB49}" type="presParOf" srcId="{2BC97ECE-5EC3-4BDC-A4A6-5E4801F4DE95}" destId="{02CC8991-08AD-4D40-B47E-B97D161A02C3}" srcOrd="1" destOrd="0" presId="urn:microsoft.com/office/officeart/2008/layout/LinedList"/>
    <dgm:cxn modelId="{067778C7-16EB-45D8-98BD-F6341AF3E548}" type="presParOf" srcId="{E3ACE985-0364-4C78-8706-65C3FB7C2074}" destId="{9AF69611-441D-4C61-8965-29270784DC98}" srcOrd="2" destOrd="0" presId="urn:microsoft.com/office/officeart/2008/layout/LinedList"/>
    <dgm:cxn modelId="{BCACE9C7-D988-4D39-AD84-2D89E55424BA}" type="presParOf" srcId="{E3ACE985-0364-4C78-8706-65C3FB7C2074}" destId="{50665758-4CCD-467C-BA81-71A93092E7D1}" srcOrd="3" destOrd="0" presId="urn:microsoft.com/office/officeart/2008/layout/LinedList"/>
    <dgm:cxn modelId="{329C9968-40FC-4AF1-A7E6-53305DCCC34D}" type="presParOf" srcId="{50665758-4CCD-467C-BA81-71A93092E7D1}" destId="{6F3D08AC-50DE-4593-9D07-31B7AE67B2C3}" srcOrd="0" destOrd="0" presId="urn:microsoft.com/office/officeart/2008/layout/LinedList"/>
    <dgm:cxn modelId="{084A0D9F-F39E-4DBE-8911-41F86E677D1A}" type="presParOf" srcId="{50665758-4CCD-467C-BA81-71A93092E7D1}" destId="{29804B09-DD2A-42BE-B0DB-92E6C6B0A41A}" srcOrd="1" destOrd="0" presId="urn:microsoft.com/office/officeart/2008/layout/LinedList"/>
    <dgm:cxn modelId="{A1CF806F-5259-490B-AFFB-0273BA7E0441}" type="presParOf" srcId="{E3ACE985-0364-4C78-8706-65C3FB7C2074}" destId="{3FD76DF6-940E-48A7-9B02-E2B5F8A01EFB}" srcOrd="4" destOrd="0" presId="urn:microsoft.com/office/officeart/2008/layout/LinedList"/>
    <dgm:cxn modelId="{EFA78439-7E3A-416F-8691-D8DDE794DBA0}" type="presParOf" srcId="{E3ACE985-0364-4C78-8706-65C3FB7C2074}" destId="{F72E258C-CBF9-45F8-90AC-7DAF37ECCB40}" srcOrd="5" destOrd="0" presId="urn:microsoft.com/office/officeart/2008/layout/LinedList"/>
    <dgm:cxn modelId="{2E12C243-5EC9-4073-AC64-6A8864EA9194}" type="presParOf" srcId="{F72E258C-CBF9-45F8-90AC-7DAF37ECCB40}" destId="{B07ABADA-D3F0-4756-9CC0-670690C737AE}" srcOrd="0" destOrd="0" presId="urn:microsoft.com/office/officeart/2008/layout/LinedList"/>
    <dgm:cxn modelId="{1A325388-C27B-44DC-8833-42EE9F589645}" type="presParOf" srcId="{F72E258C-CBF9-45F8-90AC-7DAF37ECCB40}" destId="{21B4BB06-5F36-48BC-9934-620492BCF1CE}" srcOrd="1" destOrd="0" presId="urn:microsoft.com/office/officeart/2008/layout/LinedList"/>
    <dgm:cxn modelId="{2D65B7C4-D336-41D9-B36B-918BE681E3B0}" type="presParOf" srcId="{E3ACE985-0364-4C78-8706-65C3FB7C2074}" destId="{94172388-076C-493B-8900-E77EA8BD8626}" srcOrd="6" destOrd="0" presId="urn:microsoft.com/office/officeart/2008/layout/LinedList"/>
    <dgm:cxn modelId="{C9DC2AF1-4CC0-4A3D-ACA1-ACE3E41C30FA}" type="presParOf" srcId="{E3ACE985-0364-4C78-8706-65C3FB7C2074}" destId="{097F1B70-B4AC-4E87-A2F5-2EDE315C4D84}" srcOrd="7" destOrd="0" presId="urn:microsoft.com/office/officeart/2008/layout/LinedList"/>
    <dgm:cxn modelId="{BAAA141D-0ACD-405D-9A16-1B48B728908E}" type="presParOf" srcId="{097F1B70-B4AC-4E87-A2F5-2EDE315C4D84}" destId="{A3424D47-8AD3-4AE7-9D31-12CBF0A4F444}" srcOrd="0" destOrd="0" presId="urn:microsoft.com/office/officeart/2008/layout/LinedList"/>
    <dgm:cxn modelId="{935C0C23-CDF1-48A6-A3E1-AE01DE53E516}" type="presParOf" srcId="{097F1B70-B4AC-4E87-A2F5-2EDE315C4D84}" destId="{A78A96DA-23DD-48BB-9A00-C1934E0DE453}" srcOrd="1" destOrd="0" presId="urn:microsoft.com/office/officeart/2008/layout/LinedList"/>
    <dgm:cxn modelId="{D54C9550-AD17-480F-88C0-3C7340A7F845}" type="presParOf" srcId="{E3ACE985-0364-4C78-8706-65C3FB7C2074}" destId="{1BBA61D1-2D66-4E21-BBE0-4C57A496B3D5}" srcOrd="8" destOrd="0" presId="urn:microsoft.com/office/officeart/2008/layout/LinedList"/>
    <dgm:cxn modelId="{1C9A3400-6002-4EC0-A05D-7F80AAECEFBA}" type="presParOf" srcId="{E3ACE985-0364-4C78-8706-65C3FB7C2074}" destId="{29032D3D-53CA-4CA9-B04B-C56D83FD0296}" srcOrd="9" destOrd="0" presId="urn:microsoft.com/office/officeart/2008/layout/LinedList"/>
    <dgm:cxn modelId="{C46DCADA-7226-47FC-9A34-A7B69030211C}" type="presParOf" srcId="{29032D3D-53CA-4CA9-B04B-C56D83FD0296}" destId="{2E0240F7-0051-4748-99A8-671162543D99}" srcOrd="0" destOrd="0" presId="urn:microsoft.com/office/officeart/2008/layout/LinedList"/>
    <dgm:cxn modelId="{CF00A3A3-009B-42A2-93D9-8C59126D794D}" type="presParOf" srcId="{29032D3D-53CA-4CA9-B04B-C56D83FD0296}" destId="{9A9E549F-D2B5-40CB-BC80-D46D0CBCBC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E80A92-480D-4FFD-9885-0208C894154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1C5802-CC75-4CCB-BE08-F8F404482205}">
      <dgm:prSet/>
      <dgm:spPr/>
      <dgm:t>
        <a:bodyPr/>
        <a:lstStyle/>
        <a:p>
          <a:r>
            <a:rPr lang="en-US" dirty="0"/>
            <a:t>Southern Africa’s rapid urbanisation reshapes peri-urban landscapes.</a:t>
          </a:r>
        </a:p>
      </dgm:t>
    </dgm:pt>
    <dgm:pt modelId="{7C5EE78E-4D59-4607-BA36-D1221408FA95}" type="parTrans" cxnId="{E36BBB3B-F352-418F-BA44-D063B1103E62}">
      <dgm:prSet/>
      <dgm:spPr/>
      <dgm:t>
        <a:bodyPr/>
        <a:lstStyle/>
        <a:p>
          <a:endParaRPr lang="en-US"/>
        </a:p>
      </dgm:t>
    </dgm:pt>
    <dgm:pt modelId="{9AE94CA8-557B-415E-8259-278F6CFFE6DD}" type="sibTrans" cxnId="{E36BBB3B-F352-418F-BA44-D063B1103E62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E369F83B-7503-46BE-A4C2-A3D11498E343}">
      <dgm:prSet/>
      <dgm:spPr/>
      <dgm:t>
        <a:bodyPr/>
        <a:lstStyle/>
        <a:p>
          <a:r>
            <a:rPr lang="en-US"/>
            <a:t>Compact, data-driven, ecologically sensitive planning is vital.</a:t>
          </a:r>
        </a:p>
      </dgm:t>
    </dgm:pt>
    <dgm:pt modelId="{47100EEF-7CE1-437C-8326-3F1A843338C5}" type="parTrans" cxnId="{920529AE-1AB3-429F-B197-059B56A649CC}">
      <dgm:prSet/>
      <dgm:spPr/>
      <dgm:t>
        <a:bodyPr/>
        <a:lstStyle/>
        <a:p>
          <a:endParaRPr lang="en-US"/>
        </a:p>
      </dgm:t>
    </dgm:pt>
    <dgm:pt modelId="{B7F34A81-9D27-4B69-B710-0222BA593D80}" type="sibTrans" cxnId="{920529AE-1AB3-429F-B197-059B56A649CC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5894093D-89E4-477C-AE3E-DC445C2CC293}">
      <dgm:prSet/>
      <dgm:spPr/>
      <dgm:t>
        <a:bodyPr/>
        <a:lstStyle/>
        <a:p>
          <a:r>
            <a:rPr lang="en-US" dirty="0"/>
            <a:t>Institutional capacity &amp; governance reforms are key enablers.</a:t>
          </a:r>
        </a:p>
      </dgm:t>
    </dgm:pt>
    <dgm:pt modelId="{502267AB-459D-46DC-9FB1-F27F7216F618}" type="parTrans" cxnId="{69BEA421-9D21-49FA-8D2B-BC9B1918C5D4}">
      <dgm:prSet/>
      <dgm:spPr/>
      <dgm:t>
        <a:bodyPr/>
        <a:lstStyle/>
        <a:p>
          <a:endParaRPr lang="en-US"/>
        </a:p>
      </dgm:t>
    </dgm:pt>
    <dgm:pt modelId="{CC924CE6-687F-4188-AB4B-C4AC52A5F0ED}" type="sibTrans" cxnId="{69BEA421-9D21-49FA-8D2B-BC9B1918C5D4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C640DA83-6B25-4E78-BE5B-4F585C8CB8A6}">
      <dgm:prSet/>
      <dgm:spPr/>
      <dgm:t>
        <a:bodyPr/>
        <a:lstStyle/>
        <a:p>
          <a:r>
            <a:rPr lang="en-US"/>
            <a:t>Future directions: integrate spatial data analytics &amp; local governance innovation.</a:t>
          </a:r>
        </a:p>
      </dgm:t>
    </dgm:pt>
    <dgm:pt modelId="{76E279FD-6D64-46C5-B7A4-976495EB55D4}" type="parTrans" cxnId="{92910351-D983-4E70-8CD7-88F921FC267A}">
      <dgm:prSet/>
      <dgm:spPr/>
      <dgm:t>
        <a:bodyPr/>
        <a:lstStyle/>
        <a:p>
          <a:endParaRPr lang="en-US"/>
        </a:p>
      </dgm:t>
    </dgm:pt>
    <dgm:pt modelId="{70162A0A-B5FB-4442-8481-D01F532C7ED5}" type="sibTrans" cxnId="{92910351-D983-4E70-8CD7-88F921FC267A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4FB75389-123E-49EB-A089-CFBCD4FD1DDD}" type="pres">
      <dgm:prSet presAssocID="{55E80A92-480D-4FFD-9885-0208C8941547}" presName="Name0" presStyleCnt="0">
        <dgm:presLayoutVars>
          <dgm:animLvl val="lvl"/>
          <dgm:resizeHandles val="exact"/>
        </dgm:presLayoutVars>
      </dgm:prSet>
      <dgm:spPr/>
    </dgm:pt>
    <dgm:pt modelId="{BDDCE249-F239-4E8B-A6C1-21BBC03BDB55}" type="pres">
      <dgm:prSet presAssocID="{001C5802-CC75-4CCB-BE08-F8F404482205}" presName="compositeNode" presStyleCnt="0">
        <dgm:presLayoutVars>
          <dgm:bulletEnabled val="1"/>
        </dgm:presLayoutVars>
      </dgm:prSet>
      <dgm:spPr/>
    </dgm:pt>
    <dgm:pt modelId="{5334692C-B510-49BA-A8C5-54FFD69ECD69}" type="pres">
      <dgm:prSet presAssocID="{001C5802-CC75-4CCB-BE08-F8F404482205}" presName="bgRect" presStyleLbl="alignNode1" presStyleIdx="0" presStyleCnt="4"/>
      <dgm:spPr/>
    </dgm:pt>
    <dgm:pt modelId="{DFC0FDE6-2240-488C-886A-6E18FB1CF9D1}" type="pres">
      <dgm:prSet presAssocID="{9AE94CA8-557B-415E-8259-278F6CFFE6DD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CA077217-9B01-404F-B3F8-714E3E1134AA}" type="pres">
      <dgm:prSet presAssocID="{001C5802-CC75-4CCB-BE08-F8F404482205}" presName="nodeRect" presStyleLbl="alignNode1" presStyleIdx="0" presStyleCnt="4">
        <dgm:presLayoutVars>
          <dgm:bulletEnabled val="1"/>
        </dgm:presLayoutVars>
      </dgm:prSet>
      <dgm:spPr/>
    </dgm:pt>
    <dgm:pt modelId="{736F9C8B-B860-4223-9894-8B5B847A283A}" type="pres">
      <dgm:prSet presAssocID="{9AE94CA8-557B-415E-8259-278F6CFFE6DD}" presName="sibTrans" presStyleCnt="0"/>
      <dgm:spPr/>
    </dgm:pt>
    <dgm:pt modelId="{90C67CE7-4C7A-4A65-AC45-122A169F4A09}" type="pres">
      <dgm:prSet presAssocID="{E369F83B-7503-46BE-A4C2-A3D11498E343}" presName="compositeNode" presStyleCnt="0">
        <dgm:presLayoutVars>
          <dgm:bulletEnabled val="1"/>
        </dgm:presLayoutVars>
      </dgm:prSet>
      <dgm:spPr/>
    </dgm:pt>
    <dgm:pt modelId="{D0D3D7EA-15A8-48D2-81CE-8A07B6618496}" type="pres">
      <dgm:prSet presAssocID="{E369F83B-7503-46BE-A4C2-A3D11498E343}" presName="bgRect" presStyleLbl="alignNode1" presStyleIdx="1" presStyleCnt="4"/>
      <dgm:spPr/>
    </dgm:pt>
    <dgm:pt modelId="{3BFE80AC-C721-4E44-9077-983E4A2EE920}" type="pres">
      <dgm:prSet presAssocID="{B7F34A81-9D27-4B69-B710-0222BA593D8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371E869-C386-44A0-AF62-FCF8E71AA47A}" type="pres">
      <dgm:prSet presAssocID="{E369F83B-7503-46BE-A4C2-A3D11498E343}" presName="nodeRect" presStyleLbl="alignNode1" presStyleIdx="1" presStyleCnt="4">
        <dgm:presLayoutVars>
          <dgm:bulletEnabled val="1"/>
        </dgm:presLayoutVars>
      </dgm:prSet>
      <dgm:spPr/>
    </dgm:pt>
    <dgm:pt modelId="{09880784-CF06-4D3C-A993-4D8BD1EA53BA}" type="pres">
      <dgm:prSet presAssocID="{B7F34A81-9D27-4B69-B710-0222BA593D80}" presName="sibTrans" presStyleCnt="0"/>
      <dgm:spPr/>
    </dgm:pt>
    <dgm:pt modelId="{99A6409C-A546-4974-9D86-ACF614FC0C4E}" type="pres">
      <dgm:prSet presAssocID="{5894093D-89E4-477C-AE3E-DC445C2CC293}" presName="compositeNode" presStyleCnt="0">
        <dgm:presLayoutVars>
          <dgm:bulletEnabled val="1"/>
        </dgm:presLayoutVars>
      </dgm:prSet>
      <dgm:spPr/>
    </dgm:pt>
    <dgm:pt modelId="{9922086F-9700-4389-A0D1-6424967180BF}" type="pres">
      <dgm:prSet presAssocID="{5894093D-89E4-477C-AE3E-DC445C2CC293}" presName="bgRect" presStyleLbl="alignNode1" presStyleIdx="2" presStyleCnt="4"/>
      <dgm:spPr/>
    </dgm:pt>
    <dgm:pt modelId="{43463AA3-1569-4E14-82D8-366216009D93}" type="pres">
      <dgm:prSet presAssocID="{CC924CE6-687F-4188-AB4B-C4AC52A5F0ED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BF460F47-F3CE-4DB6-9A1C-D0C32BC66868}" type="pres">
      <dgm:prSet presAssocID="{5894093D-89E4-477C-AE3E-DC445C2CC293}" presName="nodeRect" presStyleLbl="alignNode1" presStyleIdx="2" presStyleCnt="4">
        <dgm:presLayoutVars>
          <dgm:bulletEnabled val="1"/>
        </dgm:presLayoutVars>
      </dgm:prSet>
      <dgm:spPr/>
    </dgm:pt>
    <dgm:pt modelId="{56A2A06E-2FAC-427B-914B-D8706E33274E}" type="pres">
      <dgm:prSet presAssocID="{CC924CE6-687F-4188-AB4B-C4AC52A5F0ED}" presName="sibTrans" presStyleCnt="0"/>
      <dgm:spPr/>
    </dgm:pt>
    <dgm:pt modelId="{37B17AE2-81CB-4C6B-8B6B-825521FCF82D}" type="pres">
      <dgm:prSet presAssocID="{C640DA83-6B25-4E78-BE5B-4F585C8CB8A6}" presName="compositeNode" presStyleCnt="0">
        <dgm:presLayoutVars>
          <dgm:bulletEnabled val="1"/>
        </dgm:presLayoutVars>
      </dgm:prSet>
      <dgm:spPr/>
    </dgm:pt>
    <dgm:pt modelId="{2209A66F-5346-4A3D-BB6F-DBDCFC1D2ED2}" type="pres">
      <dgm:prSet presAssocID="{C640DA83-6B25-4E78-BE5B-4F585C8CB8A6}" presName="bgRect" presStyleLbl="alignNode1" presStyleIdx="3" presStyleCnt="4"/>
      <dgm:spPr/>
    </dgm:pt>
    <dgm:pt modelId="{B23B0556-EBD6-4251-84F5-61896603376A}" type="pres">
      <dgm:prSet presAssocID="{70162A0A-B5FB-4442-8481-D01F532C7ED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0E8FE053-0846-4960-85D1-6B894C32362D}" type="pres">
      <dgm:prSet presAssocID="{C640DA83-6B25-4E78-BE5B-4F585C8CB8A6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69BEA421-9D21-49FA-8D2B-BC9B1918C5D4}" srcId="{55E80A92-480D-4FFD-9885-0208C8941547}" destId="{5894093D-89E4-477C-AE3E-DC445C2CC293}" srcOrd="2" destOrd="0" parTransId="{502267AB-459D-46DC-9FB1-F27F7216F618}" sibTransId="{CC924CE6-687F-4188-AB4B-C4AC52A5F0ED}"/>
    <dgm:cxn modelId="{5E3CD539-A73E-41C7-A825-75A5A013E809}" type="presOf" srcId="{E369F83B-7503-46BE-A4C2-A3D11498E343}" destId="{D0D3D7EA-15A8-48D2-81CE-8A07B6618496}" srcOrd="0" destOrd="0" presId="urn:microsoft.com/office/officeart/2016/7/layout/LinearBlockProcessNumbered"/>
    <dgm:cxn modelId="{E36BBB3B-F352-418F-BA44-D063B1103E62}" srcId="{55E80A92-480D-4FFD-9885-0208C8941547}" destId="{001C5802-CC75-4CCB-BE08-F8F404482205}" srcOrd="0" destOrd="0" parTransId="{7C5EE78E-4D59-4607-BA36-D1221408FA95}" sibTransId="{9AE94CA8-557B-415E-8259-278F6CFFE6DD}"/>
    <dgm:cxn modelId="{7724085F-D0E7-4EDF-AAEA-7A7F1464130B}" type="presOf" srcId="{5894093D-89E4-477C-AE3E-DC445C2CC293}" destId="{BF460F47-F3CE-4DB6-9A1C-D0C32BC66868}" srcOrd="1" destOrd="0" presId="urn:microsoft.com/office/officeart/2016/7/layout/LinearBlockProcessNumbered"/>
    <dgm:cxn modelId="{20B5C269-9626-4A48-913D-22815172B54F}" type="presOf" srcId="{9AE94CA8-557B-415E-8259-278F6CFFE6DD}" destId="{DFC0FDE6-2240-488C-886A-6E18FB1CF9D1}" srcOrd="0" destOrd="0" presId="urn:microsoft.com/office/officeart/2016/7/layout/LinearBlockProcessNumbered"/>
    <dgm:cxn modelId="{92910351-D983-4E70-8CD7-88F921FC267A}" srcId="{55E80A92-480D-4FFD-9885-0208C8941547}" destId="{C640DA83-6B25-4E78-BE5B-4F585C8CB8A6}" srcOrd="3" destOrd="0" parTransId="{76E279FD-6D64-46C5-B7A4-976495EB55D4}" sibTransId="{70162A0A-B5FB-4442-8481-D01F532C7ED5}"/>
    <dgm:cxn modelId="{D0ED1F96-9053-4466-B12F-D3B71DB5C77E}" type="presOf" srcId="{CC924CE6-687F-4188-AB4B-C4AC52A5F0ED}" destId="{43463AA3-1569-4E14-82D8-366216009D93}" srcOrd="0" destOrd="0" presId="urn:microsoft.com/office/officeart/2016/7/layout/LinearBlockProcessNumbered"/>
    <dgm:cxn modelId="{F88A419D-3344-45F8-9EC4-E6073E0FDC75}" type="presOf" srcId="{E369F83B-7503-46BE-A4C2-A3D11498E343}" destId="{A371E869-C386-44A0-AF62-FCF8E71AA47A}" srcOrd="1" destOrd="0" presId="urn:microsoft.com/office/officeart/2016/7/layout/LinearBlockProcessNumbered"/>
    <dgm:cxn modelId="{C495E3A8-83C6-4699-A997-B3BC8F59568F}" type="presOf" srcId="{001C5802-CC75-4CCB-BE08-F8F404482205}" destId="{5334692C-B510-49BA-A8C5-54FFD69ECD69}" srcOrd="0" destOrd="0" presId="urn:microsoft.com/office/officeart/2016/7/layout/LinearBlockProcessNumbered"/>
    <dgm:cxn modelId="{920529AE-1AB3-429F-B197-059B56A649CC}" srcId="{55E80A92-480D-4FFD-9885-0208C8941547}" destId="{E369F83B-7503-46BE-A4C2-A3D11498E343}" srcOrd="1" destOrd="0" parTransId="{47100EEF-7CE1-437C-8326-3F1A843338C5}" sibTransId="{B7F34A81-9D27-4B69-B710-0222BA593D80}"/>
    <dgm:cxn modelId="{3B6A63B1-1231-4FB0-A0B3-348A0A3DAECF}" type="presOf" srcId="{70162A0A-B5FB-4442-8481-D01F532C7ED5}" destId="{B23B0556-EBD6-4251-84F5-61896603376A}" srcOrd="0" destOrd="0" presId="urn:microsoft.com/office/officeart/2016/7/layout/LinearBlockProcessNumbered"/>
    <dgm:cxn modelId="{57D82BC0-2BDE-4EE6-BBF4-BE16E0A7B041}" type="presOf" srcId="{C640DA83-6B25-4E78-BE5B-4F585C8CB8A6}" destId="{2209A66F-5346-4A3D-BB6F-DBDCFC1D2ED2}" srcOrd="0" destOrd="0" presId="urn:microsoft.com/office/officeart/2016/7/layout/LinearBlockProcessNumbered"/>
    <dgm:cxn modelId="{D22AC8CE-6DBF-447B-9E1E-BE900CB7A8BF}" type="presOf" srcId="{55E80A92-480D-4FFD-9885-0208C8941547}" destId="{4FB75389-123E-49EB-A089-CFBCD4FD1DDD}" srcOrd="0" destOrd="0" presId="urn:microsoft.com/office/officeart/2016/7/layout/LinearBlockProcessNumbered"/>
    <dgm:cxn modelId="{25DE3DD4-0E89-4FD0-B553-AE23735286DC}" type="presOf" srcId="{001C5802-CC75-4CCB-BE08-F8F404482205}" destId="{CA077217-9B01-404F-B3F8-714E3E1134AA}" srcOrd="1" destOrd="0" presId="urn:microsoft.com/office/officeart/2016/7/layout/LinearBlockProcessNumbered"/>
    <dgm:cxn modelId="{646F0EE0-B0D7-42BD-A315-053F5FF7508D}" type="presOf" srcId="{5894093D-89E4-477C-AE3E-DC445C2CC293}" destId="{9922086F-9700-4389-A0D1-6424967180BF}" srcOrd="0" destOrd="0" presId="urn:microsoft.com/office/officeart/2016/7/layout/LinearBlockProcessNumbered"/>
    <dgm:cxn modelId="{9CD820EB-53C7-4979-9715-25A09394EEC2}" type="presOf" srcId="{C640DA83-6B25-4E78-BE5B-4F585C8CB8A6}" destId="{0E8FE053-0846-4960-85D1-6B894C32362D}" srcOrd="1" destOrd="0" presId="urn:microsoft.com/office/officeart/2016/7/layout/LinearBlockProcessNumbered"/>
    <dgm:cxn modelId="{BBA6C6F6-A463-4CA3-9920-CB5F004A04AA}" type="presOf" srcId="{B7F34A81-9D27-4B69-B710-0222BA593D80}" destId="{3BFE80AC-C721-4E44-9077-983E4A2EE920}" srcOrd="0" destOrd="0" presId="urn:microsoft.com/office/officeart/2016/7/layout/LinearBlockProcessNumbered"/>
    <dgm:cxn modelId="{D8551485-C37C-45FA-B204-72BA9067BF5C}" type="presParOf" srcId="{4FB75389-123E-49EB-A089-CFBCD4FD1DDD}" destId="{BDDCE249-F239-4E8B-A6C1-21BBC03BDB55}" srcOrd="0" destOrd="0" presId="urn:microsoft.com/office/officeart/2016/7/layout/LinearBlockProcessNumbered"/>
    <dgm:cxn modelId="{D467C3FE-57C2-46FD-BDE6-64E9214AB351}" type="presParOf" srcId="{BDDCE249-F239-4E8B-A6C1-21BBC03BDB55}" destId="{5334692C-B510-49BA-A8C5-54FFD69ECD69}" srcOrd="0" destOrd="0" presId="urn:microsoft.com/office/officeart/2016/7/layout/LinearBlockProcessNumbered"/>
    <dgm:cxn modelId="{C55BC7C5-F9DA-41AB-ADFC-097AD36F9BA5}" type="presParOf" srcId="{BDDCE249-F239-4E8B-A6C1-21BBC03BDB55}" destId="{DFC0FDE6-2240-488C-886A-6E18FB1CF9D1}" srcOrd="1" destOrd="0" presId="urn:microsoft.com/office/officeart/2016/7/layout/LinearBlockProcessNumbered"/>
    <dgm:cxn modelId="{8351FFDC-1988-40B9-9C2E-C57FA18CF9B8}" type="presParOf" srcId="{BDDCE249-F239-4E8B-A6C1-21BBC03BDB55}" destId="{CA077217-9B01-404F-B3F8-714E3E1134AA}" srcOrd="2" destOrd="0" presId="urn:microsoft.com/office/officeart/2016/7/layout/LinearBlockProcessNumbered"/>
    <dgm:cxn modelId="{97781667-8DE3-481E-9997-44850D419BB3}" type="presParOf" srcId="{4FB75389-123E-49EB-A089-CFBCD4FD1DDD}" destId="{736F9C8B-B860-4223-9894-8B5B847A283A}" srcOrd="1" destOrd="0" presId="urn:microsoft.com/office/officeart/2016/7/layout/LinearBlockProcessNumbered"/>
    <dgm:cxn modelId="{ABCB357A-1944-432B-841E-2EC74291E63D}" type="presParOf" srcId="{4FB75389-123E-49EB-A089-CFBCD4FD1DDD}" destId="{90C67CE7-4C7A-4A65-AC45-122A169F4A09}" srcOrd="2" destOrd="0" presId="urn:microsoft.com/office/officeart/2016/7/layout/LinearBlockProcessNumbered"/>
    <dgm:cxn modelId="{35A57A3A-0541-46DE-9355-9A7F8C889DD5}" type="presParOf" srcId="{90C67CE7-4C7A-4A65-AC45-122A169F4A09}" destId="{D0D3D7EA-15A8-48D2-81CE-8A07B6618496}" srcOrd="0" destOrd="0" presId="urn:microsoft.com/office/officeart/2016/7/layout/LinearBlockProcessNumbered"/>
    <dgm:cxn modelId="{43690CE6-1C9C-42BB-AF8E-9EDBA496000A}" type="presParOf" srcId="{90C67CE7-4C7A-4A65-AC45-122A169F4A09}" destId="{3BFE80AC-C721-4E44-9077-983E4A2EE920}" srcOrd="1" destOrd="0" presId="urn:microsoft.com/office/officeart/2016/7/layout/LinearBlockProcessNumbered"/>
    <dgm:cxn modelId="{3802B269-D360-4225-AEFD-C4329644681D}" type="presParOf" srcId="{90C67CE7-4C7A-4A65-AC45-122A169F4A09}" destId="{A371E869-C386-44A0-AF62-FCF8E71AA47A}" srcOrd="2" destOrd="0" presId="urn:microsoft.com/office/officeart/2016/7/layout/LinearBlockProcessNumbered"/>
    <dgm:cxn modelId="{F509B06F-84FE-4CE6-BB71-AD41FE55B2A2}" type="presParOf" srcId="{4FB75389-123E-49EB-A089-CFBCD4FD1DDD}" destId="{09880784-CF06-4D3C-A993-4D8BD1EA53BA}" srcOrd="3" destOrd="0" presId="urn:microsoft.com/office/officeart/2016/7/layout/LinearBlockProcessNumbered"/>
    <dgm:cxn modelId="{57B4E82C-3E7E-4D87-8A71-2C0894A3B227}" type="presParOf" srcId="{4FB75389-123E-49EB-A089-CFBCD4FD1DDD}" destId="{99A6409C-A546-4974-9D86-ACF614FC0C4E}" srcOrd="4" destOrd="0" presId="urn:microsoft.com/office/officeart/2016/7/layout/LinearBlockProcessNumbered"/>
    <dgm:cxn modelId="{D277941C-23FF-4CA7-845E-A12F90A798E5}" type="presParOf" srcId="{99A6409C-A546-4974-9D86-ACF614FC0C4E}" destId="{9922086F-9700-4389-A0D1-6424967180BF}" srcOrd="0" destOrd="0" presId="urn:microsoft.com/office/officeart/2016/7/layout/LinearBlockProcessNumbered"/>
    <dgm:cxn modelId="{149FB1FC-D06A-4FDF-9EC5-4EA9E96C5FD4}" type="presParOf" srcId="{99A6409C-A546-4974-9D86-ACF614FC0C4E}" destId="{43463AA3-1569-4E14-82D8-366216009D93}" srcOrd="1" destOrd="0" presId="urn:microsoft.com/office/officeart/2016/7/layout/LinearBlockProcessNumbered"/>
    <dgm:cxn modelId="{1918F50B-101D-44EF-BEE7-47FE188E0A25}" type="presParOf" srcId="{99A6409C-A546-4974-9D86-ACF614FC0C4E}" destId="{BF460F47-F3CE-4DB6-9A1C-D0C32BC66868}" srcOrd="2" destOrd="0" presId="urn:microsoft.com/office/officeart/2016/7/layout/LinearBlockProcessNumbered"/>
    <dgm:cxn modelId="{55EC1142-4BCF-4A27-AB4B-F0D3AC64142A}" type="presParOf" srcId="{4FB75389-123E-49EB-A089-CFBCD4FD1DDD}" destId="{56A2A06E-2FAC-427B-914B-D8706E33274E}" srcOrd="5" destOrd="0" presId="urn:microsoft.com/office/officeart/2016/7/layout/LinearBlockProcessNumbered"/>
    <dgm:cxn modelId="{A1C57BF4-7764-436E-AE5E-496E4170AE93}" type="presParOf" srcId="{4FB75389-123E-49EB-A089-CFBCD4FD1DDD}" destId="{37B17AE2-81CB-4C6B-8B6B-825521FCF82D}" srcOrd="6" destOrd="0" presId="urn:microsoft.com/office/officeart/2016/7/layout/LinearBlockProcessNumbered"/>
    <dgm:cxn modelId="{36A5A1BD-80ED-49B9-80E3-A425B2117AD3}" type="presParOf" srcId="{37B17AE2-81CB-4C6B-8B6B-825521FCF82D}" destId="{2209A66F-5346-4A3D-BB6F-DBDCFC1D2ED2}" srcOrd="0" destOrd="0" presId="urn:microsoft.com/office/officeart/2016/7/layout/LinearBlockProcessNumbered"/>
    <dgm:cxn modelId="{613C3973-12E6-4E30-870A-7DC109A94130}" type="presParOf" srcId="{37B17AE2-81CB-4C6B-8B6B-825521FCF82D}" destId="{B23B0556-EBD6-4251-84F5-61896603376A}" srcOrd="1" destOrd="0" presId="urn:microsoft.com/office/officeart/2016/7/layout/LinearBlockProcessNumbered"/>
    <dgm:cxn modelId="{5B7474CC-BDA6-4639-A20D-2101F7928AC9}" type="presParOf" srcId="{37B17AE2-81CB-4C6B-8B6B-825521FCF82D}" destId="{0E8FE053-0846-4960-85D1-6B894C32362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FD10F-D135-4327-BD04-B3DD16F0BF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2CE239-F94B-4B3D-88CD-BF6E4A5A19AE}">
      <dgm:prSet/>
      <dgm:spPr/>
      <dgm:t>
        <a:bodyPr/>
        <a:lstStyle/>
        <a:p>
          <a:r>
            <a:rPr lang="en-ZA"/>
            <a:t>Africa’s urban population will double by 2050.</a:t>
          </a:r>
          <a:endParaRPr lang="en-US"/>
        </a:p>
      </dgm:t>
    </dgm:pt>
    <dgm:pt modelId="{350DF9CC-80A6-45A6-8AD8-93D12B226ABC}" type="parTrans" cxnId="{F111CD3B-51B7-46B8-803B-5B06E405837F}">
      <dgm:prSet/>
      <dgm:spPr/>
      <dgm:t>
        <a:bodyPr/>
        <a:lstStyle/>
        <a:p>
          <a:endParaRPr lang="en-US"/>
        </a:p>
      </dgm:t>
    </dgm:pt>
    <dgm:pt modelId="{73159FAB-2FD4-493F-AE7C-88D6AF735561}" type="sibTrans" cxnId="{F111CD3B-51B7-46B8-803B-5B06E405837F}">
      <dgm:prSet/>
      <dgm:spPr/>
      <dgm:t>
        <a:bodyPr/>
        <a:lstStyle/>
        <a:p>
          <a:endParaRPr lang="en-US"/>
        </a:p>
      </dgm:t>
    </dgm:pt>
    <dgm:pt modelId="{ECEBB543-A6C5-4803-AD1C-A022B56F8045}">
      <dgm:prSet/>
      <dgm:spPr/>
      <dgm:t>
        <a:bodyPr/>
        <a:lstStyle/>
        <a:p>
          <a:r>
            <a:rPr lang="en-ZA"/>
            <a:t>Southern Africa is urbanising rapidly but unevenly.</a:t>
          </a:r>
          <a:endParaRPr lang="en-US"/>
        </a:p>
      </dgm:t>
    </dgm:pt>
    <dgm:pt modelId="{8D9BF6A3-4524-42EF-8F0D-5A47AF5CA532}" type="parTrans" cxnId="{6E79D784-E3C1-40A7-8606-E97B0C5040DC}">
      <dgm:prSet/>
      <dgm:spPr/>
      <dgm:t>
        <a:bodyPr/>
        <a:lstStyle/>
        <a:p>
          <a:endParaRPr lang="en-US"/>
        </a:p>
      </dgm:t>
    </dgm:pt>
    <dgm:pt modelId="{2A8EE2AB-84DE-4F5E-8DF6-42E494D49EC3}" type="sibTrans" cxnId="{6E79D784-E3C1-40A7-8606-E97B0C5040DC}">
      <dgm:prSet/>
      <dgm:spPr/>
      <dgm:t>
        <a:bodyPr/>
        <a:lstStyle/>
        <a:p>
          <a:endParaRPr lang="en-US"/>
        </a:p>
      </dgm:t>
    </dgm:pt>
    <dgm:pt modelId="{49CB29A5-3DC2-4D39-9DBD-CAE0A8FD6C32}">
      <dgm:prSet/>
      <dgm:spPr/>
      <dgm:t>
        <a:bodyPr/>
        <a:lstStyle/>
        <a:p>
          <a:r>
            <a:rPr lang="en-ZA"/>
            <a:t>Urban sprawl dominates → inefficient land use, high infrastructure costs, ecosystem loss.</a:t>
          </a:r>
          <a:endParaRPr lang="en-US"/>
        </a:p>
      </dgm:t>
    </dgm:pt>
    <dgm:pt modelId="{85E06E27-F2F6-459C-9939-AA26DC65BA3B}" type="parTrans" cxnId="{77EFC246-E9F9-42D9-B63E-EF1C7D4B6519}">
      <dgm:prSet/>
      <dgm:spPr/>
      <dgm:t>
        <a:bodyPr/>
        <a:lstStyle/>
        <a:p>
          <a:endParaRPr lang="en-US"/>
        </a:p>
      </dgm:t>
    </dgm:pt>
    <dgm:pt modelId="{6DD269F5-2EED-448F-BFAD-15C033F04297}" type="sibTrans" cxnId="{77EFC246-E9F9-42D9-B63E-EF1C7D4B6519}">
      <dgm:prSet/>
      <dgm:spPr/>
      <dgm:t>
        <a:bodyPr/>
        <a:lstStyle/>
        <a:p>
          <a:endParaRPr lang="en-US"/>
        </a:p>
      </dgm:t>
    </dgm:pt>
    <dgm:pt modelId="{0D4ADD9F-80B1-47F3-BEB0-F63109C27B1E}">
      <dgm:prSet/>
      <dgm:spPr/>
      <dgm:t>
        <a:bodyPr/>
        <a:lstStyle/>
        <a:p>
          <a:r>
            <a:rPr lang="en-ZA"/>
            <a:t>Need to shift towards compact, well-planned urban forms</a:t>
          </a:r>
          <a:endParaRPr lang="en-US"/>
        </a:p>
      </dgm:t>
    </dgm:pt>
    <dgm:pt modelId="{88146B76-B0F0-4D4D-87E5-1C6BC0D922E7}" type="parTrans" cxnId="{14D6DDF0-AD1B-4205-B195-5A97290AC481}">
      <dgm:prSet/>
      <dgm:spPr/>
      <dgm:t>
        <a:bodyPr/>
        <a:lstStyle/>
        <a:p>
          <a:endParaRPr lang="en-US"/>
        </a:p>
      </dgm:t>
    </dgm:pt>
    <dgm:pt modelId="{5B3D9622-7D80-42A1-A89B-11F791930D95}" type="sibTrans" cxnId="{14D6DDF0-AD1B-4205-B195-5A97290AC481}">
      <dgm:prSet/>
      <dgm:spPr/>
      <dgm:t>
        <a:bodyPr/>
        <a:lstStyle/>
        <a:p>
          <a:endParaRPr lang="en-US"/>
        </a:p>
      </dgm:t>
    </dgm:pt>
    <dgm:pt modelId="{60ADD31B-F67F-40F8-8328-632F4687BB85}" type="pres">
      <dgm:prSet presAssocID="{A48FD10F-D135-4327-BD04-B3DD16F0BFB0}" presName="vert0" presStyleCnt="0">
        <dgm:presLayoutVars>
          <dgm:dir/>
          <dgm:animOne val="branch"/>
          <dgm:animLvl val="lvl"/>
        </dgm:presLayoutVars>
      </dgm:prSet>
      <dgm:spPr/>
    </dgm:pt>
    <dgm:pt modelId="{1AF7C532-C387-466D-B008-ACF03566A348}" type="pres">
      <dgm:prSet presAssocID="{8E2CE239-F94B-4B3D-88CD-BF6E4A5A19AE}" presName="thickLine" presStyleLbl="alignNode1" presStyleIdx="0" presStyleCnt="4"/>
      <dgm:spPr/>
    </dgm:pt>
    <dgm:pt modelId="{1078E8B5-8B55-4FB7-AB54-FE618CD2F821}" type="pres">
      <dgm:prSet presAssocID="{8E2CE239-F94B-4B3D-88CD-BF6E4A5A19AE}" presName="horz1" presStyleCnt="0"/>
      <dgm:spPr/>
    </dgm:pt>
    <dgm:pt modelId="{D6D1EF99-1440-40A4-9E3D-29FBEF7F97EB}" type="pres">
      <dgm:prSet presAssocID="{8E2CE239-F94B-4B3D-88CD-BF6E4A5A19AE}" presName="tx1" presStyleLbl="revTx" presStyleIdx="0" presStyleCnt="4"/>
      <dgm:spPr/>
    </dgm:pt>
    <dgm:pt modelId="{949E28E7-3E70-43AB-A9F2-B26E170E0877}" type="pres">
      <dgm:prSet presAssocID="{8E2CE239-F94B-4B3D-88CD-BF6E4A5A19AE}" presName="vert1" presStyleCnt="0"/>
      <dgm:spPr/>
    </dgm:pt>
    <dgm:pt modelId="{2E9CDD68-A1EA-4CFA-AFFD-3C6F6B468511}" type="pres">
      <dgm:prSet presAssocID="{ECEBB543-A6C5-4803-AD1C-A022B56F8045}" presName="thickLine" presStyleLbl="alignNode1" presStyleIdx="1" presStyleCnt="4"/>
      <dgm:spPr/>
    </dgm:pt>
    <dgm:pt modelId="{D7BDD230-0EC6-4139-B1E5-E41DEDA9E997}" type="pres">
      <dgm:prSet presAssocID="{ECEBB543-A6C5-4803-AD1C-A022B56F8045}" presName="horz1" presStyleCnt="0"/>
      <dgm:spPr/>
    </dgm:pt>
    <dgm:pt modelId="{6F7908CC-F019-48FD-B43E-AFD1F98B1998}" type="pres">
      <dgm:prSet presAssocID="{ECEBB543-A6C5-4803-AD1C-A022B56F8045}" presName="tx1" presStyleLbl="revTx" presStyleIdx="1" presStyleCnt="4"/>
      <dgm:spPr/>
    </dgm:pt>
    <dgm:pt modelId="{60A20AC1-0548-42F8-A8E9-581F2B9DABE7}" type="pres">
      <dgm:prSet presAssocID="{ECEBB543-A6C5-4803-AD1C-A022B56F8045}" presName="vert1" presStyleCnt="0"/>
      <dgm:spPr/>
    </dgm:pt>
    <dgm:pt modelId="{2DB5CD82-234F-4F95-A30C-C49B70AA082B}" type="pres">
      <dgm:prSet presAssocID="{49CB29A5-3DC2-4D39-9DBD-CAE0A8FD6C32}" presName="thickLine" presStyleLbl="alignNode1" presStyleIdx="2" presStyleCnt="4"/>
      <dgm:spPr/>
    </dgm:pt>
    <dgm:pt modelId="{7F61103A-E799-4232-B49D-FEE2D1388569}" type="pres">
      <dgm:prSet presAssocID="{49CB29A5-3DC2-4D39-9DBD-CAE0A8FD6C32}" presName="horz1" presStyleCnt="0"/>
      <dgm:spPr/>
    </dgm:pt>
    <dgm:pt modelId="{4BA80F98-6C8A-4B7B-B4DB-B607FC5EF803}" type="pres">
      <dgm:prSet presAssocID="{49CB29A5-3DC2-4D39-9DBD-CAE0A8FD6C32}" presName="tx1" presStyleLbl="revTx" presStyleIdx="2" presStyleCnt="4"/>
      <dgm:spPr/>
    </dgm:pt>
    <dgm:pt modelId="{D43F58AB-9300-44C9-BF2E-59CC80491487}" type="pres">
      <dgm:prSet presAssocID="{49CB29A5-3DC2-4D39-9DBD-CAE0A8FD6C32}" presName="vert1" presStyleCnt="0"/>
      <dgm:spPr/>
    </dgm:pt>
    <dgm:pt modelId="{5CE9A219-E88E-42E0-8013-3229AB339772}" type="pres">
      <dgm:prSet presAssocID="{0D4ADD9F-80B1-47F3-BEB0-F63109C27B1E}" presName="thickLine" presStyleLbl="alignNode1" presStyleIdx="3" presStyleCnt="4"/>
      <dgm:spPr/>
    </dgm:pt>
    <dgm:pt modelId="{3A49CE7E-5BF9-4A6E-A10F-8006E98D4E4E}" type="pres">
      <dgm:prSet presAssocID="{0D4ADD9F-80B1-47F3-BEB0-F63109C27B1E}" presName="horz1" presStyleCnt="0"/>
      <dgm:spPr/>
    </dgm:pt>
    <dgm:pt modelId="{3EFA70DA-718B-4FCC-8128-560497D4984B}" type="pres">
      <dgm:prSet presAssocID="{0D4ADD9F-80B1-47F3-BEB0-F63109C27B1E}" presName="tx1" presStyleLbl="revTx" presStyleIdx="3" presStyleCnt="4"/>
      <dgm:spPr/>
    </dgm:pt>
    <dgm:pt modelId="{8C44AA55-61E9-4ED9-A6B0-6BF49D14702C}" type="pres">
      <dgm:prSet presAssocID="{0D4ADD9F-80B1-47F3-BEB0-F63109C27B1E}" presName="vert1" presStyleCnt="0"/>
      <dgm:spPr/>
    </dgm:pt>
  </dgm:ptLst>
  <dgm:cxnLst>
    <dgm:cxn modelId="{65734105-676E-487A-B409-277520FD0A63}" type="presOf" srcId="{ECEBB543-A6C5-4803-AD1C-A022B56F8045}" destId="{6F7908CC-F019-48FD-B43E-AFD1F98B1998}" srcOrd="0" destOrd="0" presId="urn:microsoft.com/office/officeart/2008/layout/LinedList"/>
    <dgm:cxn modelId="{06068F21-653B-4982-8BBA-1E5828D04DB4}" type="presOf" srcId="{A48FD10F-D135-4327-BD04-B3DD16F0BFB0}" destId="{60ADD31B-F67F-40F8-8328-632F4687BB85}" srcOrd="0" destOrd="0" presId="urn:microsoft.com/office/officeart/2008/layout/LinedList"/>
    <dgm:cxn modelId="{F111CD3B-51B7-46B8-803B-5B06E405837F}" srcId="{A48FD10F-D135-4327-BD04-B3DD16F0BFB0}" destId="{8E2CE239-F94B-4B3D-88CD-BF6E4A5A19AE}" srcOrd="0" destOrd="0" parTransId="{350DF9CC-80A6-45A6-8AD8-93D12B226ABC}" sibTransId="{73159FAB-2FD4-493F-AE7C-88D6AF735561}"/>
    <dgm:cxn modelId="{77EFC246-E9F9-42D9-B63E-EF1C7D4B6519}" srcId="{A48FD10F-D135-4327-BD04-B3DD16F0BFB0}" destId="{49CB29A5-3DC2-4D39-9DBD-CAE0A8FD6C32}" srcOrd="2" destOrd="0" parTransId="{85E06E27-F2F6-459C-9939-AA26DC65BA3B}" sibTransId="{6DD269F5-2EED-448F-BFAD-15C033F04297}"/>
    <dgm:cxn modelId="{E693B748-EF96-4091-A2BA-339EC15E7B01}" type="presOf" srcId="{49CB29A5-3DC2-4D39-9DBD-CAE0A8FD6C32}" destId="{4BA80F98-6C8A-4B7B-B4DB-B607FC5EF803}" srcOrd="0" destOrd="0" presId="urn:microsoft.com/office/officeart/2008/layout/LinedList"/>
    <dgm:cxn modelId="{E76A9C49-F66C-4873-AF8E-A4DFF2B05E61}" type="presOf" srcId="{8E2CE239-F94B-4B3D-88CD-BF6E4A5A19AE}" destId="{D6D1EF99-1440-40A4-9E3D-29FBEF7F97EB}" srcOrd="0" destOrd="0" presId="urn:microsoft.com/office/officeart/2008/layout/LinedList"/>
    <dgm:cxn modelId="{2B94944A-84C3-44C8-946A-5AFC0EE9BEFC}" type="presOf" srcId="{0D4ADD9F-80B1-47F3-BEB0-F63109C27B1E}" destId="{3EFA70DA-718B-4FCC-8128-560497D4984B}" srcOrd="0" destOrd="0" presId="urn:microsoft.com/office/officeart/2008/layout/LinedList"/>
    <dgm:cxn modelId="{6E79D784-E3C1-40A7-8606-E97B0C5040DC}" srcId="{A48FD10F-D135-4327-BD04-B3DD16F0BFB0}" destId="{ECEBB543-A6C5-4803-AD1C-A022B56F8045}" srcOrd="1" destOrd="0" parTransId="{8D9BF6A3-4524-42EF-8F0D-5A47AF5CA532}" sibTransId="{2A8EE2AB-84DE-4F5E-8DF6-42E494D49EC3}"/>
    <dgm:cxn modelId="{14D6DDF0-AD1B-4205-B195-5A97290AC481}" srcId="{A48FD10F-D135-4327-BD04-B3DD16F0BFB0}" destId="{0D4ADD9F-80B1-47F3-BEB0-F63109C27B1E}" srcOrd="3" destOrd="0" parTransId="{88146B76-B0F0-4D4D-87E5-1C6BC0D922E7}" sibTransId="{5B3D9622-7D80-42A1-A89B-11F791930D95}"/>
    <dgm:cxn modelId="{C008B484-9153-4C81-B6FD-4B72446937D7}" type="presParOf" srcId="{60ADD31B-F67F-40F8-8328-632F4687BB85}" destId="{1AF7C532-C387-466D-B008-ACF03566A348}" srcOrd="0" destOrd="0" presId="urn:microsoft.com/office/officeart/2008/layout/LinedList"/>
    <dgm:cxn modelId="{B175406D-90FE-425B-B59A-61F046FF2EED}" type="presParOf" srcId="{60ADD31B-F67F-40F8-8328-632F4687BB85}" destId="{1078E8B5-8B55-4FB7-AB54-FE618CD2F821}" srcOrd="1" destOrd="0" presId="urn:microsoft.com/office/officeart/2008/layout/LinedList"/>
    <dgm:cxn modelId="{E646CE06-52AE-48E0-8B57-46CBC8218C1A}" type="presParOf" srcId="{1078E8B5-8B55-4FB7-AB54-FE618CD2F821}" destId="{D6D1EF99-1440-40A4-9E3D-29FBEF7F97EB}" srcOrd="0" destOrd="0" presId="urn:microsoft.com/office/officeart/2008/layout/LinedList"/>
    <dgm:cxn modelId="{18CD0D63-8FD1-4ED9-9A9D-0B652A7B3C63}" type="presParOf" srcId="{1078E8B5-8B55-4FB7-AB54-FE618CD2F821}" destId="{949E28E7-3E70-43AB-A9F2-B26E170E0877}" srcOrd="1" destOrd="0" presId="urn:microsoft.com/office/officeart/2008/layout/LinedList"/>
    <dgm:cxn modelId="{3700E3DA-9D88-488E-8BA8-87956581F6C2}" type="presParOf" srcId="{60ADD31B-F67F-40F8-8328-632F4687BB85}" destId="{2E9CDD68-A1EA-4CFA-AFFD-3C6F6B468511}" srcOrd="2" destOrd="0" presId="urn:microsoft.com/office/officeart/2008/layout/LinedList"/>
    <dgm:cxn modelId="{94E275FA-E0EC-4958-B9BD-564EDDAACEAA}" type="presParOf" srcId="{60ADD31B-F67F-40F8-8328-632F4687BB85}" destId="{D7BDD230-0EC6-4139-B1E5-E41DEDA9E997}" srcOrd="3" destOrd="0" presId="urn:microsoft.com/office/officeart/2008/layout/LinedList"/>
    <dgm:cxn modelId="{43D30C6A-8EEC-4BF0-9326-A174139A17F5}" type="presParOf" srcId="{D7BDD230-0EC6-4139-B1E5-E41DEDA9E997}" destId="{6F7908CC-F019-48FD-B43E-AFD1F98B1998}" srcOrd="0" destOrd="0" presId="urn:microsoft.com/office/officeart/2008/layout/LinedList"/>
    <dgm:cxn modelId="{1B97DE14-6E7D-4FB9-852E-42781FDB218F}" type="presParOf" srcId="{D7BDD230-0EC6-4139-B1E5-E41DEDA9E997}" destId="{60A20AC1-0548-42F8-A8E9-581F2B9DABE7}" srcOrd="1" destOrd="0" presId="urn:microsoft.com/office/officeart/2008/layout/LinedList"/>
    <dgm:cxn modelId="{0CB753A5-EF63-4E6C-8139-1F2A238B9323}" type="presParOf" srcId="{60ADD31B-F67F-40F8-8328-632F4687BB85}" destId="{2DB5CD82-234F-4F95-A30C-C49B70AA082B}" srcOrd="4" destOrd="0" presId="urn:microsoft.com/office/officeart/2008/layout/LinedList"/>
    <dgm:cxn modelId="{201AC6AC-0468-4EDE-94AE-29BC15DEABF4}" type="presParOf" srcId="{60ADD31B-F67F-40F8-8328-632F4687BB85}" destId="{7F61103A-E799-4232-B49D-FEE2D1388569}" srcOrd="5" destOrd="0" presId="urn:microsoft.com/office/officeart/2008/layout/LinedList"/>
    <dgm:cxn modelId="{D7CFFF26-8824-416A-B546-89E3E367A42C}" type="presParOf" srcId="{7F61103A-E799-4232-B49D-FEE2D1388569}" destId="{4BA80F98-6C8A-4B7B-B4DB-B607FC5EF803}" srcOrd="0" destOrd="0" presId="urn:microsoft.com/office/officeart/2008/layout/LinedList"/>
    <dgm:cxn modelId="{7F4BB934-E8CE-41F8-B3B8-CAD8CBC9615D}" type="presParOf" srcId="{7F61103A-E799-4232-B49D-FEE2D1388569}" destId="{D43F58AB-9300-44C9-BF2E-59CC80491487}" srcOrd="1" destOrd="0" presId="urn:microsoft.com/office/officeart/2008/layout/LinedList"/>
    <dgm:cxn modelId="{9363F2FA-68F5-466E-B715-7653263D5E96}" type="presParOf" srcId="{60ADD31B-F67F-40F8-8328-632F4687BB85}" destId="{5CE9A219-E88E-42E0-8013-3229AB339772}" srcOrd="6" destOrd="0" presId="urn:microsoft.com/office/officeart/2008/layout/LinedList"/>
    <dgm:cxn modelId="{F8C3BA63-4D37-4DB6-8E66-418496767A7E}" type="presParOf" srcId="{60ADD31B-F67F-40F8-8328-632F4687BB85}" destId="{3A49CE7E-5BF9-4A6E-A10F-8006E98D4E4E}" srcOrd="7" destOrd="0" presId="urn:microsoft.com/office/officeart/2008/layout/LinedList"/>
    <dgm:cxn modelId="{E06F9864-2380-4B72-95D7-1F5460D048F6}" type="presParOf" srcId="{3A49CE7E-5BF9-4A6E-A10F-8006E98D4E4E}" destId="{3EFA70DA-718B-4FCC-8128-560497D4984B}" srcOrd="0" destOrd="0" presId="urn:microsoft.com/office/officeart/2008/layout/LinedList"/>
    <dgm:cxn modelId="{60CE7E5D-956A-444A-940D-7E802EA88B0E}" type="presParOf" srcId="{3A49CE7E-5BF9-4A6E-A10F-8006E98D4E4E}" destId="{8C44AA55-61E9-4ED9-A6B0-6BF49D1470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84495-C2B5-4DD3-A16D-DD81645E93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D03B1C-6454-4A34-A780-39F3E1700A3F}">
      <dgm:prSet custT="1"/>
      <dgm:spPr/>
      <dgm:t>
        <a:bodyPr/>
        <a:lstStyle/>
        <a:p>
          <a:r>
            <a:rPr lang="en-US" sz="2800" dirty="0"/>
            <a:t>Guided by the Sustainable Urban Development (SUD) concept.</a:t>
          </a:r>
        </a:p>
      </dgm:t>
    </dgm:pt>
    <dgm:pt modelId="{BA744434-1E08-4CF7-A23D-AA76EA4C8F9C}" type="parTrans" cxnId="{5B17A6AD-3923-48A4-A2B0-86D652F220C1}">
      <dgm:prSet/>
      <dgm:spPr/>
      <dgm:t>
        <a:bodyPr/>
        <a:lstStyle/>
        <a:p>
          <a:endParaRPr lang="en-US"/>
        </a:p>
      </dgm:t>
    </dgm:pt>
    <dgm:pt modelId="{96C582BB-50A2-44F6-8E60-CB8347444911}" type="sibTrans" cxnId="{5B17A6AD-3923-48A4-A2B0-86D652F220C1}">
      <dgm:prSet/>
      <dgm:spPr/>
      <dgm:t>
        <a:bodyPr/>
        <a:lstStyle/>
        <a:p>
          <a:endParaRPr lang="en-US"/>
        </a:p>
      </dgm:t>
    </dgm:pt>
    <dgm:pt modelId="{E77B9ED7-3D32-48CD-AB0D-D729BC01E645}">
      <dgm:prSet custT="1"/>
      <dgm:spPr/>
      <dgm:t>
        <a:bodyPr/>
        <a:lstStyle/>
        <a:p>
          <a:r>
            <a:rPr lang="en-ZA" sz="2800" dirty="0"/>
            <a:t>Planned-Unplanned Continuum → Compact vs Sprawling Human Settlements.</a:t>
          </a:r>
        </a:p>
        <a:p>
          <a:endParaRPr lang="en-US" sz="2100" dirty="0"/>
        </a:p>
      </dgm:t>
    </dgm:pt>
    <dgm:pt modelId="{A65D2B45-E7A3-42FB-B2C9-803B8091BE41}" type="parTrans" cxnId="{6C09DBBA-BD93-4E3C-AD29-41D6F4EEC87B}">
      <dgm:prSet/>
      <dgm:spPr/>
      <dgm:t>
        <a:bodyPr/>
        <a:lstStyle/>
        <a:p>
          <a:endParaRPr lang="en-US"/>
        </a:p>
      </dgm:t>
    </dgm:pt>
    <dgm:pt modelId="{46455B6A-C7E6-41A3-AB4D-69FAF6EF3A14}" type="sibTrans" cxnId="{6C09DBBA-BD93-4E3C-AD29-41D6F4EEC87B}">
      <dgm:prSet/>
      <dgm:spPr/>
      <dgm:t>
        <a:bodyPr/>
        <a:lstStyle/>
        <a:p>
          <a:endParaRPr lang="en-US"/>
        </a:p>
      </dgm:t>
    </dgm:pt>
    <dgm:pt modelId="{CF865A80-1116-4604-9B3F-AD88DEB625E5}">
      <dgm:prSet custT="1"/>
      <dgm:spPr/>
      <dgm:t>
        <a:bodyPr/>
        <a:lstStyle/>
        <a:p>
          <a:r>
            <a:rPr lang="en-US" sz="2800" dirty="0"/>
            <a:t>Anchored </a:t>
          </a:r>
          <a:r>
            <a:rPr lang="en-ZA" sz="2800" dirty="0"/>
            <a:t>in the Compact City Model → efficient land use, mixed-use development, reduced travel demand.</a:t>
          </a:r>
        </a:p>
        <a:p>
          <a:endParaRPr lang="en-US" sz="1900" dirty="0"/>
        </a:p>
      </dgm:t>
    </dgm:pt>
    <dgm:pt modelId="{B9E78282-9C60-4AF3-9D29-EDB23591D2FD}" type="parTrans" cxnId="{E1F10CF4-A082-401A-B0D6-6B6FD19EB8AF}">
      <dgm:prSet/>
      <dgm:spPr/>
      <dgm:t>
        <a:bodyPr/>
        <a:lstStyle/>
        <a:p>
          <a:endParaRPr lang="en-US"/>
        </a:p>
      </dgm:t>
    </dgm:pt>
    <dgm:pt modelId="{9ADAD1F3-1530-42AD-87B1-00555BD284D2}" type="sibTrans" cxnId="{E1F10CF4-A082-401A-B0D6-6B6FD19EB8AF}">
      <dgm:prSet/>
      <dgm:spPr/>
      <dgm:t>
        <a:bodyPr/>
        <a:lstStyle/>
        <a:p>
          <a:endParaRPr lang="en-US"/>
        </a:p>
      </dgm:t>
    </dgm:pt>
    <dgm:pt modelId="{74604B58-0577-4FB5-91F9-640C7926C6BA}">
      <dgm:prSet custT="1"/>
      <dgm:spPr/>
      <dgm:t>
        <a:bodyPr/>
        <a:lstStyle/>
        <a:p>
          <a:r>
            <a:rPr lang="en-US" sz="2800" dirty="0"/>
            <a:t>Balances economic, environmental, and spatial dimensions.</a:t>
          </a:r>
          <a:r>
            <a:rPr lang="en-ZA" sz="2800" dirty="0"/>
            <a:t> </a:t>
          </a:r>
        </a:p>
        <a:p>
          <a:r>
            <a:rPr lang="en-US" sz="1900" dirty="0"/>
            <a:t> </a:t>
          </a:r>
        </a:p>
      </dgm:t>
    </dgm:pt>
    <dgm:pt modelId="{D6D68526-1877-49E3-9D92-9EB694288253}" type="parTrans" cxnId="{B5483E1F-E27E-4F2C-99DB-C3F403D31804}">
      <dgm:prSet/>
      <dgm:spPr/>
      <dgm:t>
        <a:bodyPr/>
        <a:lstStyle/>
        <a:p>
          <a:endParaRPr lang="en-US"/>
        </a:p>
      </dgm:t>
    </dgm:pt>
    <dgm:pt modelId="{D0D95C19-BE28-4065-AE3F-69FF22DEE314}" type="sibTrans" cxnId="{B5483E1F-E27E-4F2C-99DB-C3F403D31804}">
      <dgm:prSet/>
      <dgm:spPr/>
      <dgm:t>
        <a:bodyPr/>
        <a:lstStyle/>
        <a:p>
          <a:endParaRPr lang="en-US"/>
        </a:p>
      </dgm:t>
    </dgm:pt>
    <dgm:pt modelId="{3B95DE0C-A369-4649-8454-7283750286A9}" type="pres">
      <dgm:prSet presAssocID="{4F284495-C2B5-4DD3-A16D-DD81645E93D0}" presName="vert0" presStyleCnt="0">
        <dgm:presLayoutVars>
          <dgm:dir/>
          <dgm:animOne val="branch"/>
          <dgm:animLvl val="lvl"/>
        </dgm:presLayoutVars>
      </dgm:prSet>
      <dgm:spPr/>
    </dgm:pt>
    <dgm:pt modelId="{B7622506-068F-473B-90B1-CB919BACD6B0}" type="pres">
      <dgm:prSet presAssocID="{E7D03B1C-6454-4A34-A780-39F3E1700A3F}" presName="thickLine" presStyleLbl="alignNode1" presStyleIdx="0" presStyleCnt="4"/>
      <dgm:spPr/>
    </dgm:pt>
    <dgm:pt modelId="{DF79ABCF-DA7D-43C7-A042-CCF66DD1102B}" type="pres">
      <dgm:prSet presAssocID="{E7D03B1C-6454-4A34-A780-39F3E1700A3F}" presName="horz1" presStyleCnt="0"/>
      <dgm:spPr/>
    </dgm:pt>
    <dgm:pt modelId="{42634664-E97F-4693-B477-3C682C19DF0D}" type="pres">
      <dgm:prSet presAssocID="{E7D03B1C-6454-4A34-A780-39F3E1700A3F}" presName="tx1" presStyleLbl="revTx" presStyleIdx="0" presStyleCnt="4"/>
      <dgm:spPr/>
    </dgm:pt>
    <dgm:pt modelId="{A76E3CF0-8AC2-49C8-B1B4-27CB16CA7B6F}" type="pres">
      <dgm:prSet presAssocID="{E7D03B1C-6454-4A34-A780-39F3E1700A3F}" presName="vert1" presStyleCnt="0"/>
      <dgm:spPr/>
    </dgm:pt>
    <dgm:pt modelId="{CF2389E7-7B81-4DE9-910F-16486F594D05}" type="pres">
      <dgm:prSet presAssocID="{E77B9ED7-3D32-48CD-AB0D-D729BC01E645}" presName="thickLine" presStyleLbl="alignNode1" presStyleIdx="1" presStyleCnt="4"/>
      <dgm:spPr/>
    </dgm:pt>
    <dgm:pt modelId="{6FA3D813-C370-4E9D-8F17-1F7873C4809B}" type="pres">
      <dgm:prSet presAssocID="{E77B9ED7-3D32-48CD-AB0D-D729BC01E645}" presName="horz1" presStyleCnt="0"/>
      <dgm:spPr/>
    </dgm:pt>
    <dgm:pt modelId="{204AF6D7-3338-4825-BC6F-62AC8FC4378D}" type="pres">
      <dgm:prSet presAssocID="{E77B9ED7-3D32-48CD-AB0D-D729BC01E645}" presName="tx1" presStyleLbl="revTx" presStyleIdx="1" presStyleCnt="4"/>
      <dgm:spPr/>
    </dgm:pt>
    <dgm:pt modelId="{8920BBC5-A51A-44A9-AFC6-BB55E1AF3155}" type="pres">
      <dgm:prSet presAssocID="{E77B9ED7-3D32-48CD-AB0D-D729BC01E645}" presName="vert1" presStyleCnt="0"/>
      <dgm:spPr/>
    </dgm:pt>
    <dgm:pt modelId="{7731A929-0BC3-4C52-B2E9-BD871C631C0F}" type="pres">
      <dgm:prSet presAssocID="{CF865A80-1116-4604-9B3F-AD88DEB625E5}" presName="thickLine" presStyleLbl="alignNode1" presStyleIdx="2" presStyleCnt="4"/>
      <dgm:spPr/>
    </dgm:pt>
    <dgm:pt modelId="{4C69EAF9-B040-4306-AB23-5A6DC6404233}" type="pres">
      <dgm:prSet presAssocID="{CF865A80-1116-4604-9B3F-AD88DEB625E5}" presName="horz1" presStyleCnt="0"/>
      <dgm:spPr/>
    </dgm:pt>
    <dgm:pt modelId="{3D3F615B-A522-484B-B051-C6CCD16BA842}" type="pres">
      <dgm:prSet presAssocID="{CF865A80-1116-4604-9B3F-AD88DEB625E5}" presName="tx1" presStyleLbl="revTx" presStyleIdx="2" presStyleCnt="4"/>
      <dgm:spPr/>
    </dgm:pt>
    <dgm:pt modelId="{3F92ECFD-3323-4186-9211-42A46364F735}" type="pres">
      <dgm:prSet presAssocID="{CF865A80-1116-4604-9B3F-AD88DEB625E5}" presName="vert1" presStyleCnt="0"/>
      <dgm:spPr/>
    </dgm:pt>
    <dgm:pt modelId="{1E382EFB-8F96-4543-AAAC-34609CBD8D03}" type="pres">
      <dgm:prSet presAssocID="{74604B58-0577-4FB5-91F9-640C7926C6BA}" presName="thickLine" presStyleLbl="alignNode1" presStyleIdx="3" presStyleCnt="4"/>
      <dgm:spPr/>
    </dgm:pt>
    <dgm:pt modelId="{385B7C26-8351-41B4-85B8-EA16163ADCE1}" type="pres">
      <dgm:prSet presAssocID="{74604B58-0577-4FB5-91F9-640C7926C6BA}" presName="horz1" presStyleCnt="0"/>
      <dgm:spPr/>
    </dgm:pt>
    <dgm:pt modelId="{D5E7CCC9-768B-4EA4-B39C-B2A60CBE20EA}" type="pres">
      <dgm:prSet presAssocID="{74604B58-0577-4FB5-91F9-640C7926C6BA}" presName="tx1" presStyleLbl="revTx" presStyleIdx="3" presStyleCnt="4"/>
      <dgm:spPr/>
    </dgm:pt>
    <dgm:pt modelId="{049B320E-0C2C-4E62-B2F4-E11D3B642DD5}" type="pres">
      <dgm:prSet presAssocID="{74604B58-0577-4FB5-91F9-640C7926C6BA}" presName="vert1" presStyleCnt="0"/>
      <dgm:spPr/>
    </dgm:pt>
  </dgm:ptLst>
  <dgm:cxnLst>
    <dgm:cxn modelId="{FE22E90B-A783-466C-A171-517FA610B7D5}" type="presOf" srcId="{74604B58-0577-4FB5-91F9-640C7926C6BA}" destId="{D5E7CCC9-768B-4EA4-B39C-B2A60CBE20EA}" srcOrd="0" destOrd="0" presId="urn:microsoft.com/office/officeart/2008/layout/LinedList"/>
    <dgm:cxn modelId="{B5483E1F-E27E-4F2C-99DB-C3F403D31804}" srcId="{4F284495-C2B5-4DD3-A16D-DD81645E93D0}" destId="{74604B58-0577-4FB5-91F9-640C7926C6BA}" srcOrd="3" destOrd="0" parTransId="{D6D68526-1877-49E3-9D92-9EB694288253}" sibTransId="{D0D95C19-BE28-4065-AE3F-69FF22DEE314}"/>
    <dgm:cxn modelId="{9B01536D-2898-4053-A27F-440B3B5BBB5D}" type="presOf" srcId="{CF865A80-1116-4604-9B3F-AD88DEB625E5}" destId="{3D3F615B-A522-484B-B051-C6CCD16BA842}" srcOrd="0" destOrd="0" presId="urn:microsoft.com/office/officeart/2008/layout/LinedList"/>
    <dgm:cxn modelId="{F861A992-18C4-4A62-800C-B4334C3744D5}" type="presOf" srcId="{E77B9ED7-3D32-48CD-AB0D-D729BC01E645}" destId="{204AF6D7-3338-4825-BC6F-62AC8FC4378D}" srcOrd="0" destOrd="0" presId="urn:microsoft.com/office/officeart/2008/layout/LinedList"/>
    <dgm:cxn modelId="{5B17A6AD-3923-48A4-A2B0-86D652F220C1}" srcId="{4F284495-C2B5-4DD3-A16D-DD81645E93D0}" destId="{E7D03B1C-6454-4A34-A780-39F3E1700A3F}" srcOrd="0" destOrd="0" parTransId="{BA744434-1E08-4CF7-A23D-AA76EA4C8F9C}" sibTransId="{96C582BB-50A2-44F6-8E60-CB8347444911}"/>
    <dgm:cxn modelId="{F62E0BB9-B0A8-4481-9508-33A1C75DBC93}" type="presOf" srcId="{E7D03B1C-6454-4A34-A780-39F3E1700A3F}" destId="{42634664-E97F-4693-B477-3C682C19DF0D}" srcOrd="0" destOrd="0" presId="urn:microsoft.com/office/officeart/2008/layout/LinedList"/>
    <dgm:cxn modelId="{6C09DBBA-BD93-4E3C-AD29-41D6F4EEC87B}" srcId="{4F284495-C2B5-4DD3-A16D-DD81645E93D0}" destId="{E77B9ED7-3D32-48CD-AB0D-D729BC01E645}" srcOrd="1" destOrd="0" parTransId="{A65D2B45-E7A3-42FB-B2C9-803B8091BE41}" sibTransId="{46455B6A-C7E6-41A3-AB4D-69FAF6EF3A14}"/>
    <dgm:cxn modelId="{E1F10CF4-A082-401A-B0D6-6B6FD19EB8AF}" srcId="{4F284495-C2B5-4DD3-A16D-DD81645E93D0}" destId="{CF865A80-1116-4604-9B3F-AD88DEB625E5}" srcOrd="2" destOrd="0" parTransId="{B9E78282-9C60-4AF3-9D29-EDB23591D2FD}" sibTransId="{9ADAD1F3-1530-42AD-87B1-00555BD284D2}"/>
    <dgm:cxn modelId="{3D3317F9-B8D0-4D4B-B3F2-50B2DBB3076D}" type="presOf" srcId="{4F284495-C2B5-4DD3-A16D-DD81645E93D0}" destId="{3B95DE0C-A369-4649-8454-7283750286A9}" srcOrd="0" destOrd="0" presId="urn:microsoft.com/office/officeart/2008/layout/LinedList"/>
    <dgm:cxn modelId="{41E5FFC0-EEE2-41D9-A0E9-39537E4175D3}" type="presParOf" srcId="{3B95DE0C-A369-4649-8454-7283750286A9}" destId="{B7622506-068F-473B-90B1-CB919BACD6B0}" srcOrd="0" destOrd="0" presId="urn:microsoft.com/office/officeart/2008/layout/LinedList"/>
    <dgm:cxn modelId="{BE500177-B935-4106-9D88-375D3F1A3610}" type="presParOf" srcId="{3B95DE0C-A369-4649-8454-7283750286A9}" destId="{DF79ABCF-DA7D-43C7-A042-CCF66DD1102B}" srcOrd="1" destOrd="0" presId="urn:microsoft.com/office/officeart/2008/layout/LinedList"/>
    <dgm:cxn modelId="{B1C8536B-D147-4989-99FF-DEC424B7E6FB}" type="presParOf" srcId="{DF79ABCF-DA7D-43C7-A042-CCF66DD1102B}" destId="{42634664-E97F-4693-B477-3C682C19DF0D}" srcOrd="0" destOrd="0" presId="urn:microsoft.com/office/officeart/2008/layout/LinedList"/>
    <dgm:cxn modelId="{A2197414-B0CF-4B1B-9634-BF726FF98951}" type="presParOf" srcId="{DF79ABCF-DA7D-43C7-A042-CCF66DD1102B}" destId="{A76E3CF0-8AC2-49C8-B1B4-27CB16CA7B6F}" srcOrd="1" destOrd="0" presId="urn:microsoft.com/office/officeart/2008/layout/LinedList"/>
    <dgm:cxn modelId="{24DE30B4-27D6-4BF0-BA1D-B28C7F29D22D}" type="presParOf" srcId="{3B95DE0C-A369-4649-8454-7283750286A9}" destId="{CF2389E7-7B81-4DE9-910F-16486F594D05}" srcOrd="2" destOrd="0" presId="urn:microsoft.com/office/officeart/2008/layout/LinedList"/>
    <dgm:cxn modelId="{86CE4B76-1B72-4821-9960-89720FC652B0}" type="presParOf" srcId="{3B95DE0C-A369-4649-8454-7283750286A9}" destId="{6FA3D813-C370-4E9D-8F17-1F7873C4809B}" srcOrd="3" destOrd="0" presId="urn:microsoft.com/office/officeart/2008/layout/LinedList"/>
    <dgm:cxn modelId="{F1B520D0-016D-4DC8-8B24-F5B2275E5E8E}" type="presParOf" srcId="{6FA3D813-C370-4E9D-8F17-1F7873C4809B}" destId="{204AF6D7-3338-4825-BC6F-62AC8FC4378D}" srcOrd="0" destOrd="0" presId="urn:microsoft.com/office/officeart/2008/layout/LinedList"/>
    <dgm:cxn modelId="{82BA96C0-C4B5-4AAC-A692-B9328C295CCF}" type="presParOf" srcId="{6FA3D813-C370-4E9D-8F17-1F7873C4809B}" destId="{8920BBC5-A51A-44A9-AFC6-BB55E1AF3155}" srcOrd="1" destOrd="0" presId="urn:microsoft.com/office/officeart/2008/layout/LinedList"/>
    <dgm:cxn modelId="{49B65066-5AF5-43D9-9318-464C0A13588F}" type="presParOf" srcId="{3B95DE0C-A369-4649-8454-7283750286A9}" destId="{7731A929-0BC3-4C52-B2E9-BD871C631C0F}" srcOrd="4" destOrd="0" presId="urn:microsoft.com/office/officeart/2008/layout/LinedList"/>
    <dgm:cxn modelId="{C5BC74AD-4656-4047-9A03-0C5E2601FF74}" type="presParOf" srcId="{3B95DE0C-A369-4649-8454-7283750286A9}" destId="{4C69EAF9-B040-4306-AB23-5A6DC6404233}" srcOrd="5" destOrd="0" presId="urn:microsoft.com/office/officeart/2008/layout/LinedList"/>
    <dgm:cxn modelId="{AD27AEB8-50B2-406E-B8CE-EBAD0257DD6D}" type="presParOf" srcId="{4C69EAF9-B040-4306-AB23-5A6DC6404233}" destId="{3D3F615B-A522-484B-B051-C6CCD16BA842}" srcOrd="0" destOrd="0" presId="urn:microsoft.com/office/officeart/2008/layout/LinedList"/>
    <dgm:cxn modelId="{B39122B2-FFAB-4CBA-A349-96A6338BE8DE}" type="presParOf" srcId="{4C69EAF9-B040-4306-AB23-5A6DC6404233}" destId="{3F92ECFD-3323-4186-9211-42A46364F735}" srcOrd="1" destOrd="0" presId="urn:microsoft.com/office/officeart/2008/layout/LinedList"/>
    <dgm:cxn modelId="{43C0E6F2-5399-4A18-970D-C64EEA01E663}" type="presParOf" srcId="{3B95DE0C-A369-4649-8454-7283750286A9}" destId="{1E382EFB-8F96-4543-AAAC-34609CBD8D03}" srcOrd="6" destOrd="0" presId="urn:microsoft.com/office/officeart/2008/layout/LinedList"/>
    <dgm:cxn modelId="{E728A64E-E726-445A-B512-DAA7EB2168BD}" type="presParOf" srcId="{3B95DE0C-A369-4649-8454-7283750286A9}" destId="{385B7C26-8351-41B4-85B8-EA16163ADCE1}" srcOrd="7" destOrd="0" presId="urn:microsoft.com/office/officeart/2008/layout/LinedList"/>
    <dgm:cxn modelId="{6768B392-6E50-4B14-B53A-DA59DADE322A}" type="presParOf" srcId="{385B7C26-8351-41B4-85B8-EA16163ADCE1}" destId="{D5E7CCC9-768B-4EA4-B39C-B2A60CBE20EA}" srcOrd="0" destOrd="0" presId="urn:microsoft.com/office/officeart/2008/layout/LinedList"/>
    <dgm:cxn modelId="{194D8188-91ED-43ED-B783-1D0D44179861}" type="presParOf" srcId="{385B7C26-8351-41B4-85B8-EA16163ADCE1}" destId="{049B320E-0C2C-4E62-B2F4-E11D3B642D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175FCE-E98F-4CC6-AD73-0119C96350C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38F26-B3D5-409C-9B96-F7A42AF65C0F}">
      <dgm:prSet/>
      <dgm:spPr/>
      <dgm:t>
        <a:bodyPr/>
        <a:lstStyle/>
        <a:p>
          <a:r>
            <a:rPr lang="en-US"/>
            <a:t>Examine</a:t>
          </a:r>
        </a:p>
      </dgm:t>
    </dgm:pt>
    <dgm:pt modelId="{D1D45ED2-7659-4FEC-8652-FA798D080433}" type="parTrans" cxnId="{64BCA9C7-CD79-4CA7-8327-AC405506F0CB}">
      <dgm:prSet/>
      <dgm:spPr/>
      <dgm:t>
        <a:bodyPr/>
        <a:lstStyle/>
        <a:p>
          <a:endParaRPr lang="en-US"/>
        </a:p>
      </dgm:t>
    </dgm:pt>
    <dgm:pt modelId="{B2923F71-539D-4A2D-B2C7-1D0527F986DF}" type="sibTrans" cxnId="{64BCA9C7-CD79-4CA7-8327-AC405506F0CB}">
      <dgm:prSet/>
      <dgm:spPr/>
      <dgm:t>
        <a:bodyPr/>
        <a:lstStyle/>
        <a:p>
          <a:endParaRPr lang="en-US"/>
        </a:p>
      </dgm:t>
    </dgm:pt>
    <dgm:pt modelId="{D6C4B262-A444-4FEE-A4F3-8C0263FBF9CF}">
      <dgm:prSet/>
      <dgm:spPr/>
      <dgm:t>
        <a:bodyPr/>
        <a:lstStyle/>
        <a:p>
          <a:r>
            <a:rPr lang="en-US" dirty="0"/>
            <a:t>Examine urban population growth patterns in Southern Africa.</a:t>
          </a:r>
        </a:p>
      </dgm:t>
    </dgm:pt>
    <dgm:pt modelId="{326926C8-B57C-4655-9889-71E87407F024}" type="parTrans" cxnId="{D8E37276-C154-440D-AEE8-BD4AF375377E}">
      <dgm:prSet/>
      <dgm:spPr/>
      <dgm:t>
        <a:bodyPr/>
        <a:lstStyle/>
        <a:p>
          <a:endParaRPr lang="en-US"/>
        </a:p>
      </dgm:t>
    </dgm:pt>
    <dgm:pt modelId="{37F78F00-345B-43DF-B1A2-58BB2D21910E}" type="sibTrans" cxnId="{D8E37276-C154-440D-AEE8-BD4AF375377E}">
      <dgm:prSet/>
      <dgm:spPr/>
      <dgm:t>
        <a:bodyPr/>
        <a:lstStyle/>
        <a:p>
          <a:endParaRPr lang="en-US"/>
        </a:p>
      </dgm:t>
    </dgm:pt>
    <dgm:pt modelId="{6E92B3B1-BAF1-4672-938C-058EF3B3DC2F}">
      <dgm:prSet/>
      <dgm:spPr/>
      <dgm:t>
        <a:bodyPr/>
        <a:lstStyle/>
        <a:p>
          <a:r>
            <a:rPr lang="en-US" dirty="0"/>
            <a:t>Analyse</a:t>
          </a:r>
        </a:p>
      </dgm:t>
    </dgm:pt>
    <dgm:pt modelId="{1BDDA33C-28A8-488C-A456-4F5F1C578E5A}" type="parTrans" cxnId="{68324128-C9F3-4EFE-B62D-73A2C99403C5}">
      <dgm:prSet/>
      <dgm:spPr/>
      <dgm:t>
        <a:bodyPr/>
        <a:lstStyle/>
        <a:p>
          <a:endParaRPr lang="en-US"/>
        </a:p>
      </dgm:t>
    </dgm:pt>
    <dgm:pt modelId="{BBDA9328-AE45-4436-BDEF-5F5B1614354F}" type="sibTrans" cxnId="{68324128-C9F3-4EFE-B62D-73A2C99403C5}">
      <dgm:prSet/>
      <dgm:spPr/>
      <dgm:t>
        <a:bodyPr/>
        <a:lstStyle/>
        <a:p>
          <a:endParaRPr lang="en-US"/>
        </a:p>
      </dgm:t>
    </dgm:pt>
    <dgm:pt modelId="{95A850EA-3013-4E87-84B1-EF015589243C}">
      <dgm:prSet/>
      <dgm:spPr/>
      <dgm:t>
        <a:bodyPr/>
        <a:lstStyle/>
        <a:p>
          <a:r>
            <a:rPr lang="en-US" dirty="0"/>
            <a:t>Analyse relationships between population growth and land consumption.</a:t>
          </a:r>
        </a:p>
      </dgm:t>
    </dgm:pt>
    <dgm:pt modelId="{07437E26-C815-47DF-B11B-8CEBA7DE3809}" type="parTrans" cxnId="{A967B6BE-7DE1-4135-9D50-11782837A935}">
      <dgm:prSet/>
      <dgm:spPr/>
      <dgm:t>
        <a:bodyPr/>
        <a:lstStyle/>
        <a:p>
          <a:endParaRPr lang="en-US"/>
        </a:p>
      </dgm:t>
    </dgm:pt>
    <dgm:pt modelId="{6DF76DF6-4A11-4007-B533-A4E1DC20A8A9}" type="sibTrans" cxnId="{A967B6BE-7DE1-4135-9D50-11782837A935}">
      <dgm:prSet/>
      <dgm:spPr/>
      <dgm:t>
        <a:bodyPr/>
        <a:lstStyle/>
        <a:p>
          <a:endParaRPr lang="en-US"/>
        </a:p>
      </dgm:t>
    </dgm:pt>
    <dgm:pt modelId="{D21E0912-0284-4444-84DD-73E6A1DFB811}">
      <dgm:prSet/>
      <dgm:spPr/>
      <dgm:t>
        <a:bodyPr/>
        <a:lstStyle/>
        <a:p>
          <a:r>
            <a:rPr lang="en-US" dirty="0"/>
            <a:t>Explore</a:t>
          </a:r>
        </a:p>
      </dgm:t>
    </dgm:pt>
    <dgm:pt modelId="{C6B4F4A9-6AD1-4960-B8C3-3CF3900A73E1}" type="parTrans" cxnId="{72FFD05C-59CF-4102-8ECB-B259A3FB4210}">
      <dgm:prSet/>
      <dgm:spPr/>
      <dgm:t>
        <a:bodyPr/>
        <a:lstStyle/>
        <a:p>
          <a:endParaRPr lang="en-US"/>
        </a:p>
      </dgm:t>
    </dgm:pt>
    <dgm:pt modelId="{2E6C8FBF-63B6-4A68-B6FE-FC1FE17249BF}" type="sibTrans" cxnId="{72FFD05C-59CF-4102-8ECB-B259A3FB4210}">
      <dgm:prSet/>
      <dgm:spPr/>
      <dgm:t>
        <a:bodyPr/>
        <a:lstStyle/>
        <a:p>
          <a:endParaRPr lang="en-US"/>
        </a:p>
      </dgm:t>
    </dgm:pt>
    <dgm:pt modelId="{D7D4F6E9-DEC7-417F-BAAD-0C53E4B1A4D8}">
      <dgm:prSet/>
      <dgm:spPr/>
      <dgm:t>
        <a:bodyPr/>
        <a:lstStyle/>
        <a:p>
          <a:r>
            <a:rPr lang="en-US" dirty="0"/>
            <a:t>Explore context-sensitive &amp; sustainable land-use strategies that can be adopted to address challenges in the region.</a:t>
          </a:r>
        </a:p>
      </dgm:t>
    </dgm:pt>
    <dgm:pt modelId="{E04AB6ED-DBB7-482A-9831-BA5AD85D7E04}" type="parTrans" cxnId="{B6EF5F06-8983-4529-AA35-5132E3CC7E86}">
      <dgm:prSet/>
      <dgm:spPr/>
      <dgm:t>
        <a:bodyPr/>
        <a:lstStyle/>
        <a:p>
          <a:endParaRPr lang="en-US"/>
        </a:p>
      </dgm:t>
    </dgm:pt>
    <dgm:pt modelId="{8C3F03B6-2AC4-442B-BC24-822612847044}" type="sibTrans" cxnId="{B6EF5F06-8983-4529-AA35-5132E3CC7E86}">
      <dgm:prSet/>
      <dgm:spPr/>
      <dgm:t>
        <a:bodyPr/>
        <a:lstStyle/>
        <a:p>
          <a:endParaRPr lang="en-US"/>
        </a:p>
      </dgm:t>
    </dgm:pt>
    <dgm:pt modelId="{948F9B2E-6556-4E00-81FE-22476F9225A0}" type="pres">
      <dgm:prSet presAssocID="{48175FCE-E98F-4CC6-AD73-0119C96350CD}" presName="Name0" presStyleCnt="0">
        <dgm:presLayoutVars>
          <dgm:dir/>
          <dgm:animLvl val="lvl"/>
          <dgm:resizeHandles val="exact"/>
        </dgm:presLayoutVars>
      </dgm:prSet>
      <dgm:spPr/>
    </dgm:pt>
    <dgm:pt modelId="{E43E6A35-0A74-44CD-80E8-38F38B7B87EA}" type="pres">
      <dgm:prSet presAssocID="{7D038F26-B3D5-409C-9B96-F7A42AF65C0F}" presName="linNode" presStyleCnt="0"/>
      <dgm:spPr/>
    </dgm:pt>
    <dgm:pt modelId="{0F4AB876-DB7C-4923-890C-CA7946129BE1}" type="pres">
      <dgm:prSet presAssocID="{7D038F26-B3D5-409C-9B96-F7A42AF65C0F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8020E78-E4FB-4033-88A9-08B690B3B826}" type="pres">
      <dgm:prSet presAssocID="{7D038F26-B3D5-409C-9B96-F7A42AF65C0F}" presName="descendantText" presStyleLbl="alignAccFollowNode1" presStyleIdx="0" presStyleCnt="3">
        <dgm:presLayoutVars>
          <dgm:bulletEnabled/>
        </dgm:presLayoutVars>
      </dgm:prSet>
      <dgm:spPr/>
    </dgm:pt>
    <dgm:pt modelId="{20306306-DA9E-4B1F-814D-BD68194CD4BC}" type="pres">
      <dgm:prSet presAssocID="{B2923F71-539D-4A2D-B2C7-1D0527F986DF}" presName="sp" presStyleCnt="0"/>
      <dgm:spPr/>
    </dgm:pt>
    <dgm:pt modelId="{7E145D45-EF0C-4DA2-A0B2-2035F44A3AFC}" type="pres">
      <dgm:prSet presAssocID="{6E92B3B1-BAF1-4672-938C-058EF3B3DC2F}" presName="linNode" presStyleCnt="0"/>
      <dgm:spPr/>
    </dgm:pt>
    <dgm:pt modelId="{9B1B65B8-C199-46D0-BABF-32A0A6EA5998}" type="pres">
      <dgm:prSet presAssocID="{6E92B3B1-BAF1-4672-938C-058EF3B3DC2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3CA79ED-46CF-46ED-8356-9BC9532354B5}" type="pres">
      <dgm:prSet presAssocID="{6E92B3B1-BAF1-4672-938C-058EF3B3DC2F}" presName="descendantText" presStyleLbl="alignAccFollowNode1" presStyleIdx="1" presStyleCnt="3">
        <dgm:presLayoutVars>
          <dgm:bulletEnabled/>
        </dgm:presLayoutVars>
      </dgm:prSet>
      <dgm:spPr/>
    </dgm:pt>
    <dgm:pt modelId="{60D58663-DA3B-4900-8034-C3A0943B20D2}" type="pres">
      <dgm:prSet presAssocID="{BBDA9328-AE45-4436-BDEF-5F5B1614354F}" presName="sp" presStyleCnt="0"/>
      <dgm:spPr/>
    </dgm:pt>
    <dgm:pt modelId="{37E839AA-F36B-4757-BDE9-7D86BF5744A9}" type="pres">
      <dgm:prSet presAssocID="{D21E0912-0284-4444-84DD-73E6A1DFB811}" presName="linNode" presStyleCnt="0"/>
      <dgm:spPr/>
    </dgm:pt>
    <dgm:pt modelId="{7EA8BE76-8881-422E-864D-B3CE5C1A78E9}" type="pres">
      <dgm:prSet presAssocID="{D21E0912-0284-4444-84DD-73E6A1DFB811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9FBFE2E-BC16-4BCA-984E-2139EF424D84}" type="pres">
      <dgm:prSet presAssocID="{D21E0912-0284-4444-84DD-73E6A1DFB811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6EF5F06-8983-4529-AA35-5132E3CC7E86}" srcId="{D21E0912-0284-4444-84DD-73E6A1DFB811}" destId="{D7D4F6E9-DEC7-417F-BAAD-0C53E4B1A4D8}" srcOrd="0" destOrd="0" parTransId="{E04AB6ED-DBB7-482A-9831-BA5AD85D7E04}" sibTransId="{8C3F03B6-2AC4-442B-BC24-822612847044}"/>
    <dgm:cxn modelId="{2E36E408-BA5F-45CF-9A57-04BE16A9DA08}" type="presOf" srcId="{D21E0912-0284-4444-84DD-73E6A1DFB811}" destId="{7EA8BE76-8881-422E-864D-B3CE5C1A78E9}" srcOrd="0" destOrd="0" presId="urn:microsoft.com/office/officeart/2016/7/layout/VerticalSolidActionList"/>
    <dgm:cxn modelId="{68324128-C9F3-4EFE-B62D-73A2C99403C5}" srcId="{48175FCE-E98F-4CC6-AD73-0119C96350CD}" destId="{6E92B3B1-BAF1-4672-938C-058EF3B3DC2F}" srcOrd="1" destOrd="0" parTransId="{1BDDA33C-28A8-488C-A456-4F5F1C578E5A}" sibTransId="{BBDA9328-AE45-4436-BDEF-5F5B1614354F}"/>
    <dgm:cxn modelId="{72FFD05C-59CF-4102-8ECB-B259A3FB4210}" srcId="{48175FCE-E98F-4CC6-AD73-0119C96350CD}" destId="{D21E0912-0284-4444-84DD-73E6A1DFB811}" srcOrd="2" destOrd="0" parTransId="{C6B4F4A9-6AD1-4960-B8C3-3CF3900A73E1}" sibTransId="{2E6C8FBF-63B6-4A68-B6FE-FC1FE17249BF}"/>
    <dgm:cxn modelId="{36940C42-E97C-464F-830F-0590F42DFF39}" type="presOf" srcId="{95A850EA-3013-4E87-84B1-EF015589243C}" destId="{F3CA79ED-46CF-46ED-8356-9BC9532354B5}" srcOrd="0" destOrd="0" presId="urn:microsoft.com/office/officeart/2016/7/layout/VerticalSolidActionList"/>
    <dgm:cxn modelId="{D8E37276-C154-440D-AEE8-BD4AF375377E}" srcId="{7D038F26-B3D5-409C-9B96-F7A42AF65C0F}" destId="{D6C4B262-A444-4FEE-A4F3-8C0263FBF9CF}" srcOrd="0" destOrd="0" parTransId="{326926C8-B57C-4655-9889-71E87407F024}" sibTransId="{37F78F00-345B-43DF-B1A2-58BB2D21910E}"/>
    <dgm:cxn modelId="{FC50BB57-A2F9-4243-85FD-83D1C0241EEE}" type="presOf" srcId="{6E92B3B1-BAF1-4672-938C-058EF3B3DC2F}" destId="{9B1B65B8-C199-46D0-BABF-32A0A6EA5998}" srcOrd="0" destOrd="0" presId="urn:microsoft.com/office/officeart/2016/7/layout/VerticalSolidActionList"/>
    <dgm:cxn modelId="{87A0F2AA-17D1-4EB3-B904-5CB925AAB550}" type="presOf" srcId="{D6C4B262-A444-4FEE-A4F3-8C0263FBF9CF}" destId="{D8020E78-E4FB-4033-88A9-08B690B3B826}" srcOrd="0" destOrd="0" presId="urn:microsoft.com/office/officeart/2016/7/layout/VerticalSolidActionList"/>
    <dgm:cxn modelId="{A967B6BE-7DE1-4135-9D50-11782837A935}" srcId="{6E92B3B1-BAF1-4672-938C-058EF3B3DC2F}" destId="{95A850EA-3013-4E87-84B1-EF015589243C}" srcOrd="0" destOrd="0" parTransId="{07437E26-C815-47DF-B11B-8CEBA7DE3809}" sibTransId="{6DF76DF6-4A11-4007-B533-A4E1DC20A8A9}"/>
    <dgm:cxn modelId="{64BCA9C7-CD79-4CA7-8327-AC405506F0CB}" srcId="{48175FCE-E98F-4CC6-AD73-0119C96350CD}" destId="{7D038F26-B3D5-409C-9B96-F7A42AF65C0F}" srcOrd="0" destOrd="0" parTransId="{D1D45ED2-7659-4FEC-8652-FA798D080433}" sibTransId="{B2923F71-539D-4A2D-B2C7-1D0527F986DF}"/>
    <dgm:cxn modelId="{754B96D6-064D-42FA-9BC3-E106A9DCD01A}" type="presOf" srcId="{48175FCE-E98F-4CC6-AD73-0119C96350CD}" destId="{948F9B2E-6556-4E00-81FE-22476F9225A0}" srcOrd="0" destOrd="0" presId="urn:microsoft.com/office/officeart/2016/7/layout/VerticalSolidActionList"/>
    <dgm:cxn modelId="{03147DF5-F7C2-4052-B95F-21E032D018D3}" type="presOf" srcId="{D7D4F6E9-DEC7-417F-BAAD-0C53E4B1A4D8}" destId="{99FBFE2E-BC16-4BCA-984E-2139EF424D84}" srcOrd="0" destOrd="0" presId="urn:microsoft.com/office/officeart/2016/7/layout/VerticalSolidActionList"/>
    <dgm:cxn modelId="{933B5EFB-DCDC-4A99-BC7C-8E5F5347A5AF}" type="presOf" srcId="{7D038F26-B3D5-409C-9B96-F7A42AF65C0F}" destId="{0F4AB876-DB7C-4923-890C-CA7946129BE1}" srcOrd="0" destOrd="0" presId="urn:microsoft.com/office/officeart/2016/7/layout/VerticalSolidActionList"/>
    <dgm:cxn modelId="{5F0A21BE-F5A3-4680-96D3-CF1BA30E0AC4}" type="presParOf" srcId="{948F9B2E-6556-4E00-81FE-22476F9225A0}" destId="{E43E6A35-0A74-44CD-80E8-38F38B7B87EA}" srcOrd="0" destOrd="0" presId="urn:microsoft.com/office/officeart/2016/7/layout/VerticalSolidActionList"/>
    <dgm:cxn modelId="{C48909BD-B9AF-4BD8-BD17-4A91970E218B}" type="presParOf" srcId="{E43E6A35-0A74-44CD-80E8-38F38B7B87EA}" destId="{0F4AB876-DB7C-4923-890C-CA7946129BE1}" srcOrd="0" destOrd="0" presId="urn:microsoft.com/office/officeart/2016/7/layout/VerticalSolidActionList"/>
    <dgm:cxn modelId="{F64515CC-96CE-489C-ADBB-8C53361137DE}" type="presParOf" srcId="{E43E6A35-0A74-44CD-80E8-38F38B7B87EA}" destId="{D8020E78-E4FB-4033-88A9-08B690B3B826}" srcOrd="1" destOrd="0" presId="urn:microsoft.com/office/officeart/2016/7/layout/VerticalSolidActionList"/>
    <dgm:cxn modelId="{3459C6B2-7DB2-4CDA-84CD-47F88408779A}" type="presParOf" srcId="{948F9B2E-6556-4E00-81FE-22476F9225A0}" destId="{20306306-DA9E-4B1F-814D-BD68194CD4BC}" srcOrd="1" destOrd="0" presId="urn:microsoft.com/office/officeart/2016/7/layout/VerticalSolidActionList"/>
    <dgm:cxn modelId="{70739366-5540-446D-ABBE-A065CFF1A550}" type="presParOf" srcId="{948F9B2E-6556-4E00-81FE-22476F9225A0}" destId="{7E145D45-EF0C-4DA2-A0B2-2035F44A3AFC}" srcOrd="2" destOrd="0" presId="urn:microsoft.com/office/officeart/2016/7/layout/VerticalSolidActionList"/>
    <dgm:cxn modelId="{3CEE6BB8-6192-4DF3-AA40-6417B8C02646}" type="presParOf" srcId="{7E145D45-EF0C-4DA2-A0B2-2035F44A3AFC}" destId="{9B1B65B8-C199-46D0-BABF-32A0A6EA5998}" srcOrd="0" destOrd="0" presId="urn:microsoft.com/office/officeart/2016/7/layout/VerticalSolidActionList"/>
    <dgm:cxn modelId="{29BEA911-8951-423A-B955-0DBF8C1CB8AE}" type="presParOf" srcId="{7E145D45-EF0C-4DA2-A0B2-2035F44A3AFC}" destId="{F3CA79ED-46CF-46ED-8356-9BC9532354B5}" srcOrd="1" destOrd="0" presId="urn:microsoft.com/office/officeart/2016/7/layout/VerticalSolidActionList"/>
    <dgm:cxn modelId="{9FB8DD2E-809C-482B-9CFA-E1735BCACD03}" type="presParOf" srcId="{948F9B2E-6556-4E00-81FE-22476F9225A0}" destId="{60D58663-DA3B-4900-8034-C3A0943B20D2}" srcOrd="3" destOrd="0" presId="urn:microsoft.com/office/officeart/2016/7/layout/VerticalSolidActionList"/>
    <dgm:cxn modelId="{32BDF267-D331-4B27-8519-610DF649B2DE}" type="presParOf" srcId="{948F9B2E-6556-4E00-81FE-22476F9225A0}" destId="{37E839AA-F36B-4757-BDE9-7D86BF5744A9}" srcOrd="4" destOrd="0" presId="urn:microsoft.com/office/officeart/2016/7/layout/VerticalSolidActionList"/>
    <dgm:cxn modelId="{2F28696A-FC79-4EC3-A556-ECE9874625CC}" type="presParOf" srcId="{37E839AA-F36B-4757-BDE9-7D86BF5744A9}" destId="{7EA8BE76-8881-422E-864D-B3CE5C1A78E9}" srcOrd="0" destOrd="0" presId="urn:microsoft.com/office/officeart/2016/7/layout/VerticalSolidActionList"/>
    <dgm:cxn modelId="{431CA719-85C2-4540-8132-1C8E229F1615}" type="presParOf" srcId="{37E839AA-F36B-4757-BDE9-7D86BF5744A9}" destId="{99FBFE2E-BC16-4BCA-984E-2139EF424D8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C75CD9-1399-457C-BA3A-C470088B2CF0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35EACB7-AF34-4C52-BECD-8AAFEE202B1D}">
      <dgm:prSet/>
      <dgm:spPr/>
      <dgm:t>
        <a:bodyPr/>
        <a:lstStyle/>
        <a:p>
          <a:r>
            <a:rPr lang="en-US" dirty="0"/>
            <a:t>Ten countries: Angola, Botswana, Lesotho, Malawi, Mozambique, Namibia, South Africa, Zambia, Zimbabwe, Eswatini.</a:t>
          </a:r>
        </a:p>
      </dgm:t>
    </dgm:pt>
    <dgm:pt modelId="{9D6C046D-0061-4F26-ABDB-B8D5BDA5CA0F}" type="parTrans" cxnId="{25AFBC39-B257-452B-A865-45DE65333363}">
      <dgm:prSet/>
      <dgm:spPr/>
      <dgm:t>
        <a:bodyPr/>
        <a:lstStyle/>
        <a:p>
          <a:endParaRPr lang="en-US"/>
        </a:p>
      </dgm:t>
    </dgm:pt>
    <dgm:pt modelId="{2F210A00-8110-4485-BF9A-4F87372B6756}" type="sibTrans" cxnId="{25AFBC39-B257-452B-A865-45DE65333363}">
      <dgm:prSet/>
      <dgm:spPr/>
      <dgm:t>
        <a:bodyPr/>
        <a:lstStyle/>
        <a:p>
          <a:endParaRPr lang="en-US"/>
        </a:p>
      </dgm:t>
    </dgm:pt>
    <dgm:pt modelId="{536FBD4F-B5ED-4074-AF8F-FDEDAC135329}">
      <dgm:prSet/>
      <dgm:spPr/>
      <dgm:t>
        <a:bodyPr/>
        <a:lstStyle/>
        <a:p>
          <a:r>
            <a:rPr lang="en-US" dirty="0"/>
            <a:t>Region shows varied urbanisation trajectories and governance capacities.</a:t>
          </a:r>
        </a:p>
      </dgm:t>
    </dgm:pt>
    <dgm:pt modelId="{B2AD3422-5B46-4429-B73E-2F416926A2D7}" type="parTrans" cxnId="{6CD3A43F-9CC8-4BB9-9364-428AFFA4CFB4}">
      <dgm:prSet/>
      <dgm:spPr/>
      <dgm:t>
        <a:bodyPr/>
        <a:lstStyle/>
        <a:p>
          <a:endParaRPr lang="en-US"/>
        </a:p>
      </dgm:t>
    </dgm:pt>
    <dgm:pt modelId="{0D131B99-ACD7-481A-BA67-0003B219248C}" type="sibTrans" cxnId="{6CD3A43F-9CC8-4BB9-9364-428AFFA4CFB4}">
      <dgm:prSet/>
      <dgm:spPr/>
      <dgm:t>
        <a:bodyPr/>
        <a:lstStyle/>
        <a:p>
          <a:endParaRPr lang="en-US"/>
        </a:p>
      </dgm:t>
    </dgm:pt>
    <dgm:pt modelId="{8557238C-D16B-4A28-A186-FAC11B67A812}">
      <dgm:prSet/>
      <dgm:spPr/>
      <dgm:t>
        <a:bodyPr/>
        <a:lstStyle/>
        <a:p>
          <a:r>
            <a:rPr lang="en-US"/>
            <a:t>Contrasts between resource-driven growth and land-constrained contexts.</a:t>
          </a:r>
        </a:p>
      </dgm:t>
    </dgm:pt>
    <dgm:pt modelId="{56D8360D-4724-4C8A-BE4C-B619DC85CC3E}" type="parTrans" cxnId="{7BF614F9-D451-4ED9-ABBC-4B9FCB60B923}">
      <dgm:prSet/>
      <dgm:spPr/>
      <dgm:t>
        <a:bodyPr/>
        <a:lstStyle/>
        <a:p>
          <a:endParaRPr lang="en-US"/>
        </a:p>
      </dgm:t>
    </dgm:pt>
    <dgm:pt modelId="{0F3E3DB8-6331-48A2-AF5C-4670D5F9034B}" type="sibTrans" cxnId="{7BF614F9-D451-4ED9-ABBC-4B9FCB60B923}">
      <dgm:prSet/>
      <dgm:spPr/>
      <dgm:t>
        <a:bodyPr/>
        <a:lstStyle/>
        <a:p>
          <a:endParaRPr lang="en-US"/>
        </a:p>
      </dgm:t>
    </dgm:pt>
    <dgm:pt modelId="{533CEAF6-A0CC-4E29-96DA-4A96451AD9F0}" type="pres">
      <dgm:prSet presAssocID="{59C75CD9-1399-457C-BA3A-C470088B2CF0}" presName="vert0" presStyleCnt="0">
        <dgm:presLayoutVars>
          <dgm:dir/>
          <dgm:animOne val="branch"/>
          <dgm:animLvl val="lvl"/>
        </dgm:presLayoutVars>
      </dgm:prSet>
      <dgm:spPr/>
    </dgm:pt>
    <dgm:pt modelId="{0F9C50D6-CAFB-4DA9-A6CE-4BA089944494}" type="pres">
      <dgm:prSet presAssocID="{535EACB7-AF34-4C52-BECD-8AAFEE202B1D}" presName="thickLine" presStyleLbl="alignNode1" presStyleIdx="0" presStyleCnt="3"/>
      <dgm:spPr/>
    </dgm:pt>
    <dgm:pt modelId="{C5D10CAE-BC82-4DE1-A105-2DA559651F8C}" type="pres">
      <dgm:prSet presAssocID="{535EACB7-AF34-4C52-BECD-8AAFEE202B1D}" presName="horz1" presStyleCnt="0"/>
      <dgm:spPr/>
    </dgm:pt>
    <dgm:pt modelId="{06DB3813-8AFC-4893-8B46-9468B9F82528}" type="pres">
      <dgm:prSet presAssocID="{535EACB7-AF34-4C52-BECD-8AAFEE202B1D}" presName="tx1" presStyleLbl="revTx" presStyleIdx="0" presStyleCnt="3"/>
      <dgm:spPr/>
    </dgm:pt>
    <dgm:pt modelId="{6276F4CF-61BD-4267-B289-DE56BFAECB0A}" type="pres">
      <dgm:prSet presAssocID="{535EACB7-AF34-4C52-BECD-8AAFEE202B1D}" presName="vert1" presStyleCnt="0"/>
      <dgm:spPr/>
    </dgm:pt>
    <dgm:pt modelId="{1AAD43AE-2050-4A24-8270-4A6C8A02F5D3}" type="pres">
      <dgm:prSet presAssocID="{536FBD4F-B5ED-4074-AF8F-FDEDAC135329}" presName="thickLine" presStyleLbl="alignNode1" presStyleIdx="1" presStyleCnt="3"/>
      <dgm:spPr/>
    </dgm:pt>
    <dgm:pt modelId="{12E3403F-43AF-488D-B732-4681C0804933}" type="pres">
      <dgm:prSet presAssocID="{536FBD4F-B5ED-4074-AF8F-FDEDAC135329}" presName="horz1" presStyleCnt="0"/>
      <dgm:spPr/>
    </dgm:pt>
    <dgm:pt modelId="{1E26515F-C9E6-4188-8AE2-F153D750ACE4}" type="pres">
      <dgm:prSet presAssocID="{536FBD4F-B5ED-4074-AF8F-FDEDAC135329}" presName="tx1" presStyleLbl="revTx" presStyleIdx="1" presStyleCnt="3"/>
      <dgm:spPr/>
    </dgm:pt>
    <dgm:pt modelId="{368F230C-A30C-431A-A7C9-0F83FC645A87}" type="pres">
      <dgm:prSet presAssocID="{536FBD4F-B5ED-4074-AF8F-FDEDAC135329}" presName="vert1" presStyleCnt="0"/>
      <dgm:spPr/>
    </dgm:pt>
    <dgm:pt modelId="{06C90EC9-BD56-4C4C-8B04-DD9243AEB672}" type="pres">
      <dgm:prSet presAssocID="{8557238C-D16B-4A28-A186-FAC11B67A812}" presName="thickLine" presStyleLbl="alignNode1" presStyleIdx="2" presStyleCnt="3"/>
      <dgm:spPr/>
    </dgm:pt>
    <dgm:pt modelId="{1FA364D9-65DC-4579-81B9-045B2D5D94C5}" type="pres">
      <dgm:prSet presAssocID="{8557238C-D16B-4A28-A186-FAC11B67A812}" presName="horz1" presStyleCnt="0"/>
      <dgm:spPr/>
    </dgm:pt>
    <dgm:pt modelId="{D7F6C7C7-79D6-4F51-8E56-77A4C06AC38A}" type="pres">
      <dgm:prSet presAssocID="{8557238C-D16B-4A28-A186-FAC11B67A812}" presName="tx1" presStyleLbl="revTx" presStyleIdx="2" presStyleCnt="3"/>
      <dgm:spPr/>
    </dgm:pt>
    <dgm:pt modelId="{A2E389A9-9EB8-4643-93DF-CDDEC52A095A}" type="pres">
      <dgm:prSet presAssocID="{8557238C-D16B-4A28-A186-FAC11B67A812}" presName="vert1" presStyleCnt="0"/>
      <dgm:spPr/>
    </dgm:pt>
  </dgm:ptLst>
  <dgm:cxnLst>
    <dgm:cxn modelId="{25AFBC39-B257-452B-A865-45DE65333363}" srcId="{59C75CD9-1399-457C-BA3A-C470088B2CF0}" destId="{535EACB7-AF34-4C52-BECD-8AAFEE202B1D}" srcOrd="0" destOrd="0" parTransId="{9D6C046D-0061-4F26-ABDB-B8D5BDA5CA0F}" sibTransId="{2F210A00-8110-4485-BF9A-4F87372B6756}"/>
    <dgm:cxn modelId="{6CD3A43F-9CC8-4BB9-9364-428AFFA4CFB4}" srcId="{59C75CD9-1399-457C-BA3A-C470088B2CF0}" destId="{536FBD4F-B5ED-4074-AF8F-FDEDAC135329}" srcOrd="1" destOrd="0" parTransId="{B2AD3422-5B46-4429-B73E-2F416926A2D7}" sibTransId="{0D131B99-ACD7-481A-BA67-0003B219248C}"/>
    <dgm:cxn modelId="{ACF4604C-65FD-4712-A996-09CFF5D1A21D}" type="presOf" srcId="{8557238C-D16B-4A28-A186-FAC11B67A812}" destId="{D7F6C7C7-79D6-4F51-8E56-77A4C06AC38A}" srcOrd="0" destOrd="0" presId="urn:microsoft.com/office/officeart/2008/layout/LinedList"/>
    <dgm:cxn modelId="{FC1B1A51-E367-4C1C-B480-51CF5F964465}" type="presOf" srcId="{536FBD4F-B5ED-4074-AF8F-FDEDAC135329}" destId="{1E26515F-C9E6-4188-8AE2-F153D750ACE4}" srcOrd="0" destOrd="0" presId="urn:microsoft.com/office/officeart/2008/layout/LinedList"/>
    <dgm:cxn modelId="{D21E9CB5-0E2C-43F7-9B47-39D491552016}" type="presOf" srcId="{535EACB7-AF34-4C52-BECD-8AAFEE202B1D}" destId="{06DB3813-8AFC-4893-8B46-9468B9F82528}" srcOrd="0" destOrd="0" presId="urn:microsoft.com/office/officeart/2008/layout/LinedList"/>
    <dgm:cxn modelId="{6AF815F3-7185-4FB1-A528-7FB17B7C292E}" type="presOf" srcId="{59C75CD9-1399-457C-BA3A-C470088B2CF0}" destId="{533CEAF6-A0CC-4E29-96DA-4A96451AD9F0}" srcOrd="0" destOrd="0" presId="urn:microsoft.com/office/officeart/2008/layout/LinedList"/>
    <dgm:cxn modelId="{7BF614F9-D451-4ED9-ABBC-4B9FCB60B923}" srcId="{59C75CD9-1399-457C-BA3A-C470088B2CF0}" destId="{8557238C-D16B-4A28-A186-FAC11B67A812}" srcOrd="2" destOrd="0" parTransId="{56D8360D-4724-4C8A-BE4C-B619DC85CC3E}" sibTransId="{0F3E3DB8-6331-48A2-AF5C-4670D5F9034B}"/>
    <dgm:cxn modelId="{3DA14A81-81EA-4E9A-A8A2-6152B2EBEEFE}" type="presParOf" srcId="{533CEAF6-A0CC-4E29-96DA-4A96451AD9F0}" destId="{0F9C50D6-CAFB-4DA9-A6CE-4BA089944494}" srcOrd="0" destOrd="0" presId="urn:microsoft.com/office/officeart/2008/layout/LinedList"/>
    <dgm:cxn modelId="{8E926B73-BD42-4F67-8E61-84A6F68515AA}" type="presParOf" srcId="{533CEAF6-A0CC-4E29-96DA-4A96451AD9F0}" destId="{C5D10CAE-BC82-4DE1-A105-2DA559651F8C}" srcOrd="1" destOrd="0" presId="urn:microsoft.com/office/officeart/2008/layout/LinedList"/>
    <dgm:cxn modelId="{86B1E06D-106E-4E76-BE02-A5151C6F3433}" type="presParOf" srcId="{C5D10CAE-BC82-4DE1-A105-2DA559651F8C}" destId="{06DB3813-8AFC-4893-8B46-9468B9F82528}" srcOrd="0" destOrd="0" presId="urn:microsoft.com/office/officeart/2008/layout/LinedList"/>
    <dgm:cxn modelId="{92519423-ED83-436B-A0BE-17D39208C0F7}" type="presParOf" srcId="{C5D10CAE-BC82-4DE1-A105-2DA559651F8C}" destId="{6276F4CF-61BD-4267-B289-DE56BFAECB0A}" srcOrd="1" destOrd="0" presId="urn:microsoft.com/office/officeart/2008/layout/LinedList"/>
    <dgm:cxn modelId="{289901E1-9617-4E5C-9979-F501D1D0A3A1}" type="presParOf" srcId="{533CEAF6-A0CC-4E29-96DA-4A96451AD9F0}" destId="{1AAD43AE-2050-4A24-8270-4A6C8A02F5D3}" srcOrd="2" destOrd="0" presId="urn:microsoft.com/office/officeart/2008/layout/LinedList"/>
    <dgm:cxn modelId="{A3F9F86C-02DD-4D4F-BBB0-EFB61D45C180}" type="presParOf" srcId="{533CEAF6-A0CC-4E29-96DA-4A96451AD9F0}" destId="{12E3403F-43AF-488D-B732-4681C0804933}" srcOrd="3" destOrd="0" presId="urn:microsoft.com/office/officeart/2008/layout/LinedList"/>
    <dgm:cxn modelId="{1371B179-6F5D-48C0-A0B3-0C6EAE8C84A8}" type="presParOf" srcId="{12E3403F-43AF-488D-B732-4681C0804933}" destId="{1E26515F-C9E6-4188-8AE2-F153D750ACE4}" srcOrd="0" destOrd="0" presId="urn:microsoft.com/office/officeart/2008/layout/LinedList"/>
    <dgm:cxn modelId="{FA552121-2242-4A4A-937A-CC1772ECE8FC}" type="presParOf" srcId="{12E3403F-43AF-488D-B732-4681C0804933}" destId="{368F230C-A30C-431A-A7C9-0F83FC645A87}" srcOrd="1" destOrd="0" presId="urn:microsoft.com/office/officeart/2008/layout/LinedList"/>
    <dgm:cxn modelId="{6AFBA981-4FF1-4931-B821-8D1CAD3CB52B}" type="presParOf" srcId="{533CEAF6-A0CC-4E29-96DA-4A96451AD9F0}" destId="{06C90EC9-BD56-4C4C-8B04-DD9243AEB672}" srcOrd="4" destOrd="0" presId="urn:microsoft.com/office/officeart/2008/layout/LinedList"/>
    <dgm:cxn modelId="{EC7808B4-D496-43EE-BBA4-05E363268200}" type="presParOf" srcId="{533CEAF6-A0CC-4E29-96DA-4A96451AD9F0}" destId="{1FA364D9-65DC-4579-81B9-045B2D5D94C5}" srcOrd="5" destOrd="0" presId="urn:microsoft.com/office/officeart/2008/layout/LinedList"/>
    <dgm:cxn modelId="{6EEA1D28-EDC4-45CA-8E30-87E56B5C0CE4}" type="presParOf" srcId="{1FA364D9-65DC-4579-81B9-045B2D5D94C5}" destId="{D7F6C7C7-79D6-4F51-8E56-77A4C06AC38A}" srcOrd="0" destOrd="0" presId="urn:microsoft.com/office/officeart/2008/layout/LinedList"/>
    <dgm:cxn modelId="{ED03389C-CCF5-449E-B78D-68EEA9BFA4A9}" type="presParOf" srcId="{1FA364D9-65DC-4579-81B9-045B2D5D94C5}" destId="{A2E389A9-9EB8-4643-93DF-CDDEC52A09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FA337E-1ADD-4B7B-BCC5-2AD985678389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8BACCBE-8922-4260-89AA-2C3B7ACE2E81}">
      <dgm:prSet/>
      <dgm:spPr/>
      <dgm:t>
        <a:bodyPr/>
        <a:lstStyle/>
        <a:p>
          <a:r>
            <a:rPr lang="en-ZA"/>
            <a:t>Main dataset: Africapolis 2024 (OECD/SWAC).</a:t>
          </a:r>
          <a:endParaRPr lang="en-US"/>
        </a:p>
      </dgm:t>
    </dgm:pt>
    <dgm:pt modelId="{0538480A-A6DE-45A0-800B-A7189D659991}" type="parTrans" cxnId="{84D9D95C-DBD5-4513-8FE3-9AF08209A85F}">
      <dgm:prSet/>
      <dgm:spPr/>
      <dgm:t>
        <a:bodyPr/>
        <a:lstStyle/>
        <a:p>
          <a:endParaRPr lang="en-US"/>
        </a:p>
      </dgm:t>
    </dgm:pt>
    <dgm:pt modelId="{1C39F4FB-F586-4AA0-9DEF-C42F8FA116C0}" type="sibTrans" cxnId="{84D9D95C-DBD5-4513-8FE3-9AF08209A85F}">
      <dgm:prSet/>
      <dgm:spPr/>
      <dgm:t>
        <a:bodyPr/>
        <a:lstStyle/>
        <a:p>
          <a:endParaRPr lang="en-US"/>
        </a:p>
      </dgm:t>
    </dgm:pt>
    <dgm:pt modelId="{055F9147-5C61-4358-8707-DA336C91FFCC}">
      <dgm:prSet/>
      <dgm:spPr/>
      <dgm:t>
        <a:bodyPr/>
        <a:lstStyle/>
        <a:p>
          <a:r>
            <a:rPr lang="en-ZA"/>
            <a:t>Definition: Built-up areas ≥ 10,000 people and ≤ 200 m building gaps.</a:t>
          </a:r>
          <a:endParaRPr lang="en-US"/>
        </a:p>
      </dgm:t>
    </dgm:pt>
    <dgm:pt modelId="{C6C99691-4B3F-4CC9-97EE-B50D575F58C8}" type="parTrans" cxnId="{0FD94BCB-9EBD-4A51-BD45-F6636B8FB3C4}">
      <dgm:prSet/>
      <dgm:spPr/>
      <dgm:t>
        <a:bodyPr/>
        <a:lstStyle/>
        <a:p>
          <a:endParaRPr lang="en-US"/>
        </a:p>
      </dgm:t>
    </dgm:pt>
    <dgm:pt modelId="{4E9F80D3-5915-446E-A24E-9960B171936C}" type="sibTrans" cxnId="{0FD94BCB-9EBD-4A51-BD45-F6636B8FB3C4}">
      <dgm:prSet/>
      <dgm:spPr/>
      <dgm:t>
        <a:bodyPr/>
        <a:lstStyle/>
        <a:p>
          <a:endParaRPr lang="en-US"/>
        </a:p>
      </dgm:t>
    </dgm:pt>
    <dgm:pt modelId="{BE4D5602-7631-48A5-933B-9F8301FEF8A4}">
      <dgm:prSet/>
      <dgm:spPr/>
      <dgm:t>
        <a:bodyPr/>
        <a:lstStyle/>
        <a:p>
          <a:r>
            <a:rPr lang="en-ZA"/>
            <a:t>Approach: </a:t>
          </a:r>
          <a:endParaRPr lang="en-US"/>
        </a:p>
      </dgm:t>
    </dgm:pt>
    <dgm:pt modelId="{9D1FF85C-B3B0-449A-BC9D-FF408C85B2E9}" type="parTrans" cxnId="{F70592D4-8AD8-4E8F-AA79-5F1B78E30873}">
      <dgm:prSet/>
      <dgm:spPr/>
      <dgm:t>
        <a:bodyPr/>
        <a:lstStyle/>
        <a:p>
          <a:endParaRPr lang="en-US"/>
        </a:p>
      </dgm:t>
    </dgm:pt>
    <dgm:pt modelId="{B4D19A70-2A88-4E34-BFF3-2B2A5A3A44CA}" type="sibTrans" cxnId="{F70592D4-8AD8-4E8F-AA79-5F1B78E30873}">
      <dgm:prSet/>
      <dgm:spPr/>
      <dgm:t>
        <a:bodyPr/>
        <a:lstStyle/>
        <a:p>
          <a:endParaRPr lang="en-US"/>
        </a:p>
      </dgm:t>
    </dgm:pt>
    <dgm:pt modelId="{0271CBB0-FCE5-44A1-8005-50E8F0AFC361}">
      <dgm:prSet/>
      <dgm:spPr/>
      <dgm:t>
        <a:bodyPr/>
        <a:lstStyle/>
        <a:p>
          <a:r>
            <a:rPr lang="en-ZA"/>
            <a:t>Descriptive &amp; trend analysis of urban population and land cover.</a:t>
          </a:r>
          <a:endParaRPr lang="en-US"/>
        </a:p>
      </dgm:t>
    </dgm:pt>
    <dgm:pt modelId="{1E04F676-D8CD-4678-BA35-21CBFCD66105}" type="parTrans" cxnId="{C62437FC-785C-4C91-ADBF-9201EB3C3FAA}">
      <dgm:prSet/>
      <dgm:spPr/>
      <dgm:t>
        <a:bodyPr/>
        <a:lstStyle/>
        <a:p>
          <a:endParaRPr lang="en-US"/>
        </a:p>
      </dgm:t>
    </dgm:pt>
    <dgm:pt modelId="{99D07329-CCA0-4BDB-BE3F-2C7A76832407}" type="sibTrans" cxnId="{C62437FC-785C-4C91-ADBF-9201EB3C3FAA}">
      <dgm:prSet/>
      <dgm:spPr/>
      <dgm:t>
        <a:bodyPr/>
        <a:lstStyle/>
        <a:p>
          <a:endParaRPr lang="en-US"/>
        </a:p>
      </dgm:t>
    </dgm:pt>
    <dgm:pt modelId="{A6EC97E6-6A5C-4A49-9889-E0CCFA8FDFD1}">
      <dgm:prSet/>
      <dgm:spPr/>
      <dgm:t>
        <a:bodyPr/>
        <a:lstStyle/>
        <a:p>
          <a:r>
            <a:rPr lang="en-ZA"/>
            <a:t>Calculated CAGR and API to measure change rates.</a:t>
          </a:r>
          <a:endParaRPr lang="en-US"/>
        </a:p>
      </dgm:t>
    </dgm:pt>
    <dgm:pt modelId="{0E5ED682-89BC-4FA7-BF26-BE7A7316F5C3}" type="parTrans" cxnId="{76BCB0C6-0F26-4DD7-8A0A-CEAC5FBD1991}">
      <dgm:prSet/>
      <dgm:spPr/>
      <dgm:t>
        <a:bodyPr/>
        <a:lstStyle/>
        <a:p>
          <a:endParaRPr lang="en-US"/>
        </a:p>
      </dgm:t>
    </dgm:pt>
    <dgm:pt modelId="{4A30833D-0929-4911-943F-E8D494E138FE}" type="sibTrans" cxnId="{76BCB0C6-0F26-4DD7-8A0A-CEAC5FBD1991}">
      <dgm:prSet/>
      <dgm:spPr/>
      <dgm:t>
        <a:bodyPr/>
        <a:lstStyle/>
        <a:p>
          <a:endParaRPr lang="en-US"/>
        </a:p>
      </dgm:t>
    </dgm:pt>
    <dgm:pt modelId="{7EE18910-2834-4F7E-B099-39D9BE03A03C}">
      <dgm:prSet/>
      <dgm:spPr/>
      <dgm:t>
        <a:bodyPr/>
        <a:lstStyle/>
        <a:p>
          <a:r>
            <a:rPr lang="en-ZA"/>
            <a:t>Reviewed literature on peri-urban governance &amp; policy.</a:t>
          </a:r>
          <a:endParaRPr lang="en-US"/>
        </a:p>
      </dgm:t>
    </dgm:pt>
    <dgm:pt modelId="{AF758883-1578-4904-9C60-C87B8C4B465E}" type="parTrans" cxnId="{CE395708-D0BD-4887-BA29-D29A355C7C9F}">
      <dgm:prSet/>
      <dgm:spPr/>
      <dgm:t>
        <a:bodyPr/>
        <a:lstStyle/>
        <a:p>
          <a:endParaRPr lang="en-US"/>
        </a:p>
      </dgm:t>
    </dgm:pt>
    <dgm:pt modelId="{B7CC4887-452E-442A-9DEB-0D57FC405CC9}" type="sibTrans" cxnId="{CE395708-D0BD-4887-BA29-D29A355C7C9F}">
      <dgm:prSet/>
      <dgm:spPr/>
      <dgm:t>
        <a:bodyPr/>
        <a:lstStyle/>
        <a:p>
          <a:endParaRPr lang="en-US"/>
        </a:p>
      </dgm:t>
    </dgm:pt>
    <dgm:pt modelId="{3C57AE22-768D-4A9A-9871-1CEF5154B912}">
      <dgm:prSet/>
      <dgm:spPr/>
      <dgm:t>
        <a:bodyPr/>
        <a:lstStyle/>
        <a:p>
          <a:r>
            <a:rPr lang="en-ZA"/>
            <a:t>Framework: Guided by SUD and compact-city lens.</a:t>
          </a:r>
          <a:endParaRPr lang="en-US"/>
        </a:p>
      </dgm:t>
    </dgm:pt>
    <dgm:pt modelId="{479C14F7-492F-4405-8A4C-32FEAA40B7CB}" type="parTrans" cxnId="{E6BD6CC7-DC77-4AA9-8249-9A57654569CA}">
      <dgm:prSet/>
      <dgm:spPr/>
      <dgm:t>
        <a:bodyPr/>
        <a:lstStyle/>
        <a:p>
          <a:endParaRPr lang="en-US"/>
        </a:p>
      </dgm:t>
    </dgm:pt>
    <dgm:pt modelId="{A4AB5AF4-3DC3-4B61-8E66-F58C5A8CBBB3}" type="sibTrans" cxnId="{E6BD6CC7-DC77-4AA9-8249-9A57654569CA}">
      <dgm:prSet/>
      <dgm:spPr/>
      <dgm:t>
        <a:bodyPr/>
        <a:lstStyle/>
        <a:p>
          <a:endParaRPr lang="en-US"/>
        </a:p>
      </dgm:t>
    </dgm:pt>
    <dgm:pt modelId="{D087CC65-E9A6-4338-8504-143C2DABDFAC}" type="pres">
      <dgm:prSet presAssocID="{0CFA337E-1ADD-4B7B-BCC5-2AD9856783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2D5A86-89A1-453F-BF7E-6D542CBA84BC}" type="pres">
      <dgm:prSet presAssocID="{D8BACCBE-8922-4260-89AA-2C3B7ACE2E81}" presName="hierRoot1" presStyleCnt="0"/>
      <dgm:spPr/>
    </dgm:pt>
    <dgm:pt modelId="{43D07BBA-7737-4A01-A3B8-DD6B38B74F04}" type="pres">
      <dgm:prSet presAssocID="{D8BACCBE-8922-4260-89AA-2C3B7ACE2E81}" presName="composite" presStyleCnt="0"/>
      <dgm:spPr/>
    </dgm:pt>
    <dgm:pt modelId="{F8388D84-2022-41B4-BAD1-752165069CD7}" type="pres">
      <dgm:prSet presAssocID="{D8BACCBE-8922-4260-89AA-2C3B7ACE2E81}" presName="background" presStyleLbl="node0" presStyleIdx="0" presStyleCnt="4"/>
      <dgm:spPr/>
    </dgm:pt>
    <dgm:pt modelId="{A0962C7D-366D-4C7C-A362-F60758BB0481}" type="pres">
      <dgm:prSet presAssocID="{D8BACCBE-8922-4260-89AA-2C3B7ACE2E81}" presName="text" presStyleLbl="fgAcc0" presStyleIdx="0" presStyleCnt="4">
        <dgm:presLayoutVars>
          <dgm:chPref val="3"/>
        </dgm:presLayoutVars>
      </dgm:prSet>
      <dgm:spPr/>
    </dgm:pt>
    <dgm:pt modelId="{32E2EA00-1244-4623-966B-E6417495100C}" type="pres">
      <dgm:prSet presAssocID="{D8BACCBE-8922-4260-89AA-2C3B7ACE2E81}" presName="hierChild2" presStyleCnt="0"/>
      <dgm:spPr/>
    </dgm:pt>
    <dgm:pt modelId="{FC2C8996-1BD1-40BC-A094-655BF23B7495}" type="pres">
      <dgm:prSet presAssocID="{055F9147-5C61-4358-8707-DA336C91FFCC}" presName="hierRoot1" presStyleCnt="0"/>
      <dgm:spPr/>
    </dgm:pt>
    <dgm:pt modelId="{3FE95BB4-555F-465D-8745-A47F51D86769}" type="pres">
      <dgm:prSet presAssocID="{055F9147-5C61-4358-8707-DA336C91FFCC}" presName="composite" presStyleCnt="0"/>
      <dgm:spPr/>
    </dgm:pt>
    <dgm:pt modelId="{F8587471-E291-4839-9FE1-14725807F662}" type="pres">
      <dgm:prSet presAssocID="{055F9147-5C61-4358-8707-DA336C91FFCC}" presName="background" presStyleLbl="node0" presStyleIdx="1" presStyleCnt="4"/>
      <dgm:spPr/>
    </dgm:pt>
    <dgm:pt modelId="{4308EF2E-3BE8-4A6D-A377-1A1A05E373BF}" type="pres">
      <dgm:prSet presAssocID="{055F9147-5C61-4358-8707-DA336C91FFCC}" presName="text" presStyleLbl="fgAcc0" presStyleIdx="1" presStyleCnt="4">
        <dgm:presLayoutVars>
          <dgm:chPref val="3"/>
        </dgm:presLayoutVars>
      </dgm:prSet>
      <dgm:spPr/>
    </dgm:pt>
    <dgm:pt modelId="{6C0AF9DF-AF80-4AFC-8E4B-60924C20ECE1}" type="pres">
      <dgm:prSet presAssocID="{055F9147-5C61-4358-8707-DA336C91FFCC}" presName="hierChild2" presStyleCnt="0"/>
      <dgm:spPr/>
    </dgm:pt>
    <dgm:pt modelId="{D23E9109-4B90-42AF-9F3F-0C4ED9BFA0EE}" type="pres">
      <dgm:prSet presAssocID="{BE4D5602-7631-48A5-933B-9F8301FEF8A4}" presName="hierRoot1" presStyleCnt="0"/>
      <dgm:spPr/>
    </dgm:pt>
    <dgm:pt modelId="{3D597C93-B8EC-467A-A408-B3CA1FE0BFFE}" type="pres">
      <dgm:prSet presAssocID="{BE4D5602-7631-48A5-933B-9F8301FEF8A4}" presName="composite" presStyleCnt="0"/>
      <dgm:spPr/>
    </dgm:pt>
    <dgm:pt modelId="{B473418F-E70F-4B24-87B5-9B5D9B702ED8}" type="pres">
      <dgm:prSet presAssocID="{BE4D5602-7631-48A5-933B-9F8301FEF8A4}" presName="background" presStyleLbl="node0" presStyleIdx="2" presStyleCnt="4"/>
      <dgm:spPr/>
    </dgm:pt>
    <dgm:pt modelId="{282C194E-151A-4019-A961-DC17734EBB32}" type="pres">
      <dgm:prSet presAssocID="{BE4D5602-7631-48A5-933B-9F8301FEF8A4}" presName="text" presStyleLbl="fgAcc0" presStyleIdx="2" presStyleCnt="4">
        <dgm:presLayoutVars>
          <dgm:chPref val="3"/>
        </dgm:presLayoutVars>
      </dgm:prSet>
      <dgm:spPr/>
    </dgm:pt>
    <dgm:pt modelId="{81A33B43-A945-4B9E-B8F2-F41B808417AE}" type="pres">
      <dgm:prSet presAssocID="{BE4D5602-7631-48A5-933B-9F8301FEF8A4}" presName="hierChild2" presStyleCnt="0"/>
      <dgm:spPr/>
    </dgm:pt>
    <dgm:pt modelId="{15252D98-BE18-4412-9FDA-1B803DCD5C22}" type="pres">
      <dgm:prSet presAssocID="{1E04F676-D8CD-4678-BA35-21CBFCD66105}" presName="Name10" presStyleLbl="parChTrans1D2" presStyleIdx="0" presStyleCnt="3"/>
      <dgm:spPr/>
    </dgm:pt>
    <dgm:pt modelId="{56BBE8CE-C2F3-4C07-956B-A4975F5A0C7C}" type="pres">
      <dgm:prSet presAssocID="{0271CBB0-FCE5-44A1-8005-50E8F0AFC361}" presName="hierRoot2" presStyleCnt="0"/>
      <dgm:spPr/>
    </dgm:pt>
    <dgm:pt modelId="{CF028381-FFD2-4735-8CF0-017AAE0DBE80}" type="pres">
      <dgm:prSet presAssocID="{0271CBB0-FCE5-44A1-8005-50E8F0AFC361}" presName="composite2" presStyleCnt="0"/>
      <dgm:spPr/>
    </dgm:pt>
    <dgm:pt modelId="{79E11B50-D4C9-4F80-A2FC-808B63D02963}" type="pres">
      <dgm:prSet presAssocID="{0271CBB0-FCE5-44A1-8005-50E8F0AFC361}" presName="background2" presStyleLbl="node2" presStyleIdx="0" presStyleCnt="3"/>
      <dgm:spPr/>
    </dgm:pt>
    <dgm:pt modelId="{64F9CAB6-F756-4BCF-A64A-3607EF884E7A}" type="pres">
      <dgm:prSet presAssocID="{0271CBB0-FCE5-44A1-8005-50E8F0AFC361}" presName="text2" presStyleLbl="fgAcc2" presStyleIdx="0" presStyleCnt="3">
        <dgm:presLayoutVars>
          <dgm:chPref val="3"/>
        </dgm:presLayoutVars>
      </dgm:prSet>
      <dgm:spPr/>
    </dgm:pt>
    <dgm:pt modelId="{9F786DB1-035D-4365-8592-124CA213A181}" type="pres">
      <dgm:prSet presAssocID="{0271CBB0-FCE5-44A1-8005-50E8F0AFC361}" presName="hierChild3" presStyleCnt="0"/>
      <dgm:spPr/>
    </dgm:pt>
    <dgm:pt modelId="{66F6EC5D-7A98-4F9B-B737-90897E997890}" type="pres">
      <dgm:prSet presAssocID="{0E5ED682-89BC-4FA7-BF26-BE7A7316F5C3}" presName="Name10" presStyleLbl="parChTrans1D2" presStyleIdx="1" presStyleCnt="3"/>
      <dgm:spPr/>
    </dgm:pt>
    <dgm:pt modelId="{00900DAA-DF54-4E53-96F0-F9C9077DC18D}" type="pres">
      <dgm:prSet presAssocID="{A6EC97E6-6A5C-4A49-9889-E0CCFA8FDFD1}" presName="hierRoot2" presStyleCnt="0"/>
      <dgm:spPr/>
    </dgm:pt>
    <dgm:pt modelId="{F54430F5-E55B-4DB0-A8C0-8F3E83D8DAC5}" type="pres">
      <dgm:prSet presAssocID="{A6EC97E6-6A5C-4A49-9889-E0CCFA8FDFD1}" presName="composite2" presStyleCnt="0"/>
      <dgm:spPr/>
    </dgm:pt>
    <dgm:pt modelId="{86AC2232-9501-4AB9-9CB7-16E6B36DEB63}" type="pres">
      <dgm:prSet presAssocID="{A6EC97E6-6A5C-4A49-9889-E0CCFA8FDFD1}" presName="background2" presStyleLbl="node2" presStyleIdx="1" presStyleCnt="3"/>
      <dgm:spPr/>
    </dgm:pt>
    <dgm:pt modelId="{BBBB526B-A641-48D4-9580-9935813FD2F8}" type="pres">
      <dgm:prSet presAssocID="{A6EC97E6-6A5C-4A49-9889-E0CCFA8FDFD1}" presName="text2" presStyleLbl="fgAcc2" presStyleIdx="1" presStyleCnt="3">
        <dgm:presLayoutVars>
          <dgm:chPref val="3"/>
        </dgm:presLayoutVars>
      </dgm:prSet>
      <dgm:spPr/>
    </dgm:pt>
    <dgm:pt modelId="{E8850EAD-49C7-4569-979E-4FD69579CB4C}" type="pres">
      <dgm:prSet presAssocID="{A6EC97E6-6A5C-4A49-9889-E0CCFA8FDFD1}" presName="hierChild3" presStyleCnt="0"/>
      <dgm:spPr/>
    </dgm:pt>
    <dgm:pt modelId="{141214C2-CC4A-468C-ADAB-F504248B4D6E}" type="pres">
      <dgm:prSet presAssocID="{AF758883-1578-4904-9C60-C87B8C4B465E}" presName="Name10" presStyleLbl="parChTrans1D2" presStyleIdx="2" presStyleCnt="3"/>
      <dgm:spPr/>
    </dgm:pt>
    <dgm:pt modelId="{1F5D2EF0-9342-4A1B-8333-52CA40F58C50}" type="pres">
      <dgm:prSet presAssocID="{7EE18910-2834-4F7E-B099-39D9BE03A03C}" presName="hierRoot2" presStyleCnt="0"/>
      <dgm:spPr/>
    </dgm:pt>
    <dgm:pt modelId="{BD7434E5-AAF9-4CF5-A49A-28B9E958BBFE}" type="pres">
      <dgm:prSet presAssocID="{7EE18910-2834-4F7E-B099-39D9BE03A03C}" presName="composite2" presStyleCnt="0"/>
      <dgm:spPr/>
    </dgm:pt>
    <dgm:pt modelId="{BF6F33CB-C5DB-4BA5-B581-12FEF0B1C64A}" type="pres">
      <dgm:prSet presAssocID="{7EE18910-2834-4F7E-B099-39D9BE03A03C}" presName="background2" presStyleLbl="node2" presStyleIdx="2" presStyleCnt="3"/>
      <dgm:spPr/>
    </dgm:pt>
    <dgm:pt modelId="{FBBD0E13-CBB1-4382-BB71-5F0524EE6717}" type="pres">
      <dgm:prSet presAssocID="{7EE18910-2834-4F7E-B099-39D9BE03A03C}" presName="text2" presStyleLbl="fgAcc2" presStyleIdx="2" presStyleCnt="3">
        <dgm:presLayoutVars>
          <dgm:chPref val="3"/>
        </dgm:presLayoutVars>
      </dgm:prSet>
      <dgm:spPr/>
    </dgm:pt>
    <dgm:pt modelId="{ED626071-6D57-4256-BDA7-CB1BF3548C42}" type="pres">
      <dgm:prSet presAssocID="{7EE18910-2834-4F7E-B099-39D9BE03A03C}" presName="hierChild3" presStyleCnt="0"/>
      <dgm:spPr/>
    </dgm:pt>
    <dgm:pt modelId="{D42DAF72-D4C5-44AD-A306-398D39E31CB5}" type="pres">
      <dgm:prSet presAssocID="{3C57AE22-768D-4A9A-9871-1CEF5154B912}" presName="hierRoot1" presStyleCnt="0"/>
      <dgm:spPr/>
    </dgm:pt>
    <dgm:pt modelId="{34F3F622-3CE0-46A9-A3BC-F4C9FBDCA88B}" type="pres">
      <dgm:prSet presAssocID="{3C57AE22-768D-4A9A-9871-1CEF5154B912}" presName="composite" presStyleCnt="0"/>
      <dgm:spPr/>
    </dgm:pt>
    <dgm:pt modelId="{6382BEE4-3F8B-4261-AFD2-EDD861321C2C}" type="pres">
      <dgm:prSet presAssocID="{3C57AE22-768D-4A9A-9871-1CEF5154B912}" presName="background" presStyleLbl="node0" presStyleIdx="3" presStyleCnt="4"/>
      <dgm:spPr/>
    </dgm:pt>
    <dgm:pt modelId="{CCEAC4FB-D1C8-4AAE-9EEB-DB6075EC1AF8}" type="pres">
      <dgm:prSet presAssocID="{3C57AE22-768D-4A9A-9871-1CEF5154B912}" presName="text" presStyleLbl="fgAcc0" presStyleIdx="3" presStyleCnt="4">
        <dgm:presLayoutVars>
          <dgm:chPref val="3"/>
        </dgm:presLayoutVars>
      </dgm:prSet>
      <dgm:spPr/>
    </dgm:pt>
    <dgm:pt modelId="{158F7F08-21D0-4C19-BFB8-B8BD25F1898C}" type="pres">
      <dgm:prSet presAssocID="{3C57AE22-768D-4A9A-9871-1CEF5154B912}" presName="hierChild2" presStyleCnt="0"/>
      <dgm:spPr/>
    </dgm:pt>
  </dgm:ptLst>
  <dgm:cxnLst>
    <dgm:cxn modelId="{CE395708-D0BD-4887-BA29-D29A355C7C9F}" srcId="{BE4D5602-7631-48A5-933B-9F8301FEF8A4}" destId="{7EE18910-2834-4F7E-B099-39D9BE03A03C}" srcOrd="2" destOrd="0" parTransId="{AF758883-1578-4904-9C60-C87B8C4B465E}" sibTransId="{B7CC4887-452E-442A-9DEB-0D57FC405CC9}"/>
    <dgm:cxn modelId="{3F974A0B-A036-49D6-B46E-702D2C246833}" type="presOf" srcId="{BE4D5602-7631-48A5-933B-9F8301FEF8A4}" destId="{282C194E-151A-4019-A961-DC17734EBB32}" srcOrd="0" destOrd="0" presId="urn:microsoft.com/office/officeart/2005/8/layout/hierarchy1"/>
    <dgm:cxn modelId="{1F3D1F1B-42C2-4AF9-AA76-304993C02750}" type="presOf" srcId="{055F9147-5C61-4358-8707-DA336C91FFCC}" destId="{4308EF2E-3BE8-4A6D-A377-1A1A05E373BF}" srcOrd="0" destOrd="0" presId="urn:microsoft.com/office/officeart/2005/8/layout/hierarchy1"/>
    <dgm:cxn modelId="{FB889A2C-F064-47BE-9F75-654F84141E0C}" type="presOf" srcId="{D8BACCBE-8922-4260-89AA-2C3B7ACE2E81}" destId="{A0962C7D-366D-4C7C-A362-F60758BB0481}" srcOrd="0" destOrd="0" presId="urn:microsoft.com/office/officeart/2005/8/layout/hierarchy1"/>
    <dgm:cxn modelId="{B98B3832-7274-4E3C-9443-14CFC2B37CAE}" type="presOf" srcId="{A6EC97E6-6A5C-4A49-9889-E0CCFA8FDFD1}" destId="{BBBB526B-A641-48D4-9580-9935813FD2F8}" srcOrd="0" destOrd="0" presId="urn:microsoft.com/office/officeart/2005/8/layout/hierarchy1"/>
    <dgm:cxn modelId="{6856773E-80E1-46A7-A529-8B3A7A71E9F3}" type="presOf" srcId="{AF758883-1578-4904-9C60-C87B8C4B465E}" destId="{141214C2-CC4A-468C-ADAB-F504248B4D6E}" srcOrd="0" destOrd="0" presId="urn:microsoft.com/office/officeart/2005/8/layout/hierarchy1"/>
    <dgm:cxn modelId="{84D9D95C-DBD5-4513-8FE3-9AF08209A85F}" srcId="{0CFA337E-1ADD-4B7B-BCC5-2AD985678389}" destId="{D8BACCBE-8922-4260-89AA-2C3B7ACE2E81}" srcOrd="0" destOrd="0" parTransId="{0538480A-A6DE-45A0-800B-A7189D659991}" sibTransId="{1C39F4FB-F586-4AA0-9DEF-C42F8FA116C0}"/>
    <dgm:cxn modelId="{A6B74C41-BA8F-44B8-A38B-ED1293FBCE58}" type="presOf" srcId="{0271CBB0-FCE5-44A1-8005-50E8F0AFC361}" destId="{64F9CAB6-F756-4BCF-A64A-3607EF884E7A}" srcOrd="0" destOrd="0" presId="urn:microsoft.com/office/officeart/2005/8/layout/hierarchy1"/>
    <dgm:cxn modelId="{038AC169-1111-4C36-BE4B-B20D7FB1B187}" type="presOf" srcId="{0CFA337E-1ADD-4B7B-BCC5-2AD985678389}" destId="{D087CC65-E9A6-4338-8504-143C2DABDFAC}" srcOrd="0" destOrd="0" presId="urn:microsoft.com/office/officeart/2005/8/layout/hierarchy1"/>
    <dgm:cxn modelId="{7902656F-6F1D-4574-B978-6674DA9DD2DF}" type="presOf" srcId="{1E04F676-D8CD-4678-BA35-21CBFCD66105}" destId="{15252D98-BE18-4412-9FDA-1B803DCD5C22}" srcOrd="0" destOrd="0" presId="urn:microsoft.com/office/officeart/2005/8/layout/hierarchy1"/>
    <dgm:cxn modelId="{963A7873-4E46-4E49-AB85-E499A597ADF2}" type="presOf" srcId="{3C57AE22-768D-4A9A-9871-1CEF5154B912}" destId="{CCEAC4FB-D1C8-4AAE-9EEB-DB6075EC1AF8}" srcOrd="0" destOrd="0" presId="urn:microsoft.com/office/officeart/2005/8/layout/hierarchy1"/>
    <dgm:cxn modelId="{D6E3B480-C2B6-4771-AD8A-9B67A89EA54B}" type="presOf" srcId="{0E5ED682-89BC-4FA7-BF26-BE7A7316F5C3}" destId="{66F6EC5D-7A98-4F9B-B737-90897E997890}" srcOrd="0" destOrd="0" presId="urn:microsoft.com/office/officeart/2005/8/layout/hierarchy1"/>
    <dgm:cxn modelId="{1404E588-9A64-4FF2-857F-225DBFBF730D}" type="presOf" srcId="{7EE18910-2834-4F7E-B099-39D9BE03A03C}" destId="{FBBD0E13-CBB1-4382-BB71-5F0524EE6717}" srcOrd="0" destOrd="0" presId="urn:microsoft.com/office/officeart/2005/8/layout/hierarchy1"/>
    <dgm:cxn modelId="{76BCB0C6-0F26-4DD7-8A0A-CEAC5FBD1991}" srcId="{BE4D5602-7631-48A5-933B-9F8301FEF8A4}" destId="{A6EC97E6-6A5C-4A49-9889-E0CCFA8FDFD1}" srcOrd="1" destOrd="0" parTransId="{0E5ED682-89BC-4FA7-BF26-BE7A7316F5C3}" sibTransId="{4A30833D-0929-4911-943F-E8D494E138FE}"/>
    <dgm:cxn modelId="{E6BD6CC7-DC77-4AA9-8249-9A57654569CA}" srcId="{0CFA337E-1ADD-4B7B-BCC5-2AD985678389}" destId="{3C57AE22-768D-4A9A-9871-1CEF5154B912}" srcOrd="3" destOrd="0" parTransId="{479C14F7-492F-4405-8A4C-32FEAA40B7CB}" sibTransId="{A4AB5AF4-3DC3-4B61-8E66-F58C5A8CBBB3}"/>
    <dgm:cxn modelId="{0FD94BCB-9EBD-4A51-BD45-F6636B8FB3C4}" srcId="{0CFA337E-1ADD-4B7B-BCC5-2AD985678389}" destId="{055F9147-5C61-4358-8707-DA336C91FFCC}" srcOrd="1" destOrd="0" parTransId="{C6C99691-4B3F-4CC9-97EE-B50D575F58C8}" sibTransId="{4E9F80D3-5915-446E-A24E-9960B171936C}"/>
    <dgm:cxn modelId="{F70592D4-8AD8-4E8F-AA79-5F1B78E30873}" srcId="{0CFA337E-1ADD-4B7B-BCC5-2AD985678389}" destId="{BE4D5602-7631-48A5-933B-9F8301FEF8A4}" srcOrd="2" destOrd="0" parTransId="{9D1FF85C-B3B0-449A-BC9D-FF408C85B2E9}" sibTransId="{B4D19A70-2A88-4E34-BFF3-2B2A5A3A44CA}"/>
    <dgm:cxn modelId="{C62437FC-785C-4C91-ADBF-9201EB3C3FAA}" srcId="{BE4D5602-7631-48A5-933B-9F8301FEF8A4}" destId="{0271CBB0-FCE5-44A1-8005-50E8F0AFC361}" srcOrd="0" destOrd="0" parTransId="{1E04F676-D8CD-4678-BA35-21CBFCD66105}" sibTransId="{99D07329-CCA0-4BDB-BE3F-2C7A76832407}"/>
    <dgm:cxn modelId="{5C240139-CFC2-473C-A054-F948BD4013BD}" type="presParOf" srcId="{D087CC65-E9A6-4338-8504-143C2DABDFAC}" destId="{5D2D5A86-89A1-453F-BF7E-6D542CBA84BC}" srcOrd="0" destOrd="0" presId="urn:microsoft.com/office/officeart/2005/8/layout/hierarchy1"/>
    <dgm:cxn modelId="{E1B4F13B-8518-42C9-AECB-9A9C28F513F7}" type="presParOf" srcId="{5D2D5A86-89A1-453F-BF7E-6D542CBA84BC}" destId="{43D07BBA-7737-4A01-A3B8-DD6B38B74F04}" srcOrd="0" destOrd="0" presId="urn:microsoft.com/office/officeart/2005/8/layout/hierarchy1"/>
    <dgm:cxn modelId="{29B03512-9642-4DA1-89A2-13CC25FBBCD9}" type="presParOf" srcId="{43D07BBA-7737-4A01-A3B8-DD6B38B74F04}" destId="{F8388D84-2022-41B4-BAD1-752165069CD7}" srcOrd="0" destOrd="0" presId="urn:microsoft.com/office/officeart/2005/8/layout/hierarchy1"/>
    <dgm:cxn modelId="{83CAC0FB-C2C4-4994-A8DB-8883BC8A1BE6}" type="presParOf" srcId="{43D07BBA-7737-4A01-A3B8-DD6B38B74F04}" destId="{A0962C7D-366D-4C7C-A362-F60758BB0481}" srcOrd="1" destOrd="0" presId="urn:microsoft.com/office/officeart/2005/8/layout/hierarchy1"/>
    <dgm:cxn modelId="{1A020AA7-BE1D-4AA1-90A7-6518945D51B6}" type="presParOf" srcId="{5D2D5A86-89A1-453F-BF7E-6D542CBA84BC}" destId="{32E2EA00-1244-4623-966B-E6417495100C}" srcOrd="1" destOrd="0" presId="urn:microsoft.com/office/officeart/2005/8/layout/hierarchy1"/>
    <dgm:cxn modelId="{23EBCE40-B432-482B-9B70-CA39CA032FC9}" type="presParOf" srcId="{D087CC65-E9A6-4338-8504-143C2DABDFAC}" destId="{FC2C8996-1BD1-40BC-A094-655BF23B7495}" srcOrd="1" destOrd="0" presId="urn:microsoft.com/office/officeart/2005/8/layout/hierarchy1"/>
    <dgm:cxn modelId="{53907CDA-79B9-4F38-BA8A-6DD68F64B6EE}" type="presParOf" srcId="{FC2C8996-1BD1-40BC-A094-655BF23B7495}" destId="{3FE95BB4-555F-465D-8745-A47F51D86769}" srcOrd="0" destOrd="0" presId="urn:microsoft.com/office/officeart/2005/8/layout/hierarchy1"/>
    <dgm:cxn modelId="{779D0D74-B37B-4F78-AF6D-5280E8C9011D}" type="presParOf" srcId="{3FE95BB4-555F-465D-8745-A47F51D86769}" destId="{F8587471-E291-4839-9FE1-14725807F662}" srcOrd="0" destOrd="0" presId="urn:microsoft.com/office/officeart/2005/8/layout/hierarchy1"/>
    <dgm:cxn modelId="{53FBDDB9-CF0A-4119-B674-5BD33AFE0BC2}" type="presParOf" srcId="{3FE95BB4-555F-465D-8745-A47F51D86769}" destId="{4308EF2E-3BE8-4A6D-A377-1A1A05E373BF}" srcOrd="1" destOrd="0" presId="urn:microsoft.com/office/officeart/2005/8/layout/hierarchy1"/>
    <dgm:cxn modelId="{AE409366-D5F4-4CFF-8ECF-2976B8134957}" type="presParOf" srcId="{FC2C8996-1BD1-40BC-A094-655BF23B7495}" destId="{6C0AF9DF-AF80-4AFC-8E4B-60924C20ECE1}" srcOrd="1" destOrd="0" presId="urn:microsoft.com/office/officeart/2005/8/layout/hierarchy1"/>
    <dgm:cxn modelId="{79CB992B-2171-4680-86DB-6116216CBAF1}" type="presParOf" srcId="{D087CC65-E9A6-4338-8504-143C2DABDFAC}" destId="{D23E9109-4B90-42AF-9F3F-0C4ED9BFA0EE}" srcOrd="2" destOrd="0" presId="urn:microsoft.com/office/officeart/2005/8/layout/hierarchy1"/>
    <dgm:cxn modelId="{792480A7-A20A-4581-8694-439C58403ECC}" type="presParOf" srcId="{D23E9109-4B90-42AF-9F3F-0C4ED9BFA0EE}" destId="{3D597C93-B8EC-467A-A408-B3CA1FE0BFFE}" srcOrd="0" destOrd="0" presId="urn:microsoft.com/office/officeart/2005/8/layout/hierarchy1"/>
    <dgm:cxn modelId="{589EDCAE-F0B0-4332-99E4-7057CC1353FA}" type="presParOf" srcId="{3D597C93-B8EC-467A-A408-B3CA1FE0BFFE}" destId="{B473418F-E70F-4B24-87B5-9B5D9B702ED8}" srcOrd="0" destOrd="0" presId="urn:microsoft.com/office/officeart/2005/8/layout/hierarchy1"/>
    <dgm:cxn modelId="{5CF5EEF3-D3BA-4AB7-8853-094822AEE2A9}" type="presParOf" srcId="{3D597C93-B8EC-467A-A408-B3CA1FE0BFFE}" destId="{282C194E-151A-4019-A961-DC17734EBB32}" srcOrd="1" destOrd="0" presId="urn:microsoft.com/office/officeart/2005/8/layout/hierarchy1"/>
    <dgm:cxn modelId="{80B89092-2377-4CFF-9137-FAB7D3B0F2E5}" type="presParOf" srcId="{D23E9109-4B90-42AF-9F3F-0C4ED9BFA0EE}" destId="{81A33B43-A945-4B9E-B8F2-F41B808417AE}" srcOrd="1" destOrd="0" presId="urn:microsoft.com/office/officeart/2005/8/layout/hierarchy1"/>
    <dgm:cxn modelId="{9DEADF63-FDB2-4024-A34B-BE82F1590E88}" type="presParOf" srcId="{81A33B43-A945-4B9E-B8F2-F41B808417AE}" destId="{15252D98-BE18-4412-9FDA-1B803DCD5C22}" srcOrd="0" destOrd="0" presId="urn:microsoft.com/office/officeart/2005/8/layout/hierarchy1"/>
    <dgm:cxn modelId="{72CAE287-7285-4D16-ABD8-9C0551A5440A}" type="presParOf" srcId="{81A33B43-A945-4B9E-B8F2-F41B808417AE}" destId="{56BBE8CE-C2F3-4C07-956B-A4975F5A0C7C}" srcOrd="1" destOrd="0" presId="urn:microsoft.com/office/officeart/2005/8/layout/hierarchy1"/>
    <dgm:cxn modelId="{2CA18B01-C8C4-41D5-8B2E-EC6EA592BF89}" type="presParOf" srcId="{56BBE8CE-C2F3-4C07-956B-A4975F5A0C7C}" destId="{CF028381-FFD2-4735-8CF0-017AAE0DBE80}" srcOrd="0" destOrd="0" presId="urn:microsoft.com/office/officeart/2005/8/layout/hierarchy1"/>
    <dgm:cxn modelId="{3B777145-81F5-4452-B9A7-1AAA7BCD818D}" type="presParOf" srcId="{CF028381-FFD2-4735-8CF0-017AAE0DBE80}" destId="{79E11B50-D4C9-4F80-A2FC-808B63D02963}" srcOrd="0" destOrd="0" presId="urn:microsoft.com/office/officeart/2005/8/layout/hierarchy1"/>
    <dgm:cxn modelId="{9D75D923-0DF7-483C-8BEC-33C907AEEBC4}" type="presParOf" srcId="{CF028381-FFD2-4735-8CF0-017AAE0DBE80}" destId="{64F9CAB6-F756-4BCF-A64A-3607EF884E7A}" srcOrd="1" destOrd="0" presId="urn:microsoft.com/office/officeart/2005/8/layout/hierarchy1"/>
    <dgm:cxn modelId="{285C3E18-25CC-47B6-A691-A72A30A1C554}" type="presParOf" srcId="{56BBE8CE-C2F3-4C07-956B-A4975F5A0C7C}" destId="{9F786DB1-035D-4365-8592-124CA213A181}" srcOrd="1" destOrd="0" presId="urn:microsoft.com/office/officeart/2005/8/layout/hierarchy1"/>
    <dgm:cxn modelId="{CAACABE1-091A-4AAD-8BFD-3AF2D24A1015}" type="presParOf" srcId="{81A33B43-A945-4B9E-B8F2-F41B808417AE}" destId="{66F6EC5D-7A98-4F9B-B737-90897E997890}" srcOrd="2" destOrd="0" presId="urn:microsoft.com/office/officeart/2005/8/layout/hierarchy1"/>
    <dgm:cxn modelId="{943145A1-CA2D-47A6-A676-8DADCA3BE694}" type="presParOf" srcId="{81A33B43-A945-4B9E-B8F2-F41B808417AE}" destId="{00900DAA-DF54-4E53-96F0-F9C9077DC18D}" srcOrd="3" destOrd="0" presId="urn:microsoft.com/office/officeart/2005/8/layout/hierarchy1"/>
    <dgm:cxn modelId="{40F54889-7283-4493-8740-01486D1307C2}" type="presParOf" srcId="{00900DAA-DF54-4E53-96F0-F9C9077DC18D}" destId="{F54430F5-E55B-4DB0-A8C0-8F3E83D8DAC5}" srcOrd="0" destOrd="0" presId="urn:microsoft.com/office/officeart/2005/8/layout/hierarchy1"/>
    <dgm:cxn modelId="{0BAD5E57-EB54-44A0-9426-7A3428B2601C}" type="presParOf" srcId="{F54430F5-E55B-4DB0-A8C0-8F3E83D8DAC5}" destId="{86AC2232-9501-4AB9-9CB7-16E6B36DEB63}" srcOrd="0" destOrd="0" presId="urn:microsoft.com/office/officeart/2005/8/layout/hierarchy1"/>
    <dgm:cxn modelId="{9FA993AA-C9B1-480F-9129-F15874354BF1}" type="presParOf" srcId="{F54430F5-E55B-4DB0-A8C0-8F3E83D8DAC5}" destId="{BBBB526B-A641-48D4-9580-9935813FD2F8}" srcOrd="1" destOrd="0" presId="urn:microsoft.com/office/officeart/2005/8/layout/hierarchy1"/>
    <dgm:cxn modelId="{03B9E6F6-8979-4F73-A80D-082279FE253C}" type="presParOf" srcId="{00900DAA-DF54-4E53-96F0-F9C9077DC18D}" destId="{E8850EAD-49C7-4569-979E-4FD69579CB4C}" srcOrd="1" destOrd="0" presId="urn:microsoft.com/office/officeart/2005/8/layout/hierarchy1"/>
    <dgm:cxn modelId="{B80E6780-D228-41A1-BBE7-EFEEE3FF4F59}" type="presParOf" srcId="{81A33B43-A945-4B9E-B8F2-F41B808417AE}" destId="{141214C2-CC4A-468C-ADAB-F504248B4D6E}" srcOrd="4" destOrd="0" presId="urn:microsoft.com/office/officeart/2005/8/layout/hierarchy1"/>
    <dgm:cxn modelId="{BDA7F571-6B70-414F-9C6E-531899C7F572}" type="presParOf" srcId="{81A33B43-A945-4B9E-B8F2-F41B808417AE}" destId="{1F5D2EF0-9342-4A1B-8333-52CA40F58C50}" srcOrd="5" destOrd="0" presId="urn:microsoft.com/office/officeart/2005/8/layout/hierarchy1"/>
    <dgm:cxn modelId="{23B15BB0-BD6A-44F8-9E43-539290303EA1}" type="presParOf" srcId="{1F5D2EF0-9342-4A1B-8333-52CA40F58C50}" destId="{BD7434E5-AAF9-4CF5-A49A-28B9E958BBFE}" srcOrd="0" destOrd="0" presId="urn:microsoft.com/office/officeart/2005/8/layout/hierarchy1"/>
    <dgm:cxn modelId="{8927E4AA-D8A2-4B41-B03A-0AB524FAA8B5}" type="presParOf" srcId="{BD7434E5-AAF9-4CF5-A49A-28B9E958BBFE}" destId="{BF6F33CB-C5DB-4BA5-B581-12FEF0B1C64A}" srcOrd="0" destOrd="0" presId="urn:microsoft.com/office/officeart/2005/8/layout/hierarchy1"/>
    <dgm:cxn modelId="{FBA7FF6C-5ECA-493C-8343-60869C6E8D11}" type="presParOf" srcId="{BD7434E5-AAF9-4CF5-A49A-28B9E958BBFE}" destId="{FBBD0E13-CBB1-4382-BB71-5F0524EE6717}" srcOrd="1" destOrd="0" presId="urn:microsoft.com/office/officeart/2005/8/layout/hierarchy1"/>
    <dgm:cxn modelId="{82AF6749-6DE5-447F-B53C-8C5EE8CC1DF9}" type="presParOf" srcId="{1F5D2EF0-9342-4A1B-8333-52CA40F58C50}" destId="{ED626071-6D57-4256-BDA7-CB1BF3548C42}" srcOrd="1" destOrd="0" presId="urn:microsoft.com/office/officeart/2005/8/layout/hierarchy1"/>
    <dgm:cxn modelId="{4EBB650F-EF74-4A23-A756-AAECE8131211}" type="presParOf" srcId="{D087CC65-E9A6-4338-8504-143C2DABDFAC}" destId="{D42DAF72-D4C5-44AD-A306-398D39E31CB5}" srcOrd="3" destOrd="0" presId="urn:microsoft.com/office/officeart/2005/8/layout/hierarchy1"/>
    <dgm:cxn modelId="{F7248BDC-A8AB-4D8F-9013-F405D23A2B53}" type="presParOf" srcId="{D42DAF72-D4C5-44AD-A306-398D39E31CB5}" destId="{34F3F622-3CE0-46A9-A3BC-F4C9FBDCA88B}" srcOrd="0" destOrd="0" presId="urn:microsoft.com/office/officeart/2005/8/layout/hierarchy1"/>
    <dgm:cxn modelId="{1A444C44-052E-400F-B5FC-52EFED51B0DA}" type="presParOf" srcId="{34F3F622-3CE0-46A9-A3BC-F4C9FBDCA88B}" destId="{6382BEE4-3F8B-4261-AFD2-EDD861321C2C}" srcOrd="0" destOrd="0" presId="urn:microsoft.com/office/officeart/2005/8/layout/hierarchy1"/>
    <dgm:cxn modelId="{7BF273EA-E545-4645-B9AF-BA296009843D}" type="presParOf" srcId="{34F3F622-3CE0-46A9-A3BC-F4C9FBDCA88B}" destId="{CCEAC4FB-D1C8-4AAE-9EEB-DB6075EC1AF8}" srcOrd="1" destOrd="0" presId="urn:microsoft.com/office/officeart/2005/8/layout/hierarchy1"/>
    <dgm:cxn modelId="{F44F6963-E783-4ADA-99C5-5313D069B581}" type="presParOf" srcId="{D42DAF72-D4C5-44AD-A306-398D39E31CB5}" destId="{158F7F08-21D0-4C19-BFB8-B8BD25F189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1885D9-CFDD-47E2-9285-1F953DC9A35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2BEAE6-A323-462D-9DAF-536BE6B88921}">
      <dgm:prSet/>
      <dgm:spPr/>
      <dgm:t>
        <a:bodyPr/>
        <a:lstStyle/>
        <a:p>
          <a:r>
            <a:rPr lang="en-US"/>
            <a:t>Civil war → mass in-migration and returnees → population surge.</a:t>
          </a:r>
        </a:p>
      </dgm:t>
    </dgm:pt>
    <dgm:pt modelId="{F297CC32-9617-4868-8853-4B07AC59EF0B}" type="parTrans" cxnId="{F7C26EF9-77A7-453C-8707-A734525C572A}">
      <dgm:prSet/>
      <dgm:spPr/>
      <dgm:t>
        <a:bodyPr/>
        <a:lstStyle/>
        <a:p>
          <a:endParaRPr lang="en-US"/>
        </a:p>
      </dgm:t>
    </dgm:pt>
    <dgm:pt modelId="{F543417A-DA8B-4A16-AC0B-CC444A96556D}" type="sibTrans" cxnId="{F7C26EF9-77A7-453C-8707-A734525C572A}">
      <dgm:prSet/>
      <dgm:spPr/>
      <dgm:t>
        <a:bodyPr/>
        <a:lstStyle/>
        <a:p>
          <a:endParaRPr lang="en-US"/>
        </a:p>
      </dgm:t>
    </dgm:pt>
    <dgm:pt modelId="{2B3401B0-DB09-42F6-A457-565944C03D4B}">
      <dgm:prSet/>
      <dgm:spPr/>
      <dgm:t>
        <a:bodyPr/>
        <a:lstStyle/>
        <a:p>
          <a:r>
            <a:rPr lang="en-US" i="1" dirty="0"/>
            <a:t>Musseques</a:t>
          </a:r>
          <a:r>
            <a:rPr lang="en-US" dirty="0"/>
            <a:t> (peri-urban informal settlements) expanded rapidly.</a:t>
          </a:r>
        </a:p>
      </dgm:t>
    </dgm:pt>
    <dgm:pt modelId="{C5B780E5-206D-4092-ABC6-58C6C4134445}" type="parTrans" cxnId="{64E79D99-E2FB-4295-BF7D-D7EBC5D00A03}">
      <dgm:prSet/>
      <dgm:spPr/>
      <dgm:t>
        <a:bodyPr/>
        <a:lstStyle/>
        <a:p>
          <a:endParaRPr lang="en-US"/>
        </a:p>
      </dgm:t>
    </dgm:pt>
    <dgm:pt modelId="{1B783016-486C-4FE6-A852-B9F7C0B64375}" type="sibTrans" cxnId="{64E79D99-E2FB-4295-BF7D-D7EBC5D00A03}">
      <dgm:prSet/>
      <dgm:spPr/>
      <dgm:t>
        <a:bodyPr/>
        <a:lstStyle/>
        <a:p>
          <a:endParaRPr lang="en-US"/>
        </a:p>
      </dgm:t>
    </dgm:pt>
    <dgm:pt modelId="{811A5293-A8A4-4D62-97A7-6B551C0AF4A1}">
      <dgm:prSet/>
      <dgm:spPr/>
      <dgm:t>
        <a:bodyPr/>
        <a:lstStyle/>
        <a:p>
          <a:r>
            <a:rPr lang="en-US"/>
            <a:t>High housing demand → unregulated land occupation.</a:t>
          </a:r>
        </a:p>
      </dgm:t>
    </dgm:pt>
    <dgm:pt modelId="{A42E8C0B-41F5-40CE-8322-49DCA6BC57CE}" type="parTrans" cxnId="{76C2A6A7-CF2D-4C9B-81B4-9C96A2B733B3}">
      <dgm:prSet/>
      <dgm:spPr/>
      <dgm:t>
        <a:bodyPr/>
        <a:lstStyle/>
        <a:p>
          <a:endParaRPr lang="en-US"/>
        </a:p>
      </dgm:t>
    </dgm:pt>
    <dgm:pt modelId="{3FB3C5A1-201B-4E00-9C0A-1AC3A30BCEE7}" type="sibTrans" cxnId="{76C2A6A7-CF2D-4C9B-81B4-9C96A2B733B3}">
      <dgm:prSet/>
      <dgm:spPr/>
      <dgm:t>
        <a:bodyPr/>
        <a:lstStyle/>
        <a:p>
          <a:endParaRPr lang="en-US"/>
        </a:p>
      </dgm:t>
    </dgm:pt>
    <dgm:pt modelId="{921C32B0-51DF-4CED-BD10-319AC62D31F6}">
      <dgm:prSet/>
      <dgm:spPr/>
      <dgm:t>
        <a:bodyPr/>
        <a:lstStyle/>
        <a:p>
          <a:r>
            <a:rPr lang="en-US"/>
            <a:t>Policy shift: integrate ecological &amp; landscape-based planning in upgrading.</a:t>
          </a:r>
        </a:p>
      </dgm:t>
    </dgm:pt>
    <dgm:pt modelId="{3B561B1B-126A-4581-A902-CD50AFE2C850}" type="parTrans" cxnId="{9FD2C315-ADDE-4EFB-87B9-2B4D6FB35E71}">
      <dgm:prSet/>
      <dgm:spPr/>
      <dgm:t>
        <a:bodyPr/>
        <a:lstStyle/>
        <a:p>
          <a:endParaRPr lang="en-US"/>
        </a:p>
      </dgm:t>
    </dgm:pt>
    <dgm:pt modelId="{B1AEFDF4-DFE2-4EEC-9B65-EC3CB203031A}" type="sibTrans" cxnId="{9FD2C315-ADDE-4EFB-87B9-2B4D6FB35E71}">
      <dgm:prSet/>
      <dgm:spPr/>
      <dgm:t>
        <a:bodyPr/>
        <a:lstStyle/>
        <a:p>
          <a:endParaRPr lang="en-US"/>
        </a:p>
      </dgm:t>
    </dgm:pt>
    <dgm:pt modelId="{712932F8-782E-4389-8EF3-81D71ABB4D53}" type="pres">
      <dgm:prSet presAssocID="{211885D9-CFDD-47E2-9285-1F953DC9A356}" presName="vert0" presStyleCnt="0">
        <dgm:presLayoutVars>
          <dgm:dir/>
          <dgm:animOne val="branch"/>
          <dgm:animLvl val="lvl"/>
        </dgm:presLayoutVars>
      </dgm:prSet>
      <dgm:spPr/>
    </dgm:pt>
    <dgm:pt modelId="{766DC4B4-7F98-4B08-99F5-90B137B82F41}" type="pres">
      <dgm:prSet presAssocID="{0C2BEAE6-A323-462D-9DAF-536BE6B88921}" presName="thickLine" presStyleLbl="alignNode1" presStyleIdx="0" presStyleCnt="4"/>
      <dgm:spPr/>
    </dgm:pt>
    <dgm:pt modelId="{6F6E3D5B-A63C-466C-A76C-E918AF178786}" type="pres">
      <dgm:prSet presAssocID="{0C2BEAE6-A323-462D-9DAF-536BE6B88921}" presName="horz1" presStyleCnt="0"/>
      <dgm:spPr/>
    </dgm:pt>
    <dgm:pt modelId="{BAD4E4CF-88D8-4868-8CA5-4245481F55FF}" type="pres">
      <dgm:prSet presAssocID="{0C2BEAE6-A323-462D-9DAF-536BE6B88921}" presName="tx1" presStyleLbl="revTx" presStyleIdx="0" presStyleCnt="4"/>
      <dgm:spPr/>
    </dgm:pt>
    <dgm:pt modelId="{B5246A8F-B598-45BE-B7EF-48028233323B}" type="pres">
      <dgm:prSet presAssocID="{0C2BEAE6-A323-462D-9DAF-536BE6B88921}" presName="vert1" presStyleCnt="0"/>
      <dgm:spPr/>
    </dgm:pt>
    <dgm:pt modelId="{14111819-525C-4EFB-8BC4-60370ADDD512}" type="pres">
      <dgm:prSet presAssocID="{2B3401B0-DB09-42F6-A457-565944C03D4B}" presName="thickLine" presStyleLbl="alignNode1" presStyleIdx="1" presStyleCnt="4"/>
      <dgm:spPr/>
    </dgm:pt>
    <dgm:pt modelId="{A10534AF-CA98-43A3-8316-3FCCD574845E}" type="pres">
      <dgm:prSet presAssocID="{2B3401B0-DB09-42F6-A457-565944C03D4B}" presName="horz1" presStyleCnt="0"/>
      <dgm:spPr/>
    </dgm:pt>
    <dgm:pt modelId="{388F9BB3-E62D-4D68-B601-D5D14CBC07D6}" type="pres">
      <dgm:prSet presAssocID="{2B3401B0-DB09-42F6-A457-565944C03D4B}" presName="tx1" presStyleLbl="revTx" presStyleIdx="1" presStyleCnt="4"/>
      <dgm:spPr/>
    </dgm:pt>
    <dgm:pt modelId="{E6EA6857-5669-46B0-AEAB-E628BCDA88B1}" type="pres">
      <dgm:prSet presAssocID="{2B3401B0-DB09-42F6-A457-565944C03D4B}" presName="vert1" presStyleCnt="0"/>
      <dgm:spPr/>
    </dgm:pt>
    <dgm:pt modelId="{97D36B84-D8AC-4205-8C07-62863A1611BF}" type="pres">
      <dgm:prSet presAssocID="{811A5293-A8A4-4D62-97A7-6B551C0AF4A1}" presName="thickLine" presStyleLbl="alignNode1" presStyleIdx="2" presStyleCnt="4"/>
      <dgm:spPr/>
    </dgm:pt>
    <dgm:pt modelId="{1721B225-8678-43DF-BA0A-DB517D3F5A0F}" type="pres">
      <dgm:prSet presAssocID="{811A5293-A8A4-4D62-97A7-6B551C0AF4A1}" presName="horz1" presStyleCnt="0"/>
      <dgm:spPr/>
    </dgm:pt>
    <dgm:pt modelId="{7D25B387-6E61-4C99-BD69-7EDB23AC0EA0}" type="pres">
      <dgm:prSet presAssocID="{811A5293-A8A4-4D62-97A7-6B551C0AF4A1}" presName="tx1" presStyleLbl="revTx" presStyleIdx="2" presStyleCnt="4"/>
      <dgm:spPr/>
    </dgm:pt>
    <dgm:pt modelId="{5D2C55BB-7CD9-4632-9F8D-E08F4DB90083}" type="pres">
      <dgm:prSet presAssocID="{811A5293-A8A4-4D62-97A7-6B551C0AF4A1}" presName="vert1" presStyleCnt="0"/>
      <dgm:spPr/>
    </dgm:pt>
    <dgm:pt modelId="{43422D25-56D0-4AF2-B2DF-E9F7F3DAA71D}" type="pres">
      <dgm:prSet presAssocID="{921C32B0-51DF-4CED-BD10-319AC62D31F6}" presName="thickLine" presStyleLbl="alignNode1" presStyleIdx="3" presStyleCnt="4"/>
      <dgm:spPr/>
    </dgm:pt>
    <dgm:pt modelId="{2885E359-DA4F-465F-A1A7-B4A48C2A1CAC}" type="pres">
      <dgm:prSet presAssocID="{921C32B0-51DF-4CED-BD10-319AC62D31F6}" presName="horz1" presStyleCnt="0"/>
      <dgm:spPr/>
    </dgm:pt>
    <dgm:pt modelId="{0F9EE671-0BBF-41B6-9086-EA646DAE5E24}" type="pres">
      <dgm:prSet presAssocID="{921C32B0-51DF-4CED-BD10-319AC62D31F6}" presName="tx1" presStyleLbl="revTx" presStyleIdx="3" presStyleCnt="4"/>
      <dgm:spPr/>
    </dgm:pt>
    <dgm:pt modelId="{7497A79C-1EBE-495A-9AEC-38CC46787182}" type="pres">
      <dgm:prSet presAssocID="{921C32B0-51DF-4CED-BD10-319AC62D31F6}" presName="vert1" presStyleCnt="0"/>
      <dgm:spPr/>
    </dgm:pt>
  </dgm:ptLst>
  <dgm:cxnLst>
    <dgm:cxn modelId="{9FD2C315-ADDE-4EFB-87B9-2B4D6FB35E71}" srcId="{211885D9-CFDD-47E2-9285-1F953DC9A356}" destId="{921C32B0-51DF-4CED-BD10-319AC62D31F6}" srcOrd="3" destOrd="0" parTransId="{3B561B1B-126A-4581-A902-CD50AFE2C850}" sibTransId="{B1AEFDF4-DFE2-4EEC-9B65-EC3CB203031A}"/>
    <dgm:cxn modelId="{5E968C1A-BEB0-4B1F-A7B0-9B0A47F2A553}" type="presOf" srcId="{921C32B0-51DF-4CED-BD10-319AC62D31F6}" destId="{0F9EE671-0BBF-41B6-9086-EA646DAE5E24}" srcOrd="0" destOrd="0" presId="urn:microsoft.com/office/officeart/2008/layout/LinedList"/>
    <dgm:cxn modelId="{9F66BD82-0120-4125-8122-66C5A68F8944}" type="presOf" srcId="{811A5293-A8A4-4D62-97A7-6B551C0AF4A1}" destId="{7D25B387-6E61-4C99-BD69-7EDB23AC0EA0}" srcOrd="0" destOrd="0" presId="urn:microsoft.com/office/officeart/2008/layout/LinedList"/>
    <dgm:cxn modelId="{64E79D99-E2FB-4295-BF7D-D7EBC5D00A03}" srcId="{211885D9-CFDD-47E2-9285-1F953DC9A356}" destId="{2B3401B0-DB09-42F6-A457-565944C03D4B}" srcOrd="1" destOrd="0" parTransId="{C5B780E5-206D-4092-ABC6-58C6C4134445}" sibTransId="{1B783016-486C-4FE6-A852-B9F7C0B64375}"/>
    <dgm:cxn modelId="{76C2A6A7-CF2D-4C9B-81B4-9C96A2B733B3}" srcId="{211885D9-CFDD-47E2-9285-1F953DC9A356}" destId="{811A5293-A8A4-4D62-97A7-6B551C0AF4A1}" srcOrd="2" destOrd="0" parTransId="{A42E8C0B-41F5-40CE-8322-49DCA6BC57CE}" sibTransId="{3FB3C5A1-201B-4E00-9C0A-1AC3A30BCEE7}"/>
    <dgm:cxn modelId="{D745BEB1-AFCB-4DC2-8200-C70D24FE31D3}" type="presOf" srcId="{211885D9-CFDD-47E2-9285-1F953DC9A356}" destId="{712932F8-782E-4389-8EF3-81D71ABB4D53}" srcOrd="0" destOrd="0" presId="urn:microsoft.com/office/officeart/2008/layout/LinedList"/>
    <dgm:cxn modelId="{AFE821BD-CC3A-4212-A01E-ABA8F65E4BA6}" type="presOf" srcId="{0C2BEAE6-A323-462D-9DAF-536BE6B88921}" destId="{BAD4E4CF-88D8-4868-8CA5-4245481F55FF}" srcOrd="0" destOrd="0" presId="urn:microsoft.com/office/officeart/2008/layout/LinedList"/>
    <dgm:cxn modelId="{F7C26EF9-77A7-453C-8707-A734525C572A}" srcId="{211885D9-CFDD-47E2-9285-1F953DC9A356}" destId="{0C2BEAE6-A323-462D-9DAF-536BE6B88921}" srcOrd="0" destOrd="0" parTransId="{F297CC32-9617-4868-8853-4B07AC59EF0B}" sibTransId="{F543417A-DA8B-4A16-AC0B-CC444A96556D}"/>
    <dgm:cxn modelId="{E09613FC-1D47-4341-ADC6-4A05A7A36428}" type="presOf" srcId="{2B3401B0-DB09-42F6-A457-565944C03D4B}" destId="{388F9BB3-E62D-4D68-B601-D5D14CBC07D6}" srcOrd="0" destOrd="0" presId="urn:microsoft.com/office/officeart/2008/layout/LinedList"/>
    <dgm:cxn modelId="{13CBBE72-99A8-40D8-A1B0-12DFBE8792EA}" type="presParOf" srcId="{712932F8-782E-4389-8EF3-81D71ABB4D53}" destId="{766DC4B4-7F98-4B08-99F5-90B137B82F41}" srcOrd="0" destOrd="0" presId="urn:microsoft.com/office/officeart/2008/layout/LinedList"/>
    <dgm:cxn modelId="{14C0A8C8-2BEB-47D1-B50C-CF055EF3F271}" type="presParOf" srcId="{712932F8-782E-4389-8EF3-81D71ABB4D53}" destId="{6F6E3D5B-A63C-466C-A76C-E918AF178786}" srcOrd="1" destOrd="0" presId="urn:microsoft.com/office/officeart/2008/layout/LinedList"/>
    <dgm:cxn modelId="{F7BBD030-8591-43FB-AE4B-5B45E6BA477E}" type="presParOf" srcId="{6F6E3D5B-A63C-466C-A76C-E918AF178786}" destId="{BAD4E4CF-88D8-4868-8CA5-4245481F55FF}" srcOrd="0" destOrd="0" presId="urn:microsoft.com/office/officeart/2008/layout/LinedList"/>
    <dgm:cxn modelId="{6523FE20-5DE0-4F04-BB1D-D8952B57EE56}" type="presParOf" srcId="{6F6E3D5B-A63C-466C-A76C-E918AF178786}" destId="{B5246A8F-B598-45BE-B7EF-48028233323B}" srcOrd="1" destOrd="0" presId="urn:microsoft.com/office/officeart/2008/layout/LinedList"/>
    <dgm:cxn modelId="{C5D0292B-8B39-4C9F-9028-C064B2505658}" type="presParOf" srcId="{712932F8-782E-4389-8EF3-81D71ABB4D53}" destId="{14111819-525C-4EFB-8BC4-60370ADDD512}" srcOrd="2" destOrd="0" presId="urn:microsoft.com/office/officeart/2008/layout/LinedList"/>
    <dgm:cxn modelId="{BAC8E998-7E66-4F1D-8C54-32B48AD2C2EB}" type="presParOf" srcId="{712932F8-782E-4389-8EF3-81D71ABB4D53}" destId="{A10534AF-CA98-43A3-8316-3FCCD574845E}" srcOrd="3" destOrd="0" presId="urn:microsoft.com/office/officeart/2008/layout/LinedList"/>
    <dgm:cxn modelId="{D3D28F4F-9F91-4663-9E9F-D91D1CB525B0}" type="presParOf" srcId="{A10534AF-CA98-43A3-8316-3FCCD574845E}" destId="{388F9BB3-E62D-4D68-B601-D5D14CBC07D6}" srcOrd="0" destOrd="0" presId="urn:microsoft.com/office/officeart/2008/layout/LinedList"/>
    <dgm:cxn modelId="{4158A05A-C6AA-42B6-8C3B-1C905839C6EF}" type="presParOf" srcId="{A10534AF-CA98-43A3-8316-3FCCD574845E}" destId="{E6EA6857-5669-46B0-AEAB-E628BCDA88B1}" srcOrd="1" destOrd="0" presId="urn:microsoft.com/office/officeart/2008/layout/LinedList"/>
    <dgm:cxn modelId="{1220CAC3-FEFA-44E0-93C1-5EF74DEB90C8}" type="presParOf" srcId="{712932F8-782E-4389-8EF3-81D71ABB4D53}" destId="{97D36B84-D8AC-4205-8C07-62863A1611BF}" srcOrd="4" destOrd="0" presId="urn:microsoft.com/office/officeart/2008/layout/LinedList"/>
    <dgm:cxn modelId="{4F36924C-0112-4776-9E95-01257D770457}" type="presParOf" srcId="{712932F8-782E-4389-8EF3-81D71ABB4D53}" destId="{1721B225-8678-43DF-BA0A-DB517D3F5A0F}" srcOrd="5" destOrd="0" presId="urn:microsoft.com/office/officeart/2008/layout/LinedList"/>
    <dgm:cxn modelId="{EFFA1068-44D1-4852-8772-D7A057E337E5}" type="presParOf" srcId="{1721B225-8678-43DF-BA0A-DB517D3F5A0F}" destId="{7D25B387-6E61-4C99-BD69-7EDB23AC0EA0}" srcOrd="0" destOrd="0" presId="urn:microsoft.com/office/officeart/2008/layout/LinedList"/>
    <dgm:cxn modelId="{D6291744-7497-4148-A7D6-DE05B99313BC}" type="presParOf" srcId="{1721B225-8678-43DF-BA0A-DB517D3F5A0F}" destId="{5D2C55BB-7CD9-4632-9F8D-E08F4DB90083}" srcOrd="1" destOrd="0" presId="urn:microsoft.com/office/officeart/2008/layout/LinedList"/>
    <dgm:cxn modelId="{7EFDA329-3A17-4B29-8222-DC814E87AA40}" type="presParOf" srcId="{712932F8-782E-4389-8EF3-81D71ABB4D53}" destId="{43422D25-56D0-4AF2-B2DF-E9F7F3DAA71D}" srcOrd="6" destOrd="0" presId="urn:microsoft.com/office/officeart/2008/layout/LinedList"/>
    <dgm:cxn modelId="{AC8E5F50-3A24-4978-98BE-D0D54245C3DE}" type="presParOf" srcId="{712932F8-782E-4389-8EF3-81D71ABB4D53}" destId="{2885E359-DA4F-465F-A1A7-B4A48C2A1CAC}" srcOrd="7" destOrd="0" presId="urn:microsoft.com/office/officeart/2008/layout/LinedList"/>
    <dgm:cxn modelId="{F6ABFA9F-CFB1-4BE1-8EE5-A6123B203742}" type="presParOf" srcId="{2885E359-DA4F-465F-A1A7-B4A48C2A1CAC}" destId="{0F9EE671-0BBF-41B6-9086-EA646DAE5E24}" srcOrd="0" destOrd="0" presId="urn:microsoft.com/office/officeart/2008/layout/LinedList"/>
    <dgm:cxn modelId="{9AB62546-3EEC-469D-A0F3-FF4C7889A5B0}" type="presParOf" srcId="{2885E359-DA4F-465F-A1A7-B4A48C2A1CAC}" destId="{7497A79C-1EBE-495A-9AEC-38CC467871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EF0C2F-025B-4917-BF19-8D4AEBA989D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BFDDD8F-48A1-4BE4-8A64-B16BA40752F3}">
      <dgm:prSet/>
      <dgm:spPr/>
      <dgm:t>
        <a:bodyPr/>
        <a:lstStyle/>
        <a:p>
          <a:r>
            <a:rPr lang="en-US" dirty="0"/>
            <a:t>Spatial Development Plans (2023/24): mandatory for all municipalities.</a:t>
          </a:r>
        </a:p>
      </dgm:t>
    </dgm:pt>
    <dgm:pt modelId="{51CD6209-85BF-4B98-8AE1-E21FCC5A39AB}" type="parTrans" cxnId="{0E987C08-D9FC-4FDB-9297-759876CD2E57}">
      <dgm:prSet/>
      <dgm:spPr/>
      <dgm:t>
        <a:bodyPr/>
        <a:lstStyle/>
        <a:p>
          <a:endParaRPr lang="en-US"/>
        </a:p>
      </dgm:t>
    </dgm:pt>
    <dgm:pt modelId="{AF988AA2-5DD5-4C10-A113-C70BF18718C5}" type="sibTrans" cxnId="{0E987C08-D9FC-4FDB-9297-759876CD2E57}">
      <dgm:prSet/>
      <dgm:spPr/>
      <dgm:t>
        <a:bodyPr/>
        <a:lstStyle/>
        <a:p>
          <a:endParaRPr lang="en-US"/>
        </a:p>
      </dgm:t>
    </dgm:pt>
    <dgm:pt modelId="{5B358A9F-8470-4586-8A5D-6D1CA3F26F7D}">
      <dgm:prSet/>
      <dgm:spPr/>
      <dgm:t>
        <a:bodyPr/>
        <a:lstStyle/>
        <a:p>
          <a:r>
            <a:rPr lang="en-US" dirty="0"/>
            <a:t>Urban Stateland Management Policy (2025): clarifies land-allocation roles.</a:t>
          </a:r>
        </a:p>
      </dgm:t>
    </dgm:pt>
    <dgm:pt modelId="{E569726B-14E0-4A53-AD87-34328AB99803}" type="parTrans" cxnId="{B80A505E-59C9-4C46-AAAA-30569B90B101}">
      <dgm:prSet/>
      <dgm:spPr/>
      <dgm:t>
        <a:bodyPr/>
        <a:lstStyle/>
        <a:p>
          <a:endParaRPr lang="en-US"/>
        </a:p>
      </dgm:t>
    </dgm:pt>
    <dgm:pt modelId="{CBAB6EF7-6892-4A16-A304-2A391218B91F}" type="sibTrans" cxnId="{B80A505E-59C9-4C46-AAAA-30569B90B101}">
      <dgm:prSet/>
      <dgm:spPr/>
      <dgm:t>
        <a:bodyPr/>
        <a:lstStyle/>
        <a:p>
          <a:endParaRPr lang="en-US"/>
        </a:p>
      </dgm:t>
    </dgm:pt>
    <dgm:pt modelId="{27D89E1C-3381-407E-943E-4840DAEE48A4}">
      <dgm:prSet/>
      <dgm:spPr/>
      <dgm:t>
        <a:bodyPr/>
        <a:lstStyle/>
        <a:p>
          <a:r>
            <a:rPr lang="en-US"/>
            <a:t>Promotes collaborative peri-urban management.</a:t>
          </a:r>
        </a:p>
      </dgm:t>
    </dgm:pt>
    <dgm:pt modelId="{71FDA546-3BFE-4671-B8BE-C4DB87448DF4}" type="parTrans" cxnId="{9B9BE493-4C70-4D9C-952D-35C7B2BD54DF}">
      <dgm:prSet/>
      <dgm:spPr/>
      <dgm:t>
        <a:bodyPr/>
        <a:lstStyle/>
        <a:p>
          <a:endParaRPr lang="en-US"/>
        </a:p>
      </dgm:t>
    </dgm:pt>
    <dgm:pt modelId="{B98ECF6B-32B9-4498-9480-25FF792A4B74}" type="sibTrans" cxnId="{9B9BE493-4C70-4D9C-952D-35C7B2BD54DF}">
      <dgm:prSet/>
      <dgm:spPr/>
      <dgm:t>
        <a:bodyPr/>
        <a:lstStyle/>
        <a:p>
          <a:endParaRPr lang="en-US"/>
        </a:p>
      </dgm:t>
    </dgm:pt>
    <dgm:pt modelId="{3F477B4F-8C79-4108-9FF0-F88F19464280}">
      <dgm:prSet/>
      <dgm:spPr/>
      <dgm:t>
        <a:bodyPr/>
        <a:lstStyle/>
        <a:p>
          <a:r>
            <a:rPr lang="en-US"/>
            <a:t>Integrates ecological &amp; landscape-based planning for future resilience.</a:t>
          </a:r>
        </a:p>
      </dgm:t>
    </dgm:pt>
    <dgm:pt modelId="{7437C290-81ED-44BB-B889-0E1C02CEF12F}" type="parTrans" cxnId="{A3B1B162-AB28-410D-8528-62A7ED92DAC4}">
      <dgm:prSet/>
      <dgm:spPr/>
      <dgm:t>
        <a:bodyPr/>
        <a:lstStyle/>
        <a:p>
          <a:endParaRPr lang="en-US"/>
        </a:p>
      </dgm:t>
    </dgm:pt>
    <dgm:pt modelId="{C88DA3C5-45AE-4F8A-9382-F2A181D9A060}" type="sibTrans" cxnId="{A3B1B162-AB28-410D-8528-62A7ED92DAC4}">
      <dgm:prSet/>
      <dgm:spPr/>
      <dgm:t>
        <a:bodyPr/>
        <a:lstStyle/>
        <a:p>
          <a:endParaRPr lang="en-US"/>
        </a:p>
      </dgm:t>
    </dgm:pt>
    <dgm:pt modelId="{0B4E1F5F-9915-4D74-ABD2-D2E83AD64342}" type="pres">
      <dgm:prSet presAssocID="{52EF0C2F-025B-4917-BF19-8D4AEBA989D6}" presName="vert0" presStyleCnt="0">
        <dgm:presLayoutVars>
          <dgm:dir/>
          <dgm:animOne val="branch"/>
          <dgm:animLvl val="lvl"/>
        </dgm:presLayoutVars>
      </dgm:prSet>
      <dgm:spPr/>
    </dgm:pt>
    <dgm:pt modelId="{FAD78D96-3906-4259-ACF0-A752338F5D6C}" type="pres">
      <dgm:prSet presAssocID="{4BFDDD8F-48A1-4BE4-8A64-B16BA40752F3}" presName="thickLine" presStyleLbl="alignNode1" presStyleIdx="0" presStyleCnt="4"/>
      <dgm:spPr/>
    </dgm:pt>
    <dgm:pt modelId="{DA4479F9-4CE7-4AB1-B972-81A075E2F783}" type="pres">
      <dgm:prSet presAssocID="{4BFDDD8F-48A1-4BE4-8A64-B16BA40752F3}" presName="horz1" presStyleCnt="0"/>
      <dgm:spPr/>
    </dgm:pt>
    <dgm:pt modelId="{D075F465-E4AC-4E99-A9C9-1745E3C8053A}" type="pres">
      <dgm:prSet presAssocID="{4BFDDD8F-48A1-4BE4-8A64-B16BA40752F3}" presName="tx1" presStyleLbl="revTx" presStyleIdx="0" presStyleCnt="4"/>
      <dgm:spPr/>
    </dgm:pt>
    <dgm:pt modelId="{41385DD2-C4C2-4F98-83BC-18A842EF079E}" type="pres">
      <dgm:prSet presAssocID="{4BFDDD8F-48A1-4BE4-8A64-B16BA40752F3}" presName="vert1" presStyleCnt="0"/>
      <dgm:spPr/>
    </dgm:pt>
    <dgm:pt modelId="{33BB57D6-5579-4AC2-8DD6-9ED2D7F9D0EE}" type="pres">
      <dgm:prSet presAssocID="{5B358A9F-8470-4586-8A5D-6D1CA3F26F7D}" presName="thickLine" presStyleLbl="alignNode1" presStyleIdx="1" presStyleCnt="4"/>
      <dgm:spPr/>
    </dgm:pt>
    <dgm:pt modelId="{02048715-10EF-43AD-83E5-D76A33C39B48}" type="pres">
      <dgm:prSet presAssocID="{5B358A9F-8470-4586-8A5D-6D1CA3F26F7D}" presName="horz1" presStyleCnt="0"/>
      <dgm:spPr/>
    </dgm:pt>
    <dgm:pt modelId="{71C82CC7-6A4F-4E42-BF63-FDDA005758A1}" type="pres">
      <dgm:prSet presAssocID="{5B358A9F-8470-4586-8A5D-6D1CA3F26F7D}" presName="tx1" presStyleLbl="revTx" presStyleIdx="1" presStyleCnt="4"/>
      <dgm:spPr/>
    </dgm:pt>
    <dgm:pt modelId="{26391766-F60F-48F0-9752-1254F5C885CD}" type="pres">
      <dgm:prSet presAssocID="{5B358A9F-8470-4586-8A5D-6D1CA3F26F7D}" presName="vert1" presStyleCnt="0"/>
      <dgm:spPr/>
    </dgm:pt>
    <dgm:pt modelId="{58258CE8-B62D-4085-973F-F7F01AACF34D}" type="pres">
      <dgm:prSet presAssocID="{27D89E1C-3381-407E-943E-4840DAEE48A4}" presName="thickLine" presStyleLbl="alignNode1" presStyleIdx="2" presStyleCnt="4"/>
      <dgm:spPr/>
    </dgm:pt>
    <dgm:pt modelId="{A6EF2858-2FBB-4DE2-99D8-E3D9CFA85617}" type="pres">
      <dgm:prSet presAssocID="{27D89E1C-3381-407E-943E-4840DAEE48A4}" presName="horz1" presStyleCnt="0"/>
      <dgm:spPr/>
    </dgm:pt>
    <dgm:pt modelId="{82CDE065-A85D-4EE4-A5AC-43C1FB78666B}" type="pres">
      <dgm:prSet presAssocID="{27D89E1C-3381-407E-943E-4840DAEE48A4}" presName="tx1" presStyleLbl="revTx" presStyleIdx="2" presStyleCnt="4"/>
      <dgm:spPr/>
    </dgm:pt>
    <dgm:pt modelId="{4B11D7E9-5DE0-406C-B963-6FADFD4B1428}" type="pres">
      <dgm:prSet presAssocID="{27D89E1C-3381-407E-943E-4840DAEE48A4}" presName="vert1" presStyleCnt="0"/>
      <dgm:spPr/>
    </dgm:pt>
    <dgm:pt modelId="{1F01853B-1C2F-4F76-B85A-DFA9D61F5736}" type="pres">
      <dgm:prSet presAssocID="{3F477B4F-8C79-4108-9FF0-F88F19464280}" presName="thickLine" presStyleLbl="alignNode1" presStyleIdx="3" presStyleCnt="4"/>
      <dgm:spPr/>
    </dgm:pt>
    <dgm:pt modelId="{F5318CE7-15A0-4605-9E1B-8399BAD678C1}" type="pres">
      <dgm:prSet presAssocID="{3F477B4F-8C79-4108-9FF0-F88F19464280}" presName="horz1" presStyleCnt="0"/>
      <dgm:spPr/>
    </dgm:pt>
    <dgm:pt modelId="{874799CB-25B3-4DAB-8B81-E43A1E092A6F}" type="pres">
      <dgm:prSet presAssocID="{3F477B4F-8C79-4108-9FF0-F88F19464280}" presName="tx1" presStyleLbl="revTx" presStyleIdx="3" presStyleCnt="4"/>
      <dgm:spPr/>
    </dgm:pt>
    <dgm:pt modelId="{9BCC06C9-0029-4533-88CB-015F1EC0BD6A}" type="pres">
      <dgm:prSet presAssocID="{3F477B4F-8C79-4108-9FF0-F88F19464280}" presName="vert1" presStyleCnt="0"/>
      <dgm:spPr/>
    </dgm:pt>
  </dgm:ptLst>
  <dgm:cxnLst>
    <dgm:cxn modelId="{0E987C08-D9FC-4FDB-9297-759876CD2E57}" srcId="{52EF0C2F-025B-4917-BF19-8D4AEBA989D6}" destId="{4BFDDD8F-48A1-4BE4-8A64-B16BA40752F3}" srcOrd="0" destOrd="0" parTransId="{51CD6209-85BF-4B98-8AE1-E21FCC5A39AB}" sibTransId="{AF988AA2-5DD5-4C10-A113-C70BF18718C5}"/>
    <dgm:cxn modelId="{03A5193C-FADB-4D01-8570-9F6A40FA71B2}" type="presOf" srcId="{3F477B4F-8C79-4108-9FF0-F88F19464280}" destId="{874799CB-25B3-4DAB-8B81-E43A1E092A6F}" srcOrd="0" destOrd="0" presId="urn:microsoft.com/office/officeart/2008/layout/LinedList"/>
    <dgm:cxn modelId="{B80A505E-59C9-4C46-AAAA-30569B90B101}" srcId="{52EF0C2F-025B-4917-BF19-8D4AEBA989D6}" destId="{5B358A9F-8470-4586-8A5D-6D1CA3F26F7D}" srcOrd="1" destOrd="0" parTransId="{E569726B-14E0-4A53-AD87-34328AB99803}" sibTransId="{CBAB6EF7-6892-4A16-A304-2A391218B91F}"/>
    <dgm:cxn modelId="{A3B1B162-AB28-410D-8528-62A7ED92DAC4}" srcId="{52EF0C2F-025B-4917-BF19-8D4AEBA989D6}" destId="{3F477B4F-8C79-4108-9FF0-F88F19464280}" srcOrd="3" destOrd="0" parTransId="{7437C290-81ED-44BB-B889-0E1C02CEF12F}" sibTransId="{C88DA3C5-45AE-4F8A-9382-F2A181D9A060}"/>
    <dgm:cxn modelId="{D1BD276C-C5DB-4B21-8E50-07329C41B73D}" type="presOf" srcId="{5B358A9F-8470-4586-8A5D-6D1CA3F26F7D}" destId="{71C82CC7-6A4F-4E42-BF63-FDDA005758A1}" srcOrd="0" destOrd="0" presId="urn:microsoft.com/office/officeart/2008/layout/LinedList"/>
    <dgm:cxn modelId="{9B9BE493-4C70-4D9C-952D-35C7B2BD54DF}" srcId="{52EF0C2F-025B-4917-BF19-8D4AEBA989D6}" destId="{27D89E1C-3381-407E-943E-4840DAEE48A4}" srcOrd="2" destOrd="0" parTransId="{71FDA546-3BFE-4671-B8BE-C4DB87448DF4}" sibTransId="{B98ECF6B-32B9-4498-9480-25FF792A4B74}"/>
    <dgm:cxn modelId="{A7C895A5-8682-45C2-833A-80B0C0BCDD09}" type="presOf" srcId="{52EF0C2F-025B-4917-BF19-8D4AEBA989D6}" destId="{0B4E1F5F-9915-4D74-ABD2-D2E83AD64342}" srcOrd="0" destOrd="0" presId="urn:microsoft.com/office/officeart/2008/layout/LinedList"/>
    <dgm:cxn modelId="{8B2BB4D3-DF32-4A29-A500-EA7A95174C14}" type="presOf" srcId="{4BFDDD8F-48A1-4BE4-8A64-B16BA40752F3}" destId="{D075F465-E4AC-4E99-A9C9-1745E3C8053A}" srcOrd="0" destOrd="0" presId="urn:microsoft.com/office/officeart/2008/layout/LinedList"/>
    <dgm:cxn modelId="{0EA6C4DE-57DC-4DF5-BB9A-422AD10EEAC9}" type="presOf" srcId="{27D89E1C-3381-407E-943E-4840DAEE48A4}" destId="{82CDE065-A85D-4EE4-A5AC-43C1FB78666B}" srcOrd="0" destOrd="0" presId="urn:microsoft.com/office/officeart/2008/layout/LinedList"/>
    <dgm:cxn modelId="{28B965E2-229B-4CEA-BD07-937BFA03CBE1}" type="presParOf" srcId="{0B4E1F5F-9915-4D74-ABD2-D2E83AD64342}" destId="{FAD78D96-3906-4259-ACF0-A752338F5D6C}" srcOrd="0" destOrd="0" presId="urn:microsoft.com/office/officeart/2008/layout/LinedList"/>
    <dgm:cxn modelId="{AAB6425F-A958-453B-BA43-BE685F9DF052}" type="presParOf" srcId="{0B4E1F5F-9915-4D74-ABD2-D2E83AD64342}" destId="{DA4479F9-4CE7-4AB1-B972-81A075E2F783}" srcOrd="1" destOrd="0" presId="urn:microsoft.com/office/officeart/2008/layout/LinedList"/>
    <dgm:cxn modelId="{897A3DF7-179F-42AE-8930-3B21B02EE0D8}" type="presParOf" srcId="{DA4479F9-4CE7-4AB1-B972-81A075E2F783}" destId="{D075F465-E4AC-4E99-A9C9-1745E3C8053A}" srcOrd="0" destOrd="0" presId="urn:microsoft.com/office/officeart/2008/layout/LinedList"/>
    <dgm:cxn modelId="{23C75F4B-E2E6-4703-BA00-AFABED40E992}" type="presParOf" srcId="{DA4479F9-4CE7-4AB1-B972-81A075E2F783}" destId="{41385DD2-C4C2-4F98-83BC-18A842EF079E}" srcOrd="1" destOrd="0" presId="urn:microsoft.com/office/officeart/2008/layout/LinedList"/>
    <dgm:cxn modelId="{F66C887F-DC88-4994-AC37-5B8083000A70}" type="presParOf" srcId="{0B4E1F5F-9915-4D74-ABD2-D2E83AD64342}" destId="{33BB57D6-5579-4AC2-8DD6-9ED2D7F9D0EE}" srcOrd="2" destOrd="0" presId="urn:microsoft.com/office/officeart/2008/layout/LinedList"/>
    <dgm:cxn modelId="{9D5AA92B-9B62-40FC-8041-7429FF09B1D3}" type="presParOf" srcId="{0B4E1F5F-9915-4D74-ABD2-D2E83AD64342}" destId="{02048715-10EF-43AD-83E5-D76A33C39B48}" srcOrd="3" destOrd="0" presId="urn:microsoft.com/office/officeart/2008/layout/LinedList"/>
    <dgm:cxn modelId="{F449CAC8-EBD4-4B94-B0A8-8EFA5F794466}" type="presParOf" srcId="{02048715-10EF-43AD-83E5-D76A33C39B48}" destId="{71C82CC7-6A4F-4E42-BF63-FDDA005758A1}" srcOrd="0" destOrd="0" presId="urn:microsoft.com/office/officeart/2008/layout/LinedList"/>
    <dgm:cxn modelId="{3BC5EB63-71DD-437D-99D4-34924C98FA0E}" type="presParOf" srcId="{02048715-10EF-43AD-83E5-D76A33C39B48}" destId="{26391766-F60F-48F0-9752-1254F5C885CD}" srcOrd="1" destOrd="0" presId="urn:microsoft.com/office/officeart/2008/layout/LinedList"/>
    <dgm:cxn modelId="{4670CB23-4F50-4CE1-9B55-8DDB8393F914}" type="presParOf" srcId="{0B4E1F5F-9915-4D74-ABD2-D2E83AD64342}" destId="{58258CE8-B62D-4085-973F-F7F01AACF34D}" srcOrd="4" destOrd="0" presId="urn:microsoft.com/office/officeart/2008/layout/LinedList"/>
    <dgm:cxn modelId="{376072C0-649D-4C28-8A92-E0A0D5A8D4EC}" type="presParOf" srcId="{0B4E1F5F-9915-4D74-ABD2-D2E83AD64342}" destId="{A6EF2858-2FBB-4DE2-99D8-E3D9CFA85617}" srcOrd="5" destOrd="0" presId="urn:microsoft.com/office/officeart/2008/layout/LinedList"/>
    <dgm:cxn modelId="{34EFED2F-5651-45C6-BB92-3DFFBCD6914C}" type="presParOf" srcId="{A6EF2858-2FBB-4DE2-99D8-E3D9CFA85617}" destId="{82CDE065-A85D-4EE4-A5AC-43C1FB78666B}" srcOrd="0" destOrd="0" presId="urn:microsoft.com/office/officeart/2008/layout/LinedList"/>
    <dgm:cxn modelId="{58EA0885-AAF4-41FA-A42D-81AC01420C05}" type="presParOf" srcId="{A6EF2858-2FBB-4DE2-99D8-E3D9CFA85617}" destId="{4B11D7E9-5DE0-406C-B963-6FADFD4B1428}" srcOrd="1" destOrd="0" presId="urn:microsoft.com/office/officeart/2008/layout/LinedList"/>
    <dgm:cxn modelId="{391E6912-8103-41C1-98CF-E7EE1ECBBEC0}" type="presParOf" srcId="{0B4E1F5F-9915-4D74-ABD2-D2E83AD64342}" destId="{1F01853B-1C2F-4F76-B85A-DFA9D61F5736}" srcOrd="6" destOrd="0" presId="urn:microsoft.com/office/officeart/2008/layout/LinedList"/>
    <dgm:cxn modelId="{3CF132AB-7F9E-47A8-B74F-89A86F9389DA}" type="presParOf" srcId="{0B4E1F5F-9915-4D74-ABD2-D2E83AD64342}" destId="{F5318CE7-15A0-4605-9E1B-8399BAD678C1}" srcOrd="7" destOrd="0" presId="urn:microsoft.com/office/officeart/2008/layout/LinedList"/>
    <dgm:cxn modelId="{1F9FB132-17AC-4EE2-9A2A-DAC277D42B39}" type="presParOf" srcId="{F5318CE7-15A0-4605-9E1B-8399BAD678C1}" destId="{874799CB-25B3-4DAB-8B81-E43A1E092A6F}" srcOrd="0" destOrd="0" presId="urn:microsoft.com/office/officeart/2008/layout/LinedList"/>
    <dgm:cxn modelId="{D80A718C-1B97-44BE-AC85-A744ECDA0C5C}" type="presParOf" srcId="{F5318CE7-15A0-4605-9E1B-8399BAD678C1}" destId="{9BCC06C9-0029-4533-88CB-015F1EC0BD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D2B3BF-09F5-473F-A79E-D4989E49B930}" type="doc">
      <dgm:prSet loTypeId="urn:microsoft.com/office/officeart/2018/2/layout/IconCircle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433397-75DA-4A0D-ACF3-8283EDA9AAC6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No “one-size-fits-all” policy: must fit distinct drivers &amp; contexts.</a:t>
          </a:r>
          <a:endParaRPr lang="en-US"/>
        </a:p>
      </dgm:t>
    </dgm:pt>
    <dgm:pt modelId="{D4E56624-8033-4F51-BF60-00A28602E914}" type="parTrans" cxnId="{832B385C-59EB-4473-BFB7-6864AA96F77E}">
      <dgm:prSet/>
      <dgm:spPr/>
      <dgm:t>
        <a:bodyPr/>
        <a:lstStyle/>
        <a:p>
          <a:endParaRPr lang="en-US"/>
        </a:p>
      </dgm:t>
    </dgm:pt>
    <dgm:pt modelId="{96B4E7A9-9305-476B-BECB-870361D25D23}" type="sibTrans" cxnId="{832B385C-59EB-4473-BFB7-6864AA96F7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5C7403-D68F-43CF-BA4E-5AC5E697B80C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Strengthen spatial planning and enforce development controls.</a:t>
          </a:r>
          <a:endParaRPr lang="en-US"/>
        </a:p>
      </dgm:t>
    </dgm:pt>
    <dgm:pt modelId="{3AE483C5-5CA7-4391-82B1-4FB50DD3521A}" type="parTrans" cxnId="{8C04F723-EC73-4C97-B5EC-0A8D2EF3F517}">
      <dgm:prSet/>
      <dgm:spPr/>
      <dgm:t>
        <a:bodyPr/>
        <a:lstStyle/>
        <a:p>
          <a:endParaRPr lang="en-US"/>
        </a:p>
      </dgm:t>
    </dgm:pt>
    <dgm:pt modelId="{11EF4190-30C8-4F05-8E9E-36FA8A1E7705}" type="sibTrans" cxnId="{8C04F723-EC73-4C97-B5EC-0A8D2EF3F5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A7631A-67C8-4CA6-B49D-8DE2BB6C4495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Apply ecological and landscape-based design to guide urban expansion.</a:t>
          </a:r>
          <a:endParaRPr lang="en-US"/>
        </a:p>
      </dgm:t>
    </dgm:pt>
    <dgm:pt modelId="{9815AE4C-C1A2-4E90-9164-3DE972172217}" type="parTrans" cxnId="{16488F45-4A22-40CD-ADA7-6B2932198645}">
      <dgm:prSet/>
      <dgm:spPr/>
      <dgm:t>
        <a:bodyPr/>
        <a:lstStyle/>
        <a:p>
          <a:endParaRPr lang="en-US"/>
        </a:p>
      </dgm:t>
    </dgm:pt>
    <dgm:pt modelId="{1D9914B0-A6B6-4F2B-99AA-AB774BE7499D}" type="sibTrans" cxnId="{16488F45-4A22-40CD-ADA7-6B29321986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FF025E-082E-49F1-94C6-6D9997AADD73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Leverage big data (Africapolis) for evidence-based decision-making.</a:t>
          </a:r>
          <a:endParaRPr lang="en-US"/>
        </a:p>
      </dgm:t>
    </dgm:pt>
    <dgm:pt modelId="{7D259896-639B-4F08-8E47-2D5AEE8CF072}" type="parTrans" cxnId="{AE77F54D-473C-4316-B57B-7FB6D2BB731A}">
      <dgm:prSet/>
      <dgm:spPr/>
      <dgm:t>
        <a:bodyPr/>
        <a:lstStyle/>
        <a:p>
          <a:endParaRPr lang="en-US"/>
        </a:p>
      </dgm:t>
    </dgm:pt>
    <dgm:pt modelId="{0FADDB1E-ECFB-481C-BBFD-71BA5B575BF4}" type="sibTrans" cxnId="{AE77F54D-473C-4316-B57B-7FB6D2BB731A}">
      <dgm:prSet/>
      <dgm:spPr/>
      <dgm:t>
        <a:bodyPr/>
        <a:lstStyle/>
        <a:p>
          <a:endParaRPr lang="en-US"/>
        </a:p>
      </dgm:t>
    </dgm:pt>
    <dgm:pt modelId="{2D686BF3-8BB5-43E0-874E-D12B29B86EB3}" type="pres">
      <dgm:prSet presAssocID="{A1D2B3BF-09F5-473F-A79E-D4989E49B930}" presName="root" presStyleCnt="0">
        <dgm:presLayoutVars>
          <dgm:dir/>
          <dgm:resizeHandles val="exact"/>
        </dgm:presLayoutVars>
      </dgm:prSet>
      <dgm:spPr/>
    </dgm:pt>
    <dgm:pt modelId="{1C5C3B65-C1C3-4FF7-B646-682AD29787F6}" type="pres">
      <dgm:prSet presAssocID="{A1D2B3BF-09F5-473F-A79E-D4989E49B930}" presName="container" presStyleCnt="0">
        <dgm:presLayoutVars>
          <dgm:dir/>
          <dgm:resizeHandles val="exact"/>
        </dgm:presLayoutVars>
      </dgm:prSet>
      <dgm:spPr/>
    </dgm:pt>
    <dgm:pt modelId="{78803EA3-BB04-4A49-8206-E2DBE9F40B6D}" type="pres">
      <dgm:prSet presAssocID="{D5433397-75DA-4A0D-ACF3-8283EDA9AAC6}" presName="compNode" presStyleCnt="0"/>
      <dgm:spPr/>
    </dgm:pt>
    <dgm:pt modelId="{472D6C6F-40E3-4797-BF90-947F5FD8A1BB}" type="pres">
      <dgm:prSet presAssocID="{D5433397-75DA-4A0D-ACF3-8283EDA9AAC6}" presName="iconBgRect" presStyleLbl="bgShp" presStyleIdx="0" presStyleCnt="4"/>
      <dgm:spPr/>
    </dgm:pt>
    <dgm:pt modelId="{EC627049-E500-4216-8532-E732E283B203}" type="pres">
      <dgm:prSet presAssocID="{D5433397-75DA-4A0D-ACF3-8283EDA9AAC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B390827-D8E1-457C-9297-4FC20998EE01}" type="pres">
      <dgm:prSet presAssocID="{D5433397-75DA-4A0D-ACF3-8283EDA9AAC6}" presName="spaceRect" presStyleCnt="0"/>
      <dgm:spPr/>
    </dgm:pt>
    <dgm:pt modelId="{8D68DEC2-B6BC-49BC-9757-E025602EEBF4}" type="pres">
      <dgm:prSet presAssocID="{D5433397-75DA-4A0D-ACF3-8283EDA9AAC6}" presName="textRect" presStyleLbl="revTx" presStyleIdx="0" presStyleCnt="4">
        <dgm:presLayoutVars>
          <dgm:chMax val="1"/>
          <dgm:chPref val="1"/>
        </dgm:presLayoutVars>
      </dgm:prSet>
      <dgm:spPr/>
    </dgm:pt>
    <dgm:pt modelId="{86751517-2915-44A4-A2B9-AF266465B8E3}" type="pres">
      <dgm:prSet presAssocID="{96B4E7A9-9305-476B-BECB-870361D25D23}" presName="sibTrans" presStyleLbl="sibTrans2D1" presStyleIdx="0" presStyleCnt="0"/>
      <dgm:spPr/>
    </dgm:pt>
    <dgm:pt modelId="{EFD24E27-1C89-4737-B6C2-AE6D9DB83ABC}" type="pres">
      <dgm:prSet presAssocID="{1C5C7403-D68F-43CF-BA4E-5AC5E697B80C}" presName="compNode" presStyleCnt="0"/>
      <dgm:spPr/>
    </dgm:pt>
    <dgm:pt modelId="{D884D3A7-7034-4E43-88DD-A44615412A8E}" type="pres">
      <dgm:prSet presAssocID="{1C5C7403-D68F-43CF-BA4E-5AC5E697B80C}" presName="iconBgRect" presStyleLbl="bgShp" presStyleIdx="1" presStyleCnt="4"/>
      <dgm:spPr/>
    </dgm:pt>
    <dgm:pt modelId="{6251ADD0-ABEF-412A-AAEC-76A4AC391B2B}" type="pres">
      <dgm:prSet presAssocID="{1C5C7403-D68F-43CF-BA4E-5AC5E697B8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B63F015-857F-4C41-95D8-F539B26BEDA7}" type="pres">
      <dgm:prSet presAssocID="{1C5C7403-D68F-43CF-BA4E-5AC5E697B80C}" presName="spaceRect" presStyleCnt="0"/>
      <dgm:spPr/>
    </dgm:pt>
    <dgm:pt modelId="{E818DB21-57B6-4685-B8AD-3453B0A01ABC}" type="pres">
      <dgm:prSet presAssocID="{1C5C7403-D68F-43CF-BA4E-5AC5E697B80C}" presName="textRect" presStyleLbl="revTx" presStyleIdx="1" presStyleCnt="4">
        <dgm:presLayoutVars>
          <dgm:chMax val="1"/>
          <dgm:chPref val="1"/>
        </dgm:presLayoutVars>
      </dgm:prSet>
      <dgm:spPr/>
    </dgm:pt>
    <dgm:pt modelId="{90B7C204-B6EC-4263-9598-C95CCE024330}" type="pres">
      <dgm:prSet presAssocID="{11EF4190-30C8-4F05-8E9E-36FA8A1E7705}" presName="sibTrans" presStyleLbl="sibTrans2D1" presStyleIdx="0" presStyleCnt="0"/>
      <dgm:spPr/>
    </dgm:pt>
    <dgm:pt modelId="{DC656C40-5842-48AD-BDDB-9D6C6E60DA4F}" type="pres">
      <dgm:prSet presAssocID="{07A7631A-67C8-4CA6-B49D-8DE2BB6C4495}" presName="compNode" presStyleCnt="0"/>
      <dgm:spPr/>
    </dgm:pt>
    <dgm:pt modelId="{0E696468-3522-494E-8D8B-60E2A8D7D94C}" type="pres">
      <dgm:prSet presAssocID="{07A7631A-67C8-4CA6-B49D-8DE2BB6C4495}" presName="iconBgRect" presStyleLbl="bgShp" presStyleIdx="2" presStyleCnt="4"/>
      <dgm:spPr/>
    </dgm:pt>
    <dgm:pt modelId="{38FA5B92-4189-4046-9693-D472923E130D}" type="pres">
      <dgm:prSet presAssocID="{07A7631A-67C8-4CA6-B49D-8DE2BB6C44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FB70D656-D050-448B-B700-B342D3D3F280}" type="pres">
      <dgm:prSet presAssocID="{07A7631A-67C8-4CA6-B49D-8DE2BB6C4495}" presName="spaceRect" presStyleCnt="0"/>
      <dgm:spPr/>
    </dgm:pt>
    <dgm:pt modelId="{469B29B6-7B0A-4856-9F62-4D3B550EDEAD}" type="pres">
      <dgm:prSet presAssocID="{07A7631A-67C8-4CA6-B49D-8DE2BB6C4495}" presName="textRect" presStyleLbl="revTx" presStyleIdx="2" presStyleCnt="4">
        <dgm:presLayoutVars>
          <dgm:chMax val="1"/>
          <dgm:chPref val="1"/>
        </dgm:presLayoutVars>
      </dgm:prSet>
      <dgm:spPr/>
    </dgm:pt>
    <dgm:pt modelId="{62D69264-B17B-43FD-B181-DD1F0A8A5ECD}" type="pres">
      <dgm:prSet presAssocID="{1D9914B0-A6B6-4F2B-99AA-AB774BE7499D}" presName="sibTrans" presStyleLbl="sibTrans2D1" presStyleIdx="0" presStyleCnt="0"/>
      <dgm:spPr/>
    </dgm:pt>
    <dgm:pt modelId="{F21854BC-CDF7-41D5-81B2-079F296A377A}" type="pres">
      <dgm:prSet presAssocID="{D0FF025E-082E-49F1-94C6-6D9997AADD73}" presName="compNode" presStyleCnt="0"/>
      <dgm:spPr/>
    </dgm:pt>
    <dgm:pt modelId="{2B8B479A-137F-43E3-9BC4-A67543E26280}" type="pres">
      <dgm:prSet presAssocID="{D0FF025E-082E-49F1-94C6-6D9997AADD73}" presName="iconBgRect" presStyleLbl="bgShp" presStyleIdx="3" presStyleCnt="4"/>
      <dgm:spPr/>
    </dgm:pt>
    <dgm:pt modelId="{8F04438E-A451-4CB6-8A6F-8140A2CF4756}" type="pres">
      <dgm:prSet presAssocID="{D0FF025E-082E-49F1-94C6-6D9997AADD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A464606-6819-4139-9F40-AE5E18A7E43B}" type="pres">
      <dgm:prSet presAssocID="{D0FF025E-082E-49F1-94C6-6D9997AADD73}" presName="spaceRect" presStyleCnt="0"/>
      <dgm:spPr/>
    </dgm:pt>
    <dgm:pt modelId="{F9EDA4BB-5317-43BF-A1DB-8F6E66A922BA}" type="pres">
      <dgm:prSet presAssocID="{D0FF025E-082E-49F1-94C6-6D9997AADD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C04F723-EC73-4C97-B5EC-0A8D2EF3F517}" srcId="{A1D2B3BF-09F5-473F-A79E-D4989E49B930}" destId="{1C5C7403-D68F-43CF-BA4E-5AC5E697B80C}" srcOrd="1" destOrd="0" parTransId="{3AE483C5-5CA7-4391-82B1-4FB50DD3521A}" sibTransId="{11EF4190-30C8-4F05-8E9E-36FA8A1E7705}"/>
    <dgm:cxn modelId="{832B385C-59EB-4473-BFB7-6864AA96F77E}" srcId="{A1D2B3BF-09F5-473F-A79E-D4989E49B930}" destId="{D5433397-75DA-4A0D-ACF3-8283EDA9AAC6}" srcOrd="0" destOrd="0" parTransId="{D4E56624-8033-4F51-BF60-00A28602E914}" sibTransId="{96B4E7A9-9305-476B-BECB-870361D25D23}"/>
    <dgm:cxn modelId="{16488F45-4A22-40CD-ADA7-6B2932198645}" srcId="{A1D2B3BF-09F5-473F-A79E-D4989E49B930}" destId="{07A7631A-67C8-4CA6-B49D-8DE2BB6C4495}" srcOrd="2" destOrd="0" parTransId="{9815AE4C-C1A2-4E90-9164-3DE972172217}" sibTransId="{1D9914B0-A6B6-4F2B-99AA-AB774BE7499D}"/>
    <dgm:cxn modelId="{5AEBE74B-2FA9-4E06-96AD-7F0176BB2B24}" type="presOf" srcId="{A1D2B3BF-09F5-473F-A79E-D4989E49B930}" destId="{2D686BF3-8BB5-43E0-874E-D12B29B86EB3}" srcOrd="0" destOrd="0" presId="urn:microsoft.com/office/officeart/2018/2/layout/IconCircleList"/>
    <dgm:cxn modelId="{AE77F54D-473C-4316-B57B-7FB6D2BB731A}" srcId="{A1D2B3BF-09F5-473F-A79E-D4989E49B930}" destId="{D0FF025E-082E-49F1-94C6-6D9997AADD73}" srcOrd="3" destOrd="0" parTransId="{7D259896-639B-4F08-8E47-2D5AEE8CF072}" sibTransId="{0FADDB1E-ECFB-481C-BBFD-71BA5B575BF4}"/>
    <dgm:cxn modelId="{3C731EA5-5863-462D-B12D-B82467E0ADEF}" type="presOf" srcId="{D0FF025E-082E-49F1-94C6-6D9997AADD73}" destId="{F9EDA4BB-5317-43BF-A1DB-8F6E66A922BA}" srcOrd="0" destOrd="0" presId="urn:microsoft.com/office/officeart/2018/2/layout/IconCircleList"/>
    <dgm:cxn modelId="{E63802AF-1C64-46B9-87E7-79ED52081ABD}" type="presOf" srcId="{96B4E7A9-9305-476B-BECB-870361D25D23}" destId="{86751517-2915-44A4-A2B9-AF266465B8E3}" srcOrd="0" destOrd="0" presId="urn:microsoft.com/office/officeart/2018/2/layout/IconCircleList"/>
    <dgm:cxn modelId="{32FC26B7-BCC2-406A-8B49-BFED1C26989B}" type="presOf" srcId="{D5433397-75DA-4A0D-ACF3-8283EDA9AAC6}" destId="{8D68DEC2-B6BC-49BC-9757-E025602EEBF4}" srcOrd="0" destOrd="0" presId="urn:microsoft.com/office/officeart/2018/2/layout/IconCircleList"/>
    <dgm:cxn modelId="{CC6A7AC5-0630-493A-A9E9-AF0E11A37988}" type="presOf" srcId="{1C5C7403-D68F-43CF-BA4E-5AC5E697B80C}" destId="{E818DB21-57B6-4685-B8AD-3453B0A01ABC}" srcOrd="0" destOrd="0" presId="urn:microsoft.com/office/officeart/2018/2/layout/IconCircleList"/>
    <dgm:cxn modelId="{42B6E4D2-6AE9-410C-A6FD-2210CA8A95FF}" type="presOf" srcId="{07A7631A-67C8-4CA6-B49D-8DE2BB6C4495}" destId="{469B29B6-7B0A-4856-9F62-4D3B550EDEAD}" srcOrd="0" destOrd="0" presId="urn:microsoft.com/office/officeart/2018/2/layout/IconCircleList"/>
    <dgm:cxn modelId="{88AE02D7-872F-4E9C-ABF9-9BEFF7A91F01}" type="presOf" srcId="{11EF4190-30C8-4F05-8E9E-36FA8A1E7705}" destId="{90B7C204-B6EC-4263-9598-C95CCE024330}" srcOrd="0" destOrd="0" presId="urn:microsoft.com/office/officeart/2018/2/layout/IconCircleList"/>
    <dgm:cxn modelId="{AF30B2F8-3D0F-4D34-BB2D-ADC1B3640202}" type="presOf" srcId="{1D9914B0-A6B6-4F2B-99AA-AB774BE7499D}" destId="{62D69264-B17B-43FD-B181-DD1F0A8A5ECD}" srcOrd="0" destOrd="0" presId="urn:microsoft.com/office/officeart/2018/2/layout/IconCircleList"/>
    <dgm:cxn modelId="{C943731B-2681-45C6-AEB0-8017DC5D6DDE}" type="presParOf" srcId="{2D686BF3-8BB5-43E0-874E-D12B29B86EB3}" destId="{1C5C3B65-C1C3-4FF7-B646-682AD29787F6}" srcOrd="0" destOrd="0" presId="urn:microsoft.com/office/officeart/2018/2/layout/IconCircleList"/>
    <dgm:cxn modelId="{47CD1BD1-212E-4A86-BDA3-3EFCACF099F0}" type="presParOf" srcId="{1C5C3B65-C1C3-4FF7-B646-682AD29787F6}" destId="{78803EA3-BB04-4A49-8206-E2DBE9F40B6D}" srcOrd="0" destOrd="0" presId="urn:microsoft.com/office/officeart/2018/2/layout/IconCircleList"/>
    <dgm:cxn modelId="{B90AADA6-6202-469B-BC74-06CF8A9DC828}" type="presParOf" srcId="{78803EA3-BB04-4A49-8206-E2DBE9F40B6D}" destId="{472D6C6F-40E3-4797-BF90-947F5FD8A1BB}" srcOrd="0" destOrd="0" presId="urn:microsoft.com/office/officeart/2018/2/layout/IconCircleList"/>
    <dgm:cxn modelId="{3EA422C5-6174-4F27-B65E-83EA007B2622}" type="presParOf" srcId="{78803EA3-BB04-4A49-8206-E2DBE9F40B6D}" destId="{EC627049-E500-4216-8532-E732E283B203}" srcOrd="1" destOrd="0" presId="urn:microsoft.com/office/officeart/2018/2/layout/IconCircleList"/>
    <dgm:cxn modelId="{70B26B20-BB56-44C5-87AE-9DABB4156EA4}" type="presParOf" srcId="{78803EA3-BB04-4A49-8206-E2DBE9F40B6D}" destId="{6B390827-D8E1-457C-9297-4FC20998EE01}" srcOrd="2" destOrd="0" presId="urn:microsoft.com/office/officeart/2018/2/layout/IconCircleList"/>
    <dgm:cxn modelId="{39568F5E-ACE5-443A-9215-73ECE7D6EAEA}" type="presParOf" srcId="{78803EA3-BB04-4A49-8206-E2DBE9F40B6D}" destId="{8D68DEC2-B6BC-49BC-9757-E025602EEBF4}" srcOrd="3" destOrd="0" presId="urn:microsoft.com/office/officeart/2018/2/layout/IconCircleList"/>
    <dgm:cxn modelId="{1F3C4C68-116E-4C82-86F4-92EEF0F45033}" type="presParOf" srcId="{1C5C3B65-C1C3-4FF7-B646-682AD29787F6}" destId="{86751517-2915-44A4-A2B9-AF266465B8E3}" srcOrd="1" destOrd="0" presId="urn:microsoft.com/office/officeart/2018/2/layout/IconCircleList"/>
    <dgm:cxn modelId="{29EE57F5-6CED-421D-A631-004602693E4E}" type="presParOf" srcId="{1C5C3B65-C1C3-4FF7-B646-682AD29787F6}" destId="{EFD24E27-1C89-4737-B6C2-AE6D9DB83ABC}" srcOrd="2" destOrd="0" presId="urn:microsoft.com/office/officeart/2018/2/layout/IconCircleList"/>
    <dgm:cxn modelId="{065CC998-D940-41EE-8703-63DC371A4EC8}" type="presParOf" srcId="{EFD24E27-1C89-4737-B6C2-AE6D9DB83ABC}" destId="{D884D3A7-7034-4E43-88DD-A44615412A8E}" srcOrd="0" destOrd="0" presId="urn:microsoft.com/office/officeart/2018/2/layout/IconCircleList"/>
    <dgm:cxn modelId="{C7967BAA-980A-4911-B455-CC235132D7B9}" type="presParOf" srcId="{EFD24E27-1C89-4737-B6C2-AE6D9DB83ABC}" destId="{6251ADD0-ABEF-412A-AAEC-76A4AC391B2B}" srcOrd="1" destOrd="0" presId="urn:microsoft.com/office/officeart/2018/2/layout/IconCircleList"/>
    <dgm:cxn modelId="{1D095B4D-7281-4EE2-B29E-CAA40BA49BBF}" type="presParOf" srcId="{EFD24E27-1C89-4737-B6C2-AE6D9DB83ABC}" destId="{4B63F015-857F-4C41-95D8-F539B26BEDA7}" srcOrd="2" destOrd="0" presId="urn:microsoft.com/office/officeart/2018/2/layout/IconCircleList"/>
    <dgm:cxn modelId="{E6D90D3F-9BB4-4B64-91DA-64231DD4270B}" type="presParOf" srcId="{EFD24E27-1C89-4737-B6C2-AE6D9DB83ABC}" destId="{E818DB21-57B6-4685-B8AD-3453B0A01ABC}" srcOrd="3" destOrd="0" presId="urn:microsoft.com/office/officeart/2018/2/layout/IconCircleList"/>
    <dgm:cxn modelId="{AD5AB023-A107-44E8-B10C-89F337C0996D}" type="presParOf" srcId="{1C5C3B65-C1C3-4FF7-B646-682AD29787F6}" destId="{90B7C204-B6EC-4263-9598-C95CCE024330}" srcOrd="3" destOrd="0" presId="urn:microsoft.com/office/officeart/2018/2/layout/IconCircleList"/>
    <dgm:cxn modelId="{D338A866-DA43-4B6E-913D-C091E4813403}" type="presParOf" srcId="{1C5C3B65-C1C3-4FF7-B646-682AD29787F6}" destId="{DC656C40-5842-48AD-BDDB-9D6C6E60DA4F}" srcOrd="4" destOrd="0" presId="urn:microsoft.com/office/officeart/2018/2/layout/IconCircleList"/>
    <dgm:cxn modelId="{05286F29-DD50-4824-BCE9-E480B74318F4}" type="presParOf" srcId="{DC656C40-5842-48AD-BDDB-9D6C6E60DA4F}" destId="{0E696468-3522-494E-8D8B-60E2A8D7D94C}" srcOrd="0" destOrd="0" presId="urn:microsoft.com/office/officeart/2018/2/layout/IconCircleList"/>
    <dgm:cxn modelId="{19C91ADA-5098-4FCD-9A6C-4AAC796A6398}" type="presParOf" srcId="{DC656C40-5842-48AD-BDDB-9D6C6E60DA4F}" destId="{38FA5B92-4189-4046-9693-D472923E130D}" srcOrd="1" destOrd="0" presId="urn:microsoft.com/office/officeart/2018/2/layout/IconCircleList"/>
    <dgm:cxn modelId="{3FFE8EF9-BAEA-450F-BC88-353686F63412}" type="presParOf" srcId="{DC656C40-5842-48AD-BDDB-9D6C6E60DA4F}" destId="{FB70D656-D050-448B-B700-B342D3D3F280}" srcOrd="2" destOrd="0" presId="urn:microsoft.com/office/officeart/2018/2/layout/IconCircleList"/>
    <dgm:cxn modelId="{32A1E342-F8DF-48F1-8496-8D822E3CD169}" type="presParOf" srcId="{DC656C40-5842-48AD-BDDB-9D6C6E60DA4F}" destId="{469B29B6-7B0A-4856-9F62-4D3B550EDEAD}" srcOrd="3" destOrd="0" presId="urn:microsoft.com/office/officeart/2018/2/layout/IconCircleList"/>
    <dgm:cxn modelId="{C15859AB-C05F-47BE-8E15-138616A84A5A}" type="presParOf" srcId="{1C5C3B65-C1C3-4FF7-B646-682AD29787F6}" destId="{62D69264-B17B-43FD-B181-DD1F0A8A5ECD}" srcOrd="5" destOrd="0" presId="urn:microsoft.com/office/officeart/2018/2/layout/IconCircleList"/>
    <dgm:cxn modelId="{52895DDD-FD48-4917-8175-92A5A91C33BA}" type="presParOf" srcId="{1C5C3B65-C1C3-4FF7-B646-682AD29787F6}" destId="{F21854BC-CDF7-41D5-81B2-079F296A377A}" srcOrd="6" destOrd="0" presId="urn:microsoft.com/office/officeart/2018/2/layout/IconCircleList"/>
    <dgm:cxn modelId="{856B0581-7CE0-4B12-BE33-B3E201A7033B}" type="presParOf" srcId="{F21854BC-CDF7-41D5-81B2-079F296A377A}" destId="{2B8B479A-137F-43E3-9BC4-A67543E26280}" srcOrd="0" destOrd="0" presId="urn:microsoft.com/office/officeart/2018/2/layout/IconCircleList"/>
    <dgm:cxn modelId="{16475B8D-97DF-40B6-BB68-1F39C6314CEA}" type="presParOf" srcId="{F21854BC-CDF7-41D5-81B2-079F296A377A}" destId="{8F04438E-A451-4CB6-8A6F-8140A2CF4756}" srcOrd="1" destOrd="0" presId="urn:microsoft.com/office/officeart/2018/2/layout/IconCircleList"/>
    <dgm:cxn modelId="{A7B93AAF-74D5-416B-A3D8-A74719029E53}" type="presParOf" srcId="{F21854BC-CDF7-41D5-81B2-079F296A377A}" destId="{AA464606-6819-4139-9F40-AE5E18A7E43B}" srcOrd="2" destOrd="0" presId="urn:microsoft.com/office/officeart/2018/2/layout/IconCircleList"/>
    <dgm:cxn modelId="{74A99185-FEBE-4E56-B5C1-641DCCBCF542}" type="presParOf" srcId="{F21854BC-CDF7-41D5-81B2-079F296A377A}" destId="{F9EDA4BB-5317-43BF-A1DB-8F6E66A922B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62230-0BA5-4D71-A08D-EBEE01B98416}">
      <dsp:nvSpPr>
        <dsp:cNvPr id="0" name=""/>
        <dsp:cNvSpPr/>
      </dsp:nvSpPr>
      <dsp:spPr>
        <a:xfrm>
          <a:off x="0" y="495"/>
          <a:ext cx="53292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A4BD2-1A06-429B-B016-D95ED5FB3C51}">
      <dsp:nvSpPr>
        <dsp:cNvPr id="0" name=""/>
        <dsp:cNvSpPr/>
      </dsp:nvSpPr>
      <dsp:spPr>
        <a:xfrm>
          <a:off x="0" y="495"/>
          <a:ext cx="5329236" cy="81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Introduction</a:t>
          </a:r>
        </a:p>
      </dsp:txBody>
      <dsp:txXfrm>
        <a:off x="0" y="495"/>
        <a:ext cx="5329236" cy="811331"/>
      </dsp:txXfrm>
    </dsp:sp>
    <dsp:sp modelId="{9AF69611-441D-4C61-8965-29270784DC98}">
      <dsp:nvSpPr>
        <dsp:cNvPr id="0" name=""/>
        <dsp:cNvSpPr/>
      </dsp:nvSpPr>
      <dsp:spPr>
        <a:xfrm>
          <a:off x="0" y="811827"/>
          <a:ext cx="5329236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D08AC-50DE-4593-9D07-31B7AE67B2C3}">
      <dsp:nvSpPr>
        <dsp:cNvPr id="0" name=""/>
        <dsp:cNvSpPr/>
      </dsp:nvSpPr>
      <dsp:spPr>
        <a:xfrm>
          <a:off x="0" y="811827"/>
          <a:ext cx="5329236" cy="81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Objectives</a:t>
          </a:r>
        </a:p>
      </dsp:txBody>
      <dsp:txXfrm>
        <a:off x="0" y="811827"/>
        <a:ext cx="5329236" cy="811331"/>
      </dsp:txXfrm>
    </dsp:sp>
    <dsp:sp modelId="{3FD76DF6-940E-48A7-9B02-E2B5F8A01EFB}">
      <dsp:nvSpPr>
        <dsp:cNvPr id="0" name=""/>
        <dsp:cNvSpPr/>
      </dsp:nvSpPr>
      <dsp:spPr>
        <a:xfrm>
          <a:off x="0" y="1623159"/>
          <a:ext cx="532923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BADA-D3F0-4756-9CC0-670690C737AE}">
      <dsp:nvSpPr>
        <dsp:cNvPr id="0" name=""/>
        <dsp:cNvSpPr/>
      </dsp:nvSpPr>
      <dsp:spPr>
        <a:xfrm>
          <a:off x="0" y="1623159"/>
          <a:ext cx="5329236" cy="81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Methods</a:t>
          </a:r>
        </a:p>
      </dsp:txBody>
      <dsp:txXfrm>
        <a:off x="0" y="1623159"/>
        <a:ext cx="5329236" cy="811331"/>
      </dsp:txXfrm>
    </dsp:sp>
    <dsp:sp modelId="{94172388-076C-493B-8900-E77EA8BD8626}">
      <dsp:nvSpPr>
        <dsp:cNvPr id="0" name=""/>
        <dsp:cNvSpPr/>
      </dsp:nvSpPr>
      <dsp:spPr>
        <a:xfrm>
          <a:off x="0" y="2434490"/>
          <a:ext cx="5329236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24D47-8AD3-4AE7-9D31-12CBF0A4F444}">
      <dsp:nvSpPr>
        <dsp:cNvPr id="0" name=""/>
        <dsp:cNvSpPr/>
      </dsp:nvSpPr>
      <dsp:spPr>
        <a:xfrm>
          <a:off x="0" y="2434490"/>
          <a:ext cx="5329236" cy="81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Results</a:t>
          </a:r>
        </a:p>
      </dsp:txBody>
      <dsp:txXfrm>
        <a:off x="0" y="2434490"/>
        <a:ext cx="5329236" cy="811331"/>
      </dsp:txXfrm>
    </dsp:sp>
    <dsp:sp modelId="{1BBA61D1-2D66-4E21-BBE0-4C57A496B3D5}">
      <dsp:nvSpPr>
        <dsp:cNvPr id="0" name=""/>
        <dsp:cNvSpPr/>
      </dsp:nvSpPr>
      <dsp:spPr>
        <a:xfrm>
          <a:off x="0" y="3245822"/>
          <a:ext cx="532923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240F7-0051-4748-99A8-671162543D99}">
      <dsp:nvSpPr>
        <dsp:cNvPr id="0" name=""/>
        <dsp:cNvSpPr/>
      </dsp:nvSpPr>
      <dsp:spPr>
        <a:xfrm>
          <a:off x="0" y="3245822"/>
          <a:ext cx="5329236" cy="81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Concluding Remarks</a:t>
          </a:r>
        </a:p>
      </dsp:txBody>
      <dsp:txXfrm>
        <a:off x="0" y="3245822"/>
        <a:ext cx="5329236" cy="8113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4692C-B510-49BA-A8C5-54FFD69ECD69}">
      <dsp:nvSpPr>
        <dsp:cNvPr id="0" name=""/>
        <dsp:cNvSpPr/>
      </dsp:nvSpPr>
      <dsp:spPr>
        <a:xfrm>
          <a:off x="216" y="509065"/>
          <a:ext cx="2616277" cy="31395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Southern Africa’s rapid urbanisation reshapes peri-urban landscapes.</a:t>
          </a:r>
        </a:p>
      </dsp:txBody>
      <dsp:txXfrm>
        <a:off x="216" y="1764878"/>
        <a:ext cx="2616277" cy="1883719"/>
      </dsp:txXfrm>
    </dsp:sp>
    <dsp:sp modelId="{DFC0FDE6-2240-488C-886A-6E18FB1CF9D1}">
      <dsp:nvSpPr>
        <dsp:cNvPr id="0" name=""/>
        <dsp:cNvSpPr/>
      </dsp:nvSpPr>
      <dsp:spPr>
        <a:xfrm>
          <a:off x="21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16" y="509065"/>
        <a:ext cx="2616277" cy="1255813"/>
      </dsp:txXfrm>
    </dsp:sp>
    <dsp:sp modelId="{D0D3D7EA-15A8-48D2-81CE-8A07B6618496}">
      <dsp:nvSpPr>
        <dsp:cNvPr id="0" name=""/>
        <dsp:cNvSpPr/>
      </dsp:nvSpPr>
      <dsp:spPr>
        <a:xfrm>
          <a:off x="2825796" y="509065"/>
          <a:ext cx="2616277" cy="313953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Compact, data-driven, ecologically sensitive planning is vital.</a:t>
          </a:r>
        </a:p>
      </dsp:txBody>
      <dsp:txXfrm>
        <a:off x="2825796" y="1764878"/>
        <a:ext cx="2616277" cy="1883719"/>
      </dsp:txXfrm>
    </dsp:sp>
    <dsp:sp modelId="{3BFE80AC-C721-4E44-9077-983E4A2EE920}">
      <dsp:nvSpPr>
        <dsp:cNvPr id="0" name=""/>
        <dsp:cNvSpPr/>
      </dsp:nvSpPr>
      <dsp:spPr>
        <a:xfrm>
          <a:off x="282579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825796" y="509065"/>
        <a:ext cx="2616277" cy="1255813"/>
      </dsp:txXfrm>
    </dsp:sp>
    <dsp:sp modelId="{9922086F-9700-4389-A0D1-6424967180BF}">
      <dsp:nvSpPr>
        <dsp:cNvPr id="0" name=""/>
        <dsp:cNvSpPr/>
      </dsp:nvSpPr>
      <dsp:spPr>
        <a:xfrm>
          <a:off x="5651376" y="509065"/>
          <a:ext cx="2616277" cy="313953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Institutional capacity &amp; governance reforms are key enablers.</a:t>
          </a:r>
        </a:p>
      </dsp:txBody>
      <dsp:txXfrm>
        <a:off x="5651376" y="1764878"/>
        <a:ext cx="2616277" cy="1883719"/>
      </dsp:txXfrm>
    </dsp:sp>
    <dsp:sp modelId="{43463AA3-1569-4E14-82D8-366216009D93}">
      <dsp:nvSpPr>
        <dsp:cNvPr id="0" name=""/>
        <dsp:cNvSpPr/>
      </dsp:nvSpPr>
      <dsp:spPr>
        <a:xfrm>
          <a:off x="565137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651376" y="509065"/>
        <a:ext cx="2616277" cy="1255813"/>
      </dsp:txXfrm>
    </dsp:sp>
    <dsp:sp modelId="{2209A66F-5346-4A3D-BB6F-DBDCFC1D2ED2}">
      <dsp:nvSpPr>
        <dsp:cNvPr id="0" name=""/>
        <dsp:cNvSpPr/>
      </dsp:nvSpPr>
      <dsp:spPr>
        <a:xfrm>
          <a:off x="8476955" y="509065"/>
          <a:ext cx="2616277" cy="31395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Future directions: integrate spatial data analytics &amp; local governance innovation.</a:t>
          </a:r>
        </a:p>
      </dsp:txBody>
      <dsp:txXfrm>
        <a:off x="8476955" y="1764878"/>
        <a:ext cx="2616277" cy="1883719"/>
      </dsp:txXfrm>
    </dsp:sp>
    <dsp:sp modelId="{B23B0556-EBD6-4251-84F5-61896603376A}">
      <dsp:nvSpPr>
        <dsp:cNvPr id="0" name=""/>
        <dsp:cNvSpPr/>
      </dsp:nvSpPr>
      <dsp:spPr>
        <a:xfrm>
          <a:off x="8476955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476955" y="509065"/>
        <a:ext cx="2616277" cy="125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7C532-C387-466D-B008-ACF03566A34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1EF99-1440-40A4-9E3D-29FBEF7F97E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/>
            <a:t>Africa’s urban population will double by 2050.</a:t>
          </a:r>
          <a:endParaRPr lang="en-US" sz="3000" kern="1200"/>
        </a:p>
      </dsp:txBody>
      <dsp:txXfrm>
        <a:off x="0" y="0"/>
        <a:ext cx="10515600" cy="1087834"/>
      </dsp:txXfrm>
    </dsp:sp>
    <dsp:sp modelId="{2E9CDD68-A1EA-4CFA-AFFD-3C6F6B468511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908CC-F019-48FD-B43E-AFD1F98B1998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/>
            <a:t>Southern Africa is urbanising rapidly but unevenly.</a:t>
          </a:r>
          <a:endParaRPr lang="en-US" sz="3000" kern="1200"/>
        </a:p>
      </dsp:txBody>
      <dsp:txXfrm>
        <a:off x="0" y="1087834"/>
        <a:ext cx="10515600" cy="1087834"/>
      </dsp:txXfrm>
    </dsp:sp>
    <dsp:sp modelId="{2DB5CD82-234F-4F95-A30C-C49B70AA082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80F98-6C8A-4B7B-B4DB-B607FC5EF803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/>
            <a:t>Urban sprawl dominates → inefficient land use, high infrastructure costs, ecosystem loss.</a:t>
          </a:r>
          <a:endParaRPr lang="en-US" sz="3000" kern="1200"/>
        </a:p>
      </dsp:txBody>
      <dsp:txXfrm>
        <a:off x="0" y="2175669"/>
        <a:ext cx="10515600" cy="1087834"/>
      </dsp:txXfrm>
    </dsp:sp>
    <dsp:sp modelId="{5CE9A219-E88E-42E0-8013-3229AB339772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A70DA-718B-4FCC-8128-560497D4984B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/>
            <a:t>Need to shift towards compact, well-planned urban forms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22506-068F-473B-90B1-CB919BACD6B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34664-E97F-4693-B477-3C682C19DF0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Guided by the Sustainable Urban Development (SUD) concept.</a:t>
          </a:r>
        </a:p>
      </dsp:txBody>
      <dsp:txXfrm>
        <a:off x="0" y="0"/>
        <a:ext cx="10515600" cy="1087834"/>
      </dsp:txXfrm>
    </dsp:sp>
    <dsp:sp modelId="{CF2389E7-7B81-4DE9-910F-16486F594D0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AF6D7-3338-4825-BC6F-62AC8FC4378D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Planned-Unplanned Continuum → Compact vs Sprawling Human Settlements.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1087834"/>
        <a:ext cx="10515600" cy="1087834"/>
      </dsp:txXfrm>
    </dsp:sp>
    <dsp:sp modelId="{7731A929-0BC3-4C52-B2E9-BD871C631C0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F615B-A522-484B-B051-C6CCD16BA84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Anchored </a:t>
          </a:r>
          <a:r>
            <a:rPr lang="en-ZA" sz="2800" kern="1200" dirty="0"/>
            <a:t>in the Compact City Model → efficient land use, mixed-use development, reduced travel demand.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0" y="2175669"/>
        <a:ext cx="10515600" cy="1087834"/>
      </dsp:txXfrm>
    </dsp:sp>
    <dsp:sp modelId="{1E382EFB-8F96-4543-AAAC-34609CBD8D03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7CCC9-768B-4EA4-B39C-B2A60CBE20EA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Balances economic, environmental, and spatial dimensions.</a:t>
          </a:r>
          <a:r>
            <a:rPr lang="en-ZA" sz="2800" kern="1200" dirty="0"/>
            <a:t>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</a:t>
          </a:r>
        </a:p>
      </dsp:txBody>
      <dsp:txXfrm>
        <a:off x="0" y="3263503"/>
        <a:ext cx="1051560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0E78-E4FB-4033-88A9-08B690B3B826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Examine urban population growth patterns in Southern Africa.</a:t>
          </a:r>
        </a:p>
      </dsp:txBody>
      <dsp:txXfrm>
        <a:off x="2103120" y="1359"/>
        <a:ext cx="8412480" cy="1393787"/>
      </dsp:txXfrm>
    </dsp:sp>
    <dsp:sp modelId="{0F4AB876-DB7C-4923-890C-CA7946129BE1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Examine</a:t>
          </a:r>
        </a:p>
      </dsp:txBody>
      <dsp:txXfrm>
        <a:off x="0" y="1359"/>
        <a:ext cx="2103120" cy="1393787"/>
      </dsp:txXfrm>
    </dsp:sp>
    <dsp:sp modelId="{F3CA79ED-46CF-46ED-8356-9BC9532354B5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Analyse relationships between population growth and land consumption.</a:t>
          </a:r>
        </a:p>
      </dsp:txBody>
      <dsp:txXfrm>
        <a:off x="2103120" y="1478775"/>
        <a:ext cx="8412480" cy="1393787"/>
      </dsp:txXfrm>
    </dsp:sp>
    <dsp:sp modelId="{9B1B65B8-C199-46D0-BABF-32A0A6EA5998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Analyse</a:t>
          </a:r>
        </a:p>
      </dsp:txBody>
      <dsp:txXfrm>
        <a:off x="0" y="1478775"/>
        <a:ext cx="2103120" cy="1393787"/>
      </dsp:txXfrm>
    </dsp:sp>
    <dsp:sp modelId="{99FBFE2E-BC16-4BCA-984E-2139EF424D84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 context-sensitive &amp; sustainable land-use strategies that can be adopted to address challenges in the region.</a:t>
          </a:r>
        </a:p>
      </dsp:txBody>
      <dsp:txXfrm>
        <a:off x="2103120" y="2956190"/>
        <a:ext cx="8412480" cy="1393787"/>
      </dsp:txXfrm>
    </dsp:sp>
    <dsp:sp modelId="{7EA8BE76-8881-422E-864D-B3CE5C1A78E9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Explore</a:t>
          </a:r>
        </a:p>
      </dsp:txBody>
      <dsp:txXfrm>
        <a:off x="0" y="2956190"/>
        <a:ext cx="2103120" cy="1393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C50D6-CAFB-4DA9-A6CE-4BA089944494}">
      <dsp:nvSpPr>
        <dsp:cNvPr id="0" name=""/>
        <dsp:cNvSpPr/>
      </dsp:nvSpPr>
      <dsp:spPr>
        <a:xfrm>
          <a:off x="0" y="1487"/>
          <a:ext cx="512226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DB3813-8AFC-4893-8B46-9468B9F82528}">
      <dsp:nvSpPr>
        <dsp:cNvPr id="0" name=""/>
        <dsp:cNvSpPr/>
      </dsp:nvSpPr>
      <dsp:spPr>
        <a:xfrm>
          <a:off x="0" y="1487"/>
          <a:ext cx="5122266" cy="10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Ten countries: Angola, Botswana, Lesotho, Malawi, Mozambique, Namibia, South Africa, Zambia, Zimbabwe, Eswatini.</a:t>
          </a:r>
        </a:p>
      </dsp:txBody>
      <dsp:txXfrm>
        <a:off x="0" y="1487"/>
        <a:ext cx="5122266" cy="1014447"/>
      </dsp:txXfrm>
    </dsp:sp>
    <dsp:sp modelId="{1AAD43AE-2050-4A24-8270-4A6C8A02F5D3}">
      <dsp:nvSpPr>
        <dsp:cNvPr id="0" name=""/>
        <dsp:cNvSpPr/>
      </dsp:nvSpPr>
      <dsp:spPr>
        <a:xfrm>
          <a:off x="0" y="1015934"/>
          <a:ext cx="512226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6515F-C9E6-4188-8AE2-F153D750ACE4}">
      <dsp:nvSpPr>
        <dsp:cNvPr id="0" name=""/>
        <dsp:cNvSpPr/>
      </dsp:nvSpPr>
      <dsp:spPr>
        <a:xfrm>
          <a:off x="0" y="1015934"/>
          <a:ext cx="5122266" cy="10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 shows varied urbanisation trajectories and governance capacities.</a:t>
          </a:r>
        </a:p>
      </dsp:txBody>
      <dsp:txXfrm>
        <a:off x="0" y="1015934"/>
        <a:ext cx="5122266" cy="1014447"/>
      </dsp:txXfrm>
    </dsp:sp>
    <dsp:sp modelId="{06C90EC9-BD56-4C4C-8B04-DD9243AEB672}">
      <dsp:nvSpPr>
        <dsp:cNvPr id="0" name=""/>
        <dsp:cNvSpPr/>
      </dsp:nvSpPr>
      <dsp:spPr>
        <a:xfrm>
          <a:off x="0" y="2030382"/>
          <a:ext cx="512226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6C7C7-79D6-4F51-8E56-77A4C06AC38A}">
      <dsp:nvSpPr>
        <dsp:cNvPr id="0" name=""/>
        <dsp:cNvSpPr/>
      </dsp:nvSpPr>
      <dsp:spPr>
        <a:xfrm>
          <a:off x="0" y="2030382"/>
          <a:ext cx="5122266" cy="10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Contrasts between resource-driven growth and land-constrained contexts.</a:t>
          </a:r>
        </a:p>
      </dsp:txBody>
      <dsp:txXfrm>
        <a:off x="0" y="2030382"/>
        <a:ext cx="5122266" cy="10144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214C2-CC4A-468C-ADAB-F504248B4D6E}">
      <dsp:nvSpPr>
        <dsp:cNvPr id="0" name=""/>
        <dsp:cNvSpPr/>
      </dsp:nvSpPr>
      <dsp:spPr>
        <a:xfrm>
          <a:off x="6479827" y="1740313"/>
          <a:ext cx="2688461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2688461" y="435958"/>
              </a:lnTo>
              <a:lnTo>
                <a:pt x="2688461" y="6397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6EC5D-7A98-4F9B-B737-90897E997890}">
      <dsp:nvSpPr>
        <dsp:cNvPr id="0" name=""/>
        <dsp:cNvSpPr/>
      </dsp:nvSpPr>
      <dsp:spPr>
        <a:xfrm>
          <a:off x="6434107" y="1740313"/>
          <a:ext cx="91440" cy="639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97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52D98-BE18-4412-9FDA-1B803DCD5C22}">
      <dsp:nvSpPr>
        <dsp:cNvPr id="0" name=""/>
        <dsp:cNvSpPr/>
      </dsp:nvSpPr>
      <dsp:spPr>
        <a:xfrm>
          <a:off x="3791366" y="1740313"/>
          <a:ext cx="2688461" cy="639731"/>
        </a:xfrm>
        <a:custGeom>
          <a:avLst/>
          <a:gdLst/>
          <a:ahLst/>
          <a:cxnLst/>
          <a:rect l="0" t="0" r="0" b="0"/>
          <a:pathLst>
            <a:path>
              <a:moveTo>
                <a:pt x="2688461" y="0"/>
              </a:moveTo>
              <a:lnTo>
                <a:pt x="2688461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88D84-2022-41B4-BAD1-752165069CD7}">
      <dsp:nvSpPr>
        <dsp:cNvPr id="0" name=""/>
        <dsp:cNvSpPr/>
      </dsp:nvSpPr>
      <dsp:spPr>
        <a:xfrm>
          <a:off x="3080" y="34353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62C7D-366D-4C7C-A362-F60758BB0481}">
      <dsp:nvSpPr>
        <dsp:cNvPr id="0" name=""/>
        <dsp:cNvSpPr/>
      </dsp:nvSpPr>
      <dsp:spPr>
        <a:xfrm>
          <a:off x="247486" y="575721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Main dataset: Africapolis 2024 (OECD/SWAC).</a:t>
          </a:r>
          <a:endParaRPr lang="en-US" sz="2000" kern="1200"/>
        </a:p>
      </dsp:txBody>
      <dsp:txXfrm>
        <a:off x="288396" y="616631"/>
        <a:ext cx="2117829" cy="1314957"/>
      </dsp:txXfrm>
    </dsp:sp>
    <dsp:sp modelId="{F8587471-E291-4839-9FE1-14725807F662}">
      <dsp:nvSpPr>
        <dsp:cNvPr id="0" name=""/>
        <dsp:cNvSpPr/>
      </dsp:nvSpPr>
      <dsp:spPr>
        <a:xfrm>
          <a:off x="2691541" y="34353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8EF2E-3BE8-4A6D-A377-1A1A05E373BF}">
      <dsp:nvSpPr>
        <dsp:cNvPr id="0" name=""/>
        <dsp:cNvSpPr/>
      </dsp:nvSpPr>
      <dsp:spPr>
        <a:xfrm>
          <a:off x="2935947" y="575721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Definition: Built-up areas ≥ 10,000 people and ≤ 200 m building gaps.</a:t>
          </a:r>
          <a:endParaRPr lang="en-US" sz="2000" kern="1200"/>
        </a:p>
      </dsp:txBody>
      <dsp:txXfrm>
        <a:off x="2976857" y="616631"/>
        <a:ext cx="2117829" cy="1314957"/>
      </dsp:txXfrm>
    </dsp:sp>
    <dsp:sp modelId="{B473418F-E70F-4B24-87B5-9B5D9B702ED8}">
      <dsp:nvSpPr>
        <dsp:cNvPr id="0" name=""/>
        <dsp:cNvSpPr/>
      </dsp:nvSpPr>
      <dsp:spPr>
        <a:xfrm>
          <a:off x="5380002" y="34353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C194E-151A-4019-A961-DC17734EBB32}">
      <dsp:nvSpPr>
        <dsp:cNvPr id="0" name=""/>
        <dsp:cNvSpPr/>
      </dsp:nvSpPr>
      <dsp:spPr>
        <a:xfrm>
          <a:off x="5624408" y="575721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Approach: </a:t>
          </a:r>
          <a:endParaRPr lang="en-US" sz="2000" kern="1200"/>
        </a:p>
      </dsp:txBody>
      <dsp:txXfrm>
        <a:off x="5665318" y="616631"/>
        <a:ext cx="2117829" cy="1314957"/>
      </dsp:txXfrm>
    </dsp:sp>
    <dsp:sp modelId="{79E11B50-D4C9-4F80-A2FC-808B63D02963}">
      <dsp:nvSpPr>
        <dsp:cNvPr id="0" name=""/>
        <dsp:cNvSpPr/>
      </dsp:nvSpPr>
      <dsp:spPr>
        <a:xfrm>
          <a:off x="2691541" y="238004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9CAB6-F756-4BCF-A64A-3607EF884E7A}">
      <dsp:nvSpPr>
        <dsp:cNvPr id="0" name=""/>
        <dsp:cNvSpPr/>
      </dsp:nvSpPr>
      <dsp:spPr>
        <a:xfrm>
          <a:off x="2935947" y="261223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Descriptive &amp; trend analysis of urban population and land cover.</a:t>
          </a:r>
          <a:endParaRPr lang="en-US" sz="2000" kern="1200"/>
        </a:p>
      </dsp:txBody>
      <dsp:txXfrm>
        <a:off x="2976857" y="2653140"/>
        <a:ext cx="2117829" cy="1314957"/>
      </dsp:txXfrm>
    </dsp:sp>
    <dsp:sp modelId="{86AC2232-9501-4AB9-9CB7-16E6B36DEB63}">
      <dsp:nvSpPr>
        <dsp:cNvPr id="0" name=""/>
        <dsp:cNvSpPr/>
      </dsp:nvSpPr>
      <dsp:spPr>
        <a:xfrm>
          <a:off x="5380002" y="238004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B526B-A641-48D4-9580-9935813FD2F8}">
      <dsp:nvSpPr>
        <dsp:cNvPr id="0" name=""/>
        <dsp:cNvSpPr/>
      </dsp:nvSpPr>
      <dsp:spPr>
        <a:xfrm>
          <a:off x="5624408" y="261223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Calculated CAGR and API to measure change rates.</a:t>
          </a:r>
          <a:endParaRPr lang="en-US" sz="2000" kern="1200"/>
        </a:p>
      </dsp:txBody>
      <dsp:txXfrm>
        <a:off x="5665318" y="2653140"/>
        <a:ext cx="2117829" cy="1314957"/>
      </dsp:txXfrm>
    </dsp:sp>
    <dsp:sp modelId="{BF6F33CB-C5DB-4BA5-B581-12FEF0B1C64A}">
      <dsp:nvSpPr>
        <dsp:cNvPr id="0" name=""/>
        <dsp:cNvSpPr/>
      </dsp:nvSpPr>
      <dsp:spPr>
        <a:xfrm>
          <a:off x="8068463" y="238004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D0E13-CBB1-4382-BB71-5F0524EE6717}">
      <dsp:nvSpPr>
        <dsp:cNvPr id="0" name=""/>
        <dsp:cNvSpPr/>
      </dsp:nvSpPr>
      <dsp:spPr>
        <a:xfrm>
          <a:off x="8312869" y="261223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Reviewed literature on peri-urban governance &amp; policy.</a:t>
          </a:r>
          <a:endParaRPr lang="en-US" sz="2000" kern="1200"/>
        </a:p>
      </dsp:txBody>
      <dsp:txXfrm>
        <a:off x="8353779" y="2653140"/>
        <a:ext cx="2117829" cy="1314957"/>
      </dsp:txXfrm>
    </dsp:sp>
    <dsp:sp modelId="{6382BEE4-3F8B-4261-AFD2-EDD861321C2C}">
      <dsp:nvSpPr>
        <dsp:cNvPr id="0" name=""/>
        <dsp:cNvSpPr/>
      </dsp:nvSpPr>
      <dsp:spPr>
        <a:xfrm>
          <a:off x="8068463" y="343535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AC4FB-D1C8-4AAE-9EEB-DB6075EC1AF8}">
      <dsp:nvSpPr>
        <dsp:cNvPr id="0" name=""/>
        <dsp:cNvSpPr/>
      </dsp:nvSpPr>
      <dsp:spPr>
        <a:xfrm>
          <a:off x="8312869" y="575721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Framework: Guided by SUD and compact-city lens.</a:t>
          </a:r>
          <a:endParaRPr lang="en-US" sz="2000" kern="1200"/>
        </a:p>
      </dsp:txBody>
      <dsp:txXfrm>
        <a:off x="8353779" y="616631"/>
        <a:ext cx="2117829" cy="1314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DC4B4-7F98-4B08-99F5-90B137B82F4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4E4CF-88D8-4868-8CA5-4245481F55F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Civil war → mass in-migration and returnees → population surge.</a:t>
          </a:r>
        </a:p>
      </dsp:txBody>
      <dsp:txXfrm>
        <a:off x="0" y="0"/>
        <a:ext cx="6900512" cy="1384035"/>
      </dsp:txXfrm>
    </dsp:sp>
    <dsp:sp modelId="{14111819-525C-4EFB-8BC4-60370ADDD512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9BB3-E62D-4D68-B601-D5D14CBC07D6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Musseques</a:t>
          </a:r>
          <a:r>
            <a:rPr lang="en-US" sz="3200" kern="1200" dirty="0"/>
            <a:t> (peri-urban informal settlements) expanded rapidly.</a:t>
          </a:r>
        </a:p>
      </dsp:txBody>
      <dsp:txXfrm>
        <a:off x="0" y="1384035"/>
        <a:ext cx="6900512" cy="1384035"/>
      </dsp:txXfrm>
    </dsp:sp>
    <dsp:sp modelId="{97D36B84-D8AC-4205-8C07-62863A1611B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5B387-6E61-4C99-BD69-7EDB23AC0EA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High housing demand → unregulated land occupation.</a:t>
          </a:r>
        </a:p>
      </dsp:txBody>
      <dsp:txXfrm>
        <a:off x="0" y="2768070"/>
        <a:ext cx="6900512" cy="1384035"/>
      </dsp:txXfrm>
    </dsp:sp>
    <dsp:sp modelId="{43422D25-56D0-4AF2-B2DF-E9F7F3DAA71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E671-0BBF-41B6-9086-EA646DAE5E2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Policy shift: integrate ecological &amp; landscape-based planning in upgrading.</a:t>
          </a:r>
        </a:p>
      </dsp:txBody>
      <dsp:txXfrm>
        <a:off x="0" y="4152105"/>
        <a:ext cx="6900512" cy="1384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78D96-3906-4259-ACF0-A752338F5D6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5F465-E4AC-4E99-A9C9-1745E3C8053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Spatial Development Plans (2023/24): mandatory for all municipalities.</a:t>
          </a:r>
        </a:p>
      </dsp:txBody>
      <dsp:txXfrm>
        <a:off x="0" y="0"/>
        <a:ext cx="6900512" cy="1384035"/>
      </dsp:txXfrm>
    </dsp:sp>
    <dsp:sp modelId="{33BB57D6-5579-4AC2-8DD6-9ED2D7F9D0E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2CC7-6A4F-4E42-BF63-FDDA005758A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Urban Stateland Management Policy (2025): clarifies land-allocation roles.</a:t>
          </a:r>
        </a:p>
      </dsp:txBody>
      <dsp:txXfrm>
        <a:off x="0" y="1384035"/>
        <a:ext cx="6900512" cy="1384035"/>
      </dsp:txXfrm>
    </dsp:sp>
    <dsp:sp modelId="{58258CE8-B62D-4085-973F-F7F01AACF34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DE065-A85D-4EE4-A5AC-43C1FB78666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Promotes collaborative peri-urban management.</a:t>
          </a:r>
        </a:p>
      </dsp:txBody>
      <dsp:txXfrm>
        <a:off x="0" y="2768070"/>
        <a:ext cx="6900512" cy="1384035"/>
      </dsp:txXfrm>
    </dsp:sp>
    <dsp:sp modelId="{1F01853B-1C2F-4F76-B85A-DFA9D61F573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799CB-25B3-4DAB-8B81-E43A1E092A6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Integrates ecological &amp; landscape-based planning for future resilience.</a:t>
          </a:r>
        </a:p>
      </dsp:txBody>
      <dsp:txXfrm>
        <a:off x="0" y="4152105"/>
        <a:ext cx="6900512" cy="13840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6C6F-40E3-4797-BF90-947F5FD8A1BB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27049-E500-4216-8532-E732E283B203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8DEC2-B6BC-49BC-9757-E025602EEBF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No “one-size-fits-all” policy: must fit distinct drivers &amp; contexts.</a:t>
          </a:r>
          <a:endParaRPr lang="en-US" sz="2300" kern="1200"/>
        </a:p>
      </dsp:txBody>
      <dsp:txXfrm>
        <a:off x="1834517" y="469890"/>
        <a:ext cx="3148942" cy="1335915"/>
      </dsp:txXfrm>
    </dsp:sp>
    <dsp:sp modelId="{D884D3A7-7034-4E43-88DD-A44615412A8E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1ADD0-ABEF-412A-AAEC-76A4AC391B2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DB21-57B6-4685-B8AD-3453B0A01ABC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Strengthen spatial planning and enforce development controls.</a:t>
          </a:r>
          <a:endParaRPr lang="en-US" sz="2300" kern="1200"/>
        </a:p>
      </dsp:txBody>
      <dsp:txXfrm>
        <a:off x="7154322" y="469890"/>
        <a:ext cx="3148942" cy="1335915"/>
      </dsp:txXfrm>
    </dsp:sp>
    <dsp:sp modelId="{0E696468-3522-494E-8D8B-60E2A8D7D94C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A5B92-4189-4046-9693-D472923E130D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B29B6-7B0A-4856-9F62-4D3B550EDEAD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Apply ecological and landscape-based design to guide urban expansion.</a:t>
          </a:r>
          <a:endParaRPr lang="en-US" sz="2300" kern="1200"/>
        </a:p>
      </dsp:txBody>
      <dsp:txXfrm>
        <a:off x="1834517" y="2545532"/>
        <a:ext cx="3148942" cy="1335915"/>
      </dsp:txXfrm>
    </dsp:sp>
    <dsp:sp modelId="{2B8B479A-137F-43E3-9BC4-A67543E26280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4438E-A451-4CB6-8A6F-8140A2CF475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DA4BB-5317-43BF-A1DB-8F6E66A922BA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Leverage big data (Africapolis) for evidence-based decision-making.</a:t>
          </a:r>
          <a:endParaRPr lang="en-US" sz="2300" kern="120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517" y="3163079"/>
            <a:ext cx="9144000" cy="2573119"/>
          </a:xfrm>
        </p:spPr>
        <p:txBody>
          <a:bodyPr>
            <a:normAutofit fontScale="90000"/>
          </a:bodyPr>
          <a:lstStyle/>
          <a:p>
            <a:br>
              <a:rPr lang="en-US" sz="3800" b="1" dirty="0"/>
            </a:br>
            <a:r>
              <a:rPr lang="en-ZA" sz="3600" b="1" dirty="0"/>
              <a:t>When Urban Land Cover Outpaces Population Growth: Rethinking Peri-Urban Land Governance in Southern Africa (2020-2050)</a:t>
            </a:r>
            <a:br>
              <a:rPr lang="en-ZA" sz="3600" b="1" dirty="0"/>
            </a:br>
            <a:br>
              <a:rPr lang="en-US" sz="3800" b="1" dirty="0"/>
            </a:br>
            <a:r>
              <a:rPr lang="en-US" sz="2200" b="1" dirty="0">
                <a:solidFill>
                  <a:srgbClr val="0070C0"/>
                </a:solidFill>
              </a:rPr>
              <a:t>Tazviona Richman Gambe</a:t>
            </a:r>
            <a:br>
              <a:rPr lang="en-US" sz="2200" b="1" dirty="0"/>
            </a:br>
            <a:r>
              <a:rPr lang="en-US" sz="2200" b="1" dirty="0"/>
              <a:t>Centre for Development Support, University of the Free State</a:t>
            </a: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B6DE0-D8F9-D47F-5F81-4B2B197E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2630337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ECAE1-9374-A665-C57C-103305A4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106260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Country Focus: Zimbabwe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EA01A-2F49-CB2E-48A3-D82C334C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D2733BE-86C0-D4E7-6E75-E3F4AFA57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950742"/>
              </p:ext>
            </p:extLst>
          </p:nvPr>
        </p:nvGraphicFramePr>
        <p:xfrm>
          <a:off x="4656488" y="1457198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38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384C6-EDEC-B128-7B1B-6E7160B6B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AD2B-99FE-45AE-7535-B6151491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228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Policy Implications</a:t>
            </a:r>
            <a:endParaRPr lang="en-US" dirty="0"/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84E21949-FF13-A42C-218B-28B35B532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231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50EF63-9BFD-4C72-1914-5631B761D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4F496-7C02-E616-2876-785E3D900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8994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38994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600771-C693-33EB-863E-4812207F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04119"/>
            <a:ext cx="11090274" cy="1325563"/>
          </a:xfrm>
        </p:spPr>
        <p:txBody>
          <a:bodyPr>
            <a:normAutofit/>
          </a:bodyPr>
          <a:lstStyle/>
          <a:p>
            <a:r>
              <a:rPr lang="en-US" dirty="0"/>
              <a:t>Concluding Remarks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7E3F2-1B5C-CB15-B041-6A2D087E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082EE5E1-D4C1-9B40-7C6F-E61F7D5C7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07904"/>
              </p:ext>
            </p:extLst>
          </p:nvPr>
        </p:nvGraphicFramePr>
        <p:xfrm>
          <a:off x="547687" y="2575728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143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/>
              <a:t>trgambe@gmail.com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0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3B4738-8D55-6CB4-C10E-1E987A90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70" r="7868" b="1"/>
          <a:stretch>
            <a:fillRect/>
          </a:stretch>
        </p:blipFill>
        <p:spPr>
          <a:xfrm>
            <a:off x="20" y="1138994"/>
            <a:ext cx="6204384" cy="511454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0635A-D8F7-46E2-8A1E-701A140E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1466020"/>
            <a:ext cx="4164011" cy="2611437"/>
          </a:xfrm>
        </p:spPr>
        <p:txBody>
          <a:bodyPr>
            <a:normAutofit/>
          </a:bodyPr>
          <a:lstStyle/>
          <a:p>
            <a:r>
              <a:rPr lang="en-US" sz="3600"/>
              <a:t>Presentation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8994"/>
          </a:xfrm>
          <a:prstGeom prst="rect">
            <a:avLst/>
          </a:prstGeo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F9F0CA2F-149C-93A0-0547-7B9E855E4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51862"/>
              </p:ext>
            </p:extLst>
          </p:nvPr>
        </p:nvGraphicFramePr>
        <p:xfrm>
          <a:off x="6381750" y="2323810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C160F6-8AB2-109F-9315-A7A5C6C2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CDB4-E9D4-B9C2-3393-D8F4B67D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331"/>
            <a:ext cx="10515600" cy="851401"/>
          </a:xfrm>
        </p:spPr>
        <p:txBody>
          <a:bodyPr>
            <a:normAutofit/>
          </a:bodyPr>
          <a:lstStyle/>
          <a:p>
            <a:r>
              <a:rPr lang="en-ZA"/>
              <a:t>Introduction: The Urbanisation Challenge</a:t>
            </a:r>
            <a:endParaRPr lang="en-US" dirty="0"/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9775B908-B999-BC73-CA26-AF08769D6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11963"/>
              </p:ext>
            </p:extLst>
          </p:nvPr>
        </p:nvGraphicFramePr>
        <p:xfrm>
          <a:off x="838200" y="20504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E0C1796-76D4-4353-11A2-18EDFFF74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6FAC0-7795-A2F2-12B3-1CFE50B3C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6EEE-903E-F76F-7AFC-63E1AA5E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332"/>
            <a:ext cx="10515600" cy="940107"/>
          </a:xfrm>
        </p:spPr>
        <p:txBody>
          <a:bodyPr>
            <a:normAutofit/>
          </a:bodyPr>
          <a:lstStyle/>
          <a:p>
            <a:r>
              <a:rPr lang="en-US" dirty="0"/>
              <a:t>Conceptual Framework</a:t>
            </a:r>
          </a:p>
        </p:txBody>
      </p:sp>
      <p:graphicFrame>
        <p:nvGraphicFramePr>
          <p:cNvPr id="29" name="Content Placeholder 5">
            <a:extLst>
              <a:ext uri="{FF2B5EF4-FFF2-40B4-BE49-F238E27FC236}">
                <a16:creationId xmlns:a16="http://schemas.microsoft.com/office/drawing/2014/main" id="{81FF6070-E3DD-7D4E-0BB9-B43FCA48F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60736"/>
              </p:ext>
            </p:extLst>
          </p:nvPr>
        </p:nvGraphicFramePr>
        <p:xfrm>
          <a:off x="838200" y="22833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46D795-930B-78F6-0C30-4E295BD18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A9F2F-6250-70F7-48C9-DE58DFB9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16C6-319E-8855-5A51-4F2098E9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332"/>
            <a:ext cx="10515600" cy="851616"/>
          </a:xfrm>
        </p:spPr>
        <p:txBody>
          <a:bodyPr>
            <a:normAutofit/>
          </a:bodyPr>
          <a:lstStyle/>
          <a:p>
            <a:r>
              <a:rPr lang="en-US" dirty="0"/>
              <a:t>Research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38478-787F-470C-2107-79D4496E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5DB0A333-04FF-87E7-F07E-4FD864811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644081"/>
              </p:ext>
            </p:extLst>
          </p:nvPr>
        </p:nvGraphicFramePr>
        <p:xfrm>
          <a:off x="838200" y="22484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21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155DD-498B-37E9-DF0D-95933325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1138994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138994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5DD7E-67AF-2AC1-1EE0-35874469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1489190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Study Area</a:t>
            </a:r>
          </a:p>
        </p:txBody>
      </p:sp>
      <p:pic>
        <p:nvPicPr>
          <p:cNvPr id="5" name="Picture 4" descr="A map of africa with black lines and white text&#10;&#10;AI-generated content may be incorrect.">
            <a:extLst>
              <a:ext uri="{FF2B5EF4-FFF2-40B4-BE49-F238E27FC236}">
                <a16:creationId xmlns:a16="http://schemas.microsoft.com/office/drawing/2014/main" id="{0E6F22F8-D3DA-28E7-BA08-BA293974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45"/>
          <a:stretch>
            <a:fillRect/>
          </a:stretch>
        </p:blipFill>
        <p:spPr>
          <a:xfrm>
            <a:off x="6942752" y="1138994"/>
            <a:ext cx="4852499" cy="5452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17AFB-127A-2C56-5D17-C42B4EC91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7D8DB648-5C02-3944-EDF9-F1293488F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64465"/>
              </p:ext>
            </p:extLst>
          </p:nvPr>
        </p:nvGraphicFramePr>
        <p:xfrm>
          <a:off x="524122" y="3463812"/>
          <a:ext cx="5122266" cy="304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0D0AEFC-DA60-CADB-B7B5-F8A1D2569060}"/>
              </a:ext>
            </a:extLst>
          </p:cNvPr>
          <p:cNvSpPr txBox="1">
            <a:spLocks/>
          </p:cNvSpPr>
          <p:nvPr/>
        </p:nvSpPr>
        <p:spPr>
          <a:xfrm>
            <a:off x="8531250" y="6591950"/>
            <a:ext cx="1675502" cy="17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Source: Google Maps</a:t>
            </a:r>
          </a:p>
        </p:txBody>
      </p:sp>
    </p:spTree>
    <p:extLst>
      <p:ext uri="{BB962C8B-B14F-4D97-AF65-F5344CB8AC3E}">
        <p14:creationId xmlns:p14="http://schemas.microsoft.com/office/powerpoint/2010/main" val="27081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C859F-C03E-CFEE-D75B-D872CB22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13899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7BD25-1F96-C1B1-0EEE-3BB2BFE8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Data and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AD708-A765-3067-85FB-244BDF2A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85CEFF6B-3B28-85A6-55B6-17497A648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613863"/>
              </p:ext>
            </p:extLst>
          </p:nvPr>
        </p:nvGraphicFramePr>
        <p:xfrm>
          <a:off x="838200" y="250011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468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6BC9B-6070-EE2E-EBDA-2BC26906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899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57492-3B16-4C9F-BB6F-F63574A4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96194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ZA"/>
              <a:t>Urban Growth Trends (Regional Overview)</a:t>
            </a:r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255174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AC647-24ED-202A-0731-4F17B16C4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1371600"/>
            <a:ext cx="6007608" cy="2425148"/>
          </a:xfrm>
        </p:spPr>
        <p:txBody>
          <a:bodyPr anchor="ctr">
            <a:normAutofit fontScale="85000" lnSpcReduction="20000"/>
          </a:bodyPr>
          <a:lstStyle/>
          <a:p>
            <a:endParaRPr lang="en-US" sz="15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→ 2025: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land cover – 18% (CAGR 3.3%)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population – 14% (CAGR 2.7%)</a:t>
            </a:r>
          </a:p>
          <a:p>
            <a:r>
              <a:rPr lang="en-ZA" sz="1900" dirty="0"/>
              <a:t>2025 → 2050:</a:t>
            </a:r>
          </a:p>
          <a:p>
            <a:pPr lvl="1"/>
            <a:r>
              <a:rPr lang="en-ZA" sz="1900" dirty="0"/>
              <a:t>Urban land cover – 96% (CAGR 2.7%)</a:t>
            </a:r>
          </a:p>
          <a:p>
            <a:pPr lvl="1"/>
            <a:r>
              <a:rPr lang="en-ZA" sz="1900" dirty="0"/>
              <a:t>Urban population – 62% (CAGR 1.9%)</a:t>
            </a:r>
          </a:p>
          <a:p>
            <a:r>
              <a:rPr lang="en-ZA" sz="1900" dirty="0"/>
              <a:t>Land expansion &gt; population growth in most countries → sprawl.</a:t>
            </a:r>
          </a:p>
          <a:p>
            <a:r>
              <a:rPr lang="en-ZA" sz="1900" dirty="0"/>
              <a:t>Weak peri-urban governance &amp; fragmented institutions</a:t>
            </a:r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9FB8E-A4A2-B3CC-292E-818627A7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4003750"/>
            <a:ext cx="4407833" cy="2658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26A24-27F3-74F7-0521-8AA8572BD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A7AD204-C054-18E6-9EF1-471BE1AFAD2E}"/>
              </a:ext>
            </a:extLst>
          </p:cNvPr>
          <p:cNvSpPr txBox="1">
            <a:spLocks/>
          </p:cNvSpPr>
          <p:nvPr/>
        </p:nvSpPr>
        <p:spPr>
          <a:xfrm>
            <a:off x="492968" y="3414645"/>
            <a:ext cx="5870510" cy="324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A7339-E39F-3AB9-32F0-4B3E7A0E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737" y="4003750"/>
            <a:ext cx="6599260" cy="26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2D61E-B1C8-133C-C3D1-67052BFD0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2630337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CCD70-0D0E-42FA-1DE4-C39F7289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106260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Country Focus: Angola (Luanda)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EEC9B-F9FA-6019-FDB3-1C33823E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8"/>
            <a:ext cx="12192000" cy="1138994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3055392-47AC-A437-D2C9-B596B93EB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71506"/>
              </p:ext>
            </p:extLst>
          </p:nvPr>
        </p:nvGraphicFramePr>
        <p:xfrm>
          <a:off x="4537080" y="1394448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61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13649</TotalTime>
  <Words>543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When Urban Land Cover Outpaces Population Growth: Rethinking Peri-Urban Land Governance in Southern Africa (2020-2050)  Tazviona Richman Gambe Centre for Development Support, University of the Free State</vt:lpstr>
      <vt:lpstr>Presentation Outline</vt:lpstr>
      <vt:lpstr>Introduction: The Urbanisation Challenge</vt:lpstr>
      <vt:lpstr>Conceptual Framework</vt:lpstr>
      <vt:lpstr>Research Objectives</vt:lpstr>
      <vt:lpstr>Study Area</vt:lpstr>
      <vt:lpstr>Data and Methods</vt:lpstr>
      <vt:lpstr>Urban Growth Trends (Regional Overview)</vt:lpstr>
      <vt:lpstr>Country Focus: Angola (Luanda)</vt:lpstr>
      <vt:lpstr>Country Focus: Zimbabwe</vt:lpstr>
      <vt:lpstr>Policy Implications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Medhat Elhelepi</cp:lastModifiedBy>
  <cp:revision>44</cp:revision>
  <dcterms:created xsi:type="dcterms:W3CDTF">2025-06-17T08:21:46Z</dcterms:created>
  <dcterms:modified xsi:type="dcterms:W3CDTF">2025-11-10T19:18:51Z</dcterms:modified>
</cp:coreProperties>
</file>