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4"/>
  </p:sldMasterIdLst>
  <p:notesMasterIdLst>
    <p:notesMasterId r:id="rId20"/>
  </p:notesMasterIdLst>
  <p:handoutMasterIdLst>
    <p:handoutMasterId r:id="rId21"/>
  </p:handoutMasterIdLst>
  <p:sldIdLst>
    <p:sldId id="304" r:id="rId5"/>
    <p:sldId id="259" r:id="rId6"/>
    <p:sldId id="403" r:id="rId7"/>
    <p:sldId id="407" r:id="rId8"/>
    <p:sldId id="412" r:id="rId9"/>
    <p:sldId id="417" r:id="rId10"/>
    <p:sldId id="404" r:id="rId11"/>
    <p:sldId id="406" r:id="rId12"/>
    <p:sldId id="409" r:id="rId13"/>
    <p:sldId id="416" r:id="rId14"/>
    <p:sldId id="410" r:id="rId15"/>
    <p:sldId id="261" r:id="rId16"/>
    <p:sldId id="411" r:id="rId17"/>
    <p:sldId id="414" r:id="rId18"/>
    <p:sldId id="41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29" userDrawn="1">
          <p15:clr>
            <a:srgbClr val="A4A3A4"/>
          </p15:clr>
        </p15:guide>
        <p15:guide id="4" pos="7083" userDrawn="1">
          <p15:clr>
            <a:srgbClr val="A4A3A4"/>
          </p15:clr>
        </p15:guide>
        <p15:guide id="5" orient="horz" pos="323" userDrawn="1">
          <p15:clr>
            <a:srgbClr val="A4A3A4"/>
          </p15:clr>
        </p15:guide>
        <p15:guide id="6" orient="horz" pos="377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EA7F6C-9DB9-6E3D-AE46-178E488CDC1A}" name="Mani Sidhu" initials="MS" userId="S::Manjinder.Sidhu@iied.org::b22bfb45-0973-45f0-ac48-3349db6043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rick Morrison" initials="PM" lastIdx="0" clrIdx="0">
    <p:extLst>
      <p:ext uri="{19B8F6BF-5375-455C-9EA6-DF929625EA0E}">
        <p15:presenceInfo xmlns:p15="http://schemas.microsoft.com/office/powerpoint/2012/main" userId="8a080708df6c27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54944-765A-4306-BB5D-222DDF031E25}" v="14" dt="2025-10-17T11:49:53.037"/>
    <p1510:client id="{E738D9A0-47AA-4993-BF21-289A23A274F1}" v="71" dt="2025-10-17T13:07:03.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557" autoAdjust="0"/>
  </p:normalViewPr>
  <p:slideViewPr>
    <p:cSldViewPr snapToGrid="0">
      <p:cViewPr varScale="1">
        <p:scale>
          <a:sx n="58" d="100"/>
          <a:sy n="58" d="100"/>
        </p:scale>
        <p:origin x="28" y="52"/>
      </p:cViewPr>
      <p:guideLst>
        <p:guide orient="horz" pos="2160"/>
        <p:guide pos="3840"/>
        <p:guide pos="529"/>
        <p:guide pos="7083"/>
        <p:guide orient="horz" pos="323"/>
        <p:guide orient="horz" pos="3770"/>
      </p:guideLst>
    </p:cSldViewPr>
  </p:slideViewPr>
  <p:outlineViewPr>
    <p:cViewPr>
      <p:scale>
        <a:sx n="33" d="100"/>
        <a:sy n="33" d="100"/>
      </p:scale>
      <p:origin x="0" y="-256"/>
    </p:cViewPr>
  </p:outlineViewPr>
  <p:notesTextViewPr>
    <p:cViewPr>
      <p:scale>
        <a:sx n="1" d="1"/>
        <a:sy n="1" d="1"/>
      </p:scale>
      <p:origin x="0" y="0"/>
    </p:cViewPr>
  </p:notesTextViewPr>
  <p:sorterViewPr>
    <p:cViewPr>
      <p:scale>
        <a:sx n="100" d="100"/>
        <a:sy n="100" d="100"/>
      </p:scale>
      <p:origin x="0" y="-5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F235C-94E9-49C7-8370-46B9826BDF7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D0FA043-5C00-4917-BC6E-AE9210FDDF4D}">
      <dgm:prSet/>
      <dgm:spPr/>
      <dgm:t>
        <a:bodyPr/>
        <a:lstStyle/>
        <a:p>
          <a:r>
            <a:rPr lang="en-GB"/>
            <a:t>Varied Customary Authorities across Africa: Chiefs, clan elders, customary councils, spiritual leaders etc</a:t>
          </a:r>
          <a:endParaRPr lang="en-US" dirty="0"/>
        </a:p>
      </dgm:t>
    </dgm:pt>
    <dgm:pt modelId="{D60C1570-14E4-4B32-95A7-1D0F61955FB9}" type="parTrans" cxnId="{D2396EB2-54CC-4606-8CA9-0F629550FA1F}">
      <dgm:prSet/>
      <dgm:spPr/>
      <dgm:t>
        <a:bodyPr/>
        <a:lstStyle/>
        <a:p>
          <a:endParaRPr lang="en-US"/>
        </a:p>
      </dgm:t>
    </dgm:pt>
    <dgm:pt modelId="{CFFACFAE-E43F-4CE8-AA32-5712DB442C07}" type="sibTrans" cxnId="{D2396EB2-54CC-4606-8CA9-0F629550FA1F}">
      <dgm:prSet/>
      <dgm:spPr/>
      <dgm:t>
        <a:bodyPr/>
        <a:lstStyle/>
        <a:p>
          <a:endParaRPr lang="en-US"/>
        </a:p>
      </dgm:t>
    </dgm:pt>
    <dgm:pt modelId="{BC59FD93-B463-429F-99D4-E23AD73917C0}">
      <dgm:prSet/>
      <dgm:spPr/>
      <dgm:t>
        <a:bodyPr/>
        <a:lstStyle/>
        <a:p>
          <a:r>
            <a:rPr lang="en-GB"/>
            <a:t>Historical role: economic, social, cultural, political, spiritual, military and adjudicative   </a:t>
          </a:r>
          <a:endParaRPr lang="en-US"/>
        </a:p>
      </dgm:t>
    </dgm:pt>
    <dgm:pt modelId="{EEFDB72C-8F8B-4A78-A1C3-E20A6ECACBEA}" type="parTrans" cxnId="{529B6538-B007-4DD1-A556-891AAC1535BE}">
      <dgm:prSet/>
      <dgm:spPr/>
      <dgm:t>
        <a:bodyPr/>
        <a:lstStyle/>
        <a:p>
          <a:endParaRPr lang="en-US"/>
        </a:p>
      </dgm:t>
    </dgm:pt>
    <dgm:pt modelId="{674C350F-FC45-4064-B6FA-0A1CF5CDB8C1}" type="sibTrans" cxnId="{529B6538-B007-4DD1-A556-891AAC1535BE}">
      <dgm:prSet/>
      <dgm:spPr/>
      <dgm:t>
        <a:bodyPr/>
        <a:lstStyle/>
        <a:p>
          <a:endParaRPr lang="en-US"/>
        </a:p>
      </dgm:t>
    </dgm:pt>
    <dgm:pt modelId="{A7BE02F6-5249-47A9-A940-07F2E88CF871}">
      <dgm:prSet/>
      <dgm:spPr/>
      <dgm:t>
        <a:bodyPr/>
        <a:lstStyle/>
        <a:p>
          <a:r>
            <a:rPr lang="en-GB"/>
            <a:t>Custodians of land, culture, and social order</a:t>
          </a:r>
          <a:endParaRPr lang="en-US"/>
        </a:p>
      </dgm:t>
    </dgm:pt>
    <dgm:pt modelId="{5514062F-9ACF-4390-A675-A54C0B205AE1}" type="parTrans" cxnId="{77FC7FFD-4B8D-47C6-9009-53FC70BAE420}">
      <dgm:prSet/>
      <dgm:spPr/>
      <dgm:t>
        <a:bodyPr/>
        <a:lstStyle/>
        <a:p>
          <a:endParaRPr lang="en-US"/>
        </a:p>
      </dgm:t>
    </dgm:pt>
    <dgm:pt modelId="{D7D170F0-9671-4849-81D1-54A3459701EA}" type="sibTrans" cxnId="{77FC7FFD-4B8D-47C6-9009-53FC70BAE420}">
      <dgm:prSet/>
      <dgm:spPr/>
      <dgm:t>
        <a:bodyPr/>
        <a:lstStyle/>
        <a:p>
          <a:endParaRPr lang="en-US"/>
        </a:p>
      </dgm:t>
    </dgm:pt>
    <dgm:pt modelId="{C5D6F1B1-5519-4637-B41F-51DA8540C632}">
      <dgm:prSet/>
      <dgm:spPr/>
      <dgm:t>
        <a:bodyPr/>
        <a:lstStyle/>
        <a:p>
          <a:r>
            <a:rPr lang="en-GB"/>
            <a:t>Dispute resolution and community cohesion  </a:t>
          </a:r>
          <a:endParaRPr lang="en-US"/>
        </a:p>
      </dgm:t>
    </dgm:pt>
    <dgm:pt modelId="{93891FB9-F9DA-4A28-A872-808EC4FBFC4F}" type="parTrans" cxnId="{724DE3DE-28E8-4148-B26F-5F39F5164FBC}">
      <dgm:prSet/>
      <dgm:spPr/>
      <dgm:t>
        <a:bodyPr/>
        <a:lstStyle/>
        <a:p>
          <a:endParaRPr lang="en-US"/>
        </a:p>
      </dgm:t>
    </dgm:pt>
    <dgm:pt modelId="{B143D044-34D5-4C47-A125-996A9D8273F9}" type="sibTrans" cxnId="{724DE3DE-28E8-4148-B26F-5F39F5164FBC}">
      <dgm:prSet/>
      <dgm:spPr/>
      <dgm:t>
        <a:bodyPr/>
        <a:lstStyle/>
        <a:p>
          <a:endParaRPr lang="en-US"/>
        </a:p>
      </dgm:t>
    </dgm:pt>
    <dgm:pt modelId="{D60FADB9-D100-4B21-A666-C1F46174EFA2}">
      <dgm:prSet/>
      <dgm:spPr/>
      <dgm:t>
        <a:bodyPr/>
        <a:lstStyle/>
        <a:p>
          <a:r>
            <a:rPr lang="en-GB"/>
            <a:t>Legitimacy: lineage (role is hereditary or in accordance with established custom), customary law, community trust </a:t>
          </a:r>
          <a:endParaRPr lang="en-US" dirty="0"/>
        </a:p>
      </dgm:t>
    </dgm:pt>
    <dgm:pt modelId="{2CBC2938-4096-4073-8BDB-3DCFA3AD083E}" type="parTrans" cxnId="{2CFCB3F4-6469-40DA-BC61-D1299E586B80}">
      <dgm:prSet/>
      <dgm:spPr/>
      <dgm:t>
        <a:bodyPr/>
        <a:lstStyle/>
        <a:p>
          <a:endParaRPr lang="en-US"/>
        </a:p>
      </dgm:t>
    </dgm:pt>
    <dgm:pt modelId="{92B2465E-4289-4575-A2C5-76FAC3439B5C}" type="sibTrans" cxnId="{2CFCB3F4-6469-40DA-BC61-D1299E586B80}">
      <dgm:prSet/>
      <dgm:spPr/>
      <dgm:t>
        <a:bodyPr/>
        <a:lstStyle/>
        <a:p>
          <a:endParaRPr lang="en-US"/>
        </a:p>
      </dgm:t>
    </dgm:pt>
    <dgm:pt modelId="{2EB6964E-2270-400A-91F1-0C7FE0E255C0}">
      <dgm:prSet/>
      <dgm:spPr/>
      <dgm:t>
        <a:bodyPr/>
        <a:lstStyle/>
        <a:p>
          <a:r>
            <a:rPr lang="en-US" dirty="0"/>
            <a:t>Nature: Fluid and flexible boundaries and identities, consultative, accountable to communities</a:t>
          </a:r>
        </a:p>
      </dgm:t>
    </dgm:pt>
    <dgm:pt modelId="{DE801ADC-9003-41FC-984B-A41D7659742D}" type="parTrans" cxnId="{A536CD8A-7307-4FD0-8415-6D9A00669AED}">
      <dgm:prSet/>
      <dgm:spPr/>
    </dgm:pt>
    <dgm:pt modelId="{85A5943B-C6CC-43ED-A4F0-6AD47A371CBA}" type="sibTrans" cxnId="{A536CD8A-7307-4FD0-8415-6D9A00669AED}">
      <dgm:prSet/>
      <dgm:spPr/>
    </dgm:pt>
    <dgm:pt modelId="{933CD653-E7E7-4D9A-8A81-913F07123B83}" type="pres">
      <dgm:prSet presAssocID="{B14F235C-94E9-49C7-8370-46B9826BDF7E}" presName="outerComposite" presStyleCnt="0">
        <dgm:presLayoutVars>
          <dgm:chMax val="5"/>
          <dgm:dir/>
          <dgm:resizeHandles val="exact"/>
        </dgm:presLayoutVars>
      </dgm:prSet>
      <dgm:spPr/>
    </dgm:pt>
    <dgm:pt modelId="{8818924A-BD96-440C-9A2C-D10F3393840E}" type="pres">
      <dgm:prSet presAssocID="{B14F235C-94E9-49C7-8370-46B9826BDF7E}" presName="dummyMaxCanvas" presStyleCnt="0">
        <dgm:presLayoutVars/>
      </dgm:prSet>
      <dgm:spPr/>
    </dgm:pt>
    <dgm:pt modelId="{A8AEBC8A-6CB6-4EAA-BC52-C284AFB1AF41}" type="pres">
      <dgm:prSet presAssocID="{B14F235C-94E9-49C7-8370-46B9826BDF7E}" presName="FourNodes_1" presStyleLbl="node1" presStyleIdx="0" presStyleCnt="4">
        <dgm:presLayoutVars>
          <dgm:bulletEnabled val="1"/>
        </dgm:presLayoutVars>
      </dgm:prSet>
      <dgm:spPr/>
    </dgm:pt>
    <dgm:pt modelId="{68446B63-4E48-49E7-A779-2E8936350BEF}" type="pres">
      <dgm:prSet presAssocID="{B14F235C-94E9-49C7-8370-46B9826BDF7E}" presName="FourNodes_2" presStyleLbl="node1" presStyleIdx="1" presStyleCnt="4">
        <dgm:presLayoutVars>
          <dgm:bulletEnabled val="1"/>
        </dgm:presLayoutVars>
      </dgm:prSet>
      <dgm:spPr/>
    </dgm:pt>
    <dgm:pt modelId="{8AC31D1D-7EF9-4E0D-BCEB-C5D283F1711B}" type="pres">
      <dgm:prSet presAssocID="{B14F235C-94E9-49C7-8370-46B9826BDF7E}" presName="FourNodes_3" presStyleLbl="node1" presStyleIdx="2" presStyleCnt="4">
        <dgm:presLayoutVars>
          <dgm:bulletEnabled val="1"/>
        </dgm:presLayoutVars>
      </dgm:prSet>
      <dgm:spPr/>
    </dgm:pt>
    <dgm:pt modelId="{BE735B3B-7C6F-4E2E-A8F5-19935F4410D9}" type="pres">
      <dgm:prSet presAssocID="{B14F235C-94E9-49C7-8370-46B9826BDF7E}" presName="FourNodes_4" presStyleLbl="node1" presStyleIdx="3" presStyleCnt="4" custLinFactNeighborX="616" custLinFactNeighborY="-1036">
        <dgm:presLayoutVars>
          <dgm:bulletEnabled val="1"/>
        </dgm:presLayoutVars>
      </dgm:prSet>
      <dgm:spPr/>
    </dgm:pt>
    <dgm:pt modelId="{987654C9-B3CE-4179-9254-B1646DA7F223}" type="pres">
      <dgm:prSet presAssocID="{B14F235C-94E9-49C7-8370-46B9826BDF7E}" presName="FourConn_1-2" presStyleLbl="fgAccFollowNode1" presStyleIdx="0" presStyleCnt="3">
        <dgm:presLayoutVars>
          <dgm:bulletEnabled val="1"/>
        </dgm:presLayoutVars>
      </dgm:prSet>
      <dgm:spPr/>
    </dgm:pt>
    <dgm:pt modelId="{EC162A0E-DB4C-44F4-9C8E-0F1699029760}" type="pres">
      <dgm:prSet presAssocID="{B14F235C-94E9-49C7-8370-46B9826BDF7E}" presName="FourConn_2-3" presStyleLbl="fgAccFollowNode1" presStyleIdx="1" presStyleCnt="3">
        <dgm:presLayoutVars>
          <dgm:bulletEnabled val="1"/>
        </dgm:presLayoutVars>
      </dgm:prSet>
      <dgm:spPr/>
    </dgm:pt>
    <dgm:pt modelId="{5AD70F50-8A13-4212-8D3C-550BD2195DB8}" type="pres">
      <dgm:prSet presAssocID="{B14F235C-94E9-49C7-8370-46B9826BDF7E}" presName="FourConn_3-4" presStyleLbl="fgAccFollowNode1" presStyleIdx="2" presStyleCnt="3">
        <dgm:presLayoutVars>
          <dgm:bulletEnabled val="1"/>
        </dgm:presLayoutVars>
      </dgm:prSet>
      <dgm:spPr/>
    </dgm:pt>
    <dgm:pt modelId="{A9D9B611-030F-4733-8678-5B2038DCF936}" type="pres">
      <dgm:prSet presAssocID="{B14F235C-94E9-49C7-8370-46B9826BDF7E}" presName="FourNodes_1_text" presStyleLbl="node1" presStyleIdx="3" presStyleCnt="4">
        <dgm:presLayoutVars>
          <dgm:bulletEnabled val="1"/>
        </dgm:presLayoutVars>
      </dgm:prSet>
      <dgm:spPr/>
    </dgm:pt>
    <dgm:pt modelId="{B86A85E9-083E-45F5-83F8-8ECC95A5AA5A}" type="pres">
      <dgm:prSet presAssocID="{B14F235C-94E9-49C7-8370-46B9826BDF7E}" presName="FourNodes_2_text" presStyleLbl="node1" presStyleIdx="3" presStyleCnt="4">
        <dgm:presLayoutVars>
          <dgm:bulletEnabled val="1"/>
        </dgm:presLayoutVars>
      </dgm:prSet>
      <dgm:spPr/>
    </dgm:pt>
    <dgm:pt modelId="{4A1575CB-62B2-4BB4-A2B1-DDBBA8CCEED0}" type="pres">
      <dgm:prSet presAssocID="{B14F235C-94E9-49C7-8370-46B9826BDF7E}" presName="FourNodes_3_text" presStyleLbl="node1" presStyleIdx="3" presStyleCnt="4">
        <dgm:presLayoutVars>
          <dgm:bulletEnabled val="1"/>
        </dgm:presLayoutVars>
      </dgm:prSet>
      <dgm:spPr/>
    </dgm:pt>
    <dgm:pt modelId="{E705FAEA-8B36-4844-ACE9-A54B56F9C4E7}" type="pres">
      <dgm:prSet presAssocID="{B14F235C-94E9-49C7-8370-46B9826BDF7E}" presName="FourNodes_4_text" presStyleLbl="node1" presStyleIdx="3" presStyleCnt="4">
        <dgm:presLayoutVars>
          <dgm:bulletEnabled val="1"/>
        </dgm:presLayoutVars>
      </dgm:prSet>
      <dgm:spPr/>
    </dgm:pt>
  </dgm:ptLst>
  <dgm:cxnLst>
    <dgm:cxn modelId="{CB148F29-B8BF-4346-A442-550F4380FA6B}" type="presOf" srcId="{A7BE02F6-5249-47A9-A940-07F2E88CF871}" destId="{68446B63-4E48-49E7-A779-2E8936350BEF}" srcOrd="0" destOrd="1" presId="urn:microsoft.com/office/officeart/2005/8/layout/vProcess5"/>
    <dgm:cxn modelId="{18FF5B2C-4DC2-4B4A-B893-9021EBBEA5BE}" type="presOf" srcId="{2EB6964E-2270-400A-91F1-0C7FE0E255C0}" destId="{BE735B3B-7C6F-4E2E-A8F5-19935F4410D9}" srcOrd="0" destOrd="0" presId="urn:microsoft.com/office/officeart/2005/8/layout/vProcess5"/>
    <dgm:cxn modelId="{07E4C22D-6F8D-481E-AFBA-93DFAD8EB989}" type="presOf" srcId="{BC59FD93-B463-429F-99D4-E23AD73917C0}" destId="{68446B63-4E48-49E7-A779-2E8936350BEF}" srcOrd="0" destOrd="0" presId="urn:microsoft.com/office/officeart/2005/8/layout/vProcess5"/>
    <dgm:cxn modelId="{EC159533-1BFC-4CA9-BD4D-343F9FC11EA3}" type="presOf" srcId="{ED0FA043-5C00-4917-BC6E-AE9210FDDF4D}" destId="{A9D9B611-030F-4733-8678-5B2038DCF936}" srcOrd="1" destOrd="0" presId="urn:microsoft.com/office/officeart/2005/8/layout/vProcess5"/>
    <dgm:cxn modelId="{529B6538-B007-4DD1-A556-891AAC1535BE}" srcId="{B14F235C-94E9-49C7-8370-46B9826BDF7E}" destId="{BC59FD93-B463-429F-99D4-E23AD73917C0}" srcOrd="1" destOrd="0" parTransId="{EEFDB72C-8F8B-4A78-A1C3-E20A6ECACBEA}" sibTransId="{674C350F-FC45-4064-B6FA-0A1CF5CDB8C1}"/>
    <dgm:cxn modelId="{2F4C354E-D9EA-4B9E-90EB-7A15EB14F99A}" type="presOf" srcId="{CFFACFAE-E43F-4CE8-AA32-5712DB442C07}" destId="{987654C9-B3CE-4179-9254-B1646DA7F223}" srcOrd="0" destOrd="0" presId="urn:microsoft.com/office/officeart/2005/8/layout/vProcess5"/>
    <dgm:cxn modelId="{80BC806F-7C06-41F7-B39D-D633624D9D06}" type="presOf" srcId="{D60FADB9-D100-4B21-A666-C1F46174EFA2}" destId="{8AC31D1D-7EF9-4E0D-BCEB-C5D283F1711B}" srcOrd="0" destOrd="0" presId="urn:microsoft.com/office/officeart/2005/8/layout/vProcess5"/>
    <dgm:cxn modelId="{2038BA54-01C9-4578-B4BC-1D62861AFDE5}" type="presOf" srcId="{BC59FD93-B463-429F-99D4-E23AD73917C0}" destId="{B86A85E9-083E-45F5-83F8-8ECC95A5AA5A}" srcOrd="1" destOrd="0" presId="urn:microsoft.com/office/officeart/2005/8/layout/vProcess5"/>
    <dgm:cxn modelId="{71EDDB56-1491-4FC0-B16F-58EA2AFA7EC5}" type="presOf" srcId="{2EB6964E-2270-400A-91F1-0C7FE0E255C0}" destId="{E705FAEA-8B36-4844-ACE9-A54B56F9C4E7}" srcOrd="1" destOrd="0" presId="urn:microsoft.com/office/officeart/2005/8/layout/vProcess5"/>
    <dgm:cxn modelId="{BDA4548A-7615-428F-9A6E-ADC2722EE0BB}" type="presOf" srcId="{C5D6F1B1-5519-4637-B41F-51DA8540C632}" destId="{68446B63-4E48-49E7-A779-2E8936350BEF}" srcOrd="0" destOrd="2" presId="urn:microsoft.com/office/officeart/2005/8/layout/vProcess5"/>
    <dgm:cxn modelId="{A536CD8A-7307-4FD0-8415-6D9A00669AED}" srcId="{B14F235C-94E9-49C7-8370-46B9826BDF7E}" destId="{2EB6964E-2270-400A-91F1-0C7FE0E255C0}" srcOrd="3" destOrd="0" parTransId="{DE801ADC-9003-41FC-984B-A41D7659742D}" sibTransId="{85A5943B-C6CC-43ED-A4F0-6AD47A371CBA}"/>
    <dgm:cxn modelId="{12E96697-A224-4269-9A5E-1AF067ACC4EA}" type="presOf" srcId="{C5D6F1B1-5519-4637-B41F-51DA8540C632}" destId="{B86A85E9-083E-45F5-83F8-8ECC95A5AA5A}" srcOrd="1" destOrd="2" presId="urn:microsoft.com/office/officeart/2005/8/layout/vProcess5"/>
    <dgm:cxn modelId="{2D847EA1-BF65-42C5-8D5E-9B0B0343B78E}" type="presOf" srcId="{D60FADB9-D100-4B21-A666-C1F46174EFA2}" destId="{4A1575CB-62B2-4BB4-A2B1-DDBBA8CCEED0}" srcOrd="1" destOrd="0" presId="urn:microsoft.com/office/officeart/2005/8/layout/vProcess5"/>
    <dgm:cxn modelId="{DF6C7BAA-897A-4061-A5A7-B4958865053E}" type="presOf" srcId="{674C350F-FC45-4064-B6FA-0A1CF5CDB8C1}" destId="{EC162A0E-DB4C-44F4-9C8E-0F1699029760}" srcOrd="0" destOrd="0" presId="urn:microsoft.com/office/officeart/2005/8/layout/vProcess5"/>
    <dgm:cxn modelId="{D2396EB2-54CC-4606-8CA9-0F629550FA1F}" srcId="{B14F235C-94E9-49C7-8370-46B9826BDF7E}" destId="{ED0FA043-5C00-4917-BC6E-AE9210FDDF4D}" srcOrd="0" destOrd="0" parTransId="{D60C1570-14E4-4B32-95A7-1D0F61955FB9}" sibTransId="{CFFACFAE-E43F-4CE8-AA32-5712DB442C07}"/>
    <dgm:cxn modelId="{512697BB-9CDE-439D-96F1-046C1F6EA220}" type="presOf" srcId="{92B2465E-4289-4575-A2C5-76FAC3439B5C}" destId="{5AD70F50-8A13-4212-8D3C-550BD2195DB8}" srcOrd="0" destOrd="0" presId="urn:microsoft.com/office/officeart/2005/8/layout/vProcess5"/>
    <dgm:cxn modelId="{90A0CCCC-8456-4E4B-B432-35A797767078}" type="presOf" srcId="{ED0FA043-5C00-4917-BC6E-AE9210FDDF4D}" destId="{A8AEBC8A-6CB6-4EAA-BC52-C284AFB1AF41}" srcOrd="0" destOrd="0" presId="urn:microsoft.com/office/officeart/2005/8/layout/vProcess5"/>
    <dgm:cxn modelId="{724DE3DE-28E8-4148-B26F-5F39F5164FBC}" srcId="{BC59FD93-B463-429F-99D4-E23AD73917C0}" destId="{C5D6F1B1-5519-4637-B41F-51DA8540C632}" srcOrd="1" destOrd="0" parTransId="{93891FB9-F9DA-4A28-A872-808EC4FBFC4F}" sibTransId="{B143D044-34D5-4C47-A125-996A9D8273F9}"/>
    <dgm:cxn modelId="{E48EE0F2-7F74-4C45-AFC3-BE25B8FCF8EF}" type="presOf" srcId="{A7BE02F6-5249-47A9-A940-07F2E88CF871}" destId="{B86A85E9-083E-45F5-83F8-8ECC95A5AA5A}" srcOrd="1" destOrd="1" presId="urn:microsoft.com/office/officeart/2005/8/layout/vProcess5"/>
    <dgm:cxn modelId="{2CFCB3F4-6469-40DA-BC61-D1299E586B80}" srcId="{B14F235C-94E9-49C7-8370-46B9826BDF7E}" destId="{D60FADB9-D100-4B21-A666-C1F46174EFA2}" srcOrd="2" destOrd="0" parTransId="{2CBC2938-4096-4073-8BDB-3DCFA3AD083E}" sibTransId="{92B2465E-4289-4575-A2C5-76FAC3439B5C}"/>
    <dgm:cxn modelId="{66E367FA-A030-46EC-9FEA-47C2C741FC3C}" type="presOf" srcId="{B14F235C-94E9-49C7-8370-46B9826BDF7E}" destId="{933CD653-E7E7-4D9A-8A81-913F07123B83}" srcOrd="0" destOrd="0" presId="urn:microsoft.com/office/officeart/2005/8/layout/vProcess5"/>
    <dgm:cxn modelId="{77FC7FFD-4B8D-47C6-9009-53FC70BAE420}" srcId="{BC59FD93-B463-429F-99D4-E23AD73917C0}" destId="{A7BE02F6-5249-47A9-A940-07F2E88CF871}" srcOrd="0" destOrd="0" parTransId="{5514062F-9ACF-4390-A675-A54C0B205AE1}" sibTransId="{D7D170F0-9671-4849-81D1-54A3459701EA}"/>
    <dgm:cxn modelId="{F7DB32C7-8E66-4518-AB7D-C2ABB0AEAEBC}" type="presParOf" srcId="{933CD653-E7E7-4D9A-8A81-913F07123B83}" destId="{8818924A-BD96-440C-9A2C-D10F3393840E}" srcOrd="0" destOrd="0" presId="urn:microsoft.com/office/officeart/2005/8/layout/vProcess5"/>
    <dgm:cxn modelId="{4C9C0FBC-BC9C-4062-97D7-CB42A72E5488}" type="presParOf" srcId="{933CD653-E7E7-4D9A-8A81-913F07123B83}" destId="{A8AEBC8A-6CB6-4EAA-BC52-C284AFB1AF41}" srcOrd="1" destOrd="0" presId="urn:microsoft.com/office/officeart/2005/8/layout/vProcess5"/>
    <dgm:cxn modelId="{9C3D8791-B445-4D0E-A4E0-B92E24A6BE95}" type="presParOf" srcId="{933CD653-E7E7-4D9A-8A81-913F07123B83}" destId="{68446B63-4E48-49E7-A779-2E8936350BEF}" srcOrd="2" destOrd="0" presId="urn:microsoft.com/office/officeart/2005/8/layout/vProcess5"/>
    <dgm:cxn modelId="{59D21765-536F-4AFF-8340-E819BB04CAE8}" type="presParOf" srcId="{933CD653-E7E7-4D9A-8A81-913F07123B83}" destId="{8AC31D1D-7EF9-4E0D-BCEB-C5D283F1711B}" srcOrd="3" destOrd="0" presId="urn:microsoft.com/office/officeart/2005/8/layout/vProcess5"/>
    <dgm:cxn modelId="{3FB639C3-B216-42FD-B62D-36CC3D3DCEF0}" type="presParOf" srcId="{933CD653-E7E7-4D9A-8A81-913F07123B83}" destId="{BE735B3B-7C6F-4E2E-A8F5-19935F4410D9}" srcOrd="4" destOrd="0" presId="urn:microsoft.com/office/officeart/2005/8/layout/vProcess5"/>
    <dgm:cxn modelId="{AD5C5B15-5D0A-4D07-B2EC-475CE6A19A08}" type="presParOf" srcId="{933CD653-E7E7-4D9A-8A81-913F07123B83}" destId="{987654C9-B3CE-4179-9254-B1646DA7F223}" srcOrd="5" destOrd="0" presId="urn:microsoft.com/office/officeart/2005/8/layout/vProcess5"/>
    <dgm:cxn modelId="{FB07D1E7-2D25-49FB-BCD3-5027EAB6A268}" type="presParOf" srcId="{933CD653-E7E7-4D9A-8A81-913F07123B83}" destId="{EC162A0E-DB4C-44F4-9C8E-0F1699029760}" srcOrd="6" destOrd="0" presId="urn:microsoft.com/office/officeart/2005/8/layout/vProcess5"/>
    <dgm:cxn modelId="{2108B9FB-4C53-4951-ABD3-DD754C6C1A1A}" type="presParOf" srcId="{933CD653-E7E7-4D9A-8A81-913F07123B83}" destId="{5AD70F50-8A13-4212-8D3C-550BD2195DB8}" srcOrd="7" destOrd="0" presId="urn:microsoft.com/office/officeart/2005/8/layout/vProcess5"/>
    <dgm:cxn modelId="{F7C0FD4F-153E-412F-AC6C-0DC796671327}" type="presParOf" srcId="{933CD653-E7E7-4D9A-8A81-913F07123B83}" destId="{A9D9B611-030F-4733-8678-5B2038DCF936}" srcOrd="8" destOrd="0" presId="urn:microsoft.com/office/officeart/2005/8/layout/vProcess5"/>
    <dgm:cxn modelId="{0B74B545-17E7-438B-B1E7-A707F5ABAEF3}" type="presParOf" srcId="{933CD653-E7E7-4D9A-8A81-913F07123B83}" destId="{B86A85E9-083E-45F5-83F8-8ECC95A5AA5A}" srcOrd="9" destOrd="0" presId="urn:microsoft.com/office/officeart/2005/8/layout/vProcess5"/>
    <dgm:cxn modelId="{82972A81-27F4-4921-BB38-6623DB3AF310}" type="presParOf" srcId="{933CD653-E7E7-4D9A-8A81-913F07123B83}" destId="{4A1575CB-62B2-4BB4-A2B1-DDBBA8CCEED0}" srcOrd="10" destOrd="0" presId="urn:microsoft.com/office/officeart/2005/8/layout/vProcess5"/>
    <dgm:cxn modelId="{169949EF-41C7-413C-918F-FC50B645DFFD}" type="presParOf" srcId="{933CD653-E7E7-4D9A-8A81-913F07123B83}" destId="{E705FAEA-8B36-4844-ACE9-A54B56F9C4E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E4A53-FEBD-4D6E-889F-5F999778678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0FB77BAA-150C-427F-B491-02A48E8BAFEC}">
      <dgm:prSet phldrT="[Text]" phldr="0"/>
      <dgm:spPr/>
      <dgm:t>
        <a:bodyPr/>
        <a:lstStyle/>
        <a:p>
          <a:r>
            <a:rPr lang="en-US" dirty="0"/>
            <a:t>Customary Authorities reshaped by state formation</a:t>
          </a:r>
          <a:endParaRPr lang="en-GB" dirty="0"/>
        </a:p>
      </dgm:t>
    </dgm:pt>
    <dgm:pt modelId="{FAEBEB41-AF47-4B24-8035-D42F64DA1AD6}" type="parTrans" cxnId="{9FACD380-BCA9-4F8A-ABC3-C5C16D6228CD}">
      <dgm:prSet/>
      <dgm:spPr/>
      <dgm:t>
        <a:bodyPr/>
        <a:lstStyle/>
        <a:p>
          <a:endParaRPr lang="en-GB"/>
        </a:p>
      </dgm:t>
    </dgm:pt>
    <dgm:pt modelId="{5E5320C9-D288-45BF-A301-03E030A6F669}" type="sibTrans" cxnId="{9FACD380-BCA9-4F8A-ABC3-C5C16D6228CD}">
      <dgm:prSet/>
      <dgm:spPr/>
      <dgm:t>
        <a:bodyPr/>
        <a:lstStyle/>
        <a:p>
          <a:endParaRPr lang="en-GB"/>
        </a:p>
      </dgm:t>
    </dgm:pt>
    <dgm:pt modelId="{B517F913-740C-4CB4-8475-D1CB61A4C8C0}">
      <dgm:prSet phldrT="[Text]" phldr="0"/>
      <dgm:spPr/>
      <dgm:t>
        <a:bodyPr/>
        <a:lstStyle/>
        <a:p>
          <a:r>
            <a:rPr lang="en-US" dirty="0"/>
            <a:t>The invention of ‘Tradition’</a:t>
          </a:r>
          <a:endParaRPr lang="en-GB" dirty="0"/>
        </a:p>
      </dgm:t>
    </dgm:pt>
    <dgm:pt modelId="{0EE34638-6708-4CAD-B9A8-5564A64E67EC}" type="parTrans" cxnId="{8716E50A-8AA8-41E1-AFB4-9E4E0A8404FF}">
      <dgm:prSet/>
      <dgm:spPr/>
      <dgm:t>
        <a:bodyPr/>
        <a:lstStyle/>
        <a:p>
          <a:endParaRPr lang="en-GB"/>
        </a:p>
      </dgm:t>
    </dgm:pt>
    <dgm:pt modelId="{344541AB-42D4-4808-B6E4-C39F0803C603}" type="sibTrans" cxnId="{8716E50A-8AA8-41E1-AFB4-9E4E0A8404FF}">
      <dgm:prSet/>
      <dgm:spPr/>
      <dgm:t>
        <a:bodyPr/>
        <a:lstStyle/>
        <a:p>
          <a:endParaRPr lang="en-GB"/>
        </a:p>
      </dgm:t>
    </dgm:pt>
    <dgm:pt modelId="{2E6AB250-38AE-4E95-83C3-AB82A5BBB789}">
      <dgm:prSet phldrT="[Text]"/>
      <dgm:spPr/>
      <dgm:t>
        <a:bodyPr/>
        <a:lstStyle/>
        <a:p>
          <a:pPr>
            <a:buFont typeface="Arial" panose="020B0604020202020204" pitchFamily="34" charset="0"/>
            <a:buChar char="•"/>
          </a:pPr>
          <a:r>
            <a:rPr lang="en-GB" dirty="0"/>
            <a:t>Bifurcated state: urban citizens vs. rural subjects </a:t>
          </a:r>
        </a:p>
      </dgm:t>
    </dgm:pt>
    <dgm:pt modelId="{3AD84288-F557-4A4D-B17D-3947AF3C75C4}" type="parTrans" cxnId="{ABE0DB5E-ED66-4874-A093-6FF8A27F7BCF}">
      <dgm:prSet/>
      <dgm:spPr/>
      <dgm:t>
        <a:bodyPr/>
        <a:lstStyle/>
        <a:p>
          <a:endParaRPr lang="en-GB"/>
        </a:p>
      </dgm:t>
    </dgm:pt>
    <dgm:pt modelId="{2D81AE8B-E68C-4C1E-ABAB-434C3970C5F5}" type="sibTrans" cxnId="{ABE0DB5E-ED66-4874-A093-6FF8A27F7BCF}">
      <dgm:prSet/>
      <dgm:spPr/>
      <dgm:t>
        <a:bodyPr/>
        <a:lstStyle/>
        <a:p>
          <a:endParaRPr lang="en-GB"/>
        </a:p>
      </dgm:t>
    </dgm:pt>
    <dgm:pt modelId="{AB571CAA-76E4-446C-9CAB-64C9B754E28B}">
      <dgm:prSet phldrT="[Text]"/>
      <dgm:spPr/>
      <dgm:t>
        <a:bodyPr/>
        <a:lstStyle/>
        <a:p>
          <a:pPr>
            <a:buFont typeface="Arial" panose="020B0604020202020204" pitchFamily="34" charset="0"/>
            <a:buChar char="•"/>
          </a:pPr>
          <a:r>
            <a:rPr lang="en-GB" dirty="0"/>
            <a:t>Traditional Authorities of today: a hybrid of pre-colonial custom and state regulation</a:t>
          </a:r>
        </a:p>
      </dgm:t>
    </dgm:pt>
    <dgm:pt modelId="{AD735B9A-3EC9-432A-96CB-9C90CFF2A28C}" type="parTrans" cxnId="{2A162B17-C512-4A05-B739-9B92DD919937}">
      <dgm:prSet/>
      <dgm:spPr/>
      <dgm:t>
        <a:bodyPr/>
        <a:lstStyle/>
        <a:p>
          <a:endParaRPr lang="en-GB"/>
        </a:p>
      </dgm:t>
    </dgm:pt>
    <dgm:pt modelId="{1C5DFAC3-146B-4178-8DD9-27785BCCEB91}" type="sibTrans" cxnId="{2A162B17-C512-4A05-B739-9B92DD919937}">
      <dgm:prSet/>
      <dgm:spPr/>
      <dgm:t>
        <a:bodyPr/>
        <a:lstStyle/>
        <a:p>
          <a:endParaRPr lang="en-GB"/>
        </a:p>
      </dgm:t>
    </dgm:pt>
    <dgm:pt modelId="{55FBE714-E8ED-4689-82CE-4A499E6A2042}">
      <dgm:prSet phldrT="[Text]"/>
      <dgm:spPr/>
      <dgm:t>
        <a:bodyPr/>
        <a:lstStyle/>
        <a:p>
          <a:r>
            <a:rPr lang="en-GB"/>
            <a:t>🧭 Result: A plural, evolving institution with lasting relevance and political power</a:t>
          </a:r>
          <a:endParaRPr lang="en-GB" dirty="0"/>
        </a:p>
      </dgm:t>
    </dgm:pt>
    <dgm:pt modelId="{F4ABB7E4-CF78-4115-A4B4-A1B35FA99471}" type="parTrans" cxnId="{6AC033FB-2BAB-4CC6-B2C1-133DA6419C98}">
      <dgm:prSet/>
      <dgm:spPr/>
      <dgm:t>
        <a:bodyPr/>
        <a:lstStyle/>
        <a:p>
          <a:endParaRPr lang="en-GB"/>
        </a:p>
      </dgm:t>
    </dgm:pt>
    <dgm:pt modelId="{A3F01D15-C126-47CA-A0B6-277EB4980FCA}" type="sibTrans" cxnId="{6AC033FB-2BAB-4CC6-B2C1-133DA6419C98}">
      <dgm:prSet/>
      <dgm:spPr/>
      <dgm:t>
        <a:bodyPr/>
        <a:lstStyle/>
        <a:p>
          <a:endParaRPr lang="en-GB"/>
        </a:p>
      </dgm:t>
    </dgm:pt>
    <dgm:pt modelId="{2C1F6A7B-78D1-4A23-9249-FB03F7C9ADCD}" type="pres">
      <dgm:prSet presAssocID="{709E4A53-FEBD-4D6E-889F-5F9997786781}" presName="outerComposite" presStyleCnt="0">
        <dgm:presLayoutVars>
          <dgm:chMax val="5"/>
          <dgm:dir/>
          <dgm:resizeHandles val="exact"/>
        </dgm:presLayoutVars>
      </dgm:prSet>
      <dgm:spPr/>
    </dgm:pt>
    <dgm:pt modelId="{ACDFBCFA-CAAF-42DF-8190-9ACE8FF70109}" type="pres">
      <dgm:prSet presAssocID="{709E4A53-FEBD-4D6E-889F-5F9997786781}" presName="dummyMaxCanvas" presStyleCnt="0">
        <dgm:presLayoutVars/>
      </dgm:prSet>
      <dgm:spPr/>
    </dgm:pt>
    <dgm:pt modelId="{89448C60-D2BA-4F35-A369-FBF3953908A8}" type="pres">
      <dgm:prSet presAssocID="{709E4A53-FEBD-4D6E-889F-5F9997786781}" presName="FiveNodes_1" presStyleLbl="node1" presStyleIdx="0" presStyleCnt="5">
        <dgm:presLayoutVars>
          <dgm:bulletEnabled val="1"/>
        </dgm:presLayoutVars>
      </dgm:prSet>
      <dgm:spPr/>
    </dgm:pt>
    <dgm:pt modelId="{7FC1B513-5878-466B-83AA-39963DD5D985}" type="pres">
      <dgm:prSet presAssocID="{709E4A53-FEBD-4D6E-889F-5F9997786781}" presName="FiveNodes_2" presStyleLbl="node1" presStyleIdx="1" presStyleCnt="5">
        <dgm:presLayoutVars>
          <dgm:bulletEnabled val="1"/>
        </dgm:presLayoutVars>
      </dgm:prSet>
      <dgm:spPr/>
    </dgm:pt>
    <dgm:pt modelId="{25A1FA25-51CC-48AF-892A-8814262B777A}" type="pres">
      <dgm:prSet presAssocID="{709E4A53-FEBD-4D6E-889F-5F9997786781}" presName="FiveNodes_3" presStyleLbl="node1" presStyleIdx="2" presStyleCnt="5">
        <dgm:presLayoutVars>
          <dgm:bulletEnabled val="1"/>
        </dgm:presLayoutVars>
      </dgm:prSet>
      <dgm:spPr/>
    </dgm:pt>
    <dgm:pt modelId="{D54A7D2B-6610-401A-9AD7-005F5AB4EC42}" type="pres">
      <dgm:prSet presAssocID="{709E4A53-FEBD-4D6E-889F-5F9997786781}" presName="FiveNodes_4" presStyleLbl="node1" presStyleIdx="3" presStyleCnt="5">
        <dgm:presLayoutVars>
          <dgm:bulletEnabled val="1"/>
        </dgm:presLayoutVars>
      </dgm:prSet>
      <dgm:spPr/>
    </dgm:pt>
    <dgm:pt modelId="{4A50E405-D274-4A22-9932-3053ECEA38B0}" type="pres">
      <dgm:prSet presAssocID="{709E4A53-FEBD-4D6E-889F-5F9997786781}" presName="FiveNodes_5" presStyleLbl="node1" presStyleIdx="4" presStyleCnt="5">
        <dgm:presLayoutVars>
          <dgm:bulletEnabled val="1"/>
        </dgm:presLayoutVars>
      </dgm:prSet>
      <dgm:spPr/>
    </dgm:pt>
    <dgm:pt modelId="{95A1DB20-094D-45D7-AD0B-8F0DB37B8EA7}" type="pres">
      <dgm:prSet presAssocID="{709E4A53-FEBD-4D6E-889F-5F9997786781}" presName="FiveConn_1-2" presStyleLbl="fgAccFollowNode1" presStyleIdx="0" presStyleCnt="4">
        <dgm:presLayoutVars>
          <dgm:bulletEnabled val="1"/>
        </dgm:presLayoutVars>
      </dgm:prSet>
      <dgm:spPr/>
    </dgm:pt>
    <dgm:pt modelId="{F837B76C-7400-488C-A003-C7D79C154EB0}" type="pres">
      <dgm:prSet presAssocID="{709E4A53-FEBD-4D6E-889F-5F9997786781}" presName="FiveConn_2-3" presStyleLbl="fgAccFollowNode1" presStyleIdx="1" presStyleCnt="4">
        <dgm:presLayoutVars>
          <dgm:bulletEnabled val="1"/>
        </dgm:presLayoutVars>
      </dgm:prSet>
      <dgm:spPr/>
    </dgm:pt>
    <dgm:pt modelId="{CF7B43E2-E73C-42D2-A7EC-1D00C4061EE3}" type="pres">
      <dgm:prSet presAssocID="{709E4A53-FEBD-4D6E-889F-5F9997786781}" presName="FiveConn_3-4" presStyleLbl="fgAccFollowNode1" presStyleIdx="2" presStyleCnt="4">
        <dgm:presLayoutVars>
          <dgm:bulletEnabled val="1"/>
        </dgm:presLayoutVars>
      </dgm:prSet>
      <dgm:spPr/>
    </dgm:pt>
    <dgm:pt modelId="{5A8FA142-6585-40EB-8B63-9550A2CF2212}" type="pres">
      <dgm:prSet presAssocID="{709E4A53-FEBD-4D6E-889F-5F9997786781}" presName="FiveConn_4-5" presStyleLbl="fgAccFollowNode1" presStyleIdx="3" presStyleCnt="4">
        <dgm:presLayoutVars>
          <dgm:bulletEnabled val="1"/>
        </dgm:presLayoutVars>
      </dgm:prSet>
      <dgm:spPr/>
    </dgm:pt>
    <dgm:pt modelId="{1F65224F-D4C9-46AF-A9A6-09A0AA819140}" type="pres">
      <dgm:prSet presAssocID="{709E4A53-FEBD-4D6E-889F-5F9997786781}" presName="FiveNodes_1_text" presStyleLbl="node1" presStyleIdx="4" presStyleCnt="5">
        <dgm:presLayoutVars>
          <dgm:bulletEnabled val="1"/>
        </dgm:presLayoutVars>
      </dgm:prSet>
      <dgm:spPr/>
    </dgm:pt>
    <dgm:pt modelId="{B0B1F38A-E8DC-42AD-ACA0-B28ADD0B030B}" type="pres">
      <dgm:prSet presAssocID="{709E4A53-FEBD-4D6E-889F-5F9997786781}" presName="FiveNodes_2_text" presStyleLbl="node1" presStyleIdx="4" presStyleCnt="5">
        <dgm:presLayoutVars>
          <dgm:bulletEnabled val="1"/>
        </dgm:presLayoutVars>
      </dgm:prSet>
      <dgm:spPr/>
    </dgm:pt>
    <dgm:pt modelId="{C6F6828C-F3C0-4C06-87B2-3E44A29FC12C}" type="pres">
      <dgm:prSet presAssocID="{709E4A53-FEBD-4D6E-889F-5F9997786781}" presName="FiveNodes_3_text" presStyleLbl="node1" presStyleIdx="4" presStyleCnt="5">
        <dgm:presLayoutVars>
          <dgm:bulletEnabled val="1"/>
        </dgm:presLayoutVars>
      </dgm:prSet>
      <dgm:spPr/>
    </dgm:pt>
    <dgm:pt modelId="{D49A8A1A-F55B-4A28-968A-40B851422F1D}" type="pres">
      <dgm:prSet presAssocID="{709E4A53-FEBD-4D6E-889F-5F9997786781}" presName="FiveNodes_4_text" presStyleLbl="node1" presStyleIdx="4" presStyleCnt="5">
        <dgm:presLayoutVars>
          <dgm:bulletEnabled val="1"/>
        </dgm:presLayoutVars>
      </dgm:prSet>
      <dgm:spPr/>
    </dgm:pt>
    <dgm:pt modelId="{9A9C3F5E-4FA4-48C9-83CF-039FBA6D3876}" type="pres">
      <dgm:prSet presAssocID="{709E4A53-FEBD-4D6E-889F-5F9997786781}" presName="FiveNodes_5_text" presStyleLbl="node1" presStyleIdx="4" presStyleCnt="5">
        <dgm:presLayoutVars>
          <dgm:bulletEnabled val="1"/>
        </dgm:presLayoutVars>
      </dgm:prSet>
      <dgm:spPr/>
    </dgm:pt>
  </dgm:ptLst>
  <dgm:cxnLst>
    <dgm:cxn modelId="{07293C01-337D-4E69-94E2-5EE8FCB51C08}" type="presOf" srcId="{B517F913-740C-4CB4-8475-D1CB61A4C8C0}" destId="{B0B1F38A-E8DC-42AD-ACA0-B28ADD0B030B}" srcOrd="1" destOrd="0" presId="urn:microsoft.com/office/officeart/2005/8/layout/vProcess5"/>
    <dgm:cxn modelId="{E566A605-992A-4FB0-AFE2-F4D9B490418A}" type="presOf" srcId="{709E4A53-FEBD-4D6E-889F-5F9997786781}" destId="{2C1F6A7B-78D1-4A23-9249-FB03F7C9ADCD}" srcOrd="0" destOrd="0" presId="urn:microsoft.com/office/officeart/2005/8/layout/vProcess5"/>
    <dgm:cxn modelId="{8716E50A-8AA8-41E1-AFB4-9E4E0A8404FF}" srcId="{709E4A53-FEBD-4D6E-889F-5F9997786781}" destId="{B517F913-740C-4CB4-8475-D1CB61A4C8C0}" srcOrd="1" destOrd="0" parTransId="{0EE34638-6708-4CAD-B9A8-5564A64E67EC}" sibTransId="{344541AB-42D4-4808-B6E4-C39F0803C603}"/>
    <dgm:cxn modelId="{3C8CFD0A-11D3-4FE7-970B-3A480EA3C556}" type="presOf" srcId="{5E5320C9-D288-45BF-A301-03E030A6F669}" destId="{95A1DB20-094D-45D7-AD0B-8F0DB37B8EA7}" srcOrd="0" destOrd="0" presId="urn:microsoft.com/office/officeart/2005/8/layout/vProcess5"/>
    <dgm:cxn modelId="{2A162B17-C512-4A05-B739-9B92DD919937}" srcId="{709E4A53-FEBD-4D6E-889F-5F9997786781}" destId="{AB571CAA-76E4-446C-9CAB-64C9B754E28B}" srcOrd="3" destOrd="0" parTransId="{AD735B9A-3EC9-432A-96CB-9C90CFF2A28C}" sibTransId="{1C5DFAC3-146B-4178-8DD9-27785BCCEB91}"/>
    <dgm:cxn modelId="{AB2E122D-30F5-4630-8095-A85536BF9A5D}" type="presOf" srcId="{344541AB-42D4-4808-B6E4-C39F0803C603}" destId="{F837B76C-7400-488C-A003-C7D79C154EB0}" srcOrd="0" destOrd="0" presId="urn:microsoft.com/office/officeart/2005/8/layout/vProcess5"/>
    <dgm:cxn modelId="{2AFCAB37-147C-4BA3-A49A-D15CC4A8C2A0}" type="presOf" srcId="{B517F913-740C-4CB4-8475-D1CB61A4C8C0}" destId="{7FC1B513-5878-466B-83AA-39963DD5D985}" srcOrd="0" destOrd="0" presId="urn:microsoft.com/office/officeart/2005/8/layout/vProcess5"/>
    <dgm:cxn modelId="{ABE0DB5E-ED66-4874-A093-6FF8A27F7BCF}" srcId="{709E4A53-FEBD-4D6E-889F-5F9997786781}" destId="{2E6AB250-38AE-4E95-83C3-AB82A5BBB789}" srcOrd="2" destOrd="0" parTransId="{3AD84288-F557-4A4D-B17D-3947AF3C75C4}" sibTransId="{2D81AE8B-E68C-4C1E-ABAB-434C3970C5F5}"/>
    <dgm:cxn modelId="{AC1D5945-23EB-4E90-A928-3B2F185F67B6}" type="presOf" srcId="{1C5DFAC3-146B-4178-8DD9-27785BCCEB91}" destId="{5A8FA142-6585-40EB-8B63-9550A2CF2212}" srcOrd="0" destOrd="0" presId="urn:microsoft.com/office/officeart/2005/8/layout/vProcess5"/>
    <dgm:cxn modelId="{7907DA48-76E2-46A6-A059-375C6056A760}" type="presOf" srcId="{AB571CAA-76E4-446C-9CAB-64C9B754E28B}" destId="{D54A7D2B-6610-401A-9AD7-005F5AB4EC42}" srcOrd="0" destOrd="0" presId="urn:microsoft.com/office/officeart/2005/8/layout/vProcess5"/>
    <dgm:cxn modelId="{9F3C3E7E-EF57-45FE-8FDB-E78DA5A18E32}" type="presOf" srcId="{2D81AE8B-E68C-4C1E-ABAB-434C3970C5F5}" destId="{CF7B43E2-E73C-42D2-A7EC-1D00C4061EE3}" srcOrd="0" destOrd="0" presId="urn:microsoft.com/office/officeart/2005/8/layout/vProcess5"/>
    <dgm:cxn modelId="{9FACD380-BCA9-4F8A-ABC3-C5C16D6228CD}" srcId="{709E4A53-FEBD-4D6E-889F-5F9997786781}" destId="{0FB77BAA-150C-427F-B491-02A48E8BAFEC}" srcOrd="0" destOrd="0" parTransId="{FAEBEB41-AF47-4B24-8035-D42F64DA1AD6}" sibTransId="{5E5320C9-D288-45BF-A301-03E030A6F669}"/>
    <dgm:cxn modelId="{4CD8EE88-C05F-494C-806F-21F95C092F6A}" type="presOf" srcId="{0FB77BAA-150C-427F-B491-02A48E8BAFEC}" destId="{1F65224F-D4C9-46AF-A9A6-09A0AA819140}" srcOrd="1" destOrd="0" presId="urn:microsoft.com/office/officeart/2005/8/layout/vProcess5"/>
    <dgm:cxn modelId="{50E26E99-1A5F-42AD-97AE-FD7A7FD699DA}" type="presOf" srcId="{2E6AB250-38AE-4E95-83C3-AB82A5BBB789}" destId="{25A1FA25-51CC-48AF-892A-8814262B777A}" srcOrd="0" destOrd="0" presId="urn:microsoft.com/office/officeart/2005/8/layout/vProcess5"/>
    <dgm:cxn modelId="{727868A1-667D-4D78-B0DD-AB1A07558CDD}" type="presOf" srcId="{AB571CAA-76E4-446C-9CAB-64C9B754E28B}" destId="{D49A8A1A-F55B-4A28-968A-40B851422F1D}" srcOrd="1" destOrd="0" presId="urn:microsoft.com/office/officeart/2005/8/layout/vProcess5"/>
    <dgm:cxn modelId="{C1AD0DA8-834C-42F0-86B3-0A92534823F8}" type="presOf" srcId="{55FBE714-E8ED-4689-82CE-4A499E6A2042}" destId="{4A50E405-D274-4A22-9932-3053ECEA38B0}" srcOrd="0" destOrd="0" presId="urn:microsoft.com/office/officeart/2005/8/layout/vProcess5"/>
    <dgm:cxn modelId="{ADE9D4D6-2F32-4C31-9A03-53EC285FF1AE}" type="presOf" srcId="{0FB77BAA-150C-427F-B491-02A48E8BAFEC}" destId="{89448C60-D2BA-4F35-A369-FBF3953908A8}" srcOrd="0" destOrd="0" presId="urn:microsoft.com/office/officeart/2005/8/layout/vProcess5"/>
    <dgm:cxn modelId="{CA2029E9-8AF8-4127-89C1-FA07283D673A}" type="presOf" srcId="{55FBE714-E8ED-4689-82CE-4A499E6A2042}" destId="{9A9C3F5E-4FA4-48C9-83CF-039FBA6D3876}" srcOrd="1" destOrd="0" presId="urn:microsoft.com/office/officeart/2005/8/layout/vProcess5"/>
    <dgm:cxn modelId="{6AC033FB-2BAB-4CC6-B2C1-133DA6419C98}" srcId="{709E4A53-FEBD-4D6E-889F-5F9997786781}" destId="{55FBE714-E8ED-4689-82CE-4A499E6A2042}" srcOrd="4" destOrd="0" parTransId="{F4ABB7E4-CF78-4115-A4B4-A1B35FA99471}" sibTransId="{A3F01D15-C126-47CA-A0B6-277EB4980FCA}"/>
    <dgm:cxn modelId="{34EDDDFF-B288-430C-8F2D-D915D21DCFFC}" type="presOf" srcId="{2E6AB250-38AE-4E95-83C3-AB82A5BBB789}" destId="{C6F6828C-F3C0-4C06-87B2-3E44A29FC12C}" srcOrd="1" destOrd="0" presId="urn:microsoft.com/office/officeart/2005/8/layout/vProcess5"/>
    <dgm:cxn modelId="{FDCA9C3E-94E6-45AF-9F35-3CF7E79C884D}" type="presParOf" srcId="{2C1F6A7B-78D1-4A23-9249-FB03F7C9ADCD}" destId="{ACDFBCFA-CAAF-42DF-8190-9ACE8FF70109}" srcOrd="0" destOrd="0" presId="urn:microsoft.com/office/officeart/2005/8/layout/vProcess5"/>
    <dgm:cxn modelId="{D732381E-B6DA-4C49-97FD-B5536B1C9B9C}" type="presParOf" srcId="{2C1F6A7B-78D1-4A23-9249-FB03F7C9ADCD}" destId="{89448C60-D2BA-4F35-A369-FBF3953908A8}" srcOrd="1" destOrd="0" presId="urn:microsoft.com/office/officeart/2005/8/layout/vProcess5"/>
    <dgm:cxn modelId="{B91E778C-018F-4769-B63F-379B46C0589D}" type="presParOf" srcId="{2C1F6A7B-78D1-4A23-9249-FB03F7C9ADCD}" destId="{7FC1B513-5878-466B-83AA-39963DD5D985}" srcOrd="2" destOrd="0" presId="urn:microsoft.com/office/officeart/2005/8/layout/vProcess5"/>
    <dgm:cxn modelId="{2279787E-234D-4226-827C-2F10D213D7D2}" type="presParOf" srcId="{2C1F6A7B-78D1-4A23-9249-FB03F7C9ADCD}" destId="{25A1FA25-51CC-48AF-892A-8814262B777A}" srcOrd="3" destOrd="0" presId="urn:microsoft.com/office/officeart/2005/8/layout/vProcess5"/>
    <dgm:cxn modelId="{E9B486E1-AB48-424C-860B-E730A7B58108}" type="presParOf" srcId="{2C1F6A7B-78D1-4A23-9249-FB03F7C9ADCD}" destId="{D54A7D2B-6610-401A-9AD7-005F5AB4EC42}" srcOrd="4" destOrd="0" presId="urn:microsoft.com/office/officeart/2005/8/layout/vProcess5"/>
    <dgm:cxn modelId="{E202B5A4-6C1B-4729-BACD-C192BF1C2A88}" type="presParOf" srcId="{2C1F6A7B-78D1-4A23-9249-FB03F7C9ADCD}" destId="{4A50E405-D274-4A22-9932-3053ECEA38B0}" srcOrd="5" destOrd="0" presId="urn:microsoft.com/office/officeart/2005/8/layout/vProcess5"/>
    <dgm:cxn modelId="{6D98DE1E-6D86-408E-9B13-234EDF739ACA}" type="presParOf" srcId="{2C1F6A7B-78D1-4A23-9249-FB03F7C9ADCD}" destId="{95A1DB20-094D-45D7-AD0B-8F0DB37B8EA7}" srcOrd="6" destOrd="0" presId="urn:microsoft.com/office/officeart/2005/8/layout/vProcess5"/>
    <dgm:cxn modelId="{2B05B761-48B5-483D-8B9A-0EE3ABC57D01}" type="presParOf" srcId="{2C1F6A7B-78D1-4A23-9249-FB03F7C9ADCD}" destId="{F837B76C-7400-488C-A003-C7D79C154EB0}" srcOrd="7" destOrd="0" presId="urn:microsoft.com/office/officeart/2005/8/layout/vProcess5"/>
    <dgm:cxn modelId="{313CA80A-58D7-46DC-97FB-7AF7B237E084}" type="presParOf" srcId="{2C1F6A7B-78D1-4A23-9249-FB03F7C9ADCD}" destId="{CF7B43E2-E73C-42D2-A7EC-1D00C4061EE3}" srcOrd="8" destOrd="0" presId="urn:microsoft.com/office/officeart/2005/8/layout/vProcess5"/>
    <dgm:cxn modelId="{BE2E9C62-C818-4675-880F-74506B6643DA}" type="presParOf" srcId="{2C1F6A7B-78D1-4A23-9249-FB03F7C9ADCD}" destId="{5A8FA142-6585-40EB-8B63-9550A2CF2212}" srcOrd="9" destOrd="0" presId="urn:microsoft.com/office/officeart/2005/8/layout/vProcess5"/>
    <dgm:cxn modelId="{175245D3-1048-4C5F-8583-3E8CE828EC44}" type="presParOf" srcId="{2C1F6A7B-78D1-4A23-9249-FB03F7C9ADCD}" destId="{1F65224F-D4C9-46AF-A9A6-09A0AA819140}" srcOrd="10" destOrd="0" presId="urn:microsoft.com/office/officeart/2005/8/layout/vProcess5"/>
    <dgm:cxn modelId="{9D8D1457-BB46-4115-9661-2EF6597F99FC}" type="presParOf" srcId="{2C1F6A7B-78D1-4A23-9249-FB03F7C9ADCD}" destId="{B0B1F38A-E8DC-42AD-ACA0-B28ADD0B030B}" srcOrd="11" destOrd="0" presId="urn:microsoft.com/office/officeart/2005/8/layout/vProcess5"/>
    <dgm:cxn modelId="{C8919617-F693-49C9-BAE4-64CEB34D08C7}" type="presParOf" srcId="{2C1F6A7B-78D1-4A23-9249-FB03F7C9ADCD}" destId="{C6F6828C-F3C0-4C06-87B2-3E44A29FC12C}" srcOrd="12" destOrd="0" presId="urn:microsoft.com/office/officeart/2005/8/layout/vProcess5"/>
    <dgm:cxn modelId="{DC8FCCBF-4303-454B-8DDA-7843E46B4FFD}" type="presParOf" srcId="{2C1F6A7B-78D1-4A23-9249-FB03F7C9ADCD}" destId="{D49A8A1A-F55B-4A28-968A-40B851422F1D}" srcOrd="13" destOrd="0" presId="urn:microsoft.com/office/officeart/2005/8/layout/vProcess5"/>
    <dgm:cxn modelId="{3DAE083A-FAF6-4E46-93FC-A5C38F1699AA}" type="presParOf" srcId="{2C1F6A7B-78D1-4A23-9249-FB03F7C9ADCD}" destId="{9A9C3F5E-4FA4-48C9-83CF-039FBA6D387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A6177C-9975-4BDC-A7FB-A8F3BCDB607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GB"/>
        </a:p>
      </dgm:t>
    </dgm:pt>
    <dgm:pt modelId="{AADE7BD6-DE92-4381-B7EE-1D801AB3C811}">
      <dgm:prSet phldrT="[Text]" phldr="0"/>
      <dgm:spPr/>
      <dgm:t>
        <a:bodyPr/>
        <a:lstStyle/>
        <a:p>
          <a:pPr>
            <a:lnSpc>
              <a:spcPct val="100000"/>
            </a:lnSpc>
          </a:pPr>
          <a:r>
            <a:rPr lang="en-GB"/>
            <a:t>Managers of Natural Resources</a:t>
          </a:r>
        </a:p>
      </dgm:t>
    </dgm:pt>
    <dgm:pt modelId="{3D920E9A-51D4-4686-8453-D507DC03EF27}" type="parTrans" cxnId="{0B5AF902-B7DC-4304-B08F-E8FBDE4B7665}">
      <dgm:prSet/>
      <dgm:spPr/>
      <dgm:t>
        <a:bodyPr/>
        <a:lstStyle/>
        <a:p>
          <a:endParaRPr lang="en-GB"/>
        </a:p>
      </dgm:t>
    </dgm:pt>
    <dgm:pt modelId="{D9F706F9-4330-4D36-9FF7-9887EB1BCF72}" type="sibTrans" cxnId="{0B5AF902-B7DC-4304-B08F-E8FBDE4B7665}">
      <dgm:prSet/>
      <dgm:spPr/>
      <dgm:t>
        <a:bodyPr/>
        <a:lstStyle/>
        <a:p>
          <a:pPr>
            <a:lnSpc>
              <a:spcPct val="100000"/>
            </a:lnSpc>
          </a:pPr>
          <a:endParaRPr lang="en-GB"/>
        </a:p>
      </dgm:t>
    </dgm:pt>
    <dgm:pt modelId="{3D91A1F8-46BC-4B1F-97A0-3E677C98048C}">
      <dgm:prSet phldrT="[Text]" phldr="0"/>
      <dgm:spPr/>
      <dgm:t>
        <a:bodyPr/>
        <a:lstStyle/>
        <a:p>
          <a:pPr>
            <a:lnSpc>
              <a:spcPct val="100000"/>
            </a:lnSpc>
          </a:pPr>
          <a:r>
            <a:rPr lang="en-GB"/>
            <a:t>Powerbrokers &amp; Middlemen</a:t>
          </a:r>
        </a:p>
      </dgm:t>
    </dgm:pt>
    <dgm:pt modelId="{E1997535-0F91-4D01-9BBB-743075C1CEA2}" type="parTrans" cxnId="{9D306FD7-2A66-4AD7-B39B-C9C03E68AF6A}">
      <dgm:prSet/>
      <dgm:spPr/>
      <dgm:t>
        <a:bodyPr/>
        <a:lstStyle/>
        <a:p>
          <a:endParaRPr lang="en-GB"/>
        </a:p>
      </dgm:t>
    </dgm:pt>
    <dgm:pt modelId="{3FAF4316-2BBD-49C1-A5F3-FA387C0189E2}" type="sibTrans" cxnId="{9D306FD7-2A66-4AD7-B39B-C9C03E68AF6A}">
      <dgm:prSet/>
      <dgm:spPr/>
      <dgm:t>
        <a:bodyPr/>
        <a:lstStyle/>
        <a:p>
          <a:pPr>
            <a:lnSpc>
              <a:spcPct val="100000"/>
            </a:lnSpc>
          </a:pPr>
          <a:endParaRPr lang="en-GB"/>
        </a:p>
      </dgm:t>
    </dgm:pt>
    <dgm:pt modelId="{F1A66D93-4B9C-4C49-8A9E-09D5A1C36527}">
      <dgm:prSet phldrT="[Text]" phldr="0"/>
      <dgm:spPr/>
      <dgm:t>
        <a:bodyPr/>
        <a:lstStyle/>
        <a:p>
          <a:pPr>
            <a:lnSpc>
              <a:spcPct val="100000"/>
            </a:lnSpc>
          </a:pPr>
          <a:r>
            <a:rPr lang="en-GB"/>
            <a:t>Community Leaders</a:t>
          </a:r>
        </a:p>
      </dgm:t>
    </dgm:pt>
    <dgm:pt modelId="{5C63DC5E-038B-4744-A746-702973BB079A}" type="parTrans" cxnId="{9F972807-609D-46F0-9BBC-1C453B5144CC}">
      <dgm:prSet/>
      <dgm:spPr/>
      <dgm:t>
        <a:bodyPr/>
        <a:lstStyle/>
        <a:p>
          <a:endParaRPr lang="en-GB"/>
        </a:p>
      </dgm:t>
    </dgm:pt>
    <dgm:pt modelId="{B79CEB4C-5030-4AAB-8DD6-26F052B7017A}" type="sibTrans" cxnId="{9F972807-609D-46F0-9BBC-1C453B5144CC}">
      <dgm:prSet/>
      <dgm:spPr/>
      <dgm:t>
        <a:bodyPr/>
        <a:lstStyle/>
        <a:p>
          <a:pPr>
            <a:lnSpc>
              <a:spcPct val="100000"/>
            </a:lnSpc>
          </a:pPr>
          <a:endParaRPr lang="en-GB"/>
        </a:p>
      </dgm:t>
    </dgm:pt>
    <dgm:pt modelId="{0270624F-EA33-42E4-AEB3-3A658EC28E97}">
      <dgm:prSet phldrT="[Text]" phldr="0"/>
      <dgm:spPr/>
      <dgm:t>
        <a:bodyPr/>
        <a:lstStyle/>
        <a:p>
          <a:pPr>
            <a:lnSpc>
              <a:spcPct val="100000"/>
            </a:lnSpc>
          </a:pPr>
          <a:r>
            <a:rPr lang="en-GB"/>
            <a:t>Cultural &amp; Spiritual Leaders</a:t>
          </a:r>
        </a:p>
      </dgm:t>
    </dgm:pt>
    <dgm:pt modelId="{D01929B3-AEAB-4B26-832F-065AE55FA926}" type="parTrans" cxnId="{9F56B1FB-8430-4C88-B608-EB46442AC06D}">
      <dgm:prSet/>
      <dgm:spPr/>
      <dgm:t>
        <a:bodyPr/>
        <a:lstStyle/>
        <a:p>
          <a:endParaRPr lang="en-GB"/>
        </a:p>
      </dgm:t>
    </dgm:pt>
    <dgm:pt modelId="{B494EE51-79F2-459F-B761-77850138A036}" type="sibTrans" cxnId="{9F56B1FB-8430-4C88-B608-EB46442AC06D}">
      <dgm:prSet/>
      <dgm:spPr/>
      <dgm:t>
        <a:bodyPr/>
        <a:lstStyle/>
        <a:p>
          <a:endParaRPr lang="en-GB"/>
        </a:p>
      </dgm:t>
    </dgm:pt>
    <dgm:pt modelId="{1C74D7EF-37FE-4620-A2DA-295E689DD529}" type="pres">
      <dgm:prSet presAssocID="{C1A6177C-9975-4BDC-A7FB-A8F3BCDB6076}" presName="root" presStyleCnt="0">
        <dgm:presLayoutVars>
          <dgm:dir/>
          <dgm:resizeHandles val="exact"/>
        </dgm:presLayoutVars>
      </dgm:prSet>
      <dgm:spPr/>
    </dgm:pt>
    <dgm:pt modelId="{34118285-06D7-4DB1-95CC-110C6177CCED}" type="pres">
      <dgm:prSet presAssocID="{C1A6177C-9975-4BDC-A7FB-A8F3BCDB6076}" presName="container" presStyleCnt="0">
        <dgm:presLayoutVars>
          <dgm:dir/>
          <dgm:resizeHandles val="exact"/>
        </dgm:presLayoutVars>
      </dgm:prSet>
      <dgm:spPr/>
    </dgm:pt>
    <dgm:pt modelId="{4F3ABF03-F540-47B7-99FC-48FBC0C81E73}" type="pres">
      <dgm:prSet presAssocID="{AADE7BD6-DE92-4381-B7EE-1D801AB3C811}" presName="compNode" presStyleCnt="0"/>
      <dgm:spPr/>
    </dgm:pt>
    <dgm:pt modelId="{5E0EBA71-5FA1-4DCC-B9BB-B8077EE869CD}" type="pres">
      <dgm:prSet presAssocID="{AADE7BD6-DE92-4381-B7EE-1D801AB3C811}" presName="iconBgRect" presStyleLbl="bgShp" presStyleIdx="0" presStyleCnt="4"/>
      <dgm:spPr/>
    </dgm:pt>
    <dgm:pt modelId="{919DF1C3-524D-4F22-ACA0-EF38F1B71E40}" type="pres">
      <dgm:prSet presAssocID="{AADE7BD6-DE92-4381-B7EE-1D801AB3C8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F7C55DA6-9B3A-49B6-8829-5E63795AA5AB}" type="pres">
      <dgm:prSet presAssocID="{AADE7BD6-DE92-4381-B7EE-1D801AB3C811}" presName="spaceRect" presStyleCnt="0"/>
      <dgm:spPr/>
    </dgm:pt>
    <dgm:pt modelId="{2635CBF4-C676-4B7C-A0C8-217B4907D8B4}" type="pres">
      <dgm:prSet presAssocID="{AADE7BD6-DE92-4381-B7EE-1D801AB3C811}" presName="textRect" presStyleLbl="revTx" presStyleIdx="0" presStyleCnt="4">
        <dgm:presLayoutVars>
          <dgm:chMax val="1"/>
          <dgm:chPref val="1"/>
        </dgm:presLayoutVars>
      </dgm:prSet>
      <dgm:spPr/>
    </dgm:pt>
    <dgm:pt modelId="{00BA8577-034C-4580-B925-C071AA362C31}" type="pres">
      <dgm:prSet presAssocID="{D9F706F9-4330-4D36-9FF7-9887EB1BCF72}" presName="sibTrans" presStyleLbl="sibTrans2D1" presStyleIdx="0" presStyleCnt="0"/>
      <dgm:spPr/>
    </dgm:pt>
    <dgm:pt modelId="{A88C1A87-6F9B-49F4-B272-8DD6126CD4C2}" type="pres">
      <dgm:prSet presAssocID="{3D91A1F8-46BC-4B1F-97A0-3E677C98048C}" presName="compNode" presStyleCnt="0"/>
      <dgm:spPr/>
    </dgm:pt>
    <dgm:pt modelId="{C5C4968D-2DA3-416A-B5E7-752AA89FB427}" type="pres">
      <dgm:prSet presAssocID="{3D91A1F8-46BC-4B1F-97A0-3E677C98048C}" presName="iconBgRect" presStyleLbl="bgShp" presStyleIdx="1" presStyleCnt="4"/>
      <dgm:spPr/>
    </dgm:pt>
    <dgm:pt modelId="{9653440F-4EC1-4D15-B0A9-7C951FC409B9}" type="pres">
      <dgm:prSet presAssocID="{3D91A1F8-46BC-4B1F-97A0-3E677C98048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nimize"/>
        </a:ext>
      </dgm:extLst>
    </dgm:pt>
    <dgm:pt modelId="{05AC74FB-D4F0-4739-9510-B8830A9278D3}" type="pres">
      <dgm:prSet presAssocID="{3D91A1F8-46BC-4B1F-97A0-3E677C98048C}" presName="spaceRect" presStyleCnt="0"/>
      <dgm:spPr/>
    </dgm:pt>
    <dgm:pt modelId="{B317F38F-B473-4F2B-8A73-8508C66B684C}" type="pres">
      <dgm:prSet presAssocID="{3D91A1F8-46BC-4B1F-97A0-3E677C98048C}" presName="textRect" presStyleLbl="revTx" presStyleIdx="1" presStyleCnt="4">
        <dgm:presLayoutVars>
          <dgm:chMax val="1"/>
          <dgm:chPref val="1"/>
        </dgm:presLayoutVars>
      </dgm:prSet>
      <dgm:spPr/>
    </dgm:pt>
    <dgm:pt modelId="{E39AB685-9CFE-4015-93D5-D9519672D9FD}" type="pres">
      <dgm:prSet presAssocID="{3FAF4316-2BBD-49C1-A5F3-FA387C0189E2}" presName="sibTrans" presStyleLbl="sibTrans2D1" presStyleIdx="0" presStyleCnt="0"/>
      <dgm:spPr/>
    </dgm:pt>
    <dgm:pt modelId="{8E5A15A5-9100-488C-81DD-D401C3631C94}" type="pres">
      <dgm:prSet presAssocID="{F1A66D93-4B9C-4C49-8A9E-09D5A1C36527}" presName="compNode" presStyleCnt="0"/>
      <dgm:spPr/>
    </dgm:pt>
    <dgm:pt modelId="{FB10AC8D-C71A-4693-91EF-784AB34DEBAF}" type="pres">
      <dgm:prSet presAssocID="{F1A66D93-4B9C-4C49-8A9E-09D5A1C36527}" presName="iconBgRect" presStyleLbl="bgShp" presStyleIdx="2" presStyleCnt="4"/>
      <dgm:spPr/>
    </dgm:pt>
    <dgm:pt modelId="{EE40DB42-E56A-49F1-8BE3-F153F900A189}" type="pres">
      <dgm:prSet presAssocID="{F1A66D93-4B9C-4C49-8A9E-09D5A1C3652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4154FED3-BFEC-420C-9F7A-FC576F1A6AFD}" type="pres">
      <dgm:prSet presAssocID="{F1A66D93-4B9C-4C49-8A9E-09D5A1C36527}" presName="spaceRect" presStyleCnt="0"/>
      <dgm:spPr/>
    </dgm:pt>
    <dgm:pt modelId="{42A6BC80-A221-483C-B6C4-FC0FFC2B7EE9}" type="pres">
      <dgm:prSet presAssocID="{F1A66D93-4B9C-4C49-8A9E-09D5A1C36527}" presName="textRect" presStyleLbl="revTx" presStyleIdx="2" presStyleCnt="4">
        <dgm:presLayoutVars>
          <dgm:chMax val="1"/>
          <dgm:chPref val="1"/>
        </dgm:presLayoutVars>
      </dgm:prSet>
      <dgm:spPr/>
    </dgm:pt>
    <dgm:pt modelId="{526224B0-C981-433B-BDFE-8E8E80F54D0F}" type="pres">
      <dgm:prSet presAssocID="{B79CEB4C-5030-4AAB-8DD6-26F052B7017A}" presName="sibTrans" presStyleLbl="sibTrans2D1" presStyleIdx="0" presStyleCnt="0"/>
      <dgm:spPr/>
    </dgm:pt>
    <dgm:pt modelId="{72A24643-CA92-4F8E-8BEE-FDD7DA1859D9}" type="pres">
      <dgm:prSet presAssocID="{0270624F-EA33-42E4-AEB3-3A658EC28E97}" presName="compNode" presStyleCnt="0"/>
      <dgm:spPr/>
    </dgm:pt>
    <dgm:pt modelId="{C88A29C2-3C4A-4601-90F3-19FD8C90EFF0}" type="pres">
      <dgm:prSet presAssocID="{0270624F-EA33-42E4-AEB3-3A658EC28E97}" presName="iconBgRect" presStyleLbl="bgShp" presStyleIdx="3" presStyleCnt="4"/>
      <dgm:spPr/>
    </dgm:pt>
    <dgm:pt modelId="{29851B3E-C387-4BD5-94F2-B2DD9FD4FD4C}" type="pres">
      <dgm:prSet presAssocID="{0270624F-EA33-42E4-AEB3-3A658EC28E9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ycle with People"/>
        </a:ext>
      </dgm:extLst>
    </dgm:pt>
    <dgm:pt modelId="{09B7DAC7-C707-4250-B886-73CA18A9B511}" type="pres">
      <dgm:prSet presAssocID="{0270624F-EA33-42E4-AEB3-3A658EC28E97}" presName="spaceRect" presStyleCnt="0"/>
      <dgm:spPr/>
    </dgm:pt>
    <dgm:pt modelId="{107864E4-BD4B-4C7C-9BFC-F8F7B65EDA8C}" type="pres">
      <dgm:prSet presAssocID="{0270624F-EA33-42E4-AEB3-3A658EC28E97}" presName="textRect" presStyleLbl="revTx" presStyleIdx="3" presStyleCnt="4">
        <dgm:presLayoutVars>
          <dgm:chMax val="1"/>
          <dgm:chPref val="1"/>
        </dgm:presLayoutVars>
      </dgm:prSet>
      <dgm:spPr/>
    </dgm:pt>
  </dgm:ptLst>
  <dgm:cxnLst>
    <dgm:cxn modelId="{0B5AF902-B7DC-4304-B08F-E8FBDE4B7665}" srcId="{C1A6177C-9975-4BDC-A7FB-A8F3BCDB6076}" destId="{AADE7BD6-DE92-4381-B7EE-1D801AB3C811}" srcOrd="0" destOrd="0" parTransId="{3D920E9A-51D4-4686-8453-D507DC03EF27}" sibTransId="{D9F706F9-4330-4D36-9FF7-9887EB1BCF72}"/>
    <dgm:cxn modelId="{A6DAFC04-FFEB-4980-BE48-7BD170D6C10F}" type="presOf" srcId="{F1A66D93-4B9C-4C49-8A9E-09D5A1C36527}" destId="{42A6BC80-A221-483C-B6C4-FC0FFC2B7EE9}" srcOrd="0" destOrd="0" presId="urn:microsoft.com/office/officeart/2018/2/layout/IconCircleList"/>
    <dgm:cxn modelId="{9F972807-609D-46F0-9BBC-1C453B5144CC}" srcId="{C1A6177C-9975-4BDC-A7FB-A8F3BCDB6076}" destId="{F1A66D93-4B9C-4C49-8A9E-09D5A1C36527}" srcOrd="2" destOrd="0" parTransId="{5C63DC5E-038B-4744-A746-702973BB079A}" sibTransId="{B79CEB4C-5030-4AAB-8DD6-26F052B7017A}"/>
    <dgm:cxn modelId="{C9EC790D-6627-4BF6-99A9-CE442F0D4BEE}" type="presOf" srcId="{3D91A1F8-46BC-4B1F-97A0-3E677C98048C}" destId="{B317F38F-B473-4F2B-8A73-8508C66B684C}" srcOrd="0" destOrd="0" presId="urn:microsoft.com/office/officeart/2018/2/layout/IconCircleList"/>
    <dgm:cxn modelId="{A117AA67-6D13-46AA-AD20-D9A1059F295A}" type="presOf" srcId="{D9F706F9-4330-4D36-9FF7-9887EB1BCF72}" destId="{00BA8577-034C-4580-B925-C071AA362C31}" srcOrd="0" destOrd="0" presId="urn:microsoft.com/office/officeart/2018/2/layout/IconCircleList"/>
    <dgm:cxn modelId="{DD3B6A7D-EBA1-435A-AE03-C0D843687458}" type="presOf" srcId="{0270624F-EA33-42E4-AEB3-3A658EC28E97}" destId="{107864E4-BD4B-4C7C-9BFC-F8F7B65EDA8C}" srcOrd="0" destOrd="0" presId="urn:microsoft.com/office/officeart/2018/2/layout/IconCircleList"/>
    <dgm:cxn modelId="{970A037F-A6B1-4878-A3C8-95DC4EE696A1}" type="presOf" srcId="{3FAF4316-2BBD-49C1-A5F3-FA387C0189E2}" destId="{E39AB685-9CFE-4015-93D5-D9519672D9FD}" srcOrd="0" destOrd="0" presId="urn:microsoft.com/office/officeart/2018/2/layout/IconCircleList"/>
    <dgm:cxn modelId="{7C0D81A1-3406-4CC5-8855-6C9AEAB0E225}" type="presOf" srcId="{AADE7BD6-DE92-4381-B7EE-1D801AB3C811}" destId="{2635CBF4-C676-4B7C-A0C8-217B4907D8B4}" srcOrd="0" destOrd="0" presId="urn:microsoft.com/office/officeart/2018/2/layout/IconCircleList"/>
    <dgm:cxn modelId="{048757B6-7831-4721-9F0C-18EC19CBE401}" type="presOf" srcId="{B79CEB4C-5030-4AAB-8DD6-26F052B7017A}" destId="{526224B0-C981-433B-BDFE-8E8E80F54D0F}" srcOrd="0" destOrd="0" presId="urn:microsoft.com/office/officeart/2018/2/layout/IconCircleList"/>
    <dgm:cxn modelId="{9D306FD7-2A66-4AD7-B39B-C9C03E68AF6A}" srcId="{C1A6177C-9975-4BDC-A7FB-A8F3BCDB6076}" destId="{3D91A1F8-46BC-4B1F-97A0-3E677C98048C}" srcOrd="1" destOrd="0" parTransId="{E1997535-0F91-4D01-9BBB-743075C1CEA2}" sibTransId="{3FAF4316-2BBD-49C1-A5F3-FA387C0189E2}"/>
    <dgm:cxn modelId="{406BD1E6-DBD1-4629-8417-269B61FBB015}" type="presOf" srcId="{C1A6177C-9975-4BDC-A7FB-A8F3BCDB6076}" destId="{1C74D7EF-37FE-4620-A2DA-295E689DD529}" srcOrd="0" destOrd="0" presId="urn:microsoft.com/office/officeart/2018/2/layout/IconCircleList"/>
    <dgm:cxn modelId="{9F56B1FB-8430-4C88-B608-EB46442AC06D}" srcId="{C1A6177C-9975-4BDC-A7FB-A8F3BCDB6076}" destId="{0270624F-EA33-42E4-AEB3-3A658EC28E97}" srcOrd="3" destOrd="0" parTransId="{D01929B3-AEAB-4B26-832F-065AE55FA926}" sibTransId="{B494EE51-79F2-459F-B761-77850138A036}"/>
    <dgm:cxn modelId="{5F444D33-84F0-49A8-AE6F-924F474AD4C7}" type="presParOf" srcId="{1C74D7EF-37FE-4620-A2DA-295E689DD529}" destId="{34118285-06D7-4DB1-95CC-110C6177CCED}" srcOrd="0" destOrd="0" presId="urn:microsoft.com/office/officeart/2018/2/layout/IconCircleList"/>
    <dgm:cxn modelId="{4DE40A5C-CEF3-480F-B0BD-31A7E298BF65}" type="presParOf" srcId="{34118285-06D7-4DB1-95CC-110C6177CCED}" destId="{4F3ABF03-F540-47B7-99FC-48FBC0C81E73}" srcOrd="0" destOrd="0" presId="urn:microsoft.com/office/officeart/2018/2/layout/IconCircleList"/>
    <dgm:cxn modelId="{3CF6DB57-66E3-4DD9-9A27-CFA4DA84C7D5}" type="presParOf" srcId="{4F3ABF03-F540-47B7-99FC-48FBC0C81E73}" destId="{5E0EBA71-5FA1-4DCC-B9BB-B8077EE869CD}" srcOrd="0" destOrd="0" presId="urn:microsoft.com/office/officeart/2018/2/layout/IconCircleList"/>
    <dgm:cxn modelId="{0E556B7C-3C19-4DEC-8F7E-15B3FE704A2F}" type="presParOf" srcId="{4F3ABF03-F540-47B7-99FC-48FBC0C81E73}" destId="{919DF1C3-524D-4F22-ACA0-EF38F1B71E40}" srcOrd="1" destOrd="0" presId="urn:microsoft.com/office/officeart/2018/2/layout/IconCircleList"/>
    <dgm:cxn modelId="{DB4F249D-6A87-4677-B950-62688897D43A}" type="presParOf" srcId="{4F3ABF03-F540-47B7-99FC-48FBC0C81E73}" destId="{F7C55DA6-9B3A-49B6-8829-5E63795AA5AB}" srcOrd="2" destOrd="0" presId="urn:microsoft.com/office/officeart/2018/2/layout/IconCircleList"/>
    <dgm:cxn modelId="{E802CEDF-4A27-480B-8485-FBCBA89DC1A9}" type="presParOf" srcId="{4F3ABF03-F540-47B7-99FC-48FBC0C81E73}" destId="{2635CBF4-C676-4B7C-A0C8-217B4907D8B4}" srcOrd="3" destOrd="0" presId="urn:microsoft.com/office/officeart/2018/2/layout/IconCircleList"/>
    <dgm:cxn modelId="{6EE5A252-AAD0-467E-A829-5E8C0E2AFB11}" type="presParOf" srcId="{34118285-06D7-4DB1-95CC-110C6177CCED}" destId="{00BA8577-034C-4580-B925-C071AA362C31}" srcOrd="1" destOrd="0" presId="urn:microsoft.com/office/officeart/2018/2/layout/IconCircleList"/>
    <dgm:cxn modelId="{43F41BD7-8DA3-43BF-86CC-12D14DC0D951}" type="presParOf" srcId="{34118285-06D7-4DB1-95CC-110C6177CCED}" destId="{A88C1A87-6F9B-49F4-B272-8DD6126CD4C2}" srcOrd="2" destOrd="0" presId="urn:microsoft.com/office/officeart/2018/2/layout/IconCircleList"/>
    <dgm:cxn modelId="{CAC86655-FB8D-4559-B381-E310E4D65F08}" type="presParOf" srcId="{A88C1A87-6F9B-49F4-B272-8DD6126CD4C2}" destId="{C5C4968D-2DA3-416A-B5E7-752AA89FB427}" srcOrd="0" destOrd="0" presId="urn:microsoft.com/office/officeart/2018/2/layout/IconCircleList"/>
    <dgm:cxn modelId="{C8F39751-CF02-4099-AC5D-AF52FFEA051C}" type="presParOf" srcId="{A88C1A87-6F9B-49F4-B272-8DD6126CD4C2}" destId="{9653440F-4EC1-4D15-B0A9-7C951FC409B9}" srcOrd="1" destOrd="0" presId="urn:microsoft.com/office/officeart/2018/2/layout/IconCircleList"/>
    <dgm:cxn modelId="{422DC67D-1424-4D9B-A056-6B85234FB568}" type="presParOf" srcId="{A88C1A87-6F9B-49F4-B272-8DD6126CD4C2}" destId="{05AC74FB-D4F0-4739-9510-B8830A9278D3}" srcOrd="2" destOrd="0" presId="urn:microsoft.com/office/officeart/2018/2/layout/IconCircleList"/>
    <dgm:cxn modelId="{7DD0CA43-FCF7-4885-9A02-48B2658C2110}" type="presParOf" srcId="{A88C1A87-6F9B-49F4-B272-8DD6126CD4C2}" destId="{B317F38F-B473-4F2B-8A73-8508C66B684C}" srcOrd="3" destOrd="0" presId="urn:microsoft.com/office/officeart/2018/2/layout/IconCircleList"/>
    <dgm:cxn modelId="{D53ED32F-9FCD-4431-8403-A2201D01A82C}" type="presParOf" srcId="{34118285-06D7-4DB1-95CC-110C6177CCED}" destId="{E39AB685-9CFE-4015-93D5-D9519672D9FD}" srcOrd="3" destOrd="0" presId="urn:microsoft.com/office/officeart/2018/2/layout/IconCircleList"/>
    <dgm:cxn modelId="{0B545C26-EB69-4B51-A94F-00F234C69C34}" type="presParOf" srcId="{34118285-06D7-4DB1-95CC-110C6177CCED}" destId="{8E5A15A5-9100-488C-81DD-D401C3631C94}" srcOrd="4" destOrd="0" presId="urn:microsoft.com/office/officeart/2018/2/layout/IconCircleList"/>
    <dgm:cxn modelId="{6D2372A8-51ED-458F-8730-BD82823AD7AA}" type="presParOf" srcId="{8E5A15A5-9100-488C-81DD-D401C3631C94}" destId="{FB10AC8D-C71A-4693-91EF-784AB34DEBAF}" srcOrd="0" destOrd="0" presId="urn:microsoft.com/office/officeart/2018/2/layout/IconCircleList"/>
    <dgm:cxn modelId="{7C0E270E-86E0-4A92-AD94-9DD454975B2E}" type="presParOf" srcId="{8E5A15A5-9100-488C-81DD-D401C3631C94}" destId="{EE40DB42-E56A-49F1-8BE3-F153F900A189}" srcOrd="1" destOrd="0" presId="urn:microsoft.com/office/officeart/2018/2/layout/IconCircleList"/>
    <dgm:cxn modelId="{780EF170-C758-4368-856F-45CB6DFB322C}" type="presParOf" srcId="{8E5A15A5-9100-488C-81DD-D401C3631C94}" destId="{4154FED3-BFEC-420C-9F7A-FC576F1A6AFD}" srcOrd="2" destOrd="0" presId="urn:microsoft.com/office/officeart/2018/2/layout/IconCircleList"/>
    <dgm:cxn modelId="{17D39F45-2DD4-49A5-91E4-D7AF98D23E4D}" type="presParOf" srcId="{8E5A15A5-9100-488C-81DD-D401C3631C94}" destId="{42A6BC80-A221-483C-B6C4-FC0FFC2B7EE9}" srcOrd="3" destOrd="0" presId="urn:microsoft.com/office/officeart/2018/2/layout/IconCircleList"/>
    <dgm:cxn modelId="{8EE8B902-DF70-401F-8CAA-47747BA0B2E4}" type="presParOf" srcId="{34118285-06D7-4DB1-95CC-110C6177CCED}" destId="{526224B0-C981-433B-BDFE-8E8E80F54D0F}" srcOrd="5" destOrd="0" presId="urn:microsoft.com/office/officeart/2018/2/layout/IconCircleList"/>
    <dgm:cxn modelId="{E367580A-715D-4296-8376-135A24CFAC02}" type="presParOf" srcId="{34118285-06D7-4DB1-95CC-110C6177CCED}" destId="{72A24643-CA92-4F8E-8BEE-FDD7DA1859D9}" srcOrd="6" destOrd="0" presId="urn:microsoft.com/office/officeart/2018/2/layout/IconCircleList"/>
    <dgm:cxn modelId="{1F6FAD8D-C972-4979-8486-C1CC1CC67141}" type="presParOf" srcId="{72A24643-CA92-4F8E-8BEE-FDD7DA1859D9}" destId="{C88A29C2-3C4A-4601-90F3-19FD8C90EFF0}" srcOrd="0" destOrd="0" presId="urn:microsoft.com/office/officeart/2018/2/layout/IconCircleList"/>
    <dgm:cxn modelId="{9CB3EB89-D34E-427B-AA05-2D50B8830301}" type="presParOf" srcId="{72A24643-CA92-4F8E-8BEE-FDD7DA1859D9}" destId="{29851B3E-C387-4BD5-94F2-B2DD9FD4FD4C}" srcOrd="1" destOrd="0" presId="urn:microsoft.com/office/officeart/2018/2/layout/IconCircleList"/>
    <dgm:cxn modelId="{A3D14CA3-7A6B-4221-BFBC-92578855103D}" type="presParOf" srcId="{72A24643-CA92-4F8E-8BEE-FDD7DA1859D9}" destId="{09B7DAC7-C707-4250-B886-73CA18A9B511}" srcOrd="2" destOrd="0" presId="urn:microsoft.com/office/officeart/2018/2/layout/IconCircleList"/>
    <dgm:cxn modelId="{A152592F-69F7-4868-99DA-BEEEE3420ABE}" type="presParOf" srcId="{72A24643-CA92-4F8E-8BEE-FDD7DA1859D9}" destId="{107864E4-BD4B-4C7C-9BFC-F8F7B65EDA8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084E99-17F8-436F-8465-84A2A91D5DEA}"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818511C7-DCCB-4FCF-8291-5371652FA2B2}">
      <dgm:prSet/>
      <dgm:spPr/>
      <dgm:t>
        <a:bodyPr/>
        <a:lstStyle/>
        <a:p>
          <a:r>
            <a:rPr lang="en-GB"/>
            <a:t>Distributive Justice</a:t>
          </a:r>
          <a:endParaRPr lang="en-US"/>
        </a:p>
      </dgm:t>
    </dgm:pt>
    <dgm:pt modelId="{8BEDBCD0-262A-4A4C-AEC4-641977213879}" type="parTrans" cxnId="{F2481C4C-48AE-4B24-9688-5DE5FBEB699A}">
      <dgm:prSet/>
      <dgm:spPr/>
      <dgm:t>
        <a:bodyPr/>
        <a:lstStyle/>
        <a:p>
          <a:endParaRPr lang="en-US"/>
        </a:p>
      </dgm:t>
    </dgm:pt>
    <dgm:pt modelId="{108B5513-3832-4F25-96FB-46EBF59DCA1E}" type="sibTrans" cxnId="{F2481C4C-48AE-4B24-9688-5DE5FBEB699A}">
      <dgm:prSet/>
      <dgm:spPr/>
      <dgm:t>
        <a:bodyPr/>
        <a:lstStyle/>
        <a:p>
          <a:endParaRPr lang="en-US"/>
        </a:p>
      </dgm:t>
    </dgm:pt>
    <dgm:pt modelId="{8E78A64D-D645-458D-82D7-D2C84AE4D4A8}">
      <dgm:prSet/>
      <dgm:spPr/>
      <dgm:t>
        <a:bodyPr/>
        <a:lstStyle/>
        <a:p>
          <a:r>
            <a:rPr lang="en-GB"/>
            <a:t>Development brokers – facilitate fair distribution of benefits</a:t>
          </a:r>
          <a:endParaRPr lang="en-US"/>
        </a:p>
      </dgm:t>
    </dgm:pt>
    <dgm:pt modelId="{70C09DA7-8FF1-465A-B722-86D1890AEAAD}" type="parTrans" cxnId="{ACC80248-26F3-4D5C-9C80-BD76DBE61888}">
      <dgm:prSet/>
      <dgm:spPr/>
      <dgm:t>
        <a:bodyPr/>
        <a:lstStyle/>
        <a:p>
          <a:endParaRPr lang="en-US"/>
        </a:p>
      </dgm:t>
    </dgm:pt>
    <dgm:pt modelId="{479D1A56-C26F-4FFF-B055-94D5653360E7}" type="sibTrans" cxnId="{ACC80248-26F3-4D5C-9C80-BD76DBE61888}">
      <dgm:prSet/>
      <dgm:spPr/>
      <dgm:t>
        <a:bodyPr/>
        <a:lstStyle/>
        <a:p>
          <a:endParaRPr lang="en-US"/>
        </a:p>
      </dgm:t>
    </dgm:pt>
    <dgm:pt modelId="{780307AF-E32C-4B98-AE59-CC575EA02E5F}">
      <dgm:prSet/>
      <dgm:spPr/>
      <dgm:t>
        <a:bodyPr/>
        <a:lstStyle/>
        <a:p>
          <a:r>
            <a:rPr lang="en-GB"/>
            <a:t>Champion community needs</a:t>
          </a:r>
          <a:endParaRPr lang="en-US"/>
        </a:p>
      </dgm:t>
    </dgm:pt>
    <dgm:pt modelId="{FC63BB50-C935-490A-B61C-ECF38D5E27C3}" type="parTrans" cxnId="{B1E6BF4D-AF90-44B6-908A-EC033E0E709E}">
      <dgm:prSet/>
      <dgm:spPr/>
      <dgm:t>
        <a:bodyPr/>
        <a:lstStyle/>
        <a:p>
          <a:endParaRPr lang="en-US"/>
        </a:p>
      </dgm:t>
    </dgm:pt>
    <dgm:pt modelId="{0C6B4214-5E99-4F68-A580-B28AEC9B8BC7}" type="sibTrans" cxnId="{B1E6BF4D-AF90-44B6-908A-EC033E0E709E}">
      <dgm:prSet/>
      <dgm:spPr/>
      <dgm:t>
        <a:bodyPr/>
        <a:lstStyle/>
        <a:p>
          <a:endParaRPr lang="en-US"/>
        </a:p>
      </dgm:t>
    </dgm:pt>
    <dgm:pt modelId="{FC80B0D2-88C5-452F-AEAB-0B1F75241140}">
      <dgm:prSet/>
      <dgm:spPr/>
      <dgm:t>
        <a:bodyPr/>
        <a:lstStyle/>
        <a:p>
          <a:r>
            <a:rPr lang="en-GB"/>
            <a:t>Collaborate with elected officials</a:t>
          </a:r>
          <a:endParaRPr lang="en-US"/>
        </a:p>
      </dgm:t>
    </dgm:pt>
    <dgm:pt modelId="{E40E6A56-C3DB-4957-903B-32FFD4E9FD48}" type="parTrans" cxnId="{4881D8E2-AA38-4D54-96B2-80E97C4F1887}">
      <dgm:prSet/>
      <dgm:spPr/>
      <dgm:t>
        <a:bodyPr/>
        <a:lstStyle/>
        <a:p>
          <a:endParaRPr lang="en-US"/>
        </a:p>
      </dgm:t>
    </dgm:pt>
    <dgm:pt modelId="{A6CE3450-1B21-4379-ACF0-31367E93448D}" type="sibTrans" cxnId="{4881D8E2-AA38-4D54-96B2-80E97C4F1887}">
      <dgm:prSet/>
      <dgm:spPr/>
      <dgm:t>
        <a:bodyPr/>
        <a:lstStyle/>
        <a:p>
          <a:endParaRPr lang="en-US"/>
        </a:p>
      </dgm:t>
    </dgm:pt>
    <dgm:pt modelId="{94FF9FF6-FFD9-4290-B10E-3052E239102A}">
      <dgm:prSet/>
      <dgm:spPr/>
      <dgm:t>
        <a:bodyPr/>
        <a:lstStyle/>
        <a:p>
          <a:r>
            <a:rPr lang="en-GB"/>
            <a:t>Procedural Justice</a:t>
          </a:r>
          <a:endParaRPr lang="en-US"/>
        </a:p>
      </dgm:t>
    </dgm:pt>
    <dgm:pt modelId="{9B4EF4B3-AFBC-400E-899B-2B82D85E9D2D}" type="parTrans" cxnId="{FEB8B9D1-41BF-4226-83EE-DAB3C5D4C892}">
      <dgm:prSet/>
      <dgm:spPr/>
      <dgm:t>
        <a:bodyPr/>
        <a:lstStyle/>
        <a:p>
          <a:endParaRPr lang="en-US"/>
        </a:p>
      </dgm:t>
    </dgm:pt>
    <dgm:pt modelId="{0339C9ED-9C73-44C6-B749-4A538287DFB6}" type="sibTrans" cxnId="{FEB8B9D1-41BF-4226-83EE-DAB3C5D4C892}">
      <dgm:prSet/>
      <dgm:spPr/>
      <dgm:t>
        <a:bodyPr/>
        <a:lstStyle/>
        <a:p>
          <a:endParaRPr lang="en-US"/>
        </a:p>
      </dgm:t>
    </dgm:pt>
    <dgm:pt modelId="{01D74AD8-0754-41EC-87F1-B3C3540B35E9}">
      <dgm:prSet/>
      <dgm:spPr/>
      <dgm:t>
        <a:bodyPr/>
        <a:lstStyle/>
        <a:p>
          <a:r>
            <a:rPr lang="en-GB"/>
            <a:t>Securing community rights by enforcing legal principles e.g. FPIC</a:t>
          </a:r>
          <a:endParaRPr lang="en-US"/>
        </a:p>
      </dgm:t>
    </dgm:pt>
    <dgm:pt modelId="{7FDB2B46-77FF-4ECF-B8BF-0FCCC37F298C}" type="parTrans" cxnId="{EDF90F8E-A52F-4DD8-BDE0-2FD3C30EFB98}">
      <dgm:prSet/>
      <dgm:spPr/>
      <dgm:t>
        <a:bodyPr/>
        <a:lstStyle/>
        <a:p>
          <a:endParaRPr lang="en-US"/>
        </a:p>
      </dgm:t>
    </dgm:pt>
    <dgm:pt modelId="{A9A09384-C848-436A-B863-BECD1016A1D2}" type="sibTrans" cxnId="{EDF90F8E-A52F-4DD8-BDE0-2FD3C30EFB98}">
      <dgm:prSet/>
      <dgm:spPr/>
      <dgm:t>
        <a:bodyPr/>
        <a:lstStyle/>
        <a:p>
          <a:endParaRPr lang="en-US"/>
        </a:p>
      </dgm:t>
    </dgm:pt>
    <dgm:pt modelId="{9CC3EF31-631B-4959-AA58-FA4E659DC336}">
      <dgm:prSet/>
      <dgm:spPr/>
      <dgm:t>
        <a:bodyPr/>
        <a:lstStyle/>
        <a:p>
          <a:r>
            <a:rPr lang="en-GB"/>
            <a:t>Cases: Maledu (SA), Molosoni (Zambia), Asa Lato (Zambia)</a:t>
          </a:r>
          <a:endParaRPr lang="en-US"/>
        </a:p>
      </dgm:t>
    </dgm:pt>
    <dgm:pt modelId="{82887B70-B134-4BEC-9E38-B27AF3D95F15}" type="parTrans" cxnId="{112158A5-4CAE-4D07-BADA-DB77BE464397}">
      <dgm:prSet/>
      <dgm:spPr/>
      <dgm:t>
        <a:bodyPr/>
        <a:lstStyle/>
        <a:p>
          <a:endParaRPr lang="en-US"/>
        </a:p>
      </dgm:t>
    </dgm:pt>
    <dgm:pt modelId="{935E897E-1388-4A17-9DA7-B1E8386AB9AD}" type="sibTrans" cxnId="{112158A5-4CAE-4D07-BADA-DB77BE464397}">
      <dgm:prSet/>
      <dgm:spPr/>
      <dgm:t>
        <a:bodyPr/>
        <a:lstStyle/>
        <a:p>
          <a:endParaRPr lang="en-US"/>
        </a:p>
      </dgm:t>
    </dgm:pt>
    <dgm:pt modelId="{3E3A4105-BE89-43DF-805D-4D711534A220}">
      <dgm:prSet/>
      <dgm:spPr/>
      <dgm:t>
        <a:bodyPr/>
        <a:lstStyle/>
        <a:p>
          <a:r>
            <a:rPr lang="en-GB"/>
            <a:t>Restorative Justice</a:t>
          </a:r>
          <a:endParaRPr lang="en-US"/>
        </a:p>
      </dgm:t>
    </dgm:pt>
    <dgm:pt modelId="{259BEE34-7131-4CB0-9BA9-92BCCF17694B}" type="parTrans" cxnId="{A61C955B-88BA-4768-98B0-0C25677380F7}">
      <dgm:prSet/>
      <dgm:spPr/>
      <dgm:t>
        <a:bodyPr/>
        <a:lstStyle/>
        <a:p>
          <a:endParaRPr lang="en-US"/>
        </a:p>
      </dgm:t>
    </dgm:pt>
    <dgm:pt modelId="{F72C0ADA-0D66-4ED1-B486-0AE74F59AD04}" type="sibTrans" cxnId="{A61C955B-88BA-4768-98B0-0C25677380F7}">
      <dgm:prSet/>
      <dgm:spPr/>
      <dgm:t>
        <a:bodyPr/>
        <a:lstStyle/>
        <a:p>
          <a:endParaRPr lang="en-US"/>
        </a:p>
      </dgm:t>
    </dgm:pt>
    <dgm:pt modelId="{4C8CDEF5-1C4B-4E3F-BD8A-EE1859314BB4}">
      <dgm:prSet/>
      <dgm:spPr/>
      <dgm:t>
        <a:bodyPr/>
        <a:lstStyle/>
        <a:p>
          <a:r>
            <a:rPr lang="en-GB"/>
            <a:t>Transnational justice</a:t>
          </a:r>
          <a:endParaRPr lang="en-US"/>
        </a:p>
      </dgm:t>
    </dgm:pt>
    <dgm:pt modelId="{50C185D8-7336-4F0E-BC75-9AF304D559F8}" type="parTrans" cxnId="{810A0FD0-FE4B-4E76-859D-ADA6F0286B48}">
      <dgm:prSet/>
      <dgm:spPr/>
      <dgm:t>
        <a:bodyPr/>
        <a:lstStyle/>
        <a:p>
          <a:endParaRPr lang="en-US"/>
        </a:p>
      </dgm:t>
    </dgm:pt>
    <dgm:pt modelId="{A33F928E-A49C-47AC-90B9-4556682C27CA}" type="sibTrans" cxnId="{810A0FD0-FE4B-4E76-859D-ADA6F0286B48}">
      <dgm:prSet/>
      <dgm:spPr/>
      <dgm:t>
        <a:bodyPr/>
        <a:lstStyle/>
        <a:p>
          <a:endParaRPr lang="en-US"/>
        </a:p>
      </dgm:t>
    </dgm:pt>
    <dgm:pt modelId="{C5222D1B-7C98-416E-B082-7A8A14AADD56}">
      <dgm:prSet/>
      <dgm:spPr/>
      <dgm:t>
        <a:bodyPr/>
        <a:lstStyle/>
        <a:p>
          <a:r>
            <a:rPr lang="en-GB"/>
            <a:t>Dispute Resolution</a:t>
          </a:r>
          <a:endParaRPr lang="en-US"/>
        </a:p>
      </dgm:t>
    </dgm:pt>
    <dgm:pt modelId="{BE825EEB-BA0A-49EE-BDDF-63DDE888D973}" type="parTrans" cxnId="{DB07AA0D-EDDD-4105-893E-23B4FE399C46}">
      <dgm:prSet/>
      <dgm:spPr/>
      <dgm:t>
        <a:bodyPr/>
        <a:lstStyle/>
        <a:p>
          <a:endParaRPr lang="en-US"/>
        </a:p>
      </dgm:t>
    </dgm:pt>
    <dgm:pt modelId="{1BA7023D-FAED-4DE1-A549-C25BED29B3BB}" type="sibTrans" cxnId="{DB07AA0D-EDDD-4105-893E-23B4FE399C46}">
      <dgm:prSet/>
      <dgm:spPr/>
      <dgm:t>
        <a:bodyPr/>
        <a:lstStyle/>
        <a:p>
          <a:endParaRPr lang="en-US"/>
        </a:p>
      </dgm:t>
    </dgm:pt>
    <dgm:pt modelId="{E26AF668-7E7B-4238-8815-BA4EC6097803}">
      <dgm:prSet/>
      <dgm:spPr/>
      <dgm:t>
        <a:bodyPr/>
        <a:lstStyle/>
        <a:p>
          <a:r>
            <a:rPr lang="en-GB"/>
            <a:t>Preserving cultural norms</a:t>
          </a:r>
          <a:endParaRPr lang="en-US"/>
        </a:p>
      </dgm:t>
    </dgm:pt>
    <dgm:pt modelId="{9986FF6E-BD88-4DB8-BFA3-985C42633151}" type="parTrans" cxnId="{47FD28F6-FA3D-4D95-A94E-895DCB87A9ED}">
      <dgm:prSet/>
      <dgm:spPr/>
      <dgm:t>
        <a:bodyPr/>
        <a:lstStyle/>
        <a:p>
          <a:endParaRPr lang="en-US"/>
        </a:p>
      </dgm:t>
    </dgm:pt>
    <dgm:pt modelId="{DEFABE56-0691-4D3E-A646-96CB4D1B1D69}" type="sibTrans" cxnId="{47FD28F6-FA3D-4D95-A94E-895DCB87A9ED}">
      <dgm:prSet/>
      <dgm:spPr/>
      <dgm:t>
        <a:bodyPr/>
        <a:lstStyle/>
        <a:p>
          <a:endParaRPr lang="en-US"/>
        </a:p>
      </dgm:t>
    </dgm:pt>
    <dgm:pt modelId="{2296EF1C-C3F0-4CC2-96C6-34C81DAE0760}" type="pres">
      <dgm:prSet presAssocID="{91084E99-17F8-436F-8465-84A2A91D5DEA}" presName="linear" presStyleCnt="0">
        <dgm:presLayoutVars>
          <dgm:dir/>
          <dgm:animLvl val="lvl"/>
          <dgm:resizeHandles val="exact"/>
        </dgm:presLayoutVars>
      </dgm:prSet>
      <dgm:spPr/>
    </dgm:pt>
    <dgm:pt modelId="{69B1C519-E3E4-4345-8C24-CA662D0FCE55}" type="pres">
      <dgm:prSet presAssocID="{818511C7-DCCB-4FCF-8291-5371652FA2B2}" presName="parentLin" presStyleCnt="0"/>
      <dgm:spPr/>
    </dgm:pt>
    <dgm:pt modelId="{6D9D454F-C338-41F9-8A6D-14D699BF01BE}" type="pres">
      <dgm:prSet presAssocID="{818511C7-DCCB-4FCF-8291-5371652FA2B2}" presName="parentLeftMargin" presStyleLbl="node1" presStyleIdx="0" presStyleCnt="3"/>
      <dgm:spPr/>
    </dgm:pt>
    <dgm:pt modelId="{DDCA9F60-EFEA-4D4A-8620-C3BAE6F0623C}" type="pres">
      <dgm:prSet presAssocID="{818511C7-DCCB-4FCF-8291-5371652FA2B2}" presName="parentText" presStyleLbl="node1" presStyleIdx="0" presStyleCnt="3">
        <dgm:presLayoutVars>
          <dgm:chMax val="0"/>
          <dgm:bulletEnabled val="1"/>
        </dgm:presLayoutVars>
      </dgm:prSet>
      <dgm:spPr/>
    </dgm:pt>
    <dgm:pt modelId="{C2839FF5-C4C1-4934-97CE-C61EB3F60A66}" type="pres">
      <dgm:prSet presAssocID="{818511C7-DCCB-4FCF-8291-5371652FA2B2}" presName="negativeSpace" presStyleCnt="0"/>
      <dgm:spPr/>
    </dgm:pt>
    <dgm:pt modelId="{F60D6732-2599-4774-999D-867F1B3F72AB}" type="pres">
      <dgm:prSet presAssocID="{818511C7-DCCB-4FCF-8291-5371652FA2B2}" presName="childText" presStyleLbl="conFgAcc1" presStyleIdx="0" presStyleCnt="3">
        <dgm:presLayoutVars>
          <dgm:bulletEnabled val="1"/>
        </dgm:presLayoutVars>
      </dgm:prSet>
      <dgm:spPr/>
    </dgm:pt>
    <dgm:pt modelId="{A01BD0CB-22E0-4000-A2A8-B7583614B763}" type="pres">
      <dgm:prSet presAssocID="{108B5513-3832-4F25-96FB-46EBF59DCA1E}" presName="spaceBetweenRectangles" presStyleCnt="0"/>
      <dgm:spPr/>
    </dgm:pt>
    <dgm:pt modelId="{7FD726C8-370B-4B4C-9438-113DCE86EB86}" type="pres">
      <dgm:prSet presAssocID="{94FF9FF6-FFD9-4290-B10E-3052E239102A}" presName="parentLin" presStyleCnt="0"/>
      <dgm:spPr/>
    </dgm:pt>
    <dgm:pt modelId="{081271A7-F238-4E08-9CE5-87DE8B8BF0FD}" type="pres">
      <dgm:prSet presAssocID="{94FF9FF6-FFD9-4290-B10E-3052E239102A}" presName="parentLeftMargin" presStyleLbl="node1" presStyleIdx="0" presStyleCnt="3"/>
      <dgm:spPr/>
    </dgm:pt>
    <dgm:pt modelId="{118C2C68-A796-4B32-AFA7-7D8B160E33E5}" type="pres">
      <dgm:prSet presAssocID="{94FF9FF6-FFD9-4290-B10E-3052E239102A}" presName="parentText" presStyleLbl="node1" presStyleIdx="1" presStyleCnt="3">
        <dgm:presLayoutVars>
          <dgm:chMax val="0"/>
          <dgm:bulletEnabled val="1"/>
        </dgm:presLayoutVars>
      </dgm:prSet>
      <dgm:spPr/>
    </dgm:pt>
    <dgm:pt modelId="{F7725733-19C9-4E06-82AD-4CE8DB39DE42}" type="pres">
      <dgm:prSet presAssocID="{94FF9FF6-FFD9-4290-B10E-3052E239102A}" presName="negativeSpace" presStyleCnt="0"/>
      <dgm:spPr/>
    </dgm:pt>
    <dgm:pt modelId="{B8D32A7B-01D9-4545-8A50-4719331C7B54}" type="pres">
      <dgm:prSet presAssocID="{94FF9FF6-FFD9-4290-B10E-3052E239102A}" presName="childText" presStyleLbl="conFgAcc1" presStyleIdx="1" presStyleCnt="3">
        <dgm:presLayoutVars>
          <dgm:bulletEnabled val="1"/>
        </dgm:presLayoutVars>
      </dgm:prSet>
      <dgm:spPr/>
    </dgm:pt>
    <dgm:pt modelId="{6E2D6C1D-F047-406A-9FF9-79DDD8BC27EB}" type="pres">
      <dgm:prSet presAssocID="{0339C9ED-9C73-44C6-B749-4A538287DFB6}" presName="spaceBetweenRectangles" presStyleCnt="0"/>
      <dgm:spPr/>
    </dgm:pt>
    <dgm:pt modelId="{88D228C2-73EF-44F4-B6B6-1EEFC09B88FC}" type="pres">
      <dgm:prSet presAssocID="{3E3A4105-BE89-43DF-805D-4D711534A220}" presName="parentLin" presStyleCnt="0"/>
      <dgm:spPr/>
    </dgm:pt>
    <dgm:pt modelId="{FD266558-3C27-415B-BB6C-CF8348BE8AD1}" type="pres">
      <dgm:prSet presAssocID="{3E3A4105-BE89-43DF-805D-4D711534A220}" presName="parentLeftMargin" presStyleLbl="node1" presStyleIdx="1" presStyleCnt="3"/>
      <dgm:spPr/>
    </dgm:pt>
    <dgm:pt modelId="{35AE72EC-A34F-4DBC-AF1B-9F8F5829C5AA}" type="pres">
      <dgm:prSet presAssocID="{3E3A4105-BE89-43DF-805D-4D711534A220}" presName="parentText" presStyleLbl="node1" presStyleIdx="2" presStyleCnt="3">
        <dgm:presLayoutVars>
          <dgm:chMax val="0"/>
          <dgm:bulletEnabled val="1"/>
        </dgm:presLayoutVars>
      </dgm:prSet>
      <dgm:spPr/>
    </dgm:pt>
    <dgm:pt modelId="{29DE24E6-E2BA-40C5-93F7-047B4D293E22}" type="pres">
      <dgm:prSet presAssocID="{3E3A4105-BE89-43DF-805D-4D711534A220}" presName="negativeSpace" presStyleCnt="0"/>
      <dgm:spPr/>
    </dgm:pt>
    <dgm:pt modelId="{013E40E0-BE31-4DE5-B909-4BEFBEB56D6E}" type="pres">
      <dgm:prSet presAssocID="{3E3A4105-BE89-43DF-805D-4D711534A220}" presName="childText" presStyleLbl="conFgAcc1" presStyleIdx="2" presStyleCnt="3">
        <dgm:presLayoutVars>
          <dgm:bulletEnabled val="1"/>
        </dgm:presLayoutVars>
      </dgm:prSet>
      <dgm:spPr/>
    </dgm:pt>
  </dgm:ptLst>
  <dgm:cxnLst>
    <dgm:cxn modelId="{DB07AA0D-EDDD-4105-893E-23B4FE399C46}" srcId="{3E3A4105-BE89-43DF-805D-4D711534A220}" destId="{C5222D1B-7C98-416E-B082-7A8A14AADD56}" srcOrd="1" destOrd="0" parTransId="{BE825EEB-BA0A-49EE-BDDF-63DDE888D973}" sibTransId="{1BA7023D-FAED-4DE1-A549-C25BED29B3BB}"/>
    <dgm:cxn modelId="{3CBD620E-3B26-4508-853C-8D4231474A06}" type="presOf" srcId="{FC80B0D2-88C5-452F-AEAB-0B1F75241140}" destId="{F60D6732-2599-4774-999D-867F1B3F72AB}" srcOrd="0" destOrd="2" presId="urn:microsoft.com/office/officeart/2005/8/layout/list1"/>
    <dgm:cxn modelId="{4D28D414-82E2-44F2-881D-3DC4BD9D4986}" type="presOf" srcId="{818511C7-DCCB-4FCF-8291-5371652FA2B2}" destId="{DDCA9F60-EFEA-4D4A-8620-C3BAE6F0623C}" srcOrd="1" destOrd="0" presId="urn:microsoft.com/office/officeart/2005/8/layout/list1"/>
    <dgm:cxn modelId="{9B0D1116-A706-41C6-9A4A-4521154CAA5B}" type="presOf" srcId="{780307AF-E32C-4B98-AE59-CC575EA02E5F}" destId="{F60D6732-2599-4774-999D-867F1B3F72AB}" srcOrd="0" destOrd="1" presId="urn:microsoft.com/office/officeart/2005/8/layout/list1"/>
    <dgm:cxn modelId="{9BC2802F-117C-4EC8-B37F-193469B0408D}" type="presOf" srcId="{4C8CDEF5-1C4B-4E3F-BD8A-EE1859314BB4}" destId="{013E40E0-BE31-4DE5-B909-4BEFBEB56D6E}" srcOrd="0" destOrd="0" presId="urn:microsoft.com/office/officeart/2005/8/layout/list1"/>
    <dgm:cxn modelId="{91204C3B-5A65-496A-85DA-4AAFB9122152}" type="presOf" srcId="{3E3A4105-BE89-43DF-805D-4D711534A220}" destId="{FD266558-3C27-415B-BB6C-CF8348BE8AD1}" srcOrd="0" destOrd="0" presId="urn:microsoft.com/office/officeart/2005/8/layout/list1"/>
    <dgm:cxn modelId="{17719B3B-786A-4EDD-B0B9-FF59CF2D3399}" type="presOf" srcId="{C5222D1B-7C98-416E-B082-7A8A14AADD56}" destId="{013E40E0-BE31-4DE5-B909-4BEFBEB56D6E}" srcOrd="0" destOrd="1" presId="urn:microsoft.com/office/officeart/2005/8/layout/list1"/>
    <dgm:cxn modelId="{0DA5D83D-C3B2-4C0B-B548-F3B43E2A8CF2}" type="presOf" srcId="{E26AF668-7E7B-4238-8815-BA4EC6097803}" destId="{013E40E0-BE31-4DE5-B909-4BEFBEB56D6E}" srcOrd="0" destOrd="2" presId="urn:microsoft.com/office/officeart/2005/8/layout/list1"/>
    <dgm:cxn modelId="{A61C955B-88BA-4768-98B0-0C25677380F7}" srcId="{91084E99-17F8-436F-8465-84A2A91D5DEA}" destId="{3E3A4105-BE89-43DF-805D-4D711534A220}" srcOrd="2" destOrd="0" parTransId="{259BEE34-7131-4CB0-9BA9-92BCCF17694B}" sibTransId="{F72C0ADA-0D66-4ED1-B486-0AE74F59AD04}"/>
    <dgm:cxn modelId="{ACC80248-26F3-4D5C-9C80-BD76DBE61888}" srcId="{818511C7-DCCB-4FCF-8291-5371652FA2B2}" destId="{8E78A64D-D645-458D-82D7-D2C84AE4D4A8}" srcOrd="0" destOrd="0" parTransId="{70C09DA7-8FF1-465A-B722-86D1890AEAAD}" sibTransId="{479D1A56-C26F-4FFF-B055-94D5653360E7}"/>
    <dgm:cxn modelId="{BF11394B-0613-4755-9EF3-AE0689C1EA2C}" type="presOf" srcId="{818511C7-DCCB-4FCF-8291-5371652FA2B2}" destId="{6D9D454F-C338-41F9-8A6D-14D699BF01BE}" srcOrd="0" destOrd="0" presId="urn:microsoft.com/office/officeart/2005/8/layout/list1"/>
    <dgm:cxn modelId="{F2481C4C-48AE-4B24-9688-5DE5FBEB699A}" srcId="{91084E99-17F8-436F-8465-84A2A91D5DEA}" destId="{818511C7-DCCB-4FCF-8291-5371652FA2B2}" srcOrd="0" destOrd="0" parTransId="{8BEDBCD0-262A-4A4C-AEC4-641977213879}" sibTransId="{108B5513-3832-4F25-96FB-46EBF59DCA1E}"/>
    <dgm:cxn modelId="{B1E6BF4D-AF90-44B6-908A-EC033E0E709E}" srcId="{818511C7-DCCB-4FCF-8291-5371652FA2B2}" destId="{780307AF-E32C-4B98-AE59-CC575EA02E5F}" srcOrd="1" destOrd="0" parTransId="{FC63BB50-C935-490A-B61C-ECF38D5E27C3}" sibTransId="{0C6B4214-5E99-4F68-A580-B28AEC9B8BC7}"/>
    <dgm:cxn modelId="{6CC3FA6E-FC10-4B8A-A62C-99F0701E24A2}" type="presOf" srcId="{9CC3EF31-631B-4959-AA58-FA4E659DC336}" destId="{B8D32A7B-01D9-4545-8A50-4719331C7B54}" srcOrd="0" destOrd="1" presId="urn:microsoft.com/office/officeart/2005/8/layout/list1"/>
    <dgm:cxn modelId="{061DCC70-6FCB-4829-8963-212F7BD1A213}" type="presOf" srcId="{8E78A64D-D645-458D-82D7-D2C84AE4D4A8}" destId="{F60D6732-2599-4774-999D-867F1B3F72AB}" srcOrd="0" destOrd="0" presId="urn:microsoft.com/office/officeart/2005/8/layout/list1"/>
    <dgm:cxn modelId="{B2EAA952-789A-4AFF-BAB8-0784CADD81D2}" type="presOf" srcId="{3E3A4105-BE89-43DF-805D-4D711534A220}" destId="{35AE72EC-A34F-4DBC-AF1B-9F8F5829C5AA}" srcOrd="1" destOrd="0" presId="urn:microsoft.com/office/officeart/2005/8/layout/list1"/>
    <dgm:cxn modelId="{6343335A-B8EC-410F-B016-D272DA389E1A}" type="presOf" srcId="{94FF9FF6-FFD9-4290-B10E-3052E239102A}" destId="{081271A7-F238-4E08-9CE5-87DE8B8BF0FD}" srcOrd="0" destOrd="0" presId="urn:microsoft.com/office/officeart/2005/8/layout/list1"/>
    <dgm:cxn modelId="{EDF90F8E-A52F-4DD8-BDE0-2FD3C30EFB98}" srcId="{94FF9FF6-FFD9-4290-B10E-3052E239102A}" destId="{01D74AD8-0754-41EC-87F1-B3C3540B35E9}" srcOrd="0" destOrd="0" parTransId="{7FDB2B46-77FF-4ECF-B8BF-0FCCC37F298C}" sibTransId="{A9A09384-C848-436A-B863-BECD1016A1D2}"/>
    <dgm:cxn modelId="{112158A5-4CAE-4D07-BADA-DB77BE464397}" srcId="{94FF9FF6-FFD9-4290-B10E-3052E239102A}" destId="{9CC3EF31-631B-4959-AA58-FA4E659DC336}" srcOrd="1" destOrd="0" parTransId="{82887B70-B134-4BEC-9E38-B27AF3D95F15}" sibTransId="{935E897E-1388-4A17-9DA7-B1E8386AB9AD}"/>
    <dgm:cxn modelId="{7CA5FBA5-CA83-447B-A1C7-1A6D6A428BAF}" type="presOf" srcId="{94FF9FF6-FFD9-4290-B10E-3052E239102A}" destId="{118C2C68-A796-4B32-AFA7-7D8B160E33E5}" srcOrd="1" destOrd="0" presId="urn:microsoft.com/office/officeart/2005/8/layout/list1"/>
    <dgm:cxn modelId="{BE7060AE-D261-4465-BC1A-A27BD83F4D71}" type="presOf" srcId="{91084E99-17F8-436F-8465-84A2A91D5DEA}" destId="{2296EF1C-C3F0-4CC2-96C6-34C81DAE0760}" srcOrd="0" destOrd="0" presId="urn:microsoft.com/office/officeart/2005/8/layout/list1"/>
    <dgm:cxn modelId="{174EADC5-F2C3-4E93-8076-BAA296DC3030}" type="presOf" srcId="{01D74AD8-0754-41EC-87F1-B3C3540B35E9}" destId="{B8D32A7B-01D9-4545-8A50-4719331C7B54}" srcOrd="0" destOrd="0" presId="urn:microsoft.com/office/officeart/2005/8/layout/list1"/>
    <dgm:cxn modelId="{810A0FD0-FE4B-4E76-859D-ADA6F0286B48}" srcId="{3E3A4105-BE89-43DF-805D-4D711534A220}" destId="{4C8CDEF5-1C4B-4E3F-BD8A-EE1859314BB4}" srcOrd="0" destOrd="0" parTransId="{50C185D8-7336-4F0E-BC75-9AF304D559F8}" sibTransId="{A33F928E-A49C-47AC-90B9-4556682C27CA}"/>
    <dgm:cxn modelId="{FEB8B9D1-41BF-4226-83EE-DAB3C5D4C892}" srcId="{91084E99-17F8-436F-8465-84A2A91D5DEA}" destId="{94FF9FF6-FFD9-4290-B10E-3052E239102A}" srcOrd="1" destOrd="0" parTransId="{9B4EF4B3-AFBC-400E-899B-2B82D85E9D2D}" sibTransId="{0339C9ED-9C73-44C6-B749-4A538287DFB6}"/>
    <dgm:cxn modelId="{4881D8E2-AA38-4D54-96B2-80E97C4F1887}" srcId="{818511C7-DCCB-4FCF-8291-5371652FA2B2}" destId="{FC80B0D2-88C5-452F-AEAB-0B1F75241140}" srcOrd="2" destOrd="0" parTransId="{E40E6A56-C3DB-4957-903B-32FFD4E9FD48}" sibTransId="{A6CE3450-1B21-4379-ACF0-31367E93448D}"/>
    <dgm:cxn modelId="{47FD28F6-FA3D-4D95-A94E-895DCB87A9ED}" srcId="{3E3A4105-BE89-43DF-805D-4D711534A220}" destId="{E26AF668-7E7B-4238-8815-BA4EC6097803}" srcOrd="2" destOrd="0" parTransId="{9986FF6E-BD88-4DB8-BFA3-985C42633151}" sibTransId="{DEFABE56-0691-4D3E-A646-96CB4D1B1D69}"/>
    <dgm:cxn modelId="{87C1607D-AA6B-468C-BFB8-5F288D425836}" type="presParOf" srcId="{2296EF1C-C3F0-4CC2-96C6-34C81DAE0760}" destId="{69B1C519-E3E4-4345-8C24-CA662D0FCE55}" srcOrd="0" destOrd="0" presId="urn:microsoft.com/office/officeart/2005/8/layout/list1"/>
    <dgm:cxn modelId="{552CEE0C-ED5E-4A56-BBCA-1899FD9271AF}" type="presParOf" srcId="{69B1C519-E3E4-4345-8C24-CA662D0FCE55}" destId="{6D9D454F-C338-41F9-8A6D-14D699BF01BE}" srcOrd="0" destOrd="0" presId="urn:microsoft.com/office/officeart/2005/8/layout/list1"/>
    <dgm:cxn modelId="{06407453-FF75-4112-A60A-D3C36BCA53D0}" type="presParOf" srcId="{69B1C519-E3E4-4345-8C24-CA662D0FCE55}" destId="{DDCA9F60-EFEA-4D4A-8620-C3BAE6F0623C}" srcOrd="1" destOrd="0" presId="urn:microsoft.com/office/officeart/2005/8/layout/list1"/>
    <dgm:cxn modelId="{070B52CE-3511-4EB3-8EBC-2276F0EDF533}" type="presParOf" srcId="{2296EF1C-C3F0-4CC2-96C6-34C81DAE0760}" destId="{C2839FF5-C4C1-4934-97CE-C61EB3F60A66}" srcOrd="1" destOrd="0" presId="urn:microsoft.com/office/officeart/2005/8/layout/list1"/>
    <dgm:cxn modelId="{598537E1-B1DF-4188-8CD1-9C217794DA97}" type="presParOf" srcId="{2296EF1C-C3F0-4CC2-96C6-34C81DAE0760}" destId="{F60D6732-2599-4774-999D-867F1B3F72AB}" srcOrd="2" destOrd="0" presId="urn:microsoft.com/office/officeart/2005/8/layout/list1"/>
    <dgm:cxn modelId="{BA80E3C4-009E-4236-85C9-1A28AD252EE6}" type="presParOf" srcId="{2296EF1C-C3F0-4CC2-96C6-34C81DAE0760}" destId="{A01BD0CB-22E0-4000-A2A8-B7583614B763}" srcOrd="3" destOrd="0" presId="urn:microsoft.com/office/officeart/2005/8/layout/list1"/>
    <dgm:cxn modelId="{5F4860B0-B51E-4F47-BE9B-7E8CDD6A017A}" type="presParOf" srcId="{2296EF1C-C3F0-4CC2-96C6-34C81DAE0760}" destId="{7FD726C8-370B-4B4C-9438-113DCE86EB86}" srcOrd="4" destOrd="0" presId="urn:microsoft.com/office/officeart/2005/8/layout/list1"/>
    <dgm:cxn modelId="{3B2FAC36-628C-409D-BE14-31AD1A6DE13C}" type="presParOf" srcId="{7FD726C8-370B-4B4C-9438-113DCE86EB86}" destId="{081271A7-F238-4E08-9CE5-87DE8B8BF0FD}" srcOrd="0" destOrd="0" presId="urn:microsoft.com/office/officeart/2005/8/layout/list1"/>
    <dgm:cxn modelId="{2885A6D7-BB78-4E3F-8AC1-4E9D400A6ECC}" type="presParOf" srcId="{7FD726C8-370B-4B4C-9438-113DCE86EB86}" destId="{118C2C68-A796-4B32-AFA7-7D8B160E33E5}" srcOrd="1" destOrd="0" presId="urn:microsoft.com/office/officeart/2005/8/layout/list1"/>
    <dgm:cxn modelId="{B7BB1862-0E29-4F58-BFB0-9E6AD36833E1}" type="presParOf" srcId="{2296EF1C-C3F0-4CC2-96C6-34C81DAE0760}" destId="{F7725733-19C9-4E06-82AD-4CE8DB39DE42}" srcOrd="5" destOrd="0" presId="urn:microsoft.com/office/officeart/2005/8/layout/list1"/>
    <dgm:cxn modelId="{51FA2E72-2FC5-46BC-80BF-CA551D864074}" type="presParOf" srcId="{2296EF1C-C3F0-4CC2-96C6-34C81DAE0760}" destId="{B8D32A7B-01D9-4545-8A50-4719331C7B54}" srcOrd="6" destOrd="0" presId="urn:microsoft.com/office/officeart/2005/8/layout/list1"/>
    <dgm:cxn modelId="{687531E3-67E7-4387-9AF9-17C6FD498299}" type="presParOf" srcId="{2296EF1C-C3F0-4CC2-96C6-34C81DAE0760}" destId="{6E2D6C1D-F047-406A-9FF9-79DDD8BC27EB}" srcOrd="7" destOrd="0" presId="urn:microsoft.com/office/officeart/2005/8/layout/list1"/>
    <dgm:cxn modelId="{B56C06A6-CC08-42DD-A327-36687B25A2F4}" type="presParOf" srcId="{2296EF1C-C3F0-4CC2-96C6-34C81DAE0760}" destId="{88D228C2-73EF-44F4-B6B6-1EEFC09B88FC}" srcOrd="8" destOrd="0" presId="urn:microsoft.com/office/officeart/2005/8/layout/list1"/>
    <dgm:cxn modelId="{811D05C8-AEA5-4101-B4DA-A9F01A7ECB06}" type="presParOf" srcId="{88D228C2-73EF-44F4-B6B6-1EEFC09B88FC}" destId="{FD266558-3C27-415B-BB6C-CF8348BE8AD1}" srcOrd="0" destOrd="0" presId="urn:microsoft.com/office/officeart/2005/8/layout/list1"/>
    <dgm:cxn modelId="{97B39297-4715-42CA-8B93-76A9B5B6E8FB}" type="presParOf" srcId="{88D228C2-73EF-44F4-B6B6-1EEFC09B88FC}" destId="{35AE72EC-A34F-4DBC-AF1B-9F8F5829C5AA}" srcOrd="1" destOrd="0" presId="urn:microsoft.com/office/officeart/2005/8/layout/list1"/>
    <dgm:cxn modelId="{A318832B-6996-453C-9816-9D2290194F32}" type="presParOf" srcId="{2296EF1C-C3F0-4CC2-96C6-34C81DAE0760}" destId="{29DE24E6-E2BA-40C5-93F7-047B4D293E22}" srcOrd="9" destOrd="0" presId="urn:microsoft.com/office/officeart/2005/8/layout/list1"/>
    <dgm:cxn modelId="{B5722C6C-9A87-4CC3-8E4B-940D417FA957}" type="presParOf" srcId="{2296EF1C-C3F0-4CC2-96C6-34C81DAE0760}" destId="{013E40E0-BE31-4DE5-B909-4BEFBEB56D6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DBA95B-221F-4D1E-A49C-3F369A9BF77B}"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625F915F-2BFF-4E8C-8458-4FD23BFA90BA}">
      <dgm:prSet/>
      <dgm:spPr/>
      <dgm:t>
        <a:bodyPr/>
        <a:lstStyle/>
        <a:p>
          <a:r>
            <a:rPr lang="en-GB" b="1"/>
            <a:t>Resilience &amp; Relevance</a:t>
          </a:r>
          <a:endParaRPr lang="en-US"/>
        </a:p>
      </dgm:t>
    </dgm:pt>
    <dgm:pt modelId="{2543B52F-5D32-4566-978A-4DA1315A23AC}" type="parTrans" cxnId="{7F640EAC-FE9F-4C8F-AC03-A56C567CF9C6}">
      <dgm:prSet/>
      <dgm:spPr/>
      <dgm:t>
        <a:bodyPr/>
        <a:lstStyle/>
        <a:p>
          <a:endParaRPr lang="en-US"/>
        </a:p>
      </dgm:t>
    </dgm:pt>
    <dgm:pt modelId="{4EF738CB-FA3B-4EF7-BEC5-4B461552E898}" type="sibTrans" cxnId="{7F640EAC-FE9F-4C8F-AC03-A56C567CF9C6}">
      <dgm:prSet/>
      <dgm:spPr/>
      <dgm:t>
        <a:bodyPr/>
        <a:lstStyle/>
        <a:p>
          <a:endParaRPr lang="en-US"/>
        </a:p>
      </dgm:t>
    </dgm:pt>
    <dgm:pt modelId="{77F23C33-61DB-4085-8CB0-DED4F295B6C9}">
      <dgm:prSet/>
      <dgm:spPr/>
      <dgm:t>
        <a:bodyPr/>
        <a:lstStyle/>
        <a:p>
          <a:r>
            <a:rPr lang="en-GB" b="1"/>
            <a:t>Despite diminished autonomy, traditional authorities remain central to land, resource, and cultural governance.</a:t>
          </a:r>
          <a:endParaRPr lang="en-US"/>
        </a:p>
      </dgm:t>
    </dgm:pt>
    <dgm:pt modelId="{4E285F36-B017-4000-BBBF-8EC78A6F1214}" type="parTrans" cxnId="{3B3BBA91-E76B-43B7-BD4F-49CD811E6076}">
      <dgm:prSet/>
      <dgm:spPr/>
      <dgm:t>
        <a:bodyPr/>
        <a:lstStyle/>
        <a:p>
          <a:endParaRPr lang="en-US"/>
        </a:p>
      </dgm:t>
    </dgm:pt>
    <dgm:pt modelId="{16293216-163E-4299-921B-A39F500E3EF1}" type="sibTrans" cxnId="{3B3BBA91-E76B-43B7-BD4F-49CD811E6076}">
      <dgm:prSet/>
      <dgm:spPr/>
      <dgm:t>
        <a:bodyPr/>
        <a:lstStyle/>
        <a:p>
          <a:endParaRPr lang="en-US"/>
        </a:p>
      </dgm:t>
    </dgm:pt>
    <dgm:pt modelId="{FC5A14EB-6A03-49E6-A27F-E680DE3EA7F4}">
      <dgm:prSet/>
      <dgm:spPr/>
      <dgm:t>
        <a:bodyPr/>
        <a:lstStyle/>
        <a:p>
          <a:r>
            <a:rPr lang="en-GB" b="1"/>
            <a:t>Their legitimacy is rooted in living custom and community trust.</a:t>
          </a:r>
          <a:endParaRPr lang="en-US"/>
        </a:p>
      </dgm:t>
    </dgm:pt>
    <dgm:pt modelId="{FA986BAC-C50E-4CD8-B886-4B491CAF12E6}" type="parTrans" cxnId="{9555C1D2-ED50-4E96-90E1-9A667C3C7040}">
      <dgm:prSet/>
      <dgm:spPr/>
      <dgm:t>
        <a:bodyPr/>
        <a:lstStyle/>
        <a:p>
          <a:endParaRPr lang="en-US"/>
        </a:p>
      </dgm:t>
    </dgm:pt>
    <dgm:pt modelId="{4E34ABB9-7A59-4451-AE80-821017562166}" type="sibTrans" cxnId="{9555C1D2-ED50-4E96-90E1-9A667C3C7040}">
      <dgm:prSet/>
      <dgm:spPr/>
      <dgm:t>
        <a:bodyPr/>
        <a:lstStyle/>
        <a:p>
          <a:endParaRPr lang="en-US"/>
        </a:p>
      </dgm:t>
    </dgm:pt>
    <dgm:pt modelId="{AFCE4D6B-F76A-4C4E-BB55-C55FE0D18140}">
      <dgm:prSet/>
      <dgm:spPr/>
      <dgm:t>
        <a:bodyPr/>
        <a:lstStyle/>
        <a:p>
          <a:r>
            <a:rPr lang="en-GB" b="1"/>
            <a:t>Challenges</a:t>
          </a:r>
          <a:endParaRPr lang="en-US"/>
        </a:p>
      </dgm:t>
    </dgm:pt>
    <dgm:pt modelId="{8BB8EC96-D499-4B05-AA45-CBD1BCF07363}" type="parTrans" cxnId="{BF79FA1D-77C2-4FB9-B675-3CF93E282615}">
      <dgm:prSet/>
      <dgm:spPr/>
      <dgm:t>
        <a:bodyPr/>
        <a:lstStyle/>
        <a:p>
          <a:endParaRPr lang="en-US"/>
        </a:p>
      </dgm:t>
    </dgm:pt>
    <dgm:pt modelId="{506474CB-4E96-4C64-9B36-7D809D8A4DF5}" type="sibTrans" cxnId="{BF79FA1D-77C2-4FB9-B675-3CF93E282615}">
      <dgm:prSet/>
      <dgm:spPr/>
      <dgm:t>
        <a:bodyPr/>
        <a:lstStyle/>
        <a:p>
          <a:endParaRPr lang="en-US"/>
        </a:p>
      </dgm:t>
    </dgm:pt>
    <dgm:pt modelId="{C3950A13-2FFB-4557-9F8A-41889981817B}">
      <dgm:prSet/>
      <dgm:spPr/>
      <dgm:t>
        <a:bodyPr/>
        <a:lstStyle/>
        <a:p>
          <a:r>
            <a:rPr lang="en-GB" b="1"/>
            <a:t>Colonialism and state formation eroded roles and accountability.</a:t>
          </a:r>
          <a:endParaRPr lang="en-US"/>
        </a:p>
      </dgm:t>
    </dgm:pt>
    <dgm:pt modelId="{6A61C4FB-BFDB-4499-B362-593743C6BD8F}" type="parTrans" cxnId="{B14DF6AD-7E94-4A1B-89A4-211F73C2E183}">
      <dgm:prSet/>
      <dgm:spPr/>
      <dgm:t>
        <a:bodyPr/>
        <a:lstStyle/>
        <a:p>
          <a:endParaRPr lang="en-US"/>
        </a:p>
      </dgm:t>
    </dgm:pt>
    <dgm:pt modelId="{C00EAA41-F03C-44DB-9CBB-57762E529762}" type="sibTrans" cxnId="{B14DF6AD-7E94-4A1B-89A4-211F73C2E183}">
      <dgm:prSet/>
      <dgm:spPr/>
      <dgm:t>
        <a:bodyPr/>
        <a:lstStyle/>
        <a:p>
          <a:endParaRPr lang="en-US"/>
        </a:p>
      </dgm:t>
    </dgm:pt>
    <dgm:pt modelId="{C41F8325-53DA-4A0B-977D-F09404673CF5}">
      <dgm:prSet/>
      <dgm:spPr/>
      <dgm:t>
        <a:bodyPr/>
        <a:lstStyle/>
        <a:p>
          <a:r>
            <a:rPr lang="en-GB" b="1"/>
            <a:t>Hybrid systems create tension between statutory frameworks and customary practices.</a:t>
          </a:r>
          <a:endParaRPr lang="en-US"/>
        </a:p>
      </dgm:t>
    </dgm:pt>
    <dgm:pt modelId="{09D77817-C8A5-4AB6-966A-6715A486166A}" type="parTrans" cxnId="{EC592C01-4B11-4C60-9245-019B2F9D5DA8}">
      <dgm:prSet/>
      <dgm:spPr/>
      <dgm:t>
        <a:bodyPr/>
        <a:lstStyle/>
        <a:p>
          <a:endParaRPr lang="en-US"/>
        </a:p>
      </dgm:t>
    </dgm:pt>
    <dgm:pt modelId="{E36506D3-145F-4A00-834C-3E892E3877E8}" type="sibTrans" cxnId="{EC592C01-4B11-4C60-9245-019B2F9D5DA8}">
      <dgm:prSet/>
      <dgm:spPr/>
      <dgm:t>
        <a:bodyPr/>
        <a:lstStyle/>
        <a:p>
          <a:endParaRPr lang="en-US"/>
        </a:p>
      </dgm:t>
    </dgm:pt>
    <dgm:pt modelId="{6B514041-1918-46DC-9D93-89E0BD921173}">
      <dgm:prSet/>
      <dgm:spPr/>
      <dgm:t>
        <a:bodyPr/>
        <a:lstStyle/>
        <a:p>
          <a:r>
            <a:rPr lang="en-GB" b="1"/>
            <a:t>Path Forward</a:t>
          </a:r>
          <a:endParaRPr lang="en-US"/>
        </a:p>
      </dgm:t>
    </dgm:pt>
    <dgm:pt modelId="{4DFB9CEC-09D2-4F29-806D-AC90998649D7}" type="parTrans" cxnId="{C534C5D1-D1C7-4A44-BB74-0B5634136903}">
      <dgm:prSet/>
      <dgm:spPr/>
      <dgm:t>
        <a:bodyPr/>
        <a:lstStyle/>
        <a:p>
          <a:endParaRPr lang="en-US"/>
        </a:p>
      </dgm:t>
    </dgm:pt>
    <dgm:pt modelId="{F5074DF5-2871-4AB9-9A23-4C1F6B42026D}" type="sibTrans" cxnId="{C534C5D1-D1C7-4A44-BB74-0B5634136903}">
      <dgm:prSet/>
      <dgm:spPr/>
      <dgm:t>
        <a:bodyPr/>
        <a:lstStyle/>
        <a:p>
          <a:endParaRPr lang="en-US"/>
        </a:p>
      </dgm:t>
    </dgm:pt>
    <dgm:pt modelId="{5667A6C5-E51A-4F83-BB05-86318166056D}">
      <dgm:prSet/>
      <dgm:spPr/>
      <dgm:t>
        <a:bodyPr/>
        <a:lstStyle/>
        <a:p>
          <a:r>
            <a:rPr lang="en-GB" b="1"/>
            <a:t>Integrate traditional authorities into land/resource decision-making.</a:t>
          </a:r>
          <a:endParaRPr lang="en-US"/>
        </a:p>
      </dgm:t>
    </dgm:pt>
    <dgm:pt modelId="{EB02A131-EB6F-4115-9CA8-5B06BC0E6B59}" type="parTrans" cxnId="{C51CA499-E0A8-4175-9ABA-C25A2D3D021B}">
      <dgm:prSet/>
      <dgm:spPr/>
      <dgm:t>
        <a:bodyPr/>
        <a:lstStyle/>
        <a:p>
          <a:endParaRPr lang="en-US"/>
        </a:p>
      </dgm:t>
    </dgm:pt>
    <dgm:pt modelId="{5F036DD5-EE76-4242-9EC6-3DC7D1E32F44}" type="sibTrans" cxnId="{C51CA499-E0A8-4175-9ABA-C25A2D3D021B}">
      <dgm:prSet/>
      <dgm:spPr/>
      <dgm:t>
        <a:bodyPr/>
        <a:lstStyle/>
        <a:p>
          <a:endParaRPr lang="en-US"/>
        </a:p>
      </dgm:t>
    </dgm:pt>
    <dgm:pt modelId="{C94F2219-B6C1-46CA-B22F-A95E877E1807}">
      <dgm:prSet/>
      <dgm:spPr/>
      <dgm:t>
        <a:bodyPr/>
        <a:lstStyle/>
        <a:p>
          <a:r>
            <a:rPr lang="en-GB" b="1"/>
            <a:t>Empower leaders and communities to meet global challenges.</a:t>
          </a:r>
          <a:endParaRPr lang="en-US"/>
        </a:p>
      </dgm:t>
    </dgm:pt>
    <dgm:pt modelId="{4A5D3849-3AE9-40A6-9551-876E4505D76F}" type="parTrans" cxnId="{5531B446-268C-42DD-8F72-55E7FA21CAC3}">
      <dgm:prSet/>
      <dgm:spPr/>
      <dgm:t>
        <a:bodyPr/>
        <a:lstStyle/>
        <a:p>
          <a:endParaRPr lang="en-US"/>
        </a:p>
      </dgm:t>
    </dgm:pt>
    <dgm:pt modelId="{98EE99EC-E424-4ED2-BECB-C35C92FD5699}" type="sibTrans" cxnId="{5531B446-268C-42DD-8F72-55E7FA21CAC3}">
      <dgm:prSet/>
      <dgm:spPr/>
      <dgm:t>
        <a:bodyPr/>
        <a:lstStyle/>
        <a:p>
          <a:endParaRPr lang="en-US"/>
        </a:p>
      </dgm:t>
    </dgm:pt>
    <dgm:pt modelId="{EE45B88A-07A3-41F8-96A1-C91C4F5D69AF}">
      <dgm:prSet/>
      <dgm:spPr/>
      <dgm:t>
        <a:bodyPr/>
        <a:lstStyle/>
        <a:p>
          <a:r>
            <a:rPr lang="en-GB" b="1"/>
            <a:t>Bridge generational, educational, and technological divides.</a:t>
          </a:r>
          <a:endParaRPr lang="en-US"/>
        </a:p>
      </dgm:t>
    </dgm:pt>
    <dgm:pt modelId="{A7B587AA-1F65-4E81-A2D2-45AF95A5A270}" type="parTrans" cxnId="{DE36CCA6-61EE-47B4-92DC-7D3D94B6A268}">
      <dgm:prSet/>
      <dgm:spPr/>
      <dgm:t>
        <a:bodyPr/>
        <a:lstStyle/>
        <a:p>
          <a:endParaRPr lang="en-US"/>
        </a:p>
      </dgm:t>
    </dgm:pt>
    <dgm:pt modelId="{E1120A3A-8D23-4559-86B6-046922F80B3A}" type="sibTrans" cxnId="{DE36CCA6-61EE-47B4-92DC-7D3D94B6A268}">
      <dgm:prSet/>
      <dgm:spPr/>
      <dgm:t>
        <a:bodyPr/>
        <a:lstStyle/>
        <a:p>
          <a:endParaRPr lang="en-US"/>
        </a:p>
      </dgm:t>
    </dgm:pt>
    <dgm:pt modelId="{21428845-2918-4572-9477-6424D4EF7829}">
      <dgm:prSet/>
      <dgm:spPr/>
      <dgm:t>
        <a:bodyPr/>
        <a:lstStyle/>
        <a:p>
          <a:r>
            <a:rPr lang="en-GB" b="1"/>
            <a:t>Vision for a Just Transition</a:t>
          </a:r>
          <a:endParaRPr lang="en-US"/>
        </a:p>
      </dgm:t>
    </dgm:pt>
    <dgm:pt modelId="{6A09D1E9-307F-4DDC-AEFB-036A2B40D96E}" type="parTrans" cxnId="{4A89E1F9-B828-4A59-A30C-9759B39F6A90}">
      <dgm:prSet/>
      <dgm:spPr/>
      <dgm:t>
        <a:bodyPr/>
        <a:lstStyle/>
        <a:p>
          <a:endParaRPr lang="en-US"/>
        </a:p>
      </dgm:t>
    </dgm:pt>
    <dgm:pt modelId="{F64CD742-6ED1-47D3-AB78-AFBB59D0B830}" type="sibTrans" cxnId="{4A89E1F9-B828-4A59-A30C-9759B39F6A90}">
      <dgm:prSet/>
      <dgm:spPr/>
      <dgm:t>
        <a:bodyPr/>
        <a:lstStyle/>
        <a:p>
          <a:endParaRPr lang="en-US"/>
        </a:p>
      </dgm:t>
    </dgm:pt>
    <dgm:pt modelId="{33F621D1-C7F9-4820-90D5-7F96E4AA93AD}">
      <dgm:prSet/>
      <dgm:spPr/>
      <dgm:t>
        <a:bodyPr/>
        <a:lstStyle/>
        <a:p>
          <a:r>
            <a:rPr lang="en-GB" b="1"/>
            <a:t>Align customary and statutory systems.</a:t>
          </a:r>
          <a:endParaRPr lang="en-US"/>
        </a:p>
      </dgm:t>
    </dgm:pt>
    <dgm:pt modelId="{57ABC45D-DC7C-4D75-8BAB-B77FF5897134}" type="parTrans" cxnId="{722D3580-58E0-4E70-BD25-9060233730DF}">
      <dgm:prSet/>
      <dgm:spPr/>
      <dgm:t>
        <a:bodyPr/>
        <a:lstStyle/>
        <a:p>
          <a:endParaRPr lang="en-US"/>
        </a:p>
      </dgm:t>
    </dgm:pt>
    <dgm:pt modelId="{D328CD5F-32C7-44FA-B8C6-CBB9E1D2F317}" type="sibTrans" cxnId="{722D3580-58E0-4E70-BD25-9060233730DF}">
      <dgm:prSet/>
      <dgm:spPr/>
      <dgm:t>
        <a:bodyPr/>
        <a:lstStyle/>
        <a:p>
          <a:endParaRPr lang="en-US"/>
        </a:p>
      </dgm:t>
    </dgm:pt>
    <dgm:pt modelId="{2EC64842-FD1C-4F78-AEAD-50B0B3E526CB}">
      <dgm:prSet/>
      <dgm:spPr/>
      <dgm:t>
        <a:bodyPr/>
        <a:lstStyle/>
        <a:p>
          <a:r>
            <a:rPr lang="en-GB" b="1"/>
            <a:t>Ensure inclusive participation and justice.</a:t>
          </a:r>
          <a:endParaRPr lang="en-US"/>
        </a:p>
      </dgm:t>
    </dgm:pt>
    <dgm:pt modelId="{70EED759-E7B5-4CDC-B5CD-168B664B7E89}" type="parTrans" cxnId="{59EF170F-786A-4EE2-8D6C-FFA4BAB9B2A8}">
      <dgm:prSet/>
      <dgm:spPr/>
      <dgm:t>
        <a:bodyPr/>
        <a:lstStyle/>
        <a:p>
          <a:endParaRPr lang="en-US"/>
        </a:p>
      </dgm:t>
    </dgm:pt>
    <dgm:pt modelId="{169F88B4-38C5-4096-9354-D36674F034F8}" type="sibTrans" cxnId="{59EF170F-786A-4EE2-8D6C-FFA4BAB9B2A8}">
      <dgm:prSet/>
      <dgm:spPr/>
      <dgm:t>
        <a:bodyPr/>
        <a:lstStyle/>
        <a:p>
          <a:endParaRPr lang="en-US"/>
        </a:p>
      </dgm:t>
    </dgm:pt>
    <dgm:pt modelId="{A8C6D016-CA8E-4598-8D90-E6A26195077E}">
      <dgm:prSet/>
      <dgm:spPr/>
      <dgm:t>
        <a:bodyPr/>
        <a:lstStyle/>
        <a:p>
          <a:r>
            <a:rPr lang="en-GB" b="1"/>
            <a:t>Leverage traditional strengths for sustainable, equitable development.</a:t>
          </a:r>
          <a:endParaRPr lang="en-US"/>
        </a:p>
      </dgm:t>
    </dgm:pt>
    <dgm:pt modelId="{F36693E8-1D1E-480B-A786-32F2B70BAF20}" type="parTrans" cxnId="{E28B505F-C727-4327-A840-859DEA01FDD7}">
      <dgm:prSet/>
      <dgm:spPr/>
      <dgm:t>
        <a:bodyPr/>
        <a:lstStyle/>
        <a:p>
          <a:endParaRPr lang="en-US"/>
        </a:p>
      </dgm:t>
    </dgm:pt>
    <dgm:pt modelId="{BAE36216-4A46-4BDF-B825-26AA284CC3A0}" type="sibTrans" cxnId="{E28B505F-C727-4327-A840-859DEA01FDD7}">
      <dgm:prSet/>
      <dgm:spPr/>
      <dgm:t>
        <a:bodyPr/>
        <a:lstStyle/>
        <a:p>
          <a:endParaRPr lang="en-US"/>
        </a:p>
      </dgm:t>
    </dgm:pt>
    <dgm:pt modelId="{FD8CE981-0548-4B27-9AB3-D0EA2082B92F}" type="pres">
      <dgm:prSet presAssocID="{D5DBA95B-221F-4D1E-A49C-3F369A9BF77B}" presName="Name0" presStyleCnt="0">
        <dgm:presLayoutVars>
          <dgm:dir/>
          <dgm:animLvl val="lvl"/>
          <dgm:resizeHandles val="exact"/>
        </dgm:presLayoutVars>
      </dgm:prSet>
      <dgm:spPr/>
    </dgm:pt>
    <dgm:pt modelId="{D5D290E2-85BE-4BA5-BA37-F12AE937707E}" type="pres">
      <dgm:prSet presAssocID="{625F915F-2BFF-4E8C-8458-4FD23BFA90BA}" presName="composite" presStyleCnt="0"/>
      <dgm:spPr/>
    </dgm:pt>
    <dgm:pt modelId="{8719079A-0111-4B2E-BDC8-7C978AB8FD6E}" type="pres">
      <dgm:prSet presAssocID="{625F915F-2BFF-4E8C-8458-4FD23BFA90BA}" presName="parTx" presStyleLbl="alignNode1" presStyleIdx="0" presStyleCnt="4">
        <dgm:presLayoutVars>
          <dgm:chMax val="0"/>
          <dgm:chPref val="0"/>
          <dgm:bulletEnabled val="1"/>
        </dgm:presLayoutVars>
      </dgm:prSet>
      <dgm:spPr/>
    </dgm:pt>
    <dgm:pt modelId="{B8DA2C1B-8FDA-48D4-8188-1BA417BBBAB7}" type="pres">
      <dgm:prSet presAssocID="{625F915F-2BFF-4E8C-8458-4FD23BFA90BA}" presName="desTx" presStyleLbl="alignAccFollowNode1" presStyleIdx="0" presStyleCnt="4">
        <dgm:presLayoutVars>
          <dgm:bulletEnabled val="1"/>
        </dgm:presLayoutVars>
      </dgm:prSet>
      <dgm:spPr/>
    </dgm:pt>
    <dgm:pt modelId="{7658D1AB-1D92-44A5-850C-3783BD6A11B3}" type="pres">
      <dgm:prSet presAssocID="{4EF738CB-FA3B-4EF7-BEC5-4B461552E898}" presName="space" presStyleCnt="0"/>
      <dgm:spPr/>
    </dgm:pt>
    <dgm:pt modelId="{D9453027-43EA-4E3D-95C8-528016E75A1F}" type="pres">
      <dgm:prSet presAssocID="{AFCE4D6B-F76A-4C4E-BB55-C55FE0D18140}" presName="composite" presStyleCnt="0"/>
      <dgm:spPr/>
    </dgm:pt>
    <dgm:pt modelId="{46115FC3-A3EB-49D5-96DF-A166C722AD6C}" type="pres">
      <dgm:prSet presAssocID="{AFCE4D6B-F76A-4C4E-BB55-C55FE0D18140}" presName="parTx" presStyleLbl="alignNode1" presStyleIdx="1" presStyleCnt="4">
        <dgm:presLayoutVars>
          <dgm:chMax val="0"/>
          <dgm:chPref val="0"/>
          <dgm:bulletEnabled val="1"/>
        </dgm:presLayoutVars>
      </dgm:prSet>
      <dgm:spPr/>
    </dgm:pt>
    <dgm:pt modelId="{9DBE2ECC-479F-4511-BBDF-7335A78DA49F}" type="pres">
      <dgm:prSet presAssocID="{AFCE4D6B-F76A-4C4E-BB55-C55FE0D18140}" presName="desTx" presStyleLbl="alignAccFollowNode1" presStyleIdx="1" presStyleCnt="4">
        <dgm:presLayoutVars>
          <dgm:bulletEnabled val="1"/>
        </dgm:presLayoutVars>
      </dgm:prSet>
      <dgm:spPr/>
    </dgm:pt>
    <dgm:pt modelId="{9750648A-CF9A-407B-BCF4-5B27BDA741B4}" type="pres">
      <dgm:prSet presAssocID="{506474CB-4E96-4C64-9B36-7D809D8A4DF5}" presName="space" presStyleCnt="0"/>
      <dgm:spPr/>
    </dgm:pt>
    <dgm:pt modelId="{FB7085EE-0060-477E-8661-375999E5B2D7}" type="pres">
      <dgm:prSet presAssocID="{6B514041-1918-46DC-9D93-89E0BD921173}" presName="composite" presStyleCnt="0"/>
      <dgm:spPr/>
    </dgm:pt>
    <dgm:pt modelId="{2F67BB99-4A36-4AB9-96C6-7634104563A1}" type="pres">
      <dgm:prSet presAssocID="{6B514041-1918-46DC-9D93-89E0BD921173}" presName="parTx" presStyleLbl="alignNode1" presStyleIdx="2" presStyleCnt="4">
        <dgm:presLayoutVars>
          <dgm:chMax val="0"/>
          <dgm:chPref val="0"/>
          <dgm:bulletEnabled val="1"/>
        </dgm:presLayoutVars>
      </dgm:prSet>
      <dgm:spPr/>
    </dgm:pt>
    <dgm:pt modelId="{B55DA49B-9657-4339-8377-524A43774180}" type="pres">
      <dgm:prSet presAssocID="{6B514041-1918-46DC-9D93-89E0BD921173}" presName="desTx" presStyleLbl="alignAccFollowNode1" presStyleIdx="2" presStyleCnt="4">
        <dgm:presLayoutVars>
          <dgm:bulletEnabled val="1"/>
        </dgm:presLayoutVars>
      </dgm:prSet>
      <dgm:spPr/>
    </dgm:pt>
    <dgm:pt modelId="{D43C5E10-C153-43FF-A096-93D4F96F96C2}" type="pres">
      <dgm:prSet presAssocID="{F5074DF5-2871-4AB9-9A23-4C1F6B42026D}" presName="space" presStyleCnt="0"/>
      <dgm:spPr/>
    </dgm:pt>
    <dgm:pt modelId="{0EE51673-D9C6-4A88-A415-1F8F66513D5C}" type="pres">
      <dgm:prSet presAssocID="{21428845-2918-4572-9477-6424D4EF7829}" presName="composite" presStyleCnt="0"/>
      <dgm:spPr/>
    </dgm:pt>
    <dgm:pt modelId="{1BD8AA40-0131-4F27-9F82-875E90B45BC1}" type="pres">
      <dgm:prSet presAssocID="{21428845-2918-4572-9477-6424D4EF7829}" presName="parTx" presStyleLbl="alignNode1" presStyleIdx="3" presStyleCnt="4">
        <dgm:presLayoutVars>
          <dgm:chMax val="0"/>
          <dgm:chPref val="0"/>
          <dgm:bulletEnabled val="1"/>
        </dgm:presLayoutVars>
      </dgm:prSet>
      <dgm:spPr/>
    </dgm:pt>
    <dgm:pt modelId="{715BE4D3-A03D-4886-B1E6-F5C072B5DAB6}" type="pres">
      <dgm:prSet presAssocID="{21428845-2918-4572-9477-6424D4EF7829}" presName="desTx" presStyleLbl="alignAccFollowNode1" presStyleIdx="3" presStyleCnt="4">
        <dgm:presLayoutVars>
          <dgm:bulletEnabled val="1"/>
        </dgm:presLayoutVars>
      </dgm:prSet>
      <dgm:spPr/>
    </dgm:pt>
  </dgm:ptLst>
  <dgm:cxnLst>
    <dgm:cxn modelId="{EC592C01-4B11-4C60-9245-019B2F9D5DA8}" srcId="{AFCE4D6B-F76A-4C4E-BB55-C55FE0D18140}" destId="{C41F8325-53DA-4A0B-977D-F09404673CF5}" srcOrd="1" destOrd="0" parTransId="{09D77817-C8A5-4AB6-966A-6715A486166A}" sibTransId="{E36506D3-145F-4A00-834C-3E892E3877E8}"/>
    <dgm:cxn modelId="{73551A04-ADF9-4B69-87ED-37279B4964AE}" type="presOf" srcId="{C94F2219-B6C1-46CA-B22F-A95E877E1807}" destId="{B55DA49B-9657-4339-8377-524A43774180}" srcOrd="0" destOrd="1" presId="urn:microsoft.com/office/officeart/2005/8/layout/hList1"/>
    <dgm:cxn modelId="{59EF170F-786A-4EE2-8D6C-FFA4BAB9B2A8}" srcId="{21428845-2918-4572-9477-6424D4EF7829}" destId="{2EC64842-FD1C-4F78-AEAD-50B0B3E526CB}" srcOrd="1" destOrd="0" parTransId="{70EED759-E7B5-4CDC-B5CD-168B664B7E89}" sibTransId="{169F88B4-38C5-4096-9354-D36674F034F8}"/>
    <dgm:cxn modelId="{BF79FA1D-77C2-4FB9-B675-3CF93E282615}" srcId="{D5DBA95B-221F-4D1E-A49C-3F369A9BF77B}" destId="{AFCE4D6B-F76A-4C4E-BB55-C55FE0D18140}" srcOrd="1" destOrd="0" parTransId="{8BB8EC96-D499-4B05-AA45-CBD1BCF07363}" sibTransId="{506474CB-4E96-4C64-9B36-7D809D8A4DF5}"/>
    <dgm:cxn modelId="{810C1C2C-728D-4D9C-B181-94506EE3D936}" type="presOf" srcId="{D5DBA95B-221F-4D1E-A49C-3F369A9BF77B}" destId="{FD8CE981-0548-4B27-9AB3-D0EA2082B92F}" srcOrd="0" destOrd="0" presId="urn:microsoft.com/office/officeart/2005/8/layout/hList1"/>
    <dgm:cxn modelId="{E28B505F-C727-4327-A840-859DEA01FDD7}" srcId="{21428845-2918-4572-9477-6424D4EF7829}" destId="{A8C6D016-CA8E-4598-8D90-E6A26195077E}" srcOrd="2" destOrd="0" parTransId="{F36693E8-1D1E-480B-A786-32F2B70BAF20}" sibTransId="{BAE36216-4A46-4BDF-B825-26AA284CC3A0}"/>
    <dgm:cxn modelId="{251B7B5F-A73C-4380-B1D9-53941BD5E8B7}" type="presOf" srcId="{6B514041-1918-46DC-9D93-89E0BD921173}" destId="{2F67BB99-4A36-4AB9-96C6-7634104563A1}" srcOrd="0" destOrd="0" presId="urn:microsoft.com/office/officeart/2005/8/layout/hList1"/>
    <dgm:cxn modelId="{C3143A41-161F-48E0-98C5-B2EA49BA939A}" type="presOf" srcId="{5667A6C5-E51A-4F83-BB05-86318166056D}" destId="{B55DA49B-9657-4339-8377-524A43774180}" srcOrd="0" destOrd="0" presId="urn:microsoft.com/office/officeart/2005/8/layout/hList1"/>
    <dgm:cxn modelId="{94197342-A8A8-4F71-8A40-E317A6AEED89}" type="presOf" srcId="{C3950A13-2FFB-4557-9F8A-41889981817B}" destId="{9DBE2ECC-479F-4511-BBDF-7335A78DA49F}" srcOrd="0" destOrd="0" presId="urn:microsoft.com/office/officeart/2005/8/layout/hList1"/>
    <dgm:cxn modelId="{D57C2D63-27BD-4996-B851-C7BB7BF710E0}" type="presOf" srcId="{77F23C33-61DB-4085-8CB0-DED4F295B6C9}" destId="{B8DA2C1B-8FDA-48D4-8188-1BA417BBBAB7}" srcOrd="0" destOrd="0" presId="urn:microsoft.com/office/officeart/2005/8/layout/hList1"/>
    <dgm:cxn modelId="{5531B446-268C-42DD-8F72-55E7FA21CAC3}" srcId="{6B514041-1918-46DC-9D93-89E0BD921173}" destId="{C94F2219-B6C1-46CA-B22F-A95E877E1807}" srcOrd="1" destOrd="0" parTransId="{4A5D3849-3AE9-40A6-9551-876E4505D76F}" sibTransId="{98EE99EC-E424-4ED2-BECB-C35C92FD5699}"/>
    <dgm:cxn modelId="{2A03C849-3DD7-4B89-B43A-34957DAB186A}" type="presOf" srcId="{C41F8325-53DA-4A0B-977D-F09404673CF5}" destId="{9DBE2ECC-479F-4511-BBDF-7335A78DA49F}" srcOrd="0" destOrd="1" presId="urn:microsoft.com/office/officeart/2005/8/layout/hList1"/>
    <dgm:cxn modelId="{7C9BEF6E-F3BB-4C0D-8B58-58FF2541A3FE}" type="presOf" srcId="{A8C6D016-CA8E-4598-8D90-E6A26195077E}" destId="{715BE4D3-A03D-4886-B1E6-F5C072B5DAB6}" srcOrd="0" destOrd="2" presId="urn:microsoft.com/office/officeart/2005/8/layout/hList1"/>
    <dgm:cxn modelId="{722D3580-58E0-4E70-BD25-9060233730DF}" srcId="{21428845-2918-4572-9477-6424D4EF7829}" destId="{33F621D1-C7F9-4820-90D5-7F96E4AA93AD}" srcOrd="0" destOrd="0" parTransId="{57ABC45D-DC7C-4D75-8BAB-B77FF5897134}" sibTransId="{D328CD5F-32C7-44FA-B8C6-CBB9E1D2F317}"/>
    <dgm:cxn modelId="{35031185-70E1-4A24-BF3D-7CD774673569}" type="presOf" srcId="{FC5A14EB-6A03-49E6-A27F-E680DE3EA7F4}" destId="{B8DA2C1B-8FDA-48D4-8188-1BA417BBBAB7}" srcOrd="0" destOrd="1" presId="urn:microsoft.com/office/officeart/2005/8/layout/hList1"/>
    <dgm:cxn modelId="{3B3BBA91-E76B-43B7-BD4F-49CD811E6076}" srcId="{625F915F-2BFF-4E8C-8458-4FD23BFA90BA}" destId="{77F23C33-61DB-4085-8CB0-DED4F295B6C9}" srcOrd="0" destOrd="0" parTransId="{4E285F36-B017-4000-BBBF-8EC78A6F1214}" sibTransId="{16293216-163E-4299-921B-A39F500E3EF1}"/>
    <dgm:cxn modelId="{C51CA499-E0A8-4175-9ABA-C25A2D3D021B}" srcId="{6B514041-1918-46DC-9D93-89E0BD921173}" destId="{5667A6C5-E51A-4F83-BB05-86318166056D}" srcOrd="0" destOrd="0" parTransId="{EB02A131-EB6F-4115-9CA8-5B06BC0E6B59}" sibTransId="{5F036DD5-EE76-4242-9EC6-3DC7D1E32F44}"/>
    <dgm:cxn modelId="{DE36CCA6-61EE-47B4-92DC-7D3D94B6A268}" srcId="{6B514041-1918-46DC-9D93-89E0BD921173}" destId="{EE45B88A-07A3-41F8-96A1-C91C4F5D69AF}" srcOrd="2" destOrd="0" parTransId="{A7B587AA-1F65-4E81-A2D2-45AF95A5A270}" sibTransId="{E1120A3A-8D23-4559-86B6-046922F80B3A}"/>
    <dgm:cxn modelId="{D39E4CAA-0727-40F2-A6E3-5E896CEEDCAC}" type="presOf" srcId="{21428845-2918-4572-9477-6424D4EF7829}" destId="{1BD8AA40-0131-4F27-9F82-875E90B45BC1}" srcOrd="0" destOrd="0" presId="urn:microsoft.com/office/officeart/2005/8/layout/hList1"/>
    <dgm:cxn modelId="{7F640EAC-FE9F-4C8F-AC03-A56C567CF9C6}" srcId="{D5DBA95B-221F-4D1E-A49C-3F369A9BF77B}" destId="{625F915F-2BFF-4E8C-8458-4FD23BFA90BA}" srcOrd="0" destOrd="0" parTransId="{2543B52F-5D32-4566-978A-4DA1315A23AC}" sibTransId="{4EF738CB-FA3B-4EF7-BEC5-4B461552E898}"/>
    <dgm:cxn modelId="{B14DF6AD-7E94-4A1B-89A4-211F73C2E183}" srcId="{AFCE4D6B-F76A-4C4E-BB55-C55FE0D18140}" destId="{C3950A13-2FFB-4557-9F8A-41889981817B}" srcOrd="0" destOrd="0" parTransId="{6A61C4FB-BFDB-4499-B362-593743C6BD8F}" sibTransId="{C00EAA41-F03C-44DB-9CBB-57762E529762}"/>
    <dgm:cxn modelId="{39B71BC9-52C1-4CCC-BB3A-D7604C95FA33}" type="presOf" srcId="{AFCE4D6B-F76A-4C4E-BB55-C55FE0D18140}" destId="{46115FC3-A3EB-49D5-96DF-A166C722AD6C}" srcOrd="0" destOrd="0" presId="urn:microsoft.com/office/officeart/2005/8/layout/hList1"/>
    <dgm:cxn modelId="{ADEB3ACA-DC72-4B28-A58B-FF3ED653C675}" type="presOf" srcId="{625F915F-2BFF-4E8C-8458-4FD23BFA90BA}" destId="{8719079A-0111-4B2E-BDC8-7C978AB8FD6E}" srcOrd="0" destOrd="0" presId="urn:microsoft.com/office/officeart/2005/8/layout/hList1"/>
    <dgm:cxn modelId="{F17642CA-DE35-4AC2-929A-6D9BCE7CAB6F}" type="presOf" srcId="{2EC64842-FD1C-4F78-AEAD-50B0B3E526CB}" destId="{715BE4D3-A03D-4886-B1E6-F5C072B5DAB6}" srcOrd="0" destOrd="1" presId="urn:microsoft.com/office/officeart/2005/8/layout/hList1"/>
    <dgm:cxn modelId="{C534C5D1-D1C7-4A44-BB74-0B5634136903}" srcId="{D5DBA95B-221F-4D1E-A49C-3F369A9BF77B}" destId="{6B514041-1918-46DC-9D93-89E0BD921173}" srcOrd="2" destOrd="0" parTransId="{4DFB9CEC-09D2-4F29-806D-AC90998649D7}" sibTransId="{F5074DF5-2871-4AB9-9A23-4C1F6B42026D}"/>
    <dgm:cxn modelId="{9555C1D2-ED50-4E96-90E1-9A667C3C7040}" srcId="{625F915F-2BFF-4E8C-8458-4FD23BFA90BA}" destId="{FC5A14EB-6A03-49E6-A27F-E680DE3EA7F4}" srcOrd="1" destOrd="0" parTransId="{FA986BAC-C50E-4CD8-B886-4B491CAF12E6}" sibTransId="{4E34ABB9-7A59-4451-AE80-821017562166}"/>
    <dgm:cxn modelId="{D7282BF4-A83F-4681-AFC5-2FB908D1A18E}" type="presOf" srcId="{33F621D1-C7F9-4820-90D5-7F96E4AA93AD}" destId="{715BE4D3-A03D-4886-B1E6-F5C072B5DAB6}" srcOrd="0" destOrd="0" presId="urn:microsoft.com/office/officeart/2005/8/layout/hList1"/>
    <dgm:cxn modelId="{F84AC1F4-34DF-42C8-870F-F08A3E5CBAA2}" type="presOf" srcId="{EE45B88A-07A3-41F8-96A1-C91C4F5D69AF}" destId="{B55DA49B-9657-4339-8377-524A43774180}" srcOrd="0" destOrd="2" presId="urn:microsoft.com/office/officeart/2005/8/layout/hList1"/>
    <dgm:cxn modelId="{4A89E1F9-B828-4A59-A30C-9759B39F6A90}" srcId="{D5DBA95B-221F-4D1E-A49C-3F369A9BF77B}" destId="{21428845-2918-4572-9477-6424D4EF7829}" srcOrd="3" destOrd="0" parTransId="{6A09D1E9-307F-4DDC-AEFB-036A2B40D96E}" sibTransId="{F64CD742-6ED1-47D3-AB78-AFBB59D0B830}"/>
    <dgm:cxn modelId="{28DDA1DB-0B8C-46AC-AA59-C6B1916D81EB}" type="presParOf" srcId="{FD8CE981-0548-4B27-9AB3-D0EA2082B92F}" destId="{D5D290E2-85BE-4BA5-BA37-F12AE937707E}" srcOrd="0" destOrd="0" presId="urn:microsoft.com/office/officeart/2005/8/layout/hList1"/>
    <dgm:cxn modelId="{7DBF1348-235F-4E51-A570-1EB547516FBD}" type="presParOf" srcId="{D5D290E2-85BE-4BA5-BA37-F12AE937707E}" destId="{8719079A-0111-4B2E-BDC8-7C978AB8FD6E}" srcOrd="0" destOrd="0" presId="urn:microsoft.com/office/officeart/2005/8/layout/hList1"/>
    <dgm:cxn modelId="{CD60D10D-D50C-4992-84EC-6A00D57D3074}" type="presParOf" srcId="{D5D290E2-85BE-4BA5-BA37-F12AE937707E}" destId="{B8DA2C1B-8FDA-48D4-8188-1BA417BBBAB7}" srcOrd="1" destOrd="0" presId="urn:microsoft.com/office/officeart/2005/8/layout/hList1"/>
    <dgm:cxn modelId="{15951D6C-E483-41DA-9A19-CBA56A8D0658}" type="presParOf" srcId="{FD8CE981-0548-4B27-9AB3-D0EA2082B92F}" destId="{7658D1AB-1D92-44A5-850C-3783BD6A11B3}" srcOrd="1" destOrd="0" presId="urn:microsoft.com/office/officeart/2005/8/layout/hList1"/>
    <dgm:cxn modelId="{73F07FA4-0E66-4869-901B-1E8BFD8AC126}" type="presParOf" srcId="{FD8CE981-0548-4B27-9AB3-D0EA2082B92F}" destId="{D9453027-43EA-4E3D-95C8-528016E75A1F}" srcOrd="2" destOrd="0" presId="urn:microsoft.com/office/officeart/2005/8/layout/hList1"/>
    <dgm:cxn modelId="{1868C49E-3348-4560-8FC0-7532ED19E313}" type="presParOf" srcId="{D9453027-43EA-4E3D-95C8-528016E75A1F}" destId="{46115FC3-A3EB-49D5-96DF-A166C722AD6C}" srcOrd="0" destOrd="0" presId="urn:microsoft.com/office/officeart/2005/8/layout/hList1"/>
    <dgm:cxn modelId="{324B1E2A-62BD-4784-BBAC-5923BD9C843F}" type="presParOf" srcId="{D9453027-43EA-4E3D-95C8-528016E75A1F}" destId="{9DBE2ECC-479F-4511-BBDF-7335A78DA49F}" srcOrd="1" destOrd="0" presId="urn:microsoft.com/office/officeart/2005/8/layout/hList1"/>
    <dgm:cxn modelId="{77F0EE2D-1620-4385-8B56-F3083DB2A66F}" type="presParOf" srcId="{FD8CE981-0548-4B27-9AB3-D0EA2082B92F}" destId="{9750648A-CF9A-407B-BCF4-5B27BDA741B4}" srcOrd="3" destOrd="0" presId="urn:microsoft.com/office/officeart/2005/8/layout/hList1"/>
    <dgm:cxn modelId="{38D6E22E-C0E6-41E9-8388-7FBD336CAA73}" type="presParOf" srcId="{FD8CE981-0548-4B27-9AB3-D0EA2082B92F}" destId="{FB7085EE-0060-477E-8661-375999E5B2D7}" srcOrd="4" destOrd="0" presId="urn:microsoft.com/office/officeart/2005/8/layout/hList1"/>
    <dgm:cxn modelId="{DD231BC6-2298-46DD-BCEE-9BC8823EDF44}" type="presParOf" srcId="{FB7085EE-0060-477E-8661-375999E5B2D7}" destId="{2F67BB99-4A36-4AB9-96C6-7634104563A1}" srcOrd="0" destOrd="0" presId="urn:microsoft.com/office/officeart/2005/8/layout/hList1"/>
    <dgm:cxn modelId="{AA714271-EAC1-4045-8AA5-19022F42890C}" type="presParOf" srcId="{FB7085EE-0060-477E-8661-375999E5B2D7}" destId="{B55DA49B-9657-4339-8377-524A43774180}" srcOrd="1" destOrd="0" presId="urn:microsoft.com/office/officeart/2005/8/layout/hList1"/>
    <dgm:cxn modelId="{5EC6525B-9F54-4342-9E15-D9EED695FF4A}" type="presParOf" srcId="{FD8CE981-0548-4B27-9AB3-D0EA2082B92F}" destId="{D43C5E10-C153-43FF-A096-93D4F96F96C2}" srcOrd="5" destOrd="0" presId="urn:microsoft.com/office/officeart/2005/8/layout/hList1"/>
    <dgm:cxn modelId="{7C0F4363-C3CF-4A2E-8703-68D1D73DC1CC}" type="presParOf" srcId="{FD8CE981-0548-4B27-9AB3-D0EA2082B92F}" destId="{0EE51673-D9C6-4A88-A415-1F8F66513D5C}" srcOrd="6" destOrd="0" presId="urn:microsoft.com/office/officeart/2005/8/layout/hList1"/>
    <dgm:cxn modelId="{DBDA3BC3-2BE1-41C7-8DFA-BF7009570F24}" type="presParOf" srcId="{0EE51673-D9C6-4A88-A415-1F8F66513D5C}" destId="{1BD8AA40-0131-4F27-9F82-875E90B45BC1}" srcOrd="0" destOrd="0" presId="urn:microsoft.com/office/officeart/2005/8/layout/hList1"/>
    <dgm:cxn modelId="{23AB0711-B79E-4AA7-B634-84A5579512B0}" type="presParOf" srcId="{0EE51673-D9C6-4A88-A415-1F8F66513D5C}" destId="{715BE4D3-A03D-4886-B1E6-F5C072B5DAB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EBC8A-6CB6-4EAA-BC52-C284AFB1AF41}">
      <dsp:nvSpPr>
        <dsp:cNvPr id="0" name=""/>
        <dsp:cNvSpPr/>
      </dsp:nvSpPr>
      <dsp:spPr>
        <a:xfrm>
          <a:off x="0" y="0"/>
          <a:ext cx="8829040" cy="10505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Varied Customary Authorities across Africa: Chiefs, clan elders, customary councils, spiritual leaders etc</a:t>
          </a:r>
          <a:endParaRPr lang="en-US" sz="1600" kern="1200" dirty="0"/>
        </a:p>
      </dsp:txBody>
      <dsp:txXfrm>
        <a:off x="30769" y="30769"/>
        <a:ext cx="7606651" cy="989006"/>
      </dsp:txXfrm>
    </dsp:sp>
    <dsp:sp modelId="{68446B63-4E48-49E7-A779-2E8936350BEF}">
      <dsp:nvSpPr>
        <dsp:cNvPr id="0" name=""/>
        <dsp:cNvSpPr/>
      </dsp:nvSpPr>
      <dsp:spPr>
        <a:xfrm>
          <a:off x="739432" y="1241552"/>
          <a:ext cx="8829040" cy="1050544"/>
        </a:xfrm>
        <a:prstGeom prst="roundRect">
          <a:avLst>
            <a:gd name="adj" fmla="val 10000"/>
          </a:avLst>
        </a:prstGeom>
        <a:solidFill>
          <a:schemeClr val="accent2">
            <a:hueOff val="5621542"/>
            <a:satOff val="-17656"/>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Historical role: economic, social, cultural, political, spiritual, military and adjudicative   </a:t>
          </a:r>
          <a:endParaRPr lang="en-US" sz="1600" kern="1200"/>
        </a:p>
        <a:p>
          <a:pPr marL="114300" lvl="1" indent="-114300" algn="l" defTabSz="533400">
            <a:lnSpc>
              <a:spcPct val="90000"/>
            </a:lnSpc>
            <a:spcBef>
              <a:spcPct val="0"/>
            </a:spcBef>
            <a:spcAft>
              <a:spcPct val="15000"/>
            </a:spcAft>
            <a:buChar char="•"/>
          </a:pPr>
          <a:r>
            <a:rPr lang="en-GB" sz="1200" kern="1200"/>
            <a:t>Custodians of land, culture, and social order</a:t>
          </a:r>
          <a:endParaRPr lang="en-US" sz="1200" kern="1200"/>
        </a:p>
        <a:p>
          <a:pPr marL="114300" lvl="1" indent="-114300" algn="l" defTabSz="533400">
            <a:lnSpc>
              <a:spcPct val="90000"/>
            </a:lnSpc>
            <a:spcBef>
              <a:spcPct val="0"/>
            </a:spcBef>
            <a:spcAft>
              <a:spcPct val="15000"/>
            </a:spcAft>
            <a:buChar char="•"/>
          </a:pPr>
          <a:r>
            <a:rPr lang="en-GB" sz="1200" kern="1200"/>
            <a:t>Dispute resolution and community cohesion  </a:t>
          </a:r>
          <a:endParaRPr lang="en-US" sz="1200" kern="1200"/>
        </a:p>
      </dsp:txBody>
      <dsp:txXfrm>
        <a:off x="770201" y="1272321"/>
        <a:ext cx="7345217" cy="989006"/>
      </dsp:txXfrm>
    </dsp:sp>
    <dsp:sp modelId="{8AC31D1D-7EF9-4E0D-BCEB-C5D283F1711B}">
      <dsp:nvSpPr>
        <dsp:cNvPr id="0" name=""/>
        <dsp:cNvSpPr/>
      </dsp:nvSpPr>
      <dsp:spPr>
        <a:xfrm>
          <a:off x="1467828" y="2483104"/>
          <a:ext cx="8829040" cy="1050544"/>
        </a:xfrm>
        <a:prstGeom prst="roundRect">
          <a:avLst>
            <a:gd name="adj" fmla="val 10000"/>
          </a:avLst>
        </a:prstGeom>
        <a:solidFill>
          <a:schemeClr val="accent2">
            <a:hueOff val="11243084"/>
            <a:satOff val="-35312"/>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Legitimacy: lineage (role is hereditary or in accordance with established custom), customary law, community trust </a:t>
          </a:r>
          <a:endParaRPr lang="en-US" sz="1600" kern="1200" dirty="0"/>
        </a:p>
      </dsp:txBody>
      <dsp:txXfrm>
        <a:off x="1498597" y="2513873"/>
        <a:ext cx="7356253" cy="989006"/>
      </dsp:txXfrm>
    </dsp:sp>
    <dsp:sp modelId="{BE735B3B-7C6F-4E2E-A8F5-19935F4410D9}">
      <dsp:nvSpPr>
        <dsp:cNvPr id="0" name=""/>
        <dsp:cNvSpPr/>
      </dsp:nvSpPr>
      <dsp:spPr>
        <a:xfrm>
          <a:off x="2207260" y="3713772"/>
          <a:ext cx="8829040" cy="1050544"/>
        </a:xfrm>
        <a:prstGeom prst="roundRect">
          <a:avLst>
            <a:gd name="adj" fmla="val 10000"/>
          </a:avLst>
        </a:prstGeom>
        <a:solidFill>
          <a:schemeClr val="accent2">
            <a:hueOff val="16864625"/>
            <a:satOff val="-52968"/>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Nature: Fluid and flexible boundaries and identities, consultative, accountable to communities</a:t>
          </a:r>
        </a:p>
      </dsp:txBody>
      <dsp:txXfrm>
        <a:off x="2238029" y="3744541"/>
        <a:ext cx="7345217" cy="989006"/>
      </dsp:txXfrm>
    </dsp:sp>
    <dsp:sp modelId="{987654C9-B3CE-4179-9254-B1646DA7F223}">
      <dsp:nvSpPr>
        <dsp:cNvPr id="0" name=""/>
        <dsp:cNvSpPr/>
      </dsp:nvSpPr>
      <dsp:spPr>
        <a:xfrm>
          <a:off x="8146187" y="804621"/>
          <a:ext cx="682853" cy="68285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299829" y="804621"/>
        <a:ext cx="375569" cy="513847"/>
      </dsp:txXfrm>
    </dsp:sp>
    <dsp:sp modelId="{EC162A0E-DB4C-44F4-9C8E-0F1699029760}">
      <dsp:nvSpPr>
        <dsp:cNvPr id="0" name=""/>
        <dsp:cNvSpPr/>
      </dsp:nvSpPr>
      <dsp:spPr>
        <a:xfrm>
          <a:off x="8885619" y="2046173"/>
          <a:ext cx="682853" cy="682853"/>
        </a:xfrm>
        <a:prstGeom prst="downArrow">
          <a:avLst>
            <a:gd name="adj1" fmla="val 55000"/>
            <a:gd name="adj2" fmla="val 45000"/>
          </a:avLst>
        </a:prstGeom>
        <a:solidFill>
          <a:schemeClr val="accent2">
            <a:tint val="40000"/>
            <a:alpha val="90000"/>
            <a:hueOff val="8967846"/>
            <a:satOff val="-22780"/>
            <a:lumOff val="-904"/>
            <a:alphaOff val="0"/>
          </a:schemeClr>
        </a:solidFill>
        <a:ln w="12700" cap="flat" cmpd="sng" algn="ctr">
          <a:solidFill>
            <a:schemeClr val="accent2">
              <a:tint val="40000"/>
              <a:alpha val="90000"/>
              <a:hueOff val="8967846"/>
              <a:satOff val="-22780"/>
              <a:lumOff val="-9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039261" y="2046173"/>
        <a:ext cx="375569" cy="513847"/>
      </dsp:txXfrm>
    </dsp:sp>
    <dsp:sp modelId="{5AD70F50-8A13-4212-8D3C-550BD2195DB8}">
      <dsp:nvSpPr>
        <dsp:cNvPr id="0" name=""/>
        <dsp:cNvSpPr/>
      </dsp:nvSpPr>
      <dsp:spPr>
        <a:xfrm>
          <a:off x="9614015" y="3287725"/>
          <a:ext cx="682853" cy="682853"/>
        </a:xfrm>
        <a:prstGeom prst="downArrow">
          <a:avLst>
            <a:gd name="adj1" fmla="val 55000"/>
            <a:gd name="adj2" fmla="val 45000"/>
          </a:avLst>
        </a:prstGeom>
        <a:solidFill>
          <a:schemeClr val="accent2">
            <a:tint val="40000"/>
            <a:alpha val="90000"/>
            <a:hueOff val="17935692"/>
            <a:satOff val="-45560"/>
            <a:lumOff val="-1807"/>
            <a:alphaOff val="0"/>
          </a:schemeClr>
        </a:solidFill>
        <a:ln w="12700" cap="flat" cmpd="sng" algn="ctr">
          <a:solidFill>
            <a:schemeClr val="accent2">
              <a:tint val="40000"/>
              <a:alpha val="90000"/>
              <a:hueOff val="17935692"/>
              <a:satOff val="-45560"/>
              <a:lumOff val="-18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767657" y="3287725"/>
        <a:ext cx="375569" cy="513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48C60-D2BA-4F35-A369-FBF3953908A8}">
      <dsp:nvSpPr>
        <dsp:cNvPr id="0" name=""/>
        <dsp:cNvSpPr/>
      </dsp:nvSpPr>
      <dsp:spPr>
        <a:xfrm>
          <a:off x="0" y="0"/>
          <a:ext cx="8097012" cy="8512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Customary Authorities reshaped by state formation</a:t>
          </a:r>
          <a:endParaRPr lang="en-GB" sz="2200" kern="1200" dirty="0"/>
        </a:p>
      </dsp:txBody>
      <dsp:txXfrm>
        <a:off x="24932" y="24932"/>
        <a:ext cx="7078851" cy="801385"/>
      </dsp:txXfrm>
    </dsp:sp>
    <dsp:sp modelId="{7FC1B513-5878-466B-83AA-39963DD5D985}">
      <dsp:nvSpPr>
        <dsp:cNvPr id="0" name=""/>
        <dsp:cNvSpPr/>
      </dsp:nvSpPr>
      <dsp:spPr>
        <a:xfrm>
          <a:off x="604647" y="969478"/>
          <a:ext cx="8097012" cy="85124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invention of ‘Tradition’</a:t>
          </a:r>
          <a:endParaRPr lang="en-GB" sz="2200" kern="1200" dirty="0"/>
        </a:p>
      </dsp:txBody>
      <dsp:txXfrm>
        <a:off x="629579" y="994410"/>
        <a:ext cx="6889188" cy="801385"/>
      </dsp:txXfrm>
    </dsp:sp>
    <dsp:sp modelId="{25A1FA25-51CC-48AF-892A-8814262B777A}">
      <dsp:nvSpPr>
        <dsp:cNvPr id="0" name=""/>
        <dsp:cNvSpPr/>
      </dsp:nvSpPr>
      <dsp:spPr>
        <a:xfrm>
          <a:off x="1209293" y="1938956"/>
          <a:ext cx="8097012" cy="85124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GB" sz="2200" kern="1200" dirty="0"/>
            <a:t>Bifurcated state: urban citizens vs. rural subjects </a:t>
          </a:r>
        </a:p>
      </dsp:txBody>
      <dsp:txXfrm>
        <a:off x="1234225" y="1963888"/>
        <a:ext cx="6889188" cy="801385"/>
      </dsp:txXfrm>
    </dsp:sp>
    <dsp:sp modelId="{D54A7D2B-6610-401A-9AD7-005F5AB4EC42}">
      <dsp:nvSpPr>
        <dsp:cNvPr id="0" name=""/>
        <dsp:cNvSpPr/>
      </dsp:nvSpPr>
      <dsp:spPr>
        <a:xfrm>
          <a:off x="1813940" y="2908435"/>
          <a:ext cx="8097012" cy="8512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GB" sz="2200" kern="1200" dirty="0"/>
            <a:t>Traditional Authorities of today: a hybrid of pre-colonial custom and state regulation</a:t>
          </a:r>
        </a:p>
      </dsp:txBody>
      <dsp:txXfrm>
        <a:off x="1838872" y="2933367"/>
        <a:ext cx="6889188" cy="801385"/>
      </dsp:txXfrm>
    </dsp:sp>
    <dsp:sp modelId="{4A50E405-D274-4A22-9932-3053ECEA38B0}">
      <dsp:nvSpPr>
        <dsp:cNvPr id="0" name=""/>
        <dsp:cNvSpPr/>
      </dsp:nvSpPr>
      <dsp:spPr>
        <a:xfrm>
          <a:off x="2418587" y="3877913"/>
          <a:ext cx="8097012" cy="8512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 Result: A plural, evolving institution with lasting relevance and political power</a:t>
          </a:r>
          <a:endParaRPr lang="en-GB" sz="2200" kern="1200" dirty="0"/>
        </a:p>
      </dsp:txBody>
      <dsp:txXfrm>
        <a:off x="2443519" y="3902845"/>
        <a:ext cx="6889188" cy="801385"/>
      </dsp:txXfrm>
    </dsp:sp>
    <dsp:sp modelId="{95A1DB20-094D-45D7-AD0B-8F0DB37B8EA7}">
      <dsp:nvSpPr>
        <dsp:cNvPr id="0" name=""/>
        <dsp:cNvSpPr/>
      </dsp:nvSpPr>
      <dsp:spPr>
        <a:xfrm>
          <a:off x="7543699" y="621884"/>
          <a:ext cx="553312" cy="55331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7668194" y="621884"/>
        <a:ext cx="304322" cy="416367"/>
      </dsp:txXfrm>
    </dsp:sp>
    <dsp:sp modelId="{F837B76C-7400-488C-A003-C7D79C154EB0}">
      <dsp:nvSpPr>
        <dsp:cNvPr id="0" name=""/>
        <dsp:cNvSpPr/>
      </dsp:nvSpPr>
      <dsp:spPr>
        <a:xfrm>
          <a:off x="8148346" y="1591363"/>
          <a:ext cx="553312" cy="55331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8272841" y="1591363"/>
        <a:ext cx="304322" cy="416367"/>
      </dsp:txXfrm>
    </dsp:sp>
    <dsp:sp modelId="{CF7B43E2-E73C-42D2-A7EC-1D00C4061EE3}">
      <dsp:nvSpPr>
        <dsp:cNvPr id="0" name=""/>
        <dsp:cNvSpPr/>
      </dsp:nvSpPr>
      <dsp:spPr>
        <a:xfrm>
          <a:off x="8752993" y="2546654"/>
          <a:ext cx="553312" cy="55331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8877488" y="2546654"/>
        <a:ext cx="304322" cy="416367"/>
      </dsp:txXfrm>
    </dsp:sp>
    <dsp:sp modelId="{5A8FA142-6585-40EB-8B63-9550A2CF2212}">
      <dsp:nvSpPr>
        <dsp:cNvPr id="0" name=""/>
        <dsp:cNvSpPr/>
      </dsp:nvSpPr>
      <dsp:spPr>
        <a:xfrm>
          <a:off x="9357640" y="3525591"/>
          <a:ext cx="553312" cy="55331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9482135" y="3525591"/>
        <a:ext cx="304322" cy="416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EBA71-5FA1-4DCC-B9BB-B8077EE869CD}">
      <dsp:nvSpPr>
        <dsp:cNvPr id="0" name=""/>
        <dsp:cNvSpPr/>
      </dsp:nvSpPr>
      <dsp:spPr>
        <a:xfrm>
          <a:off x="205876" y="740042"/>
          <a:ext cx="1332581" cy="133258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DF1C3-524D-4F22-ACA0-EF38F1B71E40}">
      <dsp:nvSpPr>
        <dsp:cNvPr id="0" name=""/>
        <dsp:cNvSpPr/>
      </dsp:nvSpPr>
      <dsp:spPr>
        <a:xfrm>
          <a:off x="485718" y="1019884"/>
          <a:ext cx="772897" cy="7728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5CBF4-C676-4B7C-A0C8-217B4907D8B4}">
      <dsp:nvSpPr>
        <dsp:cNvPr id="0" name=""/>
        <dsp:cNvSpPr/>
      </dsp:nvSpPr>
      <dsp:spPr>
        <a:xfrm>
          <a:off x="1824010" y="740042"/>
          <a:ext cx="3141084" cy="1332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Managers of Natural Resources</a:t>
          </a:r>
        </a:p>
      </dsp:txBody>
      <dsp:txXfrm>
        <a:off x="1824010" y="740042"/>
        <a:ext cx="3141084" cy="1332581"/>
      </dsp:txXfrm>
    </dsp:sp>
    <dsp:sp modelId="{C5C4968D-2DA3-416A-B5E7-752AA89FB427}">
      <dsp:nvSpPr>
        <dsp:cNvPr id="0" name=""/>
        <dsp:cNvSpPr/>
      </dsp:nvSpPr>
      <dsp:spPr>
        <a:xfrm>
          <a:off x="5512405" y="740042"/>
          <a:ext cx="1332581" cy="133258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3440F-4EC1-4D15-B0A9-7C951FC409B9}">
      <dsp:nvSpPr>
        <dsp:cNvPr id="0" name=""/>
        <dsp:cNvSpPr/>
      </dsp:nvSpPr>
      <dsp:spPr>
        <a:xfrm>
          <a:off x="5792247" y="1019884"/>
          <a:ext cx="772897" cy="7728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7F38F-B473-4F2B-8A73-8508C66B684C}">
      <dsp:nvSpPr>
        <dsp:cNvPr id="0" name=""/>
        <dsp:cNvSpPr/>
      </dsp:nvSpPr>
      <dsp:spPr>
        <a:xfrm>
          <a:off x="7130539" y="740042"/>
          <a:ext cx="3141084" cy="1332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Powerbrokers &amp; Middlemen</a:t>
          </a:r>
        </a:p>
      </dsp:txBody>
      <dsp:txXfrm>
        <a:off x="7130539" y="740042"/>
        <a:ext cx="3141084" cy="1332581"/>
      </dsp:txXfrm>
    </dsp:sp>
    <dsp:sp modelId="{FB10AC8D-C71A-4693-91EF-784AB34DEBAF}">
      <dsp:nvSpPr>
        <dsp:cNvPr id="0" name=""/>
        <dsp:cNvSpPr/>
      </dsp:nvSpPr>
      <dsp:spPr>
        <a:xfrm>
          <a:off x="205876" y="2921650"/>
          <a:ext cx="1332581" cy="133258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40DB42-E56A-49F1-8BE3-F153F900A189}">
      <dsp:nvSpPr>
        <dsp:cNvPr id="0" name=""/>
        <dsp:cNvSpPr/>
      </dsp:nvSpPr>
      <dsp:spPr>
        <a:xfrm>
          <a:off x="485718" y="3201492"/>
          <a:ext cx="772897" cy="7728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A6BC80-A221-483C-B6C4-FC0FFC2B7EE9}">
      <dsp:nvSpPr>
        <dsp:cNvPr id="0" name=""/>
        <dsp:cNvSpPr/>
      </dsp:nvSpPr>
      <dsp:spPr>
        <a:xfrm>
          <a:off x="1824010" y="2921650"/>
          <a:ext cx="3141084" cy="1332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Community Leaders</a:t>
          </a:r>
        </a:p>
      </dsp:txBody>
      <dsp:txXfrm>
        <a:off x="1824010" y="2921650"/>
        <a:ext cx="3141084" cy="1332581"/>
      </dsp:txXfrm>
    </dsp:sp>
    <dsp:sp modelId="{C88A29C2-3C4A-4601-90F3-19FD8C90EFF0}">
      <dsp:nvSpPr>
        <dsp:cNvPr id="0" name=""/>
        <dsp:cNvSpPr/>
      </dsp:nvSpPr>
      <dsp:spPr>
        <a:xfrm>
          <a:off x="5512405" y="2921650"/>
          <a:ext cx="1332581" cy="133258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51B3E-C387-4BD5-94F2-B2DD9FD4FD4C}">
      <dsp:nvSpPr>
        <dsp:cNvPr id="0" name=""/>
        <dsp:cNvSpPr/>
      </dsp:nvSpPr>
      <dsp:spPr>
        <a:xfrm>
          <a:off x="5792247" y="3201492"/>
          <a:ext cx="772897" cy="7728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7864E4-BD4B-4C7C-9BFC-F8F7B65EDA8C}">
      <dsp:nvSpPr>
        <dsp:cNvPr id="0" name=""/>
        <dsp:cNvSpPr/>
      </dsp:nvSpPr>
      <dsp:spPr>
        <a:xfrm>
          <a:off x="7130539" y="2921650"/>
          <a:ext cx="3141084" cy="1332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Cultural &amp; Spiritual Leaders</a:t>
          </a:r>
        </a:p>
      </dsp:txBody>
      <dsp:txXfrm>
        <a:off x="7130539" y="2921650"/>
        <a:ext cx="3141084" cy="1332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D6732-2599-4774-999D-867F1B3F72AB}">
      <dsp:nvSpPr>
        <dsp:cNvPr id="0" name=""/>
        <dsp:cNvSpPr/>
      </dsp:nvSpPr>
      <dsp:spPr>
        <a:xfrm>
          <a:off x="0" y="382847"/>
          <a:ext cx="10756900" cy="13041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4855" tIns="374904" rIns="834855"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Development brokers – facilitate fair distribution of benefits</a:t>
          </a:r>
          <a:endParaRPr lang="en-US" sz="1800" kern="1200"/>
        </a:p>
        <a:p>
          <a:pPr marL="171450" lvl="1" indent="-171450" algn="l" defTabSz="800100">
            <a:lnSpc>
              <a:spcPct val="90000"/>
            </a:lnSpc>
            <a:spcBef>
              <a:spcPct val="0"/>
            </a:spcBef>
            <a:spcAft>
              <a:spcPct val="15000"/>
            </a:spcAft>
            <a:buChar char="•"/>
          </a:pPr>
          <a:r>
            <a:rPr lang="en-GB" sz="1800" kern="1200"/>
            <a:t>Champion community needs</a:t>
          </a:r>
          <a:endParaRPr lang="en-US" sz="1800" kern="1200"/>
        </a:p>
        <a:p>
          <a:pPr marL="171450" lvl="1" indent="-171450" algn="l" defTabSz="800100">
            <a:lnSpc>
              <a:spcPct val="90000"/>
            </a:lnSpc>
            <a:spcBef>
              <a:spcPct val="0"/>
            </a:spcBef>
            <a:spcAft>
              <a:spcPct val="15000"/>
            </a:spcAft>
            <a:buChar char="•"/>
          </a:pPr>
          <a:r>
            <a:rPr lang="en-GB" sz="1800" kern="1200"/>
            <a:t>Collaborate with elected officials</a:t>
          </a:r>
          <a:endParaRPr lang="en-US" sz="1800" kern="1200"/>
        </a:p>
      </dsp:txBody>
      <dsp:txXfrm>
        <a:off x="0" y="382847"/>
        <a:ext cx="10756900" cy="1304100"/>
      </dsp:txXfrm>
    </dsp:sp>
    <dsp:sp modelId="{DDCA9F60-EFEA-4D4A-8620-C3BAE6F0623C}">
      <dsp:nvSpPr>
        <dsp:cNvPr id="0" name=""/>
        <dsp:cNvSpPr/>
      </dsp:nvSpPr>
      <dsp:spPr>
        <a:xfrm>
          <a:off x="537845" y="117167"/>
          <a:ext cx="7529830"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4610" tIns="0" rIns="284610" bIns="0" numCol="1" spcCol="1270" anchor="ctr" anchorCtr="0">
          <a:noAutofit/>
        </a:bodyPr>
        <a:lstStyle/>
        <a:p>
          <a:pPr marL="0" lvl="0" indent="0" algn="l" defTabSz="800100">
            <a:lnSpc>
              <a:spcPct val="90000"/>
            </a:lnSpc>
            <a:spcBef>
              <a:spcPct val="0"/>
            </a:spcBef>
            <a:spcAft>
              <a:spcPct val="35000"/>
            </a:spcAft>
            <a:buNone/>
          </a:pPr>
          <a:r>
            <a:rPr lang="en-GB" sz="1800" kern="1200"/>
            <a:t>Distributive Justice</a:t>
          </a:r>
          <a:endParaRPr lang="en-US" sz="1800" kern="1200"/>
        </a:p>
      </dsp:txBody>
      <dsp:txXfrm>
        <a:off x="563784" y="143106"/>
        <a:ext cx="7477952" cy="479482"/>
      </dsp:txXfrm>
    </dsp:sp>
    <dsp:sp modelId="{B8D32A7B-01D9-4545-8A50-4719331C7B54}">
      <dsp:nvSpPr>
        <dsp:cNvPr id="0" name=""/>
        <dsp:cNvSpPr/>
      </dsp:nvSpPr>
      <dsp:spPr>
        <a:xfrm>
          <a:off x="0" y="2049827"/>
          <a:ext cx="10756900" cy="1020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4855" tIns="374904" rIns="834855"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Securing community rights by enforcing legal principles e.g. FPIC</a:t>
          </a:r>
          <a:endParaRPr lang="en-US" sz="1800" kern="1200"/>
        </a:p>
        <a:p>
          <a:pPr marL="171450" lvl="1" indent="-171450" algn="l" defTabSz="800100">
            <a:lnSpc>
              <a:spcPct val="90000"/>
            </a:lnSpc>
            <a:spcBef>
              <a:spcPct val="0"/>
            </a:spcBef>
            <a:spcAft>
              <a:spcPct val="15000"/>
            </a:spcAft>
            <a:buChar char="•"/>
          </a:pPr>
          <a:r>
            <a:rPr lang="en-GB" sz="1800" kern="1200"/>
            <a:t>Cases: Maledu (SA), Molosoni (Zambia), Asa Lato (Zambia)</a:t>
          </a:r>
          <a:endParaRPr lang="en-US" sz="1800" kern="1200"/>
        </a:p>
      </dsp:txBody>
      <dsp:txXfrm>
        <a:off x="0" y="2049827"/>
        <a:ext cx="10756900" cy="1020600"/>
      </dsp:txXfrm>
    </dsp:sp>
    <dsp:sp modelId="{118C2C68-A796-4B32-AFA7-7D8B160E33E5}">
      <dsp:nvSpPr>
        <dsp:cNvPr id="0" name=""/>
        <dsp:cNvSpPr/>
      </dsp:nvSpPr>
      <dsp:spPr>
        <a:xfrm>
          <a:off x="537845" y="1784147"/>
          <a:ext cx="7529830" cy="5313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4610" tIns="0" rIns="284610" bIns="0" numCol="1" spcCol="1270" anchor="ctr" anchorCtr="0">
          <a:noAutofit/>
        </a:bodyPr>
        <a:lstStyle/>
        <a:p>
          <a:pPr marL="0" lvl="0" indent="0" algn="l" defTabSz="800100">
            <a:lnSpc>
              <a:spcPct val="90000"/>
            </a:lnSpc>
            <a:spcBef>
              <a:spcPct val="0"/>
            </a:spcBef>
            <a:spcAft>
              <a:spcPct val="35000"/>
            </a:spcAft>
            <a:buNone/>
          </a:pPr>
          <a:r>
            <a:rPr lang="en-GB" sz="1800" kern="1200"/>
            <a:t>Procedural Justice</a:t>
          </a:r>
          <a:endParaRPr lang="en-US" sz="1800" kern="1200"/>
        </a:p>
      </dsp:txBody>
      <dsp:txXfrm>
        <a:off x="563784" y="1810086"/>
        <a:ext cx="7477952" cy="479482"/>
      </dsp:txXfrm>
    </dsp:sp>
    <dsp:sp modelId="{013E40E0-BE31-4DE5-B909-4BEFBEB56D6E}">
      <dsp:nvSpPr>
        <dsp:cNvPr id="0" name=""/>
        <dsp:cNvSpPr/>
      </dsp:nvSpPr>
      <dsp:spPr>
        <a:xfrm>
          <a:off x="0" y="3433307"/>
          <a:ext cx="10756900" cy="13041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4855" tIns="374904" rIns="834855"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Transnational justice</a:t>
          </a:r>
          <a:endParaRPr lang="en-US" sz="1800" kern="1200"/>
        </a:p>
        <a:p>
          <a:pPr marL="171450" lvl="1" indent="-171450" algn="l" defTabSz="800100">
            <a:lnSpc>
              <a:spcPct val="90000"/>
            </a:lnSpc>
            <a:spcBef>
              <a:spcPct val="0"/>
            </a:spcBef>
            <a:spcAft>
              <a:spcPct val="15000"/>
            </a:spcAft>
            <a:buChar char="•"/>
          </a:pPr>
          <a:r>
            <a:rPr lang="en-GB" sz="1800" kern="1200"/>
            <a:t>Dispute Resolution</a:t>
          </a:r>
          <a:endParaRPr lang="en-US" sz="1800" kern="1200"/>
        </a:p>
        <a:p>
          <a:pPr marL="171450" lvl="1" indent="-171450" algn="l" defTabSz="800100">
            <a:lnSpc>
              <a:spcPct val="90000"/>
            </a:lnSpc>
            <a:spcBef>
              <a:spcPct val="0"/>
            </a:spcBef>
            <a:spcAft>
              <a:spcPct val="15000"/>
            </a:spcAft>
            <a:buChar char="•"/>
          </a:pPr>
          <a:r>
            <a:rPr lang="en-GB" sz="1800" kern="1200"/>
            <a:t>Preserving cultural norms</a:t>
          </a:r>
          <a:endParaRPr lang="en-US" sz="1800" kern="1200"/>
        </a:p>
      </dsp:txBody>
      <dsp:txXfrm>
        <a:off x="0" y="3433307"/>
        <a:ext cx="10756900" cy="1304100"/>
      </dsp:txXfrm>
    </dsp:sp>
    <dsp:sp modelId="{35AE72EC-A34F-4DBC-AF1B-9F8F5829C5AA}">
      <dsp:nvSpPr>
        <dsp:cNvPr id="0" name=""/>
        <dsp:cNvSpPr/>
      </dsp:nvSpPr>
      <dsp:spPr>
        <a:xfrm>
          <a:off x="537845" y="3167627"/>
          <a:ext cx="7529830" cy="5313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4610" tIns="0" rIns="284610" bIns="0" numCol="1" spcCol="1270" anchor="ctr" anchorCtr="0">
          <a:noAutofit/>
        </a:bodyPr>
        <a:lstStyle/>
        <a:p>
          <a:pPr marL="0" lvl="0" indent="0" algn="l" defTabSz="800100">
            <a:lnSpc>
              <a:spcPct val="90000"/>
            </a:lnSpc>
            <a:spcBef>
              <a:spcPct val="0"/>
            </a:spcBef>
            <a:spcAft>
              <a:spcPct val="35000"/>
            </a:spcAft>
            <a:buNone/>
          </a:pPr>
          <a:r>
            <a:rPr lang="en-GB" sz="1800" kern="1200"/>
            <a:t>Restorative Justice</a:t>
          </a:r>
          <a:endParaRPr lang="en-US" sz="1800" kern="1200"/>
        </a:p>
      </dsp:txBody>
      <dsp:txXfrm>
        <a:off x="563784" y="3193566"/>
        <a:ext cx="747795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079A-0111-4B2E-BDC8-7C978AB8FD6E}">
      <dsp:nvSpPr>
        <dsp:cNvPr id="0" name=""/>
        <dsp:cNvSpPr/>
      </dsp:nvSpPr>
      <dsp:spPr>
        <a:xfrm>
          <a:off x="3953" y="24969"/>
          <a:ext cx="2377306" cy="62653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Resilience &amp; Relevance</a:t>
          </a:r>
          <a:endParaRPr lang="en-US" sz="1800" kern="1200"/>
        </a:p>
      </dsp:txBody>
      <dsp:txXfrm>
        <a:off x="3953" y="24969"/>
        <a:ext cx="2377306" cy="626530"/>
      </dsp:txXfrm>
    </dsp:sp>
    <dsp:sp modelId="{B8DA2C1B-8FDA-48D4-8188-1BA417BBBAB7}">
      <dsp:nvSpPr>
        <dsp:cNvPr id="0" name=""/>
        <dsp:cNvSpPr/>
      </dsp:nvSpPr>
      <dsp:spPr>
        <a:xfrm>
          <a:off x="3953" y="651499"/>
          <a:ext cx="2377306" cy="367486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a:t>Despite diminished autonomy, traditional authorities remain central to land, resource, and cultural governance.</a:t>
          </a:r>
          <a:endParaRPr lang="en-US" sz="1800" kern="1200"/>
        </a:p>
        <a:p>
          <a:pPr marL="171450" lvl="1" indent="-171450" algn="l" defTabSz="800100">
            <a:lnSpc>
              <a:spcPct val="90000"/>
            </a:lnSpc>
            <a:spcBef>
              <a:spcPct val="0"/>
            </a:spcBef>
            <a:spcAft>
              <a:spcPct val="15000"/>
            </a:spcAft>
            <a:buChar char="•"/>
          </a:pPr>
          <a:r>
            <a:rPr lang="en-GB" sz="1800" b="1" kern="1200"/>
            <a:t>Their legitimacy is rooted in living custom and community trust.</a:t>
          </a:r>
          <a:endParaRPr lang="en-US" sz="1800" kern="1200"/>
        </a:p>
      </dsp:txBody>
      <dsp:txXfrm>
        <a:off x="3953" y="651499"/>
        <a:ext cx="2377306" cy="3674868"/>
      </dsp:txXfrm>
    </dsp:sp>
    <dsp:sp modelId="{46115FC3-A3EB-49D5-96DF-A166C722AD6C}">
      <dsp:nvSpPr>
        <dsp:cNvPr id="0" name=""/>
        <dsp:cNvSpPr/>
      </dsp:nvSpPr>
      <dsp:spPr>
        <a:xfrm>
          <a:off x="2714082" y="24969"/>
          <a:ext cx="2377306" cy="62653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Challenges</a:t>
          </a:r>
          <a:endParaRPr lang="en-US" sz="1800" kern="1200"/>
        </a:p>
      </dsp:txBody>
      <dsp:txXfrm>
        <a:off x="2714082" y="24969"/>
        <a:ext cx="2377306" cy="626530"/>
      </dsp:txXfrm>
    </dsp:sp>
    <dsp:sp modelId="{9DBE2ECC-479F-4511-BBDF-7335A78DA49F}">
      <dsp:nvSpPr>
        <dsp:cNvPr id="0" name=""/>
        <dsp:cNvSpPr/>
      </dsp:nvSpPr>
      <dsp:spPr>
        <a:xfrm>
          <a:off x="2714082" y="651499"/>
          <a:ext cx="2377306" cy="367486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a:t>Colonialism and state formation eroded roles and accountability.</a:t>
          </a:r>
          <a:endParaRPr lang="en-US" sz="1800" kern="1200"/>
        </a:p>
        <a:p>
          <a:pPr marL="171450" lvl="1" indent="-171450" algn="l" defTabSz="800100">
            <a:lnSpc>
              <a:spcPct val="90000"/>
            </a:lnSpc>
            <a:spcBef>
              <a:spcPct val="0"/>
            </a:spcBef>
            <a:spcAft>
              <a:spcPct val="15000"/>
            </a:spcAft>
            <a:buChar char="•"/>
          </a:pPr>
          <a:r>
            <a:rPr lang="en-GB" sz="1800" b="1" kern="1200"/>
            <a:t>Hybrid systems create tension between statutory frameworks and customary practices.</a:t>
          </a:r>
          <a:endParaRPr lang="en-US" sz="1800" kern="1200"/>
        </a:p>
      </dsp:txBody>
      <dsp:txXfrm>
        <a:off x="2714082" y="651499"/>
        <a:ext cx="2377306" cy="3674868"/>
      </dsp:txXfrm>
    </dsp:sp>
    <dsp:sp modelId="{2F67BB99-4A36-4AB9-96C6-7634104563A1}">
      <dsp:nvSpPr>
        <dsp:cNvPr id="0" name=""/>
        <dsp:cNvSpPr/>
      </dsp:nvSpPr>
      <dsp:spPr>
        <a:xfrm>
          <a:off x="5424211" y="24969"/>
          <a:ext cx="2377306" cy="62653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Path Forward</a:t>
          </a:r>
          <a:endParaRPr lang="en-US" sz="1800" kern="1200"/>
        </a:p>
      </dsp:txBody>
      <dsp:txXfrm>
        <a:off x="5424211" y="24969"/>
        <a:ext cx="2377306" cy="626530"/>
      </dsp:txXfrm>
    </dsp:sp>
    <dsp:sp modelId="{B55DA49B-9657-4339-8377-524A43774180}">
      <dsp:nvSpPr>
        <dsp:cNvPr id="0" name=""/>
        <dsp:cNvSpPr/>
      </dsp:nvSpPr>
      <dsp:spPr>
        <a:xfrm>
          <a:off x="5424211" y="651499"/>
          <a:ext cx="2377306" cy="367486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a:t>Integrate traditional authorities into land/resource decision-making.</a:t>
          </a:r>
          <a:endParaRPr lang="en-US" sz="1800" kern="1200"/>
        </a:p>
        <a:p>
          <a:pPr marL="171450" lvl="1" indent="-171450" algn="l" defTabSz="800100">
            <a:lnSpc>
              <a:spcPct val="90000"/>
            </a:lnSpc>
            <a:spcBef>
              <a:spcPct val="0"/>
            </a:spcBef>
            <a:spcAft>
              <a:spcPct val="15000"/>
            </a:spcAft>
            <a:buChar char="•"/>
          </a:pPr>
          <a:r>
            <a:rPr lang="en-GB" sz="1800" b="1" kern="1200"/>
            <a:t>Empower leaders and communities to meet global challenges.</a:t>
          </a:r>
          <a:endParaRPr lang="en-US" sz="1800" kern="1200"/>
        </a:p>
        <a:p>
          <a:pPr marL="171450" lvl="1" indent="-171450" algn="l" defTabSz="800100">
            <a:lnSpc>
              <a:spcPct val="90000"/>
            </a:lnSpc>
            <a:spcBef>
              <a:spcPct val="0"/>
            </a:spcBef>
            <a:spcAft>
              <a:spcPct val="15000"/>
            </a:spcAft>
            <a:buChar char="•"/>
          </a:pPr>
          <a:r>
            <a:rPr lang="en-GB" sz="1800" b="1" kern="1200"/>
            <a:t>Bridge generational, educational, and technological divides.</a:t>
          </a:r>
          <a:endParaRPr lang="en-US" sz="1800" kern="1200"/>
        </a:p>
      </dsp:txBody>
      <dsp:txXfrm>
        <a:off x="5424211" y="651499"/>
        <a:ext cx="2377306" cy="3674868"/>
      </dsp:txXfrm>
    </dsp:sp>
    <dsp:sp modelId="{1BD8AA40-0131-4F27-9F82-875E90B45BC1}">
      <dsp:nvSpPr>
        <dsp:cNvPr id="0" name=""/>
        <dsp:cNvSpPr/>
      </dsp:nvSpPr>
      <dsp:spPr>
        <a:xfrm>
          <a:off x="8134340" y="24969"/>
          <a:ext cx="2377306" cy="62653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Vision for a Just Transition</a:t>
          </a:r>
          <a:endParaRPr lang="en-US" sz="1800" kern="1200"/>
        </a:p>
      </dsp:txBody>
      <dsp:txXfrm>
        <a:off x="8134340" y="24969"/>
        <a:ext cx="2377306" cy="626530"/>
      </dsp:txXfrm>
    </dsp:sp>
    <dsp:sp modelId="{715BE4D3-A03D-4886-B1E6-F5C072B5DAB6}">
      <dsp:nvSpPr>
        <dsp:cNvPr id="0" name=""/>
        <dsp:cNvSpPr/>
      </dsp:nvSpPr>
      <dsp:spPr>
        <a:xfrm>
          <a:off x="8134340" y="651499"/>
          <a:ext cx="2377306" cy="367486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a:t>Align customary and statutory systems.</a:t>
          </a:r>
          <a:endParaRPr lang="en-US" sz="1800" kern="1200"/>
        </a:p>
        <a:p>
          <a:pPr marL="171450" lvl="1" indent="-171450" algn="l" defTabSz="800100">
            <a:lnSpc>
              <a:spcPct val="90000"/>
            </a:lnSpc>
            <a:spcBef>
              <a:spcPct val="0"/>
            </a:spcBef>
            <a:spcAft>
              <a:spcPct val="15000"/>
            </a:spcAft>
            <a:buChar char="•"/>
          </a:pPr>
          <a:r>
            <a:rPr lang="en-GB" sz="1800" b="1" kern="1200"/>
            <a:t>Ensure inclusive participation and justice.</a:t>
          </a:r>
          <a:endParaRPr lang="en-US" sz="1800" kern="1200"/>
        </a:p>
        <a:p>
          <a:pPr marL="171450" lvl="1" indent="-171450" algn="l" defTabSz="800100">
            <a:lnSpc>
              <a:spcPct val="90000"/>
            </a:lnSpc>
            <a:spcBef>
              <a:spcPct val="0"/>
            </a:spcBef>
            <a:spcAft>
              <a:spcPct val="15000"/>
            </a:spcAft>
            <a:buChar char="•"/>
          </a:pPr>
          <a:r>
            <a:rPr lang="en-GB" sz="1800" b="1" kern="1200"/>
            <a:t>Leverage traditional strengths for sustainable, equitable development.</a:t>
          </a:r>
          <a:endParaRPr lang="en-US" sz="1800" kern="1200"/>
        </a:p>
      </dsp:txBody>
      <dsp:txXfrm>
        <a:off x="8134340" y="651499"/>
        <a:ext cx="2377306" cy="367486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CD7BF6-674A-45E8-B82D-FB808DB4B9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9B747C3-CFE9-4BFA-AC9B-159C7652F6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E93EF1-DFBD-4260-A123-8964019B60FE}" type="datetimeFigureOut">
              <a:rPr lang="en-GB" smtClean="0"/>
              <a:t>11/11/2025</a:t>
            </a:fld>
            <a:endParaRPr lang="en-GB"/>
          </a:p>
        </p:txBody>
      </p:sp>
      <p:sp>
        <p:nvSpPr>
          <p:cNvPr id="4" name="Footer Placeholder 3">
            <a:extLst>
              <a:ext uri="{FF2B5EF4-FFF2-40B4-BE49-F238E27FC236}">
                <a16:creationId xmlns:a16="http://schemas.microsoft.com/office/drawing/2014/main" id="{92321B60-E5C0-4D25-992F-1E6332606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FFEA265-0AA3-4543-9763-E8F7B0E37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DFC7FF-F9BB-4299-9858-634742A1DDE9}" type="slidenum">
              <a:rPr lang="en-GB" smtClean="0"/>
              <a:t>‹#›</a:t>
            </a:fld>
            <a:endParaRPr lang="en-GB"/>
          </a:p>
        </p:txBody>
      </p:sp>
    </p:spTree>
    <p:extLst>
      <p:ext uri="{BB962C8B-B14F-4D97-AF65-F5344CB8AC3E}">
        <p14:creationId xmlns:p14="http://schemas.microsoft.com/office/powerpoint/2010/main" val="418868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BCF2D-D3A4-FD4C-BFA4-AD353465F8E5}"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0AA3C-5C27-D74C-BAB3-99BE1B2CD228}" type="slidenum">
              <a:rPr lang="en-US" smtClean="0"/>
              <a:t>‹#›</a:t>
            </a:fld>
            <a:endParaRPr lang="en-US"/>
          </a:p>
        </p:txBody>
      </p:sp>
    </p:spTree>
    <p:extLst>
      <p:ext uri="{BB962C8B-B14F-4D97-AF65-F5344CB8AC3E}">
        <p14:creationId xmlns:p14="http://schemas.microsoft.com/office/powerpoint/2010/main" val="329901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This cover slide template should be used when there are no partners (it’s solely an IIED presentation) and you are using a cover image. Click in the image frame to select your chosen image from your files. Don’t forget to update the placeholder text to include the relevant image credit (this can be moved to elsewhere on the image, or changed to white text, for readability if needed).</a:t>
            </a:r>
          </a:p>
          <a:p>
            <a:endParaRPr lang="en-GB"/>
          </a:p>
          <a:p>
            <a:r>
              <a:rPr lang="en-GB"/>
              <a:t>We recommend keeping the theme colours the same for consistency and ease of use, but if you do need to change the theme colour then it can be done within the slide master section (View &gt; Slide Master &gt; Colours &gt; Customize Colours &gt; change the ‘Accent 1’ colour to whichever of the four IIED primary colours, which will be in the top row of colour options, you would like &gt; Save). Most of the white on the right hand side won’t appear when the slide is presented, so don’t add any content to this.  </a:t>
            </a:r>
          </a:p>
          <a:p>
            <a:endParaRPr lang="en-GB"/>
          </a:p>
        </p:txBody>
      </p:sp>
      <p:sp>
        <p:nvSpPr>
          <p:cNvPr id="4" name="Slide Number Placeholder 3"/>
          <p:cNvSpPr>
            <a:spLocks noGrp="1"/>
          </p:cNvSpPr>
          <p:nvPr>
            <p:ph type="sldNum" sz="quarter" idx="5"/>
          </p:nvPr>
        </p:nvSpPr>
        <p:spPr/>
        <p:txBody>
          <a:bodyPr/>
          <a:lstStyle/>
          <a:p>
            <a:fld id="{8A00AA3C-5C27-D74C-BAB3-99BE1B2CD228}" type="slidenum">
              <a:rPr lang="en-US" smtClean="0"/>
              <a:t>1</a:t>
            </a:fld>
            <a:endParaRPr lang="en-US"/>
          </a:p>
        </p:txBody>
      </p:sp>
    </p:spTree>
    <p:extLst>
      <p:ext uri="{BB962C8B-B14F-4D97-AF65-F5344CB8AC3E}">
        <p14:creationId xmlns:p14="http://schemas.microsoft.com/office/powerpoint/2010/main" val="272593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slide template can be used for any section breaks. You can delete the placeholder text or type over it if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We recommend keeping the background colours the same for consistency and ease of use, but if you do need to change the background colour then it can be done within the slide master section (View &gt; Slide Master &gt; Colours). Most of the white on the right hand side won’t appear when the slide is presented, so don’t add any content to this.  </a:t>
            </a:r>
          </a:p>
          <a:p>
            <a:endParaRPr lang="en-GB"/>
          </a:p>
        </p:txBody>
      </p:sp>
      <p:sp>
        <p:nvSpPr>
          <p:cNvPr id="4" name="Slide Number Placeholder 3"/>
          <p:cNvSpPr>
            <a:spLocks noGrp="1"/>
          </p:cNvSpPr>
          <p:nvPr>
            <p:ph type="sldNum" sz="quarter" idx="5"/>
          </p:nvPr>
        </p:nvSpPr>
        <p:spPr/>
        <p:txBody>
          <a:bodyPr/>
          <a:lstStyle/>
          <a:p>
            <a:fld id="{8A00AA3C-5C27-D74C-BAB3-99BE1B2CD228}" type="slidenum">
              <a:rPr lang="en-US" smtClean="0"/>
              <a:t>2</a:t>
            </a:fld>
            <a:endParaRPr lang="en-US"/>
          </a:p>
        </p:txBody>
      </p:sp>
    </p:spTree>
    <p:extLst>
      <p:ext uri="{BB962C8B-B14F-4D97-AF65-F5344CB8AC3E}">
        <p14:creationId xmlns:p14="http://schemas.microsoft.com/office/powerpoint/2010/main" val="101695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0AA3C-5C27-D74C-BAB3-99BE1B2CD228}" type="slidenum">
              <a:rPr lang="en-US" smtClean="0"/>
              <a:t>3</a:t>
            </a:fld>
            <a:endParaRPr lang="en-US"/>
          </a:p>
        </p:txBody>
      </p:sp>
    </p:spTree>
    <p:extLst>
      <p:ext uri="{BB962C8B-B14F-4D97-AF65-F5344CB8AC3E}">
        <p14:creationId xmlns:p14="http://schemas.microsoft.com/office/powerpoint/2010/main" val="366592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Custom-adapted pragmatically, but colonial co-option disrupted accountability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Legitimacy rooted in culture, identity, and community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8A00AA3C-5C27-D74C-BAB3-99BE1B2CD228}" type="slidenum">
              <a:rPr lang="en-US" smtClean="0"/>
              <a:t>9</a:t>
            </a:fld>
            <a:endParaRPr lang="en-US"/>
          </a:p>
        </p:txBody>
      </p:sp>
    </p:spTree>
    <p:extLst>
      <p:ext uri="{BB962C8B-B14F-4D97-AF65-F5344CB8AC3E}">
        <p14:creationId xmlns:p14="http://schemas.microsoft.com/office/powerpoint/2010/main" val="631621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futura-pt"/>
              </a:rPr>
              <a:t>Each of the roles is associated with a theory of justice</a:t>
            </a:r>
            <a:endParaRPr lang="en-GB" dirty="0">
              <a:latin typeface="futura-pt"/>
            </a:endParaRPr>
          </a:p>
          <a:p>
            <a:endParaRPr lang="en-GB" dirty="0"/>
          </a:p>
        </p:txBody>
      </p:sp>
      <p:sp>
        <p:nvSpPr>
          <p:cNvPr id="4" name="Slide Number Placeholder 3"/>
          <p:cNvSpPr>
            <a:spLocks noGrp="1"/>
          </p:cNvSpPr>
          <p:nvPr>
            <p:ph type="sldNum" sz="quarter" idx="5"/>
          </p:nvPr>
        </p:nvSpPr>
        <p:spPr/>
        <p:txBody>
          <a:bodyPr/>
          <a:lstStyle/>
          <a:p>
            <a:fld id="{8A00AA3C-5C27-D74C-BAB3-99BE1B2CD228}" type="slidenum">
              <a:rPr lang="en-US" smtClean="0"/>
              <a:t>12</a:t>
            </a:fld>
            <a:endParaRPr lang="en-US"/>
          </a:p>
        </p:txBody>
      </p:sp>
    </p:spTree>
    <p:extLst>
      <p:ext uri="{BB962C8B-B14F-4D97-AF65-F5344CB8AC3E}">
        <p14:creationId xmlns:p14="http://schemas.microsoft.com/office/powerpoint/2010/main" val="3515330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47CEDA3-8181-9644-B090-DD82EF554EA6}"/>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E76B5D4D-A884-474D-9C03-BF73B0C80CCE}"/>
              </a:ext>
            </a:extLst>
          </p:cNvPr>
          <p:cNvPicPr>
            <a:picLocks noChangeAspect="1"/>
          </p:cNvPicPr>
          <p:nvPr userDrawn="1"/>
        </p:nvPicPr>
        <p:blipFill>
          <a:blip r:embed="rId2"/>
          <a:srcRect/>
          <a:stretch/>
        </p:blipFill>
        <p:spPr>
          <a:xfrm>
            <a:off x="664291" y="703683"/>
            <a:ext cx="1778871" cy="1153600"/>
          </a:xfrm>
          <a:prstGeom prst="rect">
            <a:avLst/>
          </a:prstGeom>
        </p:spPr>
      </p:pic>
      <p:pic>
        <p:nvPicPr>
          <p:cNvPr id="6" name="Picture 5">
            <a:extLst>
              <a:ext uri="{FF2B5EF4-FFF2-40B4-BE49-F238E27FC236}">
                <a16:creationId xmlns:a16="http://schemas.microsoft.com/office/drawing/2014/main" id="{19A30C90-F27A-244E-BD5F-E151832AE575}"/>
              </a:ext>
            </a:extLst>
          </p:cNvPr>
          <p:cNvPicPr>
            <a:picLocks noChangeAspect="1"/>
          </p:cNvPicPr>
          <p:nvPr userDrawn="1"/>
        </p:nvPicPr>
        <p:blipFill>
          <a:blip r:embed="rId3"/>
          <a:stretch>
            <a:fillRect/>
          </a:stretch>
        </p:blipFill>
        <p:spPr>
          <a:xfrm>
            <a:off x="10667480" y="-3578"/>
            <a:ext cx="12193200" cy="6858676"/>
          </a:xfrm>
          <a:prstGeom prst="rect">
            <a:avLst/>
          </a:prstGeom>
        </p:spPr>
      </p:pic>
      <p:sp>
        <p:nvSpPr>
          <p:cNvPr id="17" name="TextBox 16">
            <a:extLst>
              <a:ext uri="{FF2B5EF4-FFF2-40B4-BE49-F238E27FC236}">
                <a16:creationId xmlns:a16="http://schemas.microsoft.com/office/drawing/2014/main" id="{95961E4D-49E2-DE4F-9C22-E9F5B81574BF}"/>
              </a:ext>
            </a:extLst>
          </p:cNvPr>
          <p:cNvSpPr txBox="1"/>
          <p:nvPr userDrawn="1"/>
        </p:nvSpPr>
        <p:spPr>
          <a:xfrm>
            <a:off x="2841171" y="6394269"/>
            <a:ext cx="0" cy="0"/>
          </a:xfrm>
          <a:prstGeom prst="rect">
            <a:avLst/>
          </a:prstGeom>
        </p:spPr>
        <p:txBody>
          <a:bodyPr vert="horz" wrap="none" lIns="36000" tIns="0" rIns="0" bIns="0" rtlCol="0" anchor="ctr">
            <a:normAutofit fontScale="25000" lnSpcReduction="20000"/>
          </a:bodyPr>
          <a:lstStyle/>
          <a:p>
            <a:pPr algn="l"/>
            <a:endParaRPr lang="en-US" sz="1800">
              <a:solidFill>
                <a:schemeClr val="accent1"/>
              </a:solidFill>
            </a:endParaRPr>
          </a:p>
        </p:txBody>
      </p:sp>
      <p:grpSp>
        <p:nvGrpSpPr>
          <p:cNvPr id="12" name="Group 11">
            <a:extLst>
              <a:ext uri="{FF2B5EF4-FFF2-40B4-BE49-F238E27FC236}">
                <a16:creationId xmlns:a16="http://schemas.microsoft.com/office/drawing/2014/main" id="{493BEFA2-60D5-7C4C-B618-88D59D257CCA}"/>
              </a:ext>
            </a:extLst>
          </p:cNvPr>
          <p:cNvGrpSpPr/>
          <p:nvPr userDrawn="1"/>
        </p:nvGrpSpPr>
        <p:grpSpPr>
          <a:xfrm>
            <a:off x="802242" y="6398928"/>
            <a:ext cx="4558927" cy="260535"/>
            <a:chOff x="801688" y="6238242"/>
            <a:chExt cx="4558927" cy="260535"/>
          </a:xfrm>
        </p:grpSpPr>
        <p:grpSp>
          <p:nvGrpSpPr>
            <p:cNvPr id="10" name="Group 9">
              <a:extLst>
                <a:ext uri="{FF2B5EF4-FFF2-40B4-BE49-F238E27FC236}">
                  <a16:creationId xmlns:a16="http://schemas.microsoft.com/office/drawing/2014/main" id="{31C23ECF-C77E-0246-A88A-8FE6F76EA0D0}"/>
                </a:ext>
              </a:extLst>
            </p:cNvPr>
            <p:cNvGrpSpPr/>
            <p:nvPr userDrawn="1"/>
          </p:nvGrpSpPr>
          <p:grpSpPr>
            <a:xfrm>
              <a:off x="801688" y="6238242"/>
              <a:ext cx="1801813" cy="241601"/>
              <a:chOff x="801688" y="6238242"/>
              <a:chExt cx="1801813" cy="241601"/>
            </a:xfrm>
          </p:grpSpPr>
          <p:pic>
            <p:nvPicPr>
              <p:cNvPr id="14" name="Picture 13">
                <a:extLst>
                  <a:ext uri="{FF2B5EF4-FFF2-40B4-BE49-F238E27FC236}">
                    <a16:creationId xmlns:a16="http://schemas.microsoft.com/office/drawing/2014/main" id="{2C863AE7-629E-1544-A1DD-F3CB201068D3}"/>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9" name="TextBox 8">
                <a:extLst>
                  <a:ext uri="{FF2B5EF4-FFF2-40B4-BE49-F238E27FC236}">
                    <a16:creationId xmlns:a16="http://schemas.microsoft.com/office/drawing/2014/main" id="{CB0A8EFB-8986-8344-A389-3381729BBAB8}"/>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11" name="Group 10">
              <a:extLst>
                <a:ext uri="{FF2B5EF4-FFF2-40B4-BE49-F238E27FC236}">
                  <a16:creationId xmlns:a16="http://schemas.microsoft.com/office/drawing/2014/main" id="{93D0630E-85DE-1242-9AC5-1889705AC337}"/>
                </a:ext>
              </a:extLst>
            </p:cNvPr>
            <p:cNvGrpSpPr/>
            <p:nvPr userDrawn="1"/>
          </p:nvGrpSpPr>
          <p:grpSpPr>
            <a:xfrm>
              <a:off x="2712616" y="6247409"/>
              <a:ext cx="2647999" cy="251368"/>
              <a:chOff x="2712616" y="6247409"/>
              <a:chExt cx="2647999" cy="251368"/>
            </a:xfrm>
          </p:grpSpPr>
          <p:pic>
            <p:nvPicPr>
              <p:cNvPr id="8" name="Picture 7">
                <a:extLst>
                  <a:ext uri="{FF2B5EF4-FFF2-40B4-BE49-F238E27FC236}">
                    <a16:creationId xmlns:a16="http://schemas.microsoft.com/office/drawing/2014/main" id="{0DB517D5-1812-DB46-8F4B-D73AC74BBB23}"/>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13" name="TextBox 12">
                <a:extLst>
                  <a:ext uri="{FF2B5EF4-FFF2-40B4-BE49-F238E27FC236}">
                    <a16:creationId xmlns:a16="http://schemas.microsoft.com/office/drawing/2014/main" id="{B2ABCB5D-5B8B-8949-9EEB-5FB583BDFE67}"/>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148657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p:bg>
      <p:bgPr>
        <a:solidFill>
          <a:schemeClr val="accent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7CEDA3-8181-9644-B090-DD82EF554EA6}"/>
              </a:ext>
            </a:extLst>
          </p:cNvPr>
          <p:cNvSpPr>
            <a:spLocks noGrp="1"/>
          </p:cNvSpPr>
          <p:nvPr>
            <p:ph type="subTitle" idx="1"/>
          </p:nvPr>
        </p:nvSpPr>
        <p:spPr>
          <a:xfrm>
            <a:off x="820009" y="5053679"/>
            <a:ext cx="4363575"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2FEB9C6F-7E97-2B46-B196-272444AF8527}"/>
              </a:ext>
            </a:extLst>
          </p:cNvPr>
          <p:cNvSpPr>
            <a:spLocks noGrp="1"/>
          </p:cNvSpPr>
          <p:nvPr>
            <p:ph type="pic" sz="quarter" idx="10" hasCustomPrompt="1"/>
          </p:nvPr>
        </p:nvSpPr>
        <p:spPr>
          <a:xfrm>
            <a:off x="5403277" y="0"/>
            <a:ext cx="6392487" cy="6858000"/>
          </a:xfrm>
        </p:spPr>
        <p:txBody>
          <a:bodyPr anchor="ctr" anchorCtr="0"/>
          <a:lstStyle>
            <a:lvl1pPr algn="ctr">
              <a:defRPr/>
            </a:lvl1pPr>
          </a:lstStyle>
          <a:p>
            <a:r>
              <a:rPr lang="en-US"/>
              <a:t>Click to insert cover </a:t>
            </a:r>
            <a:br>
              <a:rPr lang="en-US"/>
            </a:br>
            <a:r>
              <a:rPr lang="en-US"/>
              <a:t>image here</a:t>
            </a:r>
          </a:p>
        </p:txBody>
      </p:sp>
      <p:sp>
        <p:nvSpPr>
          <p:cNvPr id="11" name="Picture Placeholder 8">
            <a:extLst>
              <a:ext uri="{FF2B5EF4-FFF2-40B4-BE49-F238E27FC236}">
                <a16:creationId xmlns:a16="http://schemas.microsoft.com/office/drawing/2014/main" id="{25A568F8-90C7-9A4A-A247-92864402762C}"/>
              </a:ext>
            </a:extLst>
          </p:cNvPr>
          <p:cNvSpPr>
            <a:spLocks noGrp="1"/>
          </p:cNvSpPr>
          <p:nvPr>
            <p:ph type="pic" sz="quarter" idx="11" hasCustomPrompt="1"/>
          </p:nvPr>
        </p:nvSpPr>
        <p:spPr>
          <a:xfrm>
            <a:off x="10622280" y="0"/>
            <a:ext cx="6096000" cy="6858000"/>
          </a:xfrm>
          <a:blipFill>
            <a:blip r:embed="rId2">
              <a:extLst>
                <a:ext uri="{28A0092B-C50C-407E-A947-70E740481C1C}">
                  <a14:useLocalDpi xmlns:a14="http://schemas.microsoft.com/office/drawing/2010/main"/>
                </a:ext>
              </a:extLst>
            </a:blip>
            <a:stretch>
              <a:fillRect/>
            </a:stretch>
          </a:blipFill>
        </p:spPr>
        <p:txBody>
          <a:bodyPr anchor="ctr" anchorCtr="0">
            <a:normAutofit/>
          </a:bodyPr>
          <a:lstStyle>
            <a:lvl1pPr algn="ctr">
              <a:defRPr sz="1400"/>
            </a:lvl1pPr>
          </a:lstStyle>
          <a:p>
            <a:r>
              <a:rPr lang="en-US"/>
              <a:t>This is the white</a:t>
            </a:r>
            <a:br>
              <a:rPr lang="en-US"/>
            </a:br>
            <a:r>
              <a:rPr lang="en-US"/>
              <a:t>overlay graphic</a:t>
            </a:r>
            <a:br>
              <a:rPr lang="en-US"/>
            </a:br>
            <a:r>
              <a:rPr lang="en-US"/>
              <a:t>leave me alone</a:t>
            </a:r>
          </a:p>
        </p:txBody>
      </p:sp>
      <p:pic>
        <p:nvPicPr>
          <p:cNvPr id="14" name="Picture 13">
            <a:extLst>
              <a:ext uri="{FF2B5EF4-FFF2-40B4-BE49-F238E27FC236}">
                <a16:creationId xmlns:a16="http://schemas.microsoft.com/office/drawing/2014/main" id="{2139A3E8-D249-7946-AF16-2876BB018AA4}"/>
              </a:ext>
            </a:extLst>
          </p:cNvPr>
          <p:cNvPicPr>
            <a:picLocks noChangeAspect="1"/>
          </p:cNvPicPr>
          <p:nvPr userDrawn="1"/>
        </p:nvPicPr>
        <p:blipFill>
          <a:blip r:embed="rId3"/>
          <a:srcRect/>
          <a:stretch/>
        </p:blipFill>
        <p:spPr>
          <a:xfrm>
            <a:off x="664291" y="703683"/>
            <a:ext cx="1778871" cy="1153600"/>
          </a:xfrm>
          <a:prstGeom prst="rect">
            <a:avLst/>
          </a:prstGeom>
        </p:spPr>
      </p:pic>
      <p:sp>
        <p:nvSpPr>
          <p:cNvPr id="15" name="Title 1">
            <a:extLst>
              <a:ext uri="{FF2B5EF4-FFF2-40B4-BE49-F238E27FC236}">
                <a16:creationId xmlns:a16="http://schemas.microsoft.com/office/drawing/2014/main" id="{CD0ED66D-6FCB-6242-B759-62628616EF50}"/>
              </a:ext>
            </a:extLst>
          </p:cNvPr>
          <p:cNvSpPr>
            <a:spLocks noGrp="1"/>
          </p:cNvSpPr>
          <p:nvPr>
            <p:ph type="ctrTitle"/>
          </p:nvPr>
        </p:nvSpPr>
        <p:spPr>
          <a:xfrm>
            <a:off x="802240" y="2517867"/>
            <a:ext cx="4381341" cy="2179071"/>
          </a:xfrm>
        </p:spPr>
        <p:txBody>
          <a:bodyPr lIns="0" tIns="0" rIns="0" bIns="0" anchor="b">
            <a:normAutofit/>
          </a:bodyPr>
          <a:lstStyle>
            <a:lvl1pPr algn="l">
              <a:lnSpc>
                <a:spcPct val="80000"/>
              </a:lnSpc>
              <a:defRPr sz="5000" b="1" baseline="0">
                <a:solidFill>
                  <a:schemeClr val="tx1"/>
                </a:solidFill>
              </a:defRPr>
            </a:lvl1pPr>
          </a:lstStyle>
          <a:p>
            <a:r>
              <a:rPr lang="en-US"/>
              <a:t>Click to edit Master title style</a:t>
            </a:r>
          </a:p>
        </p:txBody>
      </p:sp>
      <p:grpSp>
        <p:nvGrpSpPr>
          <p:cNvPr id="16" name="Group 15">
            <a:extLst>
              <a:ext uri="{FF2B5EF4-FFF2-40B4-BE49-F238E27FC236}">
                <a16:creationId xmlns:a16="http://schemas.microsoft.com/office/drawing/2014/main" id="{72832525-C6B5-674E-8F94-C15948056BCC}"/>
              </a:ext>
            </a:extLst>
          </p:cNvPr>
          <p:cNvGrpSpPr/>
          <p:nvPr userDrawn="1"/>
        </p:nvGrpSpPr>
        <p:grpSpPr>
          <a:xfrm>
            <a:off x="802242" y="6398928"/>
            <a:ext cx="4558927" cy="260535"/>
            <a:chOff x="801688" y="6238242"/>
            <a:chExt cx="4558927" cy="260535"/>
          </a:xfrm>
        </p:grpSpPr>
        <p:grpSp>
          <p:nvGrpSpPr>
            <p:cNvPr id="17" name="Group 16">
              <a:extLst>
                <a:ext uri="{FF2B5EF4-FFF2-40B4-BE49-F238E27FC236}">
                  <a16:creationId xmlns:a16="http://schemas.microsoft.com/office/drawing/2014/main" id="{993BB40C-1806-1649-B631-3FC0FE5EA4EB}"/>
                </a:ext>
              </a:extLst>
            </p:cNvPr>
            <p:cNvGrpSpPr/>
            <p:nvPr userDrawn="1"/>
          </p:nvGrpSpPr>
          <p:grpSpPr>
            <a:xfrm>
              <a:off x="801688" y="6238242"/>
              <a:ext cx="1801813" cy="241601"/>
              <a:chOff x="801688" y="6238242"/>
              <a:chExt cx="1801813" cy="241601"/>
            </a:xfrm>
          </p:grpSpPr>
          <p:pic>
            <p:nvPicPr>
              <p:cNvPr id="28" name="Picture 27">
                <a:extLst>
                  <a:ext uri="{FF2B5EF4-FFF2-40B4-BE49-F238E27FC236}">
                    <a16:creationId xmlns:a16="http://schemas.microsoft.com/office/drawing/2014/main" id="{01CE073B-99B1-6841-96CA-688189131772}"/>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9" name="TextBox 28">
                <a:extLst>
                  <a:ext uri="{FF2B5EF4-FFF2-40B4-BE49-F238E27FC236}">
                    <a16:creationId xmlns:a16="http://schemas.microsoft.com/office/drawing/2014/main" id="{A71DBCDA-BE01-2642-B27B-A8A442BFA544}"/>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25" name="Group 24">
              <a:extLst>
                <a:ext uri="{FF2B5EF4-FFF2-40B4-BE49-F238E27FC236}">
                  <a16:creationId xmlns:a16="http://schemas.microsoft.com/office/drawing/2014/main" id="{5A2DF142-7C08-0247-B8E9-C3D0DC61FD20}"/>
                </a:ext>
              </a:extLst>
            </p:cNvPr>
            <p:cNvGrpSpPr/>
            <p:nvPr userDrawn="1"/>
          </p:nvGrpSpPr>
          <p:grpSpPr>
            <a:xfrm>
              <a:off x="2712616" y="6247409"/>
              <a:ext cx="2647999" cy="251368"/>
              <a:chOff x="2712616" y="6247409"/>
              <a:chExt cx="2647999" cy="251368"/>
            </a:xfrm>
          </p:grpSpPr>
          <p:pic>
            <p:nvPicPr>
              <p:cNvPr id="26" name="Picture 25">
                <a:extLst>
                  <a:ext uri="{FF2B5EF4-FFF2-40B4-BE49-F238E27FC236}">
                    <a16:creationId xmlns:a16="http://schemas.microsoft.com/office/drawing/2014/main" id="{02DED6A0-EF98-2F4A-9B7C-970A53A8651D}"/>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7" name="TextBox 26">
                <a:extLst>
                  <a:ext uri="{FF2B5EF4-FFF2-40B4-BE49-F238E27FC236}">
                    <a16:creationId xmlns:a16="http://schemas.microsoft.com/office/drawing/2014/main" id="{2765DB09-569F-244D-B273-7DC0DC5CD0F5}"/>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29287763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Image">
    <p:bg>
      <p:bgPr>
        <a:solidFill>
          <a:schemeClr val="accent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7CEDA3-8181-9644-B090-DD82EF554EA6}"/>
              </a:ext>
            </a:extLst>
          </p:cNvPr>
          <p:cNvSpPr>
            <a:spLocks noGrp="1"/>
          </p:cNvSpPr>
          <p:nvPr>
            <p:ph type="subTitle" idx="1"/>
          </p:nvPr>
        </p:nvSpPr>
        <p:spPr>
          <a:xfrm>
            <a:off x="820009" y="5053679"/>
            <a:ext cx="4363575"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2FEB9C6F-7E97-2B46-B196-272444AF8527}"/>
              </a:ext>
            </a:extLst>
          </p:cNvPr>
          <p:cNvSpPr>
            <a:spLocks noGrp="1"/>
          </p:cNvSpPr>
          <p:nvPr>
            <p:ph type="pic" sz="quarter" idx="10" hasCustomPrompt="1"/>
          </p:nvPr>
        </p:nvSpPr>
        <p:spPr>
          <a:xfrm>
            <a:off x="5403277" y="0"/>
            <a:ext cx="6392487" cy="6858000"/>
          </a:xfrm>
        </p:spPr>
        <p:txBody>
          <a:bodyPr anchor="ctr" anchorCtr="0"/>
          <a:lstStyle>
            <a:lvl1pPr algn="ctr">
              <a:defRPr/>
            </a:lvl1pPr>
          </a:lstStyle>
          <a:p>
            <a:r>
              <a:rPr lang="en-US"/>
              <a:t>Click to insert cover </a:t>
            </a:r>
            <a:br>
              <a:rPr lang="en-US"/>
            </a:br>
            <a:r>
              <a:rPr lang="en-US"/>
              <a:t>image here</a:t>
            </a:r>
          </a:p>
        </p:txBody>
      </p:sp>
      <p:sp>
        <p:nvSpPr>
          <p:cNvPr id="11" name="Picture Placeholder 8">
            <a:extLst>
              <a:ext uri="{FF2B5EF4-FFF2-40B4-BE49-F238E27FC236}">
                <a16:creationId xmlns:a16="http://schemas.microsoft.com/office/drawing/2014/main" id="{25A568F8-90C7-9A4A-A247-92864402762C}"/>
              </a:ext>
            </a:extLst>
          </p:cNvPr>
          <p:cNvSpPr>
            <a:spLocks noGrp="1"/>
          </p:cNvSpPr>
          <p:nvPr>
            <p:ph type="pic" sz="quarter" idx="11" hasCustomPrompt="1"/>
          </p:nvPr>
        </p:nvSpPr>
        <p:spPr>
          <a:xfrm>
            <a:off x="10622280" y="0"/>
            <a:ext cx="6096000" cy="6858000"/>
          </a:xfrm>
          <a:blipFill>
            <a:blip r:embed="rId2">
              <a:extLst>
                <a:ext uri="{28A0092B-C50C-407E-A947-70E740481C1C}">
                  <a14:useLocalDpi xmlns:a14="http://schemas.microsoft.com/office/drawing/2010/main"/>
                </a:ext>
              </a:extLst>
            </a:blip>
            <a:stretch>
              <a:fillRect/>
            </a:stretch>
          </a:blipFill>
        </p:spPr>
        <p:txBody>
          <a:bodyPr anchor="ctr" anchorCtr="0">
            <a:normAutofit/>
          </a:bodyPr>
          <a:lstStyle>
            <a:lvl1pPr algn="ctr">
              <a:defRPr sz="1400"/>
            </a:lvl1pPr>
          </a:lstStyle>
          <a:p>
            <a:r>
              <a:rPr lang="en-US"/>
              <a:t>This is the white</a:t>
            </a:r>
            <a:br>
              <a:rPr lang="en-US"/>
            </a:br>
            <a:r>
              <a:rPr lang="en-US"/>
              <a:t>overlay graphic</a:t>
            </a:r>
            <a:br>
              <a:rPr lang="en-US"/>
            </a:br>
            <a:r>
              <a:rPr lang="en-US"/>
              <a:t>leave me alone</a:t>
            </a:r>
          </a:p>
        </p:txBody>
      </p:sp>
      <p:pic>
        <p:nvPicPr>
          <p:cNvPr id="14" name="Picture 13">
            <a:extLst>
              <a:ext uri="{FF2B5EF4-FFF2-40B4-BE49-F238E27FC236}">
                <a16:creationId xmlns:a16="http://schemas.microsoft.com/office/drawing/2014/main" id="{2139A3E8-D249-7946-AF16-2876BB018AA4}"/>
              </a:ext>
            </a:extLst>
          </p:cNvPr>
          <p:cNvPicPr>
            <a:picLocks noChangeAspect="1"/>
          </p:cNvPicPr>
          <p:nvPr userDrawn="1"/>
        </p:nvPicPr>
        <p:blipFill>
          <a:blip r:embed="rId3"/>
          <a:srcRect/>
          <a:stretch/>
        </p:blipFill>
        <p:spPr>
          <a:xfrm>
            <a:off x="664291" y="703683"/>
            <a:ext cx="1778871" cy="1153600"/>
          </a:xfrm>
          <a:prstGeom prst="rect">
            <a:avLst/>
          </a:prstGeom>
        </p:spPr>
      </p:pic>
      <p:sp>
        <p:nvSpPr>
          <p:cNvPr id="15" name="Title 1">
            <a:extLst>
              <a:ext uri="{FF2B5EF4-FFF2-40B4-BE49-F238E27FC236}">
                <a16:creationId xmlns:a16="http://schemas.microsoft.com/office/drawing/2014/main" id="{CD0ED66D-6FCB-6242-B759-62628616EF50}"/>
              </a:ext>
            </a:extLst>
          </p:cNvPr>
          <p:cNvSpPr>
            <a:spLocks noGrp="1"/>
          </p:cNvSpPr>
          <p:nvPr>
            <p:ph type="ctrTitle"/>
          </p:nvPr>
        </p:nvSpPr>
        <p:spPr>
          <a:xfrm>
            <a:off x="802240" y="2517867"/>
            <a:ext cx="4381341" cy="2179071"/>
          </a:xfrm>
        </p:spPr>
        <p:txBody>
          <a:bodyPr lIns="0" tIns="0" rIns="0" bIns="0" anchor="b">
            <a:normAutofit/>
          </a:bodyPr>
          <a:lstStyle>
            <a:lvl1pPr algn="l">
              <a:lnSpc>
                <a:spcPct val="80000"/>
              </a:lnSpc>
              <a:defRPr sz="5000" b="1" baseline="0">
                <a:solidFill>
                  <a:schemeClr val="tx1"/>
                </a:solidFill>
              </a:defRPr>
            </a:lvl1pPr>
          </a:lstStyle>
          <a:p>
            <a:r>
              <a:rPr lang="en-US"/>
              <a:t>Click to edit Master title style</a:t>
            </a:r>
          </a:p>
        </p:txBody>
      </p:sp>
      <p:grpSp>
        <p:nvGrpSpPr>
          <p:cNvPr id="16" name="Group 15">
            <a:extLst>
              <a:ext uri="{FF2B5EF4-FFF2-40B4-BE49-F238E27FC236}">
                <a16:creationId xmlns:a16="http://schemas.microsoft.com/office/drawing/2014/main" id="{4F66340C-098A-E44D-BE12-79009FCAFEC4}"/>
              </a:ext>
            </a:extLst>
          </p:cNvPr>
          <p:cNvGrpSpPr/>
          <p:nvPr userDrawn="1"/>
        </p:nvGrpSpPr>
        <p:grpSpPr>
          <a:xfrm>
            <a:off x="802242" y="6398928"/>
            <a:ext cx="4558927" cy="260535"/>
            <a:chOff x="801688" y="6238242"/>
            <a:chExt cx="4558927" cy="260535"/>
          </a:xfrm>
        </p:grpSpPr>
        <p:grpSp>
          <p:nvGrpSpPr>
            <p:cNvPr id="17" name="Group 16">
              <a:extLst>
                <a:ext uri="{FF2B5EF4-FFF2-40B4-BE49-F238E27FC236}">
                  <a16:creationId xmlns:a16="http://schemas.microsoft.com/office/drawing/2014/main" id="{920F5750-971A-2849-AAFE-2E1DB5B33E2D}"/>
                </a:ext>
              </a:extLst>
            </p:cNvPr>
            <p:cNvGrpSpPr/>
            <p:nvPr userDrawn="1"/>
          </p:nvGrpSpPr>
          <p:grpSpPr>
            <a:xfrm>
              <a:off x="801688" y="6238242"/>
              <a:ext cx="1801813" cy="241601"/>
              <a:chOff x="801688" y="6238242"/>
              <a:chExt cx="1801813" cy="241601"/>
            </a:xfrm>
          </p:grpSpPr>
          <p:pic>
            <p:nvPicPr>
              <p:cNvPr id="28" name="Picture 27">
                <a:extLst>
                  <a:ext uri="{FF2B5EF4-FFF2-40B4-BE49-F238E27FC236}">
                    <a16:creationId xmlns:a16="http://schemas.microsoft.com/office/drawing/2014/main" id="{9CA515F1-E4B8-894C-9DC5-9F547E7BFE15}"/>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9" name="TextBox 28">
                <a:extLst>
                  <a:ext uri="{FF2B5EF4-FFF2-40B4-BE49-F238E27FC236}">
                    <a16:creationId xmlns:a16="http://schemas.microsoft.com/office/drawing/2014/main" id="{DB8F4329-7870-1C4E-B84E-90BA75746564}"/>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25" name="Group 24">
              <a:extLst>
                <a:ext uri="{FF2B5EF4-FFF2-40B4-BE49-F238E27FC236}">
                  <a16:creationId xmlns:a16="http://schemas.microsoft.com/office/drawing/2014/main" id="{292D98E7-9EE2-884D-BACD-78CBAB795219}"/>
                </a:ext>
              </a:extLst>
            </p:cNvPr>
            <p:cNvGrpSpPr/>
            <p:nvPr userDrawn="1"/>
          </p:nvGrpSpPr>
          <p:grpSpPr>
            <a:xfrm>
              <a:off x="2712616" y="6247409"/>
              <a:ext cx="2647999" cy="251368"/>
              <a:chOff x="2712616" y="6247409"/>
              <a:chExt cx="2647999" cy="251368"/>
            </a:xfrm>
          </p:grpSpPr>
          <p:pic>
            <p:nvPicPr>
              <p:cNvPr id="26" name="Picture 25">
                <a:extLst>
                  <a:ext uri="{FF2B5EF4-FFF2-40B4-BE49-F238E27FC236}">
                    <a16:creationId xmlns:a16="http://schemas.microsoft.com/office/drawing/2014/main" id="{61E6A6A6-751C-264E-AE3B-DB5B59544BB6}"/>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7" name="TextBox 26">
                <a:extLst>
                  <a:ext uri="{FF2B5EF4-FFF2-40B4-BE49-F238E27FC236}">
                    <a16:creationId xmlns:a16="http://schemas.microsoft.com/office/drawing/2014/main" id="{36099F75-3AE0-3C45-A168-83BC0A868CA1}"/>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39907428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Image">
    <p:bg>
      <p:bgPr>
        <a:solidFill>
          <a:schemeClr val="accent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7CEDA3-8181-9644-B090-DD82EF554EA6}"/>
              </a:ext>
            </a:extLst>
          </p:cNvPr>
          <p:cNvSpPr>
            <a:spLocks noGrp="1"/>
          </p:cNvSpPr>
          <p:nvPr>
            <p:ph type="subTitle" idx="1"/>
          </p:nvPr>
        </p:nvSpPr>
        <p:spPr>
          <a:xfrm>
            <a:off x="820009" y="5053679"/>
            <a:ext cx="4363575"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2FEB9C6F-7E97-2B46-B196-272444AF8527}"/>
              </a:ext>
            </a:extLst>
          </p:cNvPr>
          <p:cNvSpPr>
            <a:spLocks noGrp="1"/>
          </p:cNvSpPr>
          <p:nvPr>
            <p:ph type="pic" sz="quarter" idx="10" hasCustomPrompt="1"/>
          </p:nvPr>
        </p:nvSpPr>
        <p:spPr>
          <a:xfrm>
            <a:off x="5403277" y="0"/>
            <a:ext cx="6392487" cy="6858000"/>
          </a:xfrm>
        </p:spPr>
        <p:txBody>
          <a:bodyPr anchor="ctr" anchorCtr="0"/>
          <a:lstStyle>
            <a:lvl1pPr algn="ctr">
              <a:defRPr/>
            </a:lvl1pPr>
          </a:lstStyle>
          <a:p>
            <a:r>
              <a:rPr lang="en-US"/>
              <a:t>Click to insert cover </a:t>
            </a:r>
            <a:br>
              <a:rPr lang="en-US"/>
            </a:br>
            <a:r>
              <a:rPr lang="en-US"/>
              <a:t>image here</a:t>
            </a:r>
          </a:p>
        </p:txBody>
      </p:sp>
      <p:sp>
        <p:nvSpPr>
          <p:cNvPr id="11" name="Picture Placeholder 8">
            <a:extLst>
              <a:ext uri="{FF2B5EF4-FFF2-40B4-BE49-F238E27FC236}">
                <a16:creationId xmlns:a16="http://schemas.microsoft.com/office/drawing/2014/main" id="{25A568F8-90C7-9A4A-A247-92864402762C}"/>
              </a:ext>
            </a:extLst>
          </p:cNvPr>
          <p:cNvSpPr>
            <a:spLocks noGrp="1"/>
          </p:cNvSpPr>
          <p:nvPr>
            <p:ph type="pic" sz="quarter" idx="11" hasCustomPrompt="1"/>
          </p:nvPr>
        </p:nvSpPr>
        <p:spPr>
          <a:xfrm>
            <a:off x="10622280" y="0"/>
            <a:ext cx="6096000" cy="6858000"/>
          </a:xfrm>
          <a:blipFill>
            <a:blip r:embed="rId2">
              <a:extLst>
                <a:ext uri="{28A0092B-C50C-407E-A947-70E740481C1C}">
                  <a14:useLocalDpi xmlns:a14="http://schemas.microsoft.com/office/drawing/2010/main"/>
                </a:ext>
              </a:extLst>
            </a:blip>
            <a:stretch>
              <a:fillRect/>
            </a:stretch>
          </a:blipFill>
        </p:spPr>
        <p:txBody>
          <a:bodyPr anchor="ctr" anchorCtr="0">
            <a:normAutofit/>
          </a:bodyPr>
          <a:lstStyle>
            <a:lvl1pPr algn="ctr">
              <a:defRPr sz="1400"/>
            </a:lvl1pPr>
          </a:lstStyle>
          <a:p>
            <a:r>
              <a:rPr lang="en-US"/>
              <a:t>This is the white</a:t>
            </a:r>
            <a:br>
              <a:rPr lang="en-US"/>
            </a:br>
            <a:r>
              <a:rPr lang="en-US"/>
              <a:t>overlay graphic</a:t>
            </a:r>
            <a:br>
              <a:rPr lang="en-US"/>
            </a:br>
            <a:r>
              <a:rPr lang="en-US"/>
              <a:t>leave me alone</a:t>
            </a:r>
          </a:p>
        </p:txBody>
      </p:sp>
      <p:pic>
        <p:nvPicPr>
          <p:cNvPr id="14" name="Picture 13">
            <a:extLst>
              <a:ext uri="{FF2B5EF4-FFF2-40B4-BE49-F238E27FC236}">
                <a16:creationId xmlns:a16="http://schemas.microsoft.com/office/drawing/2014/main" id="{2139A3E8-D249-7946-AF16-2876BB018AA4}"/>
              </a:ext>
            </a:extLst>
          </p:cNvPr>
          <p:cNvPicPr>
            <a:picLocks noChangeAspect="1"/>
          </p:cNvPicPr>
          <p:nvPr userDrawn="1"/>
        </p:nvPicPr>
        <p:blipFill>
          <a:blip r:embed="rId3"/>
          <a:srcRect/>
          <a:stretch/>
        </p:blipFill>
        <p:spPr>
          <a:xfrm>
            <a:off x="664291" y="703683"/>
            <a:ext cx="1778871" cy="1153600"/>
          </a:xfrm>
          <a:prstGeom prst="rect">
            <a:avLst/>
          </a:prstGeom>
        </p:spPr>
      </p:pic>
      <p:sp>
        <p:nvSpPr>
          <p:cNvPr id="15" name="Title 1">
            <a:extLst>
              <a:ext uri="{FF2B5EF4-FFF2-40B4-BE49-F238E27FC236}">
                <a16:creationId xmlns:a16="http://schemas.microsoft.com/office/drawing/2014/main" id="{CD0ED66D-6FCB-6242-B759-62628616EF50}"/>
              </a:ext>
            </a:extLst>
          </p:cNvPr>
          <p:cNvSpPr>
            <a:spLocks noGrp="1"/>
          </p:cNvSpPr>
          <p:nvPr>
            <p:ph type="ctrTitle"/>
          </p:nvPr>
        </p:nvSpPr>
        <p:spPr>
          <a:xfrm>
            <a:off x="802240" y="2517867"/>
            <a:ext cx="4381341" cy="2179071"/>
          </a:xfrm>
        </p:spPr>
        <p:txBody>
          <a:bodyPr lIns="0" tIns="0" rIns="0" bIns="0" anchor="b">
            <a:normAutofit/>
          </a:bodyPr>
          <a:lstStyle>
            <a:lvl1pPr algn="l">
              <a:lnSpc>
                <a:spcPct val="80000"/>
              </a:lnSpc>
              <a:defRPr sz="5000" b="1" baseline="0">
                <a:solidFill>
                  <a:schemeClr val="tx1"/>
                </a:solidFill>
              </a:defRPr>
            </a:lvl1pPr>
          </a:lstStyle>
          <a:p>
            <a:r>
              <a:rPr lang="en-US"/>
              <a:t>Click to edit Master title style</a:t>
            </a:r>
          </a:p>
        </p:txBody>
      </p:sp>
      <p:grpSp>
        <p:nvGrpSpPr>
          <p:cNvPr id="16" name="Group 15">
            <a:extLst>
              <a:ext uri="{FF2B5EF4-FFF2-40B4-BE49-F238E27FC236}">
                <a16:creationId xmlns:a16="http://schemas.microsoft.com/office/drawing/2014/main" id="{BC25D46A-0C58-4342-AF96-4A34AE8567C3}"/>
              </a:ext>
            </a:extLst>
          </p:cNvPr>
          <p:cNvGrpSpPr/>
          <p:nvPr userDrawn="1"/>
        </p:nvGrpSpPr>
        <p:grpSpPr>
          <a:xfrm>
            <a:off x="802242" y="6398928"/>
            <a:ext cx="4558927" cy="260535"/>
            <a:chOff x="801688" y="6238242"/>
            <a:chExt cx="4558927" cy="260535"/>
          </a:xfrm>
        </p:grpSpPr>
        <p:grpSp>
          <p:nvGrpSpPr>
            <p:cNvPr id="17" name="Group 16">
              <a:extLst>
                <a:ext uri="{FF2B5EF4-FFF2-40B4-BE49-F238E27FC236}">
                  <a16:creationId xmlns:a16="http://schemas.microsoft.com/office/drawing/2014/main" id="{724931AF-54C7-984D-ABF0-EA970EF18CBD}"/>
                </a:ext>
              </a:extLst>
            </p:cNvPr>
            <p:cNvGrpSpPr/>
            <p:nvPr userDrawn="1"/>
          </p:nvGrpSpPr>
          <p:grpSpPr>
            <a:xfrm>
              <a:off x="801688" y="6238242"/>
              <a:ext cx="1801813" cy="241601"/>
              <a:chOff x="801688" y="6238242"/>
              <a:chExt cx="1801813" cy="241601"/>
            </a:xfrm>
          </p:grpSpPr>
          <p:pic>
            <p:nvPicPr>
              <p:cNvPr id="28" name="Picture 27">
                <a:extLst>
                  <a:ext uri="{FF2B5EF4-FFF2-40B4-BE49-F238E27FC236}">
                    <a16:creationId xmlns:a16="http://schemas.microsoft.com/office/drawing/2014/main" id="{EEEAA990-CC1C-2E41-BE04-D081D9E844E7}"/>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9" name="TextBox 28">
                <a:extLst>
                  <a:ext uri="{FF2B5EF4-FFF2-40B4-BE49-F238E27FC236}">
                    <a16:creationId xmlns:a16="http://schemas.microsoft.com/office/drawing/2014/main" id="{8D549EFA-AED8-084B-8F7C-109DBB9B2AE0}"/>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25" name="Group 24">
              <a:extLst>
                <a:ext uri="{FF2B5EF4-FFF2-40B4-BE49-F238E27FC236}">
                  <a16:creationId xmlns:a16="http://schemas.microsoft.com/office/drawing/2014/main" id="{44957E1E-5DE8-1041-8A33-0B705C66F424}"/>
                </a:ext>
              </a:extLst>
            </p:cNvPr>
            <p:cNvGrpSpPr/>
            <p:nvPr userDrawn="1"/>
          </p:nvGrpSpPr>
          <p:grpSpPr>
            <a:xfrm>
              <a:off x="2712616" y="6247409"/>
              <a:ext cx="2647999" cy="251368"/>
              <a:chOff x="2712616" y="6247409"/>
              <a:chExt cx="2647999" cy="251368"/>
            </a:xfrm>
          </p:grpSpPr>
          <p:pic>
            <p:nvPicPr>
              <p:cNvPr id="26" name="Picture 25">
                <a:extLst>
                  <a:ext uri="{FF2B5EF4-FFF2-40B4-BE49-F238E27FC236}">
                    <a16:creationId xmlns:a16="http://schemas.microsoft.com/office/drawing/2014/main" id="{446145D7-1DDC-694D-98CE-AF98D12C3E02}"/>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7" name="TextBox 26">
                <a:extLst>
                  <a:ext uri="{FF2B5EF4-FFF2-40B4-BE49-F238E27FC236}">
                    <a16:creationId xmlns:a16="http://schemas.microsoft.com/office/drawing/2014/main" id="{8898F18E-81AB-B049-AD33-B9162F0B3A73}"/>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3045710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5B7130-0975-4E41-8611-B6088A391EB0}"/>
              </a:ext>
            </a:extLst>
          </p:cNvPr>
          <p:cNvPicPr>
            <a:picLocks noChangeAspect="1"/>
          </p:cNvPicPr>
          <p:nvPr userDrawn="1"/>
        </p:nvPicPr>
        <p:blipFill>
          <a:blip r:embed="rId2">
            <a:alphaModFix amt="20000"/>
          </a:blip>
          <a:stretch>
            <a:fillRect/>
          </a:stretch>
        </p:blipFill>
        <p:spPr>
          <a:xfrm>
            <a:off x="8823517" y="6096"/>
            <a:ext cx="12181163" cy="6851904"/>
          </a:xfrm>
          <a:prstGeom prst="rect">
            <a:avLst/>
          </a:prstGeom>
        </p:spPr>
      </p:pic>
      <p:pic>
        <p:nvPicPr>
          <p:cNvPr id="5" name="Picture 4">
            <a:extLst>
              <a:ext uri="{FF2B5EF4-FFF2-40B4-BE49-F238E27FC236}">
                <a16:creationId xmlns:a16="http://schemas.microsoft.com/office/drawing/2014/main" id="{1D308939-43C1-4146-ABD3-BA2D710348CD}"/>
              </a:ext>
            </a:extLst>
          </p:cNvPr>
          <p:cNvPicPr>
            <a:picLocks noChangeAspect="1"/>
          </p:cNvPicPr>
          <p:nvPr userDrawn="1"/>
        </p:nvPicPr>
        <p:blipFill>
          <a:blip r:embed="rId3"/>
          <a:stretch>
            <a:fillRect/>
          </a:stretch>
        </p:blipFill>
        <p:spPr>
          <a:xfrm>
            <a:off x="2850079" y="-2259875"/>
            <a:ext cx="12192000" cy="6858000"/>
          </a:xfrm>
          <a:prstGeom prst="rect">
            <a:avLst/>
          </a:prstGeom>
        </p:spPr>
      </p:pic>
      <p:sp>
        <p:nvSpPr>
          <p:cNvPr id="9" name="Title 1">
            <a:extLst>
              <a:ext uri="{FF2B5EF4-FFF2-40B4-BE49-F238E27FC236}">
                <a16:creationId xmlns:a16="http://schemas.microsoft.com/office/drawing/2014/main" id="{AA6C22B2-F71A-6147-9B23-BCD410622EAF}"/>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BDF8954C-5720-3546-858B-6DDF3CCCE95E}"/>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879AF821-F8D3-D24C-82B0-A894FE5DD6F3}"/>
              </a:ext>
            </a:extLst>
          </p:cNvPr>
          <p:cNvPicPr>
            <a:picLocks noChangeAspect="1"/>
          </p:cNvPicPr>
          <p:nvPr userDrawn="1"/>
        </p:nvPicPr>
        <p:blipFill>
          <a:blip r:embed="rId4"/>
          <a:srcRect/>
          <a:stretch/>
        </p:blipFill>
        <p:spPr>
          <a:xfrm>
            <a:off x="664291" y="703683"/>
            <a:ext cx="1778871" cy="1153600"/>
          </a:xfrm>
          <a:prstGeom prst="rect">
            <a:avLst/>
          </a:prstGeom>
        </p:spPr>
      </p:pic>
      <p:grpSp>
        <p:nvGrpSpPr>
          <p:cNvPr id="14" name="Group 13">
            <a:extLst>
              <a:ext uri="{FF2B5EF4-FFF2-40B4-BE49-F238E27FC236}">
                <a16:creationId xmlns:a16="http://schemas.microsoft.com/office/drawing/2014/main" id="{2F495DC8-B3EB-6341-99CB-A8DED1A0F393}"/>
              </a:ext>
            </a:extLst>
          </p:cNvPr>
          <p:cNvGrpSpPr/>
          <p:nvPr userDrawn="1"/>
        </p:nvGrpSpPr>
        <p:grpSpPr>
          <a:xfrm>
            <a:off x="802242" y="6398928"/>
            <a:ext cx="4558927" cy="260535"/>
            <a:chOff x="801688" y="6238242"/>
            <a:chExt cx="4558927" cy="260535"/>
          </a:xfrm>
        </p:grpSpPr>
        <p:grpSp>
          <p:nvGrpSpPr>
            <p:cNvPr id="15" name="Group 14">
              <a:extLst>
                <a:ext uri="{FF2B5EF4-FFF2-40B4-BE49-F238E27FC236}">
                  <a16:creationId xmlns:a16="http://schemas.microsoft.com/office/drawing/2014/main" id="{E474E926-0331-EB4E-A814-410C4820CCC3}"/>
                </a:ext>
              </a:extLst>
            </p:cNvPr>
            <p:cNvGrpSpPr/>
            <p:nvPr userDrawn="1"/>
          </p:nvGrpSpPr>
          <p:grpSpPr>
            <a:xfrm>
              <a:off x="801688" y="6238242"/>
              <a:ext cx="1801813" cy="241601"/>
              <a:chOff x="801688" y="6238242"/>
              <a:chExt cx="1801813" cy="241601"/>
            </a:xfrm>
          </p:grpSpPr>
          <p:pic>
            <p:nvPicPr>
              <p:cNvPr id="26" name="Picture 25">
                <a:extLst>
                  <a:ext uri="{FF2B5EF4-FFF2-40B4-BE49-F238E27FC236}">
                    <a16:creationId xmlns:a16="http://schemas.microsoft.com/office/drawing/2014/main" id="{D702A59B-7108-5242-900A-B08B9EB4769B}"/>
                  </a:ext>
                </a:extLst>
              </p:cNvPr>
              <p:cNvPicPr>
                <a:picLocks noChangeAspect="1"/>
              </p:cNvPicPr>
              <p:nvPr userDrawn="1"/>
            </p:nvPicPr>
            <p:blipFill>
              <a:blip r:embed="rId5">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7" name="TextBox 26">
                <a:extLst>
                  <a:ext uri="{FF2B5EF4-FFF2-40B4-BE49-F238E27FC236}">
                    <a16:creationId xmlns:a16="http://schemas.microsoft.com/office/drawing/2014/main" id="{2BD4EF69-C188-9642-BDD4-9C8881AF1C09}"/>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16" name="Group 15">
              <a:extLst>
                <a:ext uri="{FF2B5EF4-FFF2-40B4-BE49-F238E27FC236}">
                  <a16:creationId xmlns:a16="http://schemas.microsoft.com/office/drawing/2014/main" id="{EE3F0AF9-5E7C-6D46-957A-DB81F2819989}"/>
                </a:ext>
              </a:extLst>
            </p:cNvPr>
            <p:cNvGrpSpPr/>
            <p:nvPr userDrawn="1"/>
          </p:nvGrpSpPr>
          <p:grpSpPr>
            <a:xfrm>
              <a:off x="2712616" y="6247409"/>
              <a:ext cx="2647999" cy="251368"/>
              <a:chOff x="2712616" y="6247409"/>
              <a:chExt cx="2647999" cy="251368"/>
            </a:xfrm>
          </p:grpSpPr>
          <p:pic>
            <p:nvPicPr>
              <p:cNvPr id="17" name="Picture 16">
                <a:extLst>
                  <a:ext uri="{FF2B5EF4-FFF2-40B4-BE49-F238E27FC236}">
                    <a16:creationId xmlns:a16="http://schemas.microsoft.com/office/drawing/2014/main" id="{ECF0F0C3-AC4B-D243-AA1B-C7C2C81C0E4E}"/>
                  </a:ext>
                </a:extLst>
              </p:cNvPr>
              <p:cNvPicPr>
                <a:picLocks noChangeAspect="1"/>
              </p:cNvPicPr>
              <p:nvPr userDrawn="1"/>
            </p:nvPicPr>
            <p:blipFill>
              <a:blip r:embed="rId6">
                <a:lum/>
              </a:blip>
              <a:stretch>
                <a:fillRect/>
              </a:stretch>
            </p:blipFill>
            <p:spPr>
              <a:xfrm>
                <a:off x="2712616" y="6260743"/>
                <a:ext cx="285641" cy="238034"/>
              </a:xfrm>
              <a:prstGeom prst="rect">
                <a:avLst/>
              </a:prstGeom>
            </p:spPr>
          </p:pic>
          <p:sp>
            <p:nvSpPr>
              <p:cNvPr id="25" name="TextBox 24">
                <a:extLst>
                  <a:ext uri="{FF2B5EF4-FFF2-40B4-BE49-F238E27FC236}">
                    <a16:creationId xmlns:a16="http://schemas.microsoft.com/office/drawing/2014/main" id="{C9A33CEC-F8C9-344A-854F-467665EC040E}"/>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3962337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D9C7AB-F323-2847-96FC-803D9C3EE2AE}"/>
              </a:ext>
            </a:extLst>
          </p:cNvPr>
          <p:cNvPicPr>
            <a:picLocks noChangeAspect="1"/>
          </p:cNvPicPr>
          <p:nvPr userDrawn="1"/>
        </p:nvPicPr>
        <p:blipFill>
          <a:blip r:embed="rId2">
            <a:alphaModFix amt="20000"/>
          </a:blip>
          <a:stretch>
            <a:fillRect/>
          </a:stretch>
        </p:blipFill>
        <p:spPr>
          <a:xfrm>
            <a:off x="8816485" y="6096"/>
            <a:ext cx="12181163" cy="6851904"/>
          </a:xfrm>
          <a:prstGeom prst="rect">
            <a:avLst/>
          </a:prstGeom>
        </p:spPr>
      </p:pic>
      <p:pic>
        <p:nvPicPr>
          <p:cNvPr id="5" name="Picture 4">
            <a:extLst>
              <a:ext uri="{FF2B5EF4-FFF2-40B4-BE49-F238E27FC236}">
                <a16:creationId xmlns:a16="http://schemas.microsoft.com/office/drawing/2014/main" id="{1D308939-43C1-4146-ABD3-BA2D710348CD}"/>
              </a:ext>
            </a:extLst>
          </p:cNvPr>
          <p:cNvPicPr>
            <a:picLocks noChangeAspect="1"/>
          </p:cNvPicPr>
          <p:nvPr userDrawn="1"/>
        </p:nvPicPr>
        <p:blipFill>
          <a:blip r:embed="rId3"/>
          <a:stretch>
            <a:fillRect/>
          </a:stretch>
        </p:blipFill>
        <p:spPr>
          <a:xfrm>
            <a:off x="2850079" y="-2259875"/>
            <a:ext cx="12192000" cy="6858000"/>
          </a:xfrm>
          <a:prstGeom prst="rect">
            <a:avLst/>
          </a:prstGeom>
        </p:spPr>
      </p:pic>
      <p:sp>
        <p:nvSpPr>
          <p:cNvPr id="9" name="Title 1">
            <a:extLst>
              <a:ext uri="{FF2B5EF4-FFF2-40B4-BE49-F238E27FC236}">
                <a16:creationId xmlns:a16="http://schemas.microsoft.com/office/drawing/2014/main" id="{78D71560-F59B-CF45-B74A-24DB03F004D4}"/>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EFF16DFD-941F-994A-A5FA-5F9310B13BD4}"/>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CD4D3D8A-B550-9B46-A661-F7CC5C4E51E6}"/>
              </a:ext>
            </a:extLst>
          </p:cNvPr>
          <p:cNvPicPr>
            <a:picLocks noChangeAspect="1"/>
          </p:cNvPicPr>
          <p:nvPr userDrawn="1"/>
        </p:nvPicPr>
        <p:blipFill>
          <a:blip r:embed="rId4"/>
          <a:srcRect/>
          <a:stretch/>
        </p:blipFill>
        <p:spPr>
          <a:xfrm>
            <a:off x="664291" y="703683"/>
            <a:ext cx="1778871" cy="1153600"/>
          </a:xfrm>
          <a:prstGeom prst="rect">
            <a:avLst/>
          </a:prstGeom>
        </p:spPr>
      </p:pic>
      <p:grpSp>
        <p:nvGrpSpPr>
          <p:cNvPr id="14" name="Group 13">
            <a:extLst>
              <a:ext uri="{FF2B5EF4-FFF2-40B4-BE49-F238E27FC236}">
                <a16:creationId xmlns:a16="http://schemas.microsoft.com/office/drawing/2014/main" id="{AB25F117-AC48-7F43-AE82-FA58B8251DE9}"/>
              </a:ext>
            </a:extLst>
          </p:cNvPr>
          <p:cNvGrpSpPr/>
          <p:nvPr userDrawn="1"/>
        </p:nvGrpSpPr>
        <p:grpSpPr>
          <a:xfrm>
            <a:off x="802242" y="6398928"/>
            <a:ext cx="4558927" cy="260535"/>
            <a:chOff x="801688" y="6238242"/>
            <a:chExt cx="4558927" cy="260535"/>
          </a:xfrm>
        </p:grpSpPr>
        <p:grpSp>
          <p:nvGrpSpPr>
            <p:cNvPr id="15" name="Group 14">
              <a:extLst>
                <a:ext uri="{FF2B5EF4-FFF2-40B4-BE49-F238E27FC236}">
                  <a16:creationId xmlns:a16="http://schemas.microsoft.com/office/drawing/2014/main" id="{54499AF4-EDF4-D140-96A0-D994FAB1126C}"/>
                </a:ext>
              </a:extLst>
            </p:cNvPr>
            <p:cNvGrpSpPr/>
            <p:nvPr userDrawn="1"/>
          </p:nvGrpSpPr>
          <p:grpSpPr>
            <a:xfrm>
              <a:off x="801688" y="6238242"/>
              <a:ext cx="1801813" cy="241601"/>
              <a:chOff x="801688" y="6238242"/>
              <a:chExt cx="1801813" cy="241601"/>
            </a:xfrm>
          </p:grpSpPr>
          <p:pic>
            <p:nvPicPr>
              <p:cNvPr id="26" name="Picture 25">
                <a:extLst>
                  <a:ext uri="{FF2B5EF4-FFF2-40B4-BE49-F238E27FC236}">
                    <a16:creationId xmlns:a16="http://schemas.microsoft.com/office/drawing/2014/main" id="{0BE8EE08-949A-FF44-BAE8-C4AAE598B68C}"/>
                  </a:ext>
                </a:extLst>
              </p:cNvPr>
              <p:cNvPicPr>
                <a:picLocks noChangeAspect="1"/>
              </p:cNvPicPr>
              <p:nvPr userDrawn="1"/>
            </p:nvPicPr>
            <p:blipFill>
              <a:blip r:embed="rId5">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7" name="TextBox 26">
                <a:extLst>
                  <a:ext uri="{FF2B5EF4-FFF2-40B4-BE49-F238E27FC236}">
                    <a16:creationId xmlns:a16="http://schemas.microsoft.com/office/drawing/2014/main" id="{72742714-7343-D348-A65D-1730D471E7B0}"/>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16" name="Group 15">
              <a:extLst>
                <a:ext uri="{FF2B5EF4-FFF2-40B4-BE49-F238E27FC236}">
                  <a16:creationId xmlns:a16="http://schemas.microsoft.com/office/drawing/2014/main" id="{490F62B7-9D25-A440-9D8A-F9A44E1F68BC}"/>
                </a:ext>
              </a:extLst>
            </p:cNvPr>
            <p:cNvGrpSpPr/>
            <p:nvPr userDrawn="1"/>
          </p:nvGrpSpPr>
          <p:grpSpPr>
            <a:xfrm>
              <a:off x="2712616" y="6247409"/>
              <a:ext cx="2647999" cy="251368"/>
              <a:chOff x="2712616" y="6247409"/>
              <a:chExt cx="2647999" cy="251368"/>
            </a:xfrm>
          </p:grpSpPr>
          <p:pic>
            <p:nvPicPr>
              <p:cNvPr id="17" name="Picture 16">
                <a:extLst>
                  <a:ext uri="{FF2B5EF4-FFF2-40B4-BE49-F238E27FC236}">
                    <a16:creationId xmlns:a16="http://schemas.microsoft.com/office/drawing/2014/main" id="{17533101-E532-4648-99FE-A17E7BB610E8}"/>
                  </a:ext>
                </a:extLst>
              </p:cNvPr>
              <p:cNvPicPr>
                <a:picLocks noChangeAspect="1"/>
              </p:cNvPicPr>
              <p:nvPr userDrawn="1"/>
            </p:nvPicPr>
            <p:blipFill>
              <a:blip r:embed="rId6">
                <a:lum/>
              </a:blip>
              <a:stretch>
                <a:fillRect/>
              </a:stretch>
            </p:blipFill>
            <p:spPr>
              <a:xfrm>
                <a:off x="2712616" y="6260743"/>
                <a:ext cx="285641" cy="238034"/>
              </a:xfrm>
              <a:prstGeom prst="rect">
                <a:avLst/>
              </a:prstGeom>
            </p:spPr>
          </p:pic>
          <p:sp>
            <p:nvSpPr>
              <p:cNvPr id="25" name="TextBox 24">
                <a:extLst>
                  <a:ext uri="{FF2B5EF4-FFF2-40B4-BE49-F238E27FC236}">
                    <a16:creationId xmlns:a16="http://schemas.microsoft.com/office/drawing/2014/main" id="{AAEE19D5-9F40-4E49-ACD4-F6060A95A3BE}"/>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3143079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ACAFBF-E85E-E741-AFD6-3AFEF3518745}"/>
              </a:ext>
            </a:extLst>
          </p:cNvPr>
          <p:cNvPicPr>
            <a:picLocks noChangeAspect="1"/>
          </p:cNvPicPr>
          <p:nvPr userDrawn="1"/>
        </p:nvPicPr>
        <p:blipFill>
          <a:blip r:embed="rId2">
            <a:alphaModFix amt="20000"/>
          </a:blip>
          <a:stretch>
            <a:fillRect/>
          </a:stretch>
        </p:blipFill>
        <p:spPr>
          <a:xfrm>
            <a:off x="8823517" y="3048"/>
            <a:ext cx="12181163" cy="6851904"/>
          </a:xfrm>
          <a:prstGeom prst="rect">
            <a:avLst/>
          </a:prstGeom>
        </p:spPr>
      </p:pic>
      <p:pic>
        <p:nvPicPr>
          <p:cNvPr id="5" name="Picture 4">
            <a:extLst>
              <a:ext uri="{FF2B5EF4-FFF2-40B4-BE49-F238E27FC236}">
                <a16:creationId xmlns:a16="http://schemas.microsoft.com/office/drawing/2014/main" id="{1D308939-43C1-4146-ABD3-BA2D710348CD}"/>
              </a:ext>
            </a:extLst>
          </p:cNvPr>
          <p:cNvPicPr>
            <a:picLocks noChangeAspect="1"/>
          </p:cNvPicPr>
          <p:nvPr userDrawn="1"/>
        </p:nvPicPr>
        <p:blipFill>
          <a:blip r:embed="rId3"/>
          <a:stretch>
            <a:fillRect/>
          </a:stretch>
        </p:blipFill>
        <p:spPr>
          <a:xfrm>
            <a:off x="2850079" y="-2259875"/>
            <a:ext cx="12192000" cy="6858000"/>
          </a:xfrm>
          <a:prstGeom prst="rect">
            <a:avLst/>
          </a:prstGeom>
        </p:spPr>
      </p:pic>
      <p:sp>
        <p:nvSpPr>
          <p:cNvPr id="9" name="Title 1">
            <a:extLst>
              <a:ext uri="{FF2B5EF4-FFF2-40B4-BE49-F238E27FC236}">
                <a16:creationId xmlns:a16="http://schemas.microsoft.com/office/drawing/2014/main" id="{E3BE5C68-F2D5-EC47-B040-49190D2745A0}"/>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6C2F8298-5EE6-B749-903C-613FC18585D9}"/>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7960B647-BBFA-1941-8A9B-35A565BF9FE9}"/>
              </a:ext>
            </a:extLst>
          </p:cNvPr>
          <p:cNvPicPr>
            <a:picLocks noChangeAspect="1"/>
          </p:cNvPicPr>
          <p:nvPr userDrawn="1"/>
        </p:nvPicPr>
        <p:blipFill>
          <a:blip r:embed="rId4"/>
          <a:srcRect/>
          <a:stretch/>
        </p:blipFill>
        <p:spPr>
          <a:xfrm>
            <a:off x="664291" y="703683"/>
            <a:ext cx="1778871" cy="1153600"/>
          </a:xfrm>
          <a:prstGeom prst="rect">
            <a:avLst/>
          </a:prstGeom>
        </p:spPr>
      </p:pic>
      <p:grpSp>
        <p:nvGrpSpPr>
          <p:cNvPr id="18" name="Group 17">
            <a:extLst>
              <a:ext uri="{FF2B5EF4-FFF2-40B4-BE49-F238E27FC236}">
                <a16:creationId xmlns:a16="http://schemas.microsoft.com/office/drawing/2014/main" id="{BA9F8562-137A-BD45-A4CA-375EDF5D2E45}"/>
              </a:ext>
            </a:extLst>
          </p:cNvPr>
          <p:cNvGrpSpPr/>
          <p:nvPr userDrawn="1"/>
        </p:nvGrpSpPr>
        <p:grpSpPr>
          <a:xfrm>
            <a:off x="802242" y="6398928"/>
            <a:ext cx="4558927" cy="260535"/>
            <a:chOff x="801688" y="6238242"/>
            <a:chExt cx="4558927" cy="260535"/>
          </a:xfrm>
        </p:grpSpPr>
        <p:grpSp>
          <p:nvGrpSpPr>
            <p:cNvPr id="19" name="Group 18">
              <a:extLst>
                <a:ext uri="{FF2B5EF4-FFF2-40B4-BE49-F238E27FC236}">
                  <a16:creationId xmlns:a16="http://schemas.microsoft.com/office/drawing/2014/main" id="{29D20C00-E781-7940-91B5-DBFFAB83D540}"/>
                </a:ext>
              </a:extLst>
            </p:cNvPr>
            <p:cNvGrpSpPr/>
            <p:nvPr userDrawn="1"/>
          </p:nvGrpSpPr>
          <p:grpSpPr>
            <a:xfrm>
              <a:off x="801688" y="6238242"/>
              <a:ext cx="1801813" cy="241601"/>
              <a:chOff x="801688" y="6238242"/>
              <a:chExt cx="1801813" cy="241601"/>
            </a:xfrm>
          </p:grpSpPr>
          <p:pic>
            <p:nvPicPr>
              <p:cNvPr id="23" name="Picture 22">
                <a:extLst>
                  <a:ext uri="{FF2B5EF4-FFF2-40B4-BE49-F238E27FC236}">
                    <a16:creationId xmlns:a16="http://schemas.microsoft.com/office/drawing/2014/main" id="{F1153E0D-0AAF-0F40-9C01-A6F2A92DFA24}"/>
                  </a:ext>
                </a:extLst>
              </p:cNvPr>
              <p:cNvPicPr>
                <a:picLocks noChangeAspect="1"/>
              </p:cNvPicPr>
              <p:nvPr userDrawn="1"/>
            </p:nvPicPr>
            <p:blipFill>
              <a:blip r:embed="rId5">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4" name="TextBox 23">
                <a:extLst>
                  <a:ext uri="{FF2B5EF4-FFF2-40B4-BE49-F238E27FC236}">
                    <a16:creationId xmlns:a16="http://schemas.microsoft.com/office/drawing/2014/main" id="{9B323104-B9DB-FF45-91CC-701CAC7F5825}"/>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20" name="Group 19">
              <a:extLst>
                <a:ext uri="{FF2B5EF4-FFF2-40B4-BE49-F238E27FC236}">
                  <a16:creationId xmlns:a16="http://schemas.microsoft.com/office/drawing/2014/main" id="{3E75D17C-1313-7048-9998-A930BFE98B72}"/>
                </a:ext>
              </a:extLst>
            </p:cNvPr>
            <p:cNvGrpSpPr/>
            <p:nvPr userDrawn="1"/>
          </p:nvGrpSpPr>
          <p:grpSpPr>
            <a:xfrm>
              <a:off x="2712616" y="6247409"/>
              <a:ext cx="2647999" cy="251368"/>
              <a:chOff x="2712616" y="6247409"/>
              <a:chExt cx="2647999" cy="251368"/>
            </a:xfrm>
          </p:grpSpPr>
          <p:pic>
            <p:nvPicPr>
              <p:cNvPr id="21" name="Picture 20">
                <a:extLst>
                  <a:ext uri="{FF2B5EF4-FFF2-40B4-BE49-F238E27FC236}">
                    <a16:creationId xmlns:a16="http://schemas.microsoft.com/office/drawing/2014/main" id="{1C149CBB-7B79-AC41-890C-4F668E31B2A2}"/>
                  </a:ext>
                </a:extLst>
              </p:cNvPr>
              <p:cNvPicPr>
                <a:picLocks noChangeAspect="1"/>
              </p:cNvPicPr>
              <p:nvPr userDrawn="1"/>
            </p:nvPicPr>
            <p:blipFill>
              <a:blip r:embed="rId6">
                <a:lum/>
              </a:blip>
              <a:stretch>
                <a:fillRect/>
              </a:stretch>
            </p:blipFill>
            <p:spPr>
              <a:xfrm>
                <a:off x="2712616" y="6260743"/>
                <a:ext cx="285641" cy="238034"/>
              </a:xfrm>
              <a:prstGeom prst="rect">
                <a:avLst/>
              </a:prstGeom>
            </p:spPr>
          </p:pic>
          <p:sp>
            <p:nvSpPr>
              <p:cNvPr id="22" name="TextBox 21">
                <a:extLst>
                  <a:ext uri="{FF2B5EF4-FFF2-40B4-BE49-F238E27FC236}">
                    <a16:creationId xmlns:a16="http://schemas.microsoft.com/office/drawing/2014/main" id="{B079802E-9ADB-6F40-B990-C903D2D9674B}"/>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2387628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C729DD-31D0-B040-8FD8-78BB68E14E86}"/>
              </a:ext>
            </a:extLst>
          </p:cNvPr>
          <p:cNvPicPr>
            <a:picLocks noChangeAspect="1"/>
          </p:cNvPicPr>
          <p:nvPr userDrawn="1"/>
        </p:nvPicPr>
        <p:blipFill>
          <a:blip r:embed="rId2">
            <a:alphaModFix amt="20000"/>
          </a:blip>
          <a:stretch>
            <a:fillRect/>
          </a:stretch>
        </p:blipFill>
        <p:spPr>
          <a:xfrm>
            <a:off x="8823517" y="6096"/>
            <a:ext cx="12181163" cy="6851904"/>
          </a:xfrm>
          <a:prstGeom prst="rect">
            <a:avLst/>
          </a:prstGeom>
        </p:spPr>
      </p:pic>
      <p:pic>
        <p:nvPicPr>
          <p:cNvPr id="5" name="Picture 4">
            <a:extLst>
              <a:ext uri="{FF2B5EF4-FFF2-40B4-BE49-F238E27FC236}">
                <a16:creationId xmlns:a16="http://schemas.microsoft.com/office/drawing/2014/main" id="{1D308939-43C1-4146-ABD3-BA2D710348CD}"/>
              </a:ext>
            </a:extLst>
          </p:cNvPr>
          <p:cNvPicPr>
            <a:picLocks noChangeAspect="1"/>
          </p:cNvPicPr>
          <p:nvPr userDrawn="1"/>
        </p:nvPicPr>
        <p:blipFill>
          <a:blip r:embed="rId3"/>
          <a:stretch>
            <a:fillRect/>
          </a:stretch>
        </p:blipFill>
        <p:spPr>
          <a:xfrm>
            <a:off x="2850079" y="-2259875"/>
            <a:ext cx="12192000" cy="6858000"/>
          </a:xfrm>
          <a:prstGeom prst="rect">
            <a:avLst/>
          </a:prstGeom>
        </p:spPr>
      </p:pic>
      <p:sp>
        <p:nvSpPr>
          <p:cNvPr id="9" name="Title 1">
            <a:extLst>
              <a:ext uri="{FF2B5EF4-FFF2-40B4-BE49-F238E27FC236}">
                <a16:creationId xmlns:a16="http://schemas.microsoft.com/office/drawing/2014/main" id="{71F5E2B8-3CA3-2449-BE75-6407096E59C1}"/>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9026B2E7-E3FF-AB40-8B9C-77025D059F12}"/>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3F150FBA-1E9B-A74B-80B8-E49AE4D63922}"/>
              </a:ext>
            </a:extLst>
          </p:cNvPr>
          <p:cNvPicPr>
            <a:picLocks noChangeAspect="1"/>
          </p:cNvPicPr>
          <p:nvPr userDrawn="1"/>
        </p:nvPicPr>
        <p:blipFill>
          <a:blip r:embed="rId4"/>
          <a:srcRect/>
          <a:stretch/>
        </p:blipFill>
        <p:spPr>
          <a:xfrm>
            <a:off x="664291" y="703683"/>
            <a:ext cx="1778871" cy="1153600"/>
          </a:xfrm>
          <a:prstGeom prst="rect">
            <a:avLst/>
          </a:prstGeom>
        </p:spPr>
      </p:pic>
      <p:grpSp>
        <p:nvGrpSpPr>
          <p:cNvPr id="18" name="Group 17">
            <a:extLst>
              <a:ext uri="{FF2B5EF4-FFF2-40B4-BE49-F238E27FC236}">
                <a16:creationId xmlns:a16="http://schemas.microsoft.com/office/drawing/2014/main" id="{767A0138-30CA-9A4C-9CA4-60997E4ABA1C}"/>
              </a:ext>
            </a:extLst>
          </p:cNvPr>
          <p:cNvGrpSpPr/>
          <p:nvPr userDrawn="1"/>
        </p:nvGrpSpPr>
        <p:grpSpPr>
          <a:xfrm>
            <a:off x="802242" y="6398928"/>
            <a:ext cx="4558927" cy="260535"/>
            <a:chOff x="801688" y="6238242"/>
            <a:chExt cx="4558927" cy="260535"/>
          </a:xfrm>
        </p:grpSpPr>
        <p:grpSp>
          <p:nvGrpSpPr>
            <p:cNvPr id="19" name="Group 18">
              <a:extLst>
                <a:ext uri="{FF2B5EF4-FFF2-40B4-BE49-F238E27FC236}">
                  <a16:creationId xmlns:a16="http://schemas.microsoft.com/office/drawing/2014/main" id="{412B9FFA-DEF4-EE47-831C-8854FD3DF960}"/>
                </a:ext>
              </a:extLst>
            </p:cNvPr>
            <p:cNvGrpSpPr/>
            <p:nvPr userDrawn="1"/>
          </p:nvGrpSpPr>
          <p:grpSpPr>
            <a:xfrm>
              <a:off x="801688" y="6238242"/>
              <a:ext cx="1801813" cy="241601"/>
              <a:chOff x="801688" y="6238242"/>
              <a:chExt cx="1801813" cy="241601"/>
            </a:xfrm>
          </p:grpSpPr>
          <p:pic>
            <p:nvPicPr>
              <p:cNvPr id="23" name="Picture 22">
                <a:extLst>
                  <a:ext uri="{FF2B5EF4-FFF2-40B4-BE49-F238E27FC236}">
                    <a16:creationId xmlns:a16="http://schemas.microsoft.com/office/drawing/2014/main" id="{E05AA415-89A6-2A4C-969B-856FE9FD40A4}"/>
                  </a:ext>
                </a:extLst>
              </p:cNvPr>
              <p:cNvPicPr>
                <a:picLocks noChangeAspect="1"/>
              </p:cNvPicPr>
              <p:nvPr userDrawn="1"/>
            </p:nvPicPr>
            <p:blipFill>
              <a:blip r:embed="rId5">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4" name="TextBox 23">
                <a:extLst>
                  <a:ext uri="{FF2B5EF4-FFF2-40B4-BE49-F238E27FC236}">
                    <a16:creationId xmlns:a16="http://schemas.microsoft.com/office/drawing/2014/main" id="{8B82F253-11BE-5C4C-BE68-1B9E5C2D3E1D}"/>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20" name="Group 19">
              <a:extLst>
                <a:ext uri="{FF2B5EF4-FFF2-40B4-BE49-F238E27FC236}">
                  <a16:creationId xmlns:a16="http://schemas.microsoft.com/office/drawing/2014/main" id="{8972CD77-EC65-8A4D-9403-098C30DAE011}"/>
                </a:ext>
              </a:extLst>
            </p:cNvPr>
            <p:cNvGrpSpPr/>
            <p:nvPr userDrawn="1"/>
          </p:nvGrpSpPr>
          <p:grpSpPr>
            <a:xfrm>
              <a:off x="2712616" y="6247409"/>
              <a:ext cx="2647999" cy="251368"/>
              <a:chOff x="2712616" y="6247409"/>
              <a:chExt cx="2647999" cy="251368"/>
            </a:xfrm>
          </p:grpSpPr>
          <p:pic>
            <p:nvPicPr>
              <p:cNvPr id="21" name="Picture 20">
                <a:extLst>
                  <a:ext uri="{FF2B5EF4-FFF2-40B4-BE49-F238E27FC236}">
                    <a16:creationId xmlns:a16="http://schemas.microsoft.com/office/drawing/2014/main" id="{D1B0C0C4-FA9A-6241-BEC7-4A64D29D23B5}"/>
                  </a:ext>
                </a:extLst>
              </p:cNvPr>
              <p:cNvPicPr>
                <a:picLocks noChangeAspect="1"/>
              </p:cNvPicPr>
              <p:nvPr userDrawn="1"/>
            </p:nvPicPr>
            <p:blipFill>
              <a:blip r:embed="rId6">
                <a:lum/>
              </a:blip>
              <a:stretch>
                <a:fillRect/>
              </a:stretch>
            </p:blipFill>
            <p:spPr>
              <a:xfrm>
                <a:off x="2712616" y="6260743"/>
                <a:ext cx="285641" cy="238034"/>
              </a:xfrm>
              <a:prstGeom prst="rect">
                <a:avLst/>
              </a:prstGeom>
            </p:spPr>
          </p:pic>
          <p:sp>
            <p:nvSpPr>
              <p:cNvPr id="22" name="TextBox 21">
                <a:extLst>
                  <a:ext uri="{FF2B5EF4-FFF2-40B4-BE49-F238E27FC236}">
                    <a16:creationId xmlns:a16="http://schemas.microsoft.com/office/drawing/2014/main" id="{74983DFD-2BA1-1E44-9C09-F6FD2F9C97B4}"/>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2618853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hapter 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41" y="2406946"/>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C6A88C13-6F81-FA49-BFCB-9BD85E395988}"/>
              </a:ext>
            </a:extLst>
          </p:cNvPr>
          <p:cNvPicPr>
            <a:picLocks noChangeAspect="1"/>
          </p:cNvPicPr>
          <p:nvPr userDrawn="1"/>
        </p:nvPicPr>
        <p:blipFill>
          <a:blip r:embed="rId2"/>
          <a:stretch>
            <a:fillRect/>
          </a:stretch>
        </p:blipFill>
        <p:spPr>
          <a:xfrm>
            <a:off x="10504606" y="3048"/>
            <a:ext cx="12181163" cy="6851904"/>
          </a:xfrm>
          <a:prstGeom prst="rect">
            <a:avLst/>
          </a:prstGeom>
        </p:spPr>
      </p:pic>
    </p:spTree>
    <p:extLst>
      <p:ext uri="{BB962C8B-B14F-4D97-AF65-F5344CB8AC3E}">
        <p14:creationId xmlns:p14="http://schemas.microsoft.com/office/powerpoint/2010/main" val="4621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hapter Divi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41" y="2406946"/>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C6A88C13-6F81-FA49-BFCB-9BD85E395988}"/>
              </a:ext>
            </a:extLst>
          </p:cNvPr>
          <p:cNvPicPr>
            <a:picLocks noChangeAspect="1"/>
          </p:cNvPicPr>
          <p:nvPr userDrawn="1"/>
        </p:nvPicPr>
        <p:blipFill>
          <a:blip r:embed="rId2"/>
          <a:stretch>
            <a:fillRect/>
          </a:stretch>
        </p:blipFill>
        <p:spPr>
          <a:xfrm>
            <a:off x="10504606" y="3048"/>
            <a:ext cx="12181163" cy="6851904"/>
          </a:xfrm>
          <a:prstGeom prst="rect">
            <a:avLst/>
          </a:prstGeom>
        </p:spPr>
      </p:pic>
    </p:spTree>
    <p:extLst>
      <p:ext uri="{BB962C8B-B14F-4D97-AF65-F5344CB8AC3E}">
        <p14:creationId xmlns:p14="http://schemas.microsoft.com/office/powerpoint/2010/main" val="3462058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hapter Divider 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41" y="2406946"/>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2495F891-FD96-E848-8A90-EAF295AC16FA}"/>
              </a:ext>
            </a:extLst>
          </p:cNvPr>
          <p:cNvPicPr>
            <a:picLocks noChangeAspect="1"/>
          </p:cNvPicPr>
          <p:nvPr userDrawn="1"/>
        </p:nvPicPr>
        <p:blipFill>
          <a:blip r:embed="rId2"/>
          <a:stretch>
            <a:fillRect/>
          </a:stretch>
        </p:blipFill>
        <p:spPr>
          <a:xfrm>
            <a:off x="10504606" y="6096"/>
            <a:ext cx="12181163" cy="6851904"/>
          </a:xfrm>
          <a:prstGeom prst="rect">
            <a:avLst/>
          </a:prstGeom>
        </p:spPr>
      </p:pic>
      <p:sp>
        <p:nvSpPr>
          <p:cNvPr id="3" name="Footer Placeholder 2">
            <a:extLst>
              <a:ext uri="{FF2B5EF4-FFF2-40B4-BE49-F238E27FC236}">
                <a16:creationId xmlns:a16="http://schemas.microsoft.com/office/drawing/2014/main" id="{33C83805-4903-AE76-8C68-AE5149581DB5}"/>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01E71C1-9856-8629-A431-41993B78BB04}"/>
              </a:ext>
            </a:extLst>
          </p:cNvPr>
          <p:cNvSpPr>
            <a:spLocks noGrp="1"/>
          </p:cNvSpPr>
          <p:nvPr>
            <p:ph type="sldNum" sz="quarter" idx="11"/>
          </p:nvPr>
        </p:nvSpPr>
        <p:spPr/>
        <p:txBody>
          <a:bodyPr/>
          <a:lstStyle/>
          <a:p>
            <a:fld id="{FF828736-9A59-5542-843E-7597CE180AEB}" type="slidenum">
              <a:rPr lang="en-US" smtClean="0"/>
              <a:t>‹#›</a:t>
            </a:fld>
            <a:endParaRPr lang="en-US"/>
          </a:p>
        </p:txBody>
      </p:sp>
    </p:spTree>
    <p:extLst>
      <p:ext uri="{BB962C8B-B14F-4D97-AF65-F5344CB8AC3E}">
        <p14:creationId xmlns:p14="http://schemas.microsoft.com/office/powerpoint/2010/main" val="10802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74C226-E58A-B342-BD38-E0A2C3C0FDF3}"/>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44035738-294E-F446-983F-420A7CB69473}"/>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A614D907-32CA-C74C-83D9-65EBC1B2CE42}"/>
              </a:ext>
            </a:extLst>
          </p:cNvPr>
          <p:cNvPicPr>
            <a:picLocks noChangeAspect="1"/>
          </p:cNvPicPr>
          <p:nvPr userDrawn="1"/>
        </p:nvPicPr>
        <p:blipFill>
          <a:blip r:embed="rId2"/>
          <a:srcRect/>
          <a:stretch/>
        </p:blipFill>
        <p:spPr>
          <a:xfrm>
            <a:off x="664291" y="703683"/>
            <a:ext cx="1778871" cy="1153600"/>
          </a:xfrm>
          <a:prstGeom prst="rect">
            <a:avLst/>
          </a:prstGeom>
        </p:spPr>
      </p:pic>
      <p:pic>
        <p:nvPicPr>
          <p:cNvPr id="11" name="Picture 10">
            <a:extLst>
              <a:ext uri="{FF2B5EF4-FFF2-40B4-BE49-F238E27FC236}">
                <a16:creationId xmlns:a16="http://schemas.microsoft.com/office/drawing/2014/main" id="{3A401F22-F0F9-2445-AD90-FCB6680E3118}"/>
              </a:ext>
            </a:extLst>
          </p:cNvPr>
          <p:cNvPicPr>
            <a:picLocks noChangeAspect="1"/>
          </p:cNvPicPr>
          <p:nvPr userDrawn="1"/>
        </p:nvPicPr>
        <p:blipFill>
          <a:blip r:embed="rId3"/>
          <a:stretch>
            <a:fillRect/>
          </a:stretch>
        </p:blipFill>
        <p:spPr>
          <a:xfrm>
            <a:off x="10667480" y="-3578"/>
            <a:ext cx="12193200" cy="6858676"/>
          </a:xfrm>
          <a:prstGeom prst="rect">
            <a:avLst/>
          </a:prstGeom>
        </p:spPr>
      </p:pic>
      <p:grpSp>
        <p:nvGrpSpPr>
          <p:cNvPr id="13" name="Group 12">
            <a:extLst>
              <a:ext uri="{FF2B5EF4-FFF2-40B4-BE49-F238E27FC236}">
                <a16:creationId xmlns:a16="http://schemas.microsoft.com/office/drawing/2014/main" id="{B5FED13F-1199-9F4E-A707-235ECDE22440}"/>
              </a:ext>
            </a:extLst>
          </p:cNvPr>
          <p:cNvGrpSpPr/>
          <p:nvPr userDrawn="1"/>
        </p:nvGrpSpPr>
        <p:grpSpPr>
          <a:xfrm>
            <a:off x="802242" y="6398928"/>
            <a:ext cx="4558927" cy="260535"/>
            <a:chOff x="801688" y="6238242"/>
            <a:chExt cx="4558927" cy="260535"/>
          </a:xfrm>
        </p:grpSpPr>
        <p:grpSp>
          <p:nvGrpSpPr>
            <p:cNvPr id="14" name="Group 13">
              <a:extLst>
                <a:ext uri="{FF2B5EF4-FFF2-40B4-BE49-F238E27FC236}">
                  <a16:creationId xmlns:a16="http://schemas.microsoft.com/office/drawing/2014/main" id="{94D7619C-773C-954D-B8FE-15E28C7D707C}"/>
                </a:ext>
              </a:extLst>
            </p:cNvPr>
            <p:cNvGrpSpPr/>
            <p:nvPr userDrawn="1"/>
          </p:nvGrpSpPr>
          <p:grpSpPr>
            <a:xfrm>
              <a:off x="801688" y="6238242"/>
              <a:ext cx="1801813" cy="241601"/>
              <a:chOff x="801688" y="6238242"/>
              <a:chExt cx="1801813" cy="241601"/>
            </a:xfrm>
          </p:grpSpPr>
          <p:pic>
            <p:nvPicPr>
              <p:cNvPr id="25" name="Picture 24">
                <a:extLst>
                  <a:ext uri="{FF2B5EF4-FFF2-40B4-BE49-F238E27FC236}">
                    <a16:creationId xmlns:a16="http://schemas.microsoft.com/office/drawing/2014/main" id="{F6344A0D-31D4-DD43-944A-70F29F8F6C24}"/>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6" name="TextBox 25">
                <a:extLst>
                  <a:ext uri="{FF2B5EF4-FFF2-40B4-BE49-F238E27FC236}">
                    <a16:creationId xmlns:a16="http://schemas.microsoft.com/office/drawing/2014/main" id="{5AF3E80D-D7B1-4E4E-8539-50815A25A702}"/>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15" name="Group 14">
              <a:extLst>
                <a:ext uri="{FF2B5EF4-FFF2-40B4-BE49-F238E27FC236}">
                  <a16:creationId xmlns:a16="http://schemas.microsoft.com/office/drawing/2014/main" id="{D28B16C3-98F8-5043-814D-4BE003121E00}"/>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F8FF755B-1E2D-EE42-BB70-9329B0DB0E60}"/>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4" name="TextBox 23">
                <a:extLst>
                  <a:ext uri="{FF2B5EF4-FFF2-40B4-BE49-F238E27FC236}">
                    <a16:creationId xmlns:a16="http://schemas.microsoft.com/office/drawing/2014/main" id="{EACBC697-803D-AD4B-870A-E4C1894A7B87}"/>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1827626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Chapter Divi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41" y="2406946"/>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C6A88C13-6F81-FA49-BFCB-9BD85E395988}"/>
              </a:ext>
            </a:extLst>
          </p:cNvPr>
          <p:cNvPicPr>
            <a:picLocks noChangeAspect="1"/>
          </p:cNvPicPr>
          <p:nvPr userDrawn="1"/>
        </p:nvPicPr>
        <p:blipFill>
          <a:blip r:embed="rId2"/>
          <a:stretch>
            <a:fillRect/>
          </a:stretch>
        </p:blipFill>
        <p:spPr>
          <a:xfrm>
            <a:off x="10504606" y="6096"/>
            <a:ext cx="12181163" cy="6851904"/>
          </a:xfrm>
          <a:prstGeom prst="rect">
            <a:avLst/>
          </a:prstGeom>
        </p:spPr>
      </p:pic>
    </p:spTree>
    <p:extLst>
      <p:ext uri="{BB962C8B-B14F-4D97-AF65-F5344CB8AC3E}">
        <p14:creationId xmlns:p14="http://schemas.microsoft.com/office/powerpoint/2010/main" val="1906734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hapter Divider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41" y="2406946"/>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6A81F111-D6C4-5744-AAC4-2524818E5D0A}"/>
              </a:ext>
            </a:extLst>
          </p:cNvPr>
          <p:cNvPicPr>
            <a:picLocks noChangeAspect="1"/>
          </p:cNvPicPr>
          <p:nvPr userDrawn="1"/>
        </p:nvPicPr>
        <p:blipFill>
          <a:blip r:embed="rId2"/>
          <a:stretch>
            <a:fillRect/>
          </a:stretch>
        </p:blipFill>
        <p:spPr>
          <a:xfrm>
            <a:off x="10504606" y="3048"/>
            <a:ext cx="12181163" cy="6851904"/>
          </a:xfrm>
          <a:prstGeom prst="rect">
            <a:avLst/>
          </a:prstGeom>
        </p:spPr>
      </p:pic>
    </p:spTree>
    <p:extLst>
      <p:ext uri="{BB962C8B-B14F-4D97-AF65-F5344CB8AC3E}">
        <p14:creationId xmlns:p14="http://schemas.microsoft.com/office/powerpoint/2010/main" val="4098767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_Chapter Divi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41" y="2406946"/>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C6A88C13-6F81-FA49-BFCB-9BD85E395988}"/>
              </a:ext>
            </a:extLst>
          </p:cNvPr>
          <p:cNvPicPr>
            <a:picLocks noChangeAspect="1"/>
          </p:cNvPicPr>
          <p:nvPr userDrawn="1"/>
        </p:nvPicPr>
        <p:blipFill>
          <a:blip r:embed="rId2"/>
          <a:stretch>
            <a:fillRect/>
          </a:stretch>
        </p:blipFill>
        <p:spPr>
          <a:xfrm>
            <a:off x="10504606" y="6096"/>
            <a:ext cx="12181163" cy="6851904"/>
          </a:xfrm>
          <a:prstGeom prst="rect">
            <a:avLst/>
          </a:prstGeom>
        </p:spPr>
      </p:pic>
    </p:spTree>
    <p:extLst>
      <p:ext uri="{BB962C8B-B14F-4D97-AF65-F5344CB8AC3E}">
        <p14:creationId xmlns:p14="http://schemas.microsoft.com/office/powerpoint/2010/main" val="3758924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_Chapter Divider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41" y="2406946"/>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3655B513-25A6-5840-9E36-C365E2AE1D4E}"/>
              </a:ext>
            </a:extLst>
          </p:cNvPr>
          <p:cNvPicPr>
            <a:picLocks noChangeAspect="1"/>
          </p:cNvPicPr>
          <p:nvPr userDrawn="1"/>
        </p:nvPicPr>
        <p:blipFill>
          <a:blip r:embed="rId2"/>
          <a:stretch>
            <a:fillRect/>
          </a:stretch>
        </p:blipFill>
        <p:spPr>
          <a:xfrm>
            <a:off x="10504606" y="3048"/>
            <a:ext cx="12181163" cy="6851904"/>
          </a:xfrm>
          <a:prstGeom prst="rect">
            <a:avLst/>
          </a:prstGeom>
        </p:spPr>
      </p:pic>
    </p:spTree>
    <p:extLst>
      <p:ext uri="{BB962C8B-B14F-4D97-AF65-F5344CB8AC3E}">
        <p14:creationId xmlns:p14="http://schemas.microsoft.com/office/powerpoint/2010/main" val="1358061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5_Chapter Divi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2E36-8693-8340-B73F-9ACA41C1CB63}"/>
              </a:ext>
            </a:extLst>
          </p:cNvPr>
          <p:cNvSpPr>
            <a:spLocks noGrp="1"/>
          </p:cNvSpPr>
          <p:nvPr>
            <p:ph type="ctrTitle" hasCustomPrompt="1"/>
          </p:nvPr>
        </p:nvSpPr>
        <p:spPr>
          <a:xfrm>
            <a:off x="861041" y="2406946"/>
            <a:ext cx="5350599" cy="2179071"/>
          </a:xfrm>
        </p:spPr>
        <p:txBody>
          <a:bodyPr lIns="0" tIns="0" rIns="0" bIns="0" anchor="ctr" anchorCtr="0"/>
          <a:lstStyle>
            <a:lvl1pPr algn="l">
              <a:lnSpc>
                <a:spcPct val="80000"/>
              </a:lnSpc>
              <a:defRPr sz="6000" b="1" baseline="0">
                <a:solidFill>
                  <a:schemeClr val="tx1"/>
                </a:solidFill>
              </a:defRPr>
            </a:lvl1pPr>
          </a:lstStyle>
          <a:p>
            <a:r>
              <a:rPr lang="en-US"/>
              <a:t>Chapter divider</a:t>
            </a:r>
          </a:p>
        </p:txBody>
      </p:sp>
      <p:pic>
        <p:nvPicPr>
          <p:cNvPr id="7" name="Picture 6">
            <a:extLst>
              <a:ext uri="{FF2B5EF4-FFF2-40B4-BE49-F238E27FC236}">
                <a16:creationId xmlns:a16="http://schemas.microsoft.com/office/drawing/2014/main" id="{C6A88C13-6F81-FA49-BFCB-9BD85E395988}"/>
              </a:ext>
            </a:extLst>
          </p:cNvPr>
          <p:cNvPicPr>
            <a:picLocks noChangeAspect="1"/>
          </p:cNvPicPr>
          <p:nvPr userDrawn="1"/>
        </p:nvPicPr>
        <p:blipFill>
          <a:blip r:embed="rId2"/>
          <a:stretch>
            <a:fillRect/>
          </a:stretch>
        </p:blipFill>
        <p:spPr>
          <a:xfrm>
            <a:off x="10504606" y="6096"/>
            <a:ext cx="12181163" cy="6851904"/>
          </a:xfrm>
          <a:prstGeom prst="rect">
            <a:avLst/>
          </a:prstGeom>
        </p:spPr>
      </p:pic>
    </p:spTree>
    <p:extLst>
      <p:ext uri="{BB962C8B-B14F-4D97-AF65-F5344CB8AC3E}">
        <p14:creationId xmlns:p14="http://schemas.microsoft.com/office/powerpoint/2010/main" val="2331427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a:gsLst>
            <a:gs pos="93000">
              <a:schemeClr val="bg1"/>
            </a:gs>
            <a:gs pos="0">
              <a:schemeClr val="bg1"/>
            </a:gs>
            <a:gs pos="93000">
              <a:schemeClr val="accent1"/>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5" y="1825625"/>
            <a:ext cx="10515599" cy="4351338"/>
          </a:xfrm>
        </p:spPr>
        <p:txBody>
          <a:bodyPr/>
          <a:lstStyle>
            <a:lvl4pPr>
              <a:defRPr sz="3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47605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93000">
              <a:schemeClr val="bg1"/>
            </a:gs>
            <a:gs pos="0">
              <a:schemeClr val="bg1"/>
            </a:gs>
            <a:gs pos="93000">
              <a:schemeClr val="accent1"/>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5" y="1825625"/>
            <a:ext cx="506071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5" name="Content Placeholder 13">
            <a:extLst>
              <a:ext uri="{FF2B5EF4-FFF2-40B4-BE49-F238E27FC236}">
                <a16:creationId xmlns:a16="http://schemas.microsoft.com/office/drawing/2014/main" id="{85C8A478-81F1-A347-8E19-1DD4E80B68A7}"/>
              </a:ext>
            </a:extLst>
          </p:cNvPr>
          <p:cNvSpPr>
            <a:spLocks noGrp="1"/>
          </p:cNvSpPr>
          <p:nvPr>
            <p:ph sz="quarter" idx="15"/>
          </p:nvPr>
        </p:nvSpPr>
        <p:spPr>
          <a:xfrm>
            <a:off x="6293095" y="1825625"/>
            <a:ext cx="506071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115919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3000">
              <a:schemeClr val="bg1"/>
            </a:gs>
            <a:gs pos="0">
              <a:schemeClr val="bg1"/>
            </a:gs>
            <a:gs pos="93000">
              <a:schemeClr val="accent1"/>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049979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93000">
              <a:schemeClr val="bg1"/>
            </a:gs>
            <a:gs pos="0">
              <a:schemeClr val="bg1"/>
            </a:gs>
            <a:gs pos="93000">
              <a:schemeClr val="accent1"/>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Tree>
    <p:extLst>
      <p:ext uri="{BB962C8B-B14F-4D97-AF65-F5344CB8AC3E}">
        <p14:creationId xmlns:p14="http://schemas.microsoft.com/office/powerpoint/2010/main" val="47730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Yellow">
    <p:bg>
      <p:bgPr>
        <a:gradFill>
          <a:gsLst>
            <a:gs pos="93000">
              <a:schemeClr val="bg1"/>
            </a:gs>
            <a:gs pos="0">
              <a:schemeClr val="bg1"/>
            </a:gs>
            <a:gs pos="93000">
              <a:schemeClr val="accent2"/>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5" y="1825625"/>
            <a:ext cx="10515599" cy="4351338"/>
          </a:xfrm>
        </p:spPr>
        <p:txBody>
          <a:bodyPr/>
          <a:lstStyle>
            <a:lvl4pPr>
              <a:defRPr sz="3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38127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C63ECE-2117-1B46-B94D-3B588500D306}"/>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69D6F56D-4573-7A4C-9D90-D3C3112CF5DD}"/>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4524D6B8-243C-1948-9A75-CB6E230862A1}"/>
              </a:ext>
            </a:extLst>
          </p:cNvPr>
          <p:cNvPicPr>
            <a:picLocks noChangeAspect="1"/>
          </p:cNvPicPr>
          <p:nvPr userDrawn="1"/>
        </p:nvPicPr>
        <p:blipFill>
          <a:blip r:embed="rId2"/>
          <a:srcRect/>
          <a:stretch/>
        </p:blipFill>
        <p:spPr>
          <a:xfrm>
            <a:off x="664291" y="703683"/>
            <a:ext cx="1778871" cy="1153600"/>
          </a:xfrm>
          <a:prstGeom prst="rect">
            <a:avLst/>
          </a:prstGeom>
        </p:spPr>
      </p:pic>
      <p:pic>
        <p:nvPicPr>
          <p:cNvPr id="11" name="Picture 10">
            <a:extLst>
              <a:ext uri="{FF2B5EF4-FFF2-40B4-BE49-F238E27FC236}">
                <a16:creationId xmlns:a16="http://schemas.microsoft.com/office/drawing/2014/main" id="{48D68B1C-CB31-DC4E-A602-01DE107B757D}"/>
              </a:ext>
            </a:extLst>
          </p:cNvPr>
          <p:cNvPicPr>
            <a:picLocks noChangeAspect="1"/>
          </p:cNvPicPr>
          <p:nvPr userDrawn="1"/>
        </p:nvPicPr>
        <p:blipFill>
          <a:blip r:embed="rId3"/>
          <a:stretch>
            <a:fillRect/>
          </a:stretch>
        </p:blipFill>
        <p:spPr>
          <a:xfrm>
            <a:off x="10667480" y="-3578"/>
            <a:ext cx="12193200" cy="6858676"/>
          </a:xfrm>
          <a:prstGeom prst="rect">
            <a:avLst/>
          </a:prstGeom>
        </p:spPr>
      </p:pic>
      <p:grpSp>
        <p:nvGrpSpPr>
          <p:cNvPr id="13" name="Group 12">
            <a:extLst>
              <a:ext uri="{FF2B5EF4-FFF2-40B4-BE49-F238E27FC236}">
                <a16:creationId xmlns:a16="http://schemas.microsoft.com/office/drawing/2014/main" id="{B5DCD454-BBA4-AE44-AF23-BD51EB31CE42}"/>
              </a:ext>
            </a:extLst>
          </p:cNvPr>
          <p:cNvGrpSpPr/>
          <p:nvPr userDrawn="1"/>
        </p:nvGrpSpPr>
        <p:grpSpPr>
          <a:xfrm>
            <a:off x="802242" y="6398928"/>
            <a:ext cx="4558927" cy="260535"/>
            <a:chOff x="801688" y="6238242"/>
            <a:chExt cx="4558927" cy="260535"/>
          </a:xfrm>
        </p:grpSpPr>
        <p:grpSp>
          <p:nvGrpSpPr>
            <p:cNvPr id="14" name="Group 13">
              <a:extLst>
                <a:ext uri="{FF2B5EF4-FFF2-40B4-BE49-F238E27FC236}">
                  <a16:creationId xmlns:a16="http://schemas.microsoft.com/office/drawing/2014/main" id="{4FB8812D-40A7-9846-AB24-18D6ADF33152}"/>
                </a:ext>
              </a:extLst>
            </p:cNvPr>
            <p:cNvGrpSpPr/>
            <p:nvPr userDrawn="1"/>
          </p:nvGrpSpPr>
          <p:grpSpPr>
            <a:xfrm>
              <a:off x="801688" y="6238242"/>
              <a:ext cx="1801813" cy="241601"/>
              <a:chOff x="801688" y="6238242"/>
              <a:chExt cx="1801813" cy="241601"/>
            </a:xfrm>
          </p:grpSpPr>
          <p:pic>
            <p:nvPicPr>
              <p:cNvPr id="25" name="Picture 24">
                <a:extLst>
                  <a:ext uri="{FF2B5EF4-FFF2-40B4-BE49-F238E27FC236}">
                    <a16:creationId xmlns:a16="http://schemas.microsoft.com/office/drawing/2014/main" id="{1FC603E0-9A44-2C42-B2C8-693F646B4A19}"/>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6" name="TextBox 25">
                <a:extLst>
                  <a:ext uri="{FF2B5EF4-FFF2-40B4-BE49-F238E27FC236}">
                    <a16:creationId xmlns:a16="http://schemas.microsoft.com/office/drawing/2014/main" id="{E56020E4-BC0F-C74E-A8E0-6FA30CF7A3F8}"/>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15" name="Group 14">
              <a:extLst>
                <a:ext uri="{FF2B5EF4-FFF2-40B4-BE49-F238E27FC236}">
                  <a16:creationId xmlns:a16="http://schemas.microsoft.com/office/drawing/2014/main" id="{C24B076E-61D5-744E-BF81-9548C6BB8BED}"/>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6EF94626-3953-3A49-8AFB-AFD3ADD2CAAC}"/>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4" name="TextBox 23">
                <a:extLst>
                  <a:ext uri="{FF2B5EF4-FFF2-40B4-BE49-F238E27FC236}">
                    <a16:creationId xmlns:a16="http://schemas.microsoft.com/office/drawing/2014/main" id="{7E021ECB-7A8F-1E4E-841D-EA58BAA72A37}"/>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1163309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Yellow">
    <p:bg>
      <p:bgPr>
        <a:gradFill>
          <a:gsLst>
            <a:gs pos="93000">
              <a:schemeClr val="bg1"/>
            </a:gs>
            <a:gs pos="0">
              <a:schemeClr val="bg1"/>
            </a:gs>
            <a:gs pos="93000">
              <a:schemeClr val="accent2"/>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5"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5" name="Content Placeholder 13">
            <a:extLst>
              <a:ext uri="{FF2B5EF4-FFF2-40B4-BE49-F238E27FC236}">
                <a16:creationId xmlns:a16="http://schemas.microsoft.com/office/drawing/2014/main" id="{85C8A478-81F1-A347-8E19-1DD4E80B68A7}"/>
              </a:ext>
            </a:extLst>
          </p:cNvPr>
          <p:cNvSpPr>
            <a:spLocks noGrp="1"/>
          </p:cNvSpPr>
          <p:nvPr>
            <p:ph sz="quarter" idx="15"/>
          </p:nvPr>
        </p:nvSpPr>
        <p:spPr>
          <a:xfrm>
            <a:off x="6293095"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924482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Yellow">
    <p:bg>
      <p:bgPr>
        <a:gradFill>
          <a:gsLst>
            <a:gs pos="93000">
              <a:schemeClr val="bg1"/>
            </a:gs>
            <a:gs pos="0">
              <a:schemeClr val="bg1"/>
            </a:gs>
            <a:gs pos="93000">
              <a:schemeClr val="accent2"/>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053991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Yellow">
    <p:bg>
      <p:bgPr>
        <a:gradFill>
          <a:gsLst>
            <a:gs pos="93000">
              <a:schemeClr val="bg1"/>
            </a:gs>
            <a:gs pos="0">
              <a:schemeClr val="bg1"/>
            </a:gs>
            <a:gs pos="93000">
              <a:schemeClr val="accent2"/>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Tree>
    <p:extLst>
      <p:ext uri="{BB962C8B-B14F-4D97-AF65-F5344CB8AC3E}">
        <p14:creationId xmlns:p14="http://schemas.microsoft.com/office/powerpoint/2010/main" val="2100765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ink">
    <p:bg>
      <p:bgPr>
        <a:gradFill>
          <a:gsLst>
            <a:gs pos="93000">
              <a:schemeClr val="bg1"/>
            </a:gs>
            <a:gs pos="0">
              <a:schemeClr val="bg1"/>
            </a:gs>
            <a:gs pos="93000">
              <a:schemeClr val="accent3"/>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5" y="1825625"/>
            <a:ext cx="10515599" cy="4351338"/>
          </a:xfrm>
        </p:spPr>
        <p:txBody>
          <a:bodyPr/>
          <a:lstStyle>
            <a:lvl4pPr>
              <a:defRPr sz="3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089980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ink">
    <p:bg>
      <p:bgPr>
        <a:gradFill>
          <a:gsLst>
            <a:gs pos="93000">
              <a:schemeClr val="bg1"/>
            </a:gs>
            <a:gs pos="0">
              <a:schemeClr val="bg1"/>
            </a:gs>
            <a:gs pos="93000">
              <a:schemeClr val="accent3"/>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5"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5" name="Content Placeholder 13">
            <a:extLst>
              <a:ext uri="{FF2B5EF4-FFF2-40B4-BE49-F238E27FC236}">
                <a16:creationId xmlns:a16="http://schemas.microsoft.com/office/drawing/2014/main" id="{85C8A478-81F1-A347-8E19-1DD4E80B68A7}"/>
              </a:ext>
            </a:extLst>
          </p:cNvPr>
          <p:cNvSpPr>
            <a:spLocks noGrp="1"/>
          </p:cNvSpPr>
          <p:nvPr>
            <p:ph sz="quarter" idx="15"/>
          </p:nvPr>
        </p:nvSpPr>
        <p:spPr>
          <a:xfrm>
            <a:off x="6293095"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520117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ink">
    <p:bg>
      <p:bgPr>
        <a:gradFill>
          <a:gsLst>
            <a:gs pos="93000">
              <a:schemeClr val="bg1"/>
            </a:gs>
            <a:gs pos="0">
              <a:schemeClr val="bg1"/>
            </a:gs>
            <a:gs pos="93000">
              <a:schemeClr val="accent3"/>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154305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ink">
    <p:bg>
      <p:bgPr>
        <a:gradFill>
          <a:gsLst>
            <a:gs pos="93000">
              <a:schemeClr val="bg1"/>
            </a:gs>
            <a:gs pos="0">
              <a:schemeClr val="bg1"/>
            </a:gs>
            <a:gs pos="93000">
              <a:schemeClr val="accent3"/>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Tree>
    <p:extLst>
      <p:ext uri="{BB962C8B-B14F-4D97-AF65-F5344CB8AC3E}">
        <p14:creationId xmlns:p14="http://schemas.microsoft.com/office/powerpoint/2010/main" val="2235594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gradFill>
          <a:gsLst>
            <a:gs pos="93000">
              <a:schemeClr val="bg1"/>
            </a:gs>
            <a:gs pos="0">
              <a:schemeClr val="bg1"/>
            </a:gs>
            <a:gs pos="93000">
              <a:schemeClr val="accent4"/>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5" y="1825625"/>
            <a:ext cx="10515599" cy="4351338"/>
          </a:xfrm>
        </p:spPr>
        <p:txBody>
          <a:bodyPr/>
          <a:lstStyle>
            <a:lvl4pPr>
              <a:defRPr sz="3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758738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Blue">
    <p:bg>
      <p:bgPr>
        <a:gradFill>
          <a:gsLst>
            <a:gs pos="93000">
              <a:schemeClr val="bg1"/>
            </a:gs>
            <a:gs pos="0">
              <a:schemeClr val="bg1"/>
            </a:gs>
            <a:gs pos="93000">
              <a:schemeClr val="accent4"/>
            </a:gs>
          </a:gsLst>
          <a:lin ang="5400000" scaled="1"/>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2D3604F-77F9-4444-897E-85D44C8F0FA1}"/>
              </a:ext>
            </a:extLst>
          </p:cNvPr>
          <p:cNvSpPr>
            <a:spLocks noGrp="1"/>
          </p:cNvSpPr>
          <p:nvPr>
            <p:ph sz="quarter" idx="14"/>
          </p:nvPr>
        </p:nvSpPr>
        <p:spPr>
          <a:xfrm>
            <a:off x="838205"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5" name="Content Placeholder 13">
            <a:extLst>
              <a:ext uri="{FF2B5EF4-FFF2-40B4-BE49-F238E27FC236}">
                <a16:creationId xmlns:a16="http://schemas.microsoft.com/office/drawing/2014/main" id="{85C8A478-81F1-A347-8E19-1DD4E80B68A7}"/>
              </a:ext>
            </a:extLst>
          </p:cNvPr>
          <p:cNvSpPr>
            <a:spLocks noGrp="1"/>
          </p:cNvSpPr>
          <p:nvPr>
            <p:ph sz="quarter" idx="15"/>
          </p:nvPr>
        </p:nvSpPr>
        <p:spPr>
          <a:xfrm>
            <a:off x="6293095" y="1825625"/>
            <a:ext cx="5060711" cy="4351338"/>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051875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Blue">
    <p:bg>
      <p:bgPr>
        <a:gradFill>
          <a:gsLst>
            <a:gs pos="93000">
              <a:schemeClr val="bg1"/>
            </a:gs>
            <a:gs pos="0">
              <a:schemeClr val="bg1"/>
            </a:gs>
            <a:gs pos="93000">
              <a:schemeClr val="accent4"/>
            </a:gs>
          </a:gsLst>
          <a:lin ang="5400000" scaled="1"/>
        </a:gra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B924F4-617E-6E4D-B75B-5B02FA89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F98-4BBD-304B-B5F8-04A339BC1838}"/>
              </a:ext>
            </a:extLst>
          </p:cNvPr>
          <p:cNvSpPr>
            <a:spLocks noGrp="1"/>
          </p:cNvSpPr>
          <p:nvPr>
            <p:ph type="sldNum" sz="quarter" idx="12"/>
          </p:nvPr>
        </p:nvSpPr>
        <p:spPr/>
        <p:txBody>
          <a:bodyPr/>
          <a:lstStyle/>
          <a:p>
            <a:fld id="{FF828736-9A59-5542-843E-7597CE180AEB}" type="slidenum">
              <a:rPr lang="en-US" smtClean="0"/>
              <a:t>‹#›</a:t>
            </a:fld>
            <a:endParaRPr lang="en-US"/>
          </a:p>
        </p:txBody>
      </p:sp>
      <p:sp>
        <p:nvSpPr>
          <p:cNvPr id="16" name="Title 15">
            <a:extLst>
              <a:ext uri="{FF2B5EF4-FFF2-40B4-BE49-F238E27FC236}">
                <a16:creationId xmlns:a16="http://schemas.microsoft.com/office/drawing/2014/main" id="{26180036-FECA-F240-A35E-D976BD7E6DEE}"/>
              </a:ext>
            </a:extLst>
          </p:cNvPr>
          <p:cNvSpPr>
            <a:spLocks noGrp="1"/>
          </p:cNvSpPr>
          <p:nvPr>
            <p:ph type="title"/>
          </p:nvPr>
        </p:nvSpPr>
        <p:spPr>
          <a:xfrm>
            <a:off x="838200" y="36512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24905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74BE26-0CC6-6D4D-BE4E-BB12B2847403}"/>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EBFCE9D8-7424-754A-84B6-B537464CEA05}"/>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63A210B-A259-A744-94C5-31C6671212FA}"/>
              </a:ext>
            </a:extLst>
          </p:cNvPr>
          <p:cNvPicPr>
            <a:picLocks noChangeAspect="1"/>
          </p:cNvPicPr>
          <p:nvPr userDrawn="1"/>
        </p:nvPicPr>
        <p:blipFill>
          <a:blip r:embed="rId2"/>
          <a:srcRect/>
          <a:stretch/>
        </p:blipFill>
        <p:spPr>
          <a:xfrm>
            <a:off x="664291" y="703683"/>
            <a:ext cx="1778871" cy="1153600"/>
          </a:xfrm>
          <a:prstGeom prst="rect">
            <a:avLst/>
          </a:prstGeom>
        </p:spPr>
      </p:pic>
      <p:pic>
        <p:nvPicPr>
          <p:cNvPr id="11" name="Picture 10">
            <a:extLst>
              <a:ext uri="{FF2B5EF4-FFF2-40B4-BE49-F238E27FC236}">
                <a16:creationId xmlns:a16="http://schemas.microsoft.com/office/drawing/2014/main" id="{5483A099-54C0-344B-9D01-BE37434C214D}"/>
              </a:ext>
            </a:extLst>
          </p:cNvPr>
          <p:cNvPicPr>
            <a:picLocks noChangeAspect="1"/>
          </p:cNvPicPr>
          <p:nvPr userDrawn="1"/>
        </p:nvPicPr>
        <p:blipFill>
          <a:blip r:embed="rId3"/>
          <a:stretch>
            <a:fillRect/>
          </a:stretch>
        </p:blipFill>
        <p:spPr>
          <a:xfrm>
            <a:off x="10667480" y="-3578"/>
            <a:ext cx="12193200" cy="6858676"/>
          </a:xfrm>
          <a:prstGeom prst="rect">
            <a:avLst/>
          </a:prstGeom>
        </p:spPr>
      </p:pic>
      <p:grpSp>
        <p:nvGrpSpPr>
          <p:cNvPr id="13" name="Group 12">
            <a:extLst>
              <a:ext uri="{FF2B5EF4-FFF2-40B4-BE49-F238E27FC236}">
                <a16:creationId xmlns:a16="http://schemas.microsoft.com/office/drawing/2014/main" id="{AF672307-E949-2B48-9B70-C61BED591753}"/>
              </a:ext>
            </a:extLst>
          </p:cNvPr>
          <p:cNvGrpSpPr/>
          <p:nvPr userDrawn="1"/>
        </p:nvGrpSpPr>
        <p:grpSpPr>
          <a:xfrm>
            <a:off x="802242" y="6398928"/>
            <a:ext cx="4558927" cy="260535"/>
            <a:chOff x="801688" y="6238242"/>
            <a:chExt cx="4558927" cy="260535"/>
          </a:xfrm>
        </p:grpSpPr>
        <p:grpSp>
          <p:nvGrpSpPr>
            <p:cNvPr id="14" name="Group 13">
              <a:extLst>
                <a:ext uri="{FF2B5EF4-FFF2-40B4-BE49-F238E27FC236}">
                  <a16:creationId xmlns:a16="http://schemas.microsoft.com/office/drawing/2014/main" id="{2A2B2AF3-CA0F-DC4B-9871-4B6DE2951BE6}"/>
                </a:ext>
              </a:extLst>
            </p:cNvPr>
            <p:cNvGrpSpPr/>
            <p:nvPr userDrawn="1"/>
          </p:nvGrpSpPr>
          <p:grpSpPr>
            <a:xfrm>
              <a:off x="801688" y="6238242"/>
              <a:ext cx="1801813" cy="241601"/>
              <a:chOff x="801688" y="6238242"/>
              <a:chExt cx="1801813" cy="241601"/>
            </a:xfrm>
          </p:grpSpPr>
          <p:pic>
            <p:nvPicPr>
              <p:cNvPr id="25" name="Picture 24">
                <a:extLst>
                  <a:ext uri="{FF2B5EF4-FFF2-40B4-BE49-F238E27FC236}">
                    <a16:creationId xmlns:a16="http://schemas.microsoft.com/office/drawing/2014/main" id="{DBC621F2-3901-3B47-955D-F7DED3269969}"/>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6" name="TextBox 25">
                <a:extLst>
                  <a:ext uri="{FF2B5EF4-FFF2-40B4-BE49-F238E27FC236}">
                    <a16:creationId xmlns:a16="http://schemas.microsoft.com/office/drawing/2014/main" id="{198E2A63-A418-A449-A318-DB43A23101C2}"/>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15" name="Group 14">
              <a:extLst>
                <a:ext uri="{FF2B5EF4-FFF2-40B4-BE49-F238E27FC236}">
                  <a16:creationId xmlns:a16="http://schemas.microsoft.com/office/drawing/2014/main" id="{F2DD6197-3A74-1D45-8044-7FA923A1F32F}"/>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EF23C432-2F6F-3A47-8AA0-2C36DB65F056}"/>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4" name="TextBox 23">
                <a:extLst>
                  <a:ext uri="{FF2B5EF4-FFF2-40B4-BE49-F238E27FC236}">
                    <a16:creationId xmlns:a16="http://schemas.microsoft.com/office/drawing/2014/main" id="{B4D7A2F7-37E6-8A4B-B07E-4D728D86C977}"/>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14055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11E9E7-B1E3-2842-90A4-51CDDEC3CDC7}"/>
              </a:ext>
            </a:extLst>
          </p:cNvPr>
          <p:cNvPicPr>
            <a:picLocks noChangeAspect="1"/>
          </p:cNvPicPr>
          <p:nvPr userDrawn="1"/>
        </p:nvPicPr>
        <p:blipFill>
          <a:blip r:embed="rId2"/>
          <a:stretch>
            <a:fillRect/>
          </a:stretch>
        </p:blipFill>
        <p:spPr>
          <a:xfrm>
            <a:off x="8004078" y="0"/>
            <a:ext cx="12191999" cy="6858000"/>
          </a:xfrm>
          <a:prstGeom prst="rect">
            <a:avLst/>
          </a:prstGeom>
        </p:spPr>
      </p:pic>
      <p:pic>
        <p:nvPicPr>
          <p:cNvPr id="5" name="Picture 4">
            <a:extLst>
              <a:ext uri="{FF2B5EF4-FFF2-40B4-BE49-F238E27FC236}">
                <a16:creationId xmlns:a16="http://schemas.microsoft.com/office/drawing/2014/main" id="{38CA5B06-865B-6E42-A6DB-C42ED1F90A2F}"/>
              </a:ext>
            </a:extLst>
          </p:cNvPr>
          <p:cNvPicPr>
            <a:picLocks noChangeAspect="1"/>
          </p:cNvPicPr>
          <p:nvPr userDrawn="1"/>
        </p:nvPicPr>
        <p:blipFill>
          <a:blip r:embed="rId3"/>
          <a:stretch>
            <a:fillRect/>
          </a:stretch>
        </p:blipFill>
        <p:spPr>
          <a:xfrm>
            <a:off x="9961485" y="594366"/>
            <a:ext cx="1454223" cy="943065"/>
          </a:xfrm>
          <a:prstGeom prst="rect">
            <a:avLst/>
          </a:prstGeom>
        </p:spPr>
      </p:pic>
      <p:sp>
        <p:nvSpPr>
          <p:cNvPr id="21" name="Title 1">
            <a:extLst>
              <a:ext uri="{FF2B5EF4-FFF2-40B4-BE49-F238E27FC236}">
                <a16:creationId xmlns:a16="http://schemas.microsoft.com/office/drawing/2014/main" id="{E922A9B7-FB98-A344-94A2-1FFBD525947F}"/>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22" name="Subtitle 2">
            <a:extLst>
              <a:ext uri="{FF2B5EF4-FFF2-40B4-BE49-F238E27FC236}">
                <a16:creationId xmlns:a16="http://schemas.microsoft.com/office/drawing/2014/main" id="{FE004F02-EE22-B74B-8F44-39934253BC1B}"/>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4C410BF9-46E5-574F-86BD-8D40DA68FCCC}"/>
              </a:ext>
            </a:extLst>
          </p:cNvPr>
          <p:cNvGrpSpPr/>
          <p:nvPr userDrawn="1"/>
        </p:nvGrpSpPr>
        <p:grpSpPr>
          <a:xfrm>
            <a:off x="802242" y="6398928"/>
            <a:ext cx="4558927" cy="260535"/>
            <a:chOff x="801688" y="6238242"/>
            <a:chExt cx="4558927" cy="260535"/>
          </a:xfrm>
        </p:grpSpPr>
        <p:grpSp>
          <p:nvGrpSpPr>
            <p:cNvPr id="23" name="Group 22">
              <a:extLst>
                <a:ext uri="{FF2B5EF4-FFF2-40B4-BE49-F238E27FC236}">
                  <a16:creationId xmlns:a16="http://schemas.microsoft.com/office/drawing/2014/main" id="{364717C2-00BA-8C4A-9AFC-8D073E773802}"/>
                </a:ext>
              </a:extLst>
            </p:cNvPr>
            <p:cNvGrpSpPr/>
            <p:nvPr userDrawn="1"/>
          </p:nvGrpSpPr>
          <p:grpSpPr>
            <a:xfrm>
              <a:off x="801688" y="6238242"/>
              <a:ext cx="1801813" cy="241601"/>
              <a:chOff x="801688" y="6238242"/>
              <a:chExt cx="1801813" cy="241601"/>
            </a:xfrm>
          </p:grpSpPr>
          <p:pic>
            <p:nvPicPr>
              <p:cNvPr id="27" name="Picture 26">
                <a:extLst>
                  <a:ext uri="{FF2B5EF4-FFF2-40B4-BE49-F238E27FC236}">
                    <a16:creationId xmlns:a16="http://schemas.microsoft.com/office/drawing/2014/main" id="{BCCD4E50-A284-944A-8C3D-7983E89953BF}"/>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8" name="TextBox 27">
                <a:extLst>
                  <a:ext uri="{FF2B5EF4-FFF2-40B4-BE49-F238E27FC236}">
                    <a16:creationId xmlns:a16="http://schemas.microsoft.com/office/drawing/2014/main" id="{53303A25-BED1-5346-8D80-DEDF32AF602F}"/>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24" name="Group 23">
              <a:extLst>
                <a:ext uri="{FF2B5EF4-FFF2-40B4-BE49-F238E27FC236}">
                  <a16:creationId xmlns:a16="http://schemas.microsoft.com/office/drawing/2014/main" id="{823C2993-F3A9-1348-BD1E-97DD6752F3A4}"/>
                </a:ext>
              </a:extLst>
            </p:cNvPr>
            <p:cNvGrpSpPr/>
            <p:nvPr userDrawn="1"/>
          </p:nvGrpSpPr>
          <p:grpSpPr>
            <a:xfrm>
              <a:off x="2712616" y="6247409"/>
              <a:ext cx="2647999" cy="251368"/>
              <a:chOff x="2712616" y="6247409"/>
              <a:chExt cx="2647999" cy="251368"/>
            </a:xfrm>
          </p:grpSpPr>
          <p:pic>
            <p:nvPicPr>
              <p:cNvPr id="25" name="Picture 24">
                <a:extLst>
                  <a:ext uri="{FF2B5EF4-FFF2-40B4-BE49-F238E27FC236}">
                    <a16:creationId xmlns:a16="http://schemas.microsoft.com/office/drawing/2014/main" id="{3C61A516-7230-DC49-A26B-948DB8E39BC8}"/>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6" name="TextBox 25">
                <a:extLst>
                  <a:ext uri="{FF2B5EF4-FFF2-40B4-BE49-F238E27FC236}">
                    <a16:creationId xmlns:a16="http://schemas.microsoft.com/office/drawing/2014/main" id="{7FD55195-CD40-0447-9CF7-AF21F6782664}"/>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300803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Title Slide">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46CB36-A76F-BD4A-A021-75E0D66AF68B}"/>
              </a:ext>
            </a:extLst>
          </p:cNvPr>
          <p:cNvPicPr>
            <a:picLocks noChangeAspect="1"/>
          </p:cNvPicPr>
          <p:nvPr userDrawn="1"/>
        </p:nvPicPr>
        <p:blipFill>
          <a:blip r:embed="rId2"/>
          <a:stretch>
            <a:fillRect/>
          </a:stretch>
        </p:blipFill>
        <p:spPr>
          <a:xfrm>
            <a:off x="8004078" y="0"/>
            <a:ext cx="12191999" cy="6858000"/>
          </a:xfrm>
          <a:prstGeom prst="rect">
            <a:avLst/>
          </a:prstGeom>
        </p:spPr>
      </p:pic>
      <p:pic>
        <p:nvPicPr>
          <p:cNvPr id="9" name="Picture 8">
            <a:extLst>
              <a:ext uri="{FF2B5EF4-FFF2-40B4-BE49-F238E27FC236}">
                <a16:creationId xmlns:a16="http://schemas.microsoft.com/office/drawing/2014/main" id="{30CDBBE7-9BD7-F747-9F3D-1B40D95B735E}"/>
              </a:ext>
            </a:extLst>
          </p:cNvPr>
          <p:cNvPicPr>
            <a:picLocks noChangeAspect="1"/>
          </p:cNvPicPr>
          <p:nvPr userDrawn="1"/>
        </p:nvPicPr>
        <p:blipFill>
          <a:blip r:embed="rId3"/>
          <a:srcRect/>
          <a:stretch/>
        </p:blipFill>
        <p:spPr>
          <a:xfrm>
            <a:off x="9961485" y="594360"/>
            <a:ext cx="1454223" cy="943064"/>
          </a:xfrm>
          <a:prstGeom prst="rect">
            <a:avLst/>
          </a:prstGeom>
        </p:spPr>
      </p:pic>
      <p:sp>
        <p:nvSpPr>
          <p:cNvPr id="24" name="Title 1">
            <a:extLst>
              <a:ext uri="{FF2B5EF4-FFF2-40B4-BE49-F238E27FC236}">
                <a16:creationId xmlns:a16="http://schemas.microsoft.com/office/drawing/2014/main" id="{A620D0F7-321B-A146-BB6D-CFCC7CBE8CCF}"/>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25" name="Subtitle 2">
            <a:extLst>
              <a:ext uri="{FF2B5EF4-FFF2-40B4-BE49-F238E27FC236}">
                <a16:creationId xmlns:a16="http://schemas.microsoft.com/office/drawing/2014/main" id="{8D2DF6D7-AC2E-C846-A993-D84E4F599073}"/>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FB76DE48-C16A-FA47-BCBF-7A0833B368C9}"/>
              </a:ext>
            </a:extLst>
          </p:cNvPr>
          <p:cNvGrpSpPr/>
          <p:nvPr userDrawn="1"/>
        </p:nvGrpSpPr>
        <p:grpSpPr>
          <a:xfrm>
            <a:off x="802242" y="6398928"/>
            <a:ext cx="4558927" cy="260535"/>
            <a:chOff x="801688" y="6238242"/>
            <a:chExt cx="4558927" cy="260535"/>
          </a:xfrm>
        </p:grpSpPr>
        <p:grpSp>
          <p:nvGrpSpPr>
            <p:cNvPr id="14" name="Group 13">
              <a:extLst>
                <a:ext uri="{FF2B5EF4-FFF2-40B4-BE49-F238E27FC236}">
                  <a16:creationId xmlns:a16="http://schemas.microsoft.com/office/drawing/2014/main" id="{B00F2AC8-6AAE-714E-85DA-0F08A651B6A1}"/>
                </a:ext>
              </a:extLst>
            </p:cNvPr>
            <p:cNvGrpSpPr/>
            <p:nvPr userDrawn="1"/>
          </p:nvGrpSpPr>
          <p:grpSpPr>
            <a:xfrm>
              <a:off x="801688" y="6238242"/>
              <a:ext cx="1801813" cy="241601"/>
              <a:chOff x="801688" y="6238242"/>
              <a:chExt cx="1801813" cy="241601"/>
            </a:xfrm>
          </p:grpSpPr>
          <p:pic>
            <p:nvPicPr>
              <p:cNvPr id="27" name="Picture 26">
                <a:extLst>
                  <a:ext uri="{FF2B5EF4-FFF2-40B4-BE49-F238E27FC236}">
                    <a16:creationId xmlns:a16="http://schemas.microsoft.com/office/drawing/2014/main" id="{2A4C45CF-07FE-D74C-AEA9-2990F268684D}"/>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8" name="TextBox 27">
                <a:extLst>
                  <a:ext uri="{FF2B5EF4-FFF2-40B4-BE49-F238E27FC236}">
                    <a16:creationId xmlns:a16="http://schemas.microsoft.com/office/drawing/2014/main" id="{7E17A613-C0EB-3240-80B1-5C02C9CB1172}"/>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15" name="Group 14">
              <a:extLst>
                <a:ext uri="{FF2B5EF4-FFF2-40B4-BE49-F238E27FC236}">
                  <a16:creationId xmlns:a16="http://schemas.microsoft.com/office/drawing/2014/main" id="{5CF30AF4-F09F-4C48-A3C2-341A241A1E7A}"/>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3EE370DE-35CD-1B43-9E0A-D00921CBFA9B}"/>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6" name="TextBox 25">
                <a:extLst>
                  <a:ext uri="{FF2B5EF4-FFF2-40B4-BE49-F238E27FC236}">
                    <a16:creationId xmlns:a16="http://schemas.microsoft.com/office/drawing/2014/main" id="{CB33BF02-2BC8-8342-BDAC-2090473F7B39}"/>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330527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_Title Slide">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D3376D-A169-6E40-8117-57E811EED394}"/>
              </a:ext>
            </a:extLst>
          </p:cNvPr>
          <p:cNvPicPr>
            <a:picLocks noChangeAspect="1"/>
          </p:cNvPicPr>
          <p:nvPr userDrawn="1"/>
        </p:nvPicPr>
        <p:blipFill>
          <a:blip r:embed="rId2"/>
          <a:stretch>
            <a:fillRect/>
          </a:stretch>
        </p:blipFill>
        <p:spPr>
          <a:xfrm>
            <a:off x="8004078" y="0"/>
            <a:ext cx="12191999" cy="6858000"/>
          </a:xfrm>
          <a:prstGeom prst="rect">
            <a:avLst/>
          </a:prstGeom>
        </p:spPr>
      </p:pic>
      <p:pic>
        <p:nvPicPr>
          <p:cNvPr id="10" name="Picture 9">
            <a:extLst>
              <a:ext uri="{FF2B5EF4-FFF2-40B4-BE49-F238E27FC236}">
                <a16:creationId xmlns:a16="http://schemas.microsoft.com/office/drawing/2014/main" id="{D47B5376-F439-2B41-A652-1A8BCFAD64BB}"/>
              </a:ext>
            </a:extLst>
          </p:cNvPr>
          <p:cNvPicPr>
            <a:picLocks noChangeAspect="1"/>
          </p:cNvPicPr>
          <p:nvPr userDrawn="1"/>
        </p:nvPicPr>
        <p:blipFill>
          <a:blip r:embed="rId3"/>
          <a:srcRect/>
          <a:stretch/>
        </p:blipFill>
        <p:spPr>
          <a:xfrm>
            <a:off x="9961485" y="594360"/>
            <a:ext cx="1454223" cy="943064"/>
          </a:xfrm>
          <a:prstGeom prst="rect">
            <a:avLst/>
          </a:prstGeom>
        </p:spPr>
      </p:pic>
      <p:sp>
        <p:nvSpPr>
          <p:cNvPr id="24" name="Title 1">
            <a:extLst>
              <a:ext uri="{FF2B5EF4-FFF2-40B4-BE49-F238E27FC236}">
                <a16:creationId xmlns:a16="http://schemas.microsoft.com/office/drawing/2014/main" id="{E2181916-F631-8F4B-8278-3F336B5E3B22}"/>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25" name="Subtitle 2">
            <a:extLst>
              <a:ext uri="{FF2B5EF4-FFF2-40B4-BE49-F238E27FC236}">
                <a16:creationId xmlns:a16="http://schemas.microsoft.com/office/drawing/2014/main" id="{BE8EDC0C-BA42-F44C-A467-0B5FF9BC64BE}"/>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F6FDC9FF-CC3B-494A-8B66-8322AAAFFCCB}"/>
              </a:ext>
            </a:extLst>
          </p:cNvPr>
          <p:cNvGrpSpPr/>
          <p:nvPr userDrawn="1"/>
        </p:nvGrpSpPr>
        <p:grpSpPr>
          <a:xfrm>
            <a:off x="802242" y="6398928"/>
            <a:ext cx="4558927" cy="260535"/>
            <a:chOff x="801688" y="6238242"/>
            <a:chExt cx="4558927" cy="260535"/>
          </a:xfrm>
        </p:grpSpPr>
        <p:grpSp>
          <p:nvGrpSpPr>
            <p:cNvPr id="14" name="Group 13">
              <a:extLst>
                <a:ext uri="{FF2B5EF4-FFF2-40B4-BE49-F238E27FC236}">
                  <a16:creationId xmlns:a16="http://schemas.microsoft.com/office/drawing/2014/main" id="{3C32F228-D492-7F4E-80F8-6FE8BC1E288B}"/>
                </a:ext>
              </a:extLst>
            </p:cNvPr>
            <p:cNvGrpSpPr/>
            <p:nvPr userDrawn="1"/>
          </p:nvGrpSpPr>
          <p:grpSpPr>
            <a:xfrm>
              <a:off x="801688" y="6238242"/>
              <a:ext cx="1801813" cy="241601"/>
              <a:chOff x="801688" y="6238242"/>
              <a:chExt cx="1801813" cy="241601"/>
            </a:xfrm>
          </p:grpSpPr>
          <p:pic>
            <p:nvPicPr>
              <p:cNvPr id="27" name="Picture 26">
                <a:extLst>
                  <a:ext uri="{FF2B5EF4-FFF2-40B4-BE49-F238E27FC236}">
                    <a16:creationId xmlns:a16="http://schemas.microsoft.com/office/drawing/2014/main" id="{2D28E92F-E6B3-BB46-85DF-93923A86DBCE}"/>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8" name="TextBox 27">
                <a:extLst>
                  <a:ext uri="{FF2B5EF4-FFF2-40B4-BE49-F238E27FC236}">
                    <a16:creationId xmlns:a16="http://schemas.microsoft.com/office/drawing/2014/main" id="{0CE23D57-84F1-F941-AEB1-B243897F598C}"/>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15" name="Group 14">
              <a:extLst>
                <a:ext uri="{FF2B5EF4-FFF2-40B4-BE49-F238E27FC236}">
                  <a16:creationId xmlns:a16="http://schemas.microsoft.com/office/drawing/2014/main" id="{21B29A1B-0A13-424F-A19E-B1BFE9891756}"/>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C92A0448-0892-094D-AF99-D9524D61C4A2}"/>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6" name="TextBox 25">
                <a:extLst>
                  <a:ext uri="{FF2B5EF4-FFF2-40B4-BE49-F238E27FC236}">
                    <a16:creationId xmlns:a16="http://schemas.microsoft.com/office/drawing/2014/main" id="{02F3942C-5229-414D-A5A7-596B7ECB1C14}"/>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414043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Pr>
        <a:solidFill>
          <a:schemeClr val="accent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43D8F4-5166-4849-B295-1547F2D0ECEF}"/>
              </a:ext>
            </a:extLst>
          </p:cNvPr>
          <p:cNvPicPr>
            <a:picLocks noChangeAspect="1"/>
          </p:cNvPicPr>
          <p:nvPr userDrawn="1"/>
        </p:nvPicPr>
        <p:blipFill>
          <a:blip r:embed="rId2"/>
          <a:stretch>
            <a:fillRect/>
          </a:stretch>
        </p:blipFill>
        <p:spPr>
          <a:xfrm>
            <a:off x="8004078" y="0"/>
            <a:ext cx="12191999" cy="6858000"/>
          </a:xfrm>
          <a:prstGeom prst="rect">
            <a:avLst/>
          </a:prstGeom>
        </p:spPr>
      </p:pic>
      <p:pic>
        <p:nvPicPr>
          <p:cNvPr id="10" name="Picture 9">
            <a:extLst>
              <a:ext uri="{FF2B5EF4-FFF2-40B4-BE49-F238E27FC236}">
                <a16:creationId xmlns:a16="http://schemas.microsoft.com/office/drawing/2014/main" id="{2CEB00B6-CBE6-F448-A6CA-7AC1E5295C4F}"/>
              </a:ext>
            </a:extLst>
          </p:cNvPr>
          <p:cNvPicPr>
            <a:picLocks noChangeAspect="1"/>
          </p:cNvPicPr>
          <p:nvPr userDrawn="1"/>
        </p:nvPicPr>
        <p:blipFill>
          <a:blip r:embed="rId3"/>
          <a:srcRect/>
          <a:stretch/>
        </p:blipFill>
        <p:spPr>
          <a:xfrm>
            <a:off x="9961485" y="594360"/>
            <a:ext cx="1454223" cy="943064"/>
          </a:xfrm>
          <a:prstGeom prst="rect">
            <a:avLst/>
          </a:prstGeom>
        </p:spPr>
      </p:pic>
      <p:sp>
        <p:nvSpPr>
          <p:cNvPr id="24" name="Title 1">
            <a:extLst>
              <a:ext uri="{FF2B5EF4-FFF2-40B4-BE49-F238E27FC236}">
                <a16:creationId xmlns:a16="http://schemas.microsoft.com/office/drawing/2014/main" id="{7775B81C-D09D-6F4C-ABCC-F5F7A6A626CC}"/>
              </a:ext>
            </a:extLst>
          </p:cNvPr>
          <p:cNvSpPr>
            <a:spLocks noGrp="1"/>
          </p:cNvSpPr>
          <p:nvPr>
            <p:ph type="ctrTitle"/>
          </p:nvPr>
        </p:nvSpPr>
        <p:spPr>
          <a:xfrm>
            <a:off x="802240" y="2517867"/>
            <a:ext cx="6322965" cy="2179071"/>
          </a:xfrm>
        </p:spPr>
        <p:txBody>
          <a:bodyPr lIns="0" tIns="0" rIns="0" bIns="0" anchor="b"/>
          <a:lstStyle>
            <a:lvl1pPr algn="l">
              <a:lnSpc>
                <a:spcPct val="80000"/>
              </a:lnSpc>
              <a:defRPr sz="6000" b="1" baseline="0">
                <a:solidFill>
                  <a:schemeClr val="tx1"/>
                </a:solidFill>
              </a:defRPr>
            </a:lvl1pPr>
          </a:lstStyle>
          <a:p>
            <a:r>
              <a:rPr lang="en-US"/>
              <a:t>Click to edit Master title style</a:t>
            </a:r>
          </a:p>
        </p:txBody>
      </p:sp>
      <p:sp>
        <p:nvSpPr>
          <p:cNvPr id="25" name="Subtitle 2">
            <a:extLst>
              <a:ext uri="{FF2B5EF4-FFF2-40B4-BE49-F238E27FC236}">
                <a16:creationId xmlns:a16="http://schemas.microsoft.com/office/drawing/2014/main" id="{1F8BFC70-BBD2-6F4C-9B5B-84B1C103653C}"/>
              </a:ext>
            </a:extLst>
          </p:cNvPr>
          <p:cNvSpPr>
            <a:spLocks noGrp="1"/>
          </p:cNvSpPr>
          <p:nvPr>
            <p:ph type="subTitle" idx="1"/>
          </p:nvPr>
        </p:nvSpPr>
        <p:spPr>
          <a:xfrm>
            <a:off x="802241" y="5000723"/>
            <a:ext cx="10079527"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grpSp>
        <p:nvGrpSpPr>
          <p:cNvPr id="13" name="Group 12">
            <a:extLst>
              <a:ext uri="{FF2B5EF4-FFF2-40B4-BE49-F238E27FC236}">
                <a16:creationId xmlns:a16="http://schemas.microsoft.com/office/drawing/2014/main" id="{7F18054F-1981-2A45-BA83-DF4AD88F2F42}"/>
              </a:ext>
            </a:extLst>
          </p:cNvPr>
          <p:cNvGrpSpPr/>
          <p:nvPr userDrawn="1"/>
        </p:nvGrpSpPr>
        <p:grpSpPr>
          <a:xfrm>
            <a:off x="802242" y="6398928"/>
            <a:ext cx="4558927" cy="260535"/>
            <a:chOff x="801688" y="6238242"/>
            <a:chExt cx="4558927" cy="260535"/>
          </a:xfrm>
        </p:grpSpPr>
        <p:grpSp>
          <p:nvGrpSpPr>
            <p:cNvPr id="14" name="Group 13">
              <a:extLst>
                <a:ext uri="{FF2B5EF4-FFF2-40B4-BE49-F238E27FC236}">
                  <a16:creationId xmlns:a16="http://schemas.microsoft.com/office/drawing/2014/main" id="{8D01AF04-0849-1341-A4A7-88819CEB9523}"/>
                </a:ext>
              </a:extLst>
            </p:cNvPr>
            <p:cNvGrpSpPr/>
            <p:nvPr userDrawn="1"/>
          </p:nvGrpSpPr>
          <p:grpSpPr>
            <a:xfrm>
              <a:off x="801688" y="6238242"/>
              <a:ext cx="1801813" cy="241601"/>
              <a:chOff x="801688" y="6238242"/>
              <a:chExt cx="1801813" cy="241601"/>
            </a:xfrm>
          </p:grpSpPr>
          <p:pic>
            <p:nvPicPr>
              <p:cNvPr id="27" name="Picture 26">
                <a:extLst>
                  <a:ext uri="{FF2B5EF4-FFF2-40B4-BE49-F238E27FC236}">
                    <a16:creationId xmlns:a16="http://schemas.microsoft.com/office/drawing/2014/main" id="{09B5A9B5-6437-8A47-ABD5-0FCA3A1E5C15}"/>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8" name="TextBox 27">
                <a:extLst>
                  <a:ext uri="{FF2B5EF4-FFF2-40B4-BE49-F238E27FC236}">
                    <a16:creationId xmlns:a16="http://schemas.microsoft.com/office/drawing/2014/main" id="{7CE11C6A-0B96-7241-922E-66BC7353E082}"/>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15" name="Group 14">
              <a:extLst>
                <a:ext uri="{FF2B5EF4-FFF2-40B4-BE49-F238E27FC236}">
                  <a16:creationId xmlns:a16="http://schemas.microsoft.com/office/drawing/2014/main" id="{5D479220-F6F9-4944-A32B-90479D7116A1}"/>
                </a:ext>
              </a:extLst>
            </p:cNvPr>
            <p:cNvGrpSpPr/>
            <p:nvPr userDrawn="1"/>
          </p:nvGrpSpPr>
          <p:grpSpPr>
            <a:xfrm>
              <a:off x="2712616" y="6247409"/>
              <a:ext cx="2647999" cy="251368"/>
              <a:chOff x="2712616" y="6247409"/>
              <a:chExt cx="2647999" cy="251368"/>
            </a:xfrm>
          </p:grpSpPr>
          <p:pic>
            <p:nvPicPr>
              <p:cNvPr id="16" name="Picture 15">
                <a:extLst>
                  <a:ext uri="{FF2B5EF4-FFF2-40B4-BE49-F238E27FC236}">
                    <a16:creationId xmlns:a16="http://schemas.microsoft.com/office/drawing/2014/main" id="{12B70405-0BAB-7647-B20D-2E9F51EFF6C4}"/>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6" name="TextBox 25">
                <a:extLst>
                  <a:ext uri="{FF2B5EF4-FFF2-40B4-BE49-F238E27FC236}">
                    <a16:creationId xmlns:a16="http://schemas.microsoft.com/office/drawing/2014/main" id="{AAD96AC9-8F95-7743-8B81-9F1B7C7E9BB6}"/>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143636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7CEDA3-8181-9644-B090-DD82EF554EA6}"/>
              </a:ext>
            </a:extLst>
          </p:cNvPr>
          <p:cNvSpPr>
            <a:spLocks noGrp="1"/>
          </p:cNvSpPr>
          <p:nvPr>
            <p:ph type="subTitle" idx="1"/>
          </p:nvPr>
        </p:nvSpPr>
        <p:spPr>
          <a:xfrm>
            <a:off x="820009" y="5053679"/>
            <a:ext cx="4363575" cy="1039309"/>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2FEB9C6F-7E97-2B46-B196-272444AF8527}"/>
              </a:ext>
            </a:extLst>
          </p:cNvPr>
          <p:cNvSpPr>
            <a:spLocks noGrp="1"/>
          </p:cNvSpPr>
          <p:nvPr>
            <p:ph type="pic" sz="quarter" idx="10" hasCustomPrompt="1"/>
          </p:nvPr>
        </p:nvSpPr>
        <p:spPr>
          <a:xfrm>
            <a:off x="5403277" y="0"/>
            <a:ext cx="6392487" cy="6858000"/>
          </a:xfrm>
        </p:spPr>
        <p:txBody>
          <a:bodyPr anchor="ctr" anchorCtr="0"/>
          <a:lstStyle>
            <a:lvl1pPr algn="ctr">
              <a:defRPr/>
            </a:lvl1pPr>
          </a:lstStyle>
          <a:p>
            <a:r>
              <a:rPr lang="en-US"/>
              <a:t>Click to insert cover </a:t>
            </a:r>
            <a:br>
              <a:rPr lang="en-US"/>
            </a:br>
            <a:r>
              <a:rPr lang="en-US"/>
              <a:t>image here</a:t>
            </a:r>
          </a:p>
        </p:txBody>
      </p:sp>
      <p:sp>
        <p:nvSpPr>
          <p:cNvPr id="11" name="Picture Placeholder 8">
            <a:extLst>
              <a:ext uri="{FF2B5EF4-FFF2-40B4-BE49-F238E27FC236}">
                <a16:creationId xmlns:a16="http://schemas.microsoft.com/office/drawing/2014/main" id="{25A568F8-90C7-9A4A-A247-92864402762C}"/>
              </a:ext>
            </a:extLst>
          </p:cNvPr>
          <p:cNvSpPr>
            <a:spLocks noGrp="1"/>
          </p:cNvSpPr>
          <p:nvPr>
            <p:ph type="pic" sz="quarter" idx="11" hasCustomPrompt="1"/>
          </p:nvPr>
        </p:nvSpPr>
        <p:spPr>
          <a:xfrm>
            <a:off x="10622280" y="0"/>
            <a:ext cx="6096000" cy="6858000"/>
          </a:xfrm>
          <a:blipFill>
            <a:blip r:embed="rId2">
              <a:extLst>
                <a:ext uri="{28A0092B-C50C-407E-A947-70E740481C1C}">
                  <a14:useLocalDpi xmlns:a14="http://schemas.microsoft.com/office/drawing/2010/main"/>
                </a:ext>
              </a:extLst>
            </a:blip>
            <a:stretch>
              <a:fillRect/>
            </a:stretch>
          </a:blipFill>
        </p:spPr>
        <p:txBody>
          <a:bodyPr anchor="ctr" anchorCtr="0">
            <a:normAutofit/>
          </a:bodyPr>
          <a:lstStyle>
            <a:lvl1pPr algn="ctr">
              <a:defRPr sz="1400"/>
            </a:lvl1pPr>
          </a:lstStyle>
          <a:p>
            <a:r>
              <a:rPr lang="en-US"/>
              <a:t>This is the white</a:t>
            </a:r>
            <a:br>
              <a:rPr lang="en-US"/>
            </a:br>
            <a:r>
              <a:rPr lang="en-US"/>
              <a:t>overlay graphic</a:t>
            </a:r>
            <a:br>
              <a:rPr lang="en-US"/>
            </a:br>
            <a:r>
              <a:rPr lang="en-US"/>
              <a:t>leave me alone</a:t>
            </a:r>
          </a:p>
        </p:txBody>
      </p:sp>
      <p:pic>
        <p:nvPicPr>
          <p:cNvPr id="14" name="Picture 13">
            <a:extLst>
              <a:ext uri="{FF2B5EF4-FFF2-40B4-BE49-F238E27FC236}">
                <a16:creationId xmlns:a16="http://schemas.microsoft.com/office/drawing/2014/main" id="{2139A3E8-D249-7946-AF16-2876BB018AA4}"/>
              </a:ext>
            </a:extLst>
          </p:cNvPr>
          <p:cNvPicPr>
            <a:picLocks noChangeAspect="1"/>
          </p:cNvPicPr>
          <p:nvPr userDrawn="1"/>
        </p:nvPicPr>
        <p:blipFill>
          <a:blip r:embed="rId3"/>
          <a:srcRect/>
          <a:stretch/>
        </p:blipFill>
        <p:spPr>
          <a:xfrm>
            <a:off x="664291" y="703683"/>
            <a:ext cx="1778871" cy="1153600"/>
          </a:xfrm>
          <a:prstGeom prst="rect">
            <a:avLst/>
          </a:prstGeom>
        </p:spPr>
      </p:pic>
      <p:sp>
        <p:nvSpPr>
          <p:cNvPr id="15" name="Title 1">
            <a:extLst>
              <a:ext uri="{FF2B5EF4-FFF2-40B4-BE49-F238E27FC236}">
                <a16:creationId xmlns:a16="http://schemas.microsoft.com/office/drawing/2014/main" id="{CD0ED66D-6FCB-6242-B759-62628616EF50}"/>
              </a:ext>
            </a:extLst>
          </p:cNvPr>
          <p:cNvSpPr>
            <a:spLocks noGrp="1"/>
          </p:cNvSpPr>
          <p:nvPr>
            <p:ph type="ctrTitle"/>
          </p:nvPr>
        </p:nvSpPr>
        <p:spPr>
          <a:xfrm>
            <a:off x="802240" y="2517867"/>
            <a:ext cx="4381341" cy="2179071"/>
          </a:xfrm>
        </p:spPr>
        <p:txBody>
          <a:bodyPr lIns="0" tIns="0" rIns="0" bIns="0" anchor="b">
            <a:normAutofit/>
          </a:bodyPr>
          <a:lstStyle>
            <a:lvl1pPr algn="l">
              <a:lnSpc>
                <a:spcPct val="80000"/>
              </a:lnSpc>
              <a:defRPr sz="5000" b="1" baseline="0">
                <a:solidFill>
                  <a:schemeClr val="tx1"/>
                </a:solidFill>
              </a:defRPr>
            </a:lvl1pPr>
          </a:lstStyle>
          <a:p>
            <a:r>
              <a:rPr lang="en-US"/>
              <a:t>Click to edit Master title style</a:t>
            </a:r>
          </a:p>
        </p:txBody>
      </p:sp>
      <p:grpSp>
        <p:nvGrpSpPr>
          <p:cNvPr id="16" name="Group 15">
            <a:extLst>
              <a:ext uri="{FF2B5EF4-FFF2-40B4-BE49-F238E27FC236}">
                <a16:creationId xmlns:a16="http://schemas.microsoft.com/office/drawing/2014/main" id="{19CAE783-78C9-7F4F-B499-5F6DBB6748DB}"/>
              </a:ext>
            </a:extLst>
          </p:cNvPr>
          <p:cNvGrpSpPr/>
          <p:nvPr userDrawn="1"/>
        </p:nvGrpSpPr>
        <p:grpSpPr>
          <a:xfrm>
            <a:off x="802242" y="6398928"/>
            <a:ext cx="4558927" cy="260535"/>
            <a:chOff x="801688" y="6238242"/>
            <a:chExt cx="4558927" cy="260535"/>
          </a:xfrm>
        </p:grpSpPr>
        <p:grpSp>
          <p:nvGrpSpPr>
            <p:cNvPr id="17" name="Group 16">
              <a:extLst>
                <a:ext uri="{FF2B5EF4-FFF2-40B4-BE49-F238E27FC236}">
                  <a16:creationId xmlns:a16="http://schemas.microsoft.com/office/drawing/2014/main" id="{9CEF24F4-5CFA-B347-8D87-75065DDB1F91}"/>
                </a:ext>
              </a:extLst>
            </p:cNvPr>
            <p:cNvGrpSpPr/>
            <p:nvPr userDrawn="1"/>
          </p:nvGrpSpPr>
          <p:grpSpPr>
            <a:xfrm>
              <a:off x="801688" y="6238242"/>
              <a:ext cx="1801813" cy="241601"/>
              <a:chOff x="801688" y="6238242"/>
              <a:chExt cx="1801813" cy="241601"/>
            </a:xfrm>
          </p:grpSpPr>
          <p:pic>
            <p:nvPicPr>
              <p:cNvPr id="28" name="Picture 27">
                <a:extLst>
                  <a:ext uri="{FF2B5EF4-FFF2-40B4-BE49-F238E27FC236}">
                    <a16:creationId xmlns:a16="http://schemas.microsoft.com/office/drawing/2014/main" id="{72DA9310-CFA1-E943-8443-29D71483BE8F}"/>
                  </a:ext>
                </a:extLst>
              </p:cNvPr>
              <p:cNvPicPr>
                <a:picLocks noChangeAspect="1"/>
              </p:cNvPicPr>
              <p:nvPr userDrawn="1"/>
            </p:nvPicPr>
            <p:blipFill>
              <a:blip r:embed="rId4">
                <a:duotone>
                  <a:prstClr val="black"/>
                  <a:schemeClr val="bg1">
                    <a:tint val="45000"/>
                    <a:satMod val="400000"/>
                  </a:schemeClr>
                </a:duotone>
                <a:lum/>
              </a:blip>
              <a:stretch>
                <a:fillRect/>
              </a:stretch>
            </p:blipFill>
            <p:spPr>
              <a:xfrm>
                <a:off x="801688" y="6257176"/>
                <a:ext cx="222069" cy="222069"/>
              </a:xfrm>
              <a:prstGeom prst="rect">
                <a:avLst/>
              </a:prstGeom>
              <a:noFill/>
            </p:spPr>
          </p:pic>
          <p:sp>
            <p:nvSpPr>
              <p:cNvPr id="29" name="TextBox 28">
                <a:extLst>
                  <a:ext uri="{FF2B5EF4-FFF2-40B4-BE49-F238E27FC236}">
                    <a16:creationId xmlns:a16="http://schemas.microsoft.com/office/drawing/2014/main" id="{55C28E09-720B-EB47-B69E-7CEC79435C42}"/>
                  </a:ext>
                </a:extLst>
              </p:cNvPr>
              <p:cNvSpPr txBox="1"/>
              <p:nvPr userDrawn="1"/>
            </p:nvSpPr>
            <p:spPr>
              <a:xfrm>
                <a:off x="1071259" y="6238242"/>
                <a:ext cx="1532242" cy="241601"/>
              </a:xfrm>
              <a:prstGeom prst="rect">
                <a:avLst/>
              </a:prstGeom>
            </p:spPr>
            <p:txBody>
              <a:bodyPr vert="horz" wrap="square" lIns="36000" tIns="0" rIns="0" bIns="0" rtlCol="0" anchor="ctr">
                <a:normAutofit fontScale="92500" lnSpcReduction="10000"/>
              </a:bodyPr>
              <a:lstStyle/>
              <a:p>
                <a:pPr algn="l"/>
                <a:r>
                  <a:rPr lang="en-US" sz="1800" b="0" err="1">
                    <a:solidFill>
                      <a:schemeClr val="tx1"/>
                    </a:solidFill>
                  </a:rPr>
                  <a:t>www.iied.org</a:t>
                </a:r>
                <a:endParaRPr lang="en-US" sz="1800" b="0">
                  <a:solidFill>
                    <a:schemeClr val="tx1"/>
                  </a:solidFill>
                </a:endParaRPr>
              </a:p>
            </p:txBody>
          </p:sp>
        </p:grpSp>
        <p:grpSp>
          <p:nvGrpSpPr>
            <p:cNvPr id="25" name="Group 24">
              <a:extLst>
                <a:ext uri="{FF2B5EF4-FFF2-40B4-BE49-F238E27FC236}">
                  <a16:creationId xmlns:a16="http://schemas.microsoft.com/office/drawing/2014/main" id="{550C1D5C-9BB5-E44B-AD2A-F5DD960C89B4}"/>
                </a:ext>
              </a:extLst>
            </p:cNvPr>
            <p:cNvGrpSpPr/>
            <p:nvPr userDrawn="1"/>
          </p:nvGrpSpPr>
          <p:grpSpPr>
            <a:xfrm>
              <a:off x="2712616" y="6247409"/>
              <a:ext cx="2647999" cy="251368"/>
              <a:chOff x="2712616" y="6247409"/>
              <a:chExt cx="2647999" cy="251368"/>
            </a:xfrm>
          </p:grpSpPr>
          <p:pic>
            <p:nvPicPr>
              <p:cNvPr id="26" name="Picture 25">
                <a:extLst>
                  <a:ext uri="{FF2B5EF4-FFF2-40B4-BE49-F238E27FC236}">
                    <a16:creationId xmlns:a16="http://schemas.microsoft.com/office/drawing/2014/main" id="{037DF5DA-80A8-944E-8C8B-96F75BF8DB96}"/>
                  </a:ext>
                </a:extLst>
              </p:cNvPr>
              <p:cNvPicPr>
                <a:picLocks noChangeAspect="1"/>
              </p:cNvPicPr>
              <p:nvPr userDrawn="1"/>
            </p:nvPicPr>
            <p:blipFill>
              <a:blip r:embed="rId5">
                <a:lum/>
              </a:blip>
              <a:stretch>
                <a:fillRect/>
              </a:stretch>
            </p:blipFill>
            <p:spPr>
              <a:xfrm>
                <a:off x="2712616" y="6260743"/>
                <a:ext cx="285641" cy="238034"/>
              </a:xfrm>
              <a:prstGeom prst="rect">
                <a:avLst/>
              </a:prstGeom>
            </p:spPr>
          </p:pic>
          <p:sp>
            <p:nvSpPr>
              <p:cNvPr id="27" name="TextBox 26">
                <a:extLst>
                  <a:ext uri="{FF2B5EF4-FFF2-40B4-BE49-F238E27FC236}">
                    <a16:creationId xmlns:a16="http://schemas.microsoft.com/office/drawing/2014/main" id="{1D2BA5C8-9375-4640-974D-947D024ACB10}"/>
                  </a:ext>
                </a:extLst>
              </p:cNvPr>
              <p:cNvSpPr txBox="1"/>
              <p:nvPr userDrawn="1"/>
            </p:nvSpPr>
            <p:spPr>
              <a:xfrm>
                <a:off x="3047406" y="6247409"/>
                <a:ext cx="2313209" cy="241601"/>
              </a:xfrm>
              <a:prstGeom prst="rect">
                <a:avLst/>
              </a:prstGeom>
            </p:spPr>
            <p:txBody>
              <a:bodyPr vert="horz" wrap="square" lIns="36000" tIns="0" rIns="0" bIns="0" rtlCol="0" anchor="ctr">
                <a:normAutofit fontScale="92500" lnSpcReduction="10000"/>
              </a:bodyPr>
              <a:lstStyle/>
              <a:p>
                <a:pPr algn="l"/>
                <a:r>
                  <a:rPr lang="en-US" sz="1800" b="0">
                    <a:solidFill>
                      <a:schemeClr val="tx1"/>
                    </a:solidFill>
                  </a:rPr>
                  <a:t>@IIED</a:t>
                </a:r>
              </a:p>
            </p:txBody>
          </p:sp>
        </p:grpSp>
      </p:grpSp>
    </p:spTree>
    <p:extLst>
      <p:ext uri="{BB962C8B-B14F-4D97-AF65-F5344CB8AC3E}">
        <p14:creationId xmlns:p14="http://schemas.microsoft.com/office/powerpoint/2010/main" val="6344053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microsoft.com/office/2007/relationships/hdphoto" Target="../media/hdphoto1.wdp"/><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2795E-E1FD-4CAC-A4F0-528DB01BF79B}"/>
              </a:ext>
            </a:extLst>
          </p:cNvPr>
          <p:cNvSpPr/>
          <p:nvPr userDrawn="1"/>
        </p:nvSpPr>
        <p:spPr>
          <a:xfrm>
            <a:off x="0" y="6327648"/>
            <a:ext cx="12192000" cy="530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a:extLst>
              <a:ext uri="{FF2B5EF4-FFF2-40B4-BE49-F238E27FC236}">
                <a16:creationId xmlns:a16="http://schemas.microsoft.com/office/drawing/2014/main" id="{8E7D6D4D-8B9B-884C-916A-098BA48AE14A}"/>
              </a:ext>
            </a:extLst>
          </p:cNvPr>
          <p:cNvSpPr>
            <a:spLocks noGrp="1"/>
          </p:cNvSpPr>
          <p:nvPr>
            <p:ph type="title"/>
          </p:nvPr>
        </p:nvSpPr>
        <p:spPr>
          <a:xfrm>
            <a:off x="838200" y="365129"/>
            <a:ext cx="10515600" cy="1325563"/>
          </a:xfrm>
          <a:prstGeom prst="rect">
            <a:avLst/>
          </a:prstGeom>
        </p:spPr>
        <p:txBody>
          <a:bodyPr vert="horz" lIns="3600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696CDE-8EF0-4C4E-BB25-051C4A22C0CF}"/>
              </a:ext>
            </a:extLst>
          </p:cNvPr>
          <p:cNvSpPr>
            <a:spLocks noGrp="1"/>
          </p:cNvSpPr>
          <p:nvPr>
            <p:ph type="body" idx="1"/>
          </p:nvPr>
        </p:nvSpPr>
        <p:spPr>
          <a:xfrm>
            <a:off x="838200" y="1825625"/>
            <a:ext cx="10515600" cy="4351338"/>
          </a:xfrm>
          <a:prstGeom prst="rect">
            <a:avLst/>
          </a:prstGeom>
        </p:spPr>
        <p:txBody>
          <a:bodyPr vert="horz" lIns="5400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266499B-CD89-AA43-B79C-9CED953CCD3A}"/>
              </a:ext>
            </a:extLst>
          </p:cNvPr>
          <p:cNvSpPr>
            <a:spLocks noGrp="1"/>
          </p:cNvSpPr>
          <p:nvPr>
            <p:ph type="ftr" sz="quarter" idx="3"/>
          </p:nvPr>
        </p:nvSpPr>
        <p:spPr>
          <a:xfrm>
            <a:off x="1474897" y="6415135"/>
            <a:ext cx="5389457"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59904B61-70C3-7A4F-ADF4-AA718E105491}"/>
              </a:ext>
            </a:extLst>
          </p:cNvPr>
          <p:cNvSpPr>
            <a:spLocks noGrp="1"/>
          </p:cNvSpPr>
          <p:nvPr>
            <p:ph type="sldNum" sz="quarter" idx="4"/>
          </p:nvPr>
        </p:nvSpPr>
        <p:spPr>
          <a:xfrm>
            <a:off x="10817013" y="6415135"/>
            <a:ext cx="536787" cy="365125"/>
          </a:xfrm>
          <a:prstGeom prst="rect">
            <a:avLst/>
          </a:prstGeom>
        </p:spPr>
        <p:txBody>
          <a:bodyPr vert="horz" lIns="91440" tIns="45720" rIns="91440" bIns="45720" rtlCol="0" anchor="ctr"/>
          <a:lstStyle>
            <a:lvl1pPr algn="r">
              <a:defRPr sz="1200">
                <a:solidFill>
                  <a:schemeClr val="tx1"/>
                </a:solidFill>
              </a:defRPr>
            </a:lvl1pPr>
          </a:lstStyle>
          <a:p>
            <a:fld id="{FF828736-9A59-5542-843E-7597CE180AEB}" type="slidenum">
              <a:rPr lang="en-US" smtClean="0"/>
              <a:t>‹#›</a:t>
            </a:fld>
            <a:endParaRPr lang="en-US"/>
          </a:p>
        </p:txBody>
      </p:sp>
      <p:pic>
        <p:nvPicPr>
          <p:cNvPr id="7" name="Picture 6">
            <a:extLst>
              <a:ext uri="{FF2B5EF4-FFF2-40B4-BE49-F238E27FC236}">
                <a16:creationId xmlns:a16="http://schemas.microsoft.com/office/drawing/2014/main" id="{DBC89588-A0B5-394C-88A2-BA5A4E0DD5D1}"/>
              </a:ext>
            </a:extLst>
          </p:cNvPr>
          <p:cNvPicPr>
            <a:picLocks noChangeAspect="1"/>
          </p:cNvPicPr>
          <p:nvPr userDrawn="1"/>
        </p:nvPicPr>
        <p:blipFill>
          <a:blip r:embed="rId41">
            <a:duotone>
              <a:prstClr val="black"/>
              <a:schemeClr val="tx2">
                <a:tint val="45000"/>
                <a:satMod val="400000"/>
              </a:schemeClr>
            </a:duotone>
            <a:extLst>
              <a:ext uri="{BEBA8EAE-BF5A-486C-A8C5-ECC9F3942E4B}">
                <a14:imgProps xmlns:a14="http://schemas.microsoft.com/office/drawing/2010/main">
                  <a14:imgLayer r:embed="rId42">
                    <a14:imgEffect>
                      <a14:saturation sat="0"/>
                    </a14:imgEffect>
                    <a14:imgEffect>
                      <a14:brightnessContrast bright="-100000"/>
                    </a14:imgEffect>
                  </a14:imgLayer>
                </a14:imgProps>
              </a:ext>
            </a:extLst>
          </a:blip>
          <a:stretch>
            <a:fillRect/>
          </a:stretch>
        </p:blipFill>
        <p:spPr>
          <a:xfrm>
            <a:off x="829382" y="6474383"/>
            <a:ext cx="462143" cy="299416"/>
          </a:xfrm>
          <a:prstGeom prst="rect">
            <a:avLst/>
          </a:prstGeom>
        </p:spPr>
      </p:pic>
      <p:cxnSp>
        <p:nvCxnSpPr>
          <p:cNvPr id="8" name="Straight Connector 7">
            <a:extLst>
              <a:ext uri="{FF2B5EF4-FFF2-40B4-BE49-F238E27FC236}">
                <a16:creationId xmlns:a16="http://schemas.microsoft.com/office/drawing/2014/main" id="{632186E3-9969-6E4C-ADF5-8320C0C69652}"/>
              </a:ext>
            </a:extLst>
          </p:cNvPr>
          <p:cNvCxnSpPr>
            <a:cxnSpLocks/>
          </p:cNvCxnSpPr>
          <p:nvPr userDrawn="1"/>
        </p:nvCxnSpPr>
        <p:spPr>
          <a:xfrm>
            <a:off x="1374987" y="6474389"/>
            <a:ext cx="0" cy="38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F2FAF2AF-60E2-4842-AFBE-BA9FC2285250}"/>
              </a:ext>
            </a:extLst>
          </p:cNvPr>
          <p:cNvSpPr txBox="1">
            <a:spLocks/>
          </p:cNvSpPr>
          <p:nvPr userDrawn="1"/>
        </p:nvSpPr>
        <p:spPr>
          <a:xfrm>
            <a:off x="6964257" y="6415135"/>
            <a:ext cx="3681971"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100" i="1" dirty="0"/>
              <a:t>Jacobs, N </a:t>
            </a:r>
            <a:r>
              <a:rPr lang="en-GB" sz="1100" i="1"/>
              <a:t>&amp; Mosi, R</a:t>
            </a:r>
            <a:endParaRPr lang="en-US" sz="1100" i="1" dirty="0"/>
          </a:p>
        </p:txBody>
      </p:sp>
      <p:cxnSp>
        <p:nvCxnSpPr>
          <p:cNvPr id="11" name="Straight Connector 10">
            <a:extLst>
              <a:ext uri="{FF2B5EF4-FFF2-40B4-BE49-F238E27FC236}">
                <a16:creationId xmlns:a16="http://schemas.microsoft.com/office/drawing/2014/main" id="{5F69E290-74F5-794C-BCB6-7066B152B8A6}"/>
              </a:ext>
            </a:extLst>
          </p:cNvPr>
          <p:cNvCxnSpPr>
            <a:cxnSpLocks/>
          </p:cNvCxnSpPr>
          <p:nvPr userDrawn="1"/>
        </p:nvCxnSpPr>
        <p:spPr>
          <a:xfrm>
            <a:off x="10806371" y="6474389"/>
            <a:ext cx="0" cy="383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460469"/>
      </p:ext>
    </p:extLst>
  </p:cSld>
  <p:clrMap bg1="lt1" tx1="dk1" bg2="lt2" tx2="dk2" accent1="accent1" accent2="accent2" accent3="accent3" accent4="accent4" accent5="accent5" accent6="accent6" hlink="hlink" folHlink="folHlink"/>
  <p:sldLayoutIdLst>
    <p:sldLayoutId id="2147483774" r:id="rId1"/>
    <p:sldLayoutId id="2147483734" r:id="rId2"/>
    <p:sldLayoutId id="2147483735" r:id="rId3"/>
    <p:sldLayoutId id="2147483736" r:id="rId4"/>
    <p:sldLayoutId id="2147483750" r:id="rId5"/>
    <p:sldLayoutId id="2147483751" r:id="rId6"/>
    <p:sldLayoutId id="2147483752" r:id="rId7"/>
    <p:sldLayoutId id="2147483753" r:id="rId8"/>
    <p:sldLayoutId id="2147483775" r:id="rId9"/>
    <p:sldLayoutId id="2147483770" r:id="rId10"/>
    <p:sldLayoutId id="2147483771" r:id="rId11"/>
    <p:sldLayoutId id="2147483772" r:id="rId12"/>
    <p:sldLayoutId id="2147483724" r:id="rId13"/>
    <p:sldLayoutId id="2147483725" r:id="rId14"/>
    <p:sldLayoutId id="2147483726" r:id="rId15"/>
    <p:sldLayoutId id="2147483727" r:id="rId16"/>
    <p:sldLayoutId id="2147483776" r:id="rId17"/>
    <p:sldLayoutId id="2147483730" r:id="rId18"/>
    <p:sldLayoutId id="2147483778" r:id="rId19"/>
    <p:sldLayoutId id="2147483731" r:id="rId20"/>
    <p:sldLayoutId id="2147483777" r:id="rId21"/>
    <p:sldLayoutId id="2147483732" r:id="rId22"/>
    <p:sldLayoutId id="2147483780" r:id="rId23"/>
    <p:sldLayoutId id="2147483733" r:id="rId24"/>
    <p:sldLayoutId id="2147483756" r:id="rId25"/>
    <p:sldLayoutId id="2147483755" r:id="rId26"/>
    <p:sldLayoutId id="2147483779"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Lst>
  <p:hf hdr="0" ftr="0" dt="0"/>
  <p:txStyles>
    <p:titleStyle>
      <a:lvl1pPr algn="l" defTabSz="914354" rtl="0" eaLnBrk="1" latinLnBrk="0" hangingPunct="1">
        <a:lnSpc>
          <a:spcPct val="90000"/>
        </a:lnSpc>
        <a:spcBef>
          <a:spcPct val="0"/>
        </a:spcBef>
        <a:buNone/>
        <a:defRPr sz="4400" b="1" kern="1200" spc="-151" baseline="0">
          <a:solidFill>
            <a:schemeClr val="tx1"/>
          </a:solidFill>
          <a:latin typeface="+mj-lt"/>
          <a:ea typeface="Tahoma" panose="020B0604030504040204" pitchFamily="34" charset="0"/>
          <a:cs typeface="Tahoma" panose="020B0604030504040204" pitchFamily="34" charset="0"/>
        </a:defRPr>
      </a:lvl1pPr>
    </p:titleStyle>
    <p:bodyStyle>
      <a:lvl1pPr marL="0" indent="0" algn="l" defTabSz="914354" rtl="0" eaLnBrk="1" latinLnBrk="0" hangingPunct="1">
        <a:lnSpc>
          <a:spcPct val="114000"/>
        </a:lnSpc>
        <a:spcBef>
          <a:spcPts val="0"/>
        </a:spcBef>
        <a:spcAft>
          <a:spcPts val="500"/>
        </a:spcAft>
        <a:buFont typeface="Arial" panose="020B0604020202020204" pitchFamily="34" charset="0"/>
        <a:buNone/>
        <a:defRPr sz="2800" kern="1200">
          <a:solidFill>
            <a:schemeClr val="tx1"/>
          </a:solidFill>
          <a:latin typeface="+mn-lt"/>
          <a:ea typeface="+mn-ea"/>
          <a:cs typeface="+mn-cs"/>
        </a:defRPr>
      </a:lvl1pPr>
      <a:lvl2pPr marL="314309" indent="-269861" algn="l" defTabSz="914354" rtl="0" eaLnBrk="1" latinLnBrk="0" hangingPunct="1">
        <a:lnSpc>
          <a:spcPct val="10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539724" indent="-225414" algn="l" defTabSz="914354" rtl="0" eaLnBrk="1" latinLnBrk="0" hangingPunct="1">
        <a:lnSpc>
          <a:spcPct val="10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7938" indent="0" algn="l" defTabSz="914354" rtl="0" eaLnBrk="1" latinLnBrk="0" hangingPunct="1">
        <a:lnSpc>
          <a:spcPct val="90000"/>
        </a:lnSpc>
        <a:spcBef>
          <a:spcPts val="1500"/>
        </a:spcBef>
        <a:spcAft>
          <a:spcPts val="500"/>
        </a:spcAft>
        <a:buFont typeface="Arial" panose="020B0604020202020204" pitchFamily="34" charset="0"/>
        <a:buNone/>
        <a:tabLst/>
        <a:defRPr sz="3200" b="1" i="0" kern="1200" spc="-51" baseline="0">
          <a:solidFill>
            <a:schemeClr val="tx1"/>
          </a:solidFill>
          <a:latin typeface="+mj-lt"/>
          <a:ea typeface="+mn-ea"/>
          <a:cs typeface="+mn-cs"/>
        </a:defRPr>
      </a:lvl4pPr>
      <a:lvl5pPr marL="7937" indent="0" algn="l" defTabSz="914354" rtl="0" eaLnBrk="1" latinLnBrk="0" hangingPunct="1">
        <a:lnSpc>
          <a:spcPct val="90000"/>
        </a:lnSpc>
        <a:spcBef>
          <a:spcPts val="1200"/>
        </a:spcBef>
        <a:spcAft>
          <a:spcPts val="200"/>
        </a:spcAft>
        <a:buFont typeface="Arial" panose="020B0604020202020204" pitchFamily="34" charset="0"/>
        <a:buNone/>
        <a:tabLst/>
        <a:defRPr sz="2800" b="1" kern="1200" spc="0" baseline="0">
          <a:solidFill>
            <a:schemeClr val="tx1"/>
          </a:solidFill>
          <a:latin typeface="+mj-lt"/>
          <a:ea typeface="Tahoma" panose="020B0604030504040204" pitchFamily="34" charset="0"/>
          <a:cs typeface="Tahoma" panose="020B060403050404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2BFB787-863E-3649-B172-84508EB22B40}"/>
              </a:ext>
            </a:extLst>
          </p:cNvPr>
          <p:cNvSpPr>
            <a:spLocks noGrp="1"/>
          </p:cNvSpPr>
          <p:nvPr>
            <p:ph type="pic" sz="quarter" idx="11"/>
          </p:nvPr>
        </p:nvSpPr>
        <p:spPr/>
        <p:txBody>
          <a:bodyPr/>
          <a:lstStyle/>
          <a:p>
            <a:endParaRPr lang="en-GB"/>
          </a:p>
        </p:txBody>
      </p:sp>
      <p:sp>
        <p:nvSpPr>
          <p:cNvPr id="5" name="Title 4">
            <a:extLst>
              <a:ext uri="{FF2B5EF4-FFF2-40B4-BE49-F238E27FC236}">
                <a16:creationId xmlns:a16="http://schemas.microsoft.com/office/drawing/2014/main" id="{28BC4093-1D47-6E47-A5EE-C77FCE680019}"/>
              </a:ext>
            </a:extLst>
          </p:cNvPr>
          <p:cNvSpPr>
            <a:spLocks noGrp="1"/>
          </p:cNvSpPr>
          <p:nvPr>
            <p:ph type="ctrTitle"/>
          </p:nvPr>
        </p:nvSpPr>
        <p:spPr/>
        <p:txBody>
          <a:bodyPr>
            <a:normAutofit fontScale="90000"/>
          </a:bodyPr>
          <a:lstStyle/>
          <a:p>
            <a:r>
              <a:rPr lang="en-GB" dirty="0"/>
              <a:t>Traditional Authorities in changing landscapes</a:t>
            </a:r>
            <a:endParaRPr lang="en-US" dirty="0">
              <a:latin typeface="futura-pt"/>
              <a:ea typeface="Tahoma"/>
              <a:cs typeface="Calibri" panose="020F0502020204030204" pitchFamily="34" charset="0"/>
            </a:endParaRPr>
          </a:p>
        </p:txBody>
      </p:sp>
      <p:sp>
        <p:nvSpPr>
          <p:cNvPr id="6" name="TextBox 5">
            <a:extLst>
              <a:ext uri="{FF2B5EF4-FFF2-40B4-BE49-F238E27FC236}">
                <a16:creationId xmlns:a16="http://schemas.microsoft.com/office/drawing/2014/main" id="{314D8140-7471-49F6-B2E0-77BF6ADFAA17}"/>
              </a:ext>
            </a:extLst>
          </p:cNvPr>
          <p:cNvSpPr txBox="1"/>
          <p:nvPr/>
        </p:nvSpPr>
        <p:spPr>
          <a:xfrm>
            <a:off x="5444656" y="6632421"/>
            <a:ext cx="5177624" cy="225583"/>
          </a:xfrm>
          <a:prstGeom prst="rect">
            <a:avLst/>
          </a:prstGeom>
        </p:spPr>
        <p:txBody>
          <a:bodyPr vert="horz" wrap="square" lIns="36000" tIns="0" rIns="0" bIns="0" rtlCol="0" anchor="ctr">
            <a:normAutofit/>
          </a:bodyPr>
          <a:lstStyle/>
          <a:p>
            <a:r>
              <a:rPr lang="en-US" sz="800"/>
              <a:t>IMAGE CREDIT</a:t>
            </a:r>
            <a:endParaRPr lang="en-GB" sz="800"/>
          </a:p>
        </p:txBody>
      </p:sp>
      <p:sp>
        <p:nvSpPr>
          <p:cNvPr id="7" name="Subtitle 2">
            <a:extLst>
              <a:ext uri="{FF2B5EF4-FFF2-40B4-BE49-F238E27FC236}">
                <a16:creationId xmlns:a16="http://schemas.microsoft.com/office/drawing/2014/main" id="{BC4EE82A-45BD-4607-9000-1A6094B92F9B}"/>
              </a:ext>
            </a:extLst>
          </p:cNvPr>
          <p:cNvSpPr txBox="1">
            <a:spLocks/>
          </p:cNvSpPr>
          <p:nvPr/>
        </p:nvSpPr>
        <p:spPr>
          <a:xfrm>
            <a:off x="833849" y="5000719"/>
            <a:ext cx="8112395" cy="1039309"/>
          </a:xfrm>
          <a:prstGeom prst="rect">
            <a:avLst/>
          </a:prstGeom>
        </p:spPr>
        <p:txBody>
          <a:bodyPr vert="horz" lIns="0" tIns="0" rIns="0" bIns="0" rtlCol="0">
            <a:normAutofit fontScale="77500" lnSpcReduction="20000"/>
          </a:bodyPr>
          <a:lstStyle>
            <a:lvl1pPr marL="0" indent="0" algn="l" defTabSz="914400" rtl="0" eaLnBrk="1" latinLnBrk="0" hangingPunct="1">
              <a:lnSpc>
                <a:spcPct val="114000"/>
              </a:lnSpc>
              <a:spcBef>
                <a:spcPts val="0"/>
              </a:spcBef>
              <a:spcAft>
                <a:spcPts val="500"/>
              </a:spcAft>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1500"/>
              </a:spcBef>
              <a:spcAft>
                <a:spcPts val="500"/>
              </a:spcAft>
              <a:buFont typeface="Arial" panose="020B0604020202020204" pitchFamily="34" charset="0"/>
              <a:buNone/>
              <a:tabLst/>
              <a:defRPr sz="1600" b="1" i="0" kern="1200" spc="-50" baseline="0">
                <a:solidFill>
                  <a:schemeClr val="tx1"/>
                </a:solidFill>
                <a:latin typeface="+mj-lt"/>
                <a:ea typeface="+mn-ea"/>
                <a:cs typeface="+mn-cs"/>
              </a:defRPr>
            </a:lvl4pPr>
            <a:lvl5pPr marL="1828800" indent="0" algn="ctr" defTabSz="914400" rtl="0" eaLnBrk="1" latinLnBrk="0" hangingPunct="1">
              <a:lnSpc>
                <a:spcPct val="90000"/>
              </a:lnSpc>
              <a:spcBef>
                <a:spcPts val="1200"/>
              </a:spcBef>
              <a:spcAft>
                <a:spcPts val="200"/>
              </a:spcAft>
              <a:buFont typeface="Arial" panose="020B0604020202020204" pitchFamily="34" charset="0"/>
              <a:buNone/>
              <a:tabLst/>
              <a:defRPr sz="1600" b="1" kern="1200" spc="0" baseline="0">
                <a:solidFill>
                  <a:schemeClr val="tx1"/>
                </a:solidFill>
                <a:latin typeface="+mj-lt"/>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futura-pt"/>
                <a:cs typeface="Calibri" panose="020F0502020204030204" pitchFamily="34" charset="0"/>
              </a:rPr>
              <a:t>Rose Mosi &amp; Nathaniah Jacobs</a:t>
            </a:r>
          </a:p>
          <a:p>
            <a:r>
              <a:rPr lang="en-US">
                <a:latin typeface="futura-pt"/>
                <a:cs typeface="Calibri" panose="020F0502020204030204" pitchFamily="34" charset="0"/>
              </a:rPr>
              <a:t>Senior Researchers</a:t>
            </a:r>
          </a:p>
          <a:p>
            <a:r>
              <a:rPr lang="en-US">
                <a:latin typeface="futura-pt"/>
                <a:cs typeface="Calibri" panose="020F0502020204030204" pitchFamily="34" charset="0"/>
              </a:rPr>
              <a:t>Law, Economies &amp; Justice, IIED</a:t>
            </a:r>
          </a:p>
          <a:p>
            <a:endParaRPr lang="en-US"/>
          </a:p>
        </p:txBody>
      </p:sp>
      <p:pic>
        <p:nvPicPr>
          <p:cNvPr id="8" name="Picture Placeholder 7" descr="A map of africa made of wood&#10;&#10;AI-generated content may be incorrect.">
            <a:extLst>
              <a:ext uri="{FF2B5EF4-FFF2-40B4-BE49-F238E27FC236}">
                <a16:creationId xmlns:a16="http://schemas.microsoft.com/office/drawing/2014/main" id="{16AF4536-041A-E7F8-D803-55DE0E571C32}"/>
              </a:ext>
            </a:extLst>
          </p:cNvPr>
          <p:cNvPicPr>
            <a:picLocks noGrp="1" noChangeAspect="1"/>
          </p:cNvPicPr>
          <p:nvPr>
            <p:ph type="pic" sz="quarter" idx="10"/>
          </p:nvPr>
        </p:nvPicPr>
        <p:blipFill>
          <a:blip r:embed="rId3"/>
          <a:srcRect l="10001" r="10001"/>
          <a:stretch>
            <a:fillRect/>
          </a:stretch>
        </p:blipFill>
        <p:spPr>
          <a:xfrm>
            <a:off x="5677787" y="0"/>
            <a:ext cx="6514214" cy="6858000"/>
          </a:xfrm>
        </p:spPr>
      </p:pic>
    </p:spTree>
    <p:extLst>
      <p:ext uri="{BB962C8B-B14F-4D97-AF65-F5344CB8AC3E}">
        <p14:creationId xmlns:p14="http://schemas.microsoft.com/office/powerpoint/2010/main" val="41665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616E-807D-B874-BB24-64BB1C502369}"/>
              </a:ext>
            </a:extLst>
          </p:cNvPr>
          <p:cNvSpPr>
            <a:spLocks noGrp="1"/>
          </p:cNvSpPr>
          <p:nvPr>
            <p:ph type="ctrTitle"/>
          </p:nvPr>
        </p:nvSpPr>
        <p:spPr/>
        <p:txBody>
          <a:bodyPr>
            <a:normAutofit fontScale="90000"/>
          </a:bodyPr>
          <a:lstStyle/>
          <a:p>
            <a:r>
              <a:rPr lang="en-US">
                <a:latin typeface="futura-pt"/>
                <a:ea typeface="Tahoma"/>
                <a:cs typeface="Tahoma"/>
              </a:rPr>
              <a:t>Traditional Authorities today</a:t>
            </a:r>
            <a:endParaRPr lang="en-GB"/>
          </a:p>
        </p:txBody>
      </p:sp>
    </p:spTree>
    <p:extLst>
      <p:ext uri="{BB962C8B-B14F-4D97-AF65-F5344CB8AC3E}">
        <p14:creationId xmlns:p14="http://schemas.microsoft.com/office/powerpoint/2010/main" val="2247087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6B2E03-78E2-8424-9770-5B7504530EC1}"/>
              </a:ext>
            </a:extLst>
          </p:cNvPr>
          <p:cNvSpPr>
            <a:spLocks noGrp="1"/>
          </p:cNvSpPr>
          <p:nvPr>
            <p:ph type="sldNum" sz="quarter" idx="12"/>
          </p:nvPr>
        </p:nvSpPr>
        <p:spPr/>
        <p:txBody>
          <a:bodyPr/>
          <a:lstStyle/>
          <a:p>
            <a:fld id="{FF828736-9A59-5542-843E-7597CE180AEB}" type="slidenum">
              <a:rPr lang="en-US" smtClean="0"/>
              <a:t>11</a:t>
            </a:fld>
            <a:endParaRPr lang="en-US"/>
          </a:p>
        </p:txBody>
      </p:sp>
      <p:graphicFrame>
        <p:nvGraphicFramePr>
          <p:cNvPr id="11" name="Content Placeholder 7">
            <a:extLst>
              <a:ext uri="{FF2B5EF4-FFF2-40B4-BE49-F238E27FC236}">
                <a16:creationId xmlns:a16="http://schemas.microsoft.com/office/drawing/2014/main" id="{94809B61-2E9B-5467-B8DD-6AC25999D516}"/>
              </a:ext>
            </a:extLst>
          </p:cNvPr>
          <p:cNvGraphicFramePr>
            <a:graphicFrameLocks noGrp="1"/>
          </p:cNvGraphicFramePr>
          <p:nvPr>
            <p:ph sz="quarter" idx="14"/>
            <p:extLst>
              <p:ext uri="{D42A27DB-BD31-4B8C-83A1-F6EECF244321}">
                <p14:modId xmlns:p14="http://schemas.microsoft.com/office/powerpoint/2010/main" val="3468216462"/>
              </p:ext>
            </p:extLst>
          </p:nvPr>
        </p:nvGraphicFramePr>
        <p:xfrm>
          <a:off x="876300" y="708024"/>
          <a:ext cx="10477500" cy="499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85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1464-B986-4A46-8A86-C9DA09B11A70}"/>
              </a:ext>
            </a:extLst>
          </p:cNvPr>
          <p:cNvSpPr>
            <a:spLocks noGrp="1"/>
          </p:cNvSpPr>
          <p:nvPr>
            <p:ph type="ctrTitle"/>
          </p:nvPr>
        </p:nvSpPr>
        <p:spPr/>
        <p:txBody>
          <a:bodyPr>
            <a:normAutofit fontScale="90000"/>
          </a:bodyPr>
          <a:lstStyle/>
          <a:p>
            <a:r>
              <a:rPr lang="en-GB">
                <a:latin typeface="futura-pt"/>
                <a:ea typeface="Tahoma"/>
                <a:cs typeface="Tahoma"/>
              </a:rPr>
              <a:t>Roles of Traditional Authorities in the Just Transition</a:t>
            </a:r>
          </a:p>
        </p:txBody>
      </p:sp>
    </p:spTree>
    <p:extLst>
      <p:ext uri="{BB962C8B-B14F-4D97-AF65-F5344CB8AC3E}">
        <p14:creationId xmlns:p14="http://schemas.microsoft.com/office/powerpoint/2010/main" val="14500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13993F-D389-00EF-104F-99D885F7F14F}"/>
              </a:ext>
            </a:extLst>
          </p:cNvPr>
          <p:cNvSpPr>
            <a:spLocks noGrp="1"/>
          </p:cNvSpPr>
          <p:nvPr>
            <p:ph type="sldNum" sz="quarter" idx="12"/>
          </p:nvPr>
        </p:nvSpPr>
        <p:spPr/>
        <p:txBody>
          <a:bodyPr/>
          <a:lstStyle/>
          <a:p>
            <a:fld id="{FF828736-9A59-5542-843E-7597CE180AEB}" type="slidenum">
              <a:rPr lang="en-US" smtClean="0"/>
              <a:t>13</a:t>
            </a:fld>
            <a:endParaRPr lang="en-US"/>
          </a:p>
        </p:txBody>
      </p:sp>
      <p:graphicFrame>
        <p:nvGraphicFramePr>
          <p:cNvPr id="8" name="Content Placeholder 2">
            <a:extLst>
              <a:ext uri="{FF2B5EF4-FFF2-40B4-BE49-F238E27FC236}">
                <a16:creationId xmlns:a16="http://schemas.microsoft.com/office/drawing/2014/main" id="{C35EB8A5-1EA9-FF92-E668-7CCB3C883775}"/>
              </a:ext>
            </a:extLst>
          </p:cNvPr>
          <p:cNvGraphicFramePr>
            <a:graphicFrameLocks noGrp="1"/>
          </p:cNvGraphicFramePr>
          <p:nvPr>
            <p:ph sz="quarter" idx="14"/>
            <p:extLst>
              <p:ext uri="{D42A27DB-BD31-4B8C-83A1-F6EECF244321}">
                <p14:modId xmlns:p14="http://schemas.microsoft.com/office/powerpoint/2010/main" val="2721125000"/>
              </p:ext>
            </p:extLst>
          </p:nvPr>
        </p:nvGraphicFramePr>
        <p:xfrm>
          <a:off x="838200" y="911224"/>
          <a:ext cx="10756900" cy="485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86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04FA-5517-2650-CA30-2FB6D7595E19}"/>
              </a:ext>
            </a:extLst>
          </p:cNvPr>
          <p:cNvSpPr>
            <a:spLocks noGrp="1"/>
          </p:cNvSpPr>
          <p:nvPr>
            <p:ph type="ctrTitle"/>
          </p:nvPr>
        </p:nvSpPr>
        <p:spPr>
          <a:xfrm>
            <a:off x="745401" y="313741"/>
            <a:ext cx="5350599" cy="2179071"/>
          </a:xfrm>
        </p:spPr>
        <p:txBody>
          <a:bodyPr>
            <a:normAutofit/>
          </a:bodyPr>
          <a:lstStyle/>
          <a:p>
            <a:r>
              <a:rPr lang="en-GB"/>
              <a:t>Conclusion</a:t>
            </a:r>
          </a:p>
        </p:txBody>
      </p:sp>
      <p:sp>
        <p:nvSpPr>
          <p:cNvPr id="3" name="TextBox 2">
            <a:extLst>
              <a:ext uri="{FF2B5EF4-FFF2-40B4-BE49-F238E27FC236}">
                <a16:creationId xmlns:a16="http://schemas.microsoft.com/office/drawing/2014/main" id="{AA487DBC-3583-12B3-A7C5-440EA8A30C6F}"/>
              </a:ext>
            </a:extLst>
          </p:cNvPr>
          <p:cNvSpPr txBox="1"/>
          <p:nvPr/>
        </p:nvSpPr>
        <p:spPr>
          <a:xfrm>
            <a:off x="10884665" y="2974554"/>
            <a:ext cx="914400" cy="914400"/>
          </a:xfrm>
          <a:prstGeom prst="rect">
            <a:avLst/>
          </a:prstGeom>
        </p:spPr>
        <p:txBody>
          <a:bodyPr vert="horz" wrap="square" lIns="36000" tIns="0" rIns="0" bIns="0" rtlCol="0" anchor="ctr">
            <a:normAutofit/>
          </a:bodyPr>
          <a:lstStyle/>
          <a:p>
            <a:pPr algn="l"/>
            <a:endParaRPr lang="en-GB">
              <a:solidFill>
                <a:schemeClr val="accent1"/>
              </a:solidFill>
            </a:endParaRPr>
          </a:p>
        </p:txBody>
      </p:sp>
      <p:graphicFrame>
        <p:nvGraphicFramePr>
          <p:cNvPr id="5" name="Content Placeholder 2">
            <a:extLst>
              <a:ext uri="{FF2B5EF4-FFF2-40B4-BE49-F238E27FC236}">
                <a16:creationId xmlns:a16="http://schemas.microsoft.com/office/drawing/2014/main" id="{DD9E7820-4970-7A5C-1DEB-50DFA94470CC}"/>
              </a:ext>
            </a:extLst>
          </p:cNvPr>
          <p:cNvGraphicFramePr>
            <a:graphicFrameLocks/>
          </p:cNvGraphicFramePr>
          <p:nvPr>
            <p:extLst>
              <p:ext uri="{D42A27DB-BD31-4B8C-83A1-F6EECF244321}">
                <p14:modId xmlns:p14="http://schemas.microsoft.com/office/powerpoint/2010/main" val="1998586375"/>
              </p:ext>
            </p:extLst>
          </p:nvPr>
        </p:nvGraphicFramePr>
        <p:xfrm>
          <a:off x="392935" y="197986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121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6560-1372-BCF4-1CE8-0A64327AA5D6}"/>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221682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8B400"/>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3082988-1141-F316-9DE6-E1EBA47D1DDB}"/>
              </a:ext>
            </a:extLst>
          </p:cNvPr>
          <p:cNvSpPr>
            <a:spLocks noGrp="1"/>
          </p:cNvSpPr>
          <p:nvPr>
            <p:ph type="ctrTitle"/>
          </p:nvPr>
        </p:nvSpPr>
        <p:spPr>
          <a:xfrm>
            <a:off x="861041" y="2406946"/>
            <a:ext cx="5350599" cy="2179071"/>
          </a:xfrm>
        </p:spPr>
        <p:txBody>
          <a:bodyPr>
            <a:normAutofit/>
          </a:bodyPr>
          <a:lstStyle/>
          <a:p>
            <a:r>
              <a:rPr lang="en-GB" sz="5400" i="0">
                <a:solidFill>
                  <a:srgbClr val="000000"/>
                </a:solidFill>
                <a:effectLst/>
                <a:ea typeface="Tahoma"/>
                <a:cs typeface="Tahoma"/>
              </a:rPr>
              <a:t>Introduction</a:t>
            </a:r>
            <a:endParaRPr lang="en-US" sz="5400">
              <a:ea typeface="Tahoma"/>
              <a:cs typeface="Tahoma"/>
            </a:endParaRPr>
          </a:p>
        </p:txBody>
      </p:sp>
    </p:spTree>
    <p:extLst>
      <p:ext uri="{BB962C8B-B14F-4D97-AF65-F5344CB8AC3E}">
        <p14:creationId xmlns:p14="http://schemas.microsoft.com/office/powerpoint/2010/main" val="323887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0B02BB-9B07-2B7F-16D6-34D3AD4E1DAC}"/>
              </a:ext>
            </a:extLst>
          </p:cNvPr>
          <p:cNvSpPr>
            <a:spLocks noGrp="1"/>
          </p:cNvSpPr>
          <p:nvPr>
            <p:ph type="sldNum" sz="quarter" idx="12"/>
          </p:nvPr>
        </p:nvSpPr>
        <p:spPr/>
        <p:txBody>
          <a:bodyPr/>
          <a:lstStyle/>
          <a:p>
            <a:fld id="{FF828736-9A59-5542-843E-7597CE180AEB}" type="slidenum">
              <a:rPr lang="en-US" smtClean="0"/>
              <a:t>3</a:t>
            </a:fld>
            <a:endParaRPr lang="en-US"/>
          </a:p>
        </p:txBody>
      </p:sp>
      <p:sp>
        <p:nvSpPr>
          <p:cNvPr id="14" name="Title 1">
            <a:extLst>
              <a:ext uri="{FF2B5EF4-FFF2-40B4-BE49-F238E27FC236}">
                <a16:creationId xmlns:a16="http://schemas.microsoft.com/office/drawing/2014/main" id="{1799A9A0-6281-17B5-7B99-C81F86DE4121}"/>
              </a:ext>
            </a:extLst>
          </p:cNvPr>
          <p:cNvSpPr>
            <a:spLocks noGrp="1"/>
          </p:cNvSpPr>
          <p:nvPr>
            <p:ph type="title"/>
          </p:nvPr>
        </p:nvSpPr>
        <p:spPr>
          <a:xfrm>
            <a:off x="1075767" y="1188637"/>
            <a:ext cx="2988234" cy="4480726"/>
          </a:xfrm>
        </p:spPr>
        <p:txBody>
          <a:bodyPr>
            <a:normAutofit/>
          </a:bodyPr>
          <a:lstStyle/>
          <a:p>
            <a:pPr algn="r"/>
            <a:r>
              <a:rPr lang="en-GB" sz="6600"/>
              <a:t>Why this Matters</a:t>
            </a:r>
          </a:p>
        </p:txBody>
      </p:sp>
      <p:sp>
        <p:nvSpPr>
          <p:cNvPr id="15" name="Content Placeholder 2">
            <a:extLst>
              <a:ext uri="{FF2B5EF4-FFF2-40B4-BE49-F238E27FC236}">
                <a16:creationId xmlns:a16="http://schemas.microsoft.com/office/drawing/2014/main" id="{BFABF53F-5A35-67A0-01D3-C8966E39C7EC}"/>
              </a:ext>
            </a:extLst>
          </p:cNvPr>
          <p:cNvSpPr txBox="1">
            <a:spLocks/>
          </p:cNvSpPr>
          <p:nvPr/>
        </p:nvSpPr>
        <p:spPr>
          <a:xfrm>
            <a:off x="5255260" y="1648870"/>
            <a:ext cx="4702848" cy="35602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ysClr val="windowText" lastClr="000000"/>
                </a:solidFill>
                <a:effectLst/>
                <a:uLnTx/>
                <a:uFillTx/>
                <a:latin typeface="Aptos" panose="02110004020202020204"/>
                <a:ea typeface="+mn-ea"/>
                <a:cs typeface="+mn-cs"/>
              </a:rPr>
              <a:t>Geopolitics and Rapid socio-environmental change: climate, land use shifts, energy transition projects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ysClr val="windowText" lastClr="000000"/>
                </a:solidFill>
                <a:effectLst/>
                <a:uLnTx/>
                <a:uFillTx/>
                <a:latin typeface="Aptos" panose="02110004020202020204"/>
                <a:ea typeface="+mn-ea"/>
                <a:cs typeface="+mn-cs"/>
              </a:rPr>
              <a:t>New opportunities for Africa – reignited debates on African priorities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ysClr val="windowText" lastClr="000000"/>
                </a:solidFill>
                <a:effectLst/>
                <a:uLnTx/>
                <a:uFillTx/>
                <a:latin typeface="Aptos" panose="02110004020202020204"/>
                <a:ea typeface="+mn-ea"/>
                <a:cs typeface="+mn-cs"/>
              </a:rPr>
              <a:t>Governance gaps between customary systems and formal institutions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ysClr val="windowText" lastClr="000000"/>
                </a:solidFill>
                <a:effectLst/>
                <a:uLnTx/>
                <a:uFillTx/>
                <a:latin typeface="Aptos" panose="02110004020202020204"/>
                <a:ea typeface="+mn-ea"/>
                <a:cs typeface="+mn-cs"/>
              </a:rPr>
              <a:t>Justice imperatives: Distributive, Procedural, and Restorative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346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75E0-2B7C-8416-6D8F-A1A269B4D3E1}"/>
              </a:ext>
            </a:extLst>
          </p:cNvPr>
          <p:cNvSpPr>
            <a:spLocks noGrp="1"/>
          </p:cNvSpPr>
          <p:nvPr>
            <p:ph type="ctrTitle"/>
          </p:nvPr>
        </p:nvSpPr>
        <p:spPr/>
        <p:txBody>
          <a:bodyPr>
            <a:normAutofit fontScale="90000"/>
          </a:bodyPr>
          <a:lstStyle/>
          <a:p>
            <a:r>
              <a:rPr lang="en-GB"/>
              <a:t>Theories of Justice and the Just Transition</a:t>
            </a:r>
          </a:p>
        </p:txBody>
      </p:sp>
    </p:spTree>
    <p:extLst>
      <p:ext uri="{BB962C8B-B14F-4D97-AF65-F5344CB8AC3E}">
        <p14:creationId xmlns:p14="http://schemas.microsoft.com/office/powerpoint/2010/main" val="383156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51E1A4-6162-042C-28F8-90C1B022BAAF}"/>
              </a:ext>
            </a:extLst>
          </p:cNvPr>
          <p:cNvSpPr>
            <a:spLocks noGrp="1"/>
          </p:cNvSpPr>
          <p:nvPr>
            <p:ph type="sldNum" sz="quarter" idx="12"/>
          </p:nvPr>
        </p:nvSpPr>
        <p:spPr/>
        <p:txBody>
          <a:bodyPr/>
          <a:lstStyle/>
          <a:p>
            <a:fld id="{FF828736-9A59-5542-843E-7597CE180AEB}" type="slidenum">
              <a:rPr lang="en-US" smtClean="0"/>
              <a:t>5</a:t>
            </a:fld>
            <a:endParaRPr lang="en-US"/>
          </a:p>
        </p:txBody>
      </p:sp>
      <p:sp>
        <p:nvSpPr>
          <p:cNvPr id="4" name="Content Placeholder 3">
            <a:extLst>
              <a:ext uri="{FF2B5EF4-FFF2-40B4-BE49-F238E27FC236}">
                <a16:creationId xmlns:a16="http://schemas.microsoft.com/office/drawing/2014/main" id="{3E781D90-D96C-1582-D706-93B8B9667A27}"/>
              </a:ext>
            </a:extLst>
          </p:cNvPr>
          <p:cNvSpPr>
            <a:spLocks noGrp="1"/>
          </p:cNvSpPr>
          <p:nvPr>
            <p:ph sz="quarter" idx="15"/>
          </p:nvPr>
        </p:nvSpPr>
        <p:spPr>
          <a:xfrm>
            <a:off x="6293089" y="533401"/>
            <a:ext cx="5060711" cy="4860528"/>
          </a:xfrm>
        </p:spPr>
        <p:txBody>
          <a:bodyPr>
            <a:normAutofit lnSpcReduction="10000"/>
          </a:bodyPr>
          <a:lstStyle/>
          <a:p>
            <a:endParaRPr lang="en-GB" dirty="0"/>
          </a:p>
          <a:p>
            <a:pPr marL="457200" indent="-457200">
              <a:buFont typeface="Arial" panose="020B0604020202020204" pitchFamily="34" charset="0"/>
              <a:buChar char="•"/>
            </a:pPr>
            <a:r>
              <a:rPr lang="en-GB" dirty="0"/>
              <a:t>Procedural Justice - “Fair processes”</a:t>
            </a:r>
          </a:p>
          <a:p>
            <a:pPr marL="457200" indent="-457200">
              <a:buFont typeface="Arial" panose="020B0604020202020204" pitchFamily="34" charset="0"/>
              <a:buChar char="•"/>
            </a:pPr>
            <a:r>
              <a:rPr lang="en-GB" dirty="0"/>
              <a:t>Distributional Justice – “Fair distribution of resources, benefits and risks”</a:t>
            </a:r>
          </a:p>
          <a:p>
            <a:pPr marL="457200" indent="-457200">
              <a:buFont typeface="Arial" panose="020B0604020202020204" pitchFamily="34" charset="0"/>
              <a:buChar char="•"/>
            </a:pPr>
            <a:r>
              <a:rPr lang="en-GB" dirty="0"/>
              <a:t>Restorative Justice - “making good for previous wrongs” (includes recognition justice)</a:t>
            </a:r>
          </a:p>
          <a:p>
            <a:endParaRPr lang="en-GB" dirty="0"/>
          </a:p>
        </p:txBody>
      </p:sp>
      <p:pic>
        <p:nvPicPr>
          <p:cNvPr id="1026" name="Picture 2" descr="Guiding Framework for China’s Just Transition | Download Scientific Diagram">
            <a:extLst>
              <a:ext uri="{FF2B5EF4-FFF2-40B4-BE49-F238E27FC236}">
                <a16:creationId xmlns:a16="http://schemas.microsoft.com/office/drawing/2014/main" id="{BC17B1B2-1788-77FB-7E96-CB2BFA3D9B09}"/>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29188" y="533401"/>
            <a:ext cx="5369718" cy="536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70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D3B2-D23A-4350-6C41-2A74DAC38A64}"/>
              </a:ext>
            </a:extLst>
          </p:cNvPr>
          <p:cNvSpPr>
            <a:spLocks noGrp="1"/>
          </p:cNvSpPr>
          <p:nvPr>
            <p:ph type="ctrTitle"/>
          </p:nvPr>
        </p:nvSpPr>
        <p:spPr>
          <a:xfrm>
            <a:off x="861041" y="2406946"/>
            <a:ext cx="7159239" cy="2179071"/>
          </a:xfrm>
        </p:spPr>
        <p:txBody>
          <a:bodyPr>
            <a:normAutofit fontScale="90000"/>
          </a:bodyPr>
          <a:lstStyle/>
          <a:p>
            <a:r>
              <a:rPr lang="en-GB" dirty="0"/>
              <a:t>Pre-colonial Role of Customary Authorities</a:t>
            </a:r>
          </a:p>
        </p:txBody>
      </p:sp>
    </p:spTree>
    <p:extLst>
      <p:ext uri="{BB962C8B-B14F-4D97-AF65-F5344CB8AC3E}">
        <p14:creationId xmlns:p14="http://schemas.microsoft.com/office/powerpoint/2010/main" val="190424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9DE941-1EEA-5942-ACE3-60227C0910F5}"/>
              </a:ext>
            </a:extLst>
          </p:cNvPr>
          <p:cNvSpPr>
            <a:spLocks noGrp="1"/>
          </p:cNvSpPr>
          <p:nvPr>
            <p:ph type="sldNum" sz="quarter" idx="12"/>
          </p:nvPr>
        </p:nvSpPr>
        <p:spPr/>
        <p:txBody>
          <a:bodyPr/>
          <a:lstStyle/>
          <a:p>
            <a:fld id="{FF828736-9A59-5542-843E-7597CE180AEB}" type="slidenum">
              <a:rPr lang="en-US" smtClean="0"/>
              <a:t>7</a:t>
            </a:fld>
            <a:endParaRPr lang="en-US"/>
          </a:p>
        </p:txBody>
      </p:sp>
      <p:graphicFrame>
        <p:nvGraphicFramePr>
          <p:cNvPr id="8" name="Content Placeholder 2">
            <a:extLst>
              <a:ext uri="{FF2B5EF4-FFF2-40B4-BE49-F238E27FC236}">
                <a16:creationId xmlns:a16="http://schemas.microsoft.com/office/drawing/2014/main" id="{F3E4B201-CFDC-08D6-5B4D-EBD433D9E992}"/>
              </a:ext>
            </a:extLst>
          </p:cNvPr>
          <p:cNvGraphicFramePr>
            <a:graphicFrameLocks/>
          </p:cNvGraphicFramePr>
          <p:nvPr>
            <p:extLst>
              <p:ext uri="{D42A27DB-BD31-4B8C-83A1-F6EECF244321}">
                <p14:modId xmlns:p14="http://schemas.microsoft.com/office/powerpoint/2010/main" val="3196037906"/>
              </p:ext>
            </p:extLst>
          </p:nvPr>
        </p:nvGraphicFramePr>
        <p:xfrm>
          <a:off x="558799" y="901700"/>
          <a:ext cx="11036301"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61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0D2F-6A7D-6173-369C-F0A5EBCA3A74}"/>
              </a:ext>
            </a:extLst>
          </p:cNvPr>
          <p:cNvSpPr>
            <a:spLocks noGrp="1"/>
          </p:cNvSpPr>
          <p:nvPr>
            <p:ph type="ctrTitle"/>
          </p:nvPr>
        </p:nvSpPr>
        <p:spPr/>
        <p:txBody>
          <a:bodyPr>
            <a:normAutofit fontScale="90000"/>
          </a:bodyPr>
          <a:lstStyle/>
          <a:p>
            <a:r>
              <a:rPr lang="en-GB"/>
              <a:t>Traditional Authorities and the State</a:t>
            </a:r>
          </a:p>
        </p:txBody>
      </p:sp>
    </p:spTree>
    <p:extLst>
      <p:ext uri="{BB962C8B-B14F-4D97-AF65-F5344CB8AC3E}">
        <p14:creationId xmlns:p14="http://schemas.microsoft.com/office/powerpoint/2010/main" val="4910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E361E9-08EC-724A-44F6-2C5B8FD6132B}"/>
              </a:ext>
            </a:extLst>
          </p:cNvPr>
          <p:cNvSpPr>
            <a:spLocks noGrp="1"/>
          </p:cNvSpPr>
          <p:nvPr>
            <p:ph type="sldNum" sz="quarter" idx="12"/>
          </p:nvPr>
        </p:nvSpPr>
        <p:spPr>
          <a:xfrm>
            <a:off x="10817013" y="6415135"/>
            <a:ext cx="536787" cy="365125"/>
          </a:xfrm>
        </p:spPr>
        <p:txBody>
          <a:bodyPr anchor="ctr">
            <a:normAutofit/>
          </a:bodyPr>
          <a:lstStyle/>
          <a:p>
            <a:pPr>
              <a:spcAft>
                <a:spcPts val="600"/>
              </a:spcAft>
            </a:pPr>
            <a:fld id="{FF828736-9A59-5542-843E-7597CE180AEB}" type="slidenum">
              <a:rPr lang="en-US" smtClean="0"/>
              <a:pPr>
                <a:spcAft>
                  <a:spcPts val="600"/>
                </a:spcAft>
              </a:pPr>
              <a:t>9</a:t>
            </a:fld>
            <a:endParaRPr lang="en-US"/>
          </a:p>
        </p:txBody>
      </p:sp>
      <p:graphicFrame>
        <p:nvGraphicFramePr>
          <p:cNvPr id="5" name="Content Placeholder 4">
            <a:extLst>
              <a:ext uri="{FF2B5EF4-FFF2-40B4-BE49-F238E27FC236}">
                <a16:creationId xmlns:a16="http://schemas.microsoft.com/office/drawing/2014/main" id="{1C6C6F00-8381-BD0A-1991-63B95CF5174F}"/>
              </a:ext>
            </a:extLst>
          </p:cNvPr>
          <p:cNvGraphicFramePr>
            <a:graphicFrameLocks noGrp="1"/>
          </p:cNvGraphicFramePr>
          <p:nvPr>
            <p:ph sz="quarter" idx="15"/>
            <p:extLst>
              <p:ext uri="{D42A27DB-BD31-4B8C-83A1-F6EECF244321}">
                <p14:modId xmlns:p14="http://schemas.microsoft.com/office/powerpoint/2010/main" val="1052355856"/>
              </p:ext>
            </p:extLst>
          </p:nvPr>
        </p:nvGraphicFramePr>
        <p:xfrm>
          <a:off x="838200" y="1447800"/>
          <a:ext cx="10515600"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73D3E176-678B-8B94-EBB6-03F2E2291862}"/>
              </a:ext>
            </a:extLst>
          </p:cNvPr>
          <p:cNvSpPr>
            <a:spLocks noGrp="1"/>
          </p:cNvSpPr>
          <p:nvPr>
            <p:ph type="title"/>
          </p:nvPr>
        </p:nvSpPr>
        <p:spPr>
          <a:xfrm>
            <a:off x="838200" y="365129"/>
            <a:ext cx="10515600" cy="1325563"/>
          </a:xfrm>
        </p:spPr>
        <p:txBody>
          <a:bodyPr anchor="ctr">
            <a:normAutofit/>
          </a:bodyPr>
          <a:lstStyle/>
          <a:p>
            <a:r>
              <a:rPr lang="en-GB"/>
              <a:t>Colonial Legacy &amp; Modern Complexity</a:t>
            </a:r>
          </a:p>
        </p:txBody>
      </p:sp>
    </p:spTree>
    <p:extLst>
      <p:ext uri="{BB962C8B-B14F-4D97-AF65-F5344CB8AC3E}">
        <p14:creationId xmlns:p14="http://schemas.microsoft.com/office/powerpoint/2010/main" val="2542898892"/>
      </p:ext>
    </p:extLst>
  </p:cSld>
  <p:clrMapOvr>
    <a:masterClrMapping/>
  </p:clrMapOvr>
</p:sld>
</file>

<file path=ppt/theme/theme1.xml><?xml version="1.0" encoding="utf-8"?>
<a:theme xmlns:a="http://schemas.openxmlformats.org/drawingml/2006/main" name="909-PA-GDC-PPT-Template-V1a">
  <a:themeElements>
    <a:clrScheme name="Custom 7">
      <a:dk1>
        <a:srgbClr val="000000"/>
      </a:dk1>
      <a:lt1>
        <a:srgbClr val="FFFFFF"/>
      </a:lt1>
      <a:dk2>
        <a:srgbClr val="666666"/>
      </a:dk2>
      <a:lt2>
        <a:srgbClr val="E9E4DD"/>
      </a:lt2>
      <a:accent1>
        <a:srgbClr val="00AFD8"/>
      </a:accent1>
      <a:accent2>
        <a:srgbClr val="F2AF00"/>
      </a:accent2>
      <a:accent3>
        <a:srgbClr val="C55E9B"/>
      </a:accent3>
      <a:accent4>
        <a:srgbClr val="00AFD8"/>
      </a:accent4>
      <a:accent5>
        <a:srgbClr val="8586C6"/>
      </a:accent5>
      <a:accent6>
        <a:srgbClr val="00B279"/>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36000" tIns="0" rIns="0" bIns="0" rtlCol="0" anchor="ctr">
        <a:normAutofit/>
      </a:bodyPr>
      <a:lstStyle>
        <a:defPPr algn="l">
          <a:defRPr dirty="0" smtClean="0">
            <a:solidFill>
              <a:schemeClr val="accent1"/>
            </a:solidFill>
          </a:defRPr>
        </a:defPPr>
      </a:lstStyle>
    </a:txDef>
  </a:objectDefaults>
  <a:extraClrSchemeLst/>
  <a:extLst>
    <a:ext uri="{05A4C25C-085E-4340-85A3-A5531E510DB2}">
      <thm15:themeFamily xmlns:thm15="http://schemas.microsoft.com/office/thememl/2012/main" name="909-PA-GDC-PPT-Template-V2b" id="{9171F1ED-1358-7A4C-97A6-3846944F457E}" vid="{0DFC8A62-9541-4146-8948-D3B8C15A12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97b1ce7-d2cf-4bf3-80ae-28e5c8e2ef04">
      <UserInfo>
        <DisplayName>Dilys Roe</DisplayName>
        <AccountId>86</AccountId>
        <AccountType/>
      </UserInfo>
      <UserInfo>
        <DisplayName>Juliette Tunstall</DisplayName>
        <AccountId>10</AccountId>
        <AccountType/>
      </UserInfo>
      <UserInfo>
        <DisplayName>Gemma Amadi</DisplayName>
        <AccountId>441</AccountId>
        <AccountType/>
      </UserInfo>
      <UserInfo>
        <DisplayName>James Persad</DisplayName>
        <AccountId>296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25BAFB9F45E741A6B9D93D34BA5F60" ma:contentTypeVersion="10" ma:contentTypeDescription="Create a new document." ma:contentTypeScope="" ma:versionID="c205c773ebb9d656ace1e09428282d65">
  <xsd:schema xmlns:xsd="http://www.w3.org/2001/XMLSchema" xmlns:xs="http://www.w3.org/2001/XMLSchema" xmlns:p="http://schemas.microsoft.com/office/2006/metadata/properties" xmlns:ns2="5c9ca19c-2026-4488-8df7-811bc5091c47" xmlns:ns3="e97b1ce7-d2cf-4bf3-80ae-28e5c8e2ef04" targetNamespace="http://schemas.microsoft.com/office/2006/metadata/properties" ma:root="true" ma:fieldsID="9ad22fffe210c70e0e38e933a822bf29" ns2:_="" ns3:_="">
    <xsd:import namespace="5c9ca19c-2026-4488-8df7-811bc5091c47"/>
    <xsd:import namespace="e97b1ce7-d2cf-4bf3-80ae-28e5c8e2ef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ca19c-2026-4488-8df7-811bc5091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7b1ce7-d2cf-4bf3-80ae-28e5c8e2ef0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8BF118-037B-464D-B0DF-F3FD4F2F1C06}">
  <ds:schemaRefs>
    <ds:schemaRef ds:uri="5c9ca19c-2026-4488-8df7-811bc5091c47"/>
    <ds:schemaRef ds:uri="e97b1ce7-d2cf-4bf3-80ae-28e5c8e2ef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FB3AE2A-0BB5-4D46-8010-C67EE8D2A338}">
  <ds:schemaRefs>
    <ds:schemaRef ds:uri="http://schemas.microsoft.com/sharepoint/v3/contenttype/forms"/>
  </ds:schemaRefs>
</ds:datastoreItem>
</file>

<file path=customXml/itemProps3.xml><?xml version="1.0" encoding="utf-8"?>
<ds:datastoreItem xmlns:ds="http://schemas.openxmlformats.org/officeDocument/2006/customXml" ds:itemID="{88F568A7-45CC-4F4D-B0CF-5FCF1C7312A2}">
  <ds:schemaRefs>
    <ds:schemaRef ds:uri="5c9ca19c-2026-4488-8df7-811bc5091c47"/>
    <ds:schemaRef ds:uri="e97b1ce7-d2cf-4bf3-80ae-28e5c8e2ef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emplate/>
  <TotalTime>0</TotalTime>
  <Words>754</Words>
  <Application>Microsoft Office PowerPoint</Application>
  <PresentationFormat>Widescreen</PresentationFormat>
  <Paragraphs>83</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futura-pt</vt:lpstr>
      <vt:lpstr>Tahoma</vt:lpstr>
      <vt:lpstr>909-PA-GDC-PPT-Template-V1a</vt:lpstr>
      <vt:lpstr>Traditional Authorities in changing landscapes</vt:lpstr>
      <vt:lpstr>Introduction</vt:lpstr>
      <vt:lpstr>Why this Matters</vt:lpstr>
      <vt:lpstr>Theories of Justice and the Just Transition</vt:lpstr>
      <vt:lpstr>PowerPoint Presentation</vt:lpstr>
      <vt:lpstr>Pre-colonial Role of Customary Authorities</vt:lpstr>
      <vt:lpstr>PowerPoint Presentation</vt:lpstr>
      <vt:lpstr>Traditional Authorities and the State</vt:lpstr>
      <vt:lpstr>Colonial Legacy &amp; Modern Complexity</vt:lpstr>
      <vt:lpstr>Traditional Authorities today</vt:lpstr>
      <vt:lpstr>PowerPoint Presentation</vt:lpstr>
      <vt:lpstr>Roles of Traditional Authorities in the Just Transition</vt:lpstr>
      <vt:lpstr>PowerPoint Presentation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Plain front cover</dc:title>
  <dc:creator>Patrick Morrison</dc:creator>
  <cp:lastModifiedBy>Fikre Asmamaw</cp:lastModifiedBy>
  <cp:revision>2</cp:revision>
  <dcterms:created xsi:type="dcterms:W3CDTF">2019-05-13T10:22:40Z</dcterms:created>
  <dcterms:modified xsi:type="dcterms:W3CDTF">2025-11-11T03:44:00Z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0x0101008025BAFB9F45E741A6B9D93D34BA5F60</vt:lpwstr>
  </property>
  <property fmtid="{D5CDD505-2E9C-101B-9397-08002B2CF9AE}" pid="3" name="_dlc_DocIdItemGuid">
    <vt:lpwstr>e1cdfe9b-8f5a-4fc0-8a78-8cc2b3ca8952</vt:lpwstr>
  </property>
</Properties>
</file>