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AN Mon Cheri" charset="1" panose="00000000000000000000"/>
      <p:regular r:id="rId13"/>
    </p:embeddedFont>
    <p:embeddedFont>
      <p:font typeface="Lexend Deca" charset="1" panose="00000000000000000000"/>
      <p:regular r:id="rId14"/>
    </p:embeddedFont>
    <p:embeddedFont>
      <p:font typeface="Nourd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F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53314" y="7767820"/>
            <a:ext cx="1237936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WORLD SUMMIT ON THE INFORMATION SOCIETY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54316" y="2721538"/>
            <a:ext cx="12379369" cy="4578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5"/>
              </a:lnSpc>
            </a:pPr>
            <a:r>
              <a:rPr lang="en-US" sz="9399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DATA GOVERNANCE IN MOZAMBIQUE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462393" y="6554792"/>
            <a:ext cx="4666268" cy="4114800"/>
          </a:xfrm>
          <a:custGeom>
            <a:avLst/>
            <a:gdLst/>
            <a:ahLst/>
            <a:cxnLst/>
            <a:rect r="r" b="b" t="t" l="l"/>
            <a:pathLst>
              <a:path h="4114800" w="4666268">
                <a:moveTo>
                  <a:pt x="0" y="0"/>
                </a:moveTo>
                <a:lnTo>
                  <a:pt x="4666268" y="0"/>
                </a:lnTo>
                <a:lnTo>
                  <a:pt x="46662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32683" y="-604675"/>
            <a:ext cx="4253234" cy="4284393"/>
          </a:xfrm>
          <a:custGeom>
            <a:avLst/>
            <a:gdLst/>
            <a:ahLst/>
            <a:cxnLst/>
            <a:rect r="r" b="b" t="t" l="l"/>
            <a:pathLst>
              <a:path h="4284393" w="4253234">
                <a:moveTo>
                  <a:pt x="0" y="0"/>
                </a:moveTo>
                <a:lnTo>
                  <a:pt x="4253234" y="0"/>
                </a:lnTo>
                <a:lnTo>
                  <a:pt x="4253234" y="4284393"/>
                </a:lnTo>
                <a:lnTo>
                  <a:pt x="0" y="4284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886643" y="5669892"/>
            <a:ext cx="5542224" cy="5884601"/>
          </a:xfrm>
          <a:custGeom>
            <a:avLst/>
            <a:gdLst/>
            <a:ahLst/>
            <a:cxnLst/>
            <a:rect r="r" b="b" t="t" l="l"/>
            <a:pathLst>
              <a:path h="5884601" w="5542224">
                <a:moveTo>
                  <a:pt x="0" y="0"/>
                </a:moveTo>
                <a:lnTo>
                  <a:pt x="5542224" y="0"/>
                </a:lnTo>
                <a:lnTo>
                  <a:pt x="5542224" y="5884600"/>
                </a:lnTo>
                <a:lnTo>
                  <a:pt x="0" y="5884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74444" y="-484526"/>
            <a:ext cx="5832291" cy="3138833"/>
          </a:xfrm>
          <a:custGeom>
            <a:avLst/>
            <a:gdLst/>
            <a:ahLst/>
            <a:cxnLst/>
            <a:rect r="r" b="b" t="t" l="l"/>
            <a:pathLst>
              <a:path h="3138833" w="5832291">
                <a:moveTo>
                  <a:pt x="0" y="0"/>
                </a:moveTo>
                <a:lnTo>
                  <a:pt x="5832291" y="0"/>
                </a:lnTo>
                <a:lnTo>
                  <a:pt x="5832291" y="3138833"/>
                </a:lnTo>
                <a:lnTo>
                  <a:pt x="0" y="3138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622716" y="971550"/>
            <a:ext cx="4445098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UNECA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983433" y="2486275"/>
            <a:ext cx="338117" cy="338117"/>
          </a:xfrm>
          <a:custGeom>
            <a:avLst/>
            <a:gdLst/>
            <a:ahLst/>
            <a:cxnLst/>
            <a:rect r="r" b="b" t="t" l="l"/>
            <a:pathLst>
              <a:path h="338117" w="338117">
                <a:moveTo>
                  <a:pt x="0" y="0"/>
                </a:moveTo>
                <a:lnTo>
                  <a:pt x="338117" y="0"/>
                </a:lnTo>
                <a:lnTo>
                  <a:pt x="338117" y="338117"/>
                </a:lnTo>
                <a:lnTo>
                  <a:pt x="0" y="338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F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64134" y="2384658"/>
          <a:ext cx="6298684" cy="4980842"/>
        </p:xfrm>
        <a:graphic>
          <a:graphicData uri="http://schemas.openxmlformats.org/drawingml/2006/table">
            <a:tbl>
              <a:tblPr/>
              <a:tblGrid>
                <a:gridCol w="1193055"/>
                <a:gridCol w="4861025"/>
              </a:tblGrid>
              <a:tr h="10026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4F2E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Concept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6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4F2E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Continental Frameworks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6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4F2E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05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Data Governance Regulation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2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F4F2E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06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Main points concern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6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4F2E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07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Key alignment actions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9144000" y="1427081"/>
            <a:ext cx="9207344" cy="7432838"/>
          </a:xfrm>
          <a:custGeom>
            <a:avLst/>
            <a:gdLst/>
            <a:ahLst/>
            <a:cxnLst/>
            <a:rect r="r" b="b" t="t" l="l"/>
            <a:pathLst>
              <a:path h="7432838" w="9207344">
                <a:moveTo>
                  <a:pt x="0" y="0"/>
                </a:moveTo>
                <a:lnTo>
                  <a:pt x="9207344" y="0"/>
                </a:lnTo>
                <a:lnTo>
                  <a:pt x="9207344" y="7432838"/>
                </a:lnTo>
                <a:lnTo>
                  <a:pt x="0" y="7432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33411" y="1283751"/>
            <a:ext cx="6910589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Agenda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F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56994" y="1189100"/>
            <a:ext cx="7774013" cy="2600761"/>
          </a:xfrm>
          <a:custGeom>
            <a:avLst/>
            <a:gdLst/>
            <a:ahLst/>
            <a:cxnLst/>
            <a:rect r="r" b="b" t="t" l="l"/>
            <a:pathLst>
              <a:path h="2600761" w="7774013">
                <a:moveTo>
                  <a:pt x="0" y="0"/>
                </a:moveTo>
                <a:lnTo>
                  <a:pt x="7774012" y="0"/>
                </a:lnTo>
                <a:lnTo>
                  <a:pt x="7774012" y="2600761"/>
                </a:lnTo>
                <a:lnTo>
                  <a:pt x="0" y="260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5256994" y="8099809"/>
            <a:ext cx="7774013" cy="2600761"/>
          </a:xfrm>
          <a:custGeom>
            <a:avLst/>
            <a:gdLst/>
            <a:ahLst/>
            <a:cxnLst/>
            <a:rect r="r" b="b" t="t" l="l"/>
            <a:pathLst>
              <a:path h="2600761" w="7774013">
                <a:moveTo>
                  <a:pt x="7774012" y="2600760"/>
                </a:moveTo>
                <a:lnTo>
                  <a:pt x="0" y="2600760"/>
                </a:lnTo>
                <a:lnTo>
                  <a:pt x="0" y="0"/>
                </a:lnTo>
                <a:lnTo>
                  <a:pt x="7774012" y="0"/>
                </a:lnTo>
                <a:lnTo>
                  <a:pt x="7774012" y="26007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34612" y="5097110"/>
            <a:ext cx="9018775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Why worry about data governance?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17383" y="-1505855"/>
            <a:ext cx="4253234" cy="4284393"/>
          </a:xfrm>
          <a:custGeom>
            <a:avLst/>
            <a:gdLst/>
            <a:ahLst/>
            <a:cxnLst/>
            <a:rect r="r" b="b" t="t" l="l"/>
            <a:pathLst>
              <a:path h="4284393" w="4253234">
                <a:moveTo>
                  <a:pt x="0" y="0"/>
                </a:moveTo>
                <a:lnTo>
                  <a:pt x="4253234" y="0"/>
                </a:lnTo>
                <a:lnTo>
                  <a:pt x="4253234" y="4284393"/>
                </a:lnTo>
                <a:lnTo>
                  <a:pt x="0" y="4284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F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20651" y="3816486"/>
            <a:ext cx="2850654" cy="1694843"/>
          </a:xfrm>
          <a:custGeom>
            <a:avLst/>
            <a:gdLst/>
            <a:ahLst/>
            <a:cxnLst/>
            <a:rect r="r" b="b" t="t" l="l"/>
            <a:pathLst>
              <a:path h="1694843" w="2850654">
                <a:moveTo>
                  <a:pt x="0" y="0"/>
                </a:moveTo>
                <a:lnTo>
                  <a:pt x="2850654" y="0"/>
                </a:lnTo>
                <a:lnTo>
                  <a:pt x="2850654" y="1694843"/>
                </a:lnTo>
                <a:lnTo>
                  <a:pt x="0" y="1694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9161" y="4663907"/>
            <a:ext cx="2850654" cy="1694843"/>
          </a:xfrm>
          <a:custGeom>
            <a:avLst/>
            <a:gdLst/>
            <a:ahLst/>
            <a:cxnLst/>
            <a:rect r="r" b="b" t="t" l="l"/>
            <a:pathLst>
              <a:path h="1694843" w="2850654">
                <a:moveTo>
                  <a:pt x="0" y="0"/>
                </a:moveTo>
                <a:lnTo>
                  <a:pt x="2850654" y="0"/>
                </a:lnTo>
                <a:lnTo>
                  <a:pt x="2850654" y="1694844"/>
                </a:lnTo>
                <a:lnTo>
                  <a:pt x="0" y="1694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37670" y="5630424"/>
            <a:ext cx="2850654" cy="1694843"/>
          </a:xfrm>
          <a:custGeom>
            <a:avLst/>
            <a:gdLst/>
            <a:ahLst/>
            <a:cxnLst/>
            <a:rect r="r" b="b" t="t" l="l"/>
            <a:pathLst>
              <a:path h="1694843" w="2850654">
                <a:moveTo>
                  <a:pt x="0" y="0"/>
                </a:moveTo>
                <a:lnTo>
                  <a:pt x="2850654" y="0"/>
                </a:lnTo>
                <a:lnTo>
                  <a:pt x="2850654" y="1694843"/>
                </a:lnTo>
                <a:lnTo>
                  <a:pt x="0" y="1694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13475" y="1028700"/>
            <a:ext cx="11061051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Current Framework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942479" y="5873247"/>
            <a:ext cx="3806998" cy="1980658"/>
            <a:chOff x="0" y="0"/>
            <a:chExt cx="5075997" cy="264087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5075997" cy="1943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4F2E1"/>
                  </a:solidFill>
                  <a:latin typeface="TAN Mon Cheri"/>
                  <a:ea typeface="TAN Mon Cheri"/>
                  <a:cs typeface="TAN Mon Cheri"/>
                  <a:sym typeface="TAN Mon Cheri"/>
                </a:rPr>
                <a:t>AU DATA POLICY Framework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06207"/>
              <a:ext cx="5075997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932064" y="6863576"/>
            <a:ext cx="3944848" cy="1494883"/>
            <a:chOff x="0" y="0"/>
            <a:chExt cx="5259797" cy="199317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5259797" cy="1295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4F2E1"/>
                  </a:solidFill>
                  <a:latin typeface="TAN Mon Cheri"/>
                  <a:ea typeface="TAN Mon Cheri"/>
                  <a:cs typeface="TAN Mon Cheri"/>
                  <a:sym typeface="TAN Mon Cheri"/>
                </a:rPr>
                <a:t>MALABO CONVENTION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458507"/>
              <a:ext cx="5259797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59498" y="7830092"/>
            <a:ext cx="3806998" cy="1494883"/>
            <a:chOff x="0" y="0"/>
            <a:chExt cx="5075997" cy="199317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5075997" cy="1295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4F2E1"/>
                  </a:solidFill>
                  <a:latin typeface="TAN Mon Cheri"/>
                  <a:ea typeface="TAN Mon Cheri"/>
                  <a:cs typeface="TAN Mon Cheri"/>
                  <a:sym typeface="TAN Mon Cheri"/>
                </a:rPr>
                <a:t>INTERNAL LAWS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458507"/>
              <a:ext cx="5075997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F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8629" y="5295900"/>
            <a:ext cx="13447583" cy="4865580"/>
          </a:xfrm>
          <a:custGeom>
            <a:avLst/>
            <a:gdLst/>
            <a:ahLst/>
            <a:cxnLst/>
            <a:rect r="r" b="b" t="t" l="l"/>
            <a:pathLst>
              <a:path h="4865580" w="13447583">
                <a:moveTo>
                  <a:pt x="0" y="0"/>
                </a:moveTo>
                <a:lnTo>
                  <a:pt x="13447583" y="0"/>
                </a:lnTo>
                <a:lnTo>
                  <a:pt x="13447583" y="4865580"/>
                </a:lnTo>
                <a:lnTo>
                  <a:pt x="0" y="486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19354" y="8317386"/>
            <a:ext cx="323850" cy="32385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2E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411346" y="6689223"/>
            <a:ext cx="323850" cy="32385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2E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632540" y="5376751"/>
            <a:ext cx="323850" cy="32385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2E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867662" y="7139994"/>
            <a:ext cx="323850" cy="32385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2E1"/>
            </a:solidFill>
          </p:spPr>
        </p:sp>
      </p:grpSp>
      <p:sp>
        <p:nvSpPr>
          <p:cNvPr name="AutoShape 11" id="11"/>
          <p:cNvSpPr/>
          <p:nvPr/>
        </p:nvSpPr>
        <p:spPr>
          <a:xfrm flipH="true">
            <a:off x="1481279" y="4236658"/>
            <a:ext cx="0" cy="4080728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5573271" y="3475421"/>
            <a:ext cx="0" cy="3213803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9794465" y="3823233"/>
            <a:ext cx="0" cy="1553518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3191512" y="7301919"/>
            <a:ext cx="359581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3443285" y="1028700"/>
            <a:ext cx="1140143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Main Points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643204" y="4236658"/>
            <a:ext cx="3071530" cy="885292"/>
            <a:chOff x="0" y="0"/>
            <a:chExt cx="4095374" cy="1180389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28575"/>
              <a:ext cx="4095374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4F2E1"/>
                  </a:solidFill>
                  <a:latin typeface="Nourd"/>
                  <a:ea typeface="Nourd"/>
                  <a:cs typeface="Nourd"/>
                  <a:sym typeface="Nourd"/>
                </a:rPr>
                <a:t>Data Sovereignty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06468"/>
              <a:ext cx="4095374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956726" y="3624150"/>
            <a:ext cx="3451776" cy="885292"/>
            <a:chOff x="0" y="0"/>
            <a:chExt cx="4602368" cy="1180389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28575"/>
              <a:ext cx="4602368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4F2E1"/>
                  </a:solidFill>
                  <a:latin typeface="Nourd"/>
                  <a:ea typeface="Nourd"/>
                  <a:cs typeface="Nourd"/>
                  <a:sym typeface="Nourd"/>
                </a:rPr>
                <a:t>Interoperability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706468"/>
              <a:ext cx="4602368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113352" y="3823233"/>
            <a:ext cx="2916234" cy="1371067"/>
            <a:chOff x="0" y="0"/>
            <a:chExt cx="3888312" cy="182808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-28575"/>
              <a:ext cx="3888312" cy="1273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899"/>
                </a:lnSpc>
              </a:pPr>
              <a:r>
                <a:rPr lang="en-US" sz="2999">
                  <a:solidFill>
                    <a:srgbClr val="F4F2E1"/>
                  </a:solidFill>
                  <a:latin typeface="Nourd"/>
                  <a:ea typeface="Nourd"/>
                  <a:cs typeface="Nourd"/>
                  <a:sym typeface="Nourd"/>
                </a:rPr>
                <a:t>Continental </a:t>
              </a:r>
            </a:p>
            <a:p>
              <a:pPr algn="l" marL="0" indent="0" lvl="0">
                <a:lnSpc>
                  <a:spcPts val="38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4F2E1"/>
                  </a:solidFill>
                  <a:latin typeface="Nourd"/>
                  <a:ea typeface="Nourd"/>
                  <a:cs typeface="Nourd"/>
                  <a:sym typeface="Nourd"/>
                </a:rPr>
                <a:t>Coordination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354168"/>
              <a:ext cx="3888312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3353776" y="7463844"/>
            <a:ext cx="4123962" cy="859257"/>
            <a:chOff x="0" y="0"/>
            <a:chExt cx="5498615" cy="1145676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38100"/>
              <a:ext cx="5498615" cy="6002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4F2E1"/>
                  </a:solidFill>
                  <a:latin typeface="Nourd"/>
                  <a:ea typeface="Nourd"/>
                  <a:cs typeface="Nourd"/>
                  <a:sym typeface="Nourd"/>
                </a:rPr>
                <a:t>National Data Strategies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671754"/>
              <a:ext cx="5498615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3401062" y="859107"/>
            <a:ext cx="4253234" cy="4284393"/>
          </a:xfrm>
          <a:custGeom>
            <a:avLst/>
            <a:gdLst/>
            <a:ahLst/>
            <a:cxnLst/>
            <a:rect r="r" b="b" t="t" l="l"/>
            <a:pathLst>
              <a:path h="4284393" w="4253234">
                <a:moveTo>
                  <a:pt x="0" y="0"/>
                </a:moveTo>
                <a:lnTo>
                  <a:pt x="4253234" y="0"/>
                </a:lnTo>
                <a:lnTo>
                  <a:pt x="4253234" y="4284393"/>
                </a:lnTo>
                <a:lnTo>
                  <a:pt x="0" y="4284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F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56830" y="1028700"/>
            <a:ext cx="1277434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Key Alignment Actions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0" y="5007491"/>
          <a:ext cx="18288000" cy="2526092"/>
        </p:xfrm>
        <a:graphic>
          <a:graphicData uri="http://schemas.openxmlformats.org/drawingml/2006/table">
            <a:tbl>
              <a:tblPr/>
              <a:tblGrid>
                <a:gridCol w="9724955"/>
                <a:gridCol w="8563045"/>
              </a:tblGrid>
              <a:tr h="124680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Establish national coordination bodies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Integrate inter-ministerial digital policies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80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Use regional legal benchmarks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F4F2E1"/>
                          </a:solidFill>
                          <a:latin typeface="Nourd"/>
                          <a:ea typeface="Nourd"/>
                          <a:cs typeface="Nourd"/>
                          <a:sym typeface="Nourd"/>
                        </a:rPr>
                        <a:t>Promote public-private partneships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4F2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-1361052" y="-767789"/>
            <a:ext cx="5037218" cy="2994855"/>
          </a:xfrm>
          <a:custGeom>
            <a:avLst/>
            <a:gdLst/>
            <a:ahLst/>
            <a:cxnLst/>
            <a:rect r="r" b="b" t="t" l="l"/>
            <a:pathLst>
              <a:path h="2994855" w="5037218">
                <a:moveTo>
                  <a:pt x="0" y="0"/>
                </a:moveTo>
                <a:lnTo>
                  <a:pt x="5037217" y="0"/>
                </a:lnTo>
                <a:lnTo>
                  <a:pt x="5037217" y="2994855"/>
                </a:lnTo>
                <a:lnTo>
                  <a:pt x="0" y="2994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77294" y="1452563"/>
            <a:ext cx="5037218" cy="2994855"/>
          </a:xfrm>
          <a:custGeom>
            <a:avLst/>
            <a:gdLst/>
            <a:ahLst/>
            <a:cxnLst/>
            <a:rect r="r" b="b" t="t" l="l"/>
            <a:pathLst>
              <a:path h="2994855" w="5037218">
                <a:moveTo>
                  <a:pt x="0" y="0"/>
                </a:moveTo>
                <a:lnTo>
                  <a:pt x="5037218" y="0"/>
                </a:lnTo>
                <a:lnTo>
                  <a:pt x="5037218" y="2994854"/>
                </a:lnTo>
                <a:lnTo>
                  <a:pt x="0" y="299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2F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57358" y="242461"/>
            <a:ext cx="4253234" cy="4284393"/>
          </a:xfrm>
          <a:custGeom>
            <a:avLst/>
            <a:gdLst/>
            <a:ahLst/>
            <a:cxnLst/>
            <a:rect r="r" b="b" t="t" l="l"/>
            <a:pathLst>
              <a:path h="4284393" w="4253234">
                <a:moveTo>
                  <a:pt x="0" y="0"/>
                </a:moveTo>
                <a:lnTo>
                  <a:pt x="4253234" y="0"/>
                </a:lnTo>
                <a:lnTo>
                  <a:pt x="4253234" y="4284394"/>
                </a:lnTo>
                <a:lnTo>
                  <a:pt x="0" y="428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60501">
            <a:off x="13914156" y="2826269"/>
            <a:ext cx="3599771" cy="3626142"/>
          </a:xfrm>
          <a:custGeom>
            <a:avLst/>
            <a:gdLst/>
            <a:ahLst/>
            <a:cxnLst/>
            <a:rect r="r" b="b" t="t" l="l"/>
            <a:pathLst>
              <a:path h="3626142" w="3599771">
                <a:moveTo>
                  <a:pt x="0" y="0"/>
                </a:moveTo>
                <a:lnTo>
                  <a:pt x="3599770" y="0"/>
                </a:lnTo>
                <a:lnTo>
                  <a:pt x="3599770" y="3626142"/>
                </a:lnTo>
                <a:lnTo>
                  <a:pt x="0" y="3626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856201">
            <a:off x="7001334" y="7997211"/>
            <a:ext cx="3599771" cy="3626142"/>
          </a:xfrm>
          <a:custGeom>
            <a:avLst/>
            <a:gdLst/>
            <a:ahLst/>
            <a:cxnLst/>
            <a:rect r="r" b="b" t="t" l="l"/>
            <a:pathLst>
              <a:path h="3626142" w="3599771">
                <a:moveTo>
                  <a:pt x="0" y="0"/>
                </a:moveTo>
                <a:lnTo>
                  <a:pt x="3599771" y="0"/>
                </a:lnTo>
                <a:lnTo>
                  <a:pt x="3599771" y="3626143"/>
                </a:lnTo>
                <a:lnTo>
                  <a:pt x="0" y="3626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59956" y="5941222"/>
            <a:ext cx="5542224" cy="5884601"/>
          </a:xfrm>
          <a:custGeom>
            <a:avLst/>
            <a:gdLst/>
            <a:ahLst/>
            <a:cxnLst/>
            <a:rect r="r" b="b" t="t" l="l"/>
            <a:pathLst>
              <a:path h="5884601" w="5542224">
                <a:moveTo>
                  <a:pt x="0" y="0"/>
                </a:moveTo>
                <a:lnTo>
                  <a:pt x="5542224" y="0"/>
                </a:lnTo>
                <a:lnTo>
                  <a:pt x="5542224" y="5884601"/>
                </a:lnTo>
                <a:lnTo>
                  <a:pt x="0" y="5884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286921">
            <a:off x="6302023" y="-3451540"/>
            <a:ext cx="5808640" cy="7725491"/>
          </a:xfrm>
          <a:custGeom>
            <a:avLst/>
            <a:gdLst/>
            <a:ahLst/>
            <a:cxnLst/>
            <a:rect r="r" b="b" t="t" l="l"/>
            <a:pathLst>
              <a:path h="7725491" w="5808640">
                <a:moveTo>
                  <a:pt x="0" y="0"/>
                </a:moveTo>
                <a:lnTo>
                  <a:pt x="5808639" y="0"/>
                </a:lnTo>
                <a:lnTo>
                  <a:pt x="5808639" y="7725491"/>
                </a:lnTo>
                <a:lnTo>
                  <a:pt x="0" y="77254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180510" y="3850974"/>
            <a:ext cx="5683762" cy="297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8000">
                <a:solidFill>
                  <a:srgbClr val="F4F2E1"/>
                </a:solidFill>
                <a:latin typeface="TAN Mon Cheri"/>
                <a:ea typeface="TAN Mon Cheri"/>
                <a:cs typeface="TAN Mon Cheri"/>
                <a:sym typeface="TAN Mon Cheri"/>
              </a:rPr>
              <a:t>Thank you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389275" y="7629059"/>
            <a:ext cx="10189424" cy="2853039"/>
          </a:xfrm>
          <a:custGeom>
            <a:avLst/>
            <a:gdLst/>
            <a:ahLst/>
            <a:cxnLst/>
            <a:rect r="r" b="b" t="t" l="l"/>
            <a:pathLst>
              <a:path h="2853039" w="10189424">
                <a:moveTo>
                  <a:pt x="0" y="0"/>
                </a:moveTo>
                <a:lnTo>
                  <a:pt x="10189424" y="0"/>
                </a:lnTo>
                <a:lnTo>
                  <a:pt x="10189424" y="2853038"/>
                </a:lnTo>
                <a:lnTo>
                  <a:pt x="0" y="2853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DAGncUIEsPA</dc:identifier>
  <dcterms:modified xsi:type="dcterms:W3CDTF">2011-08-01T06:04:30Z</dcterms:modified>
  <cp:revision>1</cp:revision>
  <dc:title>Apresentação de briefing de projeto futurístico azul escuro</dc:title>
</cp:coreProperties>
</file>