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svg" /><Relationship Id="rId1" Type="http://schemas.openxmlformats.org/officeDocument/2006/relationships/image" Target="../media/image4.png" /><Relationship Id="rId6" Type="http://schemas.openxmlformats.org/officeDocument/2006/relationships/image" Target="../media/image9.svg" /><Relationship Id="rId5" Type="http://schemas.openxmlformats.org/officeDocument/2006/relationships/image" Target="../media/image8.png" /><Relationship Id="rId4" Type="http://schemas.openxmlformats.org/officeDocument/2006/relationships/image" Target="../media/image7.svg" 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 /><Relationship Id="rId3" Type="http://schemas.openxmlformats.org/officeDocument/2006/relationships/image" Target="../media/image12.png" /><Relationship Id="rId7" Type="http://schemas.openxmlformats.org/officeDocument/2006/relationships/image" Target="../media/image16.png" /><Relationship Id="rId2" Type="http://schemas.openxmlformats.org/officeDocument/2006/relationships/image" Target="../media/image11.svg" /><Relationship Id="rId1" Type="http://schemas.openxmlformats.org/officeDocument/2006/relationships/image" Target="../media/image10.png" /><Relationship Id="rId6" Type="http://schemas.openxmlformats.org/officeDocument/2006/relationships/image" Target="../media/image15.svg" /><Relationship Id="rId5" Type="http://schemas.openxmlformats.org/officeDocument/2006/relationships/image" Target="../media/image14.png" /><Relationship Id="rId4" Type="http://schemas.openxmlformats.org/officeDocument/2006/relationships/image" Target="../media/image13.svg" 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 /><Relationship Id="rId3" Type="http://schemas.openxmlformats.org/officeDocument/2006/relationships/image" Target="../media/image20.png" /><Relationship Id="rId7" Type="http://schemas.openxmlformats.org/officeDocument/2006/relationships/image" Target="../media/image24.png" /><Relationship Id="rId2" Type="http://schemas.openxmlformats.org/officeDocument/2006/relationships/image" Target="../media/image19.svg" /><Relationship Id="rId1" Type="http://schemas.openxmlformats.org/officeDocument/2006/relationships/image" Target="../media/image18.png" /><Relationship Id="rId6" Type="http://schemas.openxmlformats.org/officeDocument/2006/relationships/image" Target="../media/image23.svg" /><Relationship Id="rId5" Type="http://schemas.openxmlformats.org/officeDocument/2006/relationships/image" Target="../media/image22.png" /><Relationship Id="rId4" Type="http://schemas.openxmlformats.org/officeDocument/2006/relationships/image" Target="../media/image21.svg" 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 /><Relationship Id="rId3" Type="http://schemas.openxmlformats.org/officeDocument/2006/relationships/image" Target="../media/image28.png" /><Relationship Id="rId7" Type="http://schemas.openxmlformats.org/officeDocument/2006/relationships/image" Target="../media/image1.png" /><Relationship Id="rId2" Type="http://schemas.openxmlformats.org/officeDocument/2006/relationships/image" Target="../media/image27.svg" /><Relationship Id="rId1" Type="http://schemas.openxmlformats.org/officeDocument/2006/relationships/image" Target="../media/image26.png" /><Relationship Id="rId6" Type="http://schemas.openxmlformats.org/officeDocument/2006/relationships/image" Target="../media/image31.svg" /><Relationship Id="rId5" Type="http://schemas.openxmlformats.org/officeDocument/2006/relationships/image" Target="../media/image30.png" /><Relationship Id="rId4" Type="http://schemas.openxmlformats.org/officeDocument/2006/relationships/image" Target="../media/image29.svg" 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svg" /><Relationship Id="rId1" Type="http://schemas.openxmlformats.org/officeDocument/2006/relationships/image" Target="../media/image4.png" /><Relationship Id="rId6" Type="http://schemas.openxmlformats.org/officeDocument/2006/relationships/image" Target="../media/image9.svg" /><Relationship Id="rId5" Type="http://schemas.openxmlformats.org/officeDocument/2006/relationships/image" Target="../media/image8.png" /><Relationship Id="rId4" Type="http://schemas.openxmlformats.org/officeDocument/2006/relationships/image" Target="../media/image7.svg" 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 /><Relationship Id="rId3" Type="http://schemas.openxmlformats.org/officeDocument/2006/relationships/image" Target="../media/image12.png" /><Relationship Id="rId7" Type="http://schemas.openxmlformats.org/officeDocument/2006/relationships/image" Target="../media/image16.png" /><Relationship Id="rId2" Type="http://schemas.openxmlformats.org/officeDocument/2006/relationships/image" Target="../media/image11.svg" /><Relationship Id="rId1" Type="http://schemas.openxmlformats.org/officeDocument/2006/relationships/image" Target="../media/image10.png" /><Relationship Id="rId6" Type="http://schemas.openxmlformats.org/officeDocument/2006/relationships/image" Target="../media/image15.svg" /><Relationship Id="rId5" Type="http://schemas.openxmlformats.org/officeDocument/2006/relationships/image" Target="../media/image14.png" /><Relationship Id="rId4" Type="http://schemas.openxmlformats.org/officeDocument/2006/relationships/image" Target="../media/image13.svg" 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 /><Relationship Id="rId3" Type="http://schemas.openxmlformats.org/officeDocument/2006/relationships/image" Target="../media/image20.png" /><Relationship Id="rId7" Type="http://schemas.openxmlformats.org/officeDocument/2006/relationships/image" Target="../media/image24.png" /><Relationship Id="rId2" Type="http://schemas.openxmlformats.org/officeDocument/2006/relationships/image" Target="../media/image19.svg" /><Relationship Id="rId1" Type="http://schemas.openxmlformats.org/officeDocument/2006/relationships/image" Target="../media/image18.png" /><Relationship Id="rId6" Type="http://schemas.openxmlformats.org/officeDocument/2006/relationships/image" Target="../media/image23.svg" /><Relationship Id="rId5" Type="http://schemas.openxmlformats.org/officeDocument/2006/relationships/image" Target="../media/image22.png" /><Relationship Id="rId4" Type="http://schemas.openxmlformats.org/officeDocument/2006/relationships/image" Target="../media/image21.svg" 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 /><Relationship Id="rId3" Type="http://schemas.openxmlformats.org/officeDocument/2006/relationships/image" Target="../media/image28.png" /><Relationship Id="rId7" Type="http://schemas.openxmlformats.org/officeDocument/2006/relationships/image" Target="../media/image1.png" /><Relationship Id="rId2" Type="http://schemas.openxmlformats.org/officeDocument/2006/relationships/image" Target="../media/image27.svg" /><Relationship Id="rId1" Type="http://schemas.openxmlformats.org/officeDocument/2006/relationships/image" Target="../media/image26.png" /><Relationship Id="rId6" Type="http://schemas.openxmlformats.org/officeDocument/2006/relationships/image" Target="../media/image31.svg" /><Relationship Id="rId5" Type="http://schemas.openxmlformats.org/officeDocument/2006/relationships/image" Target="../media/image30.png" /><Relationship Id="rId4" Type="http://schemas.openxmlformats.org/officeDocument/2006/relationships/image" Target="../media/image29.svg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210823-2348-44E6-9385-0C310F8161BF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B0F87D8-7E0F-4B94-81D4-EF1F1277120F}">
      <dgm:prSet/>
      <dgm:spPr/>
      <dgm:t>
        <a:bodyPr/>
        <a:lstStyle/>
        <a:p>
          <a:r>
            <a:rPr lang="en-US"/>
            <a:t>Establish digital innovation hubs for local problem-solving</a:t>
          </a:r>
        </a:p>
      </dgm:t>
    </dgm:pt>
    <dgm:pt modelId="{BA8BF2BC-2E91-4F8A-A596-07C240AF3BC4}" type="parTrans" cxnId="{A5223A76-C158-4C7A-92D1-077E9F25FCA9}">
      <dgm:prSet/>
      <dgm:spPr/>
      <dgm:t>
        <a:bodyPr/>
        <a:lstStyle/>
        <a:p>
          <a:endParaRPr lang="en-US"/>
        </a:p>
      </dgm:t>
    </dgm:pt>
    <dgm:pt modelId="{7D816F15-F3C1-4F30-BCEF-A0E23A1657CE}" type="sibTrans" cxnId="{A5223A76-C158-4C7A-92D1-077E9F25FCA9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D91AE3BB-3FE2-468C-A305-A9E82DAD056A}">
      <dgm:prSet/>
      <dgm:spPr/>
      <dgm:t>
        <a:bodyPr/>
        <a:lstStyle/>
        <a:p>
          <a:r>
            <a:rPr lang="en-US"/>
            <a:t>Integrate AI and digital skills into curricula</a:t>
          </a:r>
        </a:p>
      </dgm:t>
    </dgm:pt>
    <dgm:pt modelId="{EC41F80A-3442-4A41-BEE4-940E31E7FA3A}" type="parTrans" cxnId="{69A4C851-ACDF-4D0A-99C3-FE0CAB118C76}">
      <dgm:prSet/>
      <dgm:spPr/>
      <dgm:t>
        <a:bodyPr/>
        <a:lstStyle/>
        <a:p>
          <a:endParaRPr lang="en-US"/>
        </a:p>
      </dgm:t>
    </dgm:pt>
    <dgm:pt modelId="{B3B6525F-B528-4892-9189-7256BF059279}" type="sibTrans" cxnId="{69A4C851-ACDF-4D0A-99C3-FE0CAB118C76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2380B6B2-A812-434F-8B28-874930BCD204}">
      <dgm:prSet/>
      <dgm:spPr/>
      <dgm:t>
        <a:bodyPr/>
        <a:lstStyle/>
        <a:p>
          <a:r>
            <a:rPr lang="en-US"/>
            <a:t>Promote inclusive ICT access for underserved groups</a:t>
          </a:r>
        </a:p>
      </dgm:t>
    </dgm:pt>
    <dgm:pt modelId="{96128809-404C-4510-9C41-97F1E2981984}" type="parTrans" cxnId="{14FC05C6-5F97-4F7A-AA00-74EBCDE0BB2B}">
      <dgm:prSet/>
      <dgm:spPr/>
      <dgm:t>
        <a:bodyPr/>
        <a:lstStyle/>
        <a:p>
          <a:endParaRPr lang="en-US"/>
        </a:p>
      </dgm:t>
    </dgm:pt>
    <dgm:pt modelId="{AAF4EF3E-7F8E-4947-B807-4FA20B116439}" type="sibTrans" cxnId="{14FC05C6-5F97-4F7A-AA00-74EBCDE0BB2B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1EB9AE49-3BB4-4AFB-943A-4094AEC8F0A0}">
      <dgm:prSet/>
      <dgm:spPr/>
      <dgm:t>
        <a:bodyPr/>
        <a:lstStyle/>
        <a:p>
          <a:r>
            <a:rPr lang="en-US"/>
            <a:t>Train educators using AI competency frameworks</a:t>
          </a:r>
        </a:p>
      </dgm:t>
    </dgm:pt>
    <dgm:pt modelId="{3026EB2B-F4DE-425B-9F3C-2485FF59A36E}" type="parTrans" cxnId="{5CA84405-6AE4-4B08-A4E8-703C69696722}">
      <dgm:prSet/>
      <dgm:spPr/>
      <dgm:t>
        <a:bodyPr/>
        <a:lstStyle/>
        <a:p>
          <a:endParaRPr lang="en-US"/>
        </a:p>
      </dgm:t>
    </dgm:pt>
    <dgm:pt modelId="{6F515D2B-6334-43F4-888E-24110E119841}" type="sibTrans" cxnId="{5CA84405-6AE4-4B08-A4E8-703C69696722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2AA79443-7263-4BED-BE6D-691A9101E393}" type="pres">
      <dgm:prSet presAssocID="{90210823-2348-44E6-9385-0C310F8161BF}" presName="Name0" presStyleCnt="0">
        <dgm:presLayoutVars>
          <dgm:animLvl val="lvl"/>
          <dgm:resizeHandles val="exact"/>
        </dgm:presLayoutVars>
      </dgm:prSet>
      <dgm:spPr/>
    </dgm:pt>
    <dgm:pt modelId="{564E3D2D-06E5-48D5-B9DF-5BEA8D975265}" type="pres">
      <dgm:prSet presAssocID="{4B0F87D8-7E0F-4B94-81D4-EF1F1277120F}" presName="compositeNode" presStyleCnt="0">
        <dgm:presLayoutVars>
          <dgm:bulletEnabled val="1"/>
        </dgm:presLayoutVars>
      </dgm:prSet>
      <dgm:spPr/>
    </dgm:pt>
    <dgm:pt modelId="{1F4714AB-ADF9-4C45-93E3-2848B924B98F}" type="pres">
      <dgm:prSet presAssocID="{4B0F87D8-7E0F-4B94-81D4-EF1F1277120F}" presName="bgRect" presStyleLbl="alignNode1" presStyleIdx="0" presStyleCnt="4"/>
      <dgm:spPr/>
    </dgm:pt>
    <dgm:pt modelId="{C71F75B8-789B-4309-B6BE-269CAE944676}" type="pres">
      <dgm:prSet presAssocID="{7D816F15-F3C1-4F30-BCEF-A0E23A1657CE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928F97EF-A373-4172-A958-D594D8BD9D0E}" type="pres">
      <dgm:prSet presAssocID="{4B0F87D8-7E0F-4B94-81D4-EF1F1277120F}" presName="nodeRect" presStyleLbl="alignNode1" presStyleIdx="0" presStyleCnt="4">
        <dgm:presLayoutVars>
          <dgm:bulletEnabled val="1"/>
        </dgm:presLayoutVars>
      </dgm:prSet>
      <dgm:spPr/>
    </dgm:pt>
    <dgm:pt modelId="{BD932256-809B-44B8-ABE3-B8623E5651BB}" type="pres">
      <dgm:prSet presAssocID="{7D816F15-F3C1-4F30-BCEF-A0E23A1657CE}" presName="sibTrans" presStyleCnt="0"/>
      <dgm:spPr/>
    </dgm:pt>
    <dgm:pt modelId="{6CF7DCB5-E2DF-4D23-AD32-E1511FC7D48B}" type="pres">
      <dgm:prSet presAssocID="{D91AE3BB-3FE2-468C-A305-A9E82DAD056A}" presName="compositeNode" presStyleCnt="0">
        <dgm:presLayoutVars>
          <dgm:bulletEnabled val="1"/>
        </dgm:presLayoutVars>
      </dgm:prSet>
      <dgm:spPr/>
    </dgm:pt>
    <dgm:pt modelId="{6E567027-A2B4-4A05-82A9-95700EA6F8D6}" type="pres">
      <dgm:prSet presAssocID="{D91AE3BB-3FE2-468C-A305-A9E82DAD056A}" presName="bgRect" presStyleLbl="alignNode1" presStyleIdx="1" presStyleCnt="4"/>
      <dgm:spPr/>
    </dgm:pt>
    <dgm:pt modelId="{5C8AF390-CD53-4C30-9F52-B749E9C69269}" type="pres">
      <dgm:prSet presAssocID="{B3B6525F-B528-4892-9189-7256BF059279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2996FDF3-1BE7-45CD-AC44-292A592E9FC5}" type="pres">
      <dgm:prSet presAssocID="{D91AE3BB-3FE2-468C-A305-A9E82DAD056A}" presName="nodeRect" presStyleLbl="alignNode1" presStyleIdx="1" presStyleCnt="4">
        <dgm:presLayoutVars>
          <dgm:bulletEnabled val="1"/>
        </dgm:presLayoutVars>
      </dgm:prSet>
      <dgm:spPr/>
    </dgm:pt>
    <dgm:pt modelId="{50D56C89-6375-438C-8A46-FF448A482599}" type="pres">
      <dgm:prSet presAssocID="{B3B6525F-B528-4892-9189-7256BF059279}" presName="sibTrans" presStyleCnt="0"/>
      <dgm:spPr/>
    </dgm:pt>
    <dgm:pt modelId="{D64B2AF5-0592-4BFE-95C2-ECFDBB4772C3}" type="pres">
      <dgm:prSet presAssocID="{2380B6B2-A812-434F-8B28-874930BCD204}" presName="compositeNode" presStyleCnt="0">
        <dgm:presLayoutVars>
          <dgm:bulletEnabled val="1"/>
        </dgm:presLayoutVars>
      </dgm:prSet>
      <dgm:spPr/>
    </dgm:pt>
    <dgm:pt modelId="{AF785BA6-3B8B-4DC8-B438-121FBBBCB30C}" type="pres">
      <dgm:prSet presAssocID="{2380B6B2-A812-434F-8B28-874930BCD204}" presName="bgRect" presStyleLbl="alignNode1" presStyleIdx="2" presStyleCnt="4"/>
      <dgm:spPr/>
    </dgm:pt>
    <dgm:pt modelId="{A2B24D52-2436-427C-912E-5C94915BF4BC}" type="pres">
      <dgm:prSet presAssocID="{AAF4EF3E-7F8E-4947-B807-4FA20B116439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7C721E76-89E1-4DC9-8172-855B1CB87032}" type="pres">
      <dgm:prSet presAssocID="{2380B6B2-A812-434F-8B28-874930BCD204}" presName="nodeRect" presStyleLbl="alignNode1" presStyleIdx="2" presStyleCnt="4">
        <dgm:presLayoutVars>
          <dgm:bulletEnabled val="1"/>
        </dgm:presLayoutVars>
      </dgm:prSet>
      <dgm:spPr/>
    </dgm:pt>
    <dgm:pt modelId="{2AFE850F-745F-491B-9B5F-7B78D1D93C7B}" type="pres">
      <dgm:prSet presAssocID="{AAF4EF3E-7F8E-4947-B807-4FA20B116439}" presName="sibTrans" presStyleCnt="0"/>
      <dgm:spPr/>
    </dgm:pt>
    <dgm:pt modelId="{0CE4A079-6AE3-44E5-A009-D1D36FA5E32D}" type="pres">
      <dgm:prSet presAssocID="{1EB9AE49-3BB4-4AFB-943A-4094AEC8F0A0}" presName="compositeNode" presStyleCnt="0">
        <dgm:presLayoutVars>
          <dgm:bulletEnabled val="1"/>
        </dgm:presLayoutVars>
      </dgm:prSet>
      <dgm:spPr/>
    </dgm:pt>
    <dgm:pt modelId="{00912851-33E7-42DF-9E2B-8E5CF18C62AD}" type="pres">
      <dgm:prSet presAssocID="{1EB9AE49-3BB4-4AFB-943A-4094AEC8F0A0}" presName="bgRect" presStyleLbl="alignNode1" presStyleIdx="3" presStyleCnt="4"/>
      <dgm:spPr/>
    </dgm:pt>
    <dgm:pt modelId="{6EA0A7A8-3B6E-40F0-B8EF-6642573F338E}" type="pres">
      <dgm:prSet presAssocID="{6F515D2B-6334-43F4-888E-24110E119841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0F7D048B-7D59-454A-BD4E-4A5B3751A778}" type="pres">
      <dgm:prSet presAssocID="{1EB9AE49-3BB4-4AFB-943A-4094AEC8F0A0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5CA84405-6AE4-4B08-A4E8-703C69696722}" srcId="{90210823-2348-44E6-9385-0C310F8161BF}" destId="{1EB9AE49-3BB4-4AFB-943A-4094AEC8F0A0}" srcOrd="3" destOrd="0" parTransId="{3026EB2B-F4DE-425B-9F3C-2485FF59A36E}" sibTransId="{6F515D2B-6334-43F4-888E-24110E119841}"/>
    <dgm:cxn modelId="{ACEAE842-7D87-4080-8002-DA8A2762E5F7}" type="presOf" srcId="{2380B6B2-A812-434F-8B28-874930BCD204}" destId="{AF785BA6-3B8B-4DC8-B438-121FBBBCB30C}" srcOrd="0" destOrd="0" presId="urn:microsoft.com/office/officeart/2016/7/layout/LinearBlockProcessNumbered"/>
    <dgm:cxn modelId="{8FB96546-89EA-4437-A8EF-0AF1EC60806C}" type="presOf" srcId="{1EB9AE49-3BB4-4AFB-943A-4094AEC8F0A0}" destId="{0F7D048B-7D59-454A-BD4E-4A5B3751A778}" srcOrd="1" destOrd="0" presId="urn:microsoft.com/office/officeart/2016/7/layout/LinearBlockProcessNumbered"/>
    <dgm:cxn modelId="{BCE4704E-22FE-4E02-9E78-890866FFCFF8}" type="presOf" srcId="{90210823-2348-44E6-9385-0C310F8161BF}" destId="{2AA79443-7263-4BED-BE6D-691A9101E393}" srcOrd="0" destOrd="0" presId="urn:microsoft.com/office/officeart/2016/7/layout/LinearBlockProcessNumbered"/>
    <dgm:cxn modelId="{76C07F4F-ED41-4886-9151-D33A685B9B41}" type="presOf" srcId="{7D816F15-F3C1-4F30-BCEF-A0E23A1657CE}" destId="{C71F75B8-789B-4309-B6BE-269CAE944676}" srcOrd="0" destOrd="0" presId="urn:microsoft.com/office/officeart/2016/7/layout/LinearBlockProcessNumbered"/>
    <dgm:cxn modelId="{69A4C851-ACDF-4D0A-99C3-FE0CAB118C76}" srcId="{90210823-2348-44E6-9385-0C310F8161BF}" destId="{D91AE3BB-3FE2-468C-A305-A9E82DAD056A}" srcOrd="1" destOrd="0" parTransId="{EC41F80A-3442-4A41-BEE4-940E31E7FA3A}" sibTransId="{B3B6525F-B528-4892-9189-7256BF059279}"/>
    <dgm:cxn modelId="{A5223A76-C158-4C7A-92D1-077E9F25FCA9}" srcId="{90210823-2348-44E6-9385-0C310F8161BF}" destId="{4B0F87D8-7E0F-4B94-81D4-EF1F1277120F}" srcOrd="0" destOrd="0" parTransId="{BA8BF2BC-2E91-4F8A-A596-07C240AF3BC4}" sibTransId="{7D816F15-F3C1-4F30-BCEF-A0E23A1657CE}"/>
    <dgm:cxn modelId="{691E8195-4CFD-4804-BD00-5D747D02243D}" type="presOf" srcId="{2380B6B2-A812-434F-8B28-874930BCD204}" destId="{7C721E76-89E1-4DC9-8172-855B1CB87032}" srcOrd="1" destOrd="0" presId="urn:microsoft.com/office/officeart/2016/7/layout/LinearBlockProcessNumbered"/>
    <dgm:cxn modelId="{5DE7B0A5-477B-4BC1-B040-8FB465AF70ED}" type="presOf" srcId="{B3B6525F-B528-4892-9189-7256BF059279}" destId="{5C8AF390-CD53-4C30-9F52-B749E9C69269}" srcOrd="0" destOrd="0" presId="urn:microsoft.com/office/officeart/2016/7/layout/LinearBlockProcessNumbered"/>
    <dgm:cxn modelId="{31D7FCA5-21AC-4FE6-80E0-53924077C2DE}" type="presOf" srcId="{4B0F87D8-7E0F-4B94-81D4-EF1F1277120F}" destId="{1F4714AB-ADF9-4C45-93E3-2848B924B98F}" srcOrd="0" destOrd="0" presId="urn:microsoft.com/office/officeart/2016/7/layout/LinearBlockProcessNumbered"/>
    <dgm:cxn modelId="{0CDA69A8-79C3-46A7-B356-2E466F169F08}" type="presOf" srcId="{1EB9AE49-3BB4-4AFB-943A-4094AEC8F0A0}" destId="{00912851-33E7-42DF-9E2B-8E5CF18C62AD}" srcOrd="0" destOrd="0" presId="urn:microsoft.com/office/officeart/2016/7/layout/LinearBlockProcessNumbered"/>
    <dgm:cxn modelId="{14FC05C6-5F97-4F7A-AA00-74EBCDE0BB2B}" srcId="{90210823-2348-44E6-9385-0C310F8161BF}" destId="{2380B6B2-A812-434F-8B28-874930BCD204}" srcOrd="2" destOrd="0" parTransId="{96128809-404C-4510-9C41-97F1E2981984}" sibTransId="{AAF4EF3E-7F8E-4947-B807-4FA20B116439}"/>
    <dgm:cxn modelId="{EF1D24CA-07E5-44B8-943B-90770CEF02F6}" type="presOf" srcId="{4B0F87D8-7E0F-4B94-81D4-EF1F1277120F}" destId="{928F97EF-A373-4172-A958-D594D8BD9D0E}" srcOrd="1" destOrd="0" presId="urn:microsoft.com/office/officeart/2016/7/layout/LinearBlockProcessNumbered"/>
    <dgm:cxn modelId="{19C6D0CA-21DE-4F29-81F0-F8BCFC203792}" type="presOf" srcId="{D91AE3BB-3FE2-468C-A305-A9E82DAD056A}" destId="{2996FDF3-1BE7-45CD-AC44-292A592E9FC5}" srcOrd="1" destOrd="0" presId="urn:microsoft.com/office/officeart/2016/7/layout/LinearBlockProcessNumbered"/>
    <dgm:cxn modelId="{1B5D6AE8-9297-4C60-865C-E7ABDE69E663}" type="presOf" srcId="{6F515D2B-6334-43F4-888E-24110E119841}" destId="{6EA0A7A8-3B6E-40F0-B8EF-6642573F338E}" srcOrd="0" destOrd="0" presId="urn:microsoft.com/office/officeart/2016/7/layout/LinearBlockProcessNumbered"/>
    <dgm:cxn modelId="{A4C2F1F0-34C2-49E7-B5BF-07C305BA17E5}" type="presOf" srcId="{AAF4EF3E-7F8E-4947-B807-4FA20B116439}" destId="{A2B24D52-2436-427C-912E-5C94915BF4BC}" srcOrd="0" destOrd="0" presId="urn:microsoft.com/office/officeart/2016/7/layout/LinearBlockProcessNumbered"/>
    <dgm:cxn modelId="{076144F9-A20D-43DD-AAAD-8B9C1F79DCCA}" type="presOf" srcId="{D91AE3BB-3FE2-468C-A305-A9E82DAD056A}" destId="{6E567027-A2B4-4A05-82A9-95700EA6F8D6}" srcOrd="0" destOrd="0" presId="urn:microsoft.com/office/officeart/2016/7/layout/LinearBlockProcessNumbered"/>
    <dgm:cxn modelId="{F6460E9D-DA81-47B6-B01A-799A40D8A98E}" type="presParOf" srcId="{2AA79443-7263-4BED-BE6D-691A9101E393}" destId="{564E3D2D-06E5-48D5-B9DF-5BEA8D975265}" srcOrd="0" destOrd="0" presId="urn:microsoft.com/office/officeart/2016/7/layout/LinearBlockProcessNumbered"/>
    <dgm:cxn modelId="{8DF23722-1666-466A-B172-D077F2088EAD}" type="presParOf" srcId="{564E3D2D-06E5-48D5-B9DF-5BEA8D975265}" destId="{1F4714AB-ADF9-4C45-93E3-2848B924B98F}" srcOrd="0" destOrd="0" presId="urn:microsoft.com/office/officeart/2016/7/layout/LinearBlockProcessNumbered"/>
    <dgm:cxn modelId="{37536160-87D9-422F-BF63-22D85FD190D4}" type="presParOf" srcId="{564E3D2D-06E5-48D5-B9DF-5BEA8D975265}" destId="{C71F75B8-789B-4309-B6BE-269CAE944676}" srcOrd="1" destOrd="0" presId="urn:microsoft.com/office/officeart/2016/7/layout/LinearBlockProcessNumbered"/>
    <dgm:cxn modelId="{F87301ED-14DD-4022-9E6C-63D68DB556E8}" type="presParOf" srcId="{564E3D2D-06E5-48D5-B9DF-5BEA8D975265}" destId="{928F97EF-A373-4172-A958-D594D8BD9D0E}" srcOrd="2" destOrd="0" presId="urn:microsoft.com/office/officeart/2016/7/layout/LinearBlockProcessNumbered"/>
    <dgm:cxn modelId="{8377E2DB-5FB3-4D7B-9139-1F9B5A1884AC}" type="presParOf" srcId="{2AA79443-7263-4BED-BE6D-691A9101E393}" destId="{BD932256-809B-44B8-ABE3-B8623E5651BB}" srcOrd="1" destOrd="0" presId="urn:microsoft.com/office/officeart/2016/7/layout/LinearBlockProcessNumbered"/>
    <dgm:cxn modelId="{BBADF780-A668-484F-A01A-0A65FAC96983}" type="presParOf" srcId="{2AA79443-7263-4BED-BE6D-691A9101E393}" destId="{6CF7DCB5-E2DF-4D23-AD32-E1511FC7D48B}" srcOrd="2" destOrd="0" presId="urn:microsoft.com/office/officeart/2016/7/layout/LinearBlockProcessNumbered"/>
    <dgm:cxn modelId="{B16C7A8D-A74B-4DA0-9CE3-3F20CB3C9CE2}" type="presParOf" srcId="{6CF7DCB5-E2DF-4D23-AD32-E1511FC7D48B}" destId="{6E567027-A2B4-4A05-82A9-95700EA6F8D6}" srcOrd="0" destOrd="0" presId="urn:microsoft.com/office/officeart/2016/7/layout/LinearBlockProcessNumbered"/>
    <dgm:cxn modelId="{C6A8F7B6-8C76-4F7B-A712-CD72E05FD485}" type="presParOf" srcId="{6CF7DCB5-E2DF-4D23-AD32-E1511FC7D48B}" destId="{5C8AF390-CD53-4C30-9F52-B749E9C69269}" srcOrd="1" destOrd="0" presId="urn:microsoft.com/office/officeart/2016/7/layout/LinearBlockProcessNumbered"/>
    <dgm:cxn modelId="{1F43B753-7A48-424E-8927-3E72FF2E94F7}" type="presParOf" srcId="{6CF7DCB5-E2DF-4D23-AD32-E1511FC7D48B}" destId="{2996FDF3-1BE7-45CD-AC44-292A592E9FC5}" srcOrd="2" destOrd="0" presId="urn:microsoft.com/office/officeart/2016/7/layout/LinearBlockProcessNumbered"/>
    <dgm:cxn modelId="{72E3E400-C768-4247-9A91-BE65962BEB6D}" type="presParOf" srcId="{2AA79443-7263-4BED-BE6D-691A9101E393}" destId="{50D56C89-6375-438C-8A46-FF448A482599}" srcOrd="3" destOrd="0" presId="urn:microsoft.com/office/officeart/2016/7/layout/LinearBlockProcessNumbered"/>
    <dgm:cxn modelId="{578F3F82-5472-4211-8E18-289B52215A8A}" type="presParOf" srcId="{2AA79443-7263-4BED-BE6D-691A9101E393}" destId="{D64B2AF5-0592-4BFE-95C2-ECFDBB4772C3}" srcOrd="4" destOrd="0" presId="urn:microsoft.com/office/officeart/2016/7/layout/LinearBlockProcessNumbered"/>
    <dgm:cxn modelId="{875D61C7-A092-4628-BC9A-D7D255BC8589}" type="presParOf" srcId="{D64B2AF5-0592-4BFE-95C2-ECFDBB4772C3}" destId="{AF785BA6-3B8B-4DC8-B438-121FBBBCB30C}" srcOrd="0" destOrd="0" presId="urn:microsoft.com/office/officeart/2016/7/layout/LinearBlockProcessNumbered"/>
    <dgm:cxn modelId="{0A695C39-AD53-4B34-B201-0F8157E00C38}" type="presParOf" srcId="{D64B2AF5-0592-4BFE-95C2-ECFDBB4772C3}" destId="{A2B24D52-2436-427C-912E-5C94915BF4BC}" srcOrd="1" destOrd="0" presId="urn:microsoft.com/office/officeart/2016/7/layout/LinearBlockProcessNumbered"/>
    <dgm:cxn modelId="{866ACBE6-535A-4FB6-8727-687A18BFB9F2}" type="presParOf" srcId="{D64B2AF5-0592-4BFE-95C2-ECFDBB4772C3}" destId="{7C721E76-89E1-4DC9-8172-855B1CB87032}" srcOrd="2" destOrd="0" presId="urn:microsoft.com/office/officeart/2016/7/layout/LinearBlockProcessNumbered"/>
    <dgm:cxn modelId="{08D7D0F3-7CA0-43C7-BD7E-E51ED68377D1}" type="presParOf" srcId="{2AA79443-7263-4BED-BE6D-691A9101E393}" destId="{2AFE850F-745F-491B-9B5F-7B78D1D93C7B}" srcOrd="5" destOrd="0" presId="urn:microsoft.com/office/officeart/2016/7/layout/LinearBlockProcessNumbered"/>
    <dgm:cxn modelId="{CD14D28C-A019-40B1-B815-FC11C7424609}" type="presParOf" srcId="{2AA79443-7263-4BED-BE6D-691A9101E393}" destId="{0CE4A079-6AE3-44E5-A009-D1D36FA5E32D}" srcOrd="6" destOrd="0" presId="urn:microsoft.com/office/officeart/2016/7/layout/LinearBlockProcessNumbered"/>
    <dgm:cxn modelId="{5B9CF5FF-35CA-4B89-83B7-C826F3F68701}" type="presParOf" srcId="{0CE4A079-6AE3-44E5-A009-D1D36FA5E32D}" destId="{00912851-33E7-42DF-9E2B-8E5CF18C62AD}" srcOrd="0" destOrd="0" presId="urn:microsoft.com/office/officeart/2016/7/layout/LinearBlockProcessNumbered"/>
    <dgm:cxn modelId="{1503C129-C946-4989-942D-1A638E8479C7}" type="presParOf" srcId="{0CE4A079-6AE3-44E5-A009-D1D36FA5E32D}" destId="{6EA0A7A8-3B6E-40F0-B8EF-6642573F338E}" srcOrd="1" destOrd="0" presId="urn:microsoft.com/office/officeart/2016/7/layout/LinearBlockProcessNumbered"/>
    <dgm:cxn modelId="{375D4330-ECB5-4531-8529-3347A771C925}" type="presParOf" srcId="{0CE4A079-6AE3-44E5-A009-D1D36FA5E32D}" destId="{0F7D048B-7D59-454A-BD4E-4A5B3751A778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ECBCF7-DAC4-4FCD-AF99-F359F122F2E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6035799-9345-4DCD-BB37-81BD92B8B93A}">
      <dgm:prSet/>
      <dgm:spPr/>
      <dgm:t>
        <a:bodyPr/>
        <a:lstStyle/>
        <a:p>
          <a:r>
            <a:rPr lang="en-US"/>
            <a:t>Raise awareness of AI among educators</a:t>
          </a:r>
        </a:p>
      </dgm:t>
    </dgm:pt>
    <dgm:pt modelId="{CC496FB7-A3EE-4973-BC8A-E2909ACD462F}" type="parTrans" cxnId="{17EC3509-D45D-4E03-8248-9E9E48ED1D4B}">
      <dgm:prSet/>
      <dgm:spPr/>
      <dgm:t>
        <a:bodyPr/>
        <a:lstStyle/>
        <a:p>
          <a:endParaRPr lang="en-US"/>
        </a:p>
      </dgm:t>
    </dgm:pt>
    <dgm:pt modelId="{F799E97A-925C-4FE0-866D-43EF09B2D151}" type="sibTrans" cxnId="{17EC3509-D45D-4E03-8248-9E9E48ED1D4B}">
      <dgm:prSet/>
      <dgm:spPr/>
      <dgm:t>
        <a:bodyPr/>
        <a:lstStyle/>
        <a:p>
          <a:endParaRPr lang="en-US"/>
        </a:p>
      </dgm:t>
    </dgm:pt>
    <dgm:pt modelId="{7720FD32-46E2-418E-8A08-90DA5AAA9343}">
      <dgm:prSet/>
      <dgm:spPr/>
      <dgm:t>
        <a:bodyPr/>
        <a:lstStyle/>
        <a:p>
          <a:r>
            <a:rPr lang="en-US"/>
            <a:t>Use AI tools to enhance pedagogy</a:t>
          </a:r>
        </a:p>
      </dgm:t>
    </dgm:pt>
    <dgm:pt modelId="{F63EB3EF-1C2A-44E4-9724-DDCD24A37B5C}" type="parTrans" cxnId="{2B98B035-4DE0-4CDD-92DB-101C17EB2CF6}">
      <dgm:prSet/>
      <dgm:spPr/>
      <dgm:t>
        <a:bodyPr/>
        <a:lstStyle/>
        <a:p>
          <a:endParaRPr lang="en-US"/>
        </a:p>
      </dgm:t>
    </dgm:pt>
    <dgm:pt modelId="{9D21E883-C18A-4A59-83E7-34B499D0B0A4}" type="sibTrans" cxnId="{2B98B035-4DE0-4CDD-92DB-101C17EB2CF6}">
      <dgm:prSet/>
      <dgm:spPr/>
      <dgm:t>
        <a:bodyPr/>
        <a:lstStyle/>
        <a:p>
          <a:endParaRPr lang="en-US"/>
        </a:p>
      </dgm:t>
    </dgm:pt>
    <dgm:pt modelId="{72F86DA2-46A9-4A34-BF18-E18F3E1E9691}">
      <dgm:prSet/>
      <dgm:spPr/>
      <dgm:t>
        <a:bodyPr/>
        <a:lstStyle/>
        <a:p>
          <a:r>
            <a:rPr lang="en-US"/>
            <a:t>Foster ethical thinking around classroom AI use</a:t>
          </a:r>
        </a:p>
      </dgm:t>
    </dgm:pt>
    <dgm:pt modelId="{8F8F9150-BBAE-4778-9388-BB3CF10FDDAF}" type="parTrans" cxnId="{69686EE2-CEC0-446A-B599-724BCA5AB989}">
      <dgm:prSet/>
      <dgm:spPr/>
      <dgm:t>
        <a:bodyPr/>
        <a:lstStyle/>
        <a:p>
          <a:endParaRPr lang="en-US"/>
        </a:p>
      </dgm:t>
    </dgm:pt>
    <dgm:pt modelId="{ED35BCD9-6F7C-47DC-B588-36E7DA42B715}" type="sibTrans" cxnId="{69686EE2-CEC0-446A-B599-724BCA5AB989}">
      <dgm:prSet/>
      <dgm:spPr/>
      <dgm:t>
        <a:bodyPr/>
        <a:lstStyle/>
        <a:p>
          <a:endParaRPr lang="en-US"/>
        </a:p>
      </dgm:t>
    </dgm:pt>
    <dgm:pt modelId="{0AA057CC-5E72-4443-8287-4672D4AA6861}" type="pres">
      <dgm:prSet presAssocID="{54ECBCF7-DAC4-4FCD-AF99-F359F122F2ED}" presName="root" presStyleCnt="0">
        <dgm:presLayoutVars>
          <dgm:dir/>
          <dgm:resizeHandles val="exact"/>
        </dgm:presLayoutVars>
      </dgm:prSet>
      <dgm:spPr/>
    </dgm:pt>
    <dgm:pt modelId="{0FFB05A1-3A50-4E00-B83B-2ED423883A5C}" type="pres">
      <dgm:prSet presAssocID="{76035799-9345-4DCD-BB37-81BD92B8B93A}" presName="compNode" presStyleCnt="0"/>
      <dgm:spPr/>
    </dgm:pt>
    <dgm:pt modelId="{C10E933D-9296-4027-8A31-D464087877CE}" type="pres">
      <dgm:prSet presAssocID="{76035799-9345-4DCD-BB37-81BD92B8B93A}" presName="bgRect" presStyleLbl="bgShp" presStyleIdx="0" presStyleCnt="3"/>
      <dgm:spPr/>
    </dgm:pt>
    <dgm:pt modelId="{68C737E6-6A96-44AC-BEA3-A55194F0EE56}" type="pres">
      <dgm:prSet presAssocID="{76035799-9345-4DCD-BB37-81BD92B8B93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87651712-F7A2-4818-8C9E-EAA389B76781}" type="pres">
      <dgm:prSet presAssocID="{76035799-9345-4DCD-BB37-81BD92B8B93A}" presName="spaceRect" presStyleCnt="0"/>
      <dgm:spPr/>
    </dgm:pt>
    <dgm:pt modelId="{CA7D0D98-2C04-4119-922C-1AD616562A19}" type="pres">
      <dgm:prSet presAssocID="{76035799-9345-4DCD-BB37-81BD92B8B93A}" presName="parTx" presStyleLbl="revTx" presStyleIdx="0" presStyleCnt="3">
        <dgm:presLayoutVars>
          <dgm:chMax val="0"/>
          <dgm:chPref val="0"/>
        </dgm:presLayoutVars>
      </dgm:prSet>
      <dgm:spPr/>
    </dgm:pt>
    <dgm:pt modelId="{BFD484C2-338C-4178-B2A4-94CA37ACAD10}" type="pres">
      <dgm:prSet presAssocID="{F799E97A-925C-4FE0-866D-43EF09B2D151}" presName="sibTrans" presStyleCnt="0"/>
      <dgm:spPr/>
    </dgm:pt>
    <dgm:pt modelId="{1B180E94-B7E5-47D6-82EA-3E43CA292433}" type="pres">
      <dgm:prSet presAssocID="{7720FD32-46E2-418E-8A08-90DA5AAA9343}" presName="compNode" presStyleCnt="0"/>
      <dgm:spPr/>
    </dgm:pt>
    <dgm:pt modelId="{4ABF8326-1BF4-4D5C-95FC-460A0A5B7C56}" type="pres">
      <dgm:prSet presAssocID="{7720FD32-46E2-418E-8A08-90DA5AAA9343}" presName="bgRect" presStyleLbl="bgShp" presStyleIdx="1" presStyleCnt="3"/>
      <dgm:spPr/>
    </dgm:pt>
    <dgm:pt modelId="{F9AC0D8F-CFCF-4A1F-B951-197E4AC04D43}" type="pres">
      <dgm:prSet presAssocID="{7720FD32-46E2-418E-8A08-90DA5AAA934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2DD9024-A120-4A43-821D-5DA4DCCDDD81}" type="pres">
      <dgm:prSet presAssocID="{7720FD32-46E2-418E-8A08-90DA5AAA9343}" presName="spaceRect" presStyleCnt="0"/>
      <dgm:spPr/>
    </dgm:pt>
    <dgm:pt modelId="{FF43ABF0-F3D1-45FF-99C7-227FD575429A}" type="pres">
      <dgm:prSet presAssocID="{7720FD32-46E2-418E-8A08-90DA5AAA9343}" presName="parTx" presStyleLbl="revTx" presStyleIdx="1" presStyleCnt="3">
        <dgm:presLayoutVars>
          <dgm:chMax val="0"/>
          <dgm:chPref val="0"/>
        </dgm:presLayoutVars>
      </dgm:prSet>
      <dgm:spPr/>
    </dgm:pt>
    <dgm:pt modelId="{2B4E84B7-08C5-424F-8407-A3BD851B3327}" type="pres">
      <dgm:prSet presAssocID="{9D21E883-C18A-4A59-83E7-34B499D0B0A4}" presName="sibTrans" presStyleCnt="0"/>
      <dgm:spPr/>
    </dgm:pt>
    <dgm:pt modelId="{430F4B3E-4651-46B3-9CF4-8DBABBBD6750}" type="pres">
      <dgm:prSet presAssocID="{72F86DA2-46A9-4A34-BF18-E18F3E1E9691}" presName="compNode" presStyleCnt="0"/>
      <dgm:spPr/>
    </dgm:pt>
    <dgm:pt modelId="{B6F6FE81-C923-4F55-92CA-4CE651507F76}" type="pres">
      <dgm:prSet presAssocID="{72F86DA2-46A9-4A34-BF18-E18F3E1E9691}" presName="bgRect" presStyleLbl="bgShp" presStyleIdx="2" presStyleCnt="3"/>
      <dgm:spPr/>
    </dgm:pt>
    <dgm:pt modelId="{157614C6-DCF2-4D5E-BFFE-4FFF5A8D9069}" type="pres">
      <dgm:prSet presAssocID="{72F86DA2-46A9-4A34-BF18-E18F3E1E969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B662C035-FD95-40E9-938C-1796958676A5}" type="pres">
      <dgm:prSet presAssocID="{72F86DA2-46A9-4A34-BF18-E18F3E1E9691}" presName="spaceRect" presStyleCnt="0"/>
      <dgm:spPr/>
    </dgm:pt>
    <dgm:pt modelId="{D1C1C44E-974F-4ED5-997C-47B6C8143417}" type="pres">
      <dgm:prSet presAssocID="{72F86DA2-46A9-4A34-BF18-E18F3E1E969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7EC3509-D45D-4E03-8248-9E9E48ED1D4B}" srcId="{54ECBCF7-DAC4-4FCD-AF99-F359F122F2ED}" destId="{76035799-9345-4DCD-BB37-81BD92B8B93A}" srcOrd="0" destOrd="0" parTransId="{CC496FB7-A3EE-4973-BC8A-E2909ACD462F}" sibTransId="{F799E97A-925C-4FE0-866D-43EF09B2D151}"/>
    <dgm:cxn modelId="{82E93F0A-2768-4BC6-8E0F-9F21DE85E50F}" type="presOf" srcId="{76035799-9345-4DCD-BB37-81BD92B8B93A}" destId="{CA7D0D98-2C04-4119-922C-1AD616562A19}" srcOrd="0" destOrd="0" presId="urn:microsoft.com/office/officeart/2018/2/layout/IconVerticalSolidList"/>
    <dgm:cxn modelId="{2B98B035-4DE0-4CDD-92DB-101C17EB2CF6}" srcId="{54ECBCF7-DAC4-4FCD-AF99-F359F122F2ED}" destId="{7720FD32-46E2-418E-8A08-90DA5AAA9343}" srcOrd="1" destOrd="0" parTransId="{F63EB3EF-1C2A-44E4-9724-DDCD24A37B5C}" sibTransId="{9D21E883-C18A-4A59-83E7-34B499D0B0A4}"/>
    <dgm:cxn modelId="{DFFAE73F-EFF1-4F60-BE57-2076C185B011}" type="presOf" srcId="{54ECBCF7-DAC4-4FCD-AF99-F359F122F2ED}" destId="{0AA057CC-5E72-4443-8287-4672D4AA6861}" srcOrd="0" destOrd="0" presId="urn:microsoft.com/office/officeart/2018/2/layout/IconVerticalSolidList"/>
    <dgm:cxn modelId="{33E757A9-39FC-438E-9B53-F022BD19BAAF}" type="presOf" srcId="{72F86DA2-46A9-4A34-BF18-E18F3E1E9691}" destId="{D1C1C44E-974F-4ED5-997C-47B6C8143417}" srcOrd="0" destOrd="0" presId="urn:microsoft.com/office/officeart/2018/2/layout/IconVerticalSolidList"/>
    <dgm:cxn modelId="{683BB4B5-7021-41F7-ABBC-F574FAB1073C}" type="presOf" srcId="{7720FD32-46E2-418E-8A08-90DA5AAA9343}" destId="{FF43ABF0-F3D1-45FF-99C7-227FD575429A}" srcOrd="0" destOrd="0" presId="urn:microsoft.com/office/officeart/2018/2/layout/IconVerticalSolidList"/>
    <dgm:cxn modelId="{69686EE2-CEC0-446A-B599-724BCA5AB989}" srcId="{54ECBCF7-DAC4-4FCD-AF99-F359F122F2ED}" destId="{72F86DA2-46A9-4A34-BF18-E18F3E1E9691}" srcOrd="2" destOrd="0" parTransId="{8F8F9150-BBAE-4778-9388-BB3CF10FDDAF}" sibTransId="{ED35BCD9-6F7C-47DC-B588-36E7DA42B715}"/>
    <dgm:cxn modelId="{1F41E19D-78E6-4D7E-8170-24F6CD71EA72}" type="presParOf" srcId="{0AA057CC-5E72-4443-8287-4672D4AA6861}" destId="{0FFB05A1-3A50-4E00-B83B-2ED423883A5C}" srcOrd="0" destOrd="0" presId="urn:microsoft.com/office/officeart/2018/2/layout/IconVerticalSolidList"/>
    <dgm:cxn modelId="{E70719AD-C669-40A4-9106-C8E0A3A3EF39}" type="presParOf" srcId="{0FFB05A1-3A50-4E00-B83B-2ED423883A5C}" destId="{C10E933D-9296-4027-8A31-D464087877CE}" srcOrd="0" destOrd="0" presId="urn:microsoft.com/office/officeart/2018/2/layout/IconVerticalSolidList"/>
    <dgm:cxn modelId="{06ABAF43-C6FA-47E0-879F-A7F2A5BC0DF1}" type="presParOf" srcId="{0FFB05A1-3A50-4E00-B83B-2ED423883A5C}" destId="{68C737E6-6A96-44AC-BEA3-A55194F0EE56}" srcOrd="1" destOrd="0" presId="urn:microsoft.com/office/officeart/2018/2/layout/IconVerticalSolidList"/>
    <dgm:cxn modelId="{15B9795B-3D85-4587-8BE8-22EC34EB51A0}" type="presParOf" srcId="{0FFB05A1-3A50-4E00-B83B-2ED423883A5C}" destId="{87651712-F7A2-4818-8C9E-EAA389B76781}" srcOrd="2" destOrd="0" presId="urn:microsoft.com/office/officeart/2018/2/layout/IconVerticalSolidList"/>
    <dgm:cxn modelId="{BBFAE665-3D92-419B-AAD7-EDD2DD4F98C4}" type="presParOf" srcId="{0FFB05A1-3A50-4E00-B83B-2ED423883A5C}" destId="{CA7D0D98-2C04-4119-922C-1AD616562A19}" srcOrd="3" destOrd="0" presId="urn:microsoft.com/office/officeart/2018/2/layout/IconVerticalSolidList"/>
    <dgm:cxn modelId="{1F049C46-0162-44D2-8C52-D2EA90B0145D}" type="presParOf" srcId="{0AA057CC-5E72-4443-8287-4672D4AA6861}" destId="{BFD484C2-338C-4178-B2A4-94CA37ACAD10}" srcOrd="1" destOrd="0" presId="urn:microsoft.com/office/officeart/2018/2/layout/IconVerticalSolidList"/>
    <dgm:cxn modelId="{93963040-EC33-49E1-8556-F7D149C54474}" type="presParOf" srcId="{0AA057CC-5E72-4443-8287-4672D4AA6861}" destId="{1B180E94-B7E5-47D6-82EA-3E43CA292433}" srcOrd="2" destOrd="0" presId="urn:microsoft.com/office/officeart/2018/2/layout/IconVerticalSolidList"/>
    <dgm:cxn modelId="{8AA13E3C-F8FD-4D34-8CA8-840F9A0400F9}" type="presParOf" srcId="{1B180E94-B7E5-47D6-82EA-3E43CA292433}" destId="{4ABF8326-1BF4-4D5C-95FC-460A0A5B7C56}" srcOrd="0" destOrd="0" presId="urn:microsoft.com/office/officeart/2018/2/layout/IconVerticalSolidList"/>
    <dgm:cxn modelId="{73D0F21C-4F40-469D-A873-669CE8025823}" type="presParOf" srcId="{1B180E94-B7E5-47D6-82EA-3E43CA292433}" destId="{F9AC0D8F-CFCF-4A1F-B951-197E4AC04D43}" srcOrd="1" destOrd="0" presId="urn:microsoft.com/office/officeart/2018/2/layout/IconVerticalSolidList"/>
    <dgm:cxn modelId="{F810075A-FF53-478D-BDC5-A751F4BE65DA}" type="presParOf" srcId="{1B180E94-B7E5-47D6-82EA-3E43CA292433}" destId="{F2DD9024-A120-4A43-821D-5DA4DCCDDD81}" srcOrd="2" destOrd="0" presId="urn:microsoft.com/office/officeart/2018/2/layout/IconVerticalSolidList"/>
    <dgm:cxn modelId="{C05BA825-1EDF-4883-8B8C-E8E8FE89F166}" type="presParOf" srcId="{1B180E94-B7E5-47D6-82EA-3E43CA292433}" destId="{FF43ABF0-F3D1-45FF-99C7-227FD575429A}" srcOrd="3" destOrd="0" presId="urn:microsoft.com/office/officeart/2018/2/layout/IconVerticalSolidList"/>
    <dgm:cxn modelId="{E9F3CC04-CB61-4DA2-9167-40B72C730B28}" type="presParOf" srcId="{0AA057CC-5E72-4443-8287-4672D4AA6861}" destId="{2B4E84B7-08C5-424F-8407-A3BD851B3327}" srcOrd="3" destOrd="0" presId="urn:microsoft.com/office/officeart/2018/2/layout/IconVerticalSolidList"/>
    <dgm:cxn modelId="{7D65A772-5E09-453E-B540-7B88C0598F8B}" type="presParOf" srcId="{0AA057CC-5E72-4443-8287-4672D4AA6861}" destId="{430F4B3E-4651-46B3-9CF4-8DBABBBD6750}" srcOrd="4" destOrd="0" presId="urn:microsoft.com/office/officeart/2018/2/layout/IconVerticalSolidList"/>
    <dgm:cxn modelId="{95649E1D-7478-4F5B-A396-9EC695A337FE}" type="presParOf" srcId="{430F4B3E-4651-46B3-9CF4-8DBABBBD6750}" destId="{B6F6FE81-C923-4F55-92CA-4CE651507F76}" srcOrd="0" destOrd="0" presId="urn:microsoft.com/office/officeart/2018/2/layout/IconVerticalSolidList"/>
    <dgm:cxn modelId="{3BF63455-E67A-4868-A37C-1E12E1E32D8D}" type="presParOf" srcId="{430F4B3E-4651-46B3-9CF4-8DBABBBD6750}" destId="{157614C6-DCF2-4D5E-BFFE-4FFF5A8D9069}" srcOrd="1" destOrd="0" presId="urn:microsoft.com/office/officeart/2018/2/layout/IconVerticalSolidList"/>
    <dgm:cxn modelId="{EBAD227A-B308-43A0-9A9F-8F59255454AA}" type="presParOf" srcId="{430F4B3E-4651-46B3-9CF4-8DBABBBD6750}" destId="{B662C035-FD95-40E9-938C-1796958676A5}" srcOrd="2" destOrd="0" presId="urn:microsoft.com/office/officeart/2018/2/layout/IconVerticalSolidList"/>
    <dgm:cxn modelId="{67C7B74E-4AC3-4A74-A4F4-055E2EAEA31C}" type="presParOf" srcId="{430F4B3E-4651-46B3-9CF4-8DBABBBD6750}" destId="{D1C1C44E-974F-4ED5-997C-47B6C814341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E8752C-AC93-4F1C-94D3-4C632C27604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4E4B122C-955A-47AD-86B8-822C7EF7F135}">
      <dgm:prSet/>
      <dgm:spPr/>
      <dgm:t>
        <a:bodyPr/>
        <a:lstStyle/>
        <a:p>
          <a:r>
            <a:rPr lang="en-US"/>
            <a:t>Follow UNESCO ethical AI guidelines</a:t>
          </a:r>
        </a:p>
      </dgm:t>
    </dgm:pt>
    <dgm:pt modelId="{FE3A4636-C74E-4C2B-8F8F-A7E14F862AE1}" type="parTrans" cxnId="{B48D8FE7-BE0C-440B-BA69-78C9C76A0632}">
      <dgm:prSet/>
      <dgm:spPr/>
      <dgm:t>
        <a:bodyPr/>
        <a:lstStyle/>
        <a:p>
          <a:endParaRPr lang="en-US"/>
        </a:p>
      </dgm:t>
    </dgm:pt>
    <dgm:pt modelId="{DDCBDBF8-D403-4F75-ABFC-25D5F424DD81}" type="sibTrans" cxnId="{B48D8FE7-BE0C-440B-BA69-78C9C76A0632}">
      <dgm:prSet/>
      <dgm:spPr/>
      <dgm:t>
        <a:bodyPr/>
        <a:lstStyle/>
        <a:p>
          <a:endParaRPr lang="en-US"/>
        </a:p>
      </dgm:t>
    </dgm:pt>
    <dgm:pt modelId="{3D7B001E-4908-4530-9050-A78E8DB99831}">
      <dgm:prSet/>
      <dgm:spPr/>
      <dgm:t>
        <a:bodyPr/>
        <a:lstStyle/>
        <a:p>
          <a:r>
            <a:rPr lang="en-US"/>
            <a:t>Ensure privacy, data governance, transparency</a:t>
          </a:r>
        </a:p>
      </dgm:t>
    </dgm:pt>
    <dgm:pt modelId="{2F6B0B17-9E2D-4600-8BE4-8CFE13B901D6}" type="parTrans" cxnId="{AA77D058-AC1E-4E11-A1F8-86644CF05924}">
      <dgm:prSet/>
      <dgm:spPr/>
      <dgm:t>
        <a:bodyPr/>
        <a:lstStyle/>
        <a:p>
          <a:endParaRPr lang="en-US"/>
        </a:p>
      </dgm:t>
    </dgm:pt>
    <dgm:pt modelId="{9FB8768A-5D86-4CB2-AC7A-25DC7670D151}" type="sibTrans" cxnId="{AA77D058-AC1E-4E11-A1F8-86644CF05924}">
      <dgm:prSet/>
      <dgm:spPr/>
      <dgm:t>
        <a:bodyPr/>
        <a:lstStyle/>
        <a:p>
          <a:endParaRPr lang="en-US"/>
        </a:p>
      </dgm:t>
    </dgm:pt>
    <dgm:pt modelId="{A215451B-A8F6-4604-B568-99199D5EA717}">
      <dgm:prSet/>
      <dgm:spPr/>
      <dgm:t>
        <a:bodyPr/>
        <a:lstStyle/>
        <a:p>
          <a:r>
            <a:rPr lang="en-US"/>
            <a:t>Address algorithmic bias in African contexts</a:t>
          </a:r>
        </a:p>
      </dgm:t>
    </dgm:pt>
    <dgm:pt modelId="{251791FF-6495-4F7E-A36A-7544D969ACDC}" type="parTrans" cxnId="{C2BA5805-ED3C-445D-A675-84D57ECFC842}">
      <dgm:prSet/>
      <dgm:spPr/>
      <dgm:t>
        <a:bodyPr/>
        <a:lstStyle/>
        <a:p>
          <a:endParaRPr lang="en-US"/>
        </a:p>
      </dgm:t>
    </dgm:pt>
    <dgm:pt modelId="{510C3250-3E1B-4591-A6CA-B3F5C877F4CA}" type="sibTrans" cxnId="{C2BA5805-ED3C-445D-A675-84D57ECFC842}">
      <dgm:prSet/>
      <dgm:spPr/>
      <dgm:t>
        <a:bodyPr/>
        <a:lstStyle/>
        <a:p>
          <a:endParaRPr lang="en-US"/>
        </a:p>
      </dgm:t>
    </dgm:pt>
    <dgm:pt modelId="{1492CC8F-2526-4962-B894-2E66F12F6024}">
      <dgm:prSet/>
      <dgm:spPr/>
      <dgm:t>
        <a:bodyPr/>
        <a:lstStyle/>
        <a:p>
          <a:r>
            <a:rPr lang="en-US"/>
            <a:t>Promote indigenous knowledge in digital content</a:t>
          </a:r>
        </a:p>
      </dgm:t>
    </dgm:pt>
    <dgm:pt modelId="{71FB6B48-C46E-4019-95FB-57FB51F757F0}" type="parTrans" cxnId="{0781A946-DF4B-4868-A3A6-29EE69E46B14}">
      <dgm:prSet/>
      <dgm:spPr/>
      <dgm:t>
        <a:bodyPr/>
        <a:lstStyle/>
        <a:p>
          <a:endParaRPr lang="en-US"/>
        </a:p>
      </dgm:t>
    </dgm:pt>
    <dgm:pt modelId="{4AD7B420-A2AC-456A-B599-62ED2100DD1D}" type="sibTrans" cxnId="{0781A946-DF4B-4868-A3A6-29EE69E46B14}">
      <dgm:prSet/>
      <dgm:spPr/>
      <dgm:t>
        <a:bodyPr/>
        <a:lstStyle/>
        <a:p>
          <a:endParaRPr lang="en-US"/>
        </a:p>
      </dgm:t>
    </dgm:pt>
    <dgm:pt modelId="{C1D1ED33-314C-4AD4-9506-56EA95F628A2}" type="pres">
      <dgm:prSet presAssocID="{71E8752C-AC93-4F1C-94D3-4C632C276043}" presName="root" presStyleCnt="0">
        <dgm:presLayoutVars>
          <dgm:dir/>
          <dgm:resizeHandles val="exact"/>
        </dgm:presLayoutVars>
      </dgm:prSet>
      <dgm:spPr/>
    </dgm:pt>
    <dgm:pt modelId="{09C71DEE-A5F1-455E-8AAB-6F104E0605B0}" type="pres">
      <dgm:prSet presAssocID="{71E8752C-AC93-4F1C-94D3-4C632C276043}" presName="container" presStyleCnt="0">
        <dgm:presLayoutVars>
          <dgm:dir/>
          <dgm:resizeHandles val="exact"/>
        </dgm:presLayoutVars>
      </dgm:prSet>
      <dgm:spPr/>
    </dgm:pt>
    <dgm:pt modelId="{317D6A9B-947A-4FC6-9F2A-28AD57A21DA7}" type="pres">
      <dgm:prSet presAssocID="{4E4B122C-955A-47AD-86B8-822C7EF7F135}" presName="compNode" presStyleCnt="0"/>
      <dgm:spPr/>
    </dgm:pt>
    <dgm:pt modelId="{3F38E2FC-C880-478D-94BC-3104718119DA}" type="pres">
      <dgm:prSet presAssocID="{4E4B122C-955A-47AD-86B8-822C7EF7F135}" presName="iconBgRect" presStyleLbl="bgShp" presStyleIdx="0" presStyleCnt="4"/>
      <dgm:spPr/>
    </dgm:pt>
    <dgm:pt modelId="{C37AC141-3109-4700-9D0C-86D57333A9F5}" type="pres">
      <dgm:prSet presAssocID="{4E4B122C-955A-47AD-86B8-822C7EF7F13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6ADFA3A5-DDB9-4537-BEA3-5E464E73C83A}" type="pres">
      <dgm:prSet presAssocID="{4E4B122C-955A-47AD-86B8-822C7EF7F135}" presName="spaceRect" presStyleCnt="0"/>
      <dgm:spPr/>
    </dgm:pt>
    <dgm:pt modelId="{B44D0134-D758-4E1A-A76B-AFD62A99FB25}" type="pres">
      <dgm:prSet presAssocID="{4E4B122C-955A-47AD-86B8-822C7EF7F135}" presName="textRect" presStyleLbl="revTx" presStyleIdx="0" presStyleCnt="4">
        <dgm:presLayoutVars>
          <dgm:chMax val="1"/>
          <dgm:chPref val="1"/>
        </dgm:presLayoutVars>
      </dgm:prSet>
      <dgm:spPr/>
    </dgm:pt>
    <dgm:pt modelId="{EAC0BBC3-235B-4447-8246-A86807D71FCA}" type="pres">
      <dgm:prSet presAssocID="{DDCBDBF8-D403-4F75-ABFC-25D5F424DD81}" presName="sibTrans" presStyleLbl="sibTrans2D1" presStyleIdx="0" presStyleCnt="0"/>
      <dgm:spPr/>
    </dgm:pt>
    <dgm:pt modelId="{79F09ED3-C964-4007-B37B-1BE7AB7FA321}" type="pres">
      <dgm:prSet presAssocID="{3D7B001E-4908-4530-9050-A78E8DB99831}" presName="compNode" presStyleCnt="0"/>
      <dgm:spPr/>
    </dgm:pt>
    <dgm:pt modelId="{6BA36CA0-1D10-4BED-8130-74D1E79B8A51}" type="pres">
      <dgm:prSet presAssocID="{3D7B001E-4908-4530-9050-A78E8DB99831}" presName="iconBgRect" presStyleLbl="bgShp" presStyleIdx="1" presStyleCnt="4"/>
      <dgm:spPr/>
    </dgm:pt>
    <dgm:pt modelId="{DE36E4A5-2492-4627-B681-A6288379B38B}" type="pres">
      <dgm:prSet presAssocID="{3D7B001E-4908-4530-9050-A78E8DB9983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B1EDD637-D523-4893-A0B4-FB89151796E2}" type="pres">
      <dgm:prSet presAssocID="{3D7B001E-4908-4530-9050-A78E8DB99831}" presName="spaceRect" presStyleCnt="0"/>
      <dgm:spPr/>
    </dgm:pt>
    <dgm:pt modelId="{A713BB01-1B24-42C8-9C98-5E6BAA73786F}" type="pres">
      <dgm:prSet presAssocID="{3D7B001E-4908-4530-9050-A78E8DB99831}" presName="textRect" presStyleLbl="revTx" presStyleIdx="1" presStyleCnt="4">
        <dgm:presLayoutVars>
          <dgm:chMax val="1"/>
          <dgm:chPref val="1"/>
        </dgm:presLayoutVars>
      </dgm:prSet>
      <dgm:spPr/>
    </dgm:pt>
    <dgm:pt modelId="{61233571-8430-4B93-8E14-F5B125D8852A}" type="pres">
      <dgm:prSet presAssocID="{9FB8768A-5D86-4CB2-AC7A-25DC7670D151}" presName="sibTrans" presStyleLbl="sibTrans2D1" presStyleIdx="0" presStyleCnt="0"/>
      <dgm:spPr/>
    </dgm:pt>
    <dgm:pt modelId="{6E84D8F7-0330-429C-B1F6-3446C9878AAD}" type="pres">
      <dgm:prSet presAssocID="{A215451B-A8F6-4604-B568-99199D5EA717}" presName="compNode" presStyleCnt="0"/>
      <dgm:spPr/>
    </dgm:pt>
    <dgm:pt modelId="{430EEC53-5863-499F-B3BA-0B14560A276C}" type="pres">
      <dgm:prSet presAssocID="{A215451B-A8F6-4604-B568-99199D5EA717}" presName="iconBgRect" presStyleLbl="bgShp" presStyleIdx="2" presStyleCnt="4"/>
      <dgm:spPr/>
    </dgm:pt>
    <dgm:pt modelId="{5B00BF2D-F266-403A-AB77-E4B03D7F90A3}" type="pres">
      <dgm:prSet presAssocID="{A215451B-A8F6-4604-B568-99199D5EA71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2F657FB-790F-4944-A7B4-3DEC270193B6}" type="pres">
      <dgm:prSet presAssocID="{A215451B-A8F6-4604-B568-99199D5EA717}" presName="spaceRect" presStyleCnt="0"/>
      <dgm:spPr/>
    </dgm:pt>
    <dgm:pt modelId="{9B95E48C-880C-42A4-98A4-03B1F122FD72}" type="pres">
      <dgm:prSet presAssocID="{A215451B-A8F6-4604-B568-99199D5EA717}" presName="textRect" presStyleLbl="revTx" presStyleIdx="2" presStyleCnt="4">
        <dgm:presLayoutVars>
          <dgm:chMax val="1"/>
          <dgm:chPref val="1"/>
        </dgm:presLayoutVars>
      </dgm:prSet>
      <dgm:spPr/>
    </dgm:pt>
    <dgm:pt modelId="{45DA0C5F-2782-4F04-ADDA-9B37EEC2178A}" type="pres">
      <dgm:prSet presAssocID="{510C3250-3E1B-4591-A6CA-B3F5C877F4CA}" presName="sibTrans" presStyleLbl="sibTrans2D1" presStyleIdx="0" presStyleCnt="0"/>
      <dgm:spPr/>
    </dgm:pt>
    <dgm:pt modelId="{951B2709-B43A-462D-8C44-04C7E2A8AA6D}" type="pres">
      <dgm:prSet presAssocID="{1492CC8F-2526-4962-B894-2E66F12F6024}" presName="compNode" presStyleCnt="0"/>
      <dgm:spPr/>
    </dgm:pt>
    <dgm:pt modelId="{02E608B2-F6E8-49CD-BEF8-BBB09894E6C6}" type="pres">
      <dgm:prSet presAssocID="{1492CC8F-2526-4962-B894-2E66F12F6024}" presName="iconBgRect" presStyleLbl="bgShp" presStyleIdx="3" presStyleCnt="4"/>
      <dgm:spPr/>
    </dgm:pt>
    <dgm:pt modelId="{50308E10-2CB5-4AA4-B5D7-9B36040EBFBD}" type="pres">
      <dgm:prSet presAssocID="{1492CC8F-2526-4962-B894-2E66F12F602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C086192C-21DB-4523-93E5-A491E3A07955}" type="pres">
      <dgm:prSet presAssocID="{1492CC8F-2526-4962-B894-2E66F12F6024}" presName="spaceRect" presStyleCnt="0"/>
      <dgm:spPr/>
    </dgm:pt>
    <dgm:pt modelId="{5D701EB9-9200-4CE7-88FB-6EC576D0E011}" type="pres">
      <dgm:prSet presAssocID="{1492CC8F-2526-4962-B894-2E66F12F602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2BA5805-ED3C-445D-A675-84D57ECFC842}" srcId="{71E8752C-AC93-4F1C-94D3-4C632C276043}" destId="{A215451B-A8F6-4604-B568-99199D5EA717}" srcOrd="2" destOrd="0" parTransId="{251791FF-6495-4F7E-A36A-7544D969ACDC}" sibTransId="{510C3250-3E1B-4591-A6CA-B3F5C877F4CA}"/>
    <dgm:cxn modelId="{EDD93740-1387-4A3B-B7C2-1F0AED6F08AF}" type="presOf" srcId="{9FB8768A-5D86-4CB2-AC7A-25DC7670D151}" destId="{61233571-8430-4B93-8E14-F5B125D8852A}" srcOrd="0" destOrd="0" presId="urn:microsoft.com/office/officeart/2018/2/layout/IconCircleList"/>
    <dgm:cxn modelId="{0781A946-DF4B-4868-A3A6-29EE69E46B14}" srcId="{71E8752C-AC93-4F1C-94D3-4C632C276043}" destId="{1492CC8F-2526-4962-B894-2E66F12F6024}" srcOrd="3" destOrd="0" parTransId="{71FB6B48-C46E-4019-95FB-57FB51F757F0}" sibTransId="{4AD7B420-A2AC-456A-B599-62ED2100DD1D}"/>
    <dgm:cxn modelId="{AA77D058-AC1E-4E11-A1F8-86644CF05924}" srcId="{71E8752C-AC93-4F1C-94D3-4C632C276043}" destId="{3D7B001E-4908-4530-9050-A78E8DB99831}" srcOrd="1" destOrd="0" parTransId="{2F6B0B17-9E2D-4600-8BE4-8CFE13B901D6}" sibTransId="{9FB8768A-5D86-4CB2-AC7A-25DC7670D151}"/>
    <dgm:cxn modelId="{6B3EA559-462E-4D06-9FA2-AE1CC70DB062}" type="presOf" srcId="{DDCBDBF8-D403-4F75-ABFC-25D5F424DD81}" destId="{EAC0BBC3-235B-4447-8246-A86807D71FCA}" srcOrd="0" destOrd="0" presId="urn:microsoft.com/office/officeart/2018/2/layout/IconCircleList"/>
    <dgm:cxn modelId="{66C0438A-C55E-48CD-B76A-CDD63B46B8C7}" type="presOf" srcId="{A215451B-A8F6-4604-B568-99199D5EA717}" destId="{9B95E48C-880C-42A4-98A4-03B1F122FD72}" srcOrd="0" destOrd="0" presId="urn:microsoft.com/office/officeart/2018/2/layout/IconCircleList"/>
    <dgm:cxn modelId="{ADA73D8D-B0C5-46B0-9C30-C55EAE97AACB}" type="presOf" srcId="{4E4B122C-955A-47AD-86B8-822C7EF7F135}" destId="{B44D0134-D758-4E1A-A76B-AFD62A99FB25}" srcOrd="0" destOrd="0" presId="urn:microsoft.com/office/officeart/2018/2/layout/IconCircleList"/>
    <dgm:cxn modelId="{3C1B5EAF-18C1-4492-BA52-8425D225BD47}" type="presOf" srcId="{1492CC8F-2526-4962-B894-2E66F12F6024}" destId="{5D701EB9-9200-4CE7-88FB-6EC576D0E011}" srcOrd="0" destOrd="0" presId="urn:microsoft.com/office/officeart/2018/2/layout/IconCircleList"/>
    <dgm:cxn modelId="{756CA1D5-F0F2-4F5B-A924-C3CAE4F9213E}" type="presOf" srcId="{510C3250-3E1B-4591-A6CA-B3F5C877F4CA}" destId="{45DA0C5F-2782-4F04-ADDA-9B37EEC2178A}" srcOrd="0" destOrd="0" presId="urn:microsoft.com/office/officeart/2018/2/layout/IconCircleList"/>
    <dgm:cxn modelId="{56F8A6E1-ACE8-4BAC-9C39-075A7673553F}" type="presOf" srcId="{3D7B001E-4908-4530-9050-A78E8DB99831}" destId="{A713BB01-1B24-42C8-9C98-5E6BAA73786F}" srcOrd="0" destOrd="0" presId="urn:microsoft.com/office/officeart/2018/2/layout/IconCircleList"/>
    <dgm:cxn modelId="{B48D8FE7-BE0C-440B-BA69-78C9C76A0632}" srcId="{71E8752C-AC93-4F1C-94D3-4C632C276043}" destId="{4E4B122C-955A-47AD-86B8-822C7EF7F135}" srcOrd="0" destOrd="0" parTransId="{FE3A4636-C74E-4C2B-8F8F-A7E14F862AE1}" sibTransId="{DDCBDBF8-D403-4F75-ABFC-25D5F424DD81}"/>
    <dgm:cxn modelId="{BCFC56EF-DC39-44FB-87C7-0B631B1A2C80}" type="presOf" srcId="{71E8752C-AC93-4F1C-94D3-4C632C276043}" destId="{C1D1ED33-314C-4AD4-9506-56EA95F628A2}" srcOrd="0" destOrd="0" presId="urn:microsoft.com/office/officeart/2018/2/layout/IconCircleList"/>
    <dgm:cxn modelId="{7C2FEA8E-B33D-499E-A363-753683B221AA}" type="presParOf" srcId="{C1D1ED33-314C-4AD4-9506-56EA95F628A2}" destId="{09C71DEE-A5F1-455E-8AAB-6F104E0605B0}" srcOrd="0" destOrd="0" presId="urn:microsoft.com/office/officeart/2018/2/layout/IconCircleList"/>
    <dgm:cxn modelId="{5A39CF67-0C3E-4729-831F-94F59BF167E2}" type="presParOf" srcId="{09C71DEE-A5F1-455E-8AAB-6F104E0605B0}" destId="{317D6A9B-947A-4FC6-9F2A-28AD57A21DA7}" srcOrd="0" destOrd="0" presId="urn:microsoft.com/office/officeart/2018/2/layout/IconCircleList"/>
    <dgm:cxn modelId="{3B1C44C3-F146-4C3C-8AB0-01A1F192D8C6}" type="presParOf" srcId="{317D6A9B-947A-4FC6-9F2A-28AD57A21DA7}" destId="{3F38E2FC-C880-478D-94BC-3104718119DA}" srcOrd="0" destOrd="0" presId="urn:microsoft.com/office/officeart/2018/2/layout/IconCircleList"/>
    <dgm:cxn modelId="{19A7AC83-0D63-417A-9752-A14EE800B8D9}" type="presParOf" srcId="{317D6A9B-947A-4FC6-9F2A-28AD57A21DA7}" destId="{C37AC141-3109-4700-9D0C-86D57333A9F5}" srcOrd="1" destOrd="0" presId="urn:microsoft.com/office/officeart/2018/2/layout/IconCircleList"/>
    <dgm:cxn modelId="{AF2C7A53-B96A-417E-AA3B-4640A53C81AA}" type="presParOf" srcId="{317D6A9B-947A-4FC6-9F2A-28AD57A21DA7}" destId="{6ADFA3A5-DDB9-4537-BEA3-5E464E73C83A}" srcOrd="2" destOrd="0" presId="urn:microsoft.com/office/officeart/2018/2/layout/IconCircleList"/>
    <dgm:cxn modelId="{64111851-E3CE-4DA5-93C7-14615A9D0F6F}" type="presParOf" srcId="{317D6A9B-947A-4FC6-9F2A-28AD57A21DA7}" destId="{B44D0134-D758-4E1A-A76B-AFD62A99FB25}" srcOrd="3" destOrd="0" presId="urn:microsoft.com/office/officeart/2018/2/layout/IconCircleList"/>
    <dgm:cxn modelId="{07BFEE0F-FDC0-428D-9937-6627BC74A78A}" type="presParOf" srcId="{09C71DEE-A5F1-455E-8AAB-6F104E0605B0}" destId="{EAC0BBC3-235B-4447-8246-A86807D71FCA}" srcOrd="1" destOrd="0" presId="urn:microsoft.com/office/officeart/2018/2/layout/IconCircleList"/>
    <dgm:cxn modelId="{5A4D7405-0CBF-494C-9DFC-1380279C0250}" type="presParOf" srcId="{09C71DEE-A5F1-455E-8AAB-6F104E0605B0}" destId="{79F09ED3-C964-4007-B37B-1BE7AB7FA321}" srcOrd="2" destOrd="0" presId="urn:microsoft.com/office/officeart/2018/2/layout/IconCircleList"/>
    <dgm:cxn modelId="{151E2E09-550D-45FC-80DF-88F1DB0B8AB2}" type="presParOf" srcId="{79F09ED3-C964-4007-B37B-1BE7AB7FA321}" destId="{6BA36CA0-1D10-4BED-8130-74D1E79B8A51}" srcOrd="0" destOrd="0" presId="urn:microsoft.com/office/officeart/2018/2/layout/IconCircleList"/>
    <dgm:cxn modelId="{DD4720AD-5085-4F4F-8707-8E45B5311C2A}" type="presParOf" srcId="{79F09ED3-C964-4007-B37B-1BE7AB7FA321}" destId="{DE36E4A5-2492-4627-B681-A6288379B38B}" srcOrd="1" destOrd="0" presId="urn:microsoft.com/office/officeart/2018/2/layout/IconCircleList"/>
    <dgm:cxn modelId="{603394A3-44F6-4F15-8044-D6E84A8F95C9}" type="presParOf" srcId="{79F09ED3-C964-4007-B37B-1BE7AB7FA321}" destId="{B1EDD637-D523-4893-A0B4-FB89151796E2}" srcOrd="2" destOrd="0" presId="urn:microsoft.com/office/officeart/2018/2/layout/IconCircleList"/>
    <dgm:cxn modelId="{721D1976-73F8-439D-8D4C-0E703699E798}" type="presParOf" srcId="{79F09ED3-C964-4007-B37B-1BE7AB7FA321}" destId="{A713BB01-1B24-42C8-9C98-5E6BAA73786F}" srcOrd="3" destOrd="0" presId="urn:microsoft.com/office/officeart/2018/2/layout/IconCircleList"/>
    <dgm:cxn modelId="{F7305ABA-0899-4933-A54E-C4EE4C515AB7}" type="presParOf" srcId="{09C71DEE-A5F1-455E-8AAB-6F104E0605B0}" destId="{61233571-8430-4B93-8E14-F5B125D8852A}" srcOrd="3" destOrd="0" presId="urn:microsoft.com/office/officeart/2018/2/layout/IconCircleList"/>
    <dgm:cxn modelId="{8EEFDEF0-9F3E-4044-84C0-4645BF7876FB}" type="presParOf" srcId="{09C71DEE-A5F1-455E-8AAB-6F104E0605B0}" destId="{6E84D8F7-0330-429C-B1F6-3446C9878AAD}" srcOrd="4" destOrd="0" presId="urn:microsoft.com/office/officeart/2018/2/layout/IconCircleList"/>
    <dgm:cxn modelId="{F2929CE5-EF62-4784-B3BB-869FDF9C01D5}" type="presParOf" srcId="{6E84D8F7-0330-429C-B1F6-3446C9878AAD}" destId="{430EEC53-5863-499F-B3BA-0B14560A276C}" srcOrd="0" destOrd="0" presId="urn:microsoft.com/office/officeart/2018/2/layout/IconCircleList"/>
    <dgm:cxn modelId="{5D253F8E-6F19-4161-A570-93CBBD224C87}" type="presParOf" srcId="{6E84D8F7-0330-429C-B1F6-3446C9878AAD}" destId="{5B00BF2D-F266-403A-AB77-E4B03D7F90A3}" srcOrd="1" destOrd="0" presId="urn:microsoft.com/office/officeart/2018/2/layout/IconCircleList"/>
    <dgm:cxn modelId="{EEC8D222-CF82-4A09-825A-68DA27D6AAD7}" type="presParOf" srcId="{6E84D8F7-0330-429C-B1F6-3446C9878AAD}" destId="{92F657FB-790F-4944-A7B4-3DEC270193B6}" srcOrd="2" destOrd="0" presId="urn:microsoft.com/office/officeart/2018/2/layout/IconCircleList"/>
    <dgm:cxn modelId="{266BA015-F4E9-4B1D-BFF3-E6023EA71C89}" type="presParOf" srcId="{6E84D8F7-0330-429C-B1F6-3446C9878AAD}" destId="{9B95E48C-880C-42A4-98A4-03B1F122FD72}" srcOrd="3" destOrd="0" presId="urn:microsoft.com/office/officeart/2018/2/layout/IconCircleList"/>
    <dgm:cxn modelId="{C8A27B46-09E8-4CE0-BFCC-20F3F0AEDEC1}" type="presParOf" srcId="{09C71DEE-A5F1-455E-8AAB-6F104E0605B0}" destId="{45DA0C5F-2782-4F04-ADDA-9B37EEC2178A}" srcOrd="5" destOrd="0" presId="urn:microsoft.com/office/officeart/2018/2/layout/IconCircleList"/>
    <dgm:cxn modelId="{6D19E876-A875-44C5-8FEA-317A64CB81E2}" type="presParOf" srcId="{09C71DEE-A5F1-455E-8AAB-6F104E0605B0}" destId="{951B2709-B43A-462D-8C44-04C7E2A8AA6D}" srcOrd="6" destOrd="0" presId="urn:microsoft.com/office/officeart/2018/2/layout/IconCircleList"/>
    <dgm:cxn modelId="{E1FC249F-A7D0-4C54-A6EC-D4D0AF5CBE1F}" type="presParOf" srcId="{951B2709-B43A-462D-8C44-04C7E2A8AA6D}" destId="{02E608B2-F6E8-49CD-BEF8-BBB09894E6C6}" srcOrd="0" destOrd="0" presId="urn:microsoft.com/office/officeart/2018/2/layout/IconCircleList"/>
    <dgm:cxn modelId="{8C5EE0E4-936F-4738-BA48-A97046B7821F}" type="presParOf" srcId="{951B2709-B43A-462D-8C44-04C7E2A8AA6D}" destId="{50308E10-2CB5-4AA4-B5D7-9B36040EBFBD}" srcOrd="1" destOrd="0" presId="urn:microsoft.com/office/officeart/2018/2/layout/IconCircleList"/>
    <dgm:cxn modelId="{9D586FB7-4E1C-45FB-83F1-A437CA2B813F}" type="presParOf" srcId="{951B2709-B43A-462D-8C44-04C7E2A8AA6D}" destId="{C086192C-21DB-4523-93E5-A491E3A07955}" srcOrd="2" destOrd="0" presId="urn:microsoft.com/office/officeart/2018/2/layout/IconCircleList"/>
    <dgm:cxn modelId="{4315D24D-1506-4720-863B-D2A6B8F7E505}" type="presParOf" srcId="{951B2709-B43A-462D-8C44-04C7E2A8AA6D}" destId="{5D701EB9-9200-4CE7-88FB-6EC576D0E01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182310-62AC-406E-93C5-64C6DD24FD5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0A96556-D680-4153-BFCD-73223B68F61F}">
      <dgm:prSet/>
      <dgm:spPr/>
      <dgm:t>
        <a:bodyPr/>
        <a:lstStyle/>
        <a:p>
          <a:r>
            <a:rPr lang="en-US"/>
            <a:t>Engage academia in national digital policies</a:t>
          </a:r>
        </a:p>
      </dgm:t>
    </dgm:pt>
    <dgm:pt modelId="{DBE5F70E-2D14-400B-AA21-7E6DD04C4E56}" type="parTrans" cxnId="{C1DBE001-72BD-493E-ACD7-403325ED5612}">
      <dgm:prSet/>
      <dgm:spPr/>
      <dgm:t>
        <a:bodyPr/>
        <a:lstStyle/>
        <a:p>
          <a:endParaRPr lang="en-US"/>
        </a:p>
      </dgm:t>
    </dgm:pt>
    <dgm:pt modelId="{3BD4AC6E-813D-419B-ABFE-FEA05DD197F1}" type="sibTrans" cxnId="{C1DBE001-72BD-493E-ACD7-403325ED5612}">
      <dgm:prSet/>
      <dgm:spPr/>
      <dgm:t>
        <a:bodyPr/>
        <a:lstStyle/>
        <a:p>
          <a:endParaRPr lang="en-US"/>
        </a:p>
      </dgm:t>
    </dgm:pt>
    <dgm:pt modelId="{136DE174-A22C-4B51-98B8-7FCF48B63E2E}">
      <dgm:prSet/>
      <dgm:spPr/>
      <dgm:t>
        <a:bodyPr/>
        <a:lstStyle/>
        <a:p>
          <a:r>
            <a:rPr lang="en-US"/>
            <a:t>Align research with WSIS, AU 2063, and SDGs</a:t>
          </a:r>
        </a:p>
      </dgm:t>
    </dgm:pt>
    <dgm:pt modelId="{FFC66319-CF11-454D-BDD7-1DBD7E694901}" type="parTrans" cxnId="{E56DBF0C-0EF4-4DB0-9DC0-1EF985DF586B}">
      <dgm:prSet/>
      <dgm:spPr/>
      <dgm:t>
        <a:bodyPr/>
        <a:lstStyle/>
        <a:p>
          <a:endParaRPr lang="en-US"/>
        </a:p>
      </dgm:t>
    </dgm:pt>
    <dgm:pt modelId="{067140D2-C340-493B-B9E4-F627D7A135B0}" type="sibTrans" cxnId="{E56DBF0C-0EF4-4DB0-9DC0-1EF985DF586B}">
      <dgm:prSet/>
      <dgm:spPr/>
      <dgm:t>
        <a:bodyPr/>
        <a:lstStyle/>
        <a:p>
          <a:endParaRPr lang="en-US"/>
        </a:p>
      </dgm:t>
    </dgm:pt>
    <dgm:pt modelId="{CFBC9872-F84C-4D3D-BD54-19927EB77C1C}">
      <dgm:prSet/>
      <dgm:spPr/>
      <dgm:t>
        <a:bodyPr/>
        <a:lstStyle/>
        <a:p>
          <a:r>
            <a:rPr lang="en-US"/>
            <a:t>Advocate for digital education in African strategies</a:t>
          </a:r>
        </a:p>
      </dgm:t>
    </dgm:pt>
    <dgm:pt modelId="{4D4469CC-DEBE-4D2C-8D2D-C510A7959216}" type="parTrans" cxnId="{7983A006-C1C6-43C7-8700-81E011709DBC}">
      <dgm:prSet/>
      <dgm:spPr/>
      <dgm:t>
        <a:bodyPr/>
        <a:lstStyle/>
        <a:p>
          <a:endParaRPr lang="en-US"/>
        </a:p>
      </dgm:t>
    </dgm:pt>
    <dgm:pt modelId="{B75D37E8-E97C-48A2-8395-9C7207324541}" type="sibTrans" cxnId="{7983A006-C1C6-43C7-8700-81E011709DBC}">
      <dgm:prSet/>
      <dgm:spPr/>
      <dgm:t>
        <a:bodyPr/>
        <a:lstStyle/>
        <a:p>
          <a:endParaRPr lang="en-US"/>
        </a:p>
      </dgm:t>
    </dgm:pt>
    <dgm:pt modelId="{096D1F5B-E917-47AE-A416-A30528523EBF}">
      <dgm:prSet/>
      <dgm:spPr/>
      <dgm:t>
        <a:bodyPr/>
        <a:lstStyle/>
        <a:p>
          <a:r>
            <a:rPr lang="en-US"/>
            <a:t>Create academic consortia for digital policy input</a:t>
          </a:r>
        </a:p>
      </dgm:t>
    </dgm:pt>
    <dgm:pt modelId="{3FD826D5-9F91-43A0-BFC9-DDBBAF15FFD2}" type="parTrans" cxnId="{684E6787-D1E1-4871-B2CB-7D7BDE9F01F4}">
      <dgm:prSet/>
      <dgm:spPr/>
      <dgm:t>
        <a:bodyPr/>
        <a:lstStyle/>
        <a:p>
          <a:endParaRPr lang="en-US"/>
        </a:p>
      </dgm:t>
    </dgm:pt>
    <dgm:pt modelId="{A1CA36E4-09B3-47B9-8058-6DEC4144980E}" type="sibTrans" cxnId="{684E6787-D1E1-4871-B2CB-7D7BDE9F01F4}">
      <dgm:prSet/>
      <dgm:spPr/>
      <dgm:t>
        <a:bodyPr/>
        <a:lstStyle/>
        <a:p>
          <a:endParaRPr lang="en-US"/>
        </a:p>
      </dgm:t>
    </dgm:pt>
    <dgm:pt modelId="{7B4BC49C-72F0-4B45-A50C-1C835B06D346}" type="pres">
      <dgm:prSet presAssocID="{6F182310-62AC-406E-93C5-64C6DD24FD50}" presName="root" presStyleCnt="0">
        <dgm:presLayoutVars>
          <dgm:dir/>
          <dgm:resizeHandles val="exact"/>
        </dgm:presLayoutVars>
      </dgm:prSet>
      <dgm:spPr/>
    </dgm:pt>
    <dgm:pt modelId="{391B3663-5EA8-4A06-B737-5FEBC3CF0A78}" type="pres">
      <dgm:prSet presAssocID="{E0A96556-D680-4153-BFCD-73223B68F61F}" presName="compNode" presStyleCnt="0"/>
      <dgm:spPr/>
    </dgm:pt>
    <dgm:pt modelId="{4DBE4A35-7F57-45DA-BEEB-6C167008DC0A}" type="pres">
      <dgm:prSet presAssocID="{E0A96556-D680-4153-BFCD-73223B68F61F}" presName="bgRect" presStyleLbl="bgShp" presStyleIdx="0" presStyleCnt="4"/>
      <dgm:spPr/>
    </dgm:pt>
    <dgm:pt modelId="{00BB2D19-45EE-4B46-B007-D28D3612EC4D}" type="pres">
      <dgm:prSet presAssocID="{E0A96556-D680-4153-BFCD-73223B68F61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B5154694-F140-4505-9A7B-EBC50F842787}" type="pres">
      <dgm:prSet presAssocID="{E0A96556-D680-4153-BFCD-73223B68F61F}" presName="spaceRect" presStyleCnt="0"/>
      <dgm:spPr/>
    </dgm:pt>
    <dgm:pt modelId="{1A104DD4-9AC5-4450-BDF0-6345100487C9}" type="pres">
      <dgm:prSet presAssocID="{E0A96556-D680-4153-BFCD-73223B68F61F}" presName="parTx" presStyleLbl="revTx" presStyleIdx="0" presStyleCnt="4">
        <dgm:presLayoutVars>
          <dgm:chMax val="0"/>
          <dgm:chPref val="0"/>
        </dgm:presLayoutVars>
      </dgm:prSet>
      <dgm:spPr/>
    </dgm:pt>
    <dgm:pt modelId="{F9AA9AEA-11D6-4FE8-9B59-0844D809E32D}" type="pres">
      <dgm:prSet presAssocID="{3BD4AC6E-813D-419B-ABFE-FEA05DD197F1}" presName="sibTrans" presStyleCnt="0"/>
      <dgm:spPr/>
    </dgm:pt>
    <dgm:pt modelId="{5A065F19-4621-4361-A24D-B112D58B43B5}" type="pres">
      <dgm:prSet presAssocID="{136DE174-A22C-4B51-98B8-7FCF48B63E2E}" presName="compNode" presStyleCnt="0"/>
      <dgm:spPr/>
    </dgm:pt>
    <dgm:pt modelId="{BEFC3FED-2D3D-46B7-AC3A-7B7F275AABBC}" type="pres">
      <dgm:prSet presAssocID="{136DE174-A22C-4B51-98B8-7FCF48B63E2E}" presName="bgRect" presStyleLbl="bgShp" presStyleIdx="1" presStyleCnt="4"/>
      <dgm:spPr/>
    </dgm:pt>
    <dgm:pt modelId="{F4D678A1-159B-4582-BCA9-E6E993577A43}" type="pres">
      <dgm:prSet presAssocID="{136DE174-A22C-4B51-98B8-7FCF48B63E2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ze"/>
        </a:ext>
      </dgm:extLst>
    </dgm:pt>
    <dgm:pt modelId="{25374744-33DC-4465-85F3-B24CD77BCA42}" type="pres">
      <dgm:prSet presAssocID="{136DE174-A22C-4B51-98B8-7FCF48B63E2E}" presName="spaceRect" presStyleCnt="0"/>
      <dgm:spPr/>
    </dgm:pt>
    <dgm:pt modelId="{BCCDE182-F8A1-431E-8705-DB5E9913A054}" type="pres">
      <dgm:prSet presAssocID="{136DE174-A22C-4B51-98B8-7FCF48B63E2E}" presName="parTx" presStyleLbl="revTx" presStyleIdx="1" presStyleCnt="4">
        <dgm:presLayoutVars>
          <dgm:chMax val="0"/>
          <dgm:chPref val="0"/>
        </dgm:presLayoutVars>
      </dgm:prSet>
      <dgm:spPr/>
    </dgm:pt>
    <dgm:pt modelId="{09BC033E-34E3-4AD2-9A06-C8F8EDA1E2D5}" type="pres">
      <dgm:prSet presAssocID="{067140D2-C340-493B-B9E4-F627D7A135B0}" presName="sibTrans" presStyleCnt="0"/>
      <dgm:spPr/>
    </dgm:pt>
    <dgm:pt modelId="{02B102B8-3052-46BB-BABC-823C4B816D09}" type="pres">
      <dgm:prSet presAssocID="{CFBC9872-F84C-4D3D-BD54-19927EB77C1C}" presName="compNode" presStyleCnt="0"/>
      <dgm:spPr/>
    </dgm:pt>
    <dgm:pt modelId="{76D83294-F7DC-4333-83DD-67058877E504}" type="pres">
      <dgm:prSet presAssocID="{CFBC9872-F84C-4D3D-BD54-19927EB77C1C}" presName="bgRect" presStyleLbl="bgShp" presStyleIdx="2" presStyleCnt="4"/>
      <dgm:spPr/>
    </dgm:pt>
    <dgm:pt modelId="{A8F7FB9F-BF6A-414C-8CD6-54CC321114EE}" type="pres">
      <dgm:prSet presAssocID="{CFBC9872-F84C-4D3D-BD54-19927EB77C1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545B7213-9FE7-4B17-8397-D790BE090168}" type="pres">
      <dgm:prSet presAssocID="{CFBC9872-F84C-4D3D-BD54-19927EB77C1C}" presName="spaceRect" presStyleCnt="0"/>
      <dgm:spPr/>
    </dgm:pt>
    <dgm:pt modelId="{346409D0-DE86-4FF0-AAFC-5DDBF50083AD}" type="pres">
      <dgm:prSet presAssocID="{CFBC9872-F84C-4D3D-BD54-19927EB77C1C}" presName="parTx" presStyleLbl="revTx" presStyleIdx="2" presStyleCnt="4">
        <dgm:presLayoutVars>
          <dgm:chMax val="0"/>
          <dgm:chPref val="0"/>
        </dgm:presLayoutVars>
      </dgm:prSet>
      <dgm:spPr/>
    </dgm:pt>
    <dgm:pt modelId="{49E6844E-74E5-4EB7-B2D3-70DA92783B38}" type="pres">
      <dgm:prSet presAssocID="{B75D37E8-E97C-48A2-8395-9C7207324541}" presName="sibTrans" presStyleCnt="0"/>
      <dgm:spPr/>
    </dgm:pt>
    <dgm:pt modelId="{96A63DC3-14B9-4F4F-B593-57B751A89613}" type="pres">
      <dgm:prSet presAssocID="{096D1F5B-E917-47AE-A416-A30528523EBF}" presName="compNode" presStyleCnt="0"/>
      <dgm:spPr/>
    </dgm:pt>
    <dgm:pt modelId="{E0DFC9D9-9351-411E-BB0C-02F1FAB8EB44}" type="pres">
      <dgm:prSet presAssocID="{096D1F5B-E917-47AE-A416-A30528523EBF}" presName="bgRect" presStyleLbl="bgShp" presStyleIdx="3" presStyleCnt="4"/>
      <dgm:spPr/>
    </dgm:pt>
    <dgm:pt modelId="{018A9ED7-A7FC-4434-B277-F0F061E1CB63}" type="pres">
      <dgm:prSet presAssocID="{096D1F5B-E917-47AE-A416-A30528523EB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36914DE1-1C72-489C-9DF6-D12F1F50DC64}" type="pres">
      <dgm:prSet presAssocID="{096D1F5B-E917-47AE-A416-A30528523EBF}" presName="spaceRect" presStyleCnt="0"/>
      <dgm:spPr/>
    </dgm:pt>
    <dgm:pt modelId="{840060E6-8C88-4E66-975A-11B78C09C5B4}" type="pres">
      <dgm:prSet presAssocID="{096D1F5B-E917-47AE-A416-A30528523EB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1DBE001-72BD-493E-ACD7-403325ED5612}" srcId="{6F182310-62AC-406E-93C5-64C6DD24FD50}" destId="{E0A96556-D680-4153-BFCD-73223B68F61F}" srcOrd="0" destOrd="0" parTransId="{DBE5F70E-2D14-400B-AA21-7E6DD04C4E56}" sibTransId="{3BD4AC6E-813D-419B-ABFE-FEA05DD197F1}"/>
    <dgm:cxn modelId="{7983A006-C1C6-43C7-8700-81E011709DBC}" srcId="{6F182310-62AC-406E-93C5-64C6DD24FD50}" destId="{CFBC9872-F84C-4D3D-BD54-19927EB77C1C}" srcOrd="2" destOrd="0" parTransId="{4D4469CC-DEBE-4D2C-8D2D-C510A7959216}" sibTransId="{B75D37E8-E97C-48A2-8395-9C7207324541}"/>
    <dgm:cxn modelId="{E56DBF0C-0EF4-4DB0-9DC0-1EF985DF586B}" srcId="{6F182310-62AC-406E-93C5-64C6DD24FD50}" destId="{136DE174-A22C-4B51-98B8-7FCF48B63E2E}" srcOrd="1" destOrd="0" parTransId="{FFC66319-CF11-454D-BDD7-1DBD7E694901}" sibTransId="{067140D2-C340-493B-B9E4-F627D7A135B0}"/>
    <dgm:cxn modelId="{169ACA47-BCCB-4F42-B32B-4806DFA5BFB0}" type="presOf" srcId="{CFBC9872-F84C-4D3D-BD54-19927EB77C1C}" destId="{346409D0-DE86-4FF0-AAFC-5DDBF50083AD}" srcOrd="0" destOrd="0" presId="urn:microsoft.com/office/officeart/2018/2/layout/IconVerticalSolidList"/>
    <dgm:cxn modelId="{CEDAC06B-4B7F-493C-B92C-CD2E08128FB4}" type="presOf" srcId="{E0A96556-D680-4153-BFCD-73223B68F61F}" destId="{1A104DD4-9AC5-4450-BDF0-6345100487C9}" srcOrd="0" destOrd="0" presId="urn:microsoft.com/office/officeart/2018/2/layout/IconVerticalSolidList"/>
    <dgm:cxn modelId="{58E71074-6655-4276-8AC1-39C10ED90931}" type="presOf" srcId="{6F182310-62AC-406E-93C5-64C6DD24FD50}" destId="{7B4BC49C-72F0-4B45-A50C-1C835B06D346}" srcOrd="0" destOrd="0" presId="urn:microsoft.com/office/officeart/2018/2/layout/IconVerticalSolidList"/>
    <dgm:cxn modelId="{A3B4BB7C-2B59-42E9-8FDB-584CF83126B0}" type="presOf" srcId="{136DE174-A22C-4B51-98B8-7FCF48B63E2E}" destId="{BCCDE182-F8A1-431E-8705-DB5E9913A054}" srcOrd="0" destOrd="0" presId="urn:microsoft.com/office/officeart/2018/2/layout/IconVerticalSolidList"/>
    <dgm:cxn modelId="{684E6787-D1E1-4871-B2CB-7D7BDE9F01F4}" srcId="{6F182310-62AC-406E-93C5-64C6DD24FD50}" destId="{096D1F5B-E917-47AE-A416-A30528523EBF}" srcOrd="3" destOrd="0" parTransId="{3FD826D5-9F91-43A0-BFC9-DDBBAF15FFD2}" sibTransId="{A1CA36E4-09B3-47B9-8058-6DEC4144980E}"/>
    <dgm:cxn modelId="{432AC4CF-C994-496C-8B0B-D285A835B1A3}" type="presOf" srcId="{096D1F5B-E917-47AE-A416-A30528523EBF}" destId="{840060E6-8C88-4E66-975A-11B78C09C5B4}" srcOrd="0" destOrd="0" presId="urn:microsoft.com/office/officeart/2018/2/layout/IconVerticalSolidList"/>
    <dgm:cxn modelId="{3629C037-34C9-41C5-BFD8-EB2FC39651CF}" type="presParOf" srcId="{7B4BC49C-72F0-4B45-A50C-1C835B06D346}" destId="{391B3663-5EA8-4A06-B737-5FEBC3CF0A78}" srcOrd="0" destOrd="0" presId="urn:microsoft.com/office/officeart/2018/2/layout/IconVerticalSolidList"/>
    <dgm:cxn modelId="{F694276C-A2AC-415D-B662-792F7A7FA51C}" type="presParOf" srcId="{391B3663-5EA8-4A06-B737-5FEBC3CF0A78}" destId="{4DBE4A35-7F57-45DA-BEEB-6C167008DC0A}" srcOrd="0" destOrd="0" presId="urn:microsoft.com/office/officeart/2018/2/layout/IconVerticalSolidList"/>
    <dgm:cxn modelId="{1C2353B1-997D-4F19-8E43-CA17C4101803}" type="presParOf" srcId="{391B3663-5EA8-4A06-B737-5FEBC3CF0A78}" destId="{00BB2D19-45EE-4B46-B007-D28D3612EC4D}" srcOrd="1" destOrd="0" presId="urn:microsoft.com/office/officeart/2018/2/layout/IconVerticalSolidList"/>
    <dgm:cxn modelId="{8AA1A5EA-FF47-4E7C-8DFE-9F70AE05B3D5}" type="presParOf" srcId="{391B3663-5EA8-4A06-B737-5FEBC3CF0A78}" destId="{B5154694-F140-4505-9A7B-EBC50F842787}" srcOrd="2" destOrd="0" presId="urn:microsoft.com/office/officeart/2018/2/layout/IconVerticalSolidList"/>
    <dgm:cxn modelId="{868AC308-AA45-464F-94FB-D5C478385943}" type="presParOf" srcId="{391B3663-5EA8-4A06-B737-5FEBC3CF0A78}" destId="{1A104DD4-9AC5-4450-BDF0-6345100487C9}" srcOrd="3" destOrd="0" presId="urn:microsoft.com/office/officeart/2018/2/layout/IconVerticalSolidList"/>
    <dgm:cxn modelId="{5574B90A-85D5-4DDD-8DB4-E09BFE24C817}" type="presParOf" srcId="{7B4BC49C-72F0-4B45-A50C-1C835B06D346}" destId="{F9AA9AEA-11D6-4FE8-9B59-0844D809E32D}" srcOrd="1" destOrd="0" presId="urn:microsoft.com/office/officeart/2018/2/layout/IconVerticalSolidList"/>
    <dgm:cxn modelId="{1C382170-9A0F-4CF7-BDA6-256AABA28D2A}" type="presParOf" srcId="{7B4BC49C-72F0-4B45-A50C-1C835B06D346}" destId="{5A065F19-4621-4361-A24D-B112D58B43B5}" srcOrd="2" destOrd="0" presId="urn:microsoft.com/office/officeart/2018/2/layout/IconVerticalSolidList"/>
    <dgm:cxn modelId="{BD5FCF7F-AA84-40C3-8574-CB7333FEE5B3}" type="presParOf" srcId="{5A065F19-4621-4361-A24D-B112D58B43B5}" destId="{BEFC3FED-2D3D-46B7-AC3A-7B7F275AABBC}" srcOrd="0" destOrd="0" presId="urn:microsoft.com/office/officeart/2018/2/layout/IconVerticalSolidList"/>
    <dgm:cxn modelId="{9E083D3A-E0D1-45A7-A13C-9604A04D1D9C}" type="presParOf" srcId="{5A065F19-4621-4361-A24D-B112D58B43B5}" destId="{F4D678A1-159B-4582-BCA9-E6E993577A43}" srcOrd="1" destOrd="0" presId="urn:microsoft.com/office/officeart/2018/2/layout/IconVerticalSolidList"/>
    <dgm:cxn modelId="{C228B3D1-E299-4C84-A351-BE386AFEED0B}" type="presParOf" srcId="{5A065F19-4621-4361-A24D-B112D58B43B5}" destId="{25374744-33DC-4465-85F3-B24CD77BCA42}" srcOrd="2" destOrd="0" presId="urn:microsoft.com/office/officeart/2018/2/layout/IconVerticalSolidList"/>
    <dgm:cxn modelId="{F247C3FA-6AC3-4580-AA52-54E1D6CEB4F9}" type="presParOf" srcId="{5A065F19-4621-4361-A24D-B112D58B43B5}" destId="{BCCDE182-F8A1-431E-8705-DB5E9913A054}" srcOrd="3" destOrd="0" presId="urn:microsoft.com/office/officeart/2018/2/layout/IconVerticalSolidList"/>
    <dgm:cxn modelId="{8DDC08CE-A7F6-4486-8167-EC15922ED250}" type="presParOf" srcId="{7B4BC49C-72F0-4B45-A50C-1C835B06D346}" destId="{09BC033E-34E3-4AD2-9A06-C8F8EDA1E2D5}" srcOrd="3" destOrd="0" presId="urn:microsoft.com/office/officeart/2018/2/layout/IconVerticalSolidList"/>
    <dgm:cxn modelId="{D2A9DAAA-C385-44C5-9FB4-FC454AB964A0}" type="presParOf" srcId="{7B4BC49C-72F0-4B45-A50C-1C835B06D346}" destId="{02B102B8-3052-46BB-BABC-823C4B816D09}" srcOrd="4" destOrd="0" presId="urn:microsoft.com/office/officeart/2018/2/layout/IconVerticalSolidList"/>
    <dgm:cxn modelId="{CE900627-BB9E-445E-8CC6-1B8A7C846C53}" type="presParOf" srcId="{02B102B8-3052-46BB-BABC-823C4B816D09}" destId="{76D83294-F7DC-4333-83DD-67058877E504}" srcOrd="0" destOrd="0" presId="urn:microsoft.com/office/officeart/2018/2/layout/IconVerticalSolidList"/>
    <dgm:cxn modelId="{C16864EC-6A74-4B53-8FEC-F618EFE8B2CF}" type="presParOf" srcId="{02B102B8-3052-46BB-BABC-823C4B816D09}" destId="{A8F7FB9F-BF6A-414C-8CD6-54CC321114EE}" srcOrd="1" destOrd="0" presId="urn:microsoft.com/office/officeart/2018/2/layout/IconVerticalSolidList"/>
    <dgm:cxn modelId="{F4934212-F18C-4879-A0DC-4FC6E8D11D92}" type="presParOf" srcId="{02B102B8-3052-46BB-BABC-823C4B816D09}" destId="{545B7213-9FE7-4B17-8397-D790BE090168}" srcOrd="2" destOrd="0" presId="urn:microsoft.com/office/officeart/2018/2/layout/IconVerticalSolidList"/>
    <dgm:cxn modelId="{1EA84FA3-7938-4E92-AD93-38313A77917C}" type="presParOf" srcId="{02B102B8-3052-46BB-BABC-823C4B816D09}" destId="{346409D0-DE86-4FF0-AAFC-5DDBF50083AD}" srcOrd="3" destOrd="0" presId="urn:microsoft.com/office/officeart/2018/2/layout/IconVerticalSolidList"/>
    <dgm:cxn modelId="{9A463D93-7A82-4DF5-B610-28506D730C43}" type="presParOf" srcId="{7B4BC49C-72F0-4B45-A50C-1C835B06D346}" destId="{49E6844E-74E5-4EB7-B2D3-70DA92783B38}" srcOrd="5" destOrd="0" presId="urn:microsoft.com/office/officeart/2018/2/layout/IconVerticalSolidList"/>
    <dgm:cxn modelId="{681A3266-D25D-4A70-B60D-3E8642CCFA8D}" type="presParOf" srcId="{7B4BC49C-72F0-4B45-A50C-1C835B06D346}" destId="{96A63DC3-14B9-4F4F-B593-57B751A89613}" srcOrd="6" destOrd="0" presId="urn:microsoft.com/office/officeart/2018/2/layout/IconVerticalSolidList"/>
    <dgm:cxn modelId="{5A6EE833-1788-49B6-9AE2-6330E129AAE4}" type="presParOf" srcId="{96A63DC3-14B9-4F4F-B593-57B751A89613}" destId="{E0DFC9D9-9351-411E-BB0C-02F1FAB8EB44}" srcOrd="0" destOrd="0" presId="urn:microsoft.com/office/officeart/2018/2/layout/IconVerticalSolidList"/>
    <dgm:cxn modelId="{66E185C9-AEE3-40D5-B581-4EA4DBAD5D7B}" type="presParOf" srcId="{96A63DC3-14B9-4F4F-B593-57B751A89613}" destId="{018A9ED7-A7FC-4434-B277-F0F061E1CB63}" srcOrd="1" destOrd="0" presId="urn:microsoft.com/office/officeart/2018/2/layout/IconVerticalSolidList"/>
    <dgm:cxn modelId="{FA33FD50-063D-473F-B8E6-095ACA957BF5}" type="presParOf" srcId="{96A63DC3-14B9-4F4F-B593-57B751A89613}" destId="{36914DE1-1C72-489C-9DF6-D12F1F50DC64}" srcOrd="2" destOrd="0" presId="urn:microsoft.com/office/officeart/2018/2/layout/IconVerticalSolidList"/>
    <dgm:cxn modelId="{A2232C7D-7CF1-4B8E-A1C0-EFD9222669F8}" type="presParOf" srcId="{96A63DC3-14B9-4F4F-B593-57B751A89613}" destId="{840060E6-8C88-4E66-975A-11B78C09C5B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304F4F-FCBB-4693-BD24-DF4EDCE4A53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D54891-BEBA-4BBF-8BB6-3AF8E13CB76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Invest in academic-led ICT innovation</a:t>
          </a:r>
        </a:p>
      </dgm:t>
    </dgm:pt>
    <dgm:pt modelId="{25AB08EB-873E-4840-9C9E-941A4522E9D2}" type="parTrans" cxnId="{557C6517-5A45-453B-946A-02A5D11385D2}">
      <dgm:prSet/>
      <dgm:spPr/>
      <dgm:t>
        <a:bodyPr/>
        <a:lstStyle/>
        <a:p>
          <a:endParaRPr lang="en-US"/>
        </a:p>
      </dgm:t>
    </dgm:pt>
    <dgm:pt modelId="{80B84D51-4FD5-44CD-915E-8662A26B929D}" type="sibTrans" cxnId="{557C6517-5A45-453B-946A-02A5D11385D2}">
      <dgm:prSet/>
      <dgm:spPr/>
      <dgm:t>
        <a:bodyPr/>
        <a:lstStyle/>
        <a:p>
          <a:endParaRPr lang="en-US"/>
        </a:p>
      </dgm:t>
    </dgm:pt>
    <dgm:pt modelId="{6D7E68D8-C38C-4D93-B7FB-7E1340ADF28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Partner across sectors for digital growth</a:t>
          </a:r>
        </a:p>
      </dgm:t>
    </dgm:pt>
    <dgm:pt modelId="{61E9FE62-D8DE-49E8-B57E-88552A051E4B}" type="parTrans" cxnId="{9A9B50E5-FAED-43D0-B748-84DE33F407F3}">
      <dgm:prSet/>
      <dgm:spPr/>
      <dgm:t>
        <a:bodyPr/>
        <a:lstStyle/>
        <a:p>
          <a:endParaRPr lang="en-US"/>
        </a:p>
      </dgm:t>
    </dgm:pt>
    <dgm:pt modelId="{361FD47B-A3ED-4191-9073-E2B1B0A7E083}" type="sibTrans" cxnId="{9A9B50E5-FAED-43D0-B748-84DE33F407F3}">
      <dgm:prSet/>
      <dgm:spPr/>
      <dgm:t>
        <a:bodyPr/>
        <a:lstStyle/>
        <a:p>
          <a:endParaRPr lang="en-US"/>
        </a:p>
      </dgm:t>
    </dgm:pt>
    <dgm:pt modelId="{1899F181-7BCE-4F98-99D9-96DF892B805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Empower ethical digital citizens</a:t>
          </a:r>
        </a:p>
      </dgm:t>
    </dgm:pt>
    <dgm:pt modelId="{4925ADF2-AE39-4ACF-A306-1304F273C639}" type="parTrans" cxnId="{6238030D-09C3-4A91-9C23-2847F9B0F240}">
      <dgm:prSet/>
      <dgm:spPr/>
      <dgm:t>
        <a:bodyPr/>
        <a:lstStyle/>
        <a:p>
          <a:endParaRPr lang="en-US"/>
        </a:p>
      </dgm:t>
    </dgm:pt>
    <dgm:pt modelId="{D6F213A6-3747-4D87-8F06-E5F29AB17C69}" type="sibTrans" cxnId="{6238030D-09C3-4A91-9C23-2847F9B0F240}">
      <dgm:prSet/>
      <dgm:spPr/>
      <dgm:t>
        <a:bodyPr/>
        <a:lstStyle/>
        <a:p>
          <a:endParaRPr lang="en-US"/>
        </a:p>
      </dgm:t>
    </dgm:pt>
    <dgm:pt modelId="{184F4AD1-D0B5-44AE-A755-94C2847E5AE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Make universities leaders in digital transformation</a:t>
          </a:r>
        </a:p>
      </dgm:t>
    </dgm:pt>
    <dgm:pt modelId="{7B12ED02-6962-4F72-A497-10502B5B29CE}" type="parTrans" cxnId="{C88FF390-2B75-4AEC-8DCC-C51431CE838E}">
      <dgm:prSet/>
      <dgm:spPr/>
      <dgm:t>
        <a:bodyPr/>
        <a:lstStyle/>
        <a:p>
          <a:endParaRPr lang="en-US"/>
        </a:p>
      </dgm:t>
    </dgm:pt>
    <dgm:pt modelId="{CEFF8FEA-75C9-45DA-B0F6-9C0E6667DB97}" type="sibTrans" cxnId="{C88FF390-2B75-4AEC-8DCC-C51431CE838E}">
      <dgm:prSet/>
      <dgm:spPr/>
      <dgm:t>
        <a:bodyPr/>
        <a:lstStyle/>
        <a:p>
          <a:endParaRPr lang="en-US"/>
        </a:p>
      </dgm:t>
    </dgm:pt>
    <dgm:pt modelId="{9DFB0BE2-AD54-4259-8687-ABAA32196630}" type="pres">
      <dgm:prSet presAssocID="{D8304F4F-FCBB-4693-BD24-DF4EDCE4A53E}" presName="root" presStyleCnt="0">
        <dgm:presLayoutVars>
          <dgm:dir/>
          <dgm:resizeHandles val="exact"/>
        </dgm:presLayoutVars>
      </dgm:prSet>
      <dgm:spPr/>
    </dgm:pt>
    <dgm:pt modelId="{78D14309-6E54-4226-A34E-FE06F22B8A61}" type="pres">
      <dgm:prSet presAssocID="{CDD54891-BEBA-4BBF-8BB6-3AF8E13CB761}" presName="compNode" presStyleCnt="0"/>
      <dgm:spPr/>
    </dgm:pt>
    <dgm:pt modelId="{17313AB1-97F1-439E-87F3-B95EB8A507E4}" type="pres">
      <dgm:prSet presAssocID="{CDD54891-BEBA-4BBF-8BB6-3AF8E13CB761}" presName="bgRect" presStyleLbl="bgShp" presStyleIdx="0" presStyleCnt="4"/>
      <dgm:spPr/>
    </dgm:pt>
    <dgm:pt modelId="{6695D1A2-193D-4D40-94DE-68B541A98F73}" type="pres">
      <dgm:prSet presAssocID="{CDD54891-BEBA-4BBF-8BB6-3AF8E13CB76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2DC71CDD-561D-4C97-8724-4567EBC78670}" type="pres">
      <dgm:prSet presAssocID="{CDD54891-BEBA-4BBF-8BB6-3AF8E13CB761}" presName="spaceRect" presStyleCnt="0"/>
      <dgm:spPr/>
    </dgm:pt>
    <dgm:pt modelId="{6D5D7013-5EEF-4153-B115-E9C61AC72B0C}" type="pres">
      <dgm:prSet presAssocID="{CDD54891-BEBA-4BBF-8BB6-3AF8E13CB761}" presName="parTx" presStyleLbl="revTx" presStyleIdx="0" presStyleCnt="4">
        <dgm:presLayoutVars>
          <dgm:chMax val="0"/>
          <dgm:chPref val="0"/>
        </dgm:presLayoutVars>
      </dgm:prSet>
      <dgm:spPr/>
    </dgm:pt>
    <dgm:pt modelId="{935CA384-5BCA-4B83-BF29-F249CC3F6A68}" type="pres">
      <dgm:prSet presAssocID="{80B84D51-4FD5-44CD-915E-8662A26B929D}" presName="sibTrans" presStyleCnt="0"/>
      <dgm:spPr/>
    </dgm:pt>
    <dgm:pt modelId="{971B3034-47BD-4C7D-8BE5-50BC0426B1C0}" type="pres">
      <dgm:prSet presAssocID="{6D7E68D8-C38C-4D93-B7FB-7E1340ADF28E}" presName="compNode" presStyleCnt="0"/>
      <dgm:spPr/>
    </dgm:pt>
    <dgm:pt modelId="{609CB02D-A7E4-4BBF-AFBE-73811DFC7937}" type="pres">
      <dgm:prSet presAssocID="{6D7E68D8-C38C-4D93-B7FB-7E1340ADF28E}" presName="bgRect" presStyleLbl="bgShp" presStyleIdx="1" presStyleCnt="4"/>
      <dgm:spPr/>
    </dgm:pt>
    <dgm:pt modelId="{0B5480E8-2882-4CCF-9591-658689E77471}" type="pres">
      <dgm:prSet presAssocID="{6D7E68D8-C38C-4D93-B7FB-7E1340ADF28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7AE61AD4-F718-4D71-A8B0-BE9EA270B702}" type="pres">
      <dgm:prSet presAssocID="{6D7E68D8-C38C-4D93-B7FB-7E1340ADF28E}" presName="spaceRect" presStyleCnt="0"/>
      <dgm:spPr/>
    </dgm:pt>
    <dgm:pt modelId="{285A02E5-801C-4C1E-811B-AAE7331B3705}" type="pres">
      <dgm:prSet presAssocID="{6D7E68D8-C38C-4D93-B7FB-7E1340ADF28E}" presName="parTx" presStyleLbl="revTx" presStyleIdx="1" presStyleCnt="4">
        <dgm:presLayoutVars>
          <dgm:chMax val="0"/>
          <dgm:chPref val="0"/>
        </dgm:presLayoutVars>
      </dgm:prSet>
      <dgm:spPr/>
    </dgm:pt>
    <dgm:pt modelId="{8A5FA689-C710-4D48-BC31-570272097638}" type="pres">
      <dgm:prSet presAssocID="{361FD47B-A3ED-4191-9073-E2B1B0A7E083}" presName="sibTrans" presStyleCnt="0"/>
      <dgm:spPr/>
    </dgm:pt>
    <dgm:pt modelId="{2881A57D-4BF3-4790-89E8-2211ADD3BE49}" type="pres">
      <dgm:prSet presAssocID="{1899F181-7BCE-4F98-99D9-96DF892B8051}" presName="compNode" presStyleCnt="0"/>
      <dgm:spPr/>
    </dgm:pt>
    <dgm:pt modelId="{F7AC4898-4117-4BDB-9E09-E6AB92DA347D}" type="pres">
      <dgm:prSet presAssocID="{1899F181-7BCE-4F98-99D9-96DF892B8051}" presName="bgRect" presStyleLbl="bgShp" presStyleIdx="2" presStyleCnt="4"/>
      <dgm:spPr/>
    </dgm:pt>
    <dgm:pt modelId="{E98F10FB-AA23-478A-ABF9-21B92E4E864D}" type="pres">
      <dgm:prSet presAssocID="{1899F181-7BCE-4F98-99D9-96DF892B805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700B7305-16FC-42EC-85E4-F7F6A833BF2A}" type="pres">
      <dgm:prSet presAssocID="{1899F181-7BCE-4F98-99D9-96DF892B8051}" presName="spaceRect" presStyleCnt="0"/>
      <dgm:spPr/>
    </dgm:pt>
    <dgm:pt modelId="{4ED68922-2199-4C14-8861-C73437FB37EC}" type="pres">
      <dgm:prSet presAssocID="{1899F181-7BCE-4F98-99D9-96DF892B8051}" presName="parTx" presStyleLbl="revTx" presStyleIdx="2" presStyleCnt="4">
        <dgm:presLayoutVars>
          <dgm:chMax val="0"/>
          <dgm:chPref val="0"/>
        </dgm:presLayoutVars>
      </dgm:prSet>
      <dgm:spPr/>
    </dgm:pt>
    <dgm:pt modelId="{B720367A-BAB2-40BE-90CC-9B87DBE89B96}" type="pres">
      <dgm:prSet presAssocID="{D6F213A6-3747-4D87-8F06-E5F29AB17C69}" presName="sibTrans" presStyleCnt="0"/>
      <dgm:spPr/>
    </dgm:pt>
    <dgm:pt modelId="{9B627ABB-6474-40AA-94BE-29E8C2A4CD05}" type="pres">
      <dgm:prSet presAssocID="{184F4AD1-D0B5-44AE-A755-94C2847E5AE9}" presName="compNode" presStyleCnt="0"/>
      <dgm:spPr/>
    </dgm:pt>
    <dgm:pt modelId="{29904CD1-4EFF-4C87-AD52-345B173D2582}" type="pres">
      <dgm:prSet presAssocID="{184F4AD1-D0B5-44AE-A755-94C2847E5AE9}" presName="bgRect" presStyleLbl="bgShp" presStyleIdx="3" presStyleCnt="4"/>
      <dgm:spPr/>
    </dgm:pt>
    <dgm:pt modelId="{4A92AEFB-3BAE-43A2-8153-04056247DC9C}" type="pres">
      <dgm:prSet presAssocID="{184F4AD1-D0B5-44AE-A755-94C2847E5AE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8AB260A-203A-4CA2-8098-035BDDD51723}" type="pres">
      <dgm:prSet presAssocID="{184F4AD1-D0B5-44AE-A755-94C2847E5AE9}" presName="spaceRect" presStyleCnt="0"/>
      <dgm:spPr/>
    </dgm:pt>
    <dgm:pt modelId="{60F982E0-5819-4A12-ABE9-4DB025B1E9C3}" type="pres">
      <dgm:prSet presAssocID="{184F4AD1-D0B5-44AE-A755-94C2847E5AE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238030D-09C3-4A91-9C23-2847F9B0F240}" srcId="{D8304F4F-FCBB-4693-BD24-DF4EDCE4A53E}" destId="{1899F181-7BCE-4F98-99D9-96DF892B8051}" srcOrd="2" destOrd="0" parTransId="{4925ADF2-AE39-4ACF-A306-1304F273C639}" sibTransId="{D6F213A6-3747-4D87-8F06-E5F29AB17C69}"/>
    <dgm:cxn modelId="{E084BE0E-464F-4E73-A412-0C8D1C0B76AE}" type="presOf" srcId="{6D7E68D8-C38C-4D93-B7FB-7E1340ADF28E}" destId="{285A02E5-801C-4C1E-811B-AAE7331B3705}" srcOrd="0" destOrd="0" presId="urn:microsoft.com/office/officeart/2018/2/layout/IconVerticalSolidList"/>
    <dgm:cxn modelId="{557C6517-5A45-453B-946A-02A5D11385D2}" srcId="{D8304F4F-FCBB-4693-BD24-DF4EDCE4A53E}" destId="{CDD54891-BEBA-4BBF-8BB6-3AF8E13CB761}" srcOrd="0" destOrd="0" parTransId="{25AB08EB-873E-4840-9C9E-941A4522E9D2}" sibTransId="{80B84D51-4FD5-44CD-915E-8662A26B929D}"/>
    <dgm:cxn modelId="{1BE8FC26-08EF-4D52-A08D-C2CCA0EC19BA}" type="presOf" srcId="{184F4AD1-D0B5-44AE-A755-94C2847E5AE9}" destId="{60F982E0-5819-4A12-ABE9-4DB025B1E9C3}" srcOrd="0" destOrd="0" presId="urn:microsoft.com/office/officeart/2018/2/layout/IconVerticalSolidList"/>
    <dgm:cxn modelId="{B08A8A35-0322-4F51-BD0F-2C4C42D8C0E7}" type="presOf" srcId="{1899F181-7BCE-4F98-99D9-96DF892B8051}" destId="{4ED68922-2199-4C14-8861-C73437FB37EC}" srcOrd="0" destOrd="0" presId="urn:microsoft.com/office/officeart/2018/2/layout/IconVerticalSolidList"/>
    <dgm:cxn modelId="{D4EF0D60-B01C-46A9-A5C3-D90030301D77}" type="presOf" srcId="{D8304F4F-FCBB-4693-BD24-DF4EDCE4A53E}" destId="{9DFB0BE2-AD54-4259-8687-ABAA32196630}" srcOrd="0" destOrd="0" presId="urn:microsoft.com/office/officeart/2018/2/layout/IconVerticalSolidList"/>
    <dgm:cxn modelId="{C88FF390-2B75-4AEC-8DCC-C51431CE838E}" srcId="{D8304F4F-FCBB-4693-BD24-DF4EDCE4A53E}" destId="{184F4AD1-D0B5-44AE-A755-94C2847E5AE9}" srcOrd="3" destOrd="0" parTransId="{7B12ED02-6962-4F72-A497-10502B5B29CE}" sibTransId="{CEFF8FEA-75C9-45DA-B0F6-9C0E6667DB97}"/>
    <dgm:cxn modelId="{9A9B50E5-FAED-43D0-B748-84DE33F407F3}" srcId="{D8304F4F-FCBB-4693-BD24-DF4EDCE4A53E}" destId="{6D7E68D8-C38C-4D93-B7FB-7E1340ADF28E}" srcOrd="1" destOrd="0" parTransId="{61E9FE62-D8DE-49E8-B57E-88552A051E4B}" sibTransId="{361FD47B-A3ED-4191-9073-E2B1B0A7E083}"/>
    <dgm:cxn modelId="{1F072DF3-2330-43D5-8475-43020BA812F7}" type="presOf" srcId="{CDD54891-BEBA-4BBF-8BB6-3AF8E13CB761}" destId="{6D5D7013-5EEF-4153-B115-E9C61AC72B0C}" srcOrd="0" destOrd="0" presId="urn:microsoft.com/office/officeart/2018/2/layout/IconVerticalSolidList"/>
    <dgm:cxn modelId="{00C0A44D-6333-4C7D-AC42-F8DFC09FABEB}" type="presParOf" srcId="{9DFB0BE2-AD54-4259-8687-ABAA32196630}" destId="{78D14309-6E54-4226-A34E-FE06F22B8A61}" srcOrd="0" destOrd="0" presId="urn:microsoft.com/office/officeart/2018/2/layout/IconVerticalSolidList"/>
    <dgm:cxn modelId="{E39C1854-BE20-4E8A-99EF-280ED5F658CC}" type="presParOf" srcId="{78D14309-6E54-4226-A34E-FE06F22B8A61}" destId="{17313AB1-97F1-439E-87F3-B95EB8A507E4}" srcOrd="0" destOrd="0" presId="urn:microsoft.com/office/officeart/2018/2/layout/IconVerticalSolidList"/>
    <dgm:cxn modelId="{EB722A28-151D-43E2-90AE-DABB42CC1E3B}" type="presParOf" srcId="{78D14309-6E54-4226-A34E-FE06F22B8A61}" destId="{6695D1A2-193D-4D40-94DE-68B541A98F73}" srcOrd="1" destOrd="0" presId="urn:microsoft.com/office/officeart/2018/2/layout/IconVerticalSolidList"/>
    <dgm:cxn modelId="{F6563FF3-E348-4613-A3EF-2D65916C2439}" type="presParOf" srcId="{78D14309-6E54-4226-A34E-FE06F22B8A61}" destId="{2DC71CDD-561D-4C97-8724-4567EBC78670}" srcOrd="2" destOrd="0" presId="urn:microsoft.com/office/officeart/2018/2/layout/IconVerticalSolidList"/>
    <dgm:cxn modelId="{0DCE108E-FDC5-4001-8390-ED912FAA4ABF}" type="presParOf" srcId="{78D14309-6E54-4226-A34E-FE06F22B8A61}" destId="{6D5D7013-5EEF-4153-B115-E9C61AC72B0C}" srcOrd="3" destOrd="0" presId="urn:microsoft.com/office/officeart/2018/2/layout/IconVerticalSolidList"/>
    <dgm:cxn modelId="{4E92E25E-4A0D-4A24-8519-5677E08F4605}" type="presParOf" srcId="{9DFB0BE2-AD54-4259-8687-ABAA32196630}" destId="{935CA384-5BCA-4B83-BF29-F249CC3F6A68}" srcOrd="1" destOrd="0" presId="urn:microsoft.com/office/officeart/2018/2/layout/IconVerticalSolidList"/>
    <dgm:cxn modelId="{F6704911-D3A2-419B-B30D-07FEB9EF0FBA}" type="presParOf" srcId="{9DFB0BE2-AD54-4259-8687-ABAA32196630}" destId="{971B3034-47BD-4C7D-8BE5-50BC0426B1C0}" srcOrd="2" destOrd="0" presId="urn:microsoft.com/office/officeart/2018/2/layout/IconVerticalSolidList"/>
    <dgm:cxn modelId="{B8D1BA73-A90C-4C94-AE0D-93C2E49D0741}" type="presParOf" srcId="{971B3034-47BD-4C7D-8BE5-50BC0426B1C0}" destId="{609CB02D-A7E4-4BBF-AFBE-73811DFC7937}" srcOrd="0" destOrd="0" presId="urn:microsoft.com/office/officeart/2018/2/layout/IconVerticalSolidList"/>
    <dgm:cxn modelId="{1D044EB1-18B8-4D1A-91BF-48A1DD04B22B}" type="presParOf" srcId="{971B3034-47BD-4C7D-8BE5-50BC0426B1C0}" destId="{0B5480E8-2882-4CCF-9591-658689E77471}" srcOrd="1" destOrd="0" presId="urn:microsoft.com/office/officeart/2018/2/layout/IconVerticalSolidList"/>
    <dgm:cxn modelId="{1D19FCE2-8789-4945-99B8-BE9691CE3DEE}" type="presParOf" srcId="{971B3034-47BD-4C7D-8BE5-50BC0426B1C0}" destId="{7AE61AD4-F718-4D71-A8B0-BE9EA270B702}" srcOrd="2" destOrd="0" presId="urn:microsoft.com/office/officeart/2018/2/layout/IconVerticalSolidList"/>
    <dgm:cxn modelId="{A7B49633-571A-4BB9-A2B6-0D642AC527C1}" type="presParOf" srcId="{971B3034-47BD-4C7D-8BE5-50BC0426B1C0}" destId="{285A02E5-801C-4C1E-811B-AAE7331B3705}" srcOrd="3" destOrd="0" presId="urn:microsoft.com/office/officeart/2018/2/layout/IconVerticalSolidList"/>
    <dgm:cxn modelId="{8527F9B5-3DAC-4F78-80ED-EDC854E319AE}" type="presParOf" srcId="{9DFB0BE2-AD54-4259-8687-ABAA32196630}" destId="{8A5FA689-C710-4D48-BC31-570272097638}" srcOrd="3" destOrd="0" presId="urn:microsoft.com/office/officeart/2018/2/layout/IconVerticalSolidList"/>
    <dgm:cxn modelId="{44A29BC9-8A94-415B-8E73-5B18AB10D8DB}" type="presParOf" srcId="{9DFB0BE2-AD54-4259-8687-ABAA32196630}" destId="{2881A57D-4BF3-4790-89E8-2211ADD3BE49}" srcOrd="4" destOrd="0" presId="urn:microsoft.com/office/officeart/2018/2/layout/IconVerticalSolidList"/>
    <dgm:cxn modelId="{47F930E8-517F-43BD-B76C-B48B649CF69D}" type="presParOf" srcId="{2881A57D-4BF3-4790-89E8-2211ADD3BE49}" destId="{F7AC4898-4117-4BDB-9E09-E6AB92DA347D}" srcOrd="0" destOrd="0" presId="urn:microsoft.com/office/officeart/2018/2/layout/IconVerticalSolidList"/>
    <dgm:cxn modelId="{CCFA867E-254B-4E96-8A40-9C0859CB1C65}" type="presParOf" srcId="{2881A57D-4BF3-4790-89E8-2211ADD3BE49}" destId="{E98F10FB-AA23-478A-ABF9-21B92E4E864D}" srcOrd="1" destOrd="0" presId="urn:microsoft.com/office/officeart/2018/2/layout/IconVerticalSolidList"/>
    <dgm:cxn modelId="{4AC4FD32-12B8-4783-98EF-758EE3A69CF0}" type="presParOf" srcId="{2881A57D-4BF3-4790-89E8-2211ADD3BE49}" destId="{700B7305-16FC-42EC-85E4-F7F6A833BF2A}" srcOrd="2" destOrd="0" presId="urn:microsoft.com/office/officeart/2018/2/layout/IconVerticalSolidList"/>
    <dgm:cxn modelId="{226378E2-5B37-4E9A-A09B-EEB5E54C1D1B}" type="presParOf" srcId="{2881A57D-4BF3-4790-89E8-2211ADD3BE49}" destId="{4ED68922-2199-4C14-8861-C73437FB37EC}" srcOrd="3" destOrd="0" presId="urn:microsoft.com/office/officeart/2018/2/layout/IconVerticalSolidList"/>
    <dgm:cxn modelId="{3C0723AA-B4C8-4DE7-95E8-02CAC2F5B40F}" type="presParOf" srcId="{9DFB0BE2-AD54-4259-8687-ABAA32196630}" destId="{B720367A-BAB2-40BE-90CC-9B87DBE89B96}" srcOrd="5" destOrd="0" presId="urn:microsoft.com/office/officeart/2018/2/layout/IconVerticalSolidList"/>
    <dgm:cxn modelId="{5E30A0F9-91D9-40B2-92A5-1D78711F2483}" type="presParOf" srcId="{9DFB0BE2-AD54-4259-8687-ABAA32196630}" destId="{9B627ABB-6474-40AA-94BE-29E8C2A4CD05}" srcOrd="6" destOrd="0" presId="urn:microsoft.com/office/officeart/2018/2/layout/IconVerticalSolidList"/>
    <dgm:cxn modelId="{215B5D89-21A5-4057-818F-72C261249C7E}" type="presParOf" srcId="{9B627ABB-6474-40AA-94BE-29E8C2A4CD05}" destId="{29904CD1-4EFF-4C87-AD52-345B173D2582}" srcOrd="0" destOrd="0" presId="urn:microsoft.com/office/officeart/2018/2/layout/IconVerticalSolidList"/>
    <dgm:cxn modelId="{913246E7-59C1-47C4-A360-FB7FB1E2DF2E}" type="presParOf" srcId="{9B627ABB-6474-40AA-94BE-29E8C2A4CD05}" destId="{4A92AEFB-3BAE-43A2-8153-04056247DC9C}" srcOrd="1" destOrd="0" presId="urn:microsoft.com/office/officeart/2018/2/layout/IconVerticalSolidList"/>
    <dgm:cxn modelId="{6B33A05A-EC8C-4E53-8194-C9C1D145A474}" type="presParOf" srcId="{9B627ABB-6474-40AA-94BE-29E8C2A4CD05}" destId="{C8AB260A-203A-4CA2-8098-035BDDD51723}" srcOrd="2" destOrd="0" presId="urn:microsoft.com/office/officeart/2018/2/layout/IconVerticalSolidList"/>
    <dgm:cxn modelId="{7DBC71A2-463A-40ED-A73F-E29F4A9D6F5C}" type="presParOf" srcId="{9B627ABB-6474-40AA-94BE-29E8C2A4CD05}" destId="{60F982E0-5819-4A12-ABE9-4DB025B1E9C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714AB-ADF9-4C45-93E3-2848B924B98F}">
      <dsp:nvSpPr>
        <dsp:cNvPr id="0" name=""/>
        <dsp:cNvSpPr/>
      </dsp:nvSpPr>
      <dsp:spPr>
        <a:xfrm>
          <a:off x="160" y="936654"/>
          <a:ext cx="1932912" cy="23194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929" tIns="0" rIns="190929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Establish digital innovation hubs for local problem-solving</a:t>
          </a:r>
        </a:p>
      </dsp:txBody>
      <dsp:txXfrm>
        <a:off x="160" y="1864452"/>
        <a:ext cx="1932912" cy="1391697"/>
      </dsp:txXfrm>
    </dsp:sp>
    <dsp:sp modelId="{C71F75B8-789B-4309-B6BE-269CAE944676}">
      <dsp:nvSpPr>
        <dsp:cNvPr id="0" name=""/>
        <dsp:cNvSpPr/>
      </dsp:nvSpPr>
      <dsp:spPr>
        <a:xfrm>
          <a:off x="160" y="936654"/>
          <a:ext cx="1932912" cy="9277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929" tIns="165100" rIns="190929" bIns="16510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01</a:t>
          </a:r>
        </a:p>
      </dsp:txBody>
      <dsp:txXfrm>
        <a:off x="160" y="936654"/>
        <a:ext cx="1932912" cy="927798"/>
      </dsp:txXfrm>
    </dsp:sp>
    <dsp:sp modelId="{6E567027-A2B4-4A05-82A9-95700EA6F8D6}">
      <dsp:nvSpPr>
        <dsp:cNvPr id="0" name=""/>
        <dsp:cNvSpPr/>
      </dsp:nvSpPr>
      <dsp:spPr>
        <a:xfrm>
          <a:off x="2087706" y="936654"/>
          <a:ext cx="1932912" cy="2319495"/>
        </a:xfrm>
        <a:prstGeom prst="rect">
          <a:avLst/>
        </a:prstGeom>
        <a:solidFill>
          <a:schemeClr val="accent2">
            <a:hueOff val="1560507"/>
            <a:satOff val="-1946"/>
            <a:lumOff val="458"/>
            <a:alphaOff val="0"/>
          </a:schemeClr>
        </a:solidFill>
        <a:ln w="25400" cap="flat" cmpd="sng" algn="ctr">
          <a:solidFill>
            <a:schemeClr val="accent2">
              <a:hueOff val="1560507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929" tIns="0" rIns="190929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Integrate AI and digital skills into curricula</a:t>
          </a:r>
        </a:p>
      </dsp:txBody>
      <dsp:txXfrm>
        <a:off x="2087706" y="1864452"/>
        <a:ext cx="1932912" cy="1391697"/>
      </dsp:txXfrm>
    </dsp:sp>
    <dsp:sp modelId="{5C8AF390-CD53-4C30-9F52-B749E9C69269}">
      <dsp:nvSpPr>
        <dsp:cNvPr id="0" name=""/>
        <dsp:cNvSpPr/>
      </dsp:nvSpPr>
      <dsp:spPr>
        <a:xfrm>
          <a:off x="2087706" y="936654"/>
          <a:ext cx="1932912" cy="9277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929" tIns="165100" rIns="190929" bIns="16510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02</a:t>
          </a:r>
        </a:p>
      </dsp:txBody>
      <dsp:txXfrm>
        <a:off x="2087706" y="936654"/>
        <a:ext cx="1932912" cy="927798"/>
      </dsp:txXfrm>
    </dsp:sp>
    <dsp:sp modelId="{AF785BA6-3B8B-4DC8-B438-121FBBBCB30C}">
      <dsp:nvSpPr>
        <dsp:cNvPr id="0" name=""/>
        <dsp:cNvSpPr/>
      </dsp:nvSpPr>
      <dsp:spPr>
        <a:xfrm>
          <a:off x="4175252" y="936654"/>
          <a:ext cx="1932912" cy="2319495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929" tIns="0" rIns="190929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Promote inclusive ICT access for underserved groups</a:t>
          </a:r>
        </a:p>
      </dsp:txBody>
      <dsp:txXfrm>
        <a:off x="4175252" y="1864452"/>
        <a:ext cx="1932912" cy="1391697"/>
      </dsp:txXfrm>
    </dsp:sp>
    <dsp:sp modelId="{A2B24D52-2436-427C-912E-5C94915BF4BC}">
      <dsp:nvSpPr>
        <dsp:cNvPr id="0" name=""/>
        <dsp:cNvSpPr/>
      </dsp:nvSpPr>
      <dsp:spPr>
        <a:xfrm>
          <a:off x="4175252" y="936654"/>
          <a:ext cx="1932912" cy="9277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929" tIns="165100" rIns="190929" bIns="16510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03</a:t>
          </a:r>
        </a:p>
      </dsp:txBody>
      <dsp:txXfrm>
        <a:off x="4175252" y="936654"/>
        <a:ext cx="1932912" cy="927798"/>
      </dsp:txXfrm>
    </dsp:sp>
    <dsp:sp modelId="{00912851-33E7-42DF-9E2B-8E5CF18C62AD}">
      <dsp:nvSpPr>
        <dsp:cNvPr id="0" name=""/>
        <dsp:cNvSpPr/>
      </dsp:nvSpPr>
      <dsp:spPr>
        <a:xfrm>
          <a:off x="6262797" y="936654"/>
          <a:ext cx="1932912" cy="2319495"/>
        </a:xfrm>
        <a:prstGeom prst="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20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929" tIns="0" rIns="190929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Train educators using AI competency frameworks</a:t>
          </a:r>
        </a:p>
      </dsp:txBody>
      <dsp:txXfrm>
        <a:off x="6262797" y="1864452"/>
        <a:ext cx="1932912" cy="1391697"/>
      </dsp:txXfrm>
    </dsp:sp>
    <dsp:sp modelId="{6EA0A7A8-3B6E-40F0-B8EF-6642573F338E}">
      <dsp:nvSpPr>
        <dsp:cNvPr id="0" name=""/>
        <dsp:cNvSpPr/>
      </dsp:nvSpPr>
      <dsp:spPr>
        <a:xfrm>
          <a:off x="6262797" y="936654"/>
          <a:ext cx="1932912" cy="9277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929" tIns="165100" rIns="190929" bIns="16510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04</a:t>
          </a:r>
        </a:p>
      </dsp:txBody>
      <dsp:txXfrm>
        <a:off x="6262797" y="936654"/>
        <a:ext cx="1932912" cy="9277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E933D-9296-4027-8A31-D464087877CE}">
      <dsp:nvSpPr>
        <dsp:cNvPr id="0" name=""/>
        <dsp:cNvSpPr/>
      </dsp:nvSpPr>
      <dsp:spPr>
        <a:xfrm>
          <a:off x="0" y="717"/>
          <a:ext cx="4726201" cy="16792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C737E6-6A96-44AC-BEA3-A55194F0EE56}">
      <dsp:nvSpPr>
        <dsp:cNvPr id="0" name=""/>
        <dsp:cNvSpPr/>
      </dsp:nvSpPr>
      <dsp:spPr>
        <a:xfrm>
          <a:off x="507973" y="378548"/>
          <a:ext cx="923587" cy="9235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D0D98-2C04-4119-922C-1AD616562A19}">
      <dsp:nvSpPr>
        <dsp:cNvPr id="0" name=""/>
        <dsp:cNvSpPr/>
      </dsp:nvSpPr>
      <dsp:spPr>
        <a:xfrm>
          <a:off x="1939533" y="717"/>
          <a:ext cx="2786667" cy="1679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21" tIns="177721" rIns="177721" bIns="1777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Raise awareness of AI among educators</a:t>
          </a:r>
        </a:p>
      </dsp:txBody>
      <dsp:txXfrm>
        <a:off x="1939533" y="717"/>
        <a:ext cx="2786667" cy="1679249"/>
      </dsp:txXfrm>
    </dsp:sp>
    <dsp:sp modelId="{4ABF8326-1BF4-4D5C-95FC-460A0A5B7C56}">
      <dsp:nvSpPr>
        <dsp:cNvPr id="0" name=""/>
        <dsp:cNvSpPr/>
      </dsp:nvSpPr>
      <dsp:spPr>
        <a:xfrm>
          <a:off x="0" y="2099779"/>
          <a:ext cx="4726201" cy="16792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AC0D8F-CFCF-4A1F-B951-197E4AC04D43}">
      <dsp:nvSpPr>
        <dsp:cNvPr id="0" name=""/>
        <dsp:cNvSpPr/>
      </dsp:nvSpPr>
      <dsp:spPr>
        <a:xfrm>
          <a:off x="507973" y="2477610"/>
          <a:ext cx="923587" cy="9235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3ABF0-F3D1-45FF-99C7-227FD575429A}">
      <dsp:nvSpPr>
        <dsp:cNvPr id="0" name=""/>
        <dsp:cNvSpPr/>
      </dsp:nvSpPr>
      <dsp:spPr>
        <a:xfrm>
          <a:off x="1939533" y="2099779"/>
          <a:ext cx="2786667" cy="1679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21" tIns="177721" rIns="177721" bIns="1777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Use AI tools to enhance pedagogy</a:t>
          </a:r>
        </a:p>
      </dsp:txBody>
      <dsp:txXfrm>
        <a:off x="1939533" y="2099779"/>
        <a:ext cx="2786667" cy="1679249"/>
      </dsp:txXfrm>
    </dsp:sp>
    <dsp:sp modelId="{B6F6FE81-C923-4F55-92CA-4CE651507F76}">
      <dsp:nvSpPr>
        <dsp:cNvPr id="0" name=""/>
        <dsp:cNvSpPr/>
      </dsp:nvSpPr>
      <dsp:spPr>
        <a:xfrm>
          <a:off x="0" y="4198841"/>
          <a:ext cx="4726201" cy="16792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7614C6-DCF2-4D5E-BFFE-4FFF5A8D9069}">
      <dsp:nvSpPr>
        <dsp:cNvPr id="0" name=""/>
        <dsp:cNvSpPr/>
      </dsp:nvSpPr>
      <dsp:spPr>
        <a:xfrm>
          <a:off x="507973" y="4576672"/>
          <a:ext cx="923587" cy="9235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C1C44E-974F-4ED5-997C-47B6C8143417}">
      <dsp:nvSpPr>
        <dsp:cNvPr id="0" name=""/>
        <dsp:cNvSpPr/>
      </dsp:nvSpPr>
      <dsp:spPr>
        <a:xfrm>
          <a:off x="1939533" y="4198841"/>
          <a:ext cx="2786667" cy="1679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21" tIns="177721" rIns="177721" bIns="1777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Foster ethical thinking around classroom AI use</a:t>
          </a:r>
        </a:p>
      </dsp:txBody>
      <dsp:txXfrm>
        <a:off x="1939533" y="4198841"/>
        <a:ext cx="2786667" cy="16792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8E2FC-C880-478D-94BC-3104718119DA}">
      <dsp:nvSpPr>
        <dsp:cNvPr id="0" name=""/>
        <dsp:cNvSpPr/>
      </dsp:nvSpPr>
      <dsp:spPr>
        <a:xfrm>
          <a:off x="18535" y="659889"/>
          <a:ext cx="1080124" cy="108012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7AC141-3109-4700-9D0C-86D57333A9F5}">
      <dsp:nvSpPr>
        <dsp:cNvPr id="0" name=""/>
        <dsp:cNvSpPr/>
      </dsp:nvSpPr>
      <dsp:spPr>
        <a:xfrm>
          <a:off x="245361" y="886715"/>
          <a:ext cx="626472" cy="6264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4D0134-D758-4E1A-A76B-AFD62A99FB25}">
      <dsp:nvSpPr>
        <dsp:cNvPr id="0" name=""/>
        <dsp:cNvSpPr/>
      </dsp:nvSpPr>
      <dsp:spPr>
        <a:xfrm>
          <a:off x="1330115" y="659889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Follow UNESCO ethical AI guidelines</a:t>
          </a:r>
        </a:p>
      </dsp:txBody>
      <dsp:txXfrm>
        <a:off x="1330115" y="659889"/>
        <a:ext cx="2546008" cy="1080124"/>
      </dsp:txXfrm>
    </dsp:sp>
    <dsp:sp modelId="{6BA36CA0-1D10-4BED-8130-74D1E79B8A51}">
      <dsp:nvSpPr>
        <dsp:cNvPr id="0" name=""/>
        <dsp:cNvSpPr/>
      </dsp:nvSpPr>
      <dsp:spPr>
        <a:xfrm>
          <a:off x="4319746" y="659889"/>
          <a:ext cx="1080124" cy="108012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6E4A5-2492-4627-B681-A6288379B38B}">
      <dsp:nvSpPr>
        <dsp:cNvPr id="0" name=""/>
        <dsp:cNvSpPr/>
      </dsp:nvSpPr>
      <dsp:spPr>
        <a:xfrm>
          <a:off x="4546573" y="886715"/>
          <a:ext cx="626472" cy="6264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13BB01-1B24-42C8-9C98-5E6BAA73786F}">
      <dsp:nvSpPr>
        <dsp:cNvPr id="0" name=""/>
        <dsp:cNvSpPr/>
      </dsp:nvSpPr>
      <dsp:spPr>
        <a:xfrm>
          <a:off x="5631327" y="659889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Ensure privacy, data governance, transparency</a:t>
          </a:r>
        </a:p>
      </dsp:txBody>
      <dsp:txXfrm>
        <a:off x="5631327" y="659889"/>
        <a:ext cx="2546008" cy="1080124"/>
      </dsp:txXfrm>
    </dsp:sp>
    <dsp:sp modelId="{430EEC53-5863-499F-B3BA-0B14560A276C}">
      <dsp:nvSpPr>
        <dsp:cNvPr id="0" name=""/>
        <dsp:cNvSpPr/>
      </dsp:nvSpPr>
      <dsp:spPr>
        <a:xfrm>
          <a:off x="18535" y="2452790"/>
          <a:ext cx="1080124" cy="108012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00BF2D-F266-403A-AB77-E4B03D7F90A3}">
      <dsp:nvSpPr>
        <dsp:cNvPr id="0" name=""/>
        <dsp:cNvSpPr/>
      </dsp:nvSpPr>
      <dsp:spPr>
        <a:xfrm>
          <a:off x="245361" y="2679617"/>
          <a:ext cx="626472" cy="62647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95E48C-880C-42A4-98A4-03B1F122FD72}">
      <dsp:nvSpPr>
        <dsp:cNvPr id="0" name=""/>
        <dsp:cNvSpPr/>
      </dsp:nvSpPr>
      <dsp:spPr>
        <a:xfrm>
          <a:off x="1330115" y="2452790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Address algorithmic bias in African contexts</a:t>
          </a:r>
        </a:p>
      </dsp:txBody>
      <dsp:txXfrm>
        <a:off x="1330115" y="2452790"/>
        <a:ext cx="2546008" cy="1080124"/>
      </dsp:txXfrm>
    </dsp:sp>
    <dsp:sp modelId="{02E608B2-F6E8-49CD-BEF8-BBB09894E6C6}">
      <dsp:nvSpPr>
        <dsp:cNvPr id="0" name=""/>
        <dsp:cNvSpPr/>
      </dsp:nvSpPr>
      <dsp:spPr>
        <a:xfrm>
          <a:off x="4319746" y="2452790"/>
          <a:ext cx="1080124" cy="108012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308E10-2CB5-4AA4-B5D7-9B36040EBFBD}">
      <dsp:nvSpPr>
        <dsp:cNvPr id="0" name=""/>
        <dsp:cNvSpPr/>
      </dsp:nvSpPr>
      <dsp:spPr>
        <a:xfrm>
          <a:off x="4546573" y="2679617"/>
          <a:ext cx="626472" cy="62647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701EB9-9200-4CE7-88FB-6EC576D0E011}">
      <dsp:nvSpPr>
        <dsp:cNvPr id="0" name=""/>
        <dsp:cNvSpPr/>
      </dsp:nvSpPr>
      <dsp:spPr>
        <a:xfrm>
          <a:off x="5631327" y="2452790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Promote indigenous knowledge in digital content</a:t>
          </a:r>
        </a:p>
      </dsp:txBody>
      <dsp:txXfrm>
        <a:off x="5631327" y="2452790"/>
        <a:ext cx="2546008" cy="10801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BE4A35-7F57-45DA-BEEB-6C167008DC0A}">
      <dsp:nvSpPr>
        <dsp:cNvPr id="0" name=""/>
        <dsp:cNvSpPr/>
      </dsp:nvSpPr>
      <dsp:spPr>
        <a:xfrm>
          <a:off x="0" y="2288"/>
          <a:ext cx="4773168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BB2D19-45EE-4B46-B007-D28D3612EC4D}">
      <dsp:nvSpPr>
        <dsp:cNvPr id="0" name=""/>
        <dsp:cNvSpPr/>
      </dsp:nvSpPr>
      <dsp:spPr>
        <a:xfrm>
          <a:off x="350852" y="263253"/>
          <a:ext cx="637913" cy="6379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104DD4-9AC5-4450-BDF0-6345100487C9}">
      <dsp:nvSpPr>
        <dsp:cNvPr id="0" name=""/>
        <dsp:cNvSpPr/>
      </dsp:nvSpPr>
      <dsp:spPr>
        <a:xfrm>
          <a:off x="1339618" y="2288"/>
          <a:ext cx="3433549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Engage academia in national digital policies</a:t>
          </a:r>
        </a:p>
      </dsp:txBody>
      <dsp:txXfrm>
        <a:off x="1339618" y="2288"/>
        <a:ext cx="3433549" cy="1159843"/>
      </dsp:txXfrm>
    </dsp:sp>
    <dsp:sp modelId="{BEFC3FED-2D3D-46B7-AC3A-7B7F275AABBC}">
      <dsp:nvSpPr>
        <dsp:cNvPr id="0" name=""/>
        <dsp:cNvSpPr/>
      </dsp:nvSpPr>
      <dsp:spPr>
        <a:xfrm>
          <a:off x="0" y="1452092"/>
          <a:ext cx="4773168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D678A1-159B-4582-BCA9-E6E993577A43}">
      <dsp:nvSpPr>
        <dsp:cNvPr id="0" name=""/>
        <dsp:cNvSpPr/>
      </dsp:nvSpPr>
      <dsp:spPr>
        <a:xfrm>
          <a:off x="350852" y="1713057"/>
          <a:ext cx="637913" cy="6379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CDE182-F8A1-431E-8705-DB5E9913A054}">
      <dsp:nvSpPr>
        <dsp:cNvPr id="0" name=""/>
        <dsp:cNvSpPr/>
      </dsp:nvSpPr>
      <dsp:spPr>
        <a:xfrm>
          <a:off x="1339618" y="1452092"/>
          <a:ext cx="3433549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Align research with WSIS, AU 2063, and SDGs</a:t>
          </a:r>
        </a:p>
      </dsp:txBody>
      <dsp:txXfrm>
        <a:off x="1339618" y="1452092"/>
        <a:ext cx="3433549" cy="1159843"/>
      </dsp:txXfrm>
    </dsp:sp>
    <dsp:sp modelId="{76D83294-F7DC-4333-83DD-67058877E504}">
      <dsp:nvSpPr>
        <dsp:cNvPr id="0" name=""/>
        <dsp:cNvSpPr/>
      </dsp:nvSpPr>
      <dsp:spPr>
        <a:xfrm>
          <a:off x="0" y="2901896"/>
          <a:ext cx="4773168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F7FB9F-BF6A-414C-8CD6-54CC321114EE}">
      <dsp:nvSpPr>
        <dsp:cNvPr id="0" name=""/>
        <dsp:cNvSpPr/>
      </dsp:nvSpPr>
      <dsp:spPr>
        <a:xfrm>
          <a:off x="350852" y="3162861"/>
          <a:ext cx="637913" cy="6379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409D0-DE86-4FF0-AAFC-5DDBF50083AD}">
      <dsp:nvSpPr>
        <dsp:cNvPr id="0" name=""/>
        <dsp:cNvSpPr/>
      </dsp:nvSpPr>
      <dsp:spPr>
        <a:xfrm>
          <a:off x="1339618" y="2901896"/>
          <a:ext cx="3433549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Advocate for digital education in African strategies</a:t>
          </a:r>
        </a:p>
      </dsp:txBody>
      <dsp:txXfrm>
        <a:off x="1339618" y="2901896"/>
        <a:ext cx="3433549" cy="1159843"/>
      </dsp:txXfrm>
    </dsp:sp>
    <dsp:sp modelId="{E0DFC9D9-9351-411E-BB0C-02F1FAB8EB44}">
      <dsp:nvSpPr>
        <dsp:cNvPr id="0" name=""/>
        <dsp:cNvSpPr/>
      </dsp:nvSpPr>
      <dsp:spPr>
        <a:xfrm>
          <a:off x="0" y="4351700"/>
          <a:ext cx="4773168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8A9ED7-A7FC-4434-B277-F0F061E1CB63}">
      <dsp:nvSpPr>
        <dsp:cNvPr id="0" name=""/>
        <dsp:cNvSpPr/>
      </dsp:nvSpPr>
      <dsp:spPr>
        <a:xfrm>
          <a:off x="350852" y="4612665"/>
          <a:ext cx="637913" cy="63791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060E6-8C88-4E66-975A-11B78C09C5B4}">
      <dsp:nvSpPr>
        <dsp:cNvPr id="0" name=""/>
        <dsp:cNvSpPr/>
      </dsp:nvSpPr>
      <dsp:spPr>
        <a:xfrm>
          <a:off x="1339618" y="4351700"/>
          <a:ext cx="3433549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Create academic consortia for digital policy input</a:t>
          </a:r>
        </a:p>
      </dsp:txBody>
      <dsp:txXfrm>
        <a:off x="1339618" y="4351700"/>
        <a:ext cx="3433549" cy="11598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313AB1-97F1-439E-87F3-B95EB8A507E4}">
      <dsp:nvSpPr>
        <dsp:cNvPr id="0" name=""/>
        <dsp:cNvSpPr/>
      </dsp:nvSpPr>
      <dsp:spPr>
        <a:xfrm>
          <a:off x="0" y="1878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95D1A2-193D-4D40-94DE-68B541A98F73}">
      <dsp:nvSpPr>
        <dsp:cNvPr id="0" name=""/>
        <dsp:cNvSpPr/>
      </dsp:nvSpPr>
      <dsp:spPr>
        <a:xfrm>
          <a:off x="287993" y="216088"/>
          <a:ext cx="523623" cy="5236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D7013-5EEF-4153-B115-E9C61AC72B0C}">
      <dsp:nvSpPr>
        <dsp:cNvPr id="0" name=""/>
        <dsp:cNvSpPr/>
      </dsp:nvSpPr>
      <dsp:spPr>
        <a:xfrm>
          <a:off x="1099610" y="1878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Invest in academic-led ICT innovation</a:t>
          </a:r>
        </a:p>
      </dsp:txBody>
      <dsp:txXfrm>
        <a:off x="1099610" y="1878"/>
        <a:ext cx="7129989" cy="952043"/>
      </dsp:txXfrm>
    </dsp:sp>
    <dsp:sp modelId="{609CB02D-A7E4-4BBF-AFBE-73811DFC7937}">
      <dsp:nvSpPr>
        <dsp:cNvPr id="0" name=""/>
        <dsp:cNvSpPr/>
      </dsp:nvSpPr>
      <dsp:spPr>
        <a:xfrm>
          <a:off x="0" y="1191932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480E8-2882-4CCF-9591-658689E77471}">
      <dsp:nvSpPr>
        <dsp:cNvPr id="0" name=""/>
        <dsp:cNvSpPr/>
      </dsp:nvSpPr>
      <dsp:spPr>
        <a:xfrm>
          <a:off x="287993" y="1406142"/>
          <a:ext cx="523623" cy="5236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5A02E5-801C-4C1E-811B-AAE7331B3705}">
      <dsp:nvSpPr>
        <dsp:cNvPr id="0" name=""/>
        <dsp:cNvSpPr/>
      </dsp:nvSpPr>
      <dsp:spPr>
        <a:xfrm>
          <a:off x="1099610" y="1191932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Partner across sectors for digital growth</a:t>
          </a:r>
        </a:p>
      </dsp:txBody>
      <dsp:txXfrm>
        <a:off x="1099610" y="1191932"/>
        <a:ext cx="7129989" cy="952043"/>
      </dsp:txXfrm>
    </dsp:sp>
    <dsp:sp modelId="{F7AC4898-4117-4BDB-9E09-E6AB92DA347D}">
      <dsp:nvSpPr>
        <dsp:cNvPr id="0" name=""/>
        <dsp:cNvSpPr/>
      </dsp:nvSpPr>
      <dsp:spPr>
        <a:xfrm>
          <a:off x="0" y="2381986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8F10FB-AA23-478A-ABF9-21B92E4E864D}">
      <dsp:nvSpPr>
        <dsp:cNvPr id="0" name=""/>
        <dsp:cNvSpPr/>
      </dsp:nvSpPr>
      <dsp:spPr>
        <a:xfrm>
          <a:off x="287993" y="2596196"/>
          <a:ext cx="523623" cy="5236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D68922-2199-4C14-8861-C73437FB37EC}">
      <dsp:nvSpPr>
        <dsp:cNvPr id="0" name=""/>
        <dsp:cNvSpPr/>
      </dsp:nvSpPr>
      <dsp:spPr>
        <a:xfrm>
          <a:off x="1099610" y="2381986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Empower ethical digital citizens</a:t>
          </a:r>
        </a:p>
      </dsp:txBody>
      <dsp:txXfrm>
        <a:off x="1099610" y="2381986"/>
        <a:ext cx="7129989" cy="952043"/>
      </dsp:txXfrm>
    </dsp:sp>
    <dsp:sp modelId="{29904CD1-4EFF-4C87-AD52-345B173D2582}">
      <dsp:nvSpPr>
        <dsp:cNvPr id="0" name=""/>
        <dsp:cNvSpPr/>
      </dsp:nvSpPr>
      <dsp:spPr>
        <a:xfrm>
          <a:off x="0" y="3572041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92AEFB-3BAE-43A2-8153-04056247DC9C}">
      <dsp:nvSpPr>
        <dsp:cNvPr id="0" name=""/>
        <dsp:cNvSpPr/>
      </dsp:nvSpPr>
      <dsp:spPr>
        <a:xfrm>
          <a:off x="287993" y="3786250"/>
          <a:ext cx="523623" cy="5236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982E0-5819-4A12-ABE9-4DB025B1E9C3}">
      <dsp:nvSpPr>
        <dsp:cNvPr id="0" name=""/>
        <dsp:cNvSpPr/>
      </dsp:nvSpPr>
      <dsp:spPr>
        <a:xfrm>
          <a:off x="1099610" y="3572041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Make universities leaders in digital transformation</a:t>
          </a:r>
        </a:p>
      </dsp:txBody>
      <dsp:txXfrm>
        <a:off x="1099610" y="3572041"/>
        <a:ext cx="7129989" cy="952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594D9-1BFC-4884-B7D3-8C439A3A723A}" type="datetimeFigureOut">
              <a:rPr lang="en-NG" smtClean="0"/>
              <a:t>05/14/2025</a:t>
            </a:fld>
            <a:endParaRPr lang="en-N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F5E25-9A92-4C75-8529-D28F8CCA23E4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752131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F5E25-9A92-4C75-8529-D28F8CCA23E4}" type="slidenum">
              <a:rPr lang="en-NG" smtClean="0"/>
              <a:t>2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926665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 /><Relationship Id="rId2" Type="http://schemas.openxmlformats.org/officeDocument/2006/relationships/diagramData" Target="../diagrams/data3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3.xml" /><Relationship Id="rId5" Type="http://schemas.openxmlformats.org/officeDocument/2006/relationships/diagramColors" Target="../diagrams/colors3.xml" /><Relationship Id="rId4" Type="http://schemas.openxmlformats.org/officeDocument/2006/relationships/diagramQuickStyle" Target="../diagrams/quickStyle3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 /><Relationship Id="rId2" Type="http://schemas.openxmlformats.org/officeDocument/2006/relationships/diagramData" Target="../diagrams/data4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4.xml" /><Relationship Id="rId5" Type="http://schemas.openxmlformats.org/officeDocument/2006/relationships/diagramColors" Target="../diagrams/colors4.xml" /><Relationship Id="rId4" Type="http://schemas.openxmlformats.org/officeDocument/2006/relationships/diagramQuickStyle" Target="../diagrams/quickStyle4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 /><Relationship Id="rId2" Type="http://schemas.openxmlformats.org/officeDocument/2006/relationships/diagramData" Target="../diagrams/data5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5.xml" /><Relationship Id="rId5" Type="http://schemas.openxmlformats.org/officeDocument/2006/relationships/diagramColors" Target="../diagrams/colors5.xml" /><Relationship Id="rId4" Type="http://schemas.openxmlformats.org/officeDocument/2006/relationships/diagramQuickStyle" Target="../diagrams/quickStyle5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F18414D-1626-4996-AACB-23D3DE45B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1656" y="707132"/>
            <a:ext cx="2750344" cy="2387600"/>
          </a:xfrm>
        </p:spPr>
        <p:txBody>
          <a:bodyPr>
            <a:normAutofit/>
          </a:bodyPr>
          <a:lstStyle/>
          <a:p>
            <a:pPr algn="l"/>
            <a:r>
              <a:rPr lang="en-GB" sz="3000">
                <a:solidFill>
                  <a:schemeClr val="bg1"/>
                </a:solidFill>
              </a:rPr>
              <a:t>Bridging the Digital Divide through Academic Leadership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1657" y="3494783"/>
            <a:ext cx="2750343" cy="2201159"/>
          </a:xfrm>
        </p:spPr>
        <p:txBody>
          <a:bodyPr>
            <a:normAutofit/>
          </a:bodyPr>
          <a:lstStyle/>
          <a:p>
            <a:pPr algn="l"/>
            <a:r>
              <a:rPr lang="en-GB" sz="1700">
                <a:solidFill>
                  <a:schemeClr val="bg1"/>
                </a:solidFill>
              </a:rPr>
              <a:t>Prof. Charles O. Esimone</a:t>
            </a:r>
          </a:p>
          <a:p>
            <a:pPr algn="l"/>
            <a:r>
              <a:rPr lang="en-GB" sz="1700">
                <a:solidFill>
                  <a:schemeClr val="bg1"/>
                </a:solidFill>
              </a:rPr>
              <a:t>Vice-Chancellor (Emeritus), Nnamdi Azikiwe University</a:t>
            </a:r>
          </a:p>
          <a:p>
            <a:pPr algn="l"/>
            <a:r>
              <a:rPr lang="en-GB" sz="1700">
                <a:solidFill>
                  <a:schemeClr val="bg1"/>
                </a:solidFill>
              </a:rPr>
              <a:t>WSIS+20 Africa Regional Review Meeting</a:t>
            </a:r>
          </a:p>
          <a:p>
            <a:pPr algn="l"/>
            <a:r>
              <a:rPr lang="en-GB" sz="1700">
                <a:solidFill>
                  <a:schemeClr val="bg1"/>
                </a:solidFill>
              </a:rPr>
              <a:t>Cotonou, Benin | May 15, 2025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7A9243D-8FC3-4B36-874B-55906B03F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3209925"/>
            <a:ext cx="4572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217403DC-9D9A-C690-11FC-7FBACA0678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0604" y="1659628"/>
            <a:ext cx="3538740" cy="353874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54" y="115193"/>
            <a:ext cx="8954691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40080"/>
            <a:ext cx="3614166" cy="1481328"/>
          </a:xfrm>
        </p:spPr>
        <p:txBody>
          <a:bodyPr anchor="b">
            <a:normAutofit/>
          </a:bodyPr>
          <a:lstStyle/>
          <a:p>
            <a:r>
              <a:rPr lang="en-GB" sz="4700"/>
              <a:t>Introduction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58" y="2372868"/>
            <a:ext cx="2441321" cy="18288"/>
          </a:xfrm>
          <a:custGeom>
            <a:avLst/>
            <a:gdLst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96247 w 2441321"/>
              <a:gd name="connsiteY2" fmla="*/ 0 h 18288"/>
              <a:gd name="connsiteX3" fmla="*/ 1806578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30991 w 2441321"/>
              <a:gd name="connsiteY6" fmla="*/ 18288 h 18288"/>
              <a:gd name="connsiteX7" fmla="*/ 1269487 w 2441321"/>
              <a:gd name="connsiteY7" fmla="*/ 18288 h 18288"/>
              <a:gd name="connsiteX8" fmla="*/ 707983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73217" y="-17533"/>
                  <a:pt x="355785" y="-4171"/>
                  <a:pt x="585917" y="0"/>
                </a:cubicBezTo>
                <a:cubicBezTo>
                  <a:pt x="816049" y="4171"/>
                  <a:pt x="991446" y="-9419"/>
                  <a:pt x="1196247" y="0"/>
                </a:cubicBezTo>
                <a:cubicBezTo>
                  <a:pt x="1401048" y="9419"/>
                  <a:pt x="1589984" y="-731"/>
                  <a:pt x="1806578" y="0"/>
                </a:cubicBezTo>
                <a:cubicBezTo>
                  <a:pt x="2023172" y="731"/>
                  <a:pt x="2247754" y="8393"/>
                  <a:pt x="2441321" y="0"/>
                </a:cubicBezTo>
                <a:cubicBezTo>
                  <a:pt x="2441167" y="8655"/>
                  <a:pt x="2440437" y="9975"/>
                  <a:pt x="2441321" y="18288"/>
                </a:cubicBezTo>
                <a:cubicBezTo>
                  <a:pt x="2169723" y="30506"/>
                  <a:pt x="2045712" y="39140"/>
                  <a:pt x="1830991" y="18288"/>
                </a:cubicBezTo>
                <a:cubicBezTo>
                  <a:pt x="1616270" y="-2564"/>
                  <a:pt x="1505876" y="3949"/>
                  <a:pt x="1269487" y="18288"/>
                </a:cubicBezTo>
                <a:cubicBezTo>
                  <a:pt x="1033098" y="32627"/>
                  <a:pt x="908661" y="41191"/>
                  <a:pt x="707983" y="18288"/>
                </a:cubicBezTo>
                <a:cubicBezTo>
                  <a:pt x="507305" y="-4615"/>
                  <a:pt x="333592" y="20759"/>
                  <a:pt x="0" y="18288"/>
                </a:cubicBezTo>
                <a:cubicBezTo>
                  <a:pt x="-688" y="11716"/>
                  <a:pt x="875" y="6357"/>
                  <a:pt x="0" y="0"/>
                </a:cubicBezTo>
                <a:close/>
              </a:path>
              <a:path w="2441321" h="18288" stroke="0" extrusionOk="0">
                <a:moveTo>
                  <a:pt x="0" y="0"/>
                </a:moveTo>
                <a:cubicBezTo>
                  <a:pt x="207071" y="-14617"/>
                  <a:pt x="444194" y="-15606"/>
                  <a:pt x="585917" y="0"/>
                </a:cubicBezTo>
                <a:cubicBezTo>
                  <a:pt x="727640" y="15606"/>
                  <a:pt x="904326" y="-79"/>
                  <a:pt x="1123008" y="0"/>
                </a:cubicBezTo>
                <a:cubicBezTo>
                  <a:pt x="1341690" y="79"/>
                  <a:pt x="1600014" y="10401"/>
                  <a:pt x="1782164" y="0"/>
                </a:cubicBezTo>
                <a:cubicBezTo>
                  <a:pt x="1964314" y="-10401"/>
                  <a:pt x="2143537" y="-21488"/>
                  <a:pt x="2441321" y="0"/>
                </a:cubicBezTo>
                <a:cubicBezTo>
                  <a:pt x="2441735" y="5928"/>
                  <a:pt x="2441551" y="11133"/>
                  <a:pt x="2441321" y="18288"/>
                </a:cubicBezTo>
                <a:cubicBezTo>
                  <a:pt x="2166745" y="28773"/>
                  <a:pt x="2078726" y="15476"/>
                  <a:pt x="1879817" y="18288"/>
                </a:cubicBezTo>
                <a:cubicBezTo>
                  <a:pt x="1680908" y="21100"/>
                  <a:pt x="1548770" y="-4127"/>
                  <a:pt x="1318313" y="18288"/>
                </a:cubicBezTo>
                <a:cubicBezTo>
                  <a:pt x="1087856" y="40703"/>
                  <a:pt x="894613" y="3927"/>
                  <a:pt x="659157" y="18288"/>
                </a:cubicBezTo>
                <a:cubicBezTo>
                  <a:pt x="423701" y="32649"/>
                  <a:pt x="246611" y="33975"/>
                  <a:pt x="0" y="18288"/>
                </a:cubicBezTo>
                <a:cubicBezTo>
                  <a:pt x="-348" y="10388"/>
                  <a:pt x="-12" y="39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202" y="2660904"/>
            <a:ext cx="3614166" cy="3547872"/>
          </a:xfrm>
        </p:spPr>
        <p:txBody>
          <a:bodyPr anchor="t">
            <a:normAutofit/>
          </a:bodyPr>
          <a:lstStyle/>
          <a:p>
            <a:r>
              <a:rPr lang="en-GB" sz="1900"/>
              <a:t>The digital revolution offers unprecedented opportunities for inclusion and development.</a:t>
            </a:r>
          </a:p>
          <a:p>
            <a:pPr lvl="2"/>
            <a:r>
              <a:rPr lang="en-GB" sz="1900"/>
              <a:t>Yet, digital divides persist in Africa. </a:t>
            </a:r>
          </a:p>
          <a:p>
            <a:pPr lvl="2"/>
            <a:r>
              <a:rPr lang="en-GB" sz="1900"/>
              <a:t>Academia must lead in closing these gaps through education, innovation, and ethical digital transformation.</a:t>
            </a:r>
          </a:p>
        </p:txBody>
      </p:sp>
      <p:pic>
        <p:nvPicPr>
          <p:cNvPr id="5" name="Picture 4" descr="A person using a computer and a person using a computer&#10;&#10;AI-generated content may be incorrect.">
            <a:extLst>
              <a:ext uri="{FF2B5EF4-FFF2-40B4-BE49-F238E27FC236}">
                <a16:creationId xmlns:a16="http://schemas.microsoft.com/office/drawing/2014/main" id="{2CD7202D-0DE9-9607-6FC5-9A71BFBAA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4286" y="1381887"/>
            <a:ext cx="4094226" cy="409422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000">
                <a:solidFill>
                  <a:srgbClr val="FFFFFF"/>
                </a:solidFill>
              </a:rPr>
              <a:t>Academic Leadership: Closing the Digital Gap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A3C4525F-2166-8B0E-39CE-F205A72870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884475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n-GB" sz="3400">
                <a:solidFill>
                  <a:schemeClr val="bg1"/>
                </a:solidFill>
              </a:rPr>
              <a:t>UNESCO AI Competency for Teachers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6E5AD5-151C-4DA5-BB3B-1707F552A3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701140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GB" sz="3200">
                <a:solidFill>
                  <a:srgbClr val="FFFFFF"/>
                </a:solidFill>
              </a:rPr>
              <a:t>Ethical and Inclusive Digital Transformation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81591B-8485-30E0-DDA0-22519B509D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232354"/>
              </p:ext>
            </p:extLst>
          </p:nvPr>
        </p:nvGraphicFramePr>
        <p:xfrm>
          <a:off x="-292153" y="2195046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n-GB" sz="3500"/>
              <a:t>Academic Input in Policy and Regional Frameworks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AEFFDA4E-F1B9-9F73-A31D-8BC0E2D4F0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813338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Call to Action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2B4901F-4BE2-62A6-2EE0-9EC50E1CE03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erial view of a highway near the ocean">
            <a:extLst>
              <a:ext uri="{FF2B5EF4-FFF2-40B4-BE49-F238E27FC236}">
                <a16:creationId xmlns:a16="http://schemas.microsoft.com/office/drawing/2014/main" id="{C38B85DF-28BC-71B3-C9A4-F0C645254D1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9FAD66-63FF-E4EC-5B38-6E68C427E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950" y="3051589"/>
            <a:ext cx="6626099" cy="754822"/>
          </a:xfrm>
          <a:solidFill>
            <a:srgbClr val="404040">
              <a:alpha val="84706"/>
            </a:srgbClr>
          </a:solidFill>
          <a:ln w="38100" cap="sq">
            <a:solidFill>
              <a:srgbClr val="FFFFFF"/>
            </a:solidFill>
            <a:miter lim="800000"/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45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8857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227</Words>
  <Application>Microsoft Office PowerPoint</Application>
  <PresentationFormat>On-screen Show (4:3)</PresentationFormat>
  <Paragraphs>39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Bridging the Digital Divide through Academic Leadership</vt:lpstr>
      <vt:lpstr>Introduction</vt:lpstr>
      <vt:lpstr>Academic Leadership: Closing the Digital Gap</vt:lpstr>
      <vt:lpstr>UNESCO AI Competency for Teachers</vt:lpstr>
      <vt:lpstr>Ethical and Inclusive Digital Transformation</vt:lpstr>
      <vt:lpstr>Academic Input in Policy and Regional Frameworks</vt:lpstr>
      <vt:lpstr>Call to Action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Bridging the Digital Divide through Academic Leadership</dc:title>
  <dc:subject/>
  <dc:creator>hp</dc:creator>
  <cp:keywords/>
  <dc:description>generated using python-pptx</dc:description>
  <cp:lastModifiedBy>Guest User</cp:lastModifiedBy>
  <cp:revision>4</cp:revision>
  <dcterms:created xsi:type="dcterms:W3CDTF">2013-01-27T09:14:16Z</dcterms:created>
  <dcterms:modified xsi:type="dcterms:W3CDTF">2025-05-14T16:25:50Z</dcterms:modified>
  <cp:category/>
</cp:coreProperties>
</file>