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4"/>
    <p:sldMasterId id="2147483662" r:id="rId5"/>
  </p:sldMasterIdLst>
  <p:notesMasterIdLst>
    <p:notesMasterId r:id="rId17"/>
  </p:notesMasterIdLst>
  <p:sldIdLst>
    <p:sldId id="2142534453" r:id="rId6"/>
    <p:sldId id="323" r:id="rId7"/>
    <p:sldId id="259" r:id="rId8"/>
    <p:sldId id="2142534699" r:id="rId9"/>
    <p:sldId id="1644" r:id="rId10"/>
    <p:sldId id="272" r:id="rId11"/>
    <p:sldId id="256" r:id="rId12"/>
    <p:sldId id="1579" r:id="rId13"/>
    <p:sldId id="260" r:id="rId14"/>
    <p:sldId id="1554" r:id="rId15"/>
    <p:sldId id="262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E15530-8851-17B9-DF90-A7AD5D4AF767}" name="Ana Fernandez Vergara" initials="AV" userId="S::ana.fernandezvergara@un.org::da705615-0986-46af-a21a-46101370eac6" providerId="AD"/>
  <p188:author id="{37920D73-7409-231D-D431-51722C782E40}" name="Laetitia Montero" initials="LM" userId="S::laetitia.montero@un.org::f52c921f-f531-4a75-9a24-a1e41fa0d395" providerId="AD"/>
  <p188:author id="{B6E916D0-5E30-BA0B-669E-1EB3532B411D}" name="Jorge Laguna Celis" initials="JC" userId="S::lagunacelis@un.org::3a77f30a-f914-4dd3-bfa0-650a2d36503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DBD41"/>
    <a:srgbClr val="4BAD59"/>
    <a:srgbClr val="00937E"/>
    <a:srgbClr val="4F90CC"/>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81"/>
    <p:restoredTop sz="89617"/>
  </p:normalViewPr>
  <p:slideViewPr>
    <p:cSldViewPr snapToGrid="0">
      <p:cViewPr varScale="1">
        <p:scale>
          <a:sx n="100" d="100"/>
          <a:sy n="100" d="100"/>
        </p:scale>
        <p:origin x="6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FB571-B578-AA49-B024-D4B0E419C106}"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GB"/>
        </a:p>
      </dgm:t>
    </dgm:pt>
    <dgm:pt modelId="{2600FE07-ECC9-AD42-A32B-DAF9D5FDD28B}">
      <dgm:prSet phldrT="[Text]"/>
      <dgm:spPr/>
      <dgm:t>
        <a:bodyPr/>
        <a:lstStyle/>
        <a:p>
          <a:r>
            <a:rPr lang="en-CH" dirty="0">
              <a:latin typeface="Arial"/>
              <a:cs typeface="Arial"/>
            </a:rPr>
            <a:t>Test the framework in real conditions (e.g. data categories)</a:t>
          </a:r>
          <a:endParaRPr lang="en-GB" dirty="0">
            <a:latin typeface="Arial"/>
            <a:cs typeface="Arial"/>
          </a:endParaRPr>
        </a:p>
      </dgm:t>
    </dgm:pt>
    <dgm:pt modelId="{775F6A58-3680-EA4D-A884-528A0669A52B}" type="parTrans" cxnId="{D8AE2D35-0141-854F-9383-6E7B4918868C}">
      <dgm:prSet/>
      <dgm:spPr/>
      <dgm:t>
        <a:bodyPr/>
        <a:lstStyle/>
        <a:p>
          <a:endParaRPr lang="en-GB"/>
        </a:p>
      </dgm:t>
    </dgm:pt>
    <dgm:pt modelId="{4F7F2B31-7149-AE48-986A-970BF5001AE1}" type="sibTrans" cxnId="{D8AE2D35-0141-854F-9383-6E7B4918868C}">
      <dgm:prSet/>
      <dgm:spPr/>
      <dgm:t>
        <a:bodyPr/>
        <a:lstStyle/>
        <a:p>
          <a:endParaRPr lang="en-GB"/>
        </a:p>
      </dgm:t>
    </dgm:pt>
    <dgm:pt modelId="{43A1AC4B-DB37-A04D-8C08-8886289F09F0}">
      <dgm:prSet/>
      <dgm:spPr/>
      <dgm:t>
        <a:bodyPr/>
        <a:lstStyle/>
        <a:p>
          <a:r>
            <a:rPr lang="en-CH" dirty="0">
              <a:latin typeface="Arial"/>
              <a:cs typeface="Arial"/>
            </a:rPr>
            <a:t>Estimate costs of implementation in Global South </a:t>
          </a:r>
        </a:p>
      </dgm:t>
    </dgm:pt>
    <dgm:pt modelId="{3C9B4FC6-DD85-F544-937D-977B293096F0}" type="parTrans" cxnId="{E33DF18F-DB21-5C41-87E0-69454C9E3235}">
      <dgm:prSet/>
      <dgm:spPr/>
      <dgm:t>
        <a:bodyPr/>
        <a:lstStyle/>
        <a:p>
          <a:endParaRPr lang="en-GB"/>
        </a:p>
      </dgm:t>
    </dgm:pt>
    <dgm:pt modelId="{4B3DF34E-4576-B240-906F-A3AC166B8105}" type="sibTrans" cxnId="{E33DF18F-DB21-5C41-87E0-69454C9E3235}">
      <dgm:prSet/>
      <dgm:spPr/>
      <dgm:t>
        <a:bodyPr/>
        <a:lstStyle/>
        <a:p>
          <a:endParaRPr lang="en-GB"/>
        </a:p>
      </dgm:t>
    </dgm:pt>
    <dgm:pt modelId="{0BB5247E-50B4-9E48-82F4-900EA7B63EBC}">
      <dgm:prSet/>
      <dgm:spPr/>
      <dgm:t>
        <a:bodyPr/>
        <a:lstStyle/>
        <a:p>
          <a:r>
            <a:rPr lang="en-CH" dirty="0">
              <a:latin typeface="Arial"/>
              <a:cs typeface="Arial"/>
            </a:rPr>
            <a:t>Distinguish between mandatory and voluntary disclousure </a:t>
          </a:r>
        </a:p>
      </dgm:t>
    </dgm:pt>
    <dgm:pt modelId="{93D99C0B-D87E-2847-9183-E745D8CE9B2C}" type="parTrans" cxnId="{226D1435-0BE5-CE43-BD9A-9D126002FEE2}">
      <dgm:prSet/>
      <dgm:spPr/>
      <dgm:t>
        <a:bodyPr/>
        <a:lstStyle/>
        <a:p>
          <a:endParaRPr lang="en-GB"/>
        </a:p>
      </dgm:t>
    </dgm:pt>
    <dgm:pt modelId="{466E7869-A402-EE4D-B90B-1A5E1ECCF82C}" type="sibTrans" cxnId="{226D1435-0BE5-CE43-BD9A-9D126002FEE2}">
      <dgm:prSet/>
      <dgm:spPr/>
      <dgm:t>
        <a:bodyPr/>
        <a:lstStyle/>
        <a:p>
          <a:endParaRPr lang="en-GB"/>
        </a:p>
      </dgm:t>
    </dgm:pt>
    <dgm:pt modelId="{166EB4A0-DC09-E445-ABF5-2ECEBC8BE246}">
      <dgm:prSet/>
      <dgm:spPr/>
      <dgm:t>
        <a:bodyPr/>
        <a:lstStyle/>
        <a:p>
          <a:r>
            <a:rPr lang="en-CH">
              <a:latin typeface="Arial"/>
              <a:cs typeface="Arial"/>
            </a:rPr>
            <a:t>Potential value chains: ICT and textiles</a:t>
          </a:r>
        </a:p>
      </dgm:t>
    </dgm:pt>
    <dgm:pt modelId="{C3360B73-DF9C-9D4A-8414-58A64ECA43CA}" type="parTrans" cxnId="{FFDC1A10-0420-904E-A770-C4922E09C1E3}">
      <dgm:prSet/>
      <dgm:spPr/>
      <dgm:t>
        <a:bodyPr/>
        <a:lstStyle/>
        <a:p>
          <a:endParaRPr lang="en-GB"/>
        </a:p>
      </dgm:t>
    </dgm:pt>
    <dgm:pt modelId="{38D50500-7562-8049-90B6-A55383F9494F}" type="sibTrans" cxnId="{FFDC1A10-0420-904E-A770-C4922E09C1E3}">
      <dgm:prSet/>
      <dgm:spPr/>
      <dgm:t>
        <a:bodyPr/>
        <a:lstStyle/>
        <a:p>
          <a:endParaRPr lang="en-GB"/>
        </a:p>
      </dgm:t>
    </dgm:pt>
    <dgm:pt modelId="{6FBAE551-3A16-A748-9024-80911F7E47B1}">
      <dgm:prSet/>
      <dgm:spPr/>
      <dgm:t>
        <a:bodyPr/>
        <a:lstStyle/>
        <a:p>
          <a:pPr rtl="0"/>
          <a:r>
            <a:rPr lang="en-CH">
              <a:solidFill>
                <a:schemeClr val="tx1"/>
              </a:solidFill>
              <a:latin typeface="Arial"/>
              <a:cs typeface="Arial"/>
            </a:rPr>
            <a:t>Estimated timeline: Q3 2025- Q2 2026</a:t>
          </a:r>
        </a:p>
      </dgm:t>
    </dgm:pt>
    <dgm:pt modelId="{D4133D7D-C7A5-4943-9BBC-F569AEDA757B}" type="parTrans" cxnId="{FD767596-727B-6641-A4F3-882E0DA8A4EA}">
      <dgm:prSet/>
      <dgm:spPr/>
      <dgm:t>
        <a:bodyPr/>
        <a:lstStyle/>
        <a:p>
          <a:endParaRPr lang="en-GB"/>
        </a:p>
      </dgm:t>
    </dgm:pt>
    <dgm:pt modelId="{0B361A21-1ADD-4845-AF85-E1D29769F866}" type="sibTrans" cxnId="{FD767596-727B-6641-A4F3-882E0DA8A4EA}">
      <dgm:prSet/>
      <dgm:spPr/>
      <dgm:t>
        <a:bodyPr/>
        <a:lstStyle/>
        <a:p>
          <a:endParaRPr lang="en-GB"/>
        </a:p>
      </dgm:t>
    </dgm:pt>
    <dgm:pt modelId="{18453076-D48C-2E42-8C4C-1CCFF6383BC9}" type="pres">
      <dgm:prSet presAssocID="{D6FFB571-B578-AA49-B024-D4B0E419C106}" presName="Name0" presStyleCnt="0">
        <dgm:presLayoutVars>
          <dgm:chMax val="7"/>
          <dgm:chPref val="7"/>
          <dgm:dir/>
        </dgm:presLayoutVars>
      </dgm:prSet>
      <dgm:spPr/>
    </dgm:pt>
    <dgm:pt modelId="{0B6AF59A-5B84-F74A-B547-7A0608308683}" type="pres">
      <dgm:prSet presAssocID="{D6FFB571-B578-AA49-B024-D4B0E419C106}" presName="Name1" presStyleCnt="0"/>
      <dgm:spPr/>
    </dgm:pt>
    <dgm:pt modelId="{6AA4280E-3015-7648-A89F-62CF2CF6D8FC}" type="pres">
      <dgm:prSet presAssocID="{D6FFB571-B578-AA49-B024-D4B0E419C106}" presName="cycle" presStyleCnt="0"/>
      <dgm:spPr/>
    </dgm:pt>
    <dgm:pt modelId="{6CFD061F-DF41-A24A-94CF-D5039C872F2F}" type="pres">
      <dgm:prSet presAssocID="{D6FFB571-B578-AA49-B024-D4B0E419C106}" presName="srcNode" presStyleLbl="node1" presStyleIdx="0" presStyleCnt="5"/>
      <dgm:spPr/>
    </dgm:pt>
    <dgm:pt modelId="{B7F9FA58-3DBA-814B-A450-A0667350122F}" type="pres">
      <dgm:prSet presAssocID="{D6FFB571-B578-AA49-B024-D4B0E419C106}" presName="conn" presStyleLbl="parChTrans1D2" presStyleIdx="0" presStyleCnt="1"/>
      <dgm:spPr/>
    </dgm:pt>
    <dgm:pt modelId="{ABAA54B4-6C72-C34F-B49A-0341D6954DA8}" type="pres">
      <dgm:prSet presAssocID="{D6FFB571-B578-AA49-B024-D4B0E419C106}" presName="extraNode" presStyleLbl="node1" presStyleIdx="0" presStyleCnt="5"/>
      <dgm:spPr/>
    </dgm:pt>
    <dgm:pt modelId="{1FF40A3E-3BD2-FB4D-A66B-FCCB7DB0FAC7}" type="pres">
      <dgm:prSet presAssocID="{D6FFB571-B578-AA49-B024-D4B0E419C106}" presName="dstNode" presStyleLbl="node1" presStyleIdx="0" presStyleCnt="5"/>
      <dgm:spPr/>
    </dgm:pt>
    <dgm:pt modelId="{CEA51F7A-F39B-8542-99C7-569640EF7449}" type="pres">
      <dgm:prSet presAssocID="{2600FE07-ECC9-AD42-A32B-DAF9D5FDD28B}" presName="text_1" presStyleLbl="node1" presStyleIdx="0" presStyleCnt="5">
        <dgm:presLayoutVars>
          <dgm:bulletEnabled val="1"/>
        </dgm:presLayoutVars>
      </dgm:prSet>
      <dgm:spPr/>
    </dgm:pt>
    <dgm:pt modelId="{2866B005-6397-0A48-ABD3-EB9ADF82F514}" type="pres">
      <dgm:prSet presAssocID="{2600FE07-ECC9-AD42-A32B-DAF9D5FDD28B}" presName="accent_1" presStyleCnt="0"/>
      <dgm:spPr/>
    </dgm:pt>
    <dgm:pt modelId="{909A7E0B-3067-BE41-8435-4FE8DF8BE011}" type="pres">
      <dgm:prSet presAssocID="{2600FE07-ECC9-AD42-A32B-DAF9D5FDD28B}" presName="accentRepeatNode" presStyleLbl="solidFgAcc1" presStyleIdx="0" presStyleCnt="5"/>
      <dgm:spPr/>
    </dgm:pt>
    <dgm:pt modelId="{68ABC767-5A24-F14B-B914-8206A3503AE1}" type="pres">
      <dgm:prSet presAssocID="{43A1AC4B-DB37-A04D-8C08-8886289F09F0}" presName="text_2" presStyleLbl="node1" presStyleIdx="1" presStyleCnt="5">
        <dgm:presLayoutVars>
          <dgm:bulletEnabled val="1"/>
        </dgm:presLayoutVars>
      </dgm:prSet>
      <dgm:spPr/>
    </dgm:pt>
    <dgm:pt modelId="{69A8DD3D-D3BA-3A4E-B6C2-3C15BA90C277}" type="pres">
      <dgm:prSet presAssocID="{43A1AC4B-DB37-A04D-8C08-8886289F09F0}" presName="accent_2" presStyleCnt="0"/>
      <dgm:spPr/>
    </dgm:pt>
    <dgm:pt modelId="{A2616EF0-D508-D041-B5D3-88BFEAF7622F}" type="pres">
      <dgm:prSet presAssocID="{43A1AC4B-DB37-A04D-8C08-8886289F09F0}" presName="accentRepeatNode" presStyleLbl="solidFgAcc1" presStyleIdx="1" presStyleCnt="5"/>
      <dgm:spPr/>
    </dgm:pt>
    <dgm:pt modelId="{3B20AB08-8ADF-6949-A8A8-39A6AA7D1449}" type="pres">
      <dgm:prSet presAssocID="{0BB5247E-50B4-9E48-82F4-900EA7B63EBC}" presName="text_3" presStyleLbl="node1" presStyleIdx="2" presStyleCnt="5">
        <dgm:presLayoutVars>
          <dgm:bulletEnabled val="1"/>
        </dgm:presLayoutVars>
      </dgm:prSet>
      <dgm:spPr/>
    </dgm:pt>
    <dgm:pt modelId="{9E5A6001-DE41-A34F-96BC-8DFBDEEA29C0}" type="pres">
      <dgm:prSet presAssocID="{0BB5247E-50B4-9E48-82F4-900EA7B63EBC}" presName="accent_3" presStyleCnt="0"/>
      <dgm:spPr/>
    </dgm:pt>
    <dgm:pt modelId="{9AC07F3F-0E5C-E349-BA1C-9F8C0151885F}" type="pres">
      <dgm:prSet presAssocID="{0BB5247E-50B4-9E48-82F4-900EA7B63EBC}" presName="accentRepeatNode" presStyleLbl="solidFgAcc1" presStyleIdx="2" presStyleCnt="5"/>
      <dgm:spPr/>
    </dgm:pt>
    <dgm:pt modelId="{9032B4E7-4A40-D545-93BC-96AC3C8169FF}" type="pres">
      <dgm:prSet presAssocID="{166EB4A0-DC09-E445-ABF5-2ECEBC8BE246}" presName="text_4" presStyleLbl="node1" presStyleIdx="3" presStyleCnt="5">
        <dgm:presLayoutVars>
          <dgm:bulletEnabled val="1"/>
        </dgm:presLayoutVars>
      </dgm:prSet>
      <dgm:spPr/>
    </dgm:pt>
    <dgm:pt modelId="{7466AE16-35CC-694F-9512-32071CA240FE}" type="pres">
      <dgm:prSet presAssocID="{166EB4A0-DC09-E445-ABF5-2ECEBC8BE246}" presName="accent_4" presStyleCnt="0"/>
      <dgm:spPr/>
    </dgm:pt>
    <dgm:pt modelId="{981D17B0-6001-CC4F-9941-EAAE8C4A4216}" type="pres">
      <dgm:prSet presAssocID="{166EB4A0-DC09-E445-ABF5-2ECEBC8BE246}" presName="accentRepeatNode" presStyleLbl="solidFgAcc1" presStyleIdx="3" presStyleCnt="5"/>
      <dgm:spPr/>
    </dgm:pt>
    <dgm:pt modelId="{BA178586-0FAD-46C4-A5E8-C7BEA651F8CA}" type="pres">
      <dgm:prSet presAssocID="{6FBAE551-3A16-A748-9024-80911F7E47B1}" presName="text_5" presStyleLbl="node1" presStyleIdx="4" presStyleCnt="5">
        <dgm:presLayoutVars>
          <dgm:bulletEnabled val="1"/>
        </dgm:presLayoutVars>
      </dgm:prSet>
      <dgm:spPr/>
    </dgm:pt>
    <dgm:pt modelId="{A2E25968-5736-4A4E-A439-9C8BDD844012}" type="pres">
      <dgm:prSet presAssocID="{6FBAE551-3A16-A748-9024-80911F7E47B1}" presName="accent_5" presStyleCnt="0"/>
      <dgm:spPr/>
    </dgm:pt>
    <dgm:pt modelId="{17CE7FCA-C2FA-254D-A0BB-27D41BDEBE70}" type="pres">
      <dgm:prSet presAssocID="{6FBAE551-3A16-A748-9024-80911F7E47B1}" presName="accentRepeatNode" presStyleLbl="solidFgAcc1" presStyleIdx="4" presStyleCnt="5"/>
      <dgm:spPr/>
    </dgm:pt>
  </dgm:ptLst>
  <dgm:cxnLst>
    <dgm:cxn modelId="{FFDC1A10-0420-904E-A770-C4922E09C1E3}" srcId="{D6FFB571-B578-AA49-B024-D4B0E419C106}" destId="{166EB4A0-DC09-E445-ABF5-2ECEBC8BE246}" srcOrd="3" destOrd="0" parTransId="{C3360B73-DF9C-9D4A-8414-58A64ECA43CA}" sibTransId="{38D50500-7562-8049-90B6-A55383F9494F}"/>
    <dgm:cxn modelId="{D85FDE20-2CAF-B94C-AC44-7EA09C6CC023}" type="presOf" srcId="{2600FE07-ECC9-AD42-A32B-DAF9D5FDD28B}" destId="{CEA51F7A-F39B-8542-99C7-569640EF7449}" srcOrd="0" destOrd="0" presId="urn:microsoft.com/office/officeart/2008/layout/VerticalCurvedList"/>
    <dgm:cxn modelId="{2CBDC52C-C8E7-F44C-9067-958C9DD33E95}" type="presOf" srcId="{D6FFB571-B578-AA49-B024-D4B0E419C106}" destId="{18453076-D48C-2E42-8C4C-1CCFF6383BC9}" srcOrd="0" destOrd="0" presId="urn:microsoft.com/office/officeart/2008/layout/VerticalCurvedList"/>
    <dgm:cxn modelId="{226D1435-0BE5-CE43-BD9A-9D126002FEE2}" srcId="{D6FFB571-B578-AA49-B024-D4B0E419C106}" destId="{0BB5247E-50B4-9E48-82F4-900EA7B63EBC}" srcOrd="2" destOrd="0" parTransId="{93D99C0B-D87E-2847-9183-E745D8CE9B2C}" sibTransId="{466E7869-A402-EE4D-B90B-1A5E1ECCF82C}"/>
    <dgm:cxn modelId="{D8AE2D35-0141-854F-9383-6E7B4918868C}" srcId="{D6FFB571-B578-AA49-B024-D4B0E419C106}" destId="{2600FE07-ECC9-AD42-A32B-DAF9D5FDD28B}" srcOrd="0" destOrd="0" parTransId="{775F6A58-3680-EA4D-A884-528A0669A52B}" sibTransId="{4F7F2B31-7149-AE48-986A-970BF5001AE1}"/>
    <dgm:cxn modelId="{01A43C5C-54A8-F146-9297-035155A09128}" type="presOf" srcId="{43A1AC4B-DB37-A04D-8C08-8886289F09F0}" destId="{68ABC767-5A24-F14B-B914-8206A3503AE1}" srcOrd="0" destOrd="0" presId="urn:microsoft.com/office/officeart/2008/layout/VerticalCurvedList"/>
    <dgm:cxn modelId="{7C30C96C-8CC0-CB4D-838E-C446219248FC}" type="presOf" srcId="{4F7F2B31-7149-AE48-986A-970BF5001AE1}" destId="{B7F9FA58-3DBA-814B-A450-A0667350122F}" srcOrd="0" destOrd="0" presId="urn:microsoft.com/office/officeart/2008/layout/VerticalCurvedList"/>
    <dgm:cxn modelId="{3AEC767B-8ED5-9B4D-9A8D-88EFCD98AADD}" type="presOf" srcId="{166EB4A0-DC09-E445-ABF5-2ECEBC8BE246}" destId="{9032B4E7-4A40-D545-93BC-96AC3C8169FF}" srcOrd="0" destOrd="0" presId="urn:microsoft.com/office/officeart/2008/layout/VerticalCurvedList"/>
    <dgm:cxn modelId="{E33DF18F-DB21-5C41-87E0-69454C9E3235}" srcId="{D6FFB571-B578-AA49-B024-D4B0E419C106}" destId="{43A1AC4B-DB37-A04D-8C08-8886289F09F0}" srcOrd="1" destOrd="0" parTransId="{3C9B4FC6-DD85-F544-937D-977B293096F0}" sibTransId="{4B3DF34E-4576-B240-906F-A3AC166B8105}"/>
    <dgm:cxn modelId="{FD767596-727B-6641-A4F3-882E0DA8A4EA}" srcId="{D6FFB571-B578-AA49-B024-D4B0E419C106}" destId="{6FBAE551-3A16-A748-9024-80911F7E47B1}" srcOrd="4" destOrd="0" parTransId="{D4133D7D-C7A5-4943-9BBC-F569AEDA757B}" sibTransId="{0B361A21-1ADD-4845-AF85-E1D29769F866}"/>
    <dgm:cxn modelId="{4C85509C-7876-1944-9481-332B47890A5D}" type="presOf" srcId="{0BB5247E-50B4-9E48-82F4-900EA7B63EBC}" destId="{3B20AB08-8ADF-6949-A8A8-39A6AA7D1449}" srcOrd="0" destOrd="0" presId="urn:microsoft.com/office/officeart/2008/layout/VerticalCurvedList"/>
    <dgm:cxn modelId="{D83183EB-44BF-7544-85E1-AC7D5D187D40}" type="presOf" srcId="{6FBAE551-3A16-A748-9024-80911F7E47B1}" destId="{BA178586-0FAD-46C4-A5E8-C7BEA651F8CA}" srcOrd="0" destOrd="0" presId="urn:microsoft.com/office/officeart/2008/layout/VerticalCurvedList"/>
    <dgm:cxn modelId="{BDC03FF7-0CF8-9D49-96B4-3E8C95FC79DF}" type="presParOf" srcId="{18453076-D48C-2E42-8C4C-1CCFF6383BC9}" destId="{0B6AF59A-5B84-F74A-B547-7A0608308683}" srcOrd="0" destOrd="0" presId="urn:microsoft.com/office/officeart/2008/layout/VerticalCurvedList"/>
    <dgm:cxn modelId="{D0C0C5C1-1143-AA48-A557-C5F01010DADF}" type="presParOf" srcId="{0B6AF59A-5B84-F74A-B547-7A0608308683}" destId="{6AA4280E-3015-7648-A89F-62CF2CF6D8FC}" srcOrd="0" destOrd="0" presId="urn:microsoft.com/office/officeart/2008/layout/VerticalCurvedList"/>
    <dgm:cxn modelId="{3A86E9ED-F4FE-E241-8859-E0B89A7D1B8D}" type="presParOf" srcId="{6AA4280E-3015-7648-A89F-62CF2CF6D8FC}" destId="{6CFD061F-DF41-A24A-94CF-D5039C872F2F}" srcOrd="0" destOrd="0" presId="urn:microsoft.com/office/officeart/2008/layout/VerticalCurvedList"/>
    <dgm:cxn modelId="{2222B2AD-29C6-2649-A530-1CD1BA99BCBB}" type="presParOf" srcId="{6AA4280E-3015-7648-A89F-62CF2CF6D8FC}" destId="{B7F9FA58-3DBA-814B-A450-A0667350122F}" srcOrd="1" destOrd="0" presId="urn:microsoft.com/office/officeart/2008/layout/VerticalCurvedList"/>
    <dgm:cxn modelId="{DFC7F1A1-5EBB-9F4B-A595-A6AD71494B9B}" type="presParOf" srcId="{6AA4280E-3015-7648-A89F-62CF2CF6D8FC}" destId="{ABAA54B4-6C72-C34F-B49A-0341D6954DA8}" srcOrd="2" destOrd="0" presId="urn:microsoft.com/office/officeart/2008/layout/VerticalCurvedList"/>
    <dgm:cxn modelId="{C28FF20C-D205-AA40-B08E-19F1E5C0B534}" type="presParOf" srcId="{6AA4280E-3015-7648-A89F-62CF2CF6D8FC}" destId="{1FF40A3E-3BD2-FB4D-A66B-FCCB7DB0FAC7}" srcOrd="3" destOrd="0" presId="urn:microsoft.com/office/officeart/2008/layout/VerticalCurvedList"/>
    <dgm:cxn modelId="{2FB56FCF-B658-6A40-BFA3-B4872C7C62DA}" type="presParOf" srcId="{0B6AF59A-5B84-F74A-B547-7A0608308683}" destId="{CEA51F7A-F39B-8542-99C7-569640EF7449}" srcOrd="1" destOrd="0" presId="urn:microsoft.com/office/officeart/2008/layout/VerticalCurvedList"/>
    <dgm:cxn modelId="{729C7F0B-B177-8E44-9DCE-C9875735B7D3}" type="presParOf" srcId="{0B6AF59A-5B84-F74A-B547-7A0608308683}" destId="{2866B005-6397-0A48-ABD3-EB9ADF82F514}" srcOrd="2" destOrd="0" presId="urn:microsoft.com/office/officeart/2008/layout/VerticalCurvedList"/>
    <dgm:cxn modelId="{1A824A75-88F5-EC42-B856-601325E6F76F}" type="presParOf" srcId="{2866B005-6397-0A48-ABD3-EB9ADF82F514}" destId="{909A7E0B-3067-BE41-8435-4FE8DF8BE011}" srcOrd="0" destOrd="0" presId="urn:microsoft.com/office/officeart/2008/layout/VerticalCurvedList"/>
    <dgm:cxn modelId="{0E8FF991-A995-3B4F-999B-CECC76AB54DF}" type="presParOf" srcId="{0B6AF59A-5B84-F74A-B547-7A0608308683}" destId="{68ABC767-5A24-F14B-B914-8206A3503AE1}" srcOrd="3" destOrd="0" presId="urn:microsoft.com/office/officeart/2008/layout/VerticalCurvedList"/>
    <dgm:cxn modelId="{E3AF58C6-4028-FA46-BE3F-B2BD347DCE6A}" type="presParOf" srcId="{0B6AF59A-5B84-F74A-B547-7A0608308683}" destId="{69A8DD3D-D3BA-3A4E-B6C2-3C15BA90C277}" srcOrd="4" destOrd="0" presId="urn:microsoft.com/office/officeart/2008/layout/VerticalCurvedList"/>
    <dgm:cxn modelId="{3142449F-3617-624A-97A4-20813B0EEC18}" type="presParOf" srcId="{69A8DD3D-D3BA-3A4E-B6C2-3C15BA90C277}" destId="{A2616EF0-D508-D041-B5D3-88BFEAF7622F}" srcOrd="0" destOrd="0" presId="urn:microsoft.com/office/officeart/2008/layout/VerticalCurvedList"/>
    <dgm:cxn modelId="{174F693C-1F7F-324B-B8F9-D0BFDD72BDCC}" type="presParOf" srcId="{0B6AF59A-5B84-F74A-B547-7A0608308683}" destId="{3B20AB08-8ADF-6949-A8A8-39A6AA7D1449}" srcOrd="5" destOrd="0" presId="urn:microsoft.com/office/officeart/2008/layout/VerticalCurvedList"/>
    <dgm:cxn modelId="{38E70BD3-11DB-F34F-90B0-69A1597A26D5}" type="presParOf" srcId="{0B6AF59A-5B84-F74A-B547-7A0608308683}" destId="{9E5A6001-DE41-A34F-96BC-8DFBDEEA29C0}" srcOrd="6" destOrd="0" presId="urn:microsoft.com/office/officeart/2008/layout/VerticalCurvedList"/>
    <dgm:cxn modelId="{2CD00065-C46F-FC46-8A38-7A4441587AF8}" type="presParOf" srcId="{9E5A6001-DE41-A34F-96BC-8DFBDEEA29C0}" destId="{9AC07F3F-0E5C-E349-BA1C-9F8C0151885F}" srcOrd="0" destOrd="0" presId="urn:microsoft.com/office/officeart/2008/layout/VerticalCurvedList"/>
    <dgm:cxn modelId="{7519F2D9-679B-1147-A7A8-3C26ACF38CA7}" type="presParOf" srcId="{0B6AF59A-5B84-F74A-B547-7A0608308683}" destId="{9032B4E7-4A40-D545-93BC-96AC3C8169FF}" srcOrd="7" destOrd="0" presId="urn:microsoft.com/office/officeart/2008/layout/VerticalCurvedList"/>
    <dgm:cxn modelId="{662D2C29-0FB3-9641-8773-0D3892EA86D6}" type="presParOf" srcId="{0B6AF59A-5B84-F74A-B547-7A0608308683}" destId="{7466AE16-35CC-694F-9512-32071CA240FE}" srcOrd="8" destOrd="0" presId="urn:microsoft.com/office/officeart/2008/layout/VerticalCurvedList"/>
    <dgm:cxn modelId="{4F0B421B-48C8-8748-AD13-760FFAFDEDE3}" type="presParOf" srcId="{7466AE16-35CC-694F-9512-32071CA240FE}" destId="{981D17B0-6001-CC4F-9941-EAAE8C4A4216}" srcOrd="0" destOrd="0" presId="urn:microsoft.com/office/officeart/2008/layout/VerticalCurvedList"/>
    <dgm:cxn modelId="{1B85F35A-DB91-2E4F-A648-C71BE48FE571}" type="presParOf" srcId="{0B6AF59A-5B84-F74A-B547-7A0608308683}" destId="{BA178586-0FAD-46C4-A5E8-C7BEA651F8CA}" srcOrd="9" destOrd="0" presId="urn:microsoft.com/office/officeart/2008/layout/VerticalCurvedList"/>
    <dgm:cxn modelId="{64A9531B-E658-EF4D-9D74-B1B175F5BD34}" type="presParOf" srcId="{0B6AF59A-5B84-F74A-B547-7A0608308683}" destId="{A2E25968-5736-4A4E-A439-9C8BDD844012}" srcOrd="10" destOrd="0" presId="urn:microsoft.com/office/officeart/2008/layout/VerticalCurvedList"/>
    <dgm:cxn modelId="{E270FFDB-A11F-2144-8471-BE72126291F9}" type="presParOf" srcId="{A2E25968-5736-4A4E-A439-9C8BDD844012}" destId="{17CE7FCA-C2FA-254D-A0BB-27D41BDEBE70}"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9FA58-3DBA-814B-A450-A0667350122F}">
      <dsp:nvSpPr>
        <dsp:cNvPr id="0" name=""/>
        <dsp:cNvSpPr/>
      </dsp:nvSpPr>
      <dsp:spPr>
        <a:xfrm>
          <a:off x="-6214653" y="-950739"/>
          <a:ext cx="7397636" cy="7397636"/>
        </a:xfrm>
        <a:prstGeom prst="blockArc">
          <a:avLst>
            <a:gd name="adj1" fmla="val 18900000"/>
            <a:gd name="adj2" fmla="val 2700000"/>
            <a:gd name="adj3" fmla="val 292"/>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A51F7A-F39B-8542-99C7-569640EF7449}">
      <dsp:nvSpPr>
        <dsp:cNvPr id="0" name=""/>
        <dsp:cNvSpPr/>
      </dsp:nvSpPr>
      <dsp:spPr>
        <a:xfrm>
          <a:off x="516878" y="343399"/>
          <a:ext cx="7171688" cy="68723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496" tIns="53340" rIns="53340" bIns="53340" numCol="1" spcCol="1270" anchor="ctr" anchorCtr="0">
          <a:noAutofit/>
        </a:bodyPr>
        <a:lstStyle/>
        <a:p>
          <a:pPr marL="0" lvl="0" indent="0" algn="l" defTabSz="933450">
            <a:lnSpc>
              <a:spcPct val="90000"/>
            </a:lnSpc>
            <a:spcBef>
              <a:spcPct val="0"/>
            </a:spcBef>
            <a:spcAft>
              <a:spcPct val="35000"/>
            </a:spcAft>
            <a:buNone/>
          </a:pPr>
          <a:r>
            <a:rPr lang="en-CH" sz="2100" kern="1200" dirty="0">
              <a:latin typeface="Arial"/>
              <a:cs typeface="Arial"/>
            </a:rPr>
            <a:t>Test the framework in real conditions (e.g. data categories)</a:t>
          </a:r>
          <a:endParaRPr lang="en-GB" sz="2100" kern="1200" dirty="0">
            <a:latin typeface="Arial"/>
            <a:cs typeface="Arial"/>
          </a:endParaRPr>
        </a:p>
      </dsp:txBody>
      <dsp:txXfrm>
        <a:off x="516878" y="343399"/>
        <a:ext cx="7171688" cy="687239"/>
      </dsp:txXfrm>
    </dsp:sp>
    <dsp:sp modelId="{909A7E0B-3067-BE41-8435-4FE8DF8BE011}">
      <dsp:nvSpPr>
        <dsp:cNvPr id="0" name=""/>
        <dsp:cNvSpPr/>
      </dsp:nvSpPr>
      <dsp:spPr>
        <a:xfrm>
          <a:off x="87353" y="257495"/>
          <a:ext cx="859049" cy="85904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ABC767-5A24-F14B-B914-8206A3503AE1}">
      <dsp:nvSpPr>
        <dsp:cNvPr id="0" name=""/>
        <dsp:cNvSpPr/>
      </dsp:nvSpPr>
      <dsp:spPr>
        <a:xfrm>
          <a:off x="1009334" y="1373929"/>
          <a:ext cx="6679232" cy="68723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496" tIns="53340" rIns="53340" bIns="53340" numCol="1" spcCol="1270" anchor="ctr" anchorCtr="0">
          <a:noAutofit/>
        </a:bodyPr>
        <a:lstStyle/>
        <a:p>
          <a:pPr marL="0" lvl="0" indent="0" algn="l" defTabSz="933450">
            <a:lnSpc>
              <a:spcPct val="90000"/>
            </a:lnSpc>
            <a:spcBef>
              <a:spcPct val="0"/>
            </a:spcBef>
            <a:spcAft>
              <a:spcPct val="35000"/>
            </a:spcAft>
            <a:buNone/>
          </a:pPr>
          <a:r>
            <a:rPr lang="en-CH" sz="2100" kern="1200" dirty="0">
              <a:latin typeface="Arial"/>
              <a:cs typeface="Arial"/>
            </a:rPr>
            <a:t>Estimate costs of implementation in Global South </a:t>
          </a:r>
        </a:p>
      </dsp:txBody>
      <dsp:txXfrm>
        <a:off x="1009334" y="1373929"/>
        <a:ext cx="6679232" cy="687239"/>
      </dsp:txXfrm>
    </dsp:sp>
    <dsp:sp modelId="{A2616EF0-D508-D041-B5D3-88BFEAF7622F}">
      <dsp:nvSpPr>
        <dsp:cNvPr id="0" name=""/>
        <dsp:cNvSpPr/>
      </dsp:nvSpPr>
      <dsp:spPr>
        <a:xfrm>
          <a:off x="579809" y="1288024"/>
          <a:ext cx="859049" cy="859049"/>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20AB08-8ADF-6949-A8A8-39A6AA7D1449}">
      <dsp:nvSpPr>
        <dsp:cNvPr id="0" name=""/>
        <dsp:cNvSpPr/>
      </dsp:nvSpPr>
      <dsp:spPr>
        <a:xfrm>
          <a:off x="1160478" y="2404459"/>
          <a:ext cx="6528088" cy="68723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496" tIns="53340" rIns="53340" bIns="53340" numCol="1" spcCol="1270" anchor="ctr" anchorCtr="0">
          <a:noAutofit/>
        </a:bodyPr>
        <a:lstStyle/>
        <a:p>
          <a:pPr marL="0" lvl="0" indent="0" algn="l" defTabSz="933450">
            <a:lnSpc>
              <a:spcPct val="90000"/>
            </a:lnSpc>
            <a:spcBef>
              <a:spcPct val="0"/>
            </a:spcBef>
            <a:spcAft>
              <a:spcPct val="35000"/>
            </a:spcAft>
            <a:buNone/>
          </a:pPr>
          <a:r>
            <a:rPr lang="en-CH" sz="2100" kern="1200" dirty="0">
              <a:latin typeface="Arial"/>
              <a:cs typeface="Arial"/>
            </a:rPr>
            <a:t>Distinguish between mandatory and voluntary disclousure </a:t>
          </a:r>
        </a:p>
      </dsp:txBody>
      <dsp:txXfrm>
        <a:off x="1160478" y="2404459"/>
        <a:ext cx="6528088" cy="687239"/>
      </dsp:txXfrm>
    </dsp:sp>
    <dsp:sp modelId="{9AC07F3F-0E5C-E349-BA1C-9F8C0151885F}">
      <dsp:nvSpPr>
        <dsp:cNvPr id="0" name=""/>
        <dsp:cNvSpPr/>
      </dsp:nvSpPr>
      <dsp:spPr>
        <a:xfrm>
          <a:off x="730953" y="2318554"/>
          <a:ext cx="859049" cy="85904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32B4E7-4A40-D545-93BC-96AC3C8169FF}">
      <dsp:nvSpPr>
        <dsp:cNvPr id="0" name=""/>
        <dsp:cNvSpPr/>
      </dsp:nvSpPr>
      <dsp:spPr>
        <a:xfrm>
          <a:off x="1009334" y="3434988"/>
          <a:ext cx="6679232" cy="6872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496" tIns="53340" rIns="53340" bIns="53340" numCol="1" spcCol="1270" anchor="ctr" anchorCtr="0">
          <a:noAutofit/>
        </a:bodyPr>
        <a:lstStyle/>
        <a:p>
          <a:pPr marL="0" lvl="0" indent="0" algn="l" defTabSz="933450">
            <a:lnSpc>
              <a:spcPct val="90000"/>
            </a:lnSpc>
            <a:spcBef>
              <a:spcPct val="0"/>
            </a:spcBef>
            <a:spcAft>
              <a:spcPct val="35000"/>
            </a:spcAft>
            <a:buNone/>
          </a:pPr>
          <a:r>
            <a:rPr lang="en-CH" sz="2100" kern="1200">
              <a:latin typeface="Arial"/>
              <a:cs typeface="Arial"/>
            </a:rPr>
            <a:t>Potential value chains: ICT and textiles</a:t>
          </a:r>
        </a:p>
      </dsp:txBody>
      <dsp:txXfrm>
        <a:off x="1009334" y="3434988"/>
        <a:ext cx="6679232" cy="687239"/>
      </dsp:txXfrm>
    </dsp:sp>
    <dsp:sp modelId="{981D17B0-6001-CC4F-9941-EAAE8C4A4216}">
      <dsp:nvSpPr>
        <dsp:cNvPr id="0" name=""/>
        <dsp:cNvSpPr/>
      </dsp:nvSpPr>
      <dsp:spPr>
        <a:xfrm>
          <a:off x="579809" y="3349083"/>
          <a:ext cx="859049" cy="85904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178586-0FAD-46C4-A5E8-C7BEA651F8CA}">
      <dsp:nvSpPr>
        <dsp:cNvPr id="0" name=""/>
        <dsp:cNvSpPr/>
      </dsp:nvSpPr>
      <dsp:spPr>
        <a:xfrm>
          <a:off x="516878" y="4465518"/>
          <a:ext cx="7171688" cy="68723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496" tIns="53340" rIns="53340" bIns="53340" numCol="1" spcCol="1270" anchor="ctr" anchorCtr="0">
          <a:noAutofit/>
        </a:bodyPr>
        <a:lstStyle/>
        <a:p>
          <a:pPr marL="0" lvl="0" indent="0" algn="l" defTabSz="933450" rtl="0">
            <a:lnSpc>
              <a:spcPct val="90000"/>
            </a:lnSpc>
            <a:spcBef>
              <a:spcPct val="0"/>
            </a:spcBef>
            <a:spcAft>
              <a:spcPct val="35000"/>
            </a:spcAft>
            <a:buNone/>
          </a:pPr>
          <a:r>
            <a:rPr lang="en-CH" sz="2100" kern="1200">
              <a:solidFill>
                <a:schemeClr val="tx1"/>
              </a:solidFill>
              <a:latin typeface="Arial"/>
              <a:cs typeface="Arial"/>
            </a:rPr>
            <a:t>Estimated timeline: Q3 2025- Q2 2026</a:t>
          </a:r>
        </a:p>
      </dsp:txBody>
      <dsp:txXfrm>
        <a:off x="516878" y="4465518"/>
        <a:ext cx="7171688" cy="687239"/>
      </dsp:txXfrm>
    </dsp:sp>
    <dsp:sp modelId="{17CE7FCA-C2FA-254D-A0BB-27D41BDEBE70}">
      <dsp:nvSpPr>
        <dsp:cNvPr id="0" name=""/>
        <dsp:cNvSpPr/>
      </dsp:nvSpPr>
      <dsp:spPr>
        <a:xfrm>
          <a:off x="87353" y="4379613"/>
          <a:ext cx="859049" cy="859049"/>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5A354D-B1B9-4672-B18B-142F8DFFC1ED}" type="datetimeFigureOut">
              <a:rPr lang="en-US" smtClean="0"/>
              <a:t>5/15/25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0A5BD-315C-4470-9CDC-DE6E0FF01C0E}" type="slidenum">
              <a:rPr lang="en-US" smtClean="0"/>
              <a:t>‹#›</a:t>
            </a:fld>
            <a:endParaRPr lang="en-US"/>
          </a:p>
        </p:txBody>
      </p:sp>
    </p:spTree>
    <p:extLst>
      <p:ext uri="{BB962C8B-B14F-4D97-AF65-F5344CB8AC3E}">
        <p14:creationId xmlns:p14="http://schemas.microsoft.com/office/powerpoint/2010/main" val="1331987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a:solidFill>
                  <a:srgbClr val="00937E"/>
                </a:solidFill>
                <a:effectLst/>
                <a:latin typeface="Roboto" panose="02000000000000000000" pitchFamily="2" charset="0"/>
                <a:ea typeface="Calibri" panose="020F0502020204030204" pitchFamily="34" charset="0"/>
                <a:cs typeface="Roboto" panose="02000000000000000000" pitchFamily="2" charset="0"/>
              </a:rPr>
              <a:t>The Digitalization 4 Circular Economy Impact Initiative</a:t>
            </a:r>
            <a:r>
              <a:rPr lang="en-US" sz="1800">
                <a:solidFill>
                  <a:srgbClr val="00937E"/>
                </a:solidFill>
                <a:effectLst/>
                <a:latin typeface="Roboto" panose="02000000000000000000" pitchFamily="2" charset="0"/>
                <a:ea typeface="Calibri" panose="020F0502020204030204" pitchFamily="34" charset="0"/>
                <a:cs typeface="Roboto" panose="02000000000000000000" pitchFamily="2" charset="0"/>
              </a:rPr>
              <a:t> is a joint effort between </a:t>
            </a:r>
            <a:endParaRPr lang="da-DK" sz="1800">
              <a:solidFill>
                <a:srgbClr val="000000"/>
              </a:solidFill>
              <a:effectLst/>
              <a:latin typeface="Roboto" panose="02000000000000000000" pitchFamily="2" charset="0"/>
              <a:ea typeface="Calibri" panose="020F0502020204030204" pitchFamily="34" charset="0"/>
              <a:cs typeface="Roboto" panose="02000000000000000000" pitchFamily="2" charset="0"/>
            </a:endParaRPr>
          </a:p>
          <a:p>
            <a:pPr algn="l"/>
            <a:r>
              <a:rPr lang="en-US" sz="1800">
                <a:solidFill>
                  <a:srgbClr val="00937E"/>
                </a:solidFill>
                <a:effectLst/>
                <a:latin typeface="Roboto" panose="02000000000000000000" pitchFamily="2" charset="0"/>
                <a:ea typeface="Calibri" panose="020F0502020204030204" pitchFamily="34" charset="0"/>
                <a:cs typeface="Roboto" panose="02000000000000000000" pitchFamily="2" charset="0"/>
              </a:rPr>
              <a:t>the One Planet Network and the Coalition for Digital Environmental Sustainability (CODES) </a:t>
            </a:r>
            <a:endParaRPr lang="da-DK" sz="1800">
              <a:solidFill>
                <a:srgbClr val="000000"/>
              </a:solidFill>
              <a:effectLst/>
              <a:latin typeface="Roboto" panose="02000000000000000000" pitchFamily="2" charset="0"/>
              <a:ea typeface="Calibri" panose="020F0502020204030204" pitchFamily="34" charset="0"/>
              <a:cs typeface="Roboto" panose="02000000000000000000" pitchFamily="2" charset="0"/>
            </a:endParaRPr>
          </a:p>
          <a:p>
            <a:pPr algn="l"/>
            <a:r>
              <a:rPr lang="en-US" sz="1800">
                <a:solidFill>
                  <a:srgbClr val="00937E"/>
                </a:solidFill>
                <a:effectLst/>
                <a:latin typeface="Roboto" panose="02000000000000000000" pitchFamily="2" charset="0"/>
                <a:ea typeface="Calibri" panose="020F0502020204030204" pitchFamily="34" charset="0"/>
                <a:cs typeface="Roboto" panose="02000000000000000000" pitchFamily="2" charset="0"/>
              </a:rPr>
              <a:t>to direct the trajectory of digital transformation so that it</a:t>
            </a:r>
            <a:endParaRPr lang="da-DK" sz="1800">
              <a:solidFill>
                <a:srgbClr val="000000"/>
              </a:solidFill>
              <a:effectLst/>
              <a:latin typeface="Roboto" panose="02000000000000000000" pitchFamily="2" charset="0"/>
              <a:ea typeface="Calibri" panose="020F0502020204030204" pitchFamily="34" charset="0"/>
              <a:cs typeface="Roboto" panose="02000000000000000000" pitchFamily="2" charset="0"/>
            </a:endParaRPr>
          </a:p>
          <a:p>
            <a:pPr algn="l"/>
            <a:r>
              <a:rPr lang="en-US" sz="1800" b="1">
                <a:solidFill>
                  <a:srgbClr val="00937E"/>
                </a:solidFill>
                <a:effectLst/>
                <a:latin typeface="Roboto" panose="02000000000000000000" pitchFamily="2" charset="0"/>
                <a:ea typeface="Calibri" panose="020F0502020204030204" pitchFamily="34" charset="0"/>
                <a:cs typeface="Roboto" panose="02000000000000000000" pitchFamily="2" charset="0"/>
              </a:rPr>
              <a:t>accelerates and scales environmentally and socially inclusive circular economy, </a:t>
            </a:r>
            <a:endParaRPr lang="da-DK" sz="1800">
              <a:solidFill>
                <a:srgbClr val="000000"/>
              </a:solidFill>
              <a:effectLst/>
              <a:latin typeface="Roboto" panose="02000000000000000000" pitchFamily="2" charset="0"/>
              <a:ea typeface="Calibri" panose="020F0502020204030204" pitchFamily="34" charset="0"/>
              <a:cs typeface="Roboto" panose="02000000000000000000" pitchFamily="2" charset="0"/>
            </a:endParaRPr>
          </a:p>
          <a:p>
            <a:pPr algn="l"/>
            <a:r>
              <a:rPr lang="en-US" sz="1800">
                <a:solidFill>
                  <a:srgbClr val="00937E"/>
                </a:solidFill>
                <a:effectLst/>
                <a:latin typeface="Roboto" panose="02000000000000000000" pitchFamily="2" charset="0"/>
                <a:ea typeface="Calibri" panose="020F0502020204030204" pitchFamily="34" charset="0"/>
                <a:cs typeface="Roboto" panose="02000000000000000000" pitchFamily="2" charset="0"/>
              </a:rPr>
              <a:t>by improving sustainability of products and services and </a:t>
            </a:r>
            <a:endParaRPr lang="da-DK" sz="1800">
              <a:solidFill>
                <a:srgbClr val="000000"/>
              </a:solidFill>
              <a:effectLst/>
              <a:latin typeface="Roboto" panose="02000000000000000000" pitchFamily="2" charset="0"/>
              <a:ea typeface="Calibri" panose="020F0502020204030204" pitchFamily="34" charset="0"/>
              <a:cs typeface="Roboto" panose="02000000000000000000" pitchFamily="2" charset="0"/>
            </a:endParaRPr>
          </a:p>
          <a:p>
            <a:pPr algn="l"/>
            <a:r>
              <a:rPr lang="en-US" sz="1800">
                <a:solidFill>
                  <a:srgbClr val="00937E"/>
                </a:solidFill>
                <a:effectLst/>
                <a:latin typeface="Roboto" panose="02000000000000000000" pitchFamily="2" charset="0"/>
                <a:ea typeface="Calibri" panose="020F0502020204030204" pitchFamily="34" charset="0"/>
                <a:cs typeface="Roboto" panose="02000000000000000000" pitchFamily="2" charset="0"/>
              </a:rPr>
              <a:t>facilitating behavior change to protect the planet.</a:t>
            </a:r>
            <a:endParaRPr lang="da-DK" sz="1800">
              <a:solidFill>
                <a:srgbClr val="000000"/>
              </a:solidFill>
              <a:effectLst/>
              <a:latin typeface="Roboto" panose="02000000000000000000" pitchFamily="2" charset="0"/>
              <a:ea typeface="Calibri" panose="020F0502020204030204" pitchFamily="34" charset="0"/>
              <a:cs typeface="Roboto" panose="02000000000000000000" pitchFamily="2" charset="0"/>
            </a:endParaRPr>
          </a:p>
          <a:p>
            <a:endParaRPr lang="da-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ABE1F-F57D-4B54-A711-2B26075EFA1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7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37F69-8753-3AB7-54AA-63E3AED68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82B598-AB46-2329-5751-DB89D8B4F1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595C4-9DFA-E2E4-0D1F-4B8D35F4833C}"/>
              </a:ext>
            </a:extLst>
          </p:cNvPr>
          <p:cNvSpPr>
            <a:spLocks noGrp="1"/>
          </p:cNvSpPr>
          <p:nvPr>
            <p:ph type="body" idx="1"/>
          </p:nvPr>
        </p:nvSpPr>
        <p:spPr/>
        <p:txBody>
          <a:bodyPr/>
          <a:lstStyle/>
          <a:p>
            <a:r>
              <a:rPr lang="en-US" noProof="0" dirty="0"/>
              <a:t>Key messages: </a:t>
            </a:r>
          </a:p>
          <a:p>
            <a:endParaRPr lang="en-US" noProof="0" dirty="0"/>
          </a:p>
          <a:p>
            <a:pPr marL="171450" indent="-171450">
              <a:buFont typeface="Arial"/>
              <a:buChar char="•"/>
            </a:pPr>
            <a:r>
              <a:rPr lang="en-US" noProof="0" dirty="0"/>
              <a:t>A multiplicity of countries are adopting/regulating Digital Product Information Systems (DPIS).</a:t>
            </a:r>
          </a:p>
          <a:p>
            <a:pPr marL="628650" lvl="1" indent="-171450">
              <a:buAutoNum type="arabicParenR"/>
            </a:pPr>
            <a:r>
              <a:rPr lang="en-US" noProof="0" dirty="0"/>
              <a:t>The most popular one being the Digital Product Passports of the European Union. </a:t>
            </a:r>
          </a:p>
          <a:p>
            <a:pPr marL="628650" lvl="1" indent="-171450">
              <a:buAutoNum type="arabicParenR"/>
            </a:pPr>
            <a:r>
              <a:rPr lang="en-US" noProof="0" dirty="0"/>
              <a:t>Uruguay, for example, is adopting a traceability platform for the plastics value chain.</a:t>
            </a:r>
          </a:p>
          <a:p>
            <a:pPr marL="628650" lvl="1" indent="-171450">
              <a:buAutoNum type="arabicParenR"/>
            </a:pPr>
            <a:r>
              <a:rPr lang="en-US" noProof="0" dirty="0"/>
              <a:t>Meanwhile, South Korea is promoting the use of blockchain technologies to issue a certification for batteries. </a:t>
            </a:r>
          </a:p>
          <a:p>
            <a:pPr marL="628650" lvl="1" indent="-171450">
              <a:buAutoNum type="arabicParenR"/>
            </a:pPr>
            <a:r>
              <a:rPr lang="en-US" noProof="0" dirty="0"/>
              <a:t>Other countries that have adopted or are in the process of developing them are: Argentina, Mexico, China, India, Russia, Australia, and many others. </a:t>
            </a:r>
          </a:p>
          <a:p>
            <a:pPr marL="171450" indent="-171450">
              <a:buFont typeface="Arial"/>
              <a:buChar char="•"/>
            </a:pPr>
            <a:r>
              <a:rPr lang="en-US" noProof="0" dirty="0"/>
              <a:t>While the use of these digital tools can drive transparency and sustainable circular economies forward, each country/region is taking a different approach or monitoring distinct aspects. </a:t>
            </a:r>
          </a:p>
          <a:p>
            <a:pPr marL="171450" indent="-171450">
              <a:buFont typeface="Arial"/>
              <a:buChar char="•"/>
            </a:pPr>
            <a:r>
              <a:rPr lang="en-US" noProof="0" dirty="0"/>
              <a:t>This ongoing trend has created an opportunity to address the longstanding need for harmonized and coherent information for consumers. The One Planet Network is working with the Life Cycle Initiative, Chief Digital Office, and high impact sector teams to develop a Global Framework for DPIS. </a:t>
            </a:r>
          </a:p>
          <a:p>
            <a:pPr marL="171450" indent="-171450">
              <a:buFont typeface="Arial"/>
              <a:buChar char="•"/>
            </a:pPr>
            <a:r>
              <a:rPr lang="en-US" noProof="0" dirty="0"/>
              <a:t>UNEP is particularly interested in achieving: </a:t>
            </a:r>
          </a:p>
          <a:p>
            <a:pPr marL="514350" lvl="1" indent="-228600">
              <a:buAutoNum type="arabicParenR"/>
            </a:pPr>
            <a:r>
              <a:rPr lang="en-US" noProof="0" dirty="0"/>
              <a:t>Globally agreed data categories and subcategories on sustainability product information</a:t>
            </a:r>
          </a:p>
          <a:p>
            <a:pPr marL="514350" lvl="1" indent="-228600">
              <a:buFontTx/>
              <a:buAutoNum type="arabicParenR"/>
            </a:pPr>
            <a:r>
              <a:rPr lang="en-US" noProof="0" dirty="0"/>
              <a:t>High level international consensus around key issues for DPIS: accessibility, interoperability, traceability and open source technology </a:t>
            </a:r>
          </a:p>
          <a:p>
            <a:pPr marL="514350" lvl="1" indent="-228600">
              <a:buFontTx/>
              <a:buAutoNum type="arabicParenR"/>
            </a:pPr>
            <a:r>
              <a:rPr lang="en-US" noProof="0" dirty="0"/>
              <a:t>This process will put consumers' and developing countries' needs at the forefront of the discussions. </a:t>
            </a:r>
          </a:p>
          <a:p>
            <a:pPr marL="171450" indent="-171450">
              <a:buFont typeface="Arial"/>
              <a:buChar char="•"/>
            </a:pPr>
            <a:r>
              <a:rPr lang="en-US" noProof="0" dirty="0"/>
              <a:t>Externally, UNEP is partnering with ITU, UNIDO, ISO, UNECE, WBCSD, UNCTAD, European Commission, Consumers International, World Economic Forum, Wuppertal Institute, as well as national partners with technical knowledge/expertise on DPIS. For example, the Chinese Academy of ICT. </a:t>
            </a:r>
          </a:p>
          <a:p>
            <a:pPr marL="0" indent="0">
              <a:buFont typeface="Arial"/>
              <a:buNone/>
            </a:pPr>
            <a:endParaRPr lang="en-US" noProof="0" dirty="0"/>
          </a:p>
          <a:p>
            <a:r>
              <a:rPr lang="en-US" noProof="0" dirty="0"/>
              <a:t>Additional Information: </a:t>
            </a:r>
          </a:p>
          <a:p>
            <a:endParaRPr lang="en-US" noProof="0" dirty="0"/>
          </a:p>
          <a:p>
            <a:pPr marL="171450" indent="-171450">
              <a:buFont typeface="Arial"/>
              <a:buChar char="•"/>
            </a:pPr>
            <a:r>
              <a:rPr lang="en-US" noProof="0" dirty="0"/>
              <a:t>ISO has been directly engaged to ensure their timely participation and the alignment of the framework with relevant ISO standards.</a:t>
            </a:r>
          </a:p>
          <a:p>
            <a:pPr marL="171450" indent="-171450">
              <a:buFont typeface="Arial"/>
              <a:buChar char="•"/>
            </a:pPr>
            <a:endParaRPr lang="en-US" noProof="0" dirty="0"/>
          </a:p>
          <a:p>
            <a:pPr>
              <a:lnSpc>
                <a:spcPct val="114999"/>
              </a:lnSpc>
              <a:spcAft>
                <a:spcPts val="800"/>
              </a:spcAft>
              <a:defRPr/>
            </a:pPr>
            <a:r>
              <a:rPr lang="en-US" b="0" dirty="0">
                <a:solidFill>
                  <a:schemeClr val="accent1">
                    <a:lumMod val="49000"/>
                  </a:schemeClr>
                </a:solidFill>
              </a:rPr>
              <a:t>UNEP's Divisions and Offices</a:t>
            </a:r>
            <a:endParaRPr lang="en-US" sz="1200" b="0" dirty="0">
              <a:solidFill>
                <a:schemeClr val="tx1"/>
              </a:solidFill>
              <a:latin typeface="+mn-lt"/>
              <a:ea typeface="+mn-ea"/>
              <a:cs typeface="+mn-cs"/>
            </a:endParaRPr>
          </a:p>
          <a:p>
            <a:pPr marL="171450" indent="-171450">
              <a:lnSpc>
                <a:spcPct val="114999"/>
              </a:lnSpc>
              <a:spcAft>
                <a:spcPts val="800"/>
              </a:spcAft>
              <a:buFont typeface="Arial" panose="020B0604020202020204" pitchFamily="34" charset="0"/>
              <a:buChar char="•"/>
              <a:defRPr/>
            </a:pPr>
            <a:r>
              <a:rPr lang="en-US" sz="1200" noProof="0" dirty="0">
                <a:solidFill>
                  <a:schemeClr val="accent1">
                    <a:lumMod val="49000"/>
                  </a:schemeClr>
                </a:solidFill>
                <a:latin typeface="Calibri" panose="020F0502020204030204" pitchFamily="34" charset="0"/>
                <a:ea typeface="Calibri" panose="020F0502020204030204" pitchFamily="34" charset="0"/>
                <a:cs typeface="Calibri" panose="020F0502020204030204" pitchFamily="34" charset="0"/>
              </a:rPr>
              <a:t>Life Cycle Initiative</a:t>
            </a:r>
          </a:p>
          <a:p>
            <a:pPr marL="171450" indent="-171450">
              <a:lnSpc>
                <a:spcPct val="114999"/>
              </a:lnSpc>
              <a:spcAft>
                <a:spcPts val="800"/>
              </a:spcAft>
              <a:buFont typeface="Arial" panose="020B0604020202020204" pitchFamily="34" charset="0"/>
              <a:buChar char="•"/>
              <a:defRPr/>
            </a:pPr>
            <a:r>
              <a:rPr lang="en-US" sz="1200" noProof="0" dirty="0">
                <a:solidFill>
                  <a:schemeClr val="accent1">
                    <a:lumMod val="49000"/>
                  </a:schemeClr>
                </a:solidFill>
                <a:latin typeface="Calibri" panose="020F0502020204030204" pitchFamily="34" charset="0"/>
                <a:ea typeface="Calibri" panose="020F0502020204030204" pitchFamily="34" charset="0"/>
                <a:cs typeface="Calibri" panose="020F0502020204030204" pitchFamily="34" charset="0"/>
              </a:rPr>
              <a:t>Chief Digital Office</a:t>
            </a:r>
          </a:p>
          <a:p>
            <a:pPr marL="171450" indent="-171450">
              <a:lnSpc>
                <a:spcPct val="114999"/>
              </a:lnSpc>
              <a:spcAft>
                <a:spcPts val="800"/>
              </a:spcAft>
              <a:buFont typeface="Arial" panose="020B0604020202020204" pitchFamily="34" charset="0"/>
              <a:buChar char="•"/>
              <a:defRPr/>
            </a:pPr>
            <a:r>
              <a:rPr lang="en-US" sz="1200" noProof="0" dirty="0">
                <a:solidFill>
                  <a:schemeClr val="accent1">
                    <a:lumMod val="49000"/>
                  </a:schemeClr>
                </a:solidFill>
                <a:latin typeface="Calibri" panose="020F0502020204030204" pitchFamily="34" charset="0"/>
                <a:ea typeface="Calibri" panose="020F0502020204030204" pitchFamily="34" charset="0"/>
                <a:cs typeface="Calibri" panose="020F0502020204030204" pitchFamily="34" charset="0"/>
              </a:rPr>
              <a:t>High impact sectors teams</a:t>
            </a:r>
          </a:p>
          <a:p>
            <a:pPr marL="0" indent="0">
              <a:buFont typeface="Arial"/>
              <a:buNone/>
            </a:pPr>
            <a:endParaRPr lang="en-US" noProof="0" dirty="0"/>
          </a:p>
        </p:txBody>
      </p:sp>
      <p:sp>
        <p:nvSpPr>
          <p:cNvPr id="4" name="Slide Number Placeholder 3">
            <a:extLst>
              <a:ext uri="{FF2B5EF4-FFF2-40B4-BE49-F238E27FC236}">
                <a16:creationId xmlns:a16="http://schemas.microsoft.com/office/drawing/2014/main" id="{404C2B8D-A59E-A31E-97C0-7A78D585A6B4}"/>
              </a:ext>
            </a:extLst>
          </p:cNvPr>
          <p:cNvSpPr>
            <a:spLocks noGrp="1"/>
          </p:cNvSpPr>
          <p:nvPr>
            <p:ph type="sldNum" sz="quarter" idx="5"/>
          </p:nvPr>
        </p:nvSpPr>
        <p:spPr/>
        <p:txBody>
          <a:bodyPr/>
          <a:lstStyle/>
          <a:p>
            <a:fld id="{ED24F35C-52AB-44A1-97A2-668ADDABFF79}" type="slidenum">
              <a:rPr lang="en-US" smtClean="0"/>
              <a:t>3</a:t>
            </a:fld>
            <a:endParaRPr lang="en-US"/>
          </a:p>
        </p:txBody>
      </p:sp>
    </p:spTree>
    <p:extLst>
      <p:ext uri="{BB962C8B-B14F-4D97-AF65-F5344CB8AC3E}">
        <p14:creationId xmlns:p14="http://schemas.microsoft.com/office/powerpoint/2010/main" val="2864532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7D26086C-4F42-914F-B411-A8DC6E0603D9}" type="slidenum">
              <a:rPr lang="en-US" smtClean="0"/>
              <a:t>5</a:t>
            </a:fld>
            <a:endParaRPr lang="en-US"/>
          </a:p>
        </p:txBody>
      </p:sp>
    </p:spTree>
    <p:extLst>
      <p:ext uri="{BB962C8B-B14F-4D97-AF65-F5344CB8AC3E}">
        <p14:creationId xmlns:p14="http://schemas.microsoft.com/office/powerpoint/2010/main" val="4056251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t>Key messages: </a:t>
            </a:r>
          </a:p>
          <a:p>
            <a:endParaRPr lang="en-US" b="1" noProof="0" dirty="0"/>
          </a:p>
          <a:p>
            <a:pPr marL="171450" indent="-171450">
              <a:buFont typeface="Arial"/>
              <a:buChar char="•"/>
            </a:pPr>
            <a:r>
              <a:rPr lang="en-US" noProof="0" dirty="0"/>
              <a:t>As a </a:t>
            </a:r>
            <a:r>
              <a:rPr lang="en-US" b="1" noProof="0" dirty="0"/>
              <a:t>first phase</a:t>
            </a:r>
            <a:r>
              <a:rPr lang="en-US" noProof="0" dirty="0"/>
              <a:t>, in 2024, UNEP identified potential data categories and subcategories, along with a first framework outline for stakeholder discussions. </a:t>
            </a:r>
          </a:p>
          <a:p>
            <a:pPr marL="171450" indent="-171450">
              <a:buFont typeface="Arial"/>
              <a:buChar char="•"/>
            </a:pPr>
            <a:r>
              <a:rPr lang="en-US" noProof="0" dirty="0"/>
              <a:t>In October 2024, UNEP held two virtual consultations in which over 30 countries were engaged</a:t>
            </a:r>
          </a:p>
          <a:p>
            <a:pPr marL="171450" indent="-171450">
              <a:buFont typeface="Arial"/>
              <a:buChar char="•"/>
            </a:pPr>
            <a:r>
              <a:rPr lang="en-US" noProof="0" dirty="0"/>
              <a:t>Priority was given to Global South countries to actively engage in this process</a:t>
            </a:r>
          </a:p>
          <a:p>
            <a:pPr marL="171450" indent="-171450">
              <a:buFont typeface="Arial"/>
              <a:buChar char="•"/>
            </a:pPr>
            <a:r>
              <a:rPr lang="en-US" noProof="0" dirty="0"/>
              <a:t>As a result, the need to work on this global framework was confirmed by Member States and other key stakeholders. </a:t>
            </a:r>
          </a:p>
          <a:p>
            <a:pPr marL="171450" indent="-171450">
              <a:buFont typeface="Arial"/>
              <a:buChar char="•"/>
            </a:pPr>
            <a:r>
              <a:rPr lang="en-US" noProof="0" dirty="0"/>
              <a:t>New partners have expressed strong interest in being direct contributors to this project and co-lead on next phases. </a:t>
            </a:r>
          </a:p>
          <a:p>
            <a:endParaRPr lang="en-US" noProof="0" dirty="0"/>
          </a:p>
          <a:p>
            <a:pPr marL="171450" indent="-171450">
              <a:buFont typeface="Arial"/>
              <a:buChar char="•"/>
            </a:pPr>
            <a:r>
              <a:rPr lang="en-US" noProof="0" dirty="0"/>
              <a:t>As a </a:t>
            </a:r>
            <a:r>
              <a:rPr lang="en-US" b="1" noProof="0" dirty="0"/>
              <a:t>second phase in 2025</a:t>
            </a:r>
            <a:r>
              <a:rPr lang="en-US" noProof="0" dirty="0"/>
              <a:t>, UNEP aims to pilot key elements of the framework in three developing countries for either textiles or the ICT value chains: </a:t>
            </a:r>
          </a:p>
          <a:p>
            <a:pPr marL="514350" lvl="1" indent="-228600">
              <a:buAutoNum type="arabicParenR"/>
            </a:pPr>
            <a:r>
              <a:rPr lang="en-US" noProof="0" dirty="0"/>
              <a:t>Data categories and subcategories by working together with national companies to test the feasibility of disclosing a wide range of information. </a:t>
            </a:r>
          </a:p>
          <a:p>
            <a:pPr marL="514350" lvl="1" indent="-228600">
              <a:buAutoNum type="arabicParenR"/>
            </a:pPr>
            <a:r>
              <a:rPr lang="en-US" noProof="0" dirty="0"/>
              <a:t>Interface questions to explore how that identified information can be presented to consumers in an understandable and useful manner. </a:t>
            </a:r>
          </a:p>
          <a:p>
            <a:pPr marL="514350" lvl="1" indent="-228600">
              <a:buAutoNum type="arabicParenR"/>
            </a:pPr>
            <a:r>
              <a:rPr lang="en-US" noProof="0" dirty="0"/>
              <a:t>Key governance questions of DPIS, such as access rights. </a:t>
            </a:r>
          </a:p>
          <a:p>
            <a:pPr marL="171450" indent="-228600">
              <a:buFont typeface="Arial"/>
              <a:buChar char="•"/>
            </a:pPr>
            <a:r>
              <a:rPr lang="en-US" noProof="0" dirty="0"/>
              <a:t>Based on these pilot projects and further stakeholder consultations, UNEP aims to co-develop this framework by the end of 2025. By then, the discussion would leave the technical level to transition into political discussion with the support from partner Member States. </a:t>
            </a:r>
          </a:p>
          <a:p>
            <a:endParaRPr lang="en-US" noProof="0" dirty="0"/>
          </a:p>
        </p:txBody>
      </p:sp>
      <p:sp>
        <p:nvSpPr>
          <p:cNvPr id="4" name="Slide Number Placeholder 3"/>
          <p:cNvSpPr>
            <a:spLocks noGrp="1"/>
          </p:cNvSpPr>
          <p:nvPr>
            <p:ph type="sldNum" sz="quarter" idx="5"/>
          </p:nvPr>
        </p:nvSpPr>
        <p:spPr/>
        <p:txBody>
          <a:bodyPr/>
          <a:lstStyle/>
          <a:p>
            <a:fld id="{ED24F35C-52AB-44A1-97A2-668ADDABFF79}" type="slidenum">
              <a:rPr lang="en-US" smtClean="0"/>
              <a:t>6</a:t>
            </a:fld>
            <a:endParaRPr lang="en-US"/>
          </a:p>
        </p:txBody>
      </p:sp>
    </p:spTree>
    <p:extLst>
      <p:ext uri="{BB962C8B-B14F-4D97-AF65-F5344CB8AC3E}">
        <p14:creationId xmlns:p14="http://schemas.microsoft.com/office/powerpoint/2010/main" val="668817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90169-9958-01EF-8FB4-64DFC69292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A4A0D-E7AE-6E45-D234-64A7E61B4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3FA0C-C507-49DC-F321-C78AE524EB35}"/>
              </a:ext>
            </a:extLst>
          </p:cNvPr>
          <p:cNvSpPr>
            <a:spLocks noGrp="1"/>
          </p:cNvSpPr>
          <p:nvPr>
            <p:ph type="body" idx="1"/>
          </p:nvPr>
        </p:nvSpPr>
        <p:spPr/>
        <p:txBody>
          <a:bodyPr/>
          <a:lstStyle/>
          <a:p>
            <a:endParaRPr lang="en-US" noProof="0" dirty="0"/>
          </a:p>
        </p:txBody>
      </p:sp>
      <p:sp>
        <p:nvSpPr>
          <p:cNvPr id="4" name="Slide Number Placeholder 3">
            <a:extLst>
              <a:ext uri="{FF2B5EF4-FFF2-40B4-BE49-F238E27FC236}">
                <a16:creationId xmlns:a16="http://schemas.microsoft.com/office/drawing/2014/main" id="{FAADB819-79C1-4100-3A8B-88BED61AA018}"/>
              </a:ext>
            </a:extLst>
          </p:cNvPr>
          <p:cNvSpPr>
            <a:spLocks noGrp="1"/>
          </p:cNvSpPr>
          <p:nvPr>
            <p:ph type="sldNum" sz="quarter" idx="5"/>
          </p:nvPr>
        </p:nvSpPr>
        <p:spPr/>
        <p:txBody>
          <a:bodyPr/>
          <a:lstStyle/>
          <a:p>
            <a:fld id="{ED24F35C-52AB-44A1-97A2-668ADDABFF79}" type="slidenum">
              <a:rPr lang="en-US" smtClean="0"/>
              <a:t>7</a:t>
            </a:fld>
            <a:endParaRPr lang="en-US"/>
          </a:p>
        </p:txBody>
      </p:sp>
    </p:spTree>
    <p:extLst>
      <p:ext uri="{BB962C8B-B14F-4D97-AF65-F5344CB8AC3E}">
        <p14:creationId xmlns:p14="http://schemas.microsoft.com/office/powerpoint/2010/main" val="1985084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26086C-4F42-914F-B411-A8DC6E0603D9}" type="slidenum">
              <a:rPr lang="en-US" smtClean="0"/>
              <a:t>8</a:t>
            </a:fld>
            <a:endParaRPr lang="en-US"/>
          </a:p>
        </p:txBody>
      </p:sp>
    </p:spTree>
    <p:extLst>
      <p:ext uri="{BB962C8B-B14F-4D97-AF65-F5344CB8AC3E}">
        <p14:creationId xmlns:p14="http://schemas.microsoft.com/office/powerpoint/2010/main" val="2812631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087c028a0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087c028a0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3168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F576E2-7D4A-445E-BB78-C9B944997F8D}" type="slidenum">
              <a:rPr lang="en-US" smtClean="0"/>
              <a:t>10</a:t>
            </a:fld>
            <a:endParaRPr lang="en-US"/>
          </a:p>
        </p:txBody>
      </p:sp>
    </p:spTree>
    <p:extLst>
      <p:ext uri="{BB962C8B-B14F-4D97-AF65-F5344CB8AC3E}">
        <p14:creationId xmlns:p14="http://schemas.microsoft.com/office/powerpoint/2010/main" val="517882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39.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72.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73.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74.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HEADLIN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2" name="Title 1">
            <a:extLst>
              <a:ext uri="{FF2B5EF4-FFF2-40B4-BE49-F238E27FC236}">
                <a16:creationId xmlns:a16="http://schemas.microsoft.com/office/drawing/2014/main" id="{A120857B-A25A-EE44-B2A9-62E96541EF8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264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RIGHT">
    <p:spTree>
      <p:nvGrpSpPr>
        <p:cNvPr id="1" name=""/>
        <p:cNvGrpSpPr/>
        <p:nvPr/>
      </p:nvGrpSpPr>
      <p:grpSpPr>
        <a:xfrm>
          <a:off x="0" y="0"/>
          <a:ext cx="0" cy="0"/>
          <a:chOff x="0" y="0"/>
          <a:chExt cx="0" cy="0"/>
        </a:xfrm>
      </p:grpSpPr>
      <p:sp>
        <p:nvSpPr>
          <p:cNvPr id="38" name="Text Placeholder 36">
            <a:extLst>
              <a:ext uri="{FF2B5EF4-FFF2-40B4-BE49-F238E27FC236}">
                <a16:creationId xmlns:a16="http://schemas.microsoft.com/office/drawing/2014/main" id="{3DF930C4-9330-4242-82FD-AEF2F726164E}"/>
              </a:ext>
            </a:extLst>
          </p:cNvPr>
          <p:cNvSpPr>
            <a:spLocks noGrp="1"/>
          </p:cNvSpPr>
          <p:nvPr>
            <p:ph type="body" sz="quarter" idx="20"/>
          </p:nvPr>
        </p:nvSpPr>
        <p:spPr>
          <a:xfrm>
            <a:off x="536799" y="1620083"/>
            <a:ext cx="3695314" cy="1844736"/>
          </a:xfrm>
        </p:spPr>
        <p:txBody>
          <a:bodyPr anchor="t"/>
          <a:lstStyle>
            <a:lvl1pPr algn="l">
              <a:defRPr b="0"/>
            </a:lvl1pPr>
          </a:lstStyle>
          <a:p>
            <a:pPr lvl="0"/>
            <a:r>
              <a:rPr lang="en-US"/>
              <a:t>Click to edit Master text styles</a:t>
            </a:r>
          </a:p>
        </p:txBody>
      </p:sp>
      <p:sp>
        <p:nvSpPr>
          <p:cNvPr id="36" name="Title 1">
            <a:extLst>
              <a:ext uri="{FF2B5EF4-FFF2-40B4-BE49-F238E27FC236}">
                <a16:creationId xmlns:a16="http://schemas.microsoft.com/office/drawing/2014/main" id="{D0C14C7D-AD88-2845-81DD-272428E3E169}"/>
              </a:ext>
            </a:extLst>
          </p:cNvPr>
          <p:cNvSpPr>
            <a:spLocks noGrp="1"/>
          </p:cNvSpPr>
          <p:nvPr>
            <p:ph type="title"/>
          </p:nvPr>
        </p:nvSpPr>
        <p:spPr>
          <a:xfrm>
            <a:off x="550319" y="513337"/>
            <a:ext cx="3603895" cy="555343"/>
          </a:xfrm>
        </p:spPr>
        <p:txBody>
          <a:bodyPr anchor="b"/>
          <a:lstStyle>
            <a:lvl1pPr algn="l">
              <a:lnSpc>
                <a:spcPct val="100000"/>
              </a:lnSpc>
              <a:defRPr>
                <a:solidFill>
                  <a:schemeClr val="tx2"/>
                </a:solidFill>
              </a:defRPr>
            </a:lvl1pPr>
          </a:lstStyle>
          <a:p>
            <a:r>
              <a:rPr lang="en-US"/>
              <a:t>Click to edit Master title style</a:t>
            </a:r>
          </a:p>
        </p:txBody>
      </p:sp>
      <p:sp>
        <p:nvSpPr>
          <p:cNvPr id="37" name="Text Placeholder 36">
            <a:extLst>
              <a:ext uri="{FF2B5EF4-FFF2-40B4-BE49-F238E27FC236}">
                <a16:creationId xmlns:a16="http://schemas.microsoft.com/office/drawing/2014/main" id="{178F2BF4-9596-0E45-8C66-039518B8C5BD}"/>
              </a:ext>
            </a:extLst>
          </p:cNvPr>
          <p:cNvSpPr>
            <a:spLocks noGrp="1"/>
          </p:cNvSpPr>
          <p:nvPr>
            <p:ph type="body" sz="quarter" idx="19"/>
          </p:nvPr>
        </p:nvSpPr>
        <p:spPr>
          <a:xfrm>
            <a:off x="551434" y="1118666"/>
            <a:ext cx="3602779" cy="307975"/>
          </a:xfrm>
        </p:spPr>
        <p:txBody>
          <a:bodyPr anchor="ctr"/>
          <a:lstStyle>
            <a:lvl1pPr algn="l">
              <a:defRPr sz="1400" b="1"/>
            </a:lvl1pPr>
          </a:lstStyle>
          <a:p>
            <a:pPr lvl="0"/>
            <a:r>
              <a:rPr lang="en-US"/>
              <a:t>Click to edit Master text styles</a:t>
            </a:r>
          </a:p>
        </p:txBody>
      </p:sp>
      <p:sp>
        <p:nvSpPr>
          <p:cNvPr id="16" name="Picture Placeholder 15"/>
          <p:cNvSpPr>
            <a:spLocks noGrp="1"/>
          </p:cNvSpPr>
          <p:nvPr>
            <p:ph type="pic" sz="quarter" idx="10"/>
          </p:nvPr>
        </p:nvSpPr>
        <p:spPr>
          <a:xfrm>
            <a:off x="4706441" y="141402"/>
            <a:ext cx="5100184" cy="3018092"/>
          </a:xfrm>
          <a:custGeom>
            <a:avLst/>
            <a:gdLst>
              <a:gd name="connsiteX0" fmla="*/ 0 w 6226629"/>
              <a:gd name="connsiteY0" fmla="*/ 0 h 3527854"/>
              <a:gd name="connsiteX1" fmla="*/ 6226629 w 6226629"/>
              <a:gd name="connsiteY1" fmla="*/ 0 h 3527854"/>
              <a:gd name="connsiteX2" fmla="*/ 6226629 w 6226629"/>
              <a:gd name="connsiteY2" fmla="*/ 3527854 h 3527854"/>
              <a:gd name="connsiteX3" fmla="*/ 0 w 6226629"/>
              <a:gd name="connsiteY3" fmla="*/ 3527854 h 3527854"/>
            </a:gdLst>
            <a:ahLst/>
            <a:cxnLst>
              <a:cxn ang="0">
                <a:pos x="connsiteX0" y="connsiteY0"/>
              </a:cxn>
              <a:cxn ang="0">
                <a:pos x="connsiteX1" y="connsiteY1"/>
              </a:cxn>
              <a:cxn ang="0">
                <a:pos x="connsiteX2" y="connsiteY2"/>
              </a:cxn>
              <a:cxn ang="0">
                <a:pos x="connsiteX3" y="connsiteY3"/>
              </a:cxn>
            </a:cxnLst>
            <a:rect l="l" t="t" r="r" b="b"/>
            <a:pathLst>
              <a:path w="6226629" h="3527854">
                <a:moveTo>
                  <a:pt x="0" y="0"/>
                </a:moveTo>
                <a:lnTo>
                  <a:pt x="6226629" y="0"/>
                </a:lnTo>
                <a:lnTo>
                  <a:pt x="6226629" y="3527854"/>
                </a:lnTo>
                <a:lnTo>
                  <a:pt x="0" y="3527854"/>
                </a:lnTo>
                <a:close/>
              </a:path>
            </a:pathLst>
          </a:custGeom>
          <a:solidFill>
            <a:schemeClr val="tx1"/>
          </a:solidFill>
        </p:spPr>
        <p:txBody>
          <a:bodyPr wrap="square">
            <a:noAutofit/>
          </a:bodyPr>
          <a:lstStyle>
            <a:lvl1pPr>
              <a:defRPr b="0" i="0"/>
            </a:lvl1pPr>
          </a:lstStyle>
          <a:p>
            <a:r>
              <a:rPr lang="en-US"/>
              <a:t>Click icon to add picture</a:t>
            </a:r>
          </a:p>
        </p:txBody>
      </p:sp>
      <p:sp>
        <p:nvSpPr>
          <p:cNvPr id="17" name="Picture Placeholder 16"/>
          <p:cNvSpPr>
            <a:spLocks noGrp="1"/>
          </p:cNvSpPr>
          <p:nvPr>
            <p:ph type="pic" sz="quarter" idx="11"/>
          </p:nvPr>
        </p:nvSpPr>
        <p:spPr>
          <a:xfrm>
            <a:off x="6302479" y="3313470"/>
            <a:ext cx="3504146" cy="3544529"/>
          </a:xfrm>
          <a:custGeom>
            <a:avLst/>
            <a:gdLst>
              <a:gd name="connsiteX0" fmla="*/ 0 w 4278084"/>
              <a:gd name="connsiteY0" fmla="*/ 0 h 3429883"/>
              <a:gd name="connsiteX1" fmla="*/ 4278084 w 4278084"/>
              <a:gd name="connsiteY1" fmla="*/ 0 h 3429883"/>
              <a:gd name="connsiteX2" fmla="*/ 4278084 w 4278084"/>
              <a:gd name="connsiteY2" fmla="*/ 3429883 h 3429883"/>
              <a:gd name="connsiteX3" fmla="*/ 0 w 4278084"/>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4278084" h="3429883">
                <a:moveTo>
                  <a:pt x="0" y="0"/>
                </a:moveTo>
                <a:lnTo>
                  <a:pt x="4278084" y="0"/>
                </a:lnTo>
                <a:lnTo>
                  <a:pt x="4278084" y="3429883"/>
                </a:lnTo>
                <a:lnTo>
                  <a:pt x="0" y="3429883"/>
                </a:lnTo>
                <a:close/>
              </a:path>
            </a:pathLst>
          </a:custGeom>
          <a:solidFill>
            <a:schemeClr val="tx1"/>
          </a:solidFill>
        </p:spPr>
        <p:txBody>
          <a:bodyPr wrap="square">
            <a:noAutofit/>
          </a:bodyPr>
          <a:lstStyle>
            <a:lvl1pPr>
              <a:defRPr b="0" i="0"/>
            </a:lvl1pPr>
          </a:lstStyle>
          <a:p>
            <a:r>
              <a:rPr lang="en-US"/>
              <a:t>Click icon to add picture</a:t>
            </a:r>
          </a:p>
        </p:txBody>
      </p:sp>
      <p:sp>
        <p:nvSpPr>
          <p:cNvPr id="19" name="Picture Placeholder 18"/>
          <p:cNvSpPr>
            <a:spLocks noGrp="1"/>
          </p:cNvSpPr>
          <p:nvPr>
            <p:ph type="pic" sz="quarter" idx="12"/>
          </p:nvPr>
        </p:nvSpPr>
        <p:spPr>
          <a:xfrm>
            <a:off x="9970670" y="2255003"/>
            <a:ext cx="2221330" cy="4478896"/>
          </a:xfrm>
          <a:custGeom>
            <a:avLst/>
            <a:gdLst>
              <a:gd name="connsiteX0" fmla="*/ 0 w 2447857"/>
              <a:gd name="connsiteY0" fmla="*/ 0 h 3429883"/>
              <a:gd name="connsiteX1" fmla="*/ 2447857 w 2447857"/>
              <a:gd name="connsiteY1" fmla="*/ 0 h 3429883"/>
              <a:gd name="connsiteX2" fmla="*/ 2447857 w 2447857"/>
              <a:gd name="connsiteY2" fmla="*/ 3429883 h 3429883"/>
              <a:gd name="connsiteX3" fmla="*/ 0 w 2447857"/>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2447857" h="3429883">
                <a:moveTo>
                  <a:pt x="0" y="0"/>
                </a:moveTo>
                <a:lnTo>
                  <a:pt x="2447857" y="0"/>
                </a:lnTo>
                <a:lnTo>
                  <a:pt x="2447857" y="3429883"/>
                </a:lnTo>
                <a:lnTo>
                  <a:pt x="0" y="3429883"/>
                </a:lnTo>
                <a:close/>
              </a:path>
            </a:pathLst>
          </a:custGeom>
          <a:solidFill>
            <a:schemeClr val="tx1"/>
          </a:solidFill>
        </p:spPr>
        <p:txBody>
          <a:bodyPr wrap="square">
            <a:noAutofit/>
          </a:bodyPr>
          <a:lstStyle>
            <a:lvl1pPr>
              <a:defRPr b="0" i="0"/>
            </a:lvl1pPr>
          </a:lstStyle>
          <a:p>
            <a:r>
              <a:rPr lang="en-US"/>
              <a:t>Click icon to add picture</a:t>
            </a:r>
          </a:p>
        </p:txBody>
      </p:sp>
      <p:sp>
        <p:nvSpPr>
          <p:cNvPr id="18" name="Picture Placeholder 17"/>
          <p:cNvSpPr>
            <a:spLocks noGrp="1"/>
          </p:cNvSpPr>
          <p:nvPr>
            <p:ph type="pic" sz="quarter" idx="13"/>
          </p:nvPr>
        </p:nvSpPr>
        <p:spPr>
          <a:xfrm>
            <a:off x="9970670" y="0"/>
            <a:ext cx="2221330" cy="2015613"/>
          </a:xfrm>
          <a:custGeom>
            <a:avLst/>
            <a:gdLst>
              <a:gd name="connsiteX0" fmla="*/ 0 w 2447857"/>
              <a:gd name="connsiteY0" fmla="*/ 0 h 1709940"/>
              <a:gd name="connsiteX1" fmla="*/ 2447857 w 2447857"/>
              <a:gd name="connsiteY1" fmla="*/ 0 h 1709940"/>
              <a:gd name="connsiteX2" fmla="*/ 2447857 w 2447857"/>
              <a:gd name="connsiteY2" fmla="*/ 1709940 h 1709940"/>
              <a:gd name="connsiteX3" fmla="*/ 0 w 2447857"/>
              <a:gd name="connsiteY3" fmla="*/ 1709940 h 1709940"/>
            </a:gdLst>
            <a:ahLst/>
            <a:cxnLst>
              <a:cxn ang="0">
                <a:pos x="connsiteX0" y="connsiteY0"/>
              </a:cxn>
              <a:cxn ang="0">
                <a:pos x="connsiteX1" y="connsiteY1"/>
              </a:cxn>
              <a:cxn ang="0">
                <a:pos x="connsiteX2" y="connsiteY2"/>
              </a:cxn>
              <a:cxn ang="0">
                <a:pos x="connsiteX3" y="connsiteY3"/>
              </a:cxn>
            </a:cxnLst>
            <a:rect l="l" t="t" r="r" b="b"/>
            <a:pathLst>
              <a:path w="2447857" h="1709940">
                <a:moveTo>
                  <a:pt x="0" y="0"/>
                </a:moveTo>
                <a:lnTo>
                  <a:pt x="2447857" y="0"/>
                </a:lnTo>
                <a:lnTo>
                  <a:pt x="2447857" y="1709940"/>
                </a:lnTo>
                <a:lnTo>
                  <a:pt x="0" y="1709940"/>
                </a:lnTo>
                <a:close/>
              </a:path>
            </a:pathLst>
          </a:custGeom>
          <a:solidFill>
            <a:schemeClr val="tx1"/>
          </a:solidFill>
        </p:spPr>
        <p:txBody>
          <a:bodyPr wrap="square">
            <a:noAutofit/>
          </a:bodyPr>
          <a:lstStyle>
            <a:lvl1pPr>
              <a:defRPr b="0" i="0"/>
            </a:lvl1pPr>
          </a:lstStyle>
          <a:p>
            <a:r>
              <a:rPr lang="en-US"/>
              <a:t>Click icon to add picture</a:t>
            </a:r>
          </a:p>
        </p:txBody>
      </p:sp>
      <p:sp>
        <p:nvSpPr>
          <p:cNvPr id="2" name="Slide Number Placeholder 1">
            <a:extLst>
              <a:ext uri="{FF2B5EF4-FFF2-40B4-BE49-F238E27FC236}">
                <a16:creationId xmlns:a16="http://schemas.microsoft.com/office/drawing/2014/main" id="{0A490E89-E09E-ED4A-8783-F000E4602A8E}"/>
              </a:ext>
            </a:extLst>
          </p:cNvPr>
          <p:cNvSpPr>
            <a:spLocks noGrp="1"/>
          </p:cNvSpPr>
          <p:nvPr>
            <p:ph type="sldNum" sz="quarter" idx="14"/>
          </p:nvPr>
        </p:nvSpPr>
        <p:spPr/>
        <p:txBody>
          <a:bodyPr/>
          <a:lstStyle>
            <a:lvl1pPr>
              <a:defRPr b="0" i="0"/>
            </a:lvl1pPr>
          </a:lstStyle>
          <a:p>
            <a:fld id="{A9DD00CB-85F5-1B45-B8DE-53EDE5EE77EC}" type="slidenum">
              <a:rPr lang="en-US" smtClean="0"/>
              <a:pPr/>
              <a:t>‹#›</a:t>
            </a:fld>
            <a:endParaRPr lang="en-US"/>
          </a:p>
        </p:txBody>
      </p:sp>
      <p:sp>
        <p:nvSpPr>
          <p:cNvPr id="32" name="Picture Placeholder 16">
            <a:extLst>
              <a:ext uri="{FF2B5EF4-FFF2-40B4-BE49-F238E27FC236}">
                <a16:creationId xmlns:a16="http://schemas.microsoft.com/office/drawing/2014/main" id="{560647C4-EE3B-BD45-A057-CAF3B8507307}"/>
              </a:ext>
            </a:extLst>
          </p:cNvPr>
          <p:cNvSpPr>
            <a:spLocks noGrp="1"/>
          </p:cNvSpPr>
          <p:nvPr>
            <p:ph type="pic" sz="quarter" idx="15"/>
          </p:nvPr>
        </p:nvSpPr>
        <p:spPr>
          <a:xfrm>
            <a:off x="4706441" y="3313471"/>
            <a:ext cx="1384484" cy="3544529"/>
          </a:xfrm>
          <a:custGeom>
            <a:avLst/>
            <a:gdLst>
              <a:gd name="connsiteX0" fmla="*/ 0 w 4278084"/>
              <a:gd name="connsiteY0" fmla="*/ 0 h 3429883"/>
              <a:gd name="connsiteX1" fmla="*/ 4278084 w 4278084"/>
              <a:gd name="connsiteY1" fmla="*/ 0 h 3429883"/>
              <a:gd name="connsiteX2" fmla="*/ 4278084 w 4278084"/>
              <a:gd name="connsiteY2" fmla="*/ 3429883 h 3429883"/>
              <a:gd name="connsiteX3" fmla="*/ 0 w 4278084"/>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4278084" h="3429883">
                <a:moveTo>
                  <a:pt x="0" y="0"/>
                </a:moveTo>
                <a:lnTo>
                  <a:pt x="4278084" y="0"/>
                </a:lnTo>
                <a:lnTo>
                  <a:pt x="4278084" y="3429883"/>
                </a:lnTo>
                <a:lnTo>
                  <a:pt x="0" y="3429883"/>
                </a:lnTo>
                <a:close/>
              </a:path>
            </a:pathLst>
          </a:custGeom>
          <a:solidFill>
            <a:schemeClr val="tx1"/>
          </a:solidFill>
        </p:spPr>
        <p:txBody>
          <a:bodyPr wrap="square">
            <a:noAutofit/>
          </a:bodyPr>
          <a:lstStyle>
            <a:lvl1pPr>
              <a:defRPr b="0" i="0"/>
            </a:lvl1pPr>
          </a:lstStyle>
          <a:p>
            <a:r>
              <a:rPr lang="en-US"/>
              <a:t>Click icon to add picture</a:t>
            </a:r>
          </a:p>
        </p:txBody>
      </p:sp>
      <p:sp>
        <p:nvSpPr>
          <p:cNvPr id="33" name="Text Placeholder 36">
            <a:extLst>
              <a:ext uri="{FF2B5EF4-FFF2-40B4-BE49-F238E27FC236}">
                <a16:creationId xmlns:a16="http://schemas.microsoft.com/office/drawing/2014/main" id="{2FCD8087-00A6-7943-8052-A8568989732A}"/>
              </a:ext>
            </a:extLst>
          </p:cNvPr>
          <p:cNvSpPr>
            <a:spLocks noGrp="1"/>
          </p:cNvSpPr>
          <p:nvPr>
            <p:ph type="body" sz="quarter" idx="16"/>
          </p:nvPr>
        </p:nvSpPr>
        <p:spPr>
          <a:xfrm>
            <a:off x="559503" y="4589053"/>
            <a:ext cx="1616138" cy="307975"/>
          </a:xfrm>
        </p:spPr>
        <p:txBody>
          <a:bodyPr anchor="ctr"/>
          <a:lstStyle>
            <a:lvl1pPr algn="l">
              <a:defRPr sz="1400" b="1"/>
            </a:lvl1pPr>
          </a:lstStyle>
          <a:p>
            <a:pPr lvl="0"/>
            <a:r>
              <a:rPr lang="en-US"/>
              <a:t>Click to edit Master text styles</a:t>
            </a:r>
          </a:p>
        </p:txBody>
      </p:sp>
      <p:sp>
        <p:nvSpPr>
          <p:cNvPr id="34" name="Text Placeholder 36">
            <a:extLst>
              <a:ext uri="{FF2B5EF4-FFF2-40B4-BE49-F238E27FC236}">
                <a16:creationId xmlns:a16="http://schemas.microsoft.com/office/drawing/2014/main" id="{2CFA8B6C-F2A0-E54B-BFF8-09412F54D390}"/>
              </a:ext>
            </a:extLst>
          </p:cNvPr>
          <p:cNvSpPr>
            <a:spLocks noGrp="1"/>
          </p:cNvSpPr>
          <p:nvPr>
            <p:ph type="body" sz="quarter" idx="18"/>
          </p:nvPr>
        </p:nvSpPr>
        <p:spPr>
          <a:xfrm>
            <a:off x="559503" y="4941690"/>
            <a:ext cx="1616138" cy="1368757"/>
          </a:xfrm>
        </p:spPr>
        <p:txBody>
          <a:bodyPr anchor="t"/>
          <a:lstStyle>
            <a:lvl1pPr algn="l">
              <a:defRPr b="0"/>
            </a:lvl1pPr>
          </a:lstStyle>
          <a:p>
            <a:pPr lvl="0"/>
            <a:r>
              <a:rPr lang="en-US"/>
              <a:t>Click to edit Master text styles</a:t>
            </a:r>
          </a:p>
        </p:txBody>
      </p:sp>
      <p:sp>
        <p:nvSpPr>
          <p:cNvPr id="39" name="Text Placeholder 36">
            <a:extLst>
              <a:ext uri="{FF2B5EF4-FFF2-40B4-BE49-F238E27FC236}">
                <a16:creationId xmlns:a16="http://schemas.microsoft.com/office/drawing/2014/main" id="{D7306BEC-AB91-3944-A065-FA442B2CA837}"/>
              </a:ext>
            </a:extLst>
          </p:cNvPr>
          <p:cNvSpPr>
            <a:spLocks noGrp="1"/>
          </p:cNvSpPr>
          <p:nvPr>
            <p:ph type="body" sz="quarter" idx="21"/>
          </p:nvPr>
        </p:nvSpPr>
        <p:spPr>
          <a:xfrm>
            <a:off x="2440128" y="4589053"/>
            <a:ext cx="1616138" cy="307975"/>
          </a:xfrm>
        </p:spPr>
        <p:txBody>
          <a:bodyPr anchor="ctr"/>
          <a:lstStyle>
            <a:lvl1pPr algn="l">
              <a:defRPr sz="1400" b="1"/>
            </a:lvl1pPr>
          </a:lstStyle>
          <a:p>
            <a:pPr lvl="0"/>
            <a:r>
              <a:rPr lang="en-US"/>
              <a:t>Click to edit Master text styles</a:t>
            </a:r>
          </a:p>
        </p:txBody>
      </p:sp>
      <p:sp>
        <p:nvSpPr>
          <p:cNvPr id="40" name="Text Placeholder 36">
            <a:extLst>
              <a:ext uri="{FF2B5EF4-FFF2-40B4-BE49-F238E27FC236}">
                <a16:creationId xmlns:a16="http://schemas.microsoft.com/office/drawing/2014/main" id="{0BE6C66F-08AE-5C44-8170-6C5C070DC4BC}"/>
              </a:ext>
            </a:extLst>
          </p:cNvPr>
          <p:cNvSpPr>
            <a:spLocks noGrp="1"/>
          </p:cNvSpPr>
          <p:nvPr>
            <p:ph type="body" sz="quarter" idx="22"/>
          </p:nvPr>
        </p:nvSpPr>
        <p:spPr>
          <a:xfrm>
            <a:off x="2440128" y="4941690"/>
            <a:ext cx="1616138" cy="1368757"/>
          </a:xfrm>
        </p:spPr>
        <p:txBody>
          <a:bodyPr anchor="t"/>
          <a:lstStyle>
            <a:lvl1pPr algn="l">
              <a:defRPr b="0"/>
            </a:lvl1pPr>
          </a:lstStyle>
          <a:p>
            <a:pPr lvl="0"/>
            <a:r>
              <a:rPr lang="en-US"/>
              <a:t>Click to edit Master text styles</a:t>
            </a:r>
          </a:p>
        </p:txBody>
      </p:sp>
      <p:grpSp>
        <p:nvGrpSpPr>
          <p:cNvPr id="23" name="Group 22">
            <a:extLst>
              <a:ext uri="{FF2B5EF4-FFF2-40B4-BE49-F238E27FC236}">
                <a16:creationId xmlns:a16="http://schemas.microsoft.com/office/drawing/2014/main" id="{7A5E6AC3-5127-BB43-80C0-C25203DF4BBB}"/>
              </a:ext>
            </a:extLst>
          </p:cNvPr>
          <p:cNvGrpSpPr/>
          <p:nvPr userDrawn="1"/>
        </p:nvGrpSpPr>
        <p:grpSpPr>
          <a:xfrm>
            <a:off x="10350790" y="6199632"/>
            <a:ext cx="1841205" cy="658368"/>
            <a:chOff x="10350790" y="6199632"/>
            <a:chExt cx="1841205" cy="658368"/>
          </a:xfrm>
        </p:grpSpPr>
        <p:sp>
          <p:nvSpPr>
            <p:cNvPr id="24" name="Round Single Corner Rectangle 23">
              <a:extLst>
                <a:ext uri="{FF2B5EF4-FFF2-40B4-BE49-F238E27FC236}">
                  <a16:creationId xmlns:a16="http://schemas.microsoft.com/office/drawing/2014/main" id="{94AD660A-B1C3-AB4C-B5CD-E242DF0EC40D}"/>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sign&#10;&#10;Description automatically generated">
              <a:extLst>
                <a:ext uri="{FF2B5EF4-FFF2-40B4-BE49-F238E27FC236}">
                  <a16:creationId xmlns:a16="http://schemas.microsoft.com/office/drawing/2014/main" id="{79EABA7A-79E2-3A4A-8024-1202B940D1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280585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3" name="Picture Placeholder 15">
            <a:extLst>
              <a:ext uri="{FF2B5EF4-FFF2-40B4-BE49-F238E27FC236}">
                <a16:creationId xmlns:a16="http://schemas.microsoft.com/office/drawing/2014/main" id="{926773E5-8142-E448-9AE0-72AB210DAC0A}"/>
              </a:ext>
            </a:extLst>
          </p:cNvPr>
          <p:cNvSpPr>
            <a:spLocks noGrp="1"/>
          </p:cNvSpPr>
          <p:nvPr>
            <p:ph type="pic" sz="quarter" idx="10"/>
          </p:nvPr>
        </p:nvSpPr>
        <p:spPr>
          <a:xfrm>
            <a:off x="0" y="-21627"/>
            <a:ext cx="12191995" cy="2246579"/>
          </a:xfrm>
          <a:custGeom>
            <a:avLst/>
            <a:gdLst>
              <a:gd name="connsiteX0" fmla="*/ 0 w 6226629"/>
              <a:gd name="connsiteY0" fmla="*/ 0 h 3527854"/>
              <a:gd name="connsiteX1" fmla="*/ 6226629 w 6226629"/>
              <a:gd name="connsiteY1" fmla="*/ 0 h 3527854"/>
              <a:gd name="connsiteX2" fmla="*/ 6226629 w 6226629"/>
              <a:gd name="connsiteY2" fmla="*/ 3527854 h 3527854"/>
              <a:gd name="connsiteX3" fmla="*/ 0 w 6226629"/>
              <a:gd name="connsiteY3" fmla="*/ 3527854 h 3527854"/>
            </a:gdLst>
            <a:ahLst/>
            <a:cxnLst>
              <a:cxn ang="0">
                <a:pos x="connsiteX0" y="connsiteY0"/>
              </a:cxn>
              <a:cxn ang="0">
                <a:pos x="connsiteX1" y="connsiteY1"/>
              </a:cxn>
              <a:cxn ang="0">
                <a:pos x="connsiteX2" y="connsiteY2"/>
              </a:cxn>
              <a:cxn ang="0">
                <a:pos x="connsiteX3" y="connsiteY3"/>
              </a:cxn>
            </a:cxnLst>
            <a:rect l="l" t="t" r="r" b="b"/>
            <a:pathLst>
              <a:path w="6226629" h="3527854">
                <a:moveTo>
                  <a:pt x="0" y="0"/>
                </a:moveTo>
                <a:lnTo>
                  <a:pt x="6226629" y="0"/>
                </a:lnTo>
                <a:lnTo>
                  <a:pt x="6226629" y="3527854"/>
                </a:lnTo>
                <a:lnTo>
                  <a:pt x="0" y="3527854"/>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r>
              <a:rPr lang="en-US"/>
              <a:t>Click icon to add picture</a:t>
            </a:r>
          </a:p>
        </p:txBody>
      </p:sp>
      <p:pic>
        <p:nvPicPr>
          <p:cNvPr id="3" name="Picture 2" descr="A close up of a sign&#10;&#10;Description automatically generated">
            <a:extLst>
              <a:ext uri="{FF2B5EF4-FFF2-40B4-BE49-F238E27FC236}">
                <a16:creationId xmlns:a16="http://schemas.microsoft.com/office/drawing/2014/main" id="{7842B51E-56EC-104F-B286-15FB0455D1C9}"/>
              </a:ext>
            </a:extLst>
          </p:cNvPr>
          <p:cNvPicPr>
            <a:picLocks noChangeAspect="1"/>
          </p:cNvPicPr>
          <p:nvPr userDrawn="1"/>
        </p:nvPicPr>
        <p:blipFill rotWithShape="1">
          <a:blip r:embed="rId2" cstate="email">
            <a:alphaModFix amt="12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3796490" y="2224952"/>
            <a:ext cx="4583576" cy="4637144"/>
          </a:xfrm>
          <a:prstGeom prst="rect">
            <a:avLst/>
          </a:prstGeom>
          <a:gradFill>
            <a:gsLst>
              <a:gs pos="7000">
                <a:schemeClr val="accent1"/>
              </a:gs>
              <a:gs pos="53000">
                <a:schemeClr val="accent2"/>
              </a:gs>
              <a:gs pos="94000">
                <a:schemeClr val="accent3"/>
              </a:gs>
            </a:gsLst>
            <a:lin ang="14400000" scaled="0"/>
          </a:gradFill>
        </p:spPr>
      </p:pic>
      <p:sp>
        <p:nvSpPr>
          <p:cNvPr id="34" name="Text Placeholder 36">
            <a:extLst>
              <a:ext uri="{FF2B5EF4-FFF2-40B4-BE49-F238E27FC236}">
                <a16:creationId xmlns:a16="http://schemas.microsoft.com/office/drawing/2014/main" id="{437B0113-8048-5149-9A4B-F753AC062DDD}"/>
              </a:ext>
            </a:extLst>
          </p:cNvPr>
          <p:cNvSpPr>
            <a:spLocks noGrp="1"/>
          </p:cNvSpPr>
          <p:nvPr>
            <p:ph type="body" sz="quarter" idx="16"/>
          </p:nvPr>
        </p:nvSpPr>
        <p:spPr>
          <a:xfrm>
            <a:off x="313115" y="2444080"/>
            <a:ext cx="3277027" cy="307975"/>
          </a:xfrm>
        </p:spPr>
        <p:txBody>
          <a:bodyPr anchor="ctr"/>
          <a:lstStyle>
            <a:lvl1pPr algn="l">
              <a:defRPr sz="1400" b="1"/>
            </a:lvl1pPr>
          </a:lstStyle>
          <a:p>
            <a:pPr lvl="0"/>
            <a:r>
              <a:rPr lang="en-US"/>
              <a:t>Click to edit Master text styles</a:t>
            </a:r>
          </a:p>
        </p:txBody>
      </p:sp>
      <p:sp>
        <p:nvSpPr>
          <p:cNvPr id="35" name="Text Placeholder 36">
            <a:extLst>
              <a:ext uri="{FF2B5EF4-FFF2-40B4-BE49-F238E27FC236}">
                <a16:creationId xmlns:a16="http://schemas.microsoft.com/office/drawing/2014/main" id="{0CC0E7D1-C7CD-704B-84D1-5FDD2BFDF3ED}"/>
              </a:ext>
            </a:extLst>
          </p:cNvPr>
          <p:cNvSpPr>
            <a:spLocks noGrp="1"/>
          </p:cNvSpPr>
          <p:nvPr>
            <p:ph type="body" sz="quarter" idx="18"/>
          </p:nvPr>
        </p:nvSpPr>
        <p:spPr>
          <a:xfrm>
            <a:off x="313115" y="2796718"/>
            <a:ext cx="3277025" cy="731022"/>
          </a:xfrm>
        </p:spPr>
        <p:txBody>
          <a:bodyPr anchor="t"/>
          <a:lstStyle>
            <a:lvl1pPr algn="l">
              <a:defRPr b="0"/>
            </a:lvl1pPr>
          </a:lstStyle>
          <a:p>
            <a:pPr lvl="0"/>
            <a:r>
              <a:rPr lang="en-US"/>
              <a:t>Click to edit Master text styles</a:t>
            </a:r>
          </a:p>
        </p:txBody>
      </p:sp>
      <p:sp>
        <p:nvSpPr>
          <p:cNvPr id="36" name="Text Placeholder 36">
            <a:extLst>
              <a:ext uri="{FF2B5EF4-FFF2-40B4-BE49-F238E27FC236}">
                <a16:creationId xmlns:a16="http://schemas.microsoft.com/office/drawing/2014/main" id="{D7CA00EA-BB97-B542-8230-D0291F18F078}"/>
              </a:ext>
            </a:extLst>
          </p:cNvPr>
          <p:cNvSpPr>
            <a:spLocks noGrp="1"/>
          </p:cNvSpPr>
          <p:nvPr>
            <p:ph type="body" sz="quarter" idx="19"/>
          </p:nvPr>
        </p:nvSpPr>
        <p:spPr>
          <a:xfrm>
            <a:off x="313113" y="3855029"/>
            <a:ext cx="3277027" cy="307975"/>
          </a:xfrm>
        </p:spPr>
        <p:txBody>
          <a:bodyPr anchor="ctr"/>
          <a:lstStyle>
            <a:lvl1pPr algn="l">
              <a:defRPr sz="1400" b="1"/>
            </a:lvl1pPr>
          </a:lstStyle>
          <a:p>
            <a:pPr lvl="0"/>
            <a:r>
              <a:rPr lang="en-US"/>
              <a:t>Click to edit Master text styles</a:t>
            </a:r>
          </a:p>
        </p:txBody>
      </p:sp>
      <p:sp>
        <p:nvSpPr>
          <p:cNvPr id="37" name="Text Placeholder 36">
            <a:extLst>
              <a:ext uri="{FF2B5EF4-FFF2-40B4-BE49-F238E27FC236}">
                <a16:creationId xmlns:a16="http://schemas.microsoft.com/office/drawing/2014/main" id="{B6EC29A5-B130-A141-B8C6-CC89397D98FE}"/>
              </a:ext>
            </a:extLst>
          </p:cNvPr>
          <p:cNvSpPr>
            <a:spLocks noGrp="1"/>
          </p:cNvSpPr>
          <p:nvPr>
            <p:ph type="body" sz="quarter" idx="20"/>
          </p:nvPr>
        </p:nvSpPr>
        <p:spPr>
          <a:xfrm>
            <a:off x="313113" y="4207667"/>
            <a:ext cx="3277025" cy="731022"/>
          </a:xfrm>
        </p:spPr>
        <p:txBody>
          <a:bodyPr anchor="t"/>
          <a:lstStyle>
            <a:lvl1pPr algn="l">
              <a:defRPr b="0"/>
            </a:lvl1pPr>
          </a:lstStyle>
          <a:p>
            <a:pPr lvl="0"/>
            <a:r>
              <a:rPr lang="en-US"/>
              <a:t>Click to edit Master text styles</a:t>
            </a:r>
          </a:p>
        </p:txBody>
      </p:sp>
      <p:sp>
        <p:nvSpPr>
          <p:cNvPr id="38" name="Text Placeholder 36">
            <a:extLst>
              <a:ext uri="{FF2B5EF4-FFF2-40B4-BE49-F238E27FC236}">
                <a16:creationId xmlns:a16="http://schemas.microsoft.com/office/drawing/2014/main" id="{15B9FAC5-9037-0349-8CEB-66A670B87CB6}"/>
              </a:ext>
            </a:extLst>
          </p:cNvPr>
          <p:cNvSpPr>
            <a:spLocks noGrp="1"/>
          </p:cNvSpPr>
          <p:nvPr>
            <p:ph type="body" sz="quarter" idx="21"/>
          </p:nvPr>
        </p:nvSpPr>
        <p:spPr>
          <a:xfrm>
            <a:off x="313111" y="5265978"/>
            <a:ext cx="3277027" cy="307975"/>
          </a:xfrm>
        </p:spPr>
        <p:txBody>
          <a:bodyPr anchor="ctr"/>
          <a:lstStyle>
            <a:lvl1pPr algn="l">
              <a:defRPr sz="1400" b="1"/>
            </a:lvl1pPr>
          </a:lstStyle>
          <a:p>
            <a:pPr lvl="0"/>
            <a:r>
              <a:rPr lang="en-US"/>
              <a:t>Click to edit Master text styles</a:t>
            </a:r>
          </a:p>
        </p:txBody>
      </p:sp>
      <p:sp>
        <p:nvSpPr>
          <p:cNvPr id="39" name="Text Placeholder 36">
            <a:extLst>
              <a:ext uri="{FF2B5EF4-FFF2-40B4-BE49-F238E27FC236}">
                <a16:creationId xmlns:a16="http://schemas.microsoft.com/office/drawing/2014/main" id="{3A9BF32E-4D49-404C-A881-EBAF5705A1F5}"/>
              </a:ext>
            </a:extLst>
          </p:cNvPr>
          <p:cNvSpPr>
            <a:spLocks noGrp="1"/>
          </p:cNvSpPr>
          <p:nvPr>
            <p:ph type="body" sz="quarter" idx="22"/>
          </p:nvPr>
        </p:nvSpPr>
        <p:spPr>
          <a:xfrm>
            <a:off x="313111" y="5618616"/>
            <a:ext cx="3277025" cy="731022"/>
          </a:xfrm>
        </p:spPr>
        <p:txBody>
          <a:bodyPr anchor="t"/>
          <a:lstStyle>
            <a:lvl1pPr algn="l">
              <a:defRPr b="0"/>
            </a:lvl1pPr>
          </a:lstStyle>
          <a:p>
            <a:pPr lvl="0"/>
            <a:r>
              <a:rPr lang="en-US"/>
              <a:t>Click to edit Master text styles</a:t>
            </a:r>
          </a:p>
        </p:txBody>
      </p:sp>
      <p:sp>
        <p:nvSpPr>
          <p:cNvPr id="40" name="Text Placeholder 36">
            <a:extLst>
              <a:ext uri="{FF2B5EF4-FFF2-40B4-BE49-F238E27FC236}">
                <a16:creationId xmlns:a16="http://schemas.microsoft.com/office/drawing/2014/main" id="{7A7313BD-DAE2-1C48-A0F2-22A48A46CBA7}"/>
              </a:ext>
            </a:extLst>
          </p:cNvPr>
          <p:cNvSpPr>
            <a:spLocks noGrp="1"/>
          </p:cNvSpPr>
          <p:nvPr>
            <p:ph type="body" sz="quarter" idx="23"/>
          </p:nvPr>
        </p:nvSpPr>
        <p:spPr>
          <a:xfrm>
            <a:off x="8647522" y="2464633"/>
            <a:ext cx="3277027" cy="307975"/>
          </a:xfrm>
        </p:spPr>
        <p:txBody>
          <a:bodyPr anchor="ctr"/>
          <a:lstStyle>
            <a:lvl1pPr algn="l">
              <a:defRPr sz="1400" b="1"/>
            </a:lvl1pPr>
          </a:lstStyle>
          <a:p>
            <a:pPr lvl="0"/>
            <a:r>
              <a:rPr lang="en-US"/>
              <a:t>Click to edit Master text styles</a:t>
            </a:r>
          </a:p>
        </p:txBody>
      </p:sp>
      <p:sp>
        <p:nvSpPr>
          <p:cNvPr id="41" name="Text Placeholder 36">
            <a:extLst>
              <a:ext uri="{FF2B5EF4-FFF2-40B4-BE49-F238E27FC236}">
                <a16:creationId xmlns:a16="http://schemas.microsoft.com/office/drawing/2014/main" id="{1FDD19B1-DE94-2E4B-AEDF-D4E97529A135}"/>
              </a:ext>
            </a:extLst>
          </p:cNvPr>
          <p:cNvSpPr>
            <a:spLocks noGrp="1"/>
          </p:cNvSpPr>
          <p:nvPr>
            <p:ph type="body" sz="quarter" idx="24"/>
          </p:nvPr>
        </p:nvSpPr>
        <p:spPr>
          <a:xfrm>
            <a:off x="8647522" y="2817271"/>
            <a:ext cx="3277025" cy="731022"/>
          </a:xfrm>
        </p:spPr>
        <p:txBody>
          <a:bodyPr anchor="t"/>
          <a:lstStyle>
            <a:lvl1pPr algn="l">
              <a:defRPr b="0"/>
            </a:lvl1pPr>
          </a:lstStyle>
          <a:p>
            <a:pPr lvl="0"/>
            <a:r>
              <a:rPr lang="en-US"/>
              <a:t>Click to edit Master text styles</a:t>
            </a:r>
          </a:p>
        </p:txBody>
      </p:sp>
      <p:sp>
        <p:nvSpPr>
          <p:cNvPr id="42" name="Text Placeholder 36">
            <a:extLst>
              <a:ext uri="{FF2B5EF4-FFF2-40B4-BE49-F238E27FC236}">
                <a16:creationId xmlns:a16="http://schemas.microsoft.com/office/drawing/2014/main" id="{83906325-111E-0D49-AE0C-F75BBCA183C0}"/>
              </a:ext>
            </a:extLst>
          </p:cNvPr>
          <p:cNvSpPr>
            <a:spLocks noGrp="1"/>
          </p:cNvSpPr>
          <p:nvPr>
            <p:ph type="body" sz="quarter" idx="25"/>
          </p:nvPr>
        </p:nvSpPr>
        <p:spPr>
          <a:xfrm>
            <a:off x="8647520" y="3875582"/>
            <a:ext cx="3277027" cy="307975"/>
          </a:xfrm>
        </p:spPr>
        <p:txBody>
          <a:bodyPr anchor="ctr"/>
          <a:lstStyle>
            <a:lvl1pPr algn="l">
              <a:defRPr sz="1400" b="1"/>
            </a:lvl1pPr>
          </a:lstStyle>
          <a:p>
            <a:pPr lvl="0"/>
            <a:r>
              <a:rPr lang="en-US"/>
              <a:t>Click to edit Master text styles</a:t>
            </a:r>
          </a:p>
        </p:txBody>
      </p:sp>
      <p:sp>
        <p:nvSpPr>
          <p:cNvPr id="43" name="Text Placeholder 36">
            <a:extLst>
              <a:ext uri="{FF2B5EF4-FFF2-40B4-BE49-F238E27FC236}">
                <a16:creationId xmlns:a16="http://schemas.microsoft.com/office/drawing/2014/main" id="{0DBFA5AC-2DF3-104C-BCF4-084057DEAB2F}"/>
              </a:ext>
            </a:extLst>
          </p:cNvPr>
          <p:cNvSpPr>
            <a:spLocks noGrp="1"/>
          </p:cNvSpPr>
          <p:nvPr>
            <p:ph type="body" sz="quarter" idx="26"/>
          </p:nvPr>
        </p:nvSpPr>
        <p:spPr>
          <a:xfrm>
            <a:off x="8647520" y="4228220"/>
            <a:ext cx="3277025" cy="731022"/>
          </a:xfrm>
        </p:spPr>
        <p:txBody>
          <a:bodyPr anchor="t"/>
          <a:lstStyle>
            <a:lvl1pPr algn="l">
              <a:defRPr b="0"/>
            </a:lvl1pPr>
          </a:lstStyle>
          <a:p>
            <a:pPr lvl="0"/>
            <a:r>
              <a:rPr lang="en-US"/>
              <a:t>Click to edit Master text styles</a:t>
            </a:r>
          </a:p>
        </p:txBody>
      </p:sp>
      <p:sp>
        <p:nvSpPr>
          <p:cNvPr id="44" name="Text Placeholder 36">
            <a:extLst>
              <a:ext uri="{FF2B5EF4-FFF2-40B4-BE49-F238E27FC236}">
                <a16:creationId xmlns:a16="http://schemas.microsoft.com/office/drawing/2014/main" id="{915B331B-461F-FB49-A3B5-C30A0AE770FA}"/>
              </a:ext>
            </a:extLst>
          </p:cNvPr>
          <p:cNvSpPr>
            <a:spLocks noGrp="1"/>
          </p:cNvSpPr>
          <p:nvPr>
            <p:ph type="body" sz="quarter" idx="27"/>
          </p:nvPr>
        </p:nvSpPr>
        <p:spPr>
          <a:xfrm>
            <a:off x="8647518" y="5286531"/>
            <a:ext cx="3277027" cy="307975"/>
          </a:xfrm>
        </p:spPr>
        <p:txBody>
          <a:bodyPr anchor="ctr"/>
          <a:lstStyle>
            <a:lvl1pPr algn="l">
              <a:defRPr sz="1400" b="1"/>
            </a:lvl1pPr>
          </a:lstStyle>
          <a:p>
            <a:pPr lvl="0"/>
            <a:r>
              <a:rPr lang="en-US"/>
              <a:t>Click to edit Master text styles</a:t>
            </a:r>
          </a:p>
        </p:txBody>
      </p:sp>
      <p:sp>
        <p:nvSpPr>
          <p:cNvPr id="45" name="Text Placeholder 36">
            <a:extLst>
              <a:ext uri="{FF2B5EF4-FFF2-40B4-BE49-F238E27FC236}">
                <a16:creationId xmlns:a16="http://schemas.microsoft.com/office/drawing/2014/main" id="{B0FF6B2E-A003-5644-9EFB-F692357D618D}"/>
              </a:ext>
            </a:extLst>
          </p:cNvPr>
          <p:cNvSpPr>
            <a:spLocks noGrp="1"/>
          </p:cNvSpPr>
          <p:nvPr>
            <p:ph type="body" sz="quarter" idx="28"/>
          </p:nvPr>
        </p:nvSpPr>
        <p:spPr>
          <a:xfrm>
            <a:off x="8647518" y="5639169"/>
            <a:ext cx="3277025" cy="731022"/>
          </a:xfrm>
        </p:spPr>
        <p:txBody>
          <a:bodyPr anchor="t"/>
          <a:lstStyle>
            <a:lvl1pPr algn="l">
              <a:defRPr b="0"/>
            </a:lvl1pPr>
          </a:lstStyle>
          <a:p>
            <a:pPr lvl="0"/>
            <a:r>
              <a:rPr lang="en-US"/>
              <a:t>Click to edit Master text styles</a:t>
            </a:r>
          </a:p>
        </p:txBody>
      </p:sp>
      <p:sp>
        <p:nvSpPr>
          <p:cNvPr id="46" name="Text Placeholder 36">
            <a:extLst>
              <a:ext uri="{FF2B5EF4-FFF2-40B4-BE49-F238E27FC236}">
                <a16:creationId xmlns:a16="http://schemas.microsoft.com/office/drawing/2014/main" id="{AF80D1E9-A294-DA45-8CD8-781FA91B7155}"/>
              </a:ext>
            </a:extLst>
          </p:cNvPr>
          <p:cNvSpPr>
            <a:spLocks noGrp="1"/>
          </p:cNvSpPr>
          <p:nvPr>
            <p:ph type="body" sz="quarter" idx="29"/>
          </p:nvPr>
        </p:nvSpPr>
        <p:spPr>
          <a:xfrm>
            <a:off x="6202044" y="5079296"/>
            <a:ext cx="1243605" cy="307975"/>
          </a:xfrm>
        </p:spPr>
        <p:txBody>
          <a:bodyPr anchor="ctr"/>
          <a:lstStyle>
            <a:lvl1pPr algn="l">
              <a:defRPr sz="1400" b="1">
                <a:solidFill>
                  <a:schemeClr val="bg1"/>
                </a:solidFill>
              </a:defRPr>
            </a:lvl1pPr>
          </a:lstStyle>
          <a:p>
            <a:pPr lvl="0"/>
            <a:r>
              <a:rPr lang="en-US"/>
              <a:t>Click to edit Master text styles</a:t>
            </a:r>
          </a:p>
        </p:txBody>
      </p:sp>
      <p:sp>
        <p:nvSpPr>
          <p:cNvPr id="47" name="Text Placeholder 36">
            <a:extLst>
              <a:ext uri="{FF2B5EF4-FFF2-40B4-BE49-F238E27FC236}">
                <a16:creationId xmlns:a16="http://schemas.microsoft.com/office/drawing/2014/main" id="{C2D737EF-B267-144F-9712-00632780B6B0}"/>
              </a:ext>
            </a:extLst>
          </p:cNvPr>
          <p:cNvSpPr>
            <a:spLocks noGrp="1"/>
          </p:cNvSpPr>
          <p:nvPr>
            <p:ph type="body" sz="quarter" idx="30"/>
          </p:nvPr>
        </p:nvSpPr>
        <p:spPr>
          <a:xfrm>
            <a:off x="4718672" y="5079296"/>
            <a:ext cx="1243605" cy="307975"/>
          </a:xfrm>
        </p:spPr>
        <p:txBody>
          <a:bodyPr anchor="ctr"/>
          <a:lstStyle>
            <a:lvl1pPr algn="r">
              <a:defRPr sz="1400" b="1">
                <a:solidFill>
                  <a:schemeClr val="bg1"/>
                </a:solidFill>
              </a:defRPr>
            </a:lvl1pPr>
          </a:lstStyle>
          <a:p>
            <a:pPr lvl="0"/>
            <a:r>
              <a:rPr lang="en-US"/>
              <a:t>Click to edit Master text styles</a:t>
            </a:r>
          </a:p>
        </p:txBody>
      </p:sp>
      <p:sp>
        <p:nvSpPr>
          <p:cNvPr id="48" name="Text Placeholder 36">
            <a:extLst>
              <a:ext uri="{FF2B5EF4-FFF2-40B4-BE49-F238E27FC236}">
                <a16:creationId xmlns:a16="http://schemas.microsoft.com/office/drawing/2014/main" id="{353B9957-BEF2-B844-9D0E-B78E6D539A29}"/>
              </a:ext>
            </a:extLst>
          </p:cNvPr>
          <p:cNvSpPr>
            <a:spLocks noGrp="1"/>
          </p:cNvSpPr>
          <p:nvPr>
            <p:ph type="body" sz="quarter" idx="31"/>
          </p:nvPr>
        </p:nvSpPr>
        <p:spPr>
          <a:xfrm>
            <a:off x="4449770" y="3452535"/>
            <a:ext cx="3277025" cy="731022"/>
          </a:xfrm>
        </p:spPr>
        <p:txBody>
          <a:bodyPr anchor="t"/>
          <a:lstStyle>
            <a:lvl1pPr algn="ctr">
              <a:defRPr b="0">
                <a:solidFill>
                  <a:schemeClr val="bg1"/>
                </a:solidFill>
              </a:defRPr>
            </a:lvl1pPr>
          </a:lstStyle>
          <a:p>
            <a:pPr lvl="0"/>
            <a:r>
              <a:rPr lang="en-US"/>
              <a:t>Click to edit Master text styles</a:t>
            </a:r>
          </a:p>
        </p:txBody>
      </p:sp>
      <p:sp>
        <p:nvSpPr>
          <p:cNvPr id="49" name="Title 1">
            <a:extLst>
              <a:ext uri="{FF2B5EF4-FFF2-40B4-BE49-F238E27FC236}">
                <a16:creationId xmlns:a16="http://schemas.microsoft.com/office/drawing/2014/main" id="{F6CB3A07-A751-CE42-BEDB-40728B31CFF2}"/>
              </a:ext>
            </a:extLst>
          </p:cNvPr>
          <p:cNvSpPr>
            <a:spLocks noGrp="1"/>
          </p:cNvSpPr>
          <p:nvPr>
            <p:ph type="title"/>
          </p:nvPr>
        </p:nvSpPr>
        <p:spPr>
          <a:xfrm>
            <a:off x="3996558" y="2654405"/>
            <a:ext cx="4201511" cy="555343"/>
          </a:xfrm>
        </p:spPr>
        <p:txBody>
          <a:bodyPr anchor="b"/>
          <a:lstStyle>
            <a:lvl1pPr algn="ctr">
              <a:lnSpc>
                <a:spcPct val="100000"/>
              </a:lnSpc>
              <a:defRPr>
                <a:solidFill>
                  <a:schemeClr val="bg1"/>
                </a:solidFill>
              </a:defRPr>
            </a:lvl1pPr>
          </a:lstStyle>
          <a:p>
            <a:r>
              <a:rPr lang="en-US"/>
              <a:t>Click to edit Master title style</a:t>
            </a:r>
          </a:p>
        </p:txBody>
      </p:sp>
      <p:grpSp>
        <p:nvGrpSpPr>
          <p:cNvPr id="23" name="Group 22">
            <a:extLst>
              <a:ext uri="{FF2B5EF4-FFF2-40B4-BE49-F238E27FC236}">
                <a16:creationId xmlns:a16="http://schemas.microsoft.com/office/drawing/2014/main" id="{38FD9825-4AEA-7E4D-B8C7-2C8A45ABA947}"/>
              </a:ext>
            </a:extLst>
          </p:cNvPr>
          <p:cNvGrpSpPr/>
          <p:nvPr userDrawn="1"/>
        </p:nvGrpSpPr>
        <p:grpSpPr>
          <a:xfrm>
            <a:off x="10350790" y="6199632"/>
            <a:ext cx="1841205" cy="658368"/>
            <a:chOff x="10350790" y="6199632"/>
            <a:chExt cx="1841205" cy="658368"/>
          </a:xfrm>
        </p:grpSpPr>
        <p:sp>
          <p:nvSpPr>
            <p:cNvPr id="24" name="Round Single Corner Rectangle 23">
              <a:extLst>
                <a:ext uri="{FF2B5EF4-FFF2-40B4-BE49-F238E27FC236}">
                  <a16:creationId xmlns:a16="http://schemas.microsoft.com/office/drawing/2014/main" id="{D5445ADF-2AEB-7F48-9B20-F6B5671FD4C0}"/>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sign&#10;&#10;Description automatically generated">
              <a:extLst>
                <a:ext uri="{FF2B5EF4-FFF2-40B4-BE49-F238E27FC236}">
                  <a16:creationId xmlns:a16="http://schemas.microsoft.com/office/drawing/2014/main" id="{AC6EEF55-04CC-1E42-8ED2-47A946D95B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852769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AND PIC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2BA88801-9CFB-914C-A19B-C7A4D2AF5431}"/>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rot="16200000">
            <a:off x="889685" y="2539310"/>
            <a:ext cx="3418155" cy="5197536"/>
          </a:xfrm>
          <a:prstGeom prst="rect">
            <a:avLst/>
          </a:prstGeom>
          <a:gradFill>
            <a:gsLst>
              <a:gs pos="7000">
                <a:schemeClr val="accent1"/>
              </a:gs>
              <a:gs pos="53000">
                <a:schemeClr val="accent2"/>
              </a:gs>
              <a:gs pos="94000">
                <a:schemeClr val="accent3"/>
              </a:gs>
            </a:gsLst>
            <a:lin ang="19800000" scaled="0"/>
          </a:gradFill>
        </p:spPr>
      </p:pic>
      <p:sp>
        <p:nvSpPr>
          <p:cNvPr id="43" name="Picture Placeholder 15">
            <a:extLst>
              <a:ext uri="{FF2B5EF4-FFF2-40B4-BE49-F238E27FC236}">
                <a16:creationId xmlns:a16="http://schemas.microsoft.com/office/drawing/2014/main" id="{C3139A53-987A-374A-BC72-D328A8B6B280}"/>
              </a:ext>
            </a:extLst>
          </p:cNvPr>
          <p:cNvSpPr>
            <a:spLocks noGrp="1"/>
          </p:cNvSpPr>
          <p:nvPr>
            <p:ph type="pic" sz="quarter" idx="10"/>
          </p:nvPr>
        </p:nvSpPr>
        <p:spPr>
          <a:xfrm>
            <a:off x="-4" y="-21627"/>
            <a:ext cx="5209958" cy="3450627"/>
          </a:xfrm>
          <a:custGeom>
            <a:avLst/>
            <a:gdLst>
              <a:gd name="connsiteX0" fmla="*/ 0 w 6226629"/>
              <a:gd name="connsiteY0" fmla="*/ 0 h 3527854"/>
              <a:gd name="connsiteX1" fmla="*/ 6226629 w 6226629"/>
              <a:gd name="connsiteY1" fmla="*/ 0 h 3527854"/>
              <a:gd name="connsiteX2" fmla="*/ 6226629 w 6226629"/>
              <a:gd name="connsiteY2" fmla="*/ 3527854 h 3527854"/>
              <a:gd name="connsiteX3" fmla="*/ 0 w 6226629"/>
              <a:gd name="connsiteY3" fmla="*/ 3527854 h 3527854"/>
            </a:gdLst>
            <a:ahLst/>
            <a:cxnLst>
              <a:cxn ang="0">
                <a:pos x="connsiteX0" y="connsiteY0"/>
              </a:cxn>
              <a:cxn ang="0">
                <a:pos x="connsiteX1" y="connsiteY1"/>
              </a:cxn>
              <a:cxn ang="0">
                <a:pos x="connsiteX2" y="connsiteY2"/>
              </a:cxn>
              <a:cxn ang="0">
                <a:pos x="connsiteX3" y="connsiteY3"/>
              </a:cxn>
            </a:cxnLst>
            <a:rect l="l" t="t" r="r" b="b"/>
            <a:pathLst>
              <a:path w="6226629" h="3527854">
                <a:moveTo>
                  <a:pt x="0" y="0"/>
                </a:moveTo>
                <a:lnTo>
                  <a:pt x="6226629" y="0"/>
                </a:lnTo>
                <a:lnTo>
                  <a:pt x="6226629" y="3527854"/>
                </a:lnTo>
                <a:lnTo>
                  <a:pt x="0" y="3527854"/>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r>
              <a:rPr lang="en-US"/>
              <a:t>Click icon to add picture</a:t>
            </a:r>
          </a:p>
        </p:txBody>
      </p:sp>
      <p:sp>
        <p:nvSpPr>
          <p:cNvPr id="44" name="Text Placeholder 36">
            <a:extLst>
              <a:ext uri="{FF2B5EF4-FFF2-40B4-BE49-F238E27FC236}">
                <a16:creationId xmlns:a16="http://schemas.microsoft.com/office/drawing/2014/main" id="{6483A865-3F73-8F43-8382-F13F0FC1CF3B}"/>
              </a:ext>
            </a:extLst>
          </p:cNvPr>
          <p:cNvSpPr>
            <a:spLocks noGrp="1"/>
          </p:cNvSpPr>
          <p:nvPr>
            <p:ph type="body" sz="quarter" idx="22"/>
          </p:nvPr>
        </p:nvSpPr>
        <p:spPr>
          <a:xfrm>
            <a:off x="567813" y="5039881"/>
            <a:ext cx="4061901" cy="307975"/>
          </a:xfrm>
        </p:spPr>
        <p:txBody>
          <a:bodyPr anchor="ctr"/>
          <a:lstStyle>
            <a:lvl1pPr algn="l">
              <a:defRPr sz="1400" b="1">
                <a:solidFill>
                  <a:schemeClr val="bg1"/>
                </a:solidFill>
              </a:defRPr>
            </a:lvl1pPr>
          </a:lstStyle>
          <a:p>
            <a:pPr lvl="0"/>
            <a:r>
              <a:rPr lang="en-US"/>
              <a:t>Click to edit Master text styles</a:t>
            </a:r>
          </a:p>
        </p:txBody>
      </p:sp>
      <p:sp>
        <p:nvSpPr>
          <p:cNvPr id="45" name="Text Placeholder 36">
            <a:extLst>
              <a:ext uri="{FF2B5EF4-FFF2-40B4-BE49-F238E27FC236}">
                <a16:creationId xmlns:a16="http://schemas.microsoft.com/office/drawing/2014/main" id="{9448D511-1A78-9B4A-8C76-F65B5022D10C}"/>
              </a:ext>
            </a:extLst>
          </p:cNvPr>
          <p:cNvSpPr>
            <a:spLocks noGrp="1"/>
          </p:cNvSpPr>
          <p:nvPr>
            <p:ph type="body" sz="quarter" idx="23"/>
          </p:nvPr>
        </p:nvSpPr>
        <p:spPr>
          <a:xfrm>
            <a:off x="5683539" y="498910"/>
            <a:ext cx="2782695" cy="746536"/>
          </a:xfrm>
        </p:spPr>
        <p:txBody>
          <a:bodyPr anchor="t"/>
          <a:lstStyle>
            <a:lvl1pPr algn="l">
              <a:defRPr b="0">
                <a:solidFill>
                  <a:schemeClr val="tx2"/>
                </a:solidFill>
              </a:defRPr>
            </a:lvl1pPr>
          </a:lstStyle>
          <a:p>
            <a:pPr lvl="0"/>
            <a:r>
              <a:rPr lang="en-US"/>
              <a:t>Click to edit Master text styles</a:t>
            </a:r>
          </a:p>
        </p:txBody>
      </p:sp>
      <p:sp>
        <p:nvSpPr>
          <p:cNvPr id="46" name="Text Placeholder 36">
            <a:extLst>
              <a:ext uri="{FF2B5EF4-FFF2-40B4-BE49-F238E27FC236}">
                <a16:creationId xmlns:a16="http://schemas.microsoft.com/office/drawing/2014/main" id="{58CD8F76-91B7-EF4C-930B-E075EAB60B2E}"/>
              </a:ext>
            </a:extLst>
          </p:cNvPr>
          <p:cNvSpPr>
            <a:spLocks noGrp="1"/>
          </p:cNvSpPr>
          <p:nvPr>
            <p:ph type="body" sz="quarter" idx="24"/>
          </p:nvPr>
        </p:nvSpPr>
        <p:spPr>
          <a:xfrm>
            <a:off x="5683539" y="1820661"/>
            <a:ext cx="2782695" cy="746536"/>
          </a:xfrm>
        </p:spPr>
        <p:txBody>
          <a:bodyPr anchor="t"/>
          <a:lstStyle>
            <a:lvl1pPr algn="l">
              <a:defRPr b="0">
                <a:solidFill>
                  <a:schemeClr val="tx2"/>
                </a:solidFill>
              </a:defRPr>
            </a:lvl1pPr>
          </a:lstStyle>
          <a:p>
            <a:pPr lvl="0"/>
            <a:r>
              <a:rPr lang="en-US"/>
              <a:t>Click to edit Master text styles</a:t>
            </a:r>
          </a:p>
        </p:txBody>
      </p:sp>
      <p:sp>
        <p:nvSpPr>
          <p:cNvPr id="47" name="Text Placeholder 36">
            <a:extLst>
              <a:ext uri="{FF2B5EF4-FFF2-40B4-BE49-F238E27FC236}">
                <a16:creationId xmlns:a16="http://schemas.microsoft.com/office/drawing/2014/main" id="{65A11036-614B-7C44-861B-3017020EBB0E}"/>
              </a:ext>
            </a:extLst>
          </p:cNvPr>
          <p:cNvSpPr>
            <a:spLocks noGrp="1"/>
          </p:cNvSpPr>
          <p:nvPr>
            <p:ph type="body" sz="quarter" idx="25"/>
          </p:nvPr>
        </p:nvSpPr>
        <p:spPr>
          <a:xfrm>
            <a:off x="5683539" y="3142412"/>
            <a:ext cx="2782695" cy="746536"/>
          </a:xfrm>
        </p:spPr>
        <p:txBody>
          <a:bodyPr anchor="t"/>
          <a:lstStyle>
            <a:lvl1pPr algn="l">
              <a:defRPr b="0">
                <a:solidFill>
                  <a:schemeClr val="tx2"/>
                </a:solidFill>
              </a:defRPr>
            </a:lvl1pPr>
          </a:lstStyle>
          <a:p>
            <a:pPr lvl="0"/>
            <a:r>
              <a:rPr lang="en-US"/>
              <a:t>Click to edit Master text styles</a:t>
            </a:r>
          </a:p>
        </p:txBody>
      </p:sp>
      <p:sp>
        <p:nvSpPr>
          <p:cNvPr id="48" name="Title 1">
            <a:extLst>
              <a:ext uri="{FF2B5EF4-FFF2-40B4-BE49-F238E27FC236}">
                <a16:creationId xmlns:a16="http://schemas.microsoft.com/office/drawing/2014/main" id="{0AE26015-DA45-7D43-A3F6-563BC67F4272}"/>
              </a:ext>
            </a:extLst>
          </p:cNvPr>
          <p:cNvSpPr>
            <a:spLocks noGrp="1"/>
          </p:cNvSpPr>
          <p:nvPr>
            <p:ph type="title"/>
          </p:nvPr>
        </p:nvSpPr>
        <p:spPr>
          <a:xfrm>
            <a:off x="567813" y="5347856"/>
            <a:ext cx="4061901" cy="555343"/>
          </a:xfrm>
        </p:spPr>
        <p:txBody>
          <a:bodyPr anchor="t"/>
          <a:lstStyle>
            <a:lvl1pPr algn="l">
              <a:lnSpc>
                <a:spcPct val="100000"/>
              </a:lnSpc>
              <a:defRPr>
                <a:solidFill>
                  <a:schemeClr val="bg1"/>
                </a:solidFill>
              </a:defRPr>
            </a:lvl1pPr>
          </a:lstStyle>
          <a:p>
            <a:r>
              <a:rPr lang="en-US"/>
              <a:t>Click to edit Master title style</a:t>
            </a:r>
          </a:p>
        </p:txBody>
      </p:sp>
      <p:sp>
        <p:nvSpPr>
          <p:cNvPr id="49" name="Text Placeholder 36">
            <a:extLst>
              <a:ext uri="{FF2B5EF4-FFF2-40B4-BE49-F238E27FC236}">
                <a16:creationId xmlns:a16="http://schemas.microsoft.com/office/drawing/2014/main" id="{64285302-0D98-6043-95CC-E8C8B9AA2931}"/>
              </a:ext>
            </a:extLst>
          </p:cNvPr>
          <p:cNvSpPr>
            <a:spLocks noGrp="1"/>
          </p:cNvSpPr>
          <p:nvPr>
            <p:ph type="body" sz="quarter" idx="26"/>
          </p:nvPr>
        </p:nvSpPr>
        <p:spPr>
          <a:xfrm>
            <a:off x="9097467" y="498910"/>
            <a:ext cx="2775208" cy="307975"/>
          </a:xfrm>
        </p:spPr>
        <p:txBody>
          <a:bodyPr anchor="ctr"/>
          <a:lstStyle>
            <a:lvl1pPr algn="l">
              <a:defRPr sz="1400" b="1">
                <a:solidFill>
                  <a:schemeClr val="tx2"/>
                </a:solidFill>
              </a:defRPr>
            </a:lvl1pPr>
          </a:lstStyle>
          <a:p>
            <a:pPr lvl="0"/>
            <a:r>
              <a:rPr lang="en-US"/>
              <a:t>Click to edit Master text styles</a:t>
            </a:r>
          </a:p>
        </p:txBody>
      </p:sp>
      <p:sp>
        <p:nvSpPr>
          <p:cNvPr id="50" name="Text Placeholder 36">
            <a:extLst>
              <a:ext uri="{FF2B5EF4-FFF2-40B4-BE49-F238E27FC236}">
                <a16:creationId xmlns:a16="http://schemas.microsoft.com/office/drawing/2014/main" id="{5EEFEE8F-AFC2-C94C-A863-6613E5CE6A98}"/>
              </a:ext>
            </a:extLst>
          </p:cNvPr>
          <p:cNvSpPr>
            <a:spLocks noGrp="1"/>
          </p:cNvSpPr>
          <p:nvPr>
            <p:ph type="body" sz="quarter" idx="27"/>
          </p:nvPr>
        </p:nvSpPr>
        <p:spPr>
          <a:xfrm>
            <a:off x="9089980" y="862955"/>
            <a:ext cx="2782695" cy="1549143"/>
          </a:xfrm>
        </p:spPr>
        <p:txBody>
          <a:bodyPr anchor="t"/>
          <a:lstStyle>
            <a:lvl1pPr algn="l">
              <a:defRPr b="0">
                <a:solidFill>
                  <a:schemeClr val="tx2"/>
                </a:solidFill>
              </a:defRPr>
            </a:lvl1pPr>
          </a:lstStyle>
          <a:p>
            <a:pPr lvl="0"/>
            <a:r>
              <a:rPr lang="en-US"/>
              <a:t>Click to edit Master text styles</a:t>
            </a:r>
          </a:p>
        </p:txBody>
      </p:sp>
      <p:sp>
        <p:nvSpPr>
          <p:cNvPr id="51" name="Text Placeholder 36">
            <a:extLst>
              <a:ext uri="{FF2B5EF4-FFF2-40B4-BE49-F238E27FC236}">
                <a16:creationId xmlns:a16="http://schemas.microsoft.com/office/drawing/2014/main" id="{6601353D-921B-DE4C-8947-9324B3574E9B}"/>
              </a:ext>
            </a:extLst>
          </p:cNvPr>
          <p:cNvSpPr>
            <a:spLocks noGrp="1"/>
          </p:cNvSpPr>
          <p:nvPr>
            <p:ph type="body" sz="quarter" idx="28"/>
          </p:nvPr>
        </p:nvSpPr>
        <p:spPr>
          <a:xfrm>
            <a:off x="9934596" y="2701704"/>
            <a:ext cx="1741399" cy="307975"/>
          </a:xfrm>
        </p:spPr>
        <p:txBody>
          <a:bodyPr anchor="ctr"/>
          <a:lstStyle>
            <a:lvl1pPr algn="l">
              <a:defRPr sz="1400" b="1">
                <a:solidFill>
                  <a:schemeClr val="tx2"/>
                </a:solidFill>
              </a:defRPr>
            </a:lvl1pPr>
          </a:lstStyle>
          <a:p>
            <a:pPr lvl="0"/>
            <a:r>
              <a:rPr lang="en-US"/>
              <a:t>Click to edit Master text styles</a:t>
            </a:r>
          </a:p>
        </p:txBody>
      </p:sp>
      <p:sp>
        <p:nvSpPr>
          <p:cNvPr id="52" name="Text Placeholder 36">
            <a:extLst>
              <a:ext uri="{FF2B5EF4-FFF2-40B4-BE49-F238E27FC236}">
                <a16:creationId xmlns:a16="http://schemas.microsoft.com/office/drawing/2014/main" id="{44683894-5D7F-4944-A609-8E46565B6140}"/>
              </a:ext>
            </a:extLst>
          </p:cNvPr>
          <p:cNvSpPr>
            <a:spLocks noGrp="1"/>
          </p:cNvSpPr>
          <p:nvPr>
            <p:ph type="body" sz="quarter" idx="29"/>
          </p:nvPr>
        </p:nvSpPr>
        <p:spPr>
          <a:xfrm>
            <a:off x="9934596" y="3021913"/>
            <a:ext cx="1741399" cy="330592"/>
          </a:xfrm>
        </p:spPr>
        <p:txBody>
          <a:bodyPr anchor="t"/>
          <a:lstStyle>
            <a:lvl1pPr algn="l">
              <a:defRPr b="0">
                <a:solidFill>
                  <a:schemeClr val="tx2"/>
                </a:solidFill>
              </a:defRPr>
            </a:lvl1pPr>
          </a:lstStyle>
          <a:p>
            <a:pPr lvl="0"/>
            <a:r>
              <a:rPr lang="en-US"/>
              <a:t>Click to edit Master text styles</a:t>
            </a:r>
          </a:p>
        </p:txBody>
      </p:sp>
      <p:sp>
        <p:nvSpPr>
          <p:cNvPr id="53" name="Text Placeholder 36">
            <a:extLst>
              <a:ext uri="{FF2B5EF4-FFF2-40B4-BE49-F238E27FC236}">
                <a16:creationId xmlns:a16="http://schemas.microsoft.com/office/drawing/2014/main" id="{E6017D81-8DCD-E349-9292-91508B13A283}"/>
              </a:ext>
            </a:extLst>
          </p:cNvPr>
          <p:cNvSpPr>
            <a:spLocks noGrp="1"/>
          </p:cNvSpPr>
          <p:nvPr>
            <p:ph type="body" sz="quarter" idx="30"/>
          </p:nvPr>
        </p:nvSpPr>
        <p:spPr>
          <a:xfrm>
            <a:off x="9925636" y="3870793"/>
            <a:ext cx="1741399" cy="307975"/>
          </a:xfrm>
        </p:spPr>
        <p:txBody>
          <a:bodyPr anchor="ctr"/>
          <a:lstStyle>
            <a:lvl1pPr algn="l">
              <a:defRPr sz="1400" b="1">
                <a:solidFill>
                  <a:schemeClr val="tx2"/>
                </a:solidFill>
              </a:defRPr>
            </a:lvl1pPr>
          </a:lstStyle>
          <a:p>
            <a:pPr lvl="0"/>
            <a:r>
              <a:rPr lang="en-US"/>
              <a:t>Click to edit Master text styles</a:t>
            </a:r>
          </a:p>
        </p:txBody>
      </p:sp>
      <p:sp>
        <p:nvSpPr>
          <p:cNvPr id="54" name="Text Placeholder 36">
            <a:extLst>
              <a:ext uri="{FF2B5EF4-FFF2-40B4-BE49-F238E27FC236}">
                <a16:creationId xmlns:a16="http://schemas.microsoft.com/office/drawing/2014/main" id="{9D6D1932-23A7-3E44-921A-B1E46E4B208C}"/>
              </a:ext>
            </a:extLst>
          </p:cNvPr>
          <p:cNvSpPr>
            <a:spLocks noGrp="1"/>
          </p:cNvSpPr>
          <p:nvPr>
            <p:ph type="body" sz="quarter" idx="31"/>
          </p:nvPr>
        </p:nvSpPr>
        <p:spPr>
          <a:xfrm>
            <a:off x="9925636" y="4191002"/>
            <a:ext cx="1741399" cy="330592"/>
          </a:xfrm>
        </p:spPr>
        <p:txBody>
          <a:bodyPr anchor="t"/>
          <a:lstStyle>
            <a:lvl1pPr algn="l">
              <a:defRPr b="0">
                <a:solidFill>
                  <a:schemeClr val="tx2"/>
                </a:solidFill>
              </a:defRPr>
            </a:lvl1pPr>
          </a:lstStyle>
          <a:p>
            <a:pPr lvl="0"/>
            <a:r>
              <a:rPr lang="en-US"/>
              <a:t>Click to edit Master text styles</a:t>
            </a:r>
          </a:p>
        </p:txBody>
      </p:sp>
      <p:sp>
        <p:nvSpPr>
          <p:cNvPr id="55" name="Text Placeholder 36">
            <a:extLst>
              <a:ext uri="{FF2B5EF4-FFF2-40B4-BE49-F238E27FC236}">
                <a16:creationId xmlns:a16="http://schemas.microsoft.com/office/drawing/2014/main" id="{3071B220-99CD-F945-A07F-A390E00C4EC1}"/>
              </a:ext>
            </a:extLst>
          </p:cNvPr>
          <p:cNvSpPr>
            <a:spLocks noGrp="1"/>
          </p:cNvSpPr>
          <p:nvPr>
            <p:ph type="body" sz="quarter" idx="32"/>
          </p:nvPr>
        </p:nvSpPr>
        <p:spPr>
          <a:xfrm>
            <a:off x="9916676" y="5039882"/>
            <a:ext cx="1741399" cy="307975"/>
          </a:xfrm>
        </p:spPr>
        <p:txBody>
          <a:bodyPr anchor="ctr"/>
          <a:lstStyle>
            <a:lvl1pPr algn="l">
              <a:defRPr sz="1400" b="1">
                <a:solidFill>
                  <a:schemeClr val="tx2"/>
                </a:solidFill>
              </a:defRPr>
            </a:lvl1pPr>
          </a:lstStyle>
          <a:p>
            <a:pPr lvl="0"/>
            <a:r>
              <a:rPr lang="en-US"/>
              <a:t>Click to edit Master text styles</a:t>
            </a:r>
          </a:p>
        </p:txBody>
      </p:sp>
      <p:sp>
        <p:nvSpPr>
          <p:cNvPr id="56" name="Text Placeholder 36">
            <a:extLst>
              <a:ext uri="{FF2B5EF4-FFF2-40B4-BE49-F238E27FC236}">
                <a16:creationId xmlns:a16="http://schemas.microsoft.com/office/drawing/2014/main" id="{827CF462-ED35-8A4E-961B-32DA57D4A2DA}"/>
              </a:ext>
            </a:extLst>
          </p:cNvPr>
          <p:cNvSpPr>
            <a:spLocks noGrp="1"/>
          </p:cNvSpPr>
          <p:nvPr>
            <p:ph type="body" sz="quarter" idx="33"/>
          </p:nvPr>
        </p:nvSpPr>
        <p:spPr>
          <a:xfrm>
            <a:off x="9916676" y="5360091"/>
            <a:ext cx="1741399" cy="330592"/>
          </a:xfrm>
        </p:spPr>
        <p:txBody>
          <a:bodyPr anchor="t"/>
          <a:lstStyle>
            <a:lvl1pPr algn="l">
              <a:defRPr b="0">
                <a:solidFill>
                  <a:schemeClr val="tx2"/>
                </a:solidFill>
              </a:defRPr>
            </a:lvl1pPr>
          </a:lstStyle>
          <a:p>
            <a:pPr lvl="0"/>
            <a:r>
              <a:rPr lang="en-US"/>
              <a:t>Click to edit Master text styles</a:t>
            </a:r>
          </a:p>
        </p:txBody>
      </p:sp>
      <p:sp>
        <p:nvSpPr>
          <p:cNvPr id="57" name="Content Placeholder 56">
            <a:extLst>
              <a:ext uri="{FF2B5EF4-FFF2-40B4-BE49-F238E27FC236}">
                <a16:creationId xmlns:a16="http://schemas.microsoft.com/office/drawing/2014/main" id="{9ACA88EF-7A0B-E74A-8EB7-341271E515CE}"/>
              </a:ext>
            </a:extLst>
          </p:cNvPr>
          <p:cNvSpPr>
            <a:spLocks noGrp="1"/>
          </p:cNvSpPr>
          <p:nvPr>
            <p:ph sz="quarter" idx="34"/>
          </p:nvPr>
        </p:nvSpPr>
        <p:spPr>
          <a:xfrm>
            <a:off x="5494561" y="4178768"/>
            <a:ext cx="2974975" cy="2430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6" name="Group 25">
            <a:extLst>
              <a:ext uri="{FF2B5EF4-FFF2-40B4-BE49-F238E27FC236}">
                <a16:creationId xmlns:a16="http://schemas.microsoft.com/office/drawing/2014/main" id="{1B398F7B-EA99-744A-9A7F-99169BBD3D1E}"/>
              </a:ext>
            </a:extLst>
          </p:cNvPr>
          <p:cNvGrpSpPr/>
          <p:nvPr userDrawn="1"/>
        </p:nvGrpSpPr>
        <p:grpSpPr>
          <a:xfrm>
            <a:off x="10350790" y="6199632"/>
            <a:ext cx="1841205" cy="658368"/>
            <a:chOff x="10350790" y="6199632"/>
            <a:chExt cx="1841205" cy="658368"/>
          </a:xfrm>
        </p:grpSpPr>
        <p:sp>
          <p:nvSpPr>
            <p:cNvPr id="27" name="Round Single Corner Rectangle 26">
              <a:extLst>
                <a:ext uri="{FF2B5EF4-FFF2-40B4-BE49-F238E27FC236}">
                  <a16:creationId xmlns:a16="http://schemas.microsoft.com/office/drawing/2014/main" id="{78703CEC-3E37-0640-8A7D-124466469338}"/>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close up of a sign&#10;&#10;Description automatically generated">
              <a:extLst>
                <a:ext uri="{FF2B5EF4-FFF2-40B4-BE49-F238E27FC236}">
                  <a16:creationId xmlns:a16="http://schemas.microsoft.com/office/drawing/2014/main" id="{0A9838CD-D069-E14B-87F3-402FA50543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173710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 SQUARES LEFT">
    <p:spTree>
      <p:nvGrpSpPr>
        <p:cNvPr id="1" name=""/>
        <p:cNvGrpSpPr/>
        <p:nvPr/>
      </p:nvGrpSpPr>
      <p:grpSpPr>
        <a:xfrm>
          <a:off x="0" y="0"/>
          <a:ext cx="0" cy="0"/>
          <a:chOff x="0" y="0"/>
          <a:chExt cx="0" cy="0"/>
        </a:xfrm>
      </p:grpSpPr>
      <p:pic>
        <p:nvPicPr>
          <p:cNvPr id="34" name="Picture 33" descr="A close up of a sign&#10;&#10;Description automatically generated">
            <a:extLst>
              <a:ext uri="{FF2B5EF4-FFF2-40B4-BE49-F238E27FC236}">
                <a16:creationId xmlns:a16="http://schemas.microsoft.com/office/drawing/2014/main" id="{62C93BE8-C833-8E43-B848-2E64787F9981}"/>
              </a:ext>
            </a:extLst>
          </p:cNvPr>
          <p:cNvPicPr>
            <a:picLocks noChangeAspect="1"/>
          </p:cNvPicPr>
          <p:nvPr userDrawn="1"/>
        </p:nvPicPr>
        <p:blipFill rotWithShape="1">
          <a:blip r:embed="rId2" cstate="email">
            <a:alphaModFix amt="13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rot="16200000">
            <a:off x="4381499" y="-4381500"/>
            <a:ext cx="3428999" cy="12192000"/>
          </a:xfrm>
          <a:prstGeom prst="rect">
            <a:avLst/>
          </a:prstGeom>
          <a:gradFill>
            <a:gsLst>
              <a:gs pos="7000">
                <a:schemeClr val="accent1"/>
              </a:gs>
              <a:gs pos="53000">
                <a:schemeClr val="accent2"/>
              </a:gs>
              <a:gs pos="94000">
                <a:schemeClr val="accent3"/>
              </a:gs>
            </a:gsLst>
            <a:lin ang="19800000" scaled="0"/>
          </a:gradFill>
        </p:spPr>
      </p:pic>
      <p:sp>
        <p:nvSpPr>
          <p:cNvPr id="22" name="Picture Placeholder 21">
            <a:extLst>
              <a:ext uri="{FF2B5EF4-FFF2-40B4-BE49-F238E27FC236}">
                <a16:creationId xmlns:a16="http://schemas.microsoft.com/office/drawing/2014/main" id="{35C718FD-5AF1-42DE-A692-76E46DF2BCFA}"/>
              </a:ext>
            </a:extLst>
          </p:cNvPr>
          <p:cNvSpPr>
            <a:spLocks noGrp="1"/>
          </p:cNvSpPr>
          <p:nvPr>
            <p:ph type="pic" sz="quarter" idx="13" hasCustomPrompt="1"/>
          </p:nvPr>
        </p:nvSpPr>
        <p:spPr>
          <a:xfrm>
            <a:off x="2442858" y="262218"/>
            <a:ext cx="1951687" cy="1951393"/>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9" name="Picture Placeholder 18">
            <a:extLst>
              <a:ext uri="{FF2B5EF4-FFF2-40B4-BE49-F238E27FC236}">
                <a16:creationId xmlns:a16="http://schemas.microsoft.com/office/drawing/2014/main" id="{2A0A1842-0B17-4230-8A1E-FB0FA054F42D}"/>
              </a:ext>
            </a:extLst>
          </p:cNvPr>
          <p:cNvSpPr>
            <a:spLocks noGrp="1"/>
          </p:cNvSpPr>
          <p:nvPr>
            <p:ph type="pic" sz="quarter" idx="12" hasCustomPrompt="1"/>
          </p:nvPr>
        </p:nvSpPr>
        <p:spPr>
          <a:xfrm>
            <a:off x="282931" y="262218"/>
            <a:ext cx="1951687" cy="1951393"/>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6" name="Picture Placeholder 15">
            <a:extLst>
              <a:ext uri="{FF2B5EF4-FFF2-40B4-BE49-F238E27FC236}">
                <a16:creationId xmlns:a16="http://schemas.microsoft.com/office/drawing/2014/main" id="{A185624A-A442-4131-B948-68223419A6E5}"/>
              </a:ext>
            </a:extLst>
          </p:cNvPr>
          <p:cNvSpPr>
            <a:spLocks noGrp="1"/>
          </p:cNvSpPr>
          <p:nvPr>
            <p:ph type="pic" sz="quarter" idx="11" hasCustomPrompt="1"/>
          </p:nvPr>
        </p:nvSpPr>
        <p:spPr>
          <a:xfrm>
            <a:off x="282931" y="2453303"/>
            <a:ext cx="1951687" cy="1951393"/>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3" name="Picture Placeholder 12">
            <a:extLst>
              <a:ext uri="{FF2B5EF4-FFF2-40B4-BE49-F238E27FC236}">
                <a16:creationId xmlns:a16="http://schemas.microsoft.com/office/drawing/2014/main" id="{A713B27D-5777-49BA-BDAA-0F769F804E44}"/>
              </a:ext>
            </a:extLst>
          </p:cNvPr>
          <p:cNvSpPr>
            <a:spLocks noGrp="1"/>
          </p:cNvSpPr>
          <p:nvPr>
            <p:ph type="pic" sz="quarter" idx="10" hasCustomPrompt="1"/>
          </p:nvPr>
        </p:nvSpPr>
        <p:spPr>
          <a:xfrm>
            <a:off x="2442858" y="2453303"/>
            <a:ext cx="1951687" cy="1951393"/>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7" name="Picture Placeholder 15">
            <a:extLst>
              <a:ext uri="{FF2B5EF4-FFF2-40B4-BE49-F238E27FC236}">
                <a16:creationId xmlns:a16="http://schemas.microsoft.com/office/drawing/2014/main" id="{B8C3F7A6-4339-C741-B0E2-BC2DE9985505}"/>
              </a:ext>
            </a:extLst>
          </p:cNvPr>
          <p:cNvSpPr>
            <a:spLocks noGrp="1"/>
          </p:cNvSpPr>
          <p:nvPr>
            <p:ph type="pic" sz="quarter" idx="14" hasCustomPrompt="1"/>
          </p:nvPr>
        </p:nvSpPr>
        <p:spPr>
          <a:xfrm>
            <a:off x="282931" y="4644388"/>
            <a:ext cx="1951687" cy="1951393"/>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8" name="Picture Placeholder 12">
            <a:extLst>
              <a:ext uri="{FF2B5EF4-FFF2-40B4-BE49-F238E27FC236}">
                <a16:creationId xmlns:a16="http://schemas.microsoft.com/office/drawing/2014/main" id="{BAB2E5A5-8FFF-9C43-B616-52D4AA985920}"/>
              </a:ext>
            </a:extLst>
          </p:cNvPr>
          <p:cNvSpPr>
            <a:spLocks noGrp="1"/>
          </p:cNvSpPr>
          <p:nvPr>
            <p:ph type="pic" sz="quarter" idx="15" hasCustomPrompt="1"/>
          </p:nvPr>
        </p:nvSpPr>
        <p:spPr>
          <a:xfrm>
            <a:off x="2442858" y="4644388"/>
            <a:ext cx="1951687" cy="1951393"/>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2" name="Slide Number Placeholder 1">
            <a:extLst>
              <a:ext uri="{FF2B5EF4-FFF2-40B4-BE49-F238E27FC236}">
                <a16:creationId xmlns:a16="http://schemas.microsoft.com/office/drawing/2014/main" id="{46C3E6AD-94B4-144D-9575-211582FE1122}"/>
              </a:ext>
            </a:extLst>
          </p:cNvPr>
          <p:cNvSpPr>
            <a:spLocks noGrp="1"/>
          </p:cNvSpPr>
          <p:nvPr>
            <p:ph type="sldNum" sz="quarter" idx="16"/>
          </p:nvPr>
        </p:nvSpPr>
        <p:spPr/>
        <p:txBody>
          <a:bodyPr/>
          <a:lstStyle/>
          <a:p>
            <a:fld id="{6300E772-1885-7345-BADC-F048A7C8D073}" type="slidenum">
              <a:rPr lang="en-US" smtClean="0"/>
              <a:pPr/>
              <a:t>‹#›</a:t>
            </a:fld>
            <a:endParaRPr lang="en-US"/>
          </a:p>
        </p:txBody>
      </p:sp>
      <p:sp>
        <p:nvSpPr>
          <p:cNvPr id="38" name="Title 1">
            <a:extLst>
              <a:ext uri="{FF2B5EF4-FFF2-40B4-BE49-F238E27FC236}">
                <a16:creationId xmlns:a16="http://schemas.microsoft.com/office/drawing/2014/main" id="{CE793A68-588A-AF44-892B-69068DED2D5D}"/>
              </a:ext>
            </a:extLst>
          </p:cNvPr>
          <p:cNvSpPr>
            <a:spLocks noGrp="1"/>
          </p:cNvSpPr>
          <p:nvPr>
            <p:ph type="title"/>
          </p:nvPr>
        </p:nvSpPr>
        <p:spPr>
          <a:xfrm>
            <a:off x="4798971" y="494763"/>
            <a:ext cx="6992647" cy="555343"/>
          </a:xfrm>
        </p:spPr>
        <p:txBody>
          <a:bodyPr anchor="b"/>
          <a:lstStyle>
            <a:lvl1pPr algn="l">
              <a:lnSpc>
                <a:spcPct val="100000"/>
              </a:lnSpc>
              <a:defRPr>
                <a:solidFill>
                  <a:schemeClr val="bg1"/>
                </a:solidFill>
              </a:defRPr>
            </a:lvl1pPr>
          </a:lstStyle>
          <a:p>
            <a:r>
              <a:rPr lang="en-US"/>
              <a:t>Click to edit Master title style</a:t>
            </a:r>
          </a:p>
        </p:txBody>
      </p:sp>
      <p:sp>
        <p:nvSpPr>
          <p:cNvPr id="39" name="Text Placeholder 36">
            <a:extLst>
              <a:ext uri="{FF2B5EF4-FFF2-40B4-BE49-F238E27FC236}">
                <a16:creationId xmlns:a16="http://schemas.microsoft.com/office/drawing/2014/main" id="{CDB1C415-D042-6041-9E2A-C73F1E614DD3}"/>
              </a:ext>
            </a:extLst>
          </p:cNvPr>
          <p:cNvSpPr>
            <a:spLocks noGrp="1"/>
          </p:cNvSpPr>
          <p:nvPr>
            <p:ph type="body" sz="quarter" idx="17"/>
          </p:nvPr>
        </p:nvSpPr>
        <p:spPr>
          <a:xfrm>
            <a:off x="4790587" y="1414426"/>
            <a:ext cx="3304853" cy="307975"/>
          </a:xfrm>
        </p:spPr>
        <p:txBody>
          <a:bodyPr anchor="ctr"/>
          <a:lstStyle>
            <a:lvl1pPr algn="l">
              <a:defRPr sz="1400" b="1">
                <a:solidFill>
                  <a:schemeClr val="bg1"/>
                </a:solidFill>
              </a:defRPr>
            </a:lvl1pPr>
          </a:lstStyle>
          <a:p>
            <a:pPr lvl="0"/>
            <a:r>
              <a:rPr lang="en-US"/>
              <a:t>Click to edit Master text styles</a:t>
            </a:r>
          </a:p>
        </p:txBody>
      </p:sp>
      <p:sp>
        <p:nvSpPr>
          <p:cNvPr id="40" name="Text Placeholder 36">
            <a:extLst>
              <a:ext uri="{FF2B5EF4-FFF2-40B4-BE49-F238E27FC236}">
                <a16:creationId xmlns:a16="http://schemas.microsoft.com/office/drawing/2014/main" id="{A6FD4686-3704-364E-BB6A-262F547A6FFF}"/>
              </a:ext>
            </a:extLst>
          </p:cNvPr>
          <p:cNvSpPr>
            <a:spLocks noGrp="1"/>
          </p:cNvSpPr>
          <p:nvPr>
            <p:ph type="body" sz="quarter" idx="18"/>
          </p:nvPr>
        </p:nvSpPr>
        <p:spPr>
          <a:xfrm>
            <a:off x="4790586" y="1767063"/>
            <a:ext cx="3304853" cy="1317009"/>
          </a:xfrm>
        </p:spPr>
        <p:txBody>
          <a:bodyPr anchor="t"/>
          <a:lstStyle>
            <a:lvl1pPr algn="l">
              <a:defRPr b="0">
                <a:solidFill>
                  <a:schemeClr val="bg1"/>
                </a:solidFill>
              </a:defRPr>
            </a:lvl1pPr>
          </a:lstStyle>
          <a:p>
            <a:pPr lvl="0"/>
            <a:r>
              <a:rPr lang="en-US"/>
              <a:t>Click to edit Master text styles</a:t>
            </a:r>
          </a:p>
        </p:txBody>
      </p:sp>
      <p:sp>
        <p:nvSpPr>
          <p:cNvPr id="42" name="Text Placeholder 36">
            <a:extLst>
              <a:ext uri="{FF2B5EF4-FFF2-40B4-BE49-F238E27FC236}">
                <a16:creationId xmlns:a16="http://schemas.microsoft.com/office/drawing/2014/main" id="{CB52C651-5583-3F40-93DD-D1007209E837}"/>
              </a:ext>
            </a:extLst>
          </p:cNvPr>
          <p:cNvSpPr>
            <a:spLocks noGrp="1"/>
          </p:cNvSpPr>
          <p:nvPr>
            <p:ph type="body" sz="quarter" idx="19"/>
          </p:nvPr>
        </p:nvSpPr>
        <p:spPr>
          <a:xfrm>
            <a:off x="8486767" y="1411148"/>
            <a:ext cx="3304853" cy="307975"/>
          </a:xfrm>
        </p:spPr>
        <p:txBody>
          <a:bodyPr anchor="ctr"/>
          <a:lstStyle>
            <a:lvl1pPr algn="l">
              <a:defRPr sz="1400" b="1">
                <a:solidFill>
                  <a:schemeClr val="bg1"/>
                </a:solidFill>
              </a:defRPr>
            </a:lvl1pPr>
          </a:lstStyle>
          <a:p>
            <a:pPr lvl="0"/>
            <a:r>
              <a:rPr lang="en-US"/>
              <a:t>Click to edit Master text styles</a:t>
            </a:r>
          </a:p>
        </p:txBody>
      </p:sp>
      <p:sp>
        <p:nvSpPr>
          <p:cNvPr id="43" name="Text Placeholder 36">
            <a:extLst>
              <a:ext uri="{FF2B5EF4-FFF2-40B4-BE49-F238E27FC236}">
                <a16:creationId xmlns:a16="http://schemas.microsoft.com/office/drawing/2014/main" id="{FAC38AA9-7C51-054F-AF9E-7E570606A15D}"/>
              </a:ext>
            </a:extLst>
          </p:cNvPr>
          <p:cNvSpPr>
            <a:spLocks noGrp="1"/>
          </p:cNvSpPr>
          <p:nvPr>
            <p:ph type="body" sz="quarter" idx="20"/>
          </p:nvPr>
        </p:nvSpPr>
        <p:spPr>
          <a:xfrm>
            <a:off x="8486766" y="1763785"/>
            <a:ext cx="3304853" cy="1317009"/>
          </a:xfrm>
        </p:spPr>
        <p:txBody>
          <a:bodyPr anchor="t"/>
          <a:lstStyle>
            <a:lvl1pPr algn="l">
              <a:defRPr b="0">
                <a:solidFill>
                  <a:schemeClr val="bg1"/>
                </a:solidFill>
              </a:defRPr>
            </a:lvl1pPr>
          </a:lstStyle>
          <a:p>
            <a:pPr lvl="0"/>
            <a:r>
              <a:rPr lang="en-US"/>
              <a:t>Click to edit Master text styles</a:t>
            </a:r>
          </a:p>
        </p:txBody>
      </p:sp>
      <p:sp>
        <p:nvSpPr>
          <p:cNvPr id="44" name="Text Placeholder 36">
            <a:extLst>
              <a:ext uri="{FF2B5EF4-FFF2-40B4-BE49-F238E27FC236}">
                <a16:creationId xmlns:a16="http://schemas.microsoft.com/office/drawing/2014/main" id="{776D9C74-49AE-844A-982B-4AB0524B9575}"/>
              </a:ext>
            </a:extLst>
          </p:cNvPr>
          <p:cNvSpPr>
            <a:spLocks noGrp="1"/>
          </p:cNvSpPr>
          <p:nvPr>
            <p:ph type="body" sz="quarter" idx="21"/>
          </p:nvPr>
        </p:nvSpPr>
        <p:spPr>
          <a:xfrm>
            <a:off x="4798973" y="4760754"/>
            <a:ext cx="1951688" cy="307975"/>
          </a:xfrm>
        </p:spPr>
        <p:txBody>
          <a:bodyPr anchor="ctr"/>
          <a:lstStyle>
            <a:lvl1pPr algn="ctr">
              <a:defRPr sz="1400" b="1">
                <a:solidFill>
                  <a:schemeClr val="tx2"/>
                </a:solidFill>
              </a:defRPr>
            </a:lvl1pPr>
          </a:lstStyle>
          <a:p>
            <a:pPr lvl="0"/>
            <a:r>
              <a:rPr lang="en-US"/>
              <a:t>Click to edit Master text styles</a:t>
            </a:r>
          </a:p>
        </p:txBody>
      </p:sp>
      <p:sp>
        <p:nvSpPr>
          <p:cNvPr id="45" name="Text Placeholder 36">
            <a:extLst>
              <a:ext uri="{FF2B5EF4-FFF2-40B4-BE49-F238E27FC236}">
                <a16:creationId xmlns:a16="http://schemas.microsoft.com/office/drawing/2014/main" id="{FF7936DD-8E82-4643-9455-BE630E25E263}"/>
              </a:ext>
            </a:extLst>
          </p:cNvPr>
          <p:cNvSpPr>
            <a:spLocks noGrp="1"/>
          </p:cNvSpPr>
          <p:nvPr>
            <p:ph type="body" sz="quarter" idx="22"/>
          </p:nvPr>
        </p:nvSpPr>
        <p:spPr>
          <a:xfrm>
            <a:off x="4798972" y="5113392"/>
            <a:ext cx="1951688" cy="1011512"/>
          </a:xfrm>
        </p:spPr>
        <p:txBody>
          <a:bodyPr anchor="t"/>
          <a:lstStyle>
            <a:lvl1pPr algn="ctr">
              <a:defRPr b="0">
                <a:solidFill>
                  <a:schemeClr val="tx2"/>
                </a:solidFill>
              </a:defRPr>
            </a:lvl1pPr>
          </a:lstStyle>
          <a:p>
            <a:pPr lvl="0"/>
            <a:r>
              <a:rPr lang="en-US"/>
              <a:t>Click to edit Master text styles</a:t>
            </a:r>
          </a:p>
        </p:txBody>
      </p:sp>
      <p:sp>
        <p:nvSpPr>
          <p:cNvPr id="46" name="Text Placeholder 36">
            <a:extLst>
              <a:ext uri="{FF2B5EF4-FFF2-40B4-BE49-F238E27FC236}">
                <a16:creationId xmlns:a16="http://schemas.microsoft.com/office/drawing/2014/main" id="{18F07648-50B8-0B49-A687-23713EB2F7F1}"/>
              </a:ext>
            </a:extLst>
          </p:cNvPr>
          <p:cNvSpPr>
            <a:spLocks noGrp="1"/>
          </p:cNvSpPr>
          <p:nvPr>
            <p:ph type="body" sz="quarter" idx="23"/>
          </p:nvPr>
        </p:nvSpPr>
        <p:spPr>
          <a:xfrm>
            <a:off x="7308318" y="4760754"/>
            <a:ext cx="1951688" cy="307975"/>
          </a:xfrm>
        </p:spPr>
        <p:txBody>
          <a:bodyPr anchor="ctr"/>
          <a:lstStyle>
            <a:lvl1pPr algn="ctr">
              <a:defRPr sz="1400" b="1">
                <a:solidFill>
                  <a:schemeClr val="tx2"/>
                </a:solidFill>
              </a:defRPr>
            </a:lvl1pPr>
          </a:lstStyle>
          <a:p>
            <a:pPr lvl="0"/>
            <a:r>
              <a:rPr lang="en-US"/>
              <a:t>Click to edit Master text styles</a:t>
            </a:r>
          </a:p>
        </p:txBody>
      </p:sp>
      <p:sp>
        <p:nvSpPr>
          <p:cNvPr id="47" name="Text Placeholder 36">
            <a:extLst>
              <a:ext uri="{FF2B5EF4-FFF2-40B4-BE49-F238E27FC236}">
                <a16:creationId xmlns:a16="http://schemas.microsoft.com/office/drawing/2014/main" id="{2862E50C-3F23-CF4C-B50D-8BE84D688958}"/>
              </a:ext>
            </a:extLst>
          </p:cNvPr>
          <p:cNvSpPr>
            <a:spLocks noGrp="1"/>
          </p:cNvSpPr>
          <p:nvPr>
            <p:ph type="body" sz="quarter" idx="24"/>
          </p:nvPr>
        </p:nvSpPr>
        <p:spPr>
          <a:xfrm>
            <a:off x="7308317" y="5113392"/>
            <a:ext cx="1951688" cy="1011512"/>
          </a:xfrm>
        </p:spPr>
        <p:txBody>
          <a:bodyPr anchor="t"/>
          <a:lstStyle>
            <a:lvl1pPr algn="ctr">
              <a:defRPr b="0">
                <a:solidFill>
                  <a:schemeClr val="tx2"/>
                </a:solidFill>
              </a:defRPr>
            </a:lvl1pPr>
          </a:lstStyle>
          <a:p>
            <a:pPr lvl="0"/>
            <a:r>
              <a:rPr lang="en-US"/>
              <a:t>Click to edit Master text styles</a:t>
            </a:r>
          </a:p>
        </p:txBody>
      </p:sp>
      <p:sp>
        <p:nvSpPr>
          <p:cNvPr id="48" name="Text Placeholder 36">
            <a:extLst>
              <a:ext uri="{FF2B5EF4-FFF2-40B4-BE49-F238E27FC236}">
                <a16:creationId xmlns:a16="http://schemas.microsoft.com/office/drawing/2014/main" id="{F32B4E09-98D7-8943-ACE5-A2B3FE33D3B1}"/>
              </a:ext>
            </a:extLst>
          </p:cNvPr>
          <p:cNvSpPr>
            <a:spLocks noGrp="1"/>
          </p:cNvSpPr>
          <p:nvPr>
            <p:ph type="body" sz="quarter" idx="25"/>
          </p:nvPr>
        </p:nvSpPr>
        <p:spPr>
          <a:xfrm>
            <a:off x="9817663" y="4760754"/>
            <a:ext cx="1951688" cy="307975"/>
          </a:xfrm>
        </p:spPr>
        <p:txBody>
          <a:bodyPr anchor="ctr"/>
          <a:lstStyle>
            <a:lvl1pPr algn="ctr">
              <a:defRPr sz="1400" b="1">
                <a:solidFill>
                  <a:schemeClr val="tx2"/>
                </a:solidFill>
              </a:defRPr>
            </a:lvl1pPr>
          </a:lstStyle>
          <a:p>
            <a:pPr lvl="0"/>
            <a:r>
              <a:rPr lang="en-US"/>
              <a:t>Click to edit Master text styles</a:t>
            </a:r>
          </a:p>
        </p:txBody>
      </p:sp>
      <p:sp>
        <p:nvSpPr>
          <p:cNvPr id="49" name="Text Placeholder 36">
            <a:extLst>
              <a:ext uri="{FF2B5EF4-FFF2-40B4-BE49-F238E27FC236}">
                <a16:creationId xmlns:a16="http://schemas.microsoft.com/office/drawing/2014/main" id="{70E0961C-EE1D-D847-AD57-D5883126E7BB}"/>
              </a:ext>
            </a:extLst>
          </p:cNvPr>
          <p:cNvSpPr>
            <a:spLocks noGrp="1"/>
          </p:cNvSpPr>
          <p:nvPr>
            <p:ph type="body" sz="quarter" idx="26"/>
          </p:nvPr>
        </p:nvSpPr>
        <p:spPr>
          <a:xfrm>
            <a:off x="9817662" y="5113392"/>
            <a:ext cx="1951688" cy="1011512"/>
          </a:xfrm>
        </p:spPr>
        <p:txBody>
          <a:bodyPr anchor="t"/>
          <a:lstStyle>
            <a:lvl1pPr algn="ctr">
              <a:defRPr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716830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X PART PINPOI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3" name="Rectangle 2">
            <a:extLst>
              <a:ext uri="{FF2B5EF4-FFF2-40B4-BE49-F238E27FC236}">
                <a16:creationId xmlns:a16="http://schemas.microsoft.com/office/drawing/2014/main" id="{ABF71680-1FC5-F247-AD98-1874E59CD3AF}"/>
              </a:ext>
            </a:extLst>
          </p:cNvPr>
          <p:cNvSpPr/>
          <p:nvPr userDrawn="1"/>
        </p:nvSpPr>
        <p:spPr>
          <a:xfrm>
            <a:off x="3889094" y="-1"/>
            <a:ext cx="8302906" cy="6858001"/>
          </a:xfrm>
          <a:prstGeom prst="rect">
            <a:avLst/>
          </a:prstGeom>
          <a:solidFill>
            <a:schemeClr val="bg1"/>
          </a:solidFill>
          <a:ln>
            <a:noFill/>
          </a:ln>
          <a:effectLst>
            <a:outerShdw blurRad="1143000" dist="558800" dir="7860000" sx="93000" sy="9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5AF7FDE1-3182-8348-96B5-A01788B73BD2}"/>
              </a:ext>
            </a:extLst>
          </p:cNvPr>
          <p:cNvPicPr>
            <a:picLocks noChangeAspect="1"/>
          </p:cNvPicPr>
          <p:nvPr userDrawn="1"/>
        </p:nvPicPr>
        <p:blipFill rotWithShape="1">
          <a:blip r:embed="rId2" cstate="email">
            <a:alphaModFix amt="18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8353" y="-1"/>
            <a:ext cx="3889093" cy="6858000"/>
          </a:xfrm>
          <a:prstGeom prst="rect">
            <a:avLst/>
          </a:prstGeom>
          <a:gradFill>
            <a:gsLst>
              <a:gs pos="7000">
                <a:schemeClr val="accent1"/>
              </a:gs>
              <a:gs pos="53000">
                <a:schemeClr val="accent2"/>
              </a:gs>
              <a:gs pos="94000">
                <a:schemeClr val="accent3"/>
              </a:gs>
            </a:gsLst>
            <a:lin ang="13200000" scaled="0"/>
          </a:gradFill>
        </p:spPr>
      </p:pic>
      <p:sp>
        <p:nvSpPr>
          <p:cNvPr id="85" name="Title 1">
            <a:extLst>
              <a:ext uri="{FF2B5EF4-FFF2-40B4-BE49-F238E27FC236}">
                <a16:creationId xmlns:a16="http://schemas.microsoft.com/office/drawing/2014/main" id="{33CE60D0-AC6C-5148-BCD9-8979A2D6D70A}"/>
              </a:ext>
            </a:extLst>
          </p:cNvPr>
          <p:cNvSpPr>
            <a:spLocks noGrp="1"/>
          </p:cNvSpPr>
          <p:nvPr>
            <p:ph type="title"/>
          </p:nvPr>
        </p:nvSpPr>
        <p:spPr>
          <a:xfrm>
            <a:off x="498554" y="4518000"/>
            <a:ext cx="2975608" cy="555343"/>
          </a:xfrm>
        </p:spPr>
        <p:txBody>
          <a:bodyPr anchor="t"/>
          <a:lstStyle>
            <a:lvl1pPr algn="l">
              <a:lnSpc>
                <a:spcPct val="100000"/>
              </a:lnSpc>
              <a:defRPr>
                <a:solidFill>
                  <a:schemeClr val="bg1"/>
                </a:solidFill>
              </a:defRPr>
            </a:lvl1pPr>
          </a:lstStyle>
          <a:p>
            <a:r>
              <a:rPr lang="en-US"/>
              <a:t>Click to edit Master title style</a:t>
            </a:r>
          </a:p>
        </p:txBody>
      </p:sp>
      <p:sp>
        <p:nvSpPr>
          <p:cNvPr id="87" name="Text Placeholder 36">
            <a:extLst>
              <a:ext uri="{FF2B5EF4-FFF2-40B4-BE49-F238E27FC236}">
                <a16:creationId xmlns:a16="http://schemas.microsoft.com/office/drawing/2014/main" id="{C82B5739-F79E-1F4F-AF94-20FC6B4021A2}"/>
              </a:ext>
            </a:extLst>
          </p:cNvPr>
          <p:cNvSpPr>
            <a:spLocks noGrp="1"/>
          </p:cNvSpPr>
          <p:nvPr>
            <p:ph type="body" sz="quarter" idx="21"/>
          </p:nvPr>
        </p:nvSpPr>
        <p:spPr>
          <a:xfrm>
            <a:off x="498554" y="5117823"/>
            <a:ext cx="2975608" cy="1440632"/>
          </a:xfrm>
        </p:spPr>
        <p:txBody>
          <a:bodyPr anchor="t"/>
          <a:lstStyle>
            <a:lvl1pPr algn="l">
              <a:defRPr b="0">
                <a:solidFill>
                  <a:schemeClr val="bg1"/>
                </a:solidFill>
              </a:defRPr>
            </a:lvl1pPr>
          </a:lstStyle>
          <a:p>
            <a:pPr lvl="0"/>
            <a:r>
              <a:rPr lang="en-US"/>
              <a:t>Click to edit Master text styles</a:t>
            </a:r>
          </a:p>
        </p:txBody>
      </p:sp>
      <p:sp>
        <p:nvSpPr>
          <p:cNvPr id="88" name="Picture Placeholder 21">
            <a:extLst>
              <a:ext uri="{FF2B5EF4-FFF2-40B4-BE49-F238E27FC236}">
                <a16:creationId xmlns:a16="http://schemas.microsoft.com/office/drawing/2014/main" id="{593C03F9-AABC-2241-83B3-BC182633B8B2}"/>
              </a:ext>
            </a:extLst>
          </p:cNvPr>
          <p:cNvSpPr>
            <a:spLocks noGrp="1"/>
          </p:cNvSpPr>
          <p:nvPr>
            <p:ph type="pic" sz="quarter" idx="13" hasCustomPrompt="1"/>
          </p:nvPr>
        </p:nvSpPr>
        <p:spPr>
          <a:xfrm>
            <a:off x="501468" y="645616"/>
            <a:ext cx="4009742" cy="3435803"/>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89" name="Text Placeholder 36">
            <a:extLst>
              <a:ext uri="{FF2B5EF4-FFF2-40B4-BE49-F238E27FC236}">
                <a16:creationId xmlns:a16="http://schemas.microsoft.com/office/drawing/2014/main" id="{123FA096-6988-544E-BBD2-9FA9F21EAC81}"/>
              </a:ext>
            </a:extLst>
          </p:cNvPr>
          <p:cNvSpPr>
            <a:spLocks noGrp="1"/>
          </p:cNvSpPr>
          <p:nvPr>
            <p:ph type="body" sz="quarter" idx="28"/>
          </p:nvPr>
        </p:nvSpPr>
        <p:spPr>
          <a:xfrm>
            <a:off x="5091293" y="1848570"/>
            <a:ext cx="1924362" cy="307975"/>
          </a:xfrm>
        </p:spPr>
        <p:txBody>
          <a:bodyPr anchor="ctr"/>
          <a:lstStyle>
            <a:lvl1pPr algn="ctr">
              <a:defRPr sz="1400" b="1">
                <a:solidFill>
                  <a:schemeClr val="tx2"/>
                </a:solidFill>
              </a:defRPr>
            </a:lvl1pPr>
          </a:lstStyle>
          <a:p>
            <a:pPr lvl="0"/>
            <a:r>
              <a:rPr lang="en-US"/>
              <a:t>Click to edit Master text styles</a:t>
            </a:r>
          </a:p>
        </p:txBody>
      </p:sp>
      <p:sp>
        <p:nvSpPr>
          <p:cNvPr id="90" name="Text Placeholder 36">
            <a:extLst>
              <a:ext uri="{FF2B5EF4-FFF2-40B4-BE49-F238E27FC236}">
                <a16:creationId xmlns:a16="http://schemas.microsoft.com/office/drawing/2014/main" id="{C1DD4BC3-400B-EF47-95DF-0D9FB2E9AFBA}"/>
              </a:ext>
            </a:extLst>
          </p:cNvPr>
          <p:cNvSpPr>
            <a:spLocks noGrp="1"/>
          </p:cNvSpPr>
          <p:nvPr>
            <p:ph type="body" sz="quarter" idx="29"/>
          </p:nvPr>
        </p:nvSpPr>
        <p:spPr>
          <a:xfrm>
            <a:off x="5091293" y="2168779"/>
            <a:ext cx="1924362" cy="622646"/>
          </a:xfrm>
        </p:spPr>
        <p:txBody>
          <a:bodyPr anchor="t"/>
          <a:lstStyle>
            <a:lvl1pPr algn="ctr">
              <a:defRPr b="0">
                <a:solidFill>
                  <a:schemeClr val="tx2"/>
                </a:solidFill>
              </a:defRPr>
            </a:lvl1pPr>
          </a:lstStyle>
          <a:p>
            <a:pPr lvl="0"/>
            <a:r>
              <a:rPr lang="en-US"/>
              <a:t>Click to edit Master text styles</a:t>
            </a:r>
          </a:p>
        </p:txBody>
      </p:sp>
      <p:sp>
        <p:nvSpPr>
          <p:cNvPr id="91" name="Text Placeholder 36">
            <a:extLst>
              <a:ext uri="{FF2B5EF4-FFF2-40B4-BE49-F238E27FC236}">
                <a16:creationId xmlns:a16="http://schemas.microsoft.com/office/drawing/2014/main" id="{4486C1CD-4167-F24A-98A5-BC4715CDB3EF}"/>
              </a:ext>
            </a:extLst>
          </p:cNvPr>
          <p:cNvSpPr>
            <a:spLocks noGrp="1"/>
          </p:cNvSpPr>
          <p:nvPr>
            <p:ph type="body" sz="quarter" idx="30"/>
          </p:nvPr>
        </p:nvSpPr>
        <p:spPr>
          <a:xfrm>
            <a:off x="7461772" y="1848570"/>
            <a:ext cx="1924362" cy="307975"/>
          </a:xfrm>
        </p:spPr>
        <p:txBody>
          <a:bodyPr anchor="ctr"/>
          <a:lstStyle>
            <a:lvl1pPr algn="ctr">
              <a:defRPr sz="1400" b="1">
                <a:solidFill>
                  <a:schemeClr val="tx2"/>
                </a:solidFill>
              </a:defRPr>
            </a:lvl1pPr>
          </a:lstStyle>
          <a:p>
            <a:pPr lvl="0"/>
            <a:r>
              <a:rPr lang="en-US"/>
              <a:t>Click to edit Master text styles</a:t>
            </a:r>
          </a:p>
        </p:txBody>
      </p:sp>
      <p:sp>
        <p:nvSpPr>
          <p:cNvPr id="92" name="Text Placeholder 36">
            <a:extLst>
              <a:ext uri="{FF2B5EF4-FFF2-40B4-BE49-F238E27FC236}">
                <a16:creationId xmlns:a16="http://schemas.microsoft.com/office/drawing/2014/main" id="{08CDB92E-2935-A24C-81F5-264F2BF3DD96}"/>
              </a:ext>
            </a:extLst>
          </p:cNvPr>
          <p:cNvSpPr>
            <a:spLocks noGrp="1"/>
          </p:cNvSpPr>
          <p:nvPr>
            <p:ph type="body" sz="quarter" idx="31"/>
          </p:nvPr>
        </p:nvSpPr>
        <p:spPr>
          <a:xfrm>
            <a:off x="7461772" y="2168779"/>
            <a:ext cx="1924362" cy="622646"/>
          </a:xfrm>
        </p:spPr>
        <p:txBody>
          <a:bodyPr anchor="t"/>
          <a:lstStyle>
            <a:lvl1pPr algn="ctr">
              <a:defRPr b="0">
                <a:solidFill>
                  <a:schemeClr val="tx2"/>
                </a:solidFill>
              </a:defRPr>
            </a:lvl1pPr>
          </a:lstStyle>
          <a:p>
            <a:pPr lvl="0"/>
            <a:r>
              <a:rPr lang="en-US"/>
              <a:t>Click to edit Master text styles</a:t>
            </a:r>
          </a:p>
        </p:txBody>
      </p:sp>
      <p:sp>
        <p:nvSpPr>
          <p:cNvPr id="93" name="Text Placeholder 36">
            <a:extLst>
              <a:ext uri="{FF2B5EF4-FFF2-40B4-BE49-F238E27FC236}">
                <a16:creationId xmlns:a16="http://schemas.microsoft.com/office/drawing/2014/main" id="{BF2DF9BF-4098-B248-9FAC-4DDF9BF4B2EE}"/>
              </a:ext>
            </a:extLst>
          </p:cNvPr>
          <p:cNvSpPr>
            <a:spLocks noGrp="1"/>
          </p:cNvSpPr>
          <p:nvPr>
            <p:ph type="body" sz="quarter" idx="32"/>
          </p:nvPr>
        </p:nvSpPr>
        <p:spPr>
          <a:xfrm>
            <a:off x="9832251" y="1848570"/>
            <a:ext cx="1924362" cy="307975"/>
          </a:xfrm>
        </p:spPr>
        <p:txBody>
          <a:bodyPr anchor="ctr"/>
          <a:lstStyle>
            <a:lvl1pPr algn="ctr">
              <a:defRPr sz="1400" b="1">
                <a:solidFill>
                  <a:schemeClr val="tx2"/>
                </a:solidFill>
              </a:defRPr>
            </a:lvl1pPr>
          </a:lstStyle>
          <a:p>
            <a:pPr lvl="0"/>
            <a:r>
              <a:rPr lang="en-US"/>
              <a:t>Click to edit Master text styles</a:t>
            </a:r>
          </a:p>
        </p:txBody>
      </p:sp>
      <p:sp>
        <p:nvSpPr>
          <p:cNvPr id="94" name="Text Placeholder 36">
            <a:extLst>
              <a:ext uri="{FF2B5EF4-FFF2-40B4-BE49-F238E27FC236}">
                <a16:creationId xmlns:a16="http://schemas.microsoft.com/office/drawing/2014/main" id="{81810175-A76B-7547-ACCD-DC29D62E155A}"/>
              </a:ext>
            </a:extLst>
          </p:cNvPr>
          <p:cNvSpPr>
            <a:spLocks noGrp="1"/>
          </p:cNvSpPr>
          <p:nvPr>
            <p:ph type="body" sz="quarter" idx="33"/>
          </p:nvPr>
        </p:nvSpPr>
        <p:spPr>
          <a:xfrm>
            <a:off x="9832251" y="2168779"/>
            <a:ext cx="1924362" cy="622646"/>
          </a:xfrm>
        </p:spPr>
        <p:txBody>
          <a:bodyPr anchor="t"/>
          <a:lstStyle>
            <a:lvl1pPr algn="ctr">
              <a:defRPr b="0">
                <a:solidFill>
                  <a:schemeClr val="tx2"/>
                </a:solidFill>
              </a:defRPr>
            </a:lvl1pPr>
          </a:lstStyle>
          <a:p>
            <a:pPr lvl="0"/>
            <a:r>
              <a:rPr lang="en-US"/>
              <a:t>Click to edit Master text styles</a:t>
            </a:r>
          </a:p>
        </p:txBody>
      </p:sp>
      <p:sp>
        <p:nvSpPr>
          <p:cNvPr id="95" name="Text Placeholder 36">
            <a:extLst>
              <a:ext uri="{FF2B5EF4-FFF2-40B4-BE49-F238E27FC236}">
                <a16:creationId xmlns:a16="http://schemas.microsoft.com/office/drawing/2014/main" id="{3D723AC3-41B0-B940-B089-761B7ED01062}"/>
              </a:ext>
            </a:extLst>
          </p:cNvPr>
          <p:cNvSpPr>
            <a:spLocks noGrp="1"/>
          </p:cNvSpPr>
          <p:nvPr>
            <p:ph type="body" sz="quarter" idx="34"/>
          </p:nvPr>
        </p:nvSpPr>
        <p:spPr>
          <a:xfrm>
            <a:off x="5091293" y="4335237"/>
            <a:ext cx="1924362" cy="307975"/>
          </a:xfrm>
        </p:spPr>
        <p:txBody>
          <a:bodyPr anchor="ctr"/>
          <a:lstStyle>
            <a:lvl1pPr algn="ctr">
              <a:defRPr sz="1400" b="1">
                <a:solidFill>
                  <a:schemeClr val="tx2"/>
                </a:solidFill>
              </a:defRPr>
            </a:lvl1pPr>
          </a:lstStyle>
          <a:p>
            <a:pPr lvl="0"/>
            <a:r>
              <a:rPr lang="en-US"/>
              <a:t>Click to edit Master text styles</a:t>
            </a:r>
          </a:p>
        </p:txBody>
      </p:sp>
      <p:sp>
        <p:nvSpPr>
          <p:cNvPr id="96" name="Text Placeholder 36">
            <a:extLst>
              <a:ext uri="{FF2B5EF4-FFF2-40B4-BE49-F238E27FC236}">
                <a16:creationId xmlns:a16="http://schemas.microsoft.com/office/drawing/2014/main" id="{ED18434C-1EC4-804E-BAD6-F8AE5FAA5A83}"/>
              </a:ext>
            </a:extLst>
          </p:cNvPr>
          <p:cNvSpPr>
            <a:spLocks noGrp="1"/>
          </p:cNvSpPr>
          <p:nvPr>
            <p:ph type="body" sz="quarter" idx="35"/>
          </p:nvPr>
        </p:nvSpPr>
        <p:spPr>
          <a:xfrm>
            <a:off x="5091293" y="4655446"/>
            <a:ext cx="1924362" cy="622646"/>
          </a:xfrm>
        </p:spPr>
        <p:txBody>
          <a:bodyPr anchor="t"/>
          <a:lstStyle>
            <a:lvl1pPr algn="ctr">
              <a:defRPr b="0">
                <a:solidFill>
                  <a:schemeClr val="tx2"/>
                </a:solidFill>
              </a:defRPr>
            </a:lvl1pPr>
          </a:lstStyle>
          <a:p>
            <a:pPr lvl="0"/>
            <a:r>
              <a:rPr lang="en-US"/>
              <a:t>Click to edit Master text styles</a:t>
            </a:r>
          </a:p>
        </p:txBody>
      </p:sp>
      <p:sp>
        <p:nvSpPr>
          <p:cNvPr id="97" name="Text Placeholder 36">
            <a:extLst>
              <a:ext uri="{FF2B5EF4-FFF2-40B4-BE49-F238E27FC236}">
                <a16:creationId xmlns:a16="http://schemas.microsoft.com/office/drawing/2014/main" id="{265D5688-03FB-8543-A7FA-D944DB3B5FEB}"/>
              </a:ext>
            </a:extLst>
          </p:cNvPr>
          <p:cNvSpPr>
            <a:spLocks noGrp="1"/>
          </p:cNvSpPr>
          <p:nvPr>
            <p:ph type="body" sz="quarter" idx="36"/>
          </p:nvPr>
        </p:nvSpPr>
        <p:spPr>
          <a:xfrm>
            <a:off x="7461772" y="4335237"/>
            <a:ext cx="1924362" cy="307975"/>
          </a:xfrm>
        </p:spPr>
        <p:txBody>
          <a:bodyPr anchor="ctr"/>
          <a:lstStyle>
            <a:lvl1pPr algn="ctr">
              <a:defRPr sz="1400" b="1">
                <a:solidFill>
                  <a:schemeClr val="tx2"/>
                </a:solidFill>
              </a:defRPr>
            </a:lvl1pPr>
          </a:lstStyle>
          <a:p>
            <a:pPr lvl="0"/>
            <a:r>
              <a:rPr lang="en-US"/>
              <a:t>Click to edit Master text styles</a:t>
            </a:r>
          </a:p>
        </p:txBody>
      </p:sp>
      <p:sp>
        <p:nvSpPr>
          <p:cNvPr id="98" name="Text Placeholder 36">
            <a:extLst>
              <a:ext uri="{FF2B5EF4-FFF2-40B4-BE49-F238E27FC236}">
                <a16:creationId xmlns:a16="http://schemas.microsoft.com/office/drawing/2014/main" id="{D8BB709E-9963-2D4A-8453-5591336361EB}"/>
              </a:ext>
            </a:extLst>
          </p:cNvPr>
          <p:cNvSpPr>
            <a:spLocks noGrp="1"/>
          </p:cNvSpPr>
          <p:nvPr>
            <p:ph type="body" sz="quarter" idx="37"/>
          </p:nvPr>
        </p:nvSpPr>
        <p:spPr>
          <a:xfrm>
            <a:off x="7461772" y="4655446"/>
            <a:ext cx="1924362" cy="622646"/>
          </a:xfrm>
        </p:spPr>
        <p:txBody>
          <a:bodyPr anchor="t"/>
          <a:lstStyle>
            <a:lvl1pPr algn="ctr">
              <a:defRPr b="0">
                <a:solidFill>
                  <a:schemeClr val="tx2"/>
                </a:solidFill>
              </a:defRPr>
            </a:lvl1pPr>
          </a:lstStyle>
          <a:p>
            <a:pPr lvl="0"/>
            <a:r>
              <a:rPr lang="en-US"/>
              <a:t>Click to edit Master text styles</a:t>
            </a:r>
          </a:p>
        </p:txBody>
      </p:sp>
      <p:sp>
        <p:nvSpPr>
          <p:cNvPr id="99" name="Text Placeholder 36">
            <a:extLst>
              <a:ext uri="{FF2B5EF4-FFF2-40B4-BE49-F238E27FC236}">
                <a16:creationId xmlns:a16="http://schemas.microsoft.com/office/drawing/2014/main" id="{3D62EC5D-37B7-CA40-A995-4FBFD8A26A16}"/>
              </a:ext>
            </a:extLst>
          </p:cNvPr>
          <p:cNvSpPr>
            <a:spLocks noGrp="1"/>
          </p:cNvSpPr>
          <p:nvPr>
            <p:ph type="body" sz="quarter" idx="38"/>
          </p:nvPr>
        </p:nvSpPr>
        <p:spPr>
          <a:xfrm>
            <a:off x="9832251" y="4335237"/>
            <a:ext cx="1924362" cy="307975"/>
          </a:xfrm>
        </p:spPr>
        <p:txBody>
          <a:bodyPr anchor="ctr"/>
          <a:lstStyle>
            <a:lvl1pPr algn="ctr">
              <a:defRPr sz="1400" b="1">
                <a:solidFill>
                  <a:schemeClr val="tx2"/>
                </a:solidFill>
              </a:defRPr>
            </a:lvl1pPr>
          </a:lstStyle>
          <a:p>
            <a:pPr lvl="0"/>
            <a:r>
              <a:rPr lang="en-US"/>
              <a:t>Click to edit Master text styles</a:t>
            </a:r>
          </a:p>
        </p:txBody>
      </p:sp>
      <p:sp>
        <p:nvSpPr>
          <p:cNvPr id="100" name="Text Placeholder 36">
            <a:extLst>
              <a:ext uri="{FF2B5EF4-FFF2-40B4-BE49-F238E27FC236}">
                <a16:creationId xmlns:a16="http://schemas.microsoft.com/office/drawing/2014/main" id="{B59589B5-3413-5746-A8B7-3FC3C9A36377}"/>
              </a:ext>
            </a:extLst>
          </p:cNvPr>
          <p:cNvSpPr>
            <a:spLocks noGrp="1"/>
          </p:cNvSpPr>
          <p:nvPr>
            <p:ph type="body" sz="quarter" idx="39"/>
          </p:nvPr>
        </p:nvSpPr>
        <p:spPr>
          <a:xfrm>
            <a:off x="9832251" y="4655446"/>
            <a:ext cx="1924362" cy="622646"/>
          </a:xfrm>
        </p:spPr>
        <p:txBody>
          <a:bodyPr anchor="t"/>
          <a:lstStyle>
            <a:lvl1pPr algn="ctr">
              <a:defRPr b="0">
                <a:solidFill>
                  <a:schemeClr val="tx2"/>
                </a:solidFill>
              </a:defRPr>
            </a:lvl1pPr>
          </a:lstStyle>
          <a:p>
            <a:pPr lvl="0"/>
            <a:r>
              <a:rPr lang="en-US"/>
              <a:t>Click to edit Master text styles</a:t>
            </a:r>
          </a:p>
        </p:txBody>
      </p:sp>
      <p:grpSp>
        <p:nvGrpSpPr>
          <p:cNvPr id="23" name="Group 22">
            <a:extLst>
              <a:ext uri="{FF2B5EF4-FFF2-40B4-BE49-F238E27FC236}">
                <a16:creationId xmlns:a16="http://schemas.microsoft.com/office/drawing/2014/main" id="{3D5A45E0-05B1-CE41-AD1C-8B4F9E96D14F}"/>
              </a:ext>
            </a:extLst>
          </p:cNvPr>
          <p:cNvGrpSpPr/>
          <p:nvPr userDrawn="1"/>
        </p:nvGrpSpPr>
        <p:grpSpPr>
          <a:xfrm>
            <a:off x="10350790" y="6199632"/>
            <a:ext cx="1841205" cy="658368"/>
            <a:chOff x="10350790" y="6199632"/>
            <a:chExt cx="1841205" cy="658368"/>
          </a:xfrm>
        </p:grpSpPr>
        <p:sp>
          <p:nvSpPr>
            <p:cNvPr id="27" name="Round Single Corner Rectangle 26">
              <a:extLst>
                <a:ext uri="{FF2B5EF4-FFF2-40B4-BE49-F238E27FC236}">
                  <a16:creationId xmlns:a16="http://schemas.microsoft.com/office/drawing/2014/main" id="{99DB7D03-E41B-334E-A87C-20E3C5E9BF09}"/>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close up of a sign&#10;&#10;Description automatically generated">
              <a:extLst>
                <a:ext uri="{FF2B5EF4-FFF2-40B4-BE49-F238E27FC236}">
                  <a16:creationId xmlns:a16="http://schemas.microsoft.com/office/drawing/2014/main" id="{EA3CE1AB-748A-9540-9259-969DB0E441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120188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ddle 4">
    <p:spTree>
      <p:nvGrpSpPr>
        <p:cNvPr id="1" name=""/>
        <p:cNvGrpSpPr/>
        <p:nvPr/>
      </p:nvGrpSpPr>
      <p:grpSpPr>
        <a:xfrm>
          <a:off x="0" y="0"/>
          <a:ext cx="0" cy="0"/>
          <a:chOff x="0" y="0"/>
          <a:chExt cx="0" cy="0"/>
        </a:xfrm>
      </p:grpSpPr>
      <p:sp>
        <p:nvSpPr>
          <p:cNvPr id="6" name="Picture Placeholder 15"/>
          <p:cNvSpPr>
            <a:spLocks noGrp="1"/>
          </p:cNvSpPr>
          <p:nvPr>
            <p:ph type="pic" sz="quarter" idx="10"/>
          </p:nvPr>
        </p:nvSpPr>
        <p:spPr>
          <a:xfrm>
            <a:off x="3680790" y="1475895"/>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r>
              <a:rPr lang="en-US"/>
              <a:t>Click icon to add picture</a:t>
            </a:r>
          </a:p>
        </p:txBody>
      </p:sp>
      <p:sp>
        <p:nvSpPr>
          <p:cNvPr id="7" name="Picture Placeholder 16"/>
          <p:cNvSpPr>
            <a:spLocks noGrp="1"/>
          </p:cNvSpPr>
          <p:nvPr>
            <p:ph type="pic" sz="quarter" idx="11"/>
          </p:nvPr>
        </p:nvSpPr>
        <p:spPr>
          <a:xfrm>
            <a:off x="6214077" y="1475895"/>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r>
              <a:rPr lang="en-US"/>
              <a:t>Click icon to add picture</a:t>
            </a:r>
          </a:p>
        </p:txBody>
      </p:sp>
      <p:sp>
        <p:nvSpPr>
          <p:cNvPr id="8" name="Picture Placeholder 17"/>
          <p:cNvSpPr>
            <a:spLocks noGrp="1"/>
          </p:cNvSpPr>
          <p:nvPr>
            <p:ph type="pic" sz="quarter" idx="12"/>
          </p:nvPr>
        </p:nvSpPr>
        <p:spPr>
          <a:xfrm>
            <a:off x="3680790" y="3987181"/>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r>
              <a:rPr lang="en-US"/>
              <a:t>Click icon to add picture</a:t>
            </a:r>
          </a:p>
        </p:txBody>
      </p:sp>
      <p:sp>
        <p:nvSpPr>
          <p:cNvPr id="9" name="Picture Placeholder 18"/>
          <p:cNvSpPr>
            <a:spLocks noGrp="1"/>
          </p:cNvSpPr>
          <p:nvPr>
            <p:ph type="pic" sz="quarter" idx="13"/>
          </p:nvPr>
        </p:nvSpPr>
        <p:spPr>
          <a:xfrm>
            <a:off x="6214077" y="3987181"/>
            <a:ext cx="2272749"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r>
              <a:rPr lang="en-US"/>
              <a:t>Click icon to add picture</a:t>
            </a:r>
          </a:p>
        </p:txBody>
      </p:sp>
      <p:sp>
        <p:nvSpPr>
          <p:cNvPr id="2" name="Slide Number Placeholder 1">
            <a:extLst>
              <a:ext uri="{FF2B5EF4-FFF2-40B4-BE49-F238E27FC236}">
                <a16:creationId xmlns:a16="http://schemas.microsoft.com/office/drawing/2014/main" id="{5D048DB9-F0A5-BB40-893D-4151E77E7032}"/>
              </a:ext>
            </a:extLst>
          </p:cNvPr>
          <p:cNvSpPr>
            <a:spLocks noGrp="1"/>
          </p:cNvSpPr>
          <p:nvPr>
            <p:ph type="sldNum" sz="quarter" idx="14"/>
          </p:nvPr>
        </p:nvSpPr>
        <p:spPr/>
        <p:txBody>
          <a:bodyPr/>
          <a:lstStyle>
            <a:lvl1pPr>
              <a:defRPr b="0" i="0"/>
            </a:lvl1pPr>
          </a:lstStyle>
          <a:p>
            <a:fld id="{A9DD00CB-85F5-1B45-B8DE-53EDE5EE77EC}" type="slidenum">
              <a:rPr lang="en-US" smtClean="0"/>
              <a:pPr/>
              <a:t>‹#›</a:t>
            </a:fld>
            <a:endParaRPr lang="en-US"/>
          </a:p>
        </p:txBody>
      </p:sp>
      <p:sp>
        <p:nvSpPr>
          <p:cNvPr id="14" name="Oval 13">
            <a:extLst>
              <a:ext uri="{FF2B5EF4-FFF2-40B4-BE49-F238E27FC236}">
                <a16:creationId xmlns:a16="http://schemas.microsoft.com/office/drawing/2014/main" id="{9BDAF975-BD8B-E741-9B83-9754C39C2EFB}"/>
              </a:ext>
            </a:extLst>
          </p:cNvPr>
          <p:cNvSpPr/>
          <p:nvPr userDrawn="1"/>
        </p:nvSpPr>
        <p:spPr>
          <a:xfrm>
            <a:off x="5559936" y="3224772"/>
            <a:ext cx="1047743" cy="1047743"/>
          </a:xfrm>
          <a:prstGeom prst="ellipse">
            <a:avLst/>
          </a:prstGeom>
          <a:gradFill>
            <a:gsLst>
              <a:gs pos="7000">
                <a:schemeClr val="accent1"/>
              </a:gs>
              <a:gs pos="48000">
                <a:schemeClr val="accent2"/>
              </a:gs>
              <a:gs pos="94000">
                <a:schemeClr val="accent3"/>
              </a:gs>
            </a:gsLst>
            <a:lin ang="13200000" scaled="0"/>
          </a:gradFill>
          <a:ln w="263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 Placeholder 36">
            <a:extLst>
              <a:ext uri="{FF2B5EF4-FFF2-40B4-BE49-F238E27FC236}">
                <a16:creationId xmlns:a16="http://schemas.microsoft.com/office/drawing/2014/main" id="{C70358E6-0374-674E-BE0B-03C1AC37E4D1}"/>
              </a:ext>
            </a:extLst>
          </p:cNvPr>
          <p:cNvSpPr>
            <a:spLocks noGrp="1"/>
          </p:cNvSpPr>
          <p:nvPr>
            <p:ph type="body" sz="quarter" idx="28"/>
          </p:nvPr>
        </p:nvSpPr>
        <p:spPr>
          <a:xfrm>
            <a:off x="943181" y="1729207"/>
            <a:ext cx="2526393" cy="307975"/>
          </a:xfrm>
        </p:spPr>
        <p:txBody>
          <a:bodyPr anchor="ctr"/>
          <a:lstStyle>
            <a:lvl1pPr algn="r">
              <a:defRPr sz="1400" b="1">
                <a:solidFill>
                  <a:schemeClr val="tx2"/>
                </a:solidFill>
              </a:defRPr>
            </a:lvl1pPr>
          </a:lstStyle>
          <a:p>
            <a:pPr lvl="0"/>
            <a:r>
              <a:rPr lang="en-US"/>
              <a:t>Click to edit Master text styles</a:t>
            </a:r>
          </a:p>
        </p:txBody>
      </p:sp>
      <p:sp>
        <p:nvSpPr>
          <p:cNvPr id="26" name="Text Placeholder 36">
            <a:extLst>
              <a:ext uri="{FF2B5EF4-FFF2-40B4-BE49-F238E27FC236}">
                <a16:creationId xmlns:a16="http://schemas.microsoft.com/office/drawing/2014/main" id="{5EA01CAB-CBE5-6E4A-A639-935182D9FD4D}"/>
              </a:ext>
            </a:extLst>
          </p:cNvPr>
          <p:cNvSpPr>
            <a:spLocks noGrp="1"/>
          </p:cNvSpPr>
          <p:nvPr>
            <p:ph type="body" sz="quarter" idx="29"/>
          </p:nvPr>
        </p:nvSpPr>
        <p:spPr>
          <a:xfrm>
            <a:off x="943181" y="2049416"/>
            <a:ext cx="2526393" cy="1699228"/>
          </a:xfrm>
        </p:spPr>
        <p:txBody>
          <a:bodyPr anchor="t"/>
          <a:lstStyle>
            <a:lvl1pPr algn="r">
              <a:defRPr b="0">
                <a:solidFill>
                  <a:schemeClr val="tx2"/>
                </a:solidFill>
              </a:defRPr>
            </a:lvl1pPr>
          </a:lstStyle>
          <a:p>
            <a:pPr lvl="0"/>
            <a:r>
              <a:rPr lang="en-US"/>
              <a:t>Click to edit Master text styles</a:t>
            </a:r>
          </a:p>
        </p:txBody>
      </p:sp>
      <p:sp>
        <p:nvSpPr>
          <p:cNvPr id="27" name="Text Placeholder 36">
            <a:extLst>
              <a:ext uri="{FF2B5EF4-FFF2-40B4-BE49-F238E27FC236}">
                <a16:creationId xmlns:a16="http://schemas.microsoft.com/office/drawing/2014/main" id="{B465A55C-EF04-9D48-810B-4087B05437E5}"/>
              </a:ext>
            </a:extLst>
          </p:cNvPr>
          <p:cNvSpPr>
            <a:spLocks noGrp="1"/>
          </p:cNvSpPr>
          <p:nvPr>
            <p:ph type="body" sz="quarter" idx="30"/>
          </p:nvPr>
        </p:nvSpPr>
        <p:spPr>
          <a:xfrm>
            <a:off x="943181" y="3983218"/>
            <a:ext cx="2526393" cy="307975"/>
          </a:xfrm>
        </p:spPr>
        <p:txBody>
          <a:bodyPr anchor="ctr"/>
          <a:lstStyle>
            <a:lvl1pPr algn="r">
              <a:defRPr sz="1400" b="1">
                <a:solidFill>
                  <a:schemeClr val="tx2"/>
                </a:solidFill>
              </a:defRPr>
            </a:lvl1pPr>
          </a:lstStyle>
          <a:p>
            <a:pPr lvl="0"/>
            <a:r>
              <a:rPr lang="en-US"/>
              <a:t>Click to edit Master text styles</a:t>
            </a:r>
          </a:p>
        </p:txBody>
      </p:sp>
      <p:sp>
        <p:nvSpPr>
          <p:cNvPr id="28" name="Text Placeholder 36">
            <a:extLst>
              <a:ext uri="{FF2B5EF4-FFF2-40B4-BE49-F238E27FC236}">
                <a16:creationId xmlns:a16="http://schemas.microsoft.com/office/drawing/2014/main" id="{2D29BB59-559B-D644-851B-6F4ABCEE459E}"/>
              </a:ext>
            </a:extLst>
          </p:cNvPr>
          <p:cNvSpPr>
            <a:spLocks noGrp="1"/>
          </p:cNvSpPr>
          <p:nvPr>
            <p:ph type="body" sz="quarter" idx="31"/>
          </p:nvPr>
        </p:nvSpPr>
        <p:spPr>
          <a:xfrm>
            <a:off x="943181" y="4303427"/>
            <a:ext cx="2526393" cy="1699228"/>
          </a:xfrm>
        </p:spPr>
        <p:txBody>
          <a:bodyPr anchor="t"/>
          <a:lstStyle>
            <a:lvl1pPr algn="r">
              <a:defRPr b="0">
                <a:solidFill>
                  <a:schemeClr val="tx2"/>
                </a:solidFill>
              </a:defRPr>
            </a:lvl1pPr>
          </a:lstStyle>
          <a:p>
            <a:pPr lvl="0"/>
            <a:r>
              <a:rPr lang="en-US"/>
              <a:t>Click to edit Master text styles</a:t>
            </a:r>
          </a:p>
        </p:txBody>
      </p:sp>
      <p:sp>
        <p:nvSpPr>
          <p:cNvPr id="29" name="Text Placeholder 36">
            <a:extLst>
              <a:ext uri="{FF2B5EF4-FFF2-40B4-BE49-F238E27FC236}">
                <a16:creationId xmlns:a16="http://schemas.microsoft.com/office/drawing/2014/main" id="{9A50C209-B69D-3F4F-8E91-DC1B0023BFC0}"/>
              </a:ext>
            </a:extLst>
          </p:cNvPr>
          <p:cNvSpPr>
            <a:spLocks noGrp="1"/>
          </p:cNvSpPr>
          <p:nvPr>
            <p:ph type="body" sz="quarter" idx="32"/>
          </p:nvPr>
        </p:nvSpPr>
        <p:spPr>
          <a:xfrm>
            <a:off x="8703152" y="1741441"/>
            <a:ext cx="2526393" cy="307975"/>
          </a:xfrm>
        </p:spPr>
        <p:txBody>
          <a:bodyPr anchor="ctr"/>
          <a:lstStyle>
            <a:lvl1pPr algn="l">
              <a:defRPr sz="1400" b="1">
                <a:solidFill>
                  <a:schemeClr val="tx2"/>
                </a:solidFill>
              </a:defRPr>
            </a:lvl1pPr>
          </a:lstStyle>
          <a:p>
            <a:pPr lvl="0"/>
            <a:r>
              <a:rPr lang="en-US"/>
              <a:t>Click to edit Master text styles</a:t>
            </a:r>
          </a:p>
        </p:txBody>
      </p:sp>
      <p:sp>
        <p:nvSpPr>
          <p:cNvPr id="30" name="Text Placeholder 36">
            <a:extLst>
              <a:ext uri="{FF2B5EF4-FFF2-40B4-BE49-F238E27FC236}">
                <a16:creationId xmlns:a16="http://schemas.microsoft.com/office/drawing/2014/main" id="{9B457900-6B09-FA41-9CAE-A0FDB24DEB28}"/>
              </a:ext>
            </a:extLst>
          </p:cNvPr>
          <p:cNvSpPr>
            <a:spLocks noGrp="1"/>
          </p:cNvSpPr>
          <p:nvPr>
            <p:ph type="body" sz="quarter" idx="33"/>
          </p:nvPr>
        </p:nvSpPr>
        <p:spPr>
          <a:xfrm>
            <a:off x="8703152" y="2061650"/>
            <a:ext cx="2526393" cy="1699228"/>
          </a:xfrm>
        </p:spPr>
        <p:txBody>
          <a:bodyPr anchor="t"/>
          <a:lstStyle>
            <a:lvl1pPr algn="l">
              <a:defRPr b="0">
                <a:solidFill>
                  <a:schemeClr val="tx2"/>
                </a:solidFill>
              </a:defRPr>
            </a:lvl1pPr>
          </a:lstStyle>
          <a:p>
            <a:pPr lvl="0"/>
            <a:r>
              <a:rPr lang="en-US"/>
              <a:t>Click to edit Master text styles</a:t>
            </a:r>
          </a:p>
        </p:txBody>
      </p:sp>
      <p:sp>
        <p:nvSpPr>
          <p:cNvPr id="31" name="Text Placeholder 36">
            <a:extLst>
              <a:ext uri="{FF2B5EF4-FFF2-40B4-BE49-F238E27FC236}">
                <a16:creationId xmlns:a16="http://schemas.microsoft.com/office/drawing/2014/main" id="{A0301FFA-4D4A-334D-BD6A-FA05A79D830A}"/>
              </a:ext>
            </a:extLst>
          </p:cNvPr>
          <p:cNvSpPr>
            <a:spLocks noGrp="1"/>
          </p:cNvSpPr>
          <p:nvPr>
            <p:ph type="body" sz="quarter" idx="34"/>
          </p:nvPr>
        </p:nvSpPr>
        <p:spPr>
          <a:xfrm>
            <a:off x="8698041" y="3983218"/>
            <a:ext cx="2526393" cy="307975"/>
          </a:xfrm>
        </p:spPr>
        <p:txBody>
          <a:bodyPr anchor="ctr"/>
          <a:lstStyle>
            <a:lvl1pPr algn="l">
              <a:defRPr sz="1400" b="1">
                <a:solidFill>
                  <a:schemeClr val="tx2"/>
                </a:solidFill>
              </a:defRPr>
            </a:lvl1pPr>
          </a:lstStyle>
          <a:p>
            <a:pPr lvl="0"/>
            <a:r>
              <a:rPr lang="en-US"/>
              <a:t>Click to edit Master text styles</a:t>
            </a:r>
          </a:p>
        </p:txBody>
      </p:sp>
      <p:sp>
        <p:nvSpPr>
          <p:cNvPr id="32" name="Text Placeholder 36">
            <a:extLst>
              <a:ext uri="{FF2B5EF4-FFF2-40B4-BE49-F238E27FC236}">
                <a16:creationId xmlns:a16="http://schemas.microsoft.com/office/drawing/2014/main" id="{4AFBD8D9-1557-E54D-A866-676F0D1E8ED9}"/>
              </a:ext>
            </a:extLst>
          </p:cNvPr>
          <p:cNvSpPr>
            <a:spLocks noGrp="1"/>
          </p:cNvSpPr>
          <p:nvPr>
            <p:ph type="body" sz="quarter" idx="35"/>
          </p:nvPr>
        </p:nvSpPr>
        <p:spPr>
          <a:xfrm>
            <a:off x="8698041" y="4303427"/>
            <a:ext cx="2526393" cy="1699228"/>
          </a:xfrm>
        </p:spPr>
        <p:txBody>
          <a:bodyPr anchor="t"/>
          <a:lstStyle>
            <a:lvl1pPr algn="l">
              <a:defRPr b="0">
                <a:solidFill>
                  <a:schemeClr val="tx2"/>
                </a:solidFill>
              </a:defRPr>
            </a:lvl1pPr>
          </a:lstStyle>
          <a:p>
            <a:pPr lvl="0"/>
            <a:r>
              <a:rPr lang="en-US"/>
              <a:t>Click to edit Master text styles</a:t>
            </a:r>
          </a:p>
        </p:txBody>
      </p:sp>
      <p:sp>
        <p:nvSpPr>
          <p:cNvPr id="33" name="Title 1">
            <a:extLst>
              <a:ext uri="{FF2B5EF4-FFF2-40B4-BE49-F238E27FC236}">
                <a16:creationId xmlns:a16="http://schemas.microsoft.com/office/drawing/2014/main" id="{08133909-5C8C-8F4D-A0B3-4E0E230F8117}"/>
              </a:ext>
            </a:extLst>
          </p:cNvPr>
          <p:cNvSpPr>
            <a:spLocks noGrp="1"/>
          </p:cNvSpPr>
          <p:nvPr>
            <p:ph type="title"/>
          </p:nvPr>
        </p:nvSpPr>
        <p:spPr>
          <a:xfrm>
            <a:off x="943181" y="543338"/>
            <a:ext cx="10286364" cy="555343"/>
          </a:xfrm>
        </p:spPr>
        <p:txBody>
          <a:bodyPr anchor="b"/>
          <a:lstStyle>
            <a:lvl1pPr algn="ctr">
              <a:lnSpc>
                <a:spcPct val="100000"/>
              </a:lnSpc>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346554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ICONS TEXT AND 2 PICS">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D8B3EC63-2D38-664B-B944-CFCA0D6185BA}"/>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1325389" y="-5149"/>
            <a:ext cx="1972609" cy="6858000"/>
          </a:xfrm>
          <a:prstGeom prst="rect">
            <a:avLst/>
          </a:prstGeom>
          <a:gradFill>
            <a:gsLst>
              <a:gs pos="7000">
                <a:schemeClr val="accent1"/>
              </a:gs>
              <a:gs pos="48000">
                <a:schemeClr val="accent2"/>
              </a:gs>
              <a:gs pos="94000">
                <a:schemeClr val="accent3"/>
              </a:gs>
            </a:gsLst>
            <a:lin ang="11400000" scaled="0"/>
          </a:gradFill>
        </p:spPr>
      </p:pic>
      <p:sp>
        <p:nvSpPr>
          <p:cNvPr id="37" name="Picture Placeholder 21">
            <a:extLst>
              <a:ext uri="{FF2B5EF4-FFF2-40B4-BE49-F238E27FC236}">
                <a16:creationId xmlns:a16="http://schemas.microsoft.com/office/drawing/2014/main" id="{42309537-E478-9744-8083-E86DD6A05425}"/>
              </a:ext>
            </a:extLst>
          </p:cNvPr>
          <p:cNvSpPr>
            <a:spLocks noGrp="1"/>
          </p:cNvSpPr>
          <p:nvPr>
            <p:ph type="pic" sz="quarter" idx="13" hasCustomPrompt="1"/>
          </p:nvPr>
        </p:nvSpPr>
        <p:spPr>
          <a:xfrm>
            <a:off x="597000" y="858805"/>
            <a:ext cx="3405337" cy="2265547"/>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8" name="Picture Placeholder 21">
            <a:extLst>
              <a:ext uri="{FF2B5EF4-FFF2-40B4-BE49-F238E27FC236}">
                <a16:creationId xmlns:a16="http://schemas.microsoft.com/office/drawing/2014/main" id="{6276B316-AE62-4A4E-BABF-E1DAB6FF4983}"/>
              </a:ext>
            </a:extLst>
          </p:cNvPr>
          <p:cNvSpPr>
            <a:spLocks noGrp="1"/>
          </p:cNvSpPr>
          <p:nvPr>
            <p:ph type="pic" sz="quarter" idx="14" hasCustomPrompt="1"/>
          </p:nvPr>
        </p:nvSpPr>
        <p:spPr>
          <a:xfrm>
            <a:off x="597000" y="3231349"/>
            <a:ext cx="3405337" cy="2580171"/>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9" name="TextBox 8">
            <a:extLst>
              <a:ext uri="{FF2B5EF4-FFF2-40B4-BE49-F238E27FC236}">
                <a16:creationId xmlns:a16="http://schemas.microsoft.com/office/drawing/2014/main" id="{69AF0FC4-C08A-5A49-B986-8CAB3131BD2B}"/>
              </a:ext>
            </a:extLst>
          </p:cNvPr>
          <p:cNvSpPr txBox="1"/>
          <p:nvPr userDrawn="1"/>
        </p:nvSpPr>
        <p:spPr>
          <a:xfrm>
            <a:off x="4991397" y="1873467"/>
            <a:ext cx="3246047" cy="584775"/>
          </a:xfrm>
          <a:prstGeom prst="rect">
            <a:avLst/>
          </a:prstGeom>
          <a:noFill/>
        </p:spPr>
        <p:txBody>
          <a:bodyPr wrap="square" rtlCol="0">
            <a:spAutoFit/>
          </a:bodyPr>
          <a:lstStyle/>
          <a:p>
            <a:r>
              <a:rPr lang="en-US" sz="3200" spc="30">
                <a:solidFill>
                  <a:schemeClr val="bg1"/>
                </a:solidFill>
                <a:latin typeface="Arial" panose="020B0604020202020204" pitchFamily="34" charset="0"/>
                <a:cs typeface="Arial" panose="020B0604020202020204" pitchFamily="34" charset="0"/>
              </a:rPr>
              <a:t>Six Icons Slide</a:t>
            </a:r>
          </a:p>
        </p:txBody>
      </p:sp>
      <p:sp>
        <p:nvSpPr>
          <p:cNvPr id="10" name="TextBox 9">
            <a:extLst>
              <a:ext uri="{FF2B5EF4-FFF2-40B4-BE49-F238E27FC236}">
                <a16:creationId xmlns:a16="http://schemas.microsoft.com/office/drawing/2014/main" id="{7A6824E2-4787-AD4A-AD00-AFA3DE63CD59}"/>
              </a:ext>
            </a:extLst>
          </p:cNvPr>
          <p:cNvSpPr txBox="1"/>
          <p:nvPr userDrawn="1"/>
        </p:nvSpPr>
        <p:spPr>
          <a:xfrm>
            <a:off x="5033643" y="2504480"/>
            <a:ext cx="2066623" cy="958339"/>
          </a:xfrm>
          <a:prstGeom prst="rect">
            <a:avLst/>
          </a:prstGeom>
          <a:noFill/>
        </p:spPr>
        <p:txBody>
          <a:bodyPr wrap="square" rtlCol="0">
            <a:spAutoFit/>
          </a:bodyPr>
          <a:lstStyle/>
          <a:p>
            <a:pPr>
              <a:lnSpc>
                <a:spcPct val="120000"/>
              </a:lnSpc>
            </a:pPr>
            <a:r>
              <a:rPr lang="en-US" sz="1200" spc="30">
                <a:solidFill>
                  <a:schemeClr val="bg1"/>
                </a:solidFill>
                <a:latin typeface="Arial" panose="020B0604020202020204" pitchFamily="34" charset="0"/>
                <a:cs typeface="Arial" panose="020B0604020202020204" pitchFamily="34" charset="0"/>
              </a:rPr>
              <a:t>This is where you put your body text and it can be about this long if you like or longer if you prefer. </a:t>
            </a:r>
          </a:p>
        </p:txBody>
      </p:sp>
      <p:sp>
        <p:nvSpPr>
          <p:cNvPr id="39" name="Text Placeholder 36">
            <a:extLst>
              <a:ext uri="{FF2B5EF4-FFF2-40B4-BE49-F238E27FC236}">
                <a16:creationId xmlns:a16="http://schemas.microsoft.com/office/drawing/2014/main" id="{7722F684-0B3A-CF47-9194-021605DAD538}"/>
              </a:ext>
            </a:extLst>
          </p:cNvPr>
          <p:cNvSpPr>
            <a:spLocks noGrp="1"/>
          </p:cNvSpPr>
          <p:nvPr>
            <p:ph type="body" sz="quarter" idx="32"/>
          </p:nvPr>
        </p:nvSpPr>
        <p:spPr>
          <a:xfrm>
            <a:off x="4573873" y="1321746"/>
            <a:ext cx="3615792" cy="307975"/>
          </a:xfrm>
        </p:spPr>
        <p:txBody>
          <a:bodyPr anchor="ctr"/>
          <a:lstStyle>
            <a:lvl1pPr algn="l">
              <a:defRPr sz="1400" b="1">
                <a:solidFill>
                  <a:schemeClr val="tx2"/>
                </a:solidFill>
              </a:defRPr>
            </a:lvl1pPr>
          </a:lstStyle>
          <a:p>
            <a:pPr lvl="0"/>
            <a:r>
              <a:rPr lang="en-US"/>
              <a:t>Click to edit Master text styles</a:t>
            </a:r>
          </a:p>
        </p:txBody>
      </p:sp>
      <p:sp>
        <p:nvSpPr>
          <p:cNvPr id="40" name="Text Placeholder 36">
            <a:extLst>
              <a:ext uri="{FF2B5EF4-FFF2-40B4-BE49-F238E27FC236}">
                <a16:creationId xmlns:a16="http://schemas.microsoft.com/office/drawing/2014/main" id="{CB58A663-8CEE-D34C-A185-70C89B4ECBF5}"/>
              </a:ext>
            </a:extLst>
          </p:cNvPr>
          <p:cNvSpPr>
            <a:spLocks noGrp="1"/>
          </p:cNvSpPr>
          <p:nvPr>
            <p:ph type="body" sz="quarter" idx="33"/>
          </p:nvPr>
        </p:nvSpPr>
        <p:spPr>
          <a:xfrm>
            <a:off x="4573873" y="1827008"/>
            <a:ext cx="3615792" cy="2990539"/>
          </a:xfrm>
        </p:spPr>
        <p:txBody>
          <a:bodyPr anchor="t"/>
          <a:lstStyle>
            <a:lvl1pPr algn="l">
              <a:defRPr b="0">
                <a:solidFill>
                  <a:schemeClr val="tx2"/>
                </a:solidFill>
              </a:defRPr>
            </a:lvl1pPr>
          </a:lstStyle>
          <a:p>
            <a:pPr lvl="0"/>
            <a:r>
              <a:rPr lang="en-US"/>
              <a:t>Click to edit Master text styles</a:t>
            </a:r>
          </a:p>
        </p:txBody>
      </p:sp>
      <p:sp>
        <p:nvSpPr>
          <p:cNvPr id="41" name="Title 1">
            <a:extLst>
              <a:ext uri="{FF2B5EF4-FFF2-40B4-BE49-F238E27FC236}">
                <a16:creationId xmlns:a16="http://schemas.microsoft.com/office/drawing/2014/main" id="{57AAB6F8-17C1-BD42-BF8F-248DEF9768AE}"/>
              </a:ext>
            </a:extLst>
          </p:cNvPr>
          <p:cNvSpPr>
            <a:spLocks noGrp="1"/>
          </p:cNvSpPr>
          <p:nvPr>
            <p:ph type="title"/>
          </p:nvPr>
        </p:nvSpPr>
        <p:spPr>
          <a:xfrm>
            <a:off x="4570070" y="730498"/>
            <a:ext cx="3619595" cy="555343"/>
          </a:xfrm>
        </p:spPr>
        <p:txBody>
          <a:bodyPr anchor="b"/>
          <a:lstStyle>
            <a:lvl1pPr algn="l">
              <a:lnSpc>
                <a:spcPct val="100000"/>
              </a:lnSpc>
              <a:defRPr>
                <a:solidFill>
                  <a:schemeClr val="tx2"/>
                </a:solidFill>
              </a:defRPr>
            </a:lvl1pPr>
          </a:lstStyle>
          <a:p>
            <a:r>
              <a:rPr lang="en-US"/>
              <a:t>Click to edit Master title style</a:t>
            </a:r>
          </a:p>
        </p:txBody>
      </p:sp>
      <p:sp>
        <p:nvSpPr>
          <p:cNvPr id="42" name="Text Placeholder 36">
            <a:extLst>
              <a:ext uri="{FF2B5EF4-FFF2-40B4-BE49-F238E27FC236}">
                <a16:creationId xmlns:a16="http://schemas.microsoft.com/office/drawing/2014/main" id="{39BEE18E-A1C7-4F42-85AF-F557D99C6848}"/>
              </a:ext>
            </a:extLst>
          </p:cNvPr>
          <p:cNvSpPr>
            <a:spLocks noGrp="1"/>
          </p:cNvSpPr>
          <p:nvPr>
            <p:ph type="body" sz="quarter" idx="34"/>
          </p:nvPr>
        </p:nvSpPr>
        <p:spPr>
          <a:xfrm>
            <a:off x="4570070" y="5818873"/>
            <a:ext cx="3615792" cy="571095"/>
          </a:xfrm>
        </p:spPr>
        <p:txBody>
          <a:bodyPr anchor="t"/>
          <a:lstStyle>
            <a:lvl1pPr algn="l">
              <a:defRPr b="0">
                <a:solidFill>
                  <a:schemeClr val="tx2"/>
                </a:solidFill>
              </a:defRPr>
            </a:lvl1pPr>
          </a:lstStyle>
          <a:p>
            <a:pPr lvl="0"/>
            <a:r>
              <a:rPr lang="en-US"/>
              <a:t>Click to edit Master text styles</a:t>
            </a:r>
          </a:p>
        </p:txBody>
      </p:sp>
      <p:sp>
        <p:nvSpPr>
          <p:cNvPr id="43" name="Text Placeholder 36">
            <a:extLst>
              <a:ext uri="{FF2B5EF4-FFF2-40B4-BE49-F238E27FC236}">
                <a16:creationId xmlns:a16="http://schemas.microsoft.com/office/drawing/2014/main" id="{9C777847-9723-7844-9310-FF678E6AAB93}"/>
              </a:ext>
            </a:extLst>
          </p:cNvPr>
          <p:cNvSpPr>
            <a:spLocks noGrp="1"/>
          </p:cNvSpPr>
          <p:nvPr>
            <p:ph type="body" sz="quarter" idx="35"/>
          </p:nvPr>
        </p:nvSpPr>
        <p:spPr>
          <a:xfrm>
            <a:off x="9399547" y="737861"/>
            <a:ext cx="2637425" cy="591248"/>
          </a:xfrm>
        </p:spPr>
        <p:txBody>
          <a:bodyPr anchor="t"/>
          <a:lstStyle>
            <a:lvl1pPr algn="l">
              <a:defRPr b="0">
                <a:solidFill>
                  <a:schemeClr val="tx2"/>
                </a:solidFill>
              </a:defRPr>
            </a:lvl1pPr>
          </a:lstStyle>
          <a:p>
            <a:pPr lvl="0"/>
            <a:r>
              <a:rPr lang="en-US"/>
              <a:t>Click to edit Master text styles</a:t>
            </a:r>
          </a:p>
        </p:txBody>
      </p:sp>
      <p:sp>
        <p:nvSpPr>
          <p:cNvPr id="44" name="Text Placeholder 36">
            <a:extLst>
              <a:ext uri="{FF2B5EF4-FFF2-40B4-BE49-F238E27FC236}">
                <a16:creationId xmlns:a16="http://schemas.microsoft.com/office/drawing/2014/main" id="{60065EE3-709B-F845-A096-25AB6D3FA849}"/>
              </a:ext>
            </a:extLst>
          </p:cNvPr>
          <p:cNvSpPr>
            <a:spLocks noGrp="1"/>
          </p:cNvSpPr>
          <p:nvPr>
            <p:ph type="body" sz="quarter" idx="36"/>
          </p:nvPr>
        </p:nvSpPr>
        <p:spPr>
          <a:xfrm>
            <a:off x="9399547" y="1785232"/>
            <a:ext cx="2637425" cy="591248"/>
          </a:xfrm>
        </p:spPr>
        <p:txBody>
          <a:bodyPr anchor="t"/>
          <a:lstStyle>
            <a:lvl1pPr algn="l">
              <a:defRPr b="0">
                <a:solidFill>
                  <a:schemeClr val="tx2"/>
                </a:solidFill>
              </a:defRPr>
            </a:lvl1pPr>
          </a:lstStyle>
          <a:p>
            <a:pPr lvl="0"/>
            <a:r>
              <a:rPr lang="en-US"/>
              <a:t>Click to edit Master text styles</a:t>
            </a:r>
          </a:p>
        </p:txBody>
      </p:sp>
      <p:sp>
        <p:nvSpPr>
          <p:cNvPr id="45" name="Text Placeholder 36">
            <a:extLst>
              <a:ext uri="{FF2B5EF4-FFF2-40B4-BE49-F238E27FC236}">
                <a16:creationId xmlns:a16="http://schemas.microsoft.com/office/drawing/2014/main" id="{BC4E9A60-22CA-1446-9DF5-5F135AA34B14}"/>
              </a:ext>
            </a:extLst>
          </p:cNvPr>
          <p:cNvSpPr>
            <a:spLocks noGrp="1"/>
          </p:cNvSpPr>
          <p:nvPr>
            <p:ph type="body" sz="quarter" idx="37"/>
          </p:nvPr>
        </p:nvSpPr>
        <p:spPr>
          <a:xfrm>
            <a:off x="9399547" y="2832603"/>
            <a:ext cx="2637425" cy="591248"/>
          </a:xfrm>
        </p:spPr>
        <p:txBody>
          <a:bodyPr anchor="t"/>
          <a:lstStyle>
            <a:lvl1pPr algn="l">
              <a:defRPr b="0">
                <a:solidFill>
                  <a:schemeClr val="tx2"/>
                </a:solidFill>
              </a:defRPr>
            </a:lvl1pPr>
          </a:lstStyle>
          <a:p>
            <a:pPr lvl="0"/>
            <a:r>
              <a:rPr lang="en-US"/>
              <a:t>Click to edit Master text styles</a:t>
            </a:r>
          </a:p>
        </p:txBody>
      </p:sp>
      <p:sp>
        <p:nvSpPr>
          <p:cNvPr id="46" name="Text Placeholder 36">
            <a:extLst>
              <a:ext uri="{FF2B5EF4-FFF2-40B4-BE49-F238E27FC236}">
                <a16:creationId xmlns:a16="http://schemas.microsoft.com/office/drawing/2014/main" id="{BDF430E1-C853-A949-A805-E1388685D65E}"/>
              </a:ext>
            </a:extLst>
          </p:cNvPr>
          <p:cNvSpPr>
            <a:spLocks noGrp="1"/>
          </p:cNvSpPr>
          <p:nvPr>
            <p:ph type="body" sz="quarter" idx="38"/>
          </p:nvPr>
        </p:nvSpPr>
        <p:spPr>
          <a:xfrm>
            <a:off x="9399547" y="3879974"/>
            <a:ext cx="2637425" cy="591248"/>
          </a:xfrm>
        </p:spPr>
        <p:txBody>
          <a:bodyPr anchor="t"/>
          <a:lstStyle>
            <a:lvl1pPr algn="l">
              <a:defRPr b="0">
                <a:solidFill>
                  <a:schemeClr val="tx2"/>
                </a:solidFill>
              </a:defRPr>
            </a:lvl1pPr>
          </a:lstStyle>
          <a:p>
            <a:pPr lvl="0"/>
            <a:r>
              <a:rPr lang="en-US"/>
              <a:t>Click to edit Master text styles</a:t>
            </a:r>
          </a:p>
        </p:txBody>
      </p:sp>
      <p:sp>
        <p:nvSpPr>
          <p:cNvPr id="47" name="Text Placeholder 36">
            <a:extLst>
              <a:ext uri="{FF2B5EF4-FFF2-40B4-BE49-F238E27FC236}">
                <a16:creationId xmlns:a16="http://schemas.microsoft.com/office/drawing/2014/main" id="{C153A263-13E2-0442-BC86-6B0D83740BD8}"/>
              </a:ext>
            </a:extLst>
          </p:cNvPr>
          <p:cNvSpPr>
            <a:spLocks noGrp="1"/>
          </p:cNvSpPr>
          <p:nvPr>
            <p:ph type="body" sz="quarter" idx="39"/>
          </p:nvPr>
        </p:nvSpPr>
        <p:spPr>
          <a:xfrm>
            <a:off x="9399547" y="4927345"/>
            <a:ext cx="2637425" cy="591248"/>
          </a:xfrm>
        </p:spPr>
        <p:txBody>
          <a:bodyPr anchor="t"/>
          <a:lstStyle>
            <a:lvl1pPr algn="l">
              <a:defRPr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410738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3" name="Rectangle 2">
            <a:extLst>
              <a:ext uri="{FF2B5EF4-FFF2-40B4-BE49-F238E27FC236}">
                <a16:creationId xmlns:a16="http://schemas.microsoft.com/office/drawing/2014/main" id="{02972309-507B-564C-885E-1023062AC735}"/>
              </a:ext>
            </a:extLst>
          </p:cNvPr>
          <p:cNvSpPr/>
          <p:nvPr userDrawn="1"/>
        </p:nvSpPr>
        <p:spPr>
          <a:xfrm>
            <a:off x="0" y="0"/>
            <a:ext cx="12191999" cy="18166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sign&#10;&#10;Description automatically generated">
            <a:extLst>
              <a:ext uri="{FF2B5EF4-FFF2-40B4-BE49-F238E27FC236}">
                <a16:creationId xmlns:a16="http://schemas.microsoft.com/office/drawing/2014/main" id="{6E969636-B4D6-F344-BF31-27AE1085C12F}"/>
              </a:ext>
            </a:extLst>
          </p:cNvPr>
          <p:cNvPicPr>
            <a:picLocks noChangeAspect="1"/>
          </p:cNvPicPr>
          <p:nvPr userDrawn="1"/>
        </p:nvPicPr>
        <p:blipFill rotWithShape="1">
          <a:blip r:embed="rId2" cstate="email">
            <a:alphaModFix amt="16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0" y="1816608"/>
            <a:ext cx="2986267" cy="5041392"/>
          </a:xfrm>
          <a:prstGeom prst="rect">
            <a:avLst/>
          </a:prstGeom>
          <a:gradFill>
            <a:gsLst>
              <a:gs pos="7000">
                <a:schemeClr val="accent1"/>
              </a:gs>
              <a:gs pos="55000">
                <a:schemeClr val="accent2"/>
              </a:gs>
              <a:gs pos="94000">
                <a:schemeClr val="accent3"/>
              </a:gs>
            </a:gsLst>
            <a:lin ang="7800000" scaled="0"/>
          </a:gradFill>
        </p:spPr>
      </p:pic>
      <p:sp>
        <p:nvSpPr>
          <p:cNvPr id="21" name="Picture Placeholder 21">
            <a:extLst>
              <a:ext uri="{FF2B5EF4-FFF2-40B4-BE49-F238E27FC236}">
                <a16:creationId xmlns:a16="http://schemas.microsoft.com/office/drawing/2014/main" id="{9E80A001-C490-E041-9567-0589F360045B}"/>
              </a:ext>
            </a:extLst>
          </p:cNvPr>
          <p:cNvSpPr>
            <a:spLocks noGrp="1"/>
          </p:cNvSpPr>
          <p:nvPr>
            <p:ph type="pic" sz="quarter" idx="13" hasCustomPrompt="1"/>
          </p:nvPr>
        </p:nvSpPr>
        <p:spPr>
          <a:xfrm>
            <a:off x="555837" y="530726"/>
            <a:ext cx="3739546" cy="5691311"/>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22" name="Text Placeholder 36">
            <a:extLst>
              <a:ext uri="{FF2B5EF4-FFF2-40B4-BE49-F238E27FC236}">
                <a16:creationId xmlns:a16="http://schemas.microsoft.com/office/drawing/2014/main" id="{7D68979B-764C-0B49-840D-6A2019EBBE12}"/>
              </a:ext>
            </a:extLst>
          </p:cNvPr>
          <p:cNvSpPr>
            <a:spLocks noGrp="1"/>
          </p:cNvSpPr>
          <p:nvPr>
            <p:ph type="body" sz="quarter" idx="32"/>
          </p:nvPr>
        </p:nvSpPr>
        <p:spPr>
          <a:xfrm>
            <a:off x="4746259" y="1121524"/>
            <a:ext cx="6889903" cy="307975"/>
          </a:xfrm>
        </p:spPr>
        <p:txBody>
          <a:bodyPr anchor="ctr"/>
          <a:lstStyle>
            <a:lvl1pPr algn="l">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23" name="Title 1">
            <a:extLst>
              <a:ext uri="{FF2B5EF4-FFF2-40B4-BE49-F238E27FC236}">
                <a16:creationId xmlns:a16="http://schemas.microsoft.com/office/drawing/2014/main" id="{8378104D-954F-1043-B6EC-4554345F75DB}"/>
              </a:ext>
            </a:extLst>
          </p:cNvPr>
          <p:cNvSpPr>
            <a:spLocks noGrp="1"/>
          </p:cNvSpPr>
          <p:nvPr>
            <p:ph type="title"/>
          </p:nvPr>
        </p:nvSpPr>
        <p:spPr>
          <a:xfrm>
            <a:off x="4742457" y="530276"/>
            <a:ext cx="6889903" cy="555343"/>
          </a:xfrm>
        </p:spPr>
        <p:txBody>
          <a:bodyPr anchor="b"/>
          <a:lstStyle>
            <a:lvl1pPr algn="l">
              <a:lnSpc>
                <a:spcPct val="100000"/>
              </a:lnSpc>
              <a:defRPr>
                <a:solidFill>
                  <a:schemeClr val="tx2"/>
                </a:solidFill>
              </a:defRPr>
            </a:lvl1pPr>
          </a:lstStyle>
          <a:p>
            <a:r>
              <a:rPr lang="en-US"/>
              <a:t>Click to edit Master title style</a:t>
            </a:r>
          </a:p>
        </p:txBody>
      </p:sp>
      <p:sp>
        <p:nvSpPr>
          <p:cNvPr id="24" name="Text Placeholder 36">
            <a:extLst>
              <a:ext uri="{FF2B5EF4-FFF2-40B4-BE49-F238E27FC236}">
                <a16:creationId xmlns:a16="http://schemas.microsoft.com/office/drawing/2014/main" id="{160C9913-7DB4-E94E-9FEA-4545D7198CB1}"/>
              </a:ext>
            </a:extLst>
          </p:cNvPr>
          <p:cNvSpPr>
            <a:spLocks noGrp="1"/>
          </p:cNvSpPr>
          <p:nvPr>
            <p:ph type="body" sz="quarter" idx="33"/>
          </p:nvPr>
        </p:nvSpPr>
        <p:spPr>
          <a:xfrm>
            <a:off x="5771103" y="2184416"/>
            <a:ext cx="2131852" cy="585610"/>
          </a:xfrm>
        </p:spPr>
        <p:txBody>
          <a:bodyPr anchor="ctr"/>
          <a:lstStyle>
            <a:lvl1pPr algn="l">
              <a:defRPr sz="1400" b="1">
                <a:solidFill>
                  <a:schemeClr val="tx2"/>
                </a:solidFill>
              </a:defRPr>
            </a:lvl1pPr>
          </a:lstStyle>
          <a:p>
            <a:pPr lvl="0"/>
            <a:r>
              <a:rPr lang="en-US"/>
              <a:t>Click to edit Master text styles</a:t>
            </a:r>
          </a:p>
        </p:txBody>
      </p:sp>
      <p:sp>
        <p:nvSpPr>
          <p:cNvPr id="25" name="Text Placeholder 36">
            <a:extLst>
              <a:ext uri="{FF2B5EF4-FFF2-40B4-BE49-F238E27FC236}">
                <a16:creationId xmlns:a16="http://schemas.microsoft.com/office/drawing/2014/main" id="{FE7B20AE-E58C-554F-B99C-CA5B5C20D5D2}"/>
              </a:ext>
            </a:extLst>
          </p:cNvPr>
          <p:cNvSpPr>
            <a:spLocks noGrp="1"/>
          </p:cNvSpPr>
          <p:nvPr>
            <p:ph type="body" sz="quarter" idx="35"/>
          </p:nvPr>
        </p:nvSpPr>
        <p:spPr>
          <a:xfrm>
            <a:off x="4920343" y="2977634"/>
            <a:ext cx="3000384" cy="3161958"/>
          </a:xfrm>
        </p:spPr>
        <p:txBody>
          <a:bodyPr anchor="t"/>
          <a:lstStyle>
            <a:lvl1pPr algn="l">
              <a:defRPr b="0">
                <a:solidFill>
                  <a:schemeClr val="tx2"/>
                </a:solidFill>
              </a:defRPr>
            </a:lvl1pPr>
          </a:lstStyle>
          <a:p>
            <a:pPr lvl="0"/>
            <a:r>
              <a:rPr lang="en-US"/>
              <a:t>Click to edit Master text styles</a:t>
            </a:r>
          </a:p>
        </p:txBody>
      </p:sp>
      <p:sp>
        <p:nvSpPr>
          <p:cNvPr id="26" name="Text Placeholder 36">
            <a:extLst>
              <a:ext uri="{FF2B5EF4-FFF2-40B4-BE49-F238E27FC236}">
                <a16:creationId xmlns:a16="http://schemas.microsoft.com/office/drawing/2014/main" id="{3473D102-CD69-0745-ADE2-5EA590F003C6}"/>
              </a:ext>
            </a:extLst>
          </p:cNvPr>
          <p:cNvSpPr>
            <a:spLocks noGrp="1"/>
          </p:cNvSpPr>
          <p:nvPr>
            <p:ph type="body" sz="quarter" idx="36"/>
          </p:nvPr>
        </p:nvSpPr>
        <p:spPr>
          <a:xfrm>
            <a:off x="9396447" y="2184416"/>
            <a:ext cx="2131852" cy="585610"/>
          </a:xfrm>
        </p:spPr>
        <p:txBody>
          <a:bodyPr anchor="ctr"/>
          <a:lstStyle>
            <a:lvl1pPr algn="l">
              <a:defRPr sz="1400" b="1">
                <a:solidFill>
                  <a:schemeClr val="tx2"/>
                </a:solidFill>
              </a:defRPr>
            </a:lvl1pPr>
          </a:lstStyle>
          <a:p>
            <a:pPr lvl="0"/>
            <a:r>
              <a:rPr lang="en-US"/>
              <a:t>Click to edit Master text styles</a:t>
            </a:r>
          </a:p>
        </p:txBody>
      </p:sp>
      <p:sp>
        <p:nvSpPr>
          <p:cNvPr id="27" name="Text Placeholder 36">
            <a:extLst>
              <a:ext uri="{FF2B5EF4-FFF2-40B4-BE49-F238E27FC236}">
                <a16:creationId xmlns:a16="http://schemas.microsoft.com/office/drawing/2014/main" id="{7555B9C2-D224-B44E-B5F5-01B455A83138}"/>
              </a:ext>
            </a:extLst>
          </p:cNvPr>
          <p:cNvSpPr>
            <a:spLocks noGrp="1"/>
          </p:cNvSpPr>
          <p:nvPr>
            <p:ph type="body" sz="quarter" idx="37"/>
          </p:nvPr>
        </p:nvSpPr>
        <p:spPr>
          <a:xfrm>
            <a:off x="8545687" y="2977634"/>
            <a:ext cx="3000384" cy="3161958"/>
          </a:xfrm>
        </p:spPr>
        <p:txBody>
          <a:bodyPr anchor="t"/>
          <a:lstStyle>
            <a:lvl1pPr algn="l">
              <a:defRPr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641906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sp>
        <p:nvSpPr>
          <p:cNvPr id="659" name="Text Placeholder 36">
            <a:extLst>
              <a:ext uri="{FF2B5EF4-FFF2-40B4-BE49-F238E27FC236}">
                <a16:creationId xmlns:a16="http://schemas.microsoft.com/office/drawing/2014/main" id="{CBC54615-055B-364C-997D-FA6138EB787E}"/>
              </a:ext>
            </a:extLst>
          </p:cNvPr>
          <p:cNvSpPr>
            <a:spLocks noGrp="1"/>
          </p:cNvSpPr>
          <p:nvPr>
            <p:ph type="body" sz="quarter" idx="34"/>
          </p:nvPr>
        </p:nvSpPr>
        <p:spPr>
          <a:xfrm>
            <a:off x="6003009" y="5606143"/>
            <a:ext cx="4197797" cy="783826"/>
          </a:xfrm>
        </p:spPr>
        <p:txBody>
          <a:bodyPr anchor="t"/>
          <a:lstStyle>
            <a:lvl1pPr algn="l">
              <a:defRPr b="0">
                <a:solidFill>
                  <a:schemeClr val="tx2"/>
                </a:solidFill>
              </a:defRPr>
            </a:lvl1pPr>
          </a:lstStyle>
          <a:p>
            <a:pPr lvl="0"/>
            <a:r>
              <a:rPr lang="en-US"/>
              <a:t>Click to edit Master text styles</a:t>
            </a:r>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330" name="Rectangle 329">
            <a:extLst>
              <a:ext uri="{FF2B5EF4-FFF2-40B4-BE49-F238E27FC236}">
                <a16:creationId xmlns:a16="http://schemas.microsoft.com/office/drawing/2014/main" id="{6073291E-FE16-7747-936E-2329F00DCBF3}"/>
              </a:ext>
            </a:extLst>
          </p:cNvPr>
          <p:cNvSpPr/>
          <p:nvPr userDrawn="1"/>
        </p:nvSpPr>
        <p:spPr>
          <a:xfrm>
            <a:off x="0" y="0"/>
            <a:ext cx="551739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aphic 9">
            <a:extLst>
              <a:ext uri="{FF2B5EF4-FFF2-40B4-BE49-F238E27FC236}">
                <a16:creationId xmlns:a16="http://schemas.microsoft.com/office/drawing/2014/main" id="{BFBAA35B-6AFD-E04E-9597-D6E695DB8675}"/>
              </a:ext>
            </a:extLst>
          </p:cNvPr>
          <p:cNvGrpSpPr/>
          <p:nvPr userDrawn="1"/>
        </p:nvGrpSpPr>
        <p:grpSpPr>
          <a:xfrm>
            <a:off x="2725929" y="435584"/>
            <a:ext cx="9165755" cy="4867936"/>
            <a:chOff x="838200" y="1760662"/>
            <a:chExt cx="8569448" cy="4551238"/>
          </a:xfrm>
          <a:gradFill>
            <a:gsLst>
              <a:gs pos="7000">
                <a:schemeClr val="accent1"/>
              </a:gs>
              <a:gs pos="47000">
                <a:schemeClr val="accent2"/>
              </a:gs>
              <a:gs pos="94000">
                <a:schemeClr val="accent3"/>
              </a:gs>
            </a:gsLst>
            <a:lin ang="7800000" scaled="0"/>
          </a:gradFill>
          <a:effectLst>
            <a:outerShdw blurRad="1143000" dist="558800" dir="5400000" sx="94000" sy="94000" algn="t" rotWithShape="0">
              <a:prstClr val="black">
                <a:alpha val="40000"/>
              </a:prstClr>
            </a:outerShdw>
          </a:effectLst>
        </p:grpSpPr>
        <p:sp>
          <p:nvSpPr>
            <p:cNvPr id="332" name="Freeform 331">
              <a:extLst>
                <a:ext uri="{FF2B5EF4-FFF2-40B4-BE49-F238E27FC236}">
                  <a16:creationId xmlns:a16="http://schemas.microsoft.com/office/drawing/2014/main" id="{37E52A0D-EE65-D942-A1B5-1F1D11C7B220}"/>
                </a:ext>
              </a:extLst>
            </p:cNvPr>
            <p:cNvSpPr/>
            <p:nvPr/>
          </p:nvSpPr>
          <p:spPr>
            <a:xfrm>
              <a:off x="5159057" y="5148954"/>
              <a:ext cx="281890" cy="322529"/>
            </a:xfrm>
            <a:custGeom>
              <a:avLst/>
              <a:gdLst>
                <a:gd name="connsiteX0" fmla="*/ 282505 w 281889"/>
                <a:gd name="connsiteY0" fmla="*/ 15051 h 322528"/>
                <a:gd name="connsiteX1" fmla="*/ 232533 w 281889"/>
                <a:gd name="connsiteY1" fmla="*/ 18891 h 322528"/>
                <a:gd name="connsiteX2" fmla="*/ 195683 w 281889"/>
                <a:gd name="connsiteY2" fmla="*/ 21451 h 322528"/>
                <a:gd name="connsiteX3" fmla="*/ 143354 w 281889"/>
                <a:gd name="connsiteY3" fmla="*/ 21451 h 322528"/>
                <a:gd name="connsiteX4" fmla="*/ 135000 w 281889"/>
                <a:gd name="connsiteY4" fmla="*/ 12492 h 322528"/>
                <a:gd name="connsiteX5" fmla="*/ 52995 w 281889"/>
                <a:gd name="connsiteY5" fmla="*/ 12492 h 322528"/>
                <a:gd name="connsiteX6" fmla="*/ 31623 w 281889"/>
                <a:gd name="connsiteY6" fmla="*/ 6092 h 322528"/>
                <a:gd name="connsiteX7" fmla="*/ 9021 w 281889"/>
                <a:gd name="connsiteY7" fmla="*/ 4761 h 322528"/>
                <a:gd name="connsiteX8" fmla="*/ 0 w 281889"/>
                <a:gd name="connsiteY8" fmla="*/ 0 h 322528"/>
                <a:gd name="connsiteX9" fmla="*/ 7483 w 281889"/>
                <a:gd name="connsiteY9" fmla="*/ 32202 h 322528"/>
                <a:gd name="connsiteX10" fmla="*/ 15683 w 281889"/>
                <a:gd name="connsiteY10" fmla="*/ 59540 h 322528"/>
                <a:gd name="connsiteX11" fmla="*/ 29368 w 281889"/>
                <a:gd name="connsiteY11" fmla="*/ 84472 h 322528"/>
                <a:gd name="connsiteX12" fmla="*/ 33981 w 281889"/>
                <a:gd name="connsiteY12" fmla="*/ 126503 h 322528"/>
                <a:gd name="connsiteX13" fmla="*/ 43411 w 281889"/>
                <a:gd name="connsiteY13" fmla="*/ 147493 h 322528"/>
                <a:gd name="connsiteX14" fmla="*/ 44487 w 281889"/>
                <a:gd name="connsiteY14" fmla="*/ 190701 h 322528"/>
                <a:gd name="connsiteX15" fmla="*/ 50535 w 281889"/>
                <a:gd name="connsiteY15" fmla="*/ 214814 h 322528"/>
                <a:gd name="connsiteX16" fmla="*/ 53354 w 281889"/>
                <a:gd name="connsiteY16" fmla="*/ 222340 h 322528"/>
                <a:gd name="connsiteX17" fmla="*/ 63912 w 281889"/>
                <a:gd name="connsiteY17" fmla="*/ 264935 h 322528"/>
                <a:gd name="connsiteX18" fmla="*/ 70780 w 281889"/>
                <a:gd name="connsiteY18" fmla="*/ 294986 h 322528"/>
                <a:gd name="connsiteX19" fmla="*/ 74163 w 281889"/>
                <a:gd name="connsiteY19" fmla="*/ 299133 h 322528"/>
                <a:gd name="connsiteX20" fmla="*/ 93690 w 281889"/>
                <a:gd name="connsiteY20" fmla="*/ 312443 h 322528"/>
                <a:gd name="connsiteX21" fmla="*/ 94049 w 281889"/>
                <a:gd name="connsiteY21" fmla="*/ 310908 h 322528"/>
                <a:gd name="connsiteX22" fmla="*/ 107426 w 281889"/>
                <a:gd name="connsiteY22" fmla="*/ 303331 h 322528"/>
                <a:gd name="connsiteX23" fmla="*/ 120085 w 281889"/>
                <a:gd name="connsiteY23" fmla="*/ 321505 h 322528"/>
                <a:gd name="connsiteX24" fmla="*/ 150324 w 281889"/>
                <a:gd name="connsiteY24" fmla="*/ 320737 h 322528"/>
                <a:gd name="connsiteX25" fmla="*/ 165700 w 281889"/>
                <a:gd name="connsiteY25" fmla="*/ 304047 h 322528"/>
                <a:gd name="connsiteX26" fmla="*/ 165700 w 281889"/>
                <a:gd name="connsiteY26" fmla="*/ 135104 h 322528"/>
                <a:gd name="connsiteX27" fmla="*/ 189584 w 281889"/>
                <a:gd name="connsiteY27" fmla="*/ 125274 h 322528"/>
                <a:gd name="connsiteX28" fmla="*/ 189584 w 281889"/>
                <a:gd name="connsiteY28" fmla="*/ 37168 h 322528"/>
                <a:gd name="connsiteX29" fmla="*/ 212084 w 281889"/>
                <a:gd name="connsiteY29" fmla="*/ 34147 h 322528"/>
                <a:gd name="connsiteX30" fmla="*/ 238837 w 281889"/>
                <a:gd name="connsiteY30" fmla="*/ 25802 h 322528"/>
                <a:gd name="connsiteX31" fmla="*/ 251497 w 281889"/>
                <a:gd name="connsiteY31" fmla="*/ 35632 h 322528"/>
                <a:gd name="connsiteX32" fmla="*/ 268359 w 281889"/>
                <a:gd name="connsiteY32" fmla="*/ 24267 h 322528"/>
                <a:gd name="connsiteX33" fmla="*/ 284350 w 281889"/>
                <a:gd name="connsiteY33" fmla="*/ 20939 h 322528"/>
                <a:gd name="connsiteX34" fmla="*/ 282505 w 281889"/>
                <a:gd name="connsiteY34" fmla="*/ 15051 h 32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1889" h="322528">
                  <a:moveTo>
                    <a:pt x="282505" y="15051"/>
                  </a:moveTo>
                  <a:cubicBezTo>
                    <a:pt x="282505" y="8652"/>
                    <a:pt x="239658" y="16331"/>
                    <a:pt x="232533" y="18891"/>
                  </a:cubicBezTo>
                  <a:cubicBezTo>
                    <a:pt x="225409" y="21451"/>
                    <a:pt x="202807" y="25290"/>
                    <a:pt x="195683" y="21451"/>
                  </a:cubicBezTo>
                  <a:cubicBezTo>
                    <a:pt x="188559" y="17611"/>
                    <a:pt x="143354" y="21451"/>
                    <a:pt x="143354" y="21451"/>
                  </a:cubicBezTo>
                  <a:lnTo>
                    <a:pt x="135000" y="12492"/>
                  </a:lnTo>
                  <a:lnTo>
                    <a:pt x="52995" y="12492"/>
                  </a:lnTo>
                  <a:cubicBezTo>
                    <a:pt x="45343" y="12910"/>
                    <a:pt x="37784" y="10646"/>
                    <a:pt x="31623" y="6092"/>
                  </a:cubicBezTo>
                  <a:cubicBezTo>
                    <a:pt x="25040" y="1156"/>
                    <a:pt x="16139" y="632"/>
                    <a:pt x="9021" y="4761"/>
                  </a:cubicBezTo>
                  <a:cubicBezTo>
                    <a:pt x="1640" y="8191"/>
                    <a:pt x="3588" y="1536"/>
                    <a:pt x="0" y="0"/>
                  </a:cubicBezTo>
                  <a:cubicBezTo>
                    <a:pt x="3126" y="10577"/>
                    <a:pt x="5625" y="21330"/>
                    <a:pt x="7483" y="32202"/>
                  </a:cubicBezTo>
                  <a:cubicBezTo>
                    <a:pt x="10455" y="41263"/>
                    <a:pt x="11993" y="50734"/>
                    <a:pt x="15683" y="59540"/>
                  </a:cubicBezTo>
                  <a:cubicBezTo>
                    <a:pt x="19374" y="68346"/>
                    <a:pt x="25370" y="75871"/>
                    <a:pt x="29368" y="84472"/>
                  </a:cubicBezTo>
                  <a:cubicBezTo>
                    <a:pt x="35467" y="97834"/>
                    <a:pt x="34493" y="112117"/>
                    <a:pt x="33981" y="126503"/>
                  </a:cubicBezTo>
                  <a:cubicBezTo>
                    <a:pt x="37819" y="133167"/>
                    <a:pt x="40979" y="140199"/>
                    <a:pt x="43411" y="147493"/>
                  </a:cubicBezTo>
                  <a:cubicBezTo>
                    <a:pt x="47306" y="161521"/>
                    <a:pt x="40643" y="181589"/>
                    <a:pt x="44487" y="190701"/>
                  </a:cubicBezTo>
                  <a:cubicBezTo>
                    <a:pt x="47345" y="198505"/>
                    <a:pt x="49372" y="206587"/>
                    <a:pt x="50535" y="214814"/>
                  </a:cubicBezTo>
                  <a:cubicBezTo>
                    <a:pt x="51458" y="217374"/>
                    <a:pt x="52380" y="219934"/>
                    <a:pt x="53354" y="222340"/>
                  </a:cubicBezTo>
                  <a:cubicBezTo>
                    <a:pt x="58288" y="236151"/>
                    <a:pt x="61825" y="250420"/>
                    <a:pt x="63912" y="264935"/>
                  </a:cubicBezTo>
                  <a:cubicBezTo>
                    <a:pt x="65347" y="273023"/>
                    <a:pt x="66218" y="287460"/>
                    <a:pt x="70780" y="294986"/>
                  </a:cubicBezTo>
                  <a:cubicBezTo>
                    <a:pt x="71908" y="296283"/>
                    <a:pt x="73035" y="297665"/>
                    <a:pt x="74163" y="299133"/>
                  </a:cubicBezTo>
                  <a:cubicBezTo>
                    <a:pt x="79749" y="304252"/>
                    <a:pt x="87847" y="306710"/>
                    <a:pt x="93690" y="312443"/>
                  </a:cubicBezTo>
                  <a:cubicBezTo>
                    <a:pt x="93929" y="311967"/>
                    <a:pt x="94052" y="311441"/>
                    <a:pt x="94049" y="310908"/>
                  </a:cubicBezTo>
                  <a:cubicBezTo>
                    <a:pt x="94049" y="305788"/>
                    <a:pt x="102505" y="295549"/>
                    <a:pt x="107426" y="303331"/>
                  </a:cubicBezTo>
                  <a:cubicBezTo>
                    <a:pt x="112346" y="311112"/>
                    <a:pt x="110245" y="321505"/>
                    <a:pt x="120085" y="321505"/>
                  </a:cubicBezTo>
                  <a:cubicBezTo>
                    <a:pt x="129925" y="321505"/>
                    <a:pt x="147505" y="325293"/>
                    <a:pt x="150324" y="320737"/>
                  </a:cubicBezTo>
                  <a:cubicBezTo>
                    <a:pt x="153143" y="316181"/>
                    <a:pt x="165700" y="312392"/>
                    <a:pt x="165700" y="304047"/>
                  </a:cubicBezTo>
                  <a:lnTo>
                    <a:pt x="165700" y="135104"/>
                  </a:lnTo>
                  <a:cubicBezTo>
                    <a:pt x="165700" y="129063"/>
                    <a:pt x="189584" y="135104"/>
                    <a:pt x="189584" y="125274"/>
                  </a:cubicBezTo>
                  <a:lnTo>
                    <a:pt x="189584" y="37168"/>
                  </a:lnTo>
                  <a:cubicBezTo>
                    <a:pt x="197134" y="36578"/>
                    <a:pt x="204645" y="35570"/>
                    <a:pt x="212084" y="34147"/>
                  </a:cubicBezTo>
                  <a:cubicBezTo>
                    <a:pt x="217209" y="32612"/>
                    <a:pt x="234635" y="22731"/>
                    <a:pt x="238837" y="25802"/>
                  </a:cubicBezTo>
                  <a:cubicBezTo>
                    <a:pt x="243040" y="28874"/>
                    <a:pt x="248678" y="39420"/>
                    <a:pt x="251497" y="35632"/>
                  </a:cubicBezTo>
                  <a:cubicBezTo>
                    <a:pt x="254316" y="31843"/>
                    <a:pt x="261337" y="24267"/>
                    <a:pt x="268359" y="24267"/>
                  </a:cubicBezTo>
                  <a:cubicBezTo>
                    <a:pt x="273789" y="23703"/>
                    <a:pt x="279147" y="22588"/>
                    <a:pt x="284350" y="20939"/>
                  </a:cubicBezTo>
                  <a:cubicBezTo>
                    <a:pt x="283294" y="19143"/>
                    <a:pt x="282662" y="17129"/>
                    <a:pt x="282505" y="15051"/>
                  </a:cubicBezTo>
                  <a:close/>
                </a:path>
              </a:pathLst>
            </a:custGeom>
            <a:grpFill/>
            <a:ln w="3841" cap="flat">
              <a:solidFill>
                <a:srgbClr val="FFFFFF"/>
              </a:solidFill>
              <a:prstDash val="solid"/>
              <a:miter/>
            </a:ln>
          </p:spPr>
          <p:txBody>
            <a:bodyPr rtlCol="0" anchor="ctr"/>
            <a:lstStyle/>
            <a:p>
              <a:endParaRPr lang="en-US" sz="1350"/>
            </a:p>
          </p:txBody>
        </p:sp>
        <p:sp>
          <p:nvSpPr>
            <p:cNvPr id="333" name="Freeform 332">
              <a:extLst>
                <a:ext uri="{FF2B5EF4-FFF2-40B4-BE49-F238E27FC236}">
                  <a16:creationId xmlns:a16="http://schemas.microsoft.com/office/drawing/2014/main" id="{3697BD44-1404-BE4D-9E3A-92B89A242789}"/>
                </a:ext>
              </a:extLst>
            </p:cNvPr>
            <p:cNvSpPr/>
            <p:nvPr/>
          </p:nvSpPr>
          <p:spPr>
            <a:xfrm>
              <a:off x="5443407" y="5112656"/>
              <a:ext cx="184510" cy="174063"/>
            </a:xfrm>
            <a:custGeom>
              <a:avLst/>
              <a:gdLst>
                <a:gd name="connsiteX0" fmla="*/ 126133 w 184509"/>
                <a:gd name="connsiteY0" fmla="*/ 8294 h 174063"/>
                <a:gd name="connsiteX1" fmla="*/ 122648 w 184509"/>
                <a:gd name="connsiteY1" fmla="*/ 0 h 174063"/>
                <a:gd name="connsiteX2" fmla="*/ 102147 w 184509"/>
                <a:gd name="connsiteY2" fmla="*/ 717 h 174063"/>
                <a:gd name="connsiteX3" fmla="*/ 88821 w 184509"/>
                <a:gd name="connsiteY3" fmla="*/ 13618 h 174063"/>
                <a:gd name="connsiteX4" fmla="*/ 66987 w 184509"/>
                <a:gd name="connsiteY4" fmla="*/ 31792 h 174063"/>
                <a:gd name="connsiteX5" fmla="*/ 42386 w 184509"/>
                <a:gd name="connsiteY5" fmla="*/ 60615 h 174063"/>
                <a:gd name="connsiteX6" fmla="*/ 12147 w 184509"/>
                <a:gd name="connsiteY6" fmla="*/ 55495 h 174063"/>
                <a:gd name="connsiteX7" fmla="*/ 0 w 184509"/>
                <a:gd name="connsiteY7" fmla="*/ 57492 h 174063"/>
                <a:gd name="connsiteX8" fmla="*/ 13582 w 184509"/>
                <a:gd name="connsiteY8" fmla="*/ 72083 h 174063"/>
                <a:gd name="connsiteX9" fmla="*/ 26651 w 184509"/>
                <a:gd name="connsiteY9" fmla="*/ 102800 h 174063"/>
                <a:gd name="connsiteX10" fmla="*/ 50433 w 184509"/>
                <a:gd name="connsiteY10" fmla="*/ 120718 h 174063"/>
                <a:gd name="connsiteX11" fmla="*/ 59966 w 184509"/>
                <a:gd name="connsiteY11" fmla="*/ 139967 h 174063"/>
                <a:gd name="connsiteX12" fmla="*/ 76572 w 184509"/>
                <a:gd name="connsiteY12" fmla="*/ 157937 h 174063"/>
                <a:gd name="connsiteX13" fmla="*/ 93383 w 184509"/>
                <a:gd name="connsiteY13" fmla="*/ 168739 h 174063"/>
                <a:gd name="connsiteX14" fmla="*/ 116036 w 184509"/>
                <a:gd name="connsiteY14" fmla="*/ 173295 h 174063"/>
                <a:gd name="connsiteX15" fmla="*/ 143098 w 184509"/>
                <a:gd name="connsiteY15" fmla="*/ 178722 h 174063"/>
                <a:gd name="connsiteX16" fmla="*/ 167186 w 184509"/>
                <a:gd name="connsiteY16" fmla="*/ 152817 h 174063"/>
                <a:gd name="connsiteX17" fmla="*/ 173542 w 184509"/>
                <a:gd name="connsiteY17" fmla="*/ 127834 h 174063"/>
                <a:gd name="connsiteX18" fmla="*/ 186201 w 184509"/>
                <a:gd name="connsiteY18" fmla="*/ 108482 h 174063"/>
                <a:gd name="connsiteX19" fmla="*/ 178821 w 184509"/>
                <a:gd name="connsiteY19" fmla="*/ 89130 h 174063"/>
                <a:gd name="connsiteX20" fmla="*/ 185125 w 184509"/>
                <a:gd name="connsiteY20" fmla="*/ 66400 h 174063"/>
                <a:gd name="connsiteX21" fmla="*/ 184100 w 184509"/>
                <a:gd name="connsiteY21" fmla="*/ 26570 h 174063"/>
                <a:gd name="connsiteX22" fmla="*/ 156679 w 184509"/>
                <a:gd name="connsiteY22" fmla="*/ 16331 h 174063"/>
                <a:gd name="connsiteX23" fmla="*/ 126133 w 184509"/>
                <a:gd name="connsiteY23" fmla="*/ 8294 h 17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509" h="174063">
                  <a:moveTo>
                    <a:pt x="126133" y="8294"/>
                  </a:moveTo>
                  <a:lnTo>
                    <a:pt x="122648" y="0"/>
                  </a:lnTo>
                  <a:lnTo>
                    <a:pt x="102147" y="717"/>
                  </a:lnTo>
                  <a:cubicBezTo>
                    <a:pt x="88821" y="4505"/>
                    <a:pt x="88821" y="9062"/>
                    <a:pt x="88821" y="13618"/>
                  </a:cubicBezTo>
                  <a:cubicBezTo>
                    <a:pt x="88821" y="18174"/>
                    <a:pt x="76162" y="28976"/>
                    <a:pt x="66987" y="31792"/>
                  </a:cubicBezTo>
                  <a:cubicBezTo>
                    <a:pt x="57813" y="34608"/>
                    <a:pt x="48024" y="57390"/>
                    <a:pt x="42386" y="60615"/>
                  </a:cubicBezTo>
                  <a:cubicBezTo>
                    <a:pt x="36748" y="63840"/>
                    <a:pt x="17785" y="56059"/>
                    <a:pt x="12147" y="55495"/>
                  </a:cubicBezTo>
                  <a:cubicBezTo>
                    <a:pt x="8021" y="55559"/>
                    <a:pt x="3928" y="56231"/>
                    <a:pt x="0" y="57492"/>
                  </a:cubicBezTo>
                  <a:cubicBezTo>
                    <a:pt x="3536" y="64198"/>
                    <a:pt x="10866" y="72083"/>
                    <a:pt x="13582" y="72083"/>
                  </a:cubicBezTo>
                  <a:cubicBezTo>
                    <a:pt x="17119" y="72083"/>
                    <a:pt x="18297" y="99062"/>
                    <a:pt x="26651" y="102800"/>
                  </a:cubicBezTo>
                  <a:cubicBezTo>
                    <a:pt x="35006" y="106537"/>
                    <a:pt x="50433" y="115598"/>
                    <a:pt x="50433" y="120718"/>
                  </a:cubicBezTo>
                  <a:cubicBezTo>
                    <a:pt x="50433" y="125837"/>
                    <a:pt x="59966" y="132288"/>
                    <a:pt x="59966" y="139967"/>
                  </a:cubicBezTo>
                  <a:cubicBezTo>
                    <a:pt x="59966" y="147646"/>
                    <a:pt x="69345" y="158193"/>
                    <a:pt x="76572" y="157937"/>
                  </a:cubicBezTo>
                  <a:cubicBezTo>
                    <a:pt x="91947" y="157373"/>
                    <a:pt x="93383" y="164183"/>
                    <a:pt x="93383" y="168739"/>
                  </a:cubicBezTo>
                  <a:cubicBezTo>
                    <a:pt x="93383" y="173295"/>
                    <a:pt x="113422" y="168739"/>
                    <a:pt x="116036" y="173295"/>
                  </a:cubicBezTo>
                  <a:cubicBezTo>
                    <a:pt x="118650" y="177851"/>
                    <a:pt x="138280" y="175906"/>
                    <a:pt x="143098" y="178722"/>
                  </a:cubicBezTo>
                  <a:cubicBezTo>
                    <a:pt x="151349" y="170070"/>
                    <a:pt x="163137" y="158653"/>
                    <a:pt x="167186" y="152817"/>
                  </a:cubicBezTo>
                  <a:cubicBezTo>
                    <a:pt x="173542" y="143756"/>
                    <a:pt x="168263" y="131213"/>
                    <a:pt x="173542" y="127834"/>
                  </a:cubicBezTo>
                  <a:cubicBezTo>
                    <a:pt x="178821" y="124455"/>
                    <a:pt x="190404" y="109608"/>
                    <a:pt x="186201" y="108482"/>
                  </a:cubicBezTo>
                  <a:cubicBezTo>
                    <a:pt x="181998" y="107356"/>
                    <a:pt x="185125" y="95939"/>
                    <a:pt x="178821" y="89130"/>
                  </a:cubicBezTo>
                  <a:cubicBezTo>
                    <a:pt x="172517" y="82322"/>
                    <a:pt x="186201" y="78891"/>
                    <a:pt x="185125" y="66400"/>
                  </a:cubicBezTo>
                  <a:cubicBezTo>
                    <a:pt x="184049" y="53908"/>
                    <a:pt x="187277" y="28874"/>
                    <a:pt x="184100" y="26570"/>
                  </a:cubicBezTo>
                  <a:cubicBezTo>
                    <a:pt x="180922" y="24266"/>
                    <a:pt x="166161" y="23191"/>
                    <a:pt x="156679" y="16331"/>
                  </a:cubicBezTo>
                  <a:cubicBezTo>
                    <a:pt x="147198" y="9471"/>
                    <a:pt x="126133" y="8294"/>
                    <a:pt x="126133" y="8294"/>
                  </a:cubicBezTo>
                  <a:close/>
                </a:path>
              </a:pathLst>
            </a:custGeom>
            <a:grpFill/>
            <a:ln w="3841" cap="flat">
              <a:solidFill>
                <a:srgbClr val="FFFFFF"/>
              </a:solidFill>
              <a:prstDash val="solid"/>
              <a:miter/>
            </a:ln>
          </p:spPr>
          <p:txBody>
            <a:bodyPr rtlCol="0" anchor="ctr"/>
            <a:lstStyle/>
            <a:p>
              <a:endParaRPr lang="en-US" sz="1350"/>
            </a:p>
          </p:txBody>
        </p:sp>
        <p:sp>
          <p:nvSpPr>
            <p:cNvPr id="334" name="Freeform 333">
              <a:extLst>
                <a:ext uri="{FF2B5EF4-FFF2-40B4-BE49-F238E27FC236}">
                  <a16:creationId xmlns:a16="http://schemas.microsoft.com/office/drawing/2014/main" id="{C1F11C71-C74C-6A4C-A087-3CDDB327DB96}"/>
                </a:ext>
              </a:extLst>
            </p:cNvPr>
            <p:cNvSpPr/>
            <p:nvPr/>
          </p:nvSpPr>
          <p:spPr>
            <a:xfrm>
              <a:off x="5324808" y="5169995"/>
              <a:ext cx="210136" cy="240617"/>
            </a:xfrm>
            <a:custGeom>
              <a:avLst/>
              <a:gdLst>
                <a:gd name="connsiteX0" fmla="*/ 195221 w 210135"/>
                <a:gd name="connsiteY0" fmla="*/ 100445 h 240616"/>
                <a:gd name="connsiteX1" fmla="*/ 178615 w 210135"/>
                <a:gd name="connsiteY1" fmla="*/ 82475 h 240616"/>
                <a:gd name="connsiteX2" fmla="*/ 169083 w 210135"/>
                <a:gd name="connsiteY2" fmla="*/ 63226 h 240616"/>
                <a:gd name="connsiteX3" fmla="*/ 145301 w 210135"/>
                <a:gd name="connsiteY3" fmla="*/ 45307 h 240616"/>
                <a:gd name="connsiteX4" fmla="*/ 132232 w 210135"/>
                <a:gd name="connsiteY4" fmla="*/ 14590 h 240616"/>
                <a:gd name="connsiteX5" fmla="*/ 118650 w 210135"/>
                <a:gd name="connsiteY5" fmla="*/ 0 h 240616"/>
                <a:gd name="connsiteX6" fmla="*/ 102659 w 210135"/>
                <a:gd name="connsiteY6" fmla="*/ 3328 h 240616"/>
                <a:gd name="connsiteX7" fmla="*/ 85797 w 210135"/>
                <a:gd name="connsiteY7" fmla="*/ 14693 h 240616"/>
                <a:gd name="connsiteX8" fmla="*/ 73137 w 210135"/>
                <a:gd name="connsiteY8" fmla="*/ 4864 h 240616"/>
                <a:gd name="connsiteX9" fmla="*/ 46384 w 210135"/>
                <a:gd name="connsiteY9" fmla="*/ 13208 h 240616"/>
                <a:gd name="connsiteX10" fmla="*/ 23884 w 210135"/>
                <a:gd name="connsiteY10" fmla="*/ 16229 h 240616"/>
                <a:gd name="connsiteX11" fmla="*/ 23884 w 210135"/>
                <a:gd name="connsiteY11" fmla="*/ 104182 h 240616"/>
                <a:gd name="connsiteX12" fmla="*/ 0 w 210135"/>
                <a:gd name="connsiteY12" fmla="*/ 114011 h 240616"/>
                <a:gd name="connsiteX13" fmla="*/ 0 w 210135"/>
                <a:gd name="connsiteY13" fmla="*/ 189422 h 240616"/>
                <a:gd name="connsiteX14" fmla="*/ 11224 w 210135"/>
                <a:gd name="connsiteY14" fmla="*/ 197459 h 240616"/>
                <a:gd name="connsiteX15" fmla="*/ 18963 w 210135"/>
                <a:gd name="connsiteY15" fmla="*/ 226231 h 240616"/>
                <a:gd name="connsiteX16" fmla="*/ 13838 w 210135"/>
                <a:gd name="connsiteY16" fmla="*/ 232323 h 240616"/>
                <a:gd name="connsiteX17" fmla="*/ 18092 w 210135"/>
                <a:gd name="connsiteY17" fmla="*/ 243688 h 240616"/>
                <a:gd name="connsiteX18" fmla="*/ 41976 w 210135"/>
                <a:gd name="connsiteY18" fmla="*/ 242152 h 240616"/>
                <a:gd name="connsiteX19" fmla="*/ 63809 w 210135"/>
                <a:gd name="connsiteY19" fmla="*/ 215633 h 240616"/>
                <a:gd name="connsiteX20" fmla="*/ 79954 w 210135"/>
                <a:gd name="connsiteY20" fmla="*/ 202015 h 240616"/>
                <a:gd name="connsiteX21" fmla="*/ 108092 w 210135"/>
                <a:gd name="connsiteY21" fmla="*/ 211845 h 240616"/>
                <a:gd name="connsiteX22" fmla="*/ 130592 w 210135"/>
                <a:gd name="connsiteY22" fmla="*/ 200480 h 240616"/>
                <a:gd name="connsiteX23" fmla="*/ 139715 w 210135"/>
                <a:gd name="connsiteY23" fmla="*/ 181537 h 240616"/>
                <a:gd name="connsiteX24" fmla="*/ 160216 w 210135"/>
                <a:gd name="connsiteY24" fmla="*/ 165616 h 240616"/>
                <a:gd name="connsiteX25" fmla="*/ 170056 w 210135"/>
                <a:gd name="connsiteY25" fmla="*/ 148158 h 240616"/>
                <a:gd name="connsiteX26" fmla="*/ 189071 w 210135"/>
                <a:gd name="connsiteY26" fmla="*/ 132800 h 240616"/>
                <a:gd name="connsiteX27" fmla="*/ 203832 w 210135"/>
                <a:gd name="connsiteY27" fmla="*/ 123687 h 240616"/>
                <a:gd name="connsiteX28" fmla="*/ 211981 w 210135"/>
                <a:gd name="connsiteY28" fmla="*/ 111298 h 240616"/>
                <a:gd name="connsiteX29" fmla="*/ 211981 w 210135"/>
                <a:gd name="connsiteY29" fmla="*/ 111298 h 240616"/>
                <a:gd name="connsiteX30" fmla="*/ 195221 w 210135"/>
                <a:gd name="connsiteY30" fmla="*/ 100445 h 24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0135" h="240616">
                  <a:moveTo>
                    <a:pt x="195221" y="100445"/>
                  </a:moveTo>
                  <a:cubicBezTo>
                    <a:pt x="187995" y="100445"/>
                    <a:pt x="178615" y="90206"/>
                    <a:pt x="178615" y="82475"/>
                  </a:cubicBezTo>
                  <a:cubicBezTo>
                    <a:pt x="178615" y="74745"/>
                    <a:pt x="169083" y="68396"/>
                    <a:pt x="169083" y="63226"/>
                  </a:cubicBezTo>
                  <a:cubicBezTo>
                    <a:pt x="169083" y="58055"/>
                    <a:pt x="153707" y="49147"/>
                    <a:pt x="145301" y="45307"/>
                  </a:cubicBezTo>
                  <a:cubicBezTo>
                    <a:pt x="136896" y="41468"/>
                    <a:pt x="135768" y="14590"/>
                    <a:pt x="132232" y="14590"/>
                  </a:cubicBezTo>
                  <a:cubicBezTo>
                    <a:pt x="129515" y="14590"/>
                    <a:pt x="121981" y="6707"/>
                    <a:pt x="118650" y="0"/>
                  </a:cubicBezTo>
                  <a:cubicBezTo>
                    <a:pt x="113447" y="1649"/>
                    <a:pt x="108089" y="2764"/>
                    <a:pt x="102659" y="3328"/>
                  </a:cubicBezTo>
                  <a:cubicBezTo>
                    <a:pt x="95637" y="3327"/>
                    <a:pt x="88564" y="10905"/>
                    <a:pt x="85797" y="14693"/>
                  </a:cubicBezTo>
                  <a:cubicBezTo>
                    <a:pt x="83029" y="18481"/>
                    <a:pt x="77340" y="7884"/>
                    <a:pt x="73137" y="4864"/>
                  </a:cubicBezTo>
                  <a:cubicBezTo>
                    <a:pt x="68935" y="1843"/>
                    <a:pt x="51355" y="11672"/>
                    <a:pt x="46384" y="13208"/>
                  </a:cubicBezTo>
                  <a:cubicBezTo>
                    <a:pt x="38945" y="14631"/>
                    <a:pt x="31434" y="15639"/>
                    <a:pt x="23884" y="16229"/>
                  </a:cubicBezTo>
                  <a:lnTo>
                    <a:pt x="23884" y="104182"/>
                  </a:lnTo>
                  <a:cubicBezTo>
                    <a:pt x="23884" y="114011"/>
                    <a:pt x="0" y="107970"/>
                    <a:pt x="0" y="114011"/>
                  </a:cubicBezTo>
                  <a:lnTo>
                    <a:pt x="0" y="189422"/>
                  </a:lnTo>
                  <a:cubicBezTo>
                    <a:pt x="5125" y="191469"/>
                    <a:pt x="10251" y="194183"/>
                    <a:pt x="11224" y="197459"/>
                  </a:cubicBezTo>
                  <a:cubicBezTo>
                    <a:pt x="14043" y="205036"/>
                    <a:pt x="20398" y="221726"/>
                    <a:pt x="18963" y="226231"/>
                  </a:cubicBezTo>
                  <a:cubicBezTo>
                    <a:pt x="17528" y="230736"/>
                    <a:pt x="13838" y="227767"/>
                    <a:pt x="13838" y="232323"/>
                  </a:cubicBezTo>
                  <a:cubicBezTo>
                    <a:pt x="13838" y="236879"/>
                    <a:pt x="11019" y="243688"/>
                    <a:pt x="18092" y="243688"/>
                  </a:cubicBezTo>
                  <a:cubicBezTo>
                    <a:pt x="25165" y="243688"/>
                    <a:pt x="37056" y="248245"/>
                    <a:pt x="41976" y="242152"/>
                  </a:cubicBezTo>
                  <a:cubicBezTo>
                    <a:pt x="46896" y="236060"/>
                    <a:pt x="63092" y="222442"/>
                    <a:pt x="63809" y="215633"/>
                  </a:cubicBezTo>
                  <a:cubicBezTo>
                    <a:pt x="64527" y="208824"/>
                    <a:pt x="68012" y="193671"/>
                    <a:pt x="79954" y="202015"/>
                  </a:cubicBezTo>
                  <a:cubicBezTo>
                    <a:pt x="91896" y="210360"/>
                    <a:pt x="92613" y="211845"/>
                    <a:pt x="108092" y="211845"/>
                  </a:cubicBezTo>
                  <a:cubicBezTo>
                    <a:pt x="123570" y="211845"/>
                    <a:pt x="127773" y="211077"/>
                    <a:pt x="130592" y="200480"/>
                  </a:cubicBezTo>
                  <a:cubicBezTo>
                    <a:pt x="133411" y="189882"/>
                    <a:pt x="130592" y="181537"/>
                    <a:pt x="139715" y="181537"/>
                  </a:cubicBezTo>
                  <a:cubicBezTo>
                    <a:pt x="148838" y="181537"/>
                    <a:pt x="160216" y="172425"/>
                    <a:pt x="160216" y="165616"/>
                  </a:cubicBezTo>
                  <a:cubicBezTo>
                    <a:pt x="160216" y="158807"/>
                    <a:pt x="164418" y="148158"/>
                    <a:pt x="170056" y="148158"/>
                  </a:cubicBezTo>
                  <a:cubicBezTo>
                    <a:pt x="175694" y="148158"/>
                    <a:pt x="187636" y="140581"/>
                    <a:pt x="189071" y="132800"/>
                  </a:cubicBezTo>
                  <a:cubicBezTo>
                    <a:pt x="190506" y="125018"/>
                    <a:pt x="200295" y="128243"/>
                    <a:pt x="203832" y="123687"/>
                  </a:cubicBezTo>
                  <a:cubicBezTo>
                    <a:pt x="205574" y="121434"/>
                    <a:pt x="208957" y="116162"/>
                    <a:pt x="211981" y="111298"/>
                  </a:cubicBezTo>
                  <a:lnTo>
                    <a:pt x="211981" y="111298"/>
                  </a:lnTo>
                  <a:cubicBezTo>
                    <a:pt x="212032" y="106690"/>
                    <a:pt x="210443" y="99882"/>
                    <a:pt x="195221" y="100445"/>
                  </a:cubicBezTo>
                  <a:close/>
                </a:path>
              </a:pathLst>
            </a:custGeom>
            <a:grpFill/>
            <a:ln w="3841" cap="flat">
              <a:solidFill>
                <a:srgbClr val="FFFFFF"/>
              </a:solidFill>
              <a:prstDash val="solid"/>
              <a:miter/>
            </a:ln>
          </p:spPr>
          <p:txBody>
            <a:bodyPr rtlCol="0" anchor="ctr"/>
            <a:lstStyle/>
            <a:p>
              <a:endParaRPr lang="en-US" sz="1350"/>
            </a:p>
          </p:txBody>
        </p:sp>
        <p:sp>
          <p:nvSpPr>
            <p:cNvPr id="335" name="Freeform 334">
              <a:extLst>
                <a:ext uri="{FF2B5EF4-FFF2-40B4-BE49-F238E27FC236}">
                  <a16:creationId xmlns:a16="http://schemas.microsoft.com/office/drawing/2014/main" id="{B27671F9-3AAC-B846-9966-30B22C24874B}"/>
                </a:ext>
              </a:extLst>
            </p:cNvPr>
            <p:cNvSpPr/>
            <p:nvPr/>
          </p:nvSpPr>
          <p:spPr>
            <a:xfrm>
              <a:off x="5574716" y="5383734"/>
              <a:ext cx="30752" cy="40956"/>
            </a:xfrm>
            <a:custGeom>
              <a:avLst/>
              <a:gdLst>
                <a:gd name="connsiteX0" fmla="*/ 16196 w 30751"/>
                <a:gd name="connsiteY0" fmla="*/ 0 h 40956"/>
                <a:gd name="connsiteX1" fmla="*/ 0 w 30751"/>
                <a:gd name="connsiteY1" fmla="*/ 18481 h 40956"/>
                <a:gd name="connsiteX2" fmla="*/ 14710 w 30751"/>
                <a:gd name="connsiteY2" fmla="*/ 42287 h 40956"/>
                <a:gd name="connsiteX3" fmla="*/ 27933 w 30751"/>
                <a:gd name="connsiteY3" fmla="*/ 36502 h 40956"/>
                <a:gd name="connsiteX4" fmla="*/ 31982 w 30751"/>
                <a:gd name="connsiteY4" fmla="*/ 29642 h 40956"/>
                <a:gd name="connsiteX5" fmla="*/ 29727 w 30751"/>
                <a:gd name="connsiteY5" fmla="*/ 7577 h 40956"/>
                <a:gd name="connsiteX6" fmla="*/ 16196 w 30751"/>
                <a:gd name="connsiteY6" fmla="*/ 0 h 4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51" h="40956">
                  <a:moveTo>
                    <a:pt x="16196" y="0"/>
                  </a:moveTo>
                  <a:cubicBezTo>
                    <a:pt x="10302" y="0"/>
                    <a:pt x="0" y="15359"/>
                    <a:pt x="0" y="18481"/>
                  </a:cubicBezTo>
                  <a:cubicBezTo>
                    <a:pt x="0" y="21604"/>
                    <a:pt x="7329" y="41775"/>
                    <a:pt x="14710" y="42287"/>
                  </a:cubicBezTo>
                  <a:cubicBezTo>
                    <a:pt x="22090" y="42799"/>
                    <a:pt x="27420" y="42287"/>
                    <a:pt x="27933" y="36502"/>
                  </a:cubicBezTo>
                  <a:cubicBezTo>
                    <a:pt x="28344" y="33778"/>
                    <a:pt x="29795" y="31319"/>
                    <a:pt x="31982" y="29642"/>
                  </a:cubicBezTo>
                  <a:cubicBezTo>
                    <a:pt x="31367" y="24522"/>
                    <a:pt x="30188" y="13976"/>
                    <a:pt x="29727" y="7577"/>
                  </a:cubicBezTo>
                  <a:cubicBezTo>
                    <a:pt x="25421" y="4454"/>
                    <a:pt x="19989" y="0"/>
                    <a:pt x="16196" y="0"/>
                  </a:cubicBezTo>
                  <a:close/>
                </a:path>
              </a:pathLst>
            </a:custGeom>
            <a:grpFill/>
            <a:ln w="3841" cap="flat">
              <a:solidFill>
                <a:srgbClr val="FFFFFF"/>
              </a:solidFill>
              <a:prstDash val="solid"/>
              <a:miter/>
            </a:ln>
          </p:spPr>
          <p:txBody>
            <a:bodyPr rtlCol="0" anchor="ctr"/>
            <a:lstStyle/>
            <a:p>
              <a:endParaRPr lang="en-US" sz="1350"/>
            </a:p>
          </p:txBody>
        </p:sp>
        <p:sp>
          <p:nvSpPr>
            <p:cNvPr id="336" name="Freeform 335">
              <a:extLst>
                <a:ext uri="{FF2B5EF4-FFF2-40B4-BE49-F238E27FC236}">
                  <a16:creationId xmlns:a16="http://schemas.microsoft.com/office/drawing/2014/main" id="{3B5F0B2C-D27F-A749-AC06-7EC1B5A44D14}"/>
                </a:ext>
              </a:extLst>
            </p:cNvPr>
            <p:cNvSpPr/>
            <p:nvPr/>
          </p:nvSpPr>
          <p:spPr>
            <a:xfrm>
              <a:off x="5488663" y="5461061"/>
              <a:ext cx="51253" cy="56315"/>
            </a:xfrm>
            <a:custGeom>
              <a:avLst/>
              <a:gdLst>
                <a:gd name="connsiteX0" fmla="*/ 37978 w 51252"/>
                <a:gd name="connsiteY0" fmla="*/ 1821 h 56314"/>
                <a:gd name="connsiteX1" fmla="*/ 14043 w 51252"/>
                <a:gd name="connsiteY1" fmla="*/ 12418 h 56314"/>
                <a:gd name="connsiteX2" fmla="*/ 0 w 51252"/>
                <a:gd name="connsiteY2" fmla="*/ 35200 h 56314"/>
                <a:gd name="connsiteX3" fmla="*/ 14043 w 51252"/>
                <a:gd name="connsiteY3" fmla="*/ 56395 h 56314"/>
                <a:gd name="connsiteX4" fmla="*/ 23884 w 51252"/>
                <a:gd name="connsiteY4" fmla="*/ 57931 h 56314"/>
                <a:gd name="connsiteX5" fmla="*/ 29522 w 51252"/>
                <a:gd name="connsiteY5" fmla="*/ 44262 h 56314"/>
                <a:gd name="connsiteX6" fmla="*/ 44897 w 51252"/>
                <a:gd name="connsiteY6" fmla="*/ 39757 h 56314"/>
                <a:gd name="connsiteX7" fmla="*/ 53303 w 51252"/>
                <a:gd name="connsiteY7" fmla="*/ 21531 h 56314"/>
                <a:gd name="connsiteX8" fmla="*/ 37978 w 51252"/>
                <a:gd name="connsiteY8" fmla="*/ 1821 h 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52" h="56314">
                  <a:moveTo>
                    <a:pt x="37978" y="1821"/>
                  </a:moveTo>
                  <a:cubicBezTo>
                    <a:pt x="35159" y="-4271"/>
                    <a:pt x="16862" y="6377"/>
                    <a:pt x="14043" y="12418"/>
                  </a:cubicBezTo>
                  <a:cubicBezTo>
                    <a:pt x="11224" y="18459"/>
                    <a:pt x="0" y="35200"/>
                    <a:pt x="0" y="35200"/>
                  </a:cubicBezTo>
                  <a:lnTo>
                    <a:pt x="14043" y="56395"/>
                  </a:lnTo>
                  <a:lnTo>
                    <a:pt x="23884" y="57931"/>
                  </a:lnTo>
                  <a:cubicBezTo>
                    <a:pt x="23884" y="57931"/>
                    <a:pt x="26703" y="50354"/>
                    <a:pt x="29522" y="44262"/>
                  </a:cubicBezTo>
                  <a:cubicBezTo>
                    <a:pt x="32340" y="38170"/>
                    <a:pt x="44897" y="45798"/>
                    <a:pt x="44897" y="39757"/>
                  </a:cubicBezTo>
                  <a:cubicBezTo>
                    <a:pt x="44897" y="33716"/>
                    <a:pt x="53303" y="27623"/>
                    <a:pt x="53303" y="21531"/>
                  </a:cubicBezTo>
                  <a:cubicBezTo>
                    <a:pt x="53303" y="15439"/>
                    <a:pt x="40797" y="8016"/>
                    <a:pt x="37978" y="1821"/>
                  </a:cubicBezTo>
                  <a:close/>
                </a:path>
              </a:pathLst>
            </a:custGeom>
            <a:grpFill/>
            <a:ln w="3841" cap="flat">
              <a:solidFill>
                <a:srgbClr val="FFFFFF"/>
              </a:solidFill>
              <a:prstDash val="solid"/>
              <a:miter/>
            </a:ln>
          </p:spPr>
          <p:txBody>
            <a:bodyPr rtlCol="0" anchor="ctr"/>
            <a:lstStyle/>
            <a:p>
              <a:endParaRPr lang="en-US" sz="1350"/>
            </a:p>
          </p:txBody>
        </p:sp>
        <p:sp>
          <p:nvSpPr>
            <p:cNvPr id="337" name="Freeform 336">
              <a:extLst>
                <a:ext uri="{FF2B5EF4-FFF2-40B4-BE49-F238E27FC236}">
                  <a16:creationId xmlns:a16="http://schemas.microsoft.com/office/drawing/2014/main" id="{4C2DAC1D-9FE8-8843-92E1-B48E2D03AC5E}"/>
                </a:ext>
              </a:extLst>
            </p:cNvPr>
            <p:cNvSpPr/>
            <p:nvPr/>
          </p:nvSpPr>
          <p:spPr>
            <a:xfrm>
              <a:off x="5252696" y="5281395"/>
              <a:ext cx="369019" cy="358365"/>
            </a:xfrm>
            <a:custGeom>
              <a:avLst/>
              <a:gdLst>
                <a:gd name="connsiteX0" fmla="*/ 327966 w 369019"/>
                <a:gd name="connsiteY0" fmla="*/ 192442 h 358365"/>
                <a:gd name="connsiteX1" fmla="*/ 350517 w 369019"/>
                <a:gd name="connsiteY1" fmla="*/ 167766 h 358365"/>
                <a:gd name="connsiteX2" fmla="*/ 350517 w 369019"/>
                <a:gd name="connsiteY2" fmla="*/ 167152 h 358365"/>
                <a:gd name="connsiteX3" fmla="*/ 356308 w 369019"/>
                <a:gd name="connsiteY3" fmla="*/ 150974 h 358365"/>
                <a:gd name="connsiteX4" fmla="*/ 371684 w 369019"/>
                <a:gd name="connsiteY4" fmla="*/ 134848 h 358365"/>
                <a:gd name="connsiteX5" fmla="*/ 371684 w 369019"/>
                <a:gd name="connsiteY5" fmla="*/ 133209 h 358365"/>
                <a:gd name="connsiteX6" fmla="*/ 354002 w 369019"/>
                <a:gd name="connsiteY6" fmla="*/ 134643 h 358365"/>
                <a:gd name="connsiteX7" fmla="*/ 353695 w 369019"/>
                <a:gd name="connsiteY7" fmla="*/ 131981 h 358365"/>
                <a:gd name="connsiteX8" fmla="*/ 349646 w 369019"/>
                <a:gd name="connsiteY8" fmla="*/ 138841 h 358365"/>
                <a:gd name="connsiteX9" fmla="*/ 336422 w 369019"/>
                <a:gd name="connsiteY9" fmla="*/ 144626 h 358365"/>
                <a:gd name="connsiteX10" fmla="*/ 321713 w 369019"/>
                <a:gd name="connsiteY10" fmla="*/ 120820 h 358365"/>
                <a:gd name="connsiteX11" fmla="*/ 337909 w 369019"/>
                <a:gd name="connsiteY11" fmla="*/ 102339 h 358365"/>
                <a:gd name="connsiteX12" fmla="*/ 351440 w 369019"/>
                <a:gd name="connsiteY12" fmla="*/ 109916 h 358365"/>
                <a:gd name="connsiteX13" fmla="*/ 351440 w 369019"/>
                <a:gd name="connsiteY13" fmla="*/ 105103 h 358365"/>
                <a:gd name="connsiteX14" fmla="*/ 349338 w 369019"/>
                <a:gd name="connsiteY14" fmla="*/ 58413 h 358365"/>
                <a:gd name="connsiteX15" fmla="*/ 334577 w 369019"/>
                <a:gd name="connsiteY15" fmla="*/ 10648 h 358365"/>
                <a:gd name="connsiteX16" fmla="*/ 306594 w 369019"/>
                <a:gd name="connsiteY16" fmla="*/ 4403 h 358365"/>
                <a:gd name="connsiteX17" fmla="*/ 283991 w 369019"/>
                <a:gd name="connsiteY17" fmla="*/ 0 h 358365"/>
                <a:gd name="connsiteX18" fmla="*/ 275842 w 369019"/>
                <a:gd name="connsiteY18" fmla="*/ 12389 h 358365"/>
                <a:gd name="connsiteX19" fmla="*/ 261081 w 369019"/>
                <a:gd name="connsiteY19" fmla="*/ 21502 h 358365"/>
                <a:gd name="connsiteX20" fmla="*/ 242066 w 369019"/>
                <a:gd name="connsiteY20" fmla="*/ 36860 h 358365"/>
                <a:gd name="connsiteX21" fmla="*/ 232226 w 369019"/>
                <a:gd name="connsiteY21" fmla="*/ 54318 h 358365"/>
                <a:gd name="connsiteX22" fmla="*/ 211725 w 369019"/>
                <a:gd name="connsiteY22" fmla="*/ 70239 h 358365"/>
                <a:gd name="connsiteX23" fmla="*/ 202602 w 369019"/>
                <a:gd name="connsiteY23" fmla="*/ 89182 h 358365"/>
                <a:gd name="connsiteX24" fmla="*/ 180102 w 369019"/>
                <a:gd name="connsiteY24" fmla="*/ 100547 h 358365"/>
                <a:gd name="connsiteX25" fmla="*/ 151964 w 369019"/>
                <a:gd name="connsiteY25" fmla="*/ 90717 h 358365"/>
                <a:gd name="connsiteX26" fmla="*/ 135820 w 369019"/>
                <a:gd name="connsiteY26" fmla="*/ 104335 h 358365"/>
                <a:gd name="connsiteX27" fmla="*/ 113986 w 369019"/>
                <a:gd name="connsiteY27" fmla="*/ 130854 h 358365"/>
                <a:gd name="connsiteX28" fmla="*/ 90102 w 369019"/>
                <a:gd name="connsiteY28" fmla="*/ 132390 h 358365"/>
                <a:gd name="connsiteX29" fmla="*/ 85848 w 369019"/>
                <a:gd name="connsiteY29" fmla="*/ 121025 h 358365"/>
                <a:gd name="connsiteX30" fmla="*/ 90974 w 369019"/>
                <a:gd name="connsiteY30" fmla="*/ 114933 h 358365"/>
                <a:gd name="connsiteX31" fmla="*/ 83234 w 369019"/>
                <a:gd name="connsiteY31" fmla="*/ 86161 h 358365"/>
                <a:gd name="connsiteX32" fmla="*/ 72010 w 369019"/>
                <a:gd name="connsiteY32" fmla="*/ 78123 h 358365"/>
                <a:gd name="connsiteX33" fmla="*/ 72010 w 369019"/>
                <a:gd name="connsiteY33" fmla="*/ 171811 h 358365"/>
                <a:gd name="connsiteX34" fmla="*/ 56634 w 369019"/>
                <a:gd name="connsiteY34" fmla="*/ 188500 h 358365"/>
                <a:gd name="connsiteX35" fmla="*/ 26395 w 369019"/>
                <a:gd name="connsiteY35" fmla="*/ 189268 h 358365"/>
                <a:gd name="connsiteX36" fmla="*/ 13736 w 369019"/>
                <a:gd name="connsiteY36" fmla="*/ 171094 h 358365"/>
                <a:gd name="connsiteX37" fmla="*/ 359 w 369019"/>
                <a:gd name="connsiteY37" fmla="*/ 178670 h 358365"/>
                <a:gd name="connsiteX38" fmla="*/ 0 w 369019"/>
                <a:gd name="connsiteY38" fmla="*/ 180206 h 358365"/>
                <a:gd name="connsiteX39" fmla="*/ 3434 w 369019"/>
                <a:gd name="connsiteY39" fmla="*/ 184404 h 358365"/>
                <a:gd name="connsiteX40" fmla="*/ 11685 w 369019"/>
                <a:gd name="connsiteY40" fmla="*/ 209080 h 358365"/>
                <a:gd name="connsiteX41" fmla="*/ 16452 w 369019"/>
                <a:gd name="connsiteY41" fmla="*/ 238876 h 358365"/>
                <a:gd name="connsiteX42" fmla="*/ 17374 w 369019"/>
                <a:gd name="connsiteY42" fmla="*/ 245071 h 358365"/>
                <a:gd name="connsiteX43" fmla="*/ 30957 w 369019"/>
                <a:gd name="connsiteY43" fmla="*/ 273074 h 358365"/>
                <a:gd name="connsiteX44" fmla="*/ 30957 w 369019"/>
                <a:gd name="connsiteY44" fmla="*/ 296931 h 358365"/>
                <a:gd name="connsiteX45" fmla="*/ 30495 w 369019"/>
                <a:gd name="connsiteY45" fmla="*/ 296931 h 358365"/>
                <a:gd name="connsiteX46" fmla="*/ 37466 w 369019"/>
                <a:gd name="connsiteY46" fmla="*/ 328723 h 358365"/>
                <a:gd name="connsiteX47" fmla="*/ 35928 w 369019"/>
                <a:gd name="connsiteY47" fmla="*/ 336914 h 358365"/>
                <a:gd name="connsiteX48" fmla="*/ 39055 w 369019"/>
                <a:gd name="connsiteY48" fmla="*/ 339679 h 358365"/>
                <a:gd name="connsiteX49" fmla="*/ 48895 w 369019"/>
                <a:gd name="connsiteY49" fmla="*/ 346130 h 358365"/>
                <a:gd name="connsiteX50" fmla="*/ 61555 w 369019"/>
                <a:gd name="connsiteY50" fmla="*/ 357136 h 358365"/>
                <a:gd name="connsiteX51" fmla="*/ 74744 w 369019"/>
                <a:gd name="connsiteY51" fmla="*/ 358539 h 358365"/>
                <a:gd name="connsiteX52" fmla="*/ 76930 w 369019"/>
                <a:gd name="connsiteY52" fmla="*/ 356010 h 358365"/>
                <a:gd name="connsiteX53" fmla="*/ 101788 w 369019"/>
                <a:gd name="connsiteY53" fmla="*/ 348075 h 358365"/>
                <a:gd name="connsiteX54" fmla="*/ 113474 w 369019"/>
                <a:gd name="connsiteY54" fmla="*/ 341266 h 358365"/>
                <a:gd name="connsiteX55" fmla="*/ 124647 w 369019"/>
                <a:gd name="connsiteY55" fmla="*/ 338757 h 358365"/>
                <a:gd name="connsiteX56" fmla="*/ 141560 w 369019"/>
                <a:gd name="connsiteY56" fmla="*/ 335788 h 358365"/>
                <a:gd name="connsiteX57" fmla="*/ 157294 w 369019"/>
                <a:gd name="connsiteY57" fmla="*/ 336556 h 358365"/>
                <a:gd name="connsiteX58" fmla="*/ 168775 w 369019"/>
                <a:gd name="connsiteY58" fmla="*/ 333740 h 358365"/>
                <a:gd name="connsiteX59" fmla="*/ 172106 w 369019"/>
                <a:gd name="connsiteY59" fmla="*/ 333740 h 358365"/>
                <a:gd name="connsiteX60" fmla="*/ 173388 w 369019"/>
                <a:gd name="connsiteY60" fmla="*/ 333433 h 358365"/>
                <a:gd name="connsiteX61" fmla="*/ 175643 w 369019"/>
                <a:gd name="connsiteY61" fmla="*/ 332153 h 358365"/>
                <a:gd name="connsiteX62" fmla="*/ 176053 w 369019"/>
                <a:gd name="connsiteY62" fmla="*/ 331795 h 358365"/>
                <a:gd name="connsiteX63" fmla="*/ 178103 w 369019"/>
                <a:gd name="connsiteY63" fmla="*/ 329542 h 358365"/>
                <a:gd name="connsiteX64" fmla="*/ 207727 w 369019"/>
                <a:gd name="connsiteY64" fmla="*/ 325088 h 358365"/>
                <a:gd name="connsiteX65" fmla="*/ 210853 w 369019"/>
                <a:gd name="connsiteY65" fmla="*/ 324679 h 358365"/>
                <a:gd name="connsiteX66" fmla="*/ 210853 w 369019"/>
                <a:gd name="connsiteY66" fmla="*/ 324679 h 358365"/>
                <a:gd name="connsiteX67" fmla="*/ 277482 w 369019"/>
                <a:gd name="connsiteY67" fmla="*/ 280497 h 358365"/>
                <a:gd name="connsiteX68" fmla="*/ 305312 w 369019"/>
                <a:gd name="connsiteY68" fmla="*/ 234934 h 358365"/>
                <a:gd name="connsiteX69" fmla="*/ 301622 w 369019"/>
                <a:gd name="connsiteY69" fmla="*/ 222698 h 358365"/>
                <a:gd name="connsiteX70" fmla="*/ 327556 w 369019"/>
                <a:gd name="connsiteY70" fmla="*/ 197817 h 358365"/>
                <a:gd name="connsiteX71" fmla="*/ 328273 w 369019"/>
                <a:gd name="connsiteY71" fmla="*/ 197817 h 358365"/>
                <a:gd name="connsiteX72" fmla="*/ 327966 w 369019"/>
                <a:gd name="connsiteY72" fmla="*/ 192442 h 358365"/>
                <a:gd name="connsiteX73" fmla="*/ 280967 w 369019"/>
                <a:gd name="connsiteY73" fmla="*/ 219422 h 358365"/>
                <a:gd name="connsiteX74" fmla="*/ 265591 w 369019"/>
                <a:gd name="connsiteY74" fmla="*/ 223927 h 358365"/>
                <a:gd name="connsiteX75" fmla="*/ 259953 w 369019"/>
                <a:gd name="connsiteY75" fmla="*/ 237596 h 358365"/>
                <a:gd name="connsiteX76" fmla="*/ 250113 w 369019"/>
                <a:gd name="connsiteY76" fmla="*/ 236060 h 358365"/>
                <a:gd name="connsiteX77" fmla="*/ 236070 w 369019"/>
                <a:gd name="connsiteY77" fmla="*/ 214865 h 358365"/>
                <a:gd name="connsiteX78" fmla="*/ 250113 w 369019"/>
                <a:gd name="connsiteY78" fmla="*/ 192084 h 358365"/>
                <a:gd name="connsiteX79" fmla="*/ 274048 w 369019"/>
                <a:gd name="connsiteY79" fmla="*/ 181486 h 358365"/>
                <a:gd name="connsiteX80" fmla="*/ 289424 w 369019"/>
                <a:gd name="connsiteY80" fmla="*/ 201196 h 358365"/>
                <a:gd name="connsiteX81" fmla="*/ 280967 w 369019"/>
                <a:gd name="connsiteY81" fmla="*/ 219422 h 35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69019" h="358365">
                  <a:moveTo>
                    <a:pt x="327966" y="192442"/>
                  </a:moveTo>
                  <a:cubicBezTo>
                    <a:pt x="328332" y="179775"/>
                    <a:pt x="337921" y="169281"/>
                    <a:pt x="350517" y="167766"/>
                  </a:cubicBezTo>
                  <a:cubicBezTo>
                    <a:pt x="350537" y="167562"/>
                    <a:pt x="350537" y="167356"/>
                    <a:pt x="350517" y="167152"/>
                  </a:cubicBezTo>
                  <a:cubicBezTo>
                    <a:pt x="352670" y="162032"/>
                    <a:pt x="354617" y="156452"/>
                    <a:pt x="356308" y="150974"/>
                  </a:cubicBezTo>
                  <a:cubicBezTo>
                    <a:pt x="358633" y="143496"/>
                    <a:pt x="364320" y="137532"/>
                    <a:pt x="371684" y="134848"/>
                  </a:cubicBezTo>
                  <a:lnTo>
                    <a:pt x="371684" y="133209"/>
                  </a:lnTo>
                  <a:cubicBezTo>
                    <a:pt x="365763" y="133248"/>
                    <a:pt x="359852" y="133727"/>
                    <a:pt x="354002" y="134643"/>
                  </a:cubicBezTo>
                  <a:cubicBezTo>
                    <a:pt x="354002" y="134643"/>
                    <a:pt x="354002" y="133619"/>
                    <a:pt x="353695" y="131981"/>
                  </a:cubicBezTo>
                  <a:cubicBezTo>
                    <a:pt x="351508" y="133658"/>
                    <a:pt x="350056" y="136117"/>
                    <a:pt x="349646" y="138841"/>
                  </a:cubicBezTo>
                  <a:cubicBezTo>
                    <a:pt x="349133" y="144626"/>
                    <a:pt x="343803" y="145138"/>
                    <a:pt x="336422" y="144626"/>
                  </a:cubicBezTo>
                  <a:cubicBezTo>
                    <a:pt x="329042" y="144114"/>
                    <a:pt x="321713" y="124148"/>
                    <a:pt x="321713" y="120820"/>
                  </a:cubicBezTo>
                  <a:cubicBezTo>
                    <a:pt x="321713" y="117492"/>
                    <a:pt x="331963" y="102339"/>
                    <a:pt x="337909" y="102339"/>
                  </a:cubicBezTo>
                  <a:cubicBezTo>
                    <a:pt x="341702" y="102339"/>
                    <a:pt x="347134" y="106793"/>
                    <a:pt x="351440" y="109916"/>
                  </a:cubicBezTo>
                  <a:cubicBezTo>
                    <a:pt x="351321" y="108314"/>
                    <a:pt x="351321" y="106705"/>
                    <a:pt x="351440" y="105103"/>
                  </a:cubicBezTo>
                  <a:cubicBezTo>
                    <a:pt x="351952" y="101673"/>
                    <a:pt x="355642" y="62407"/>
                    <a:pt x="349338" y="58413"/>
                  </a:cubicBezTo>
                  <a:cubicBezTo>
                    <a:pt x="343034" y="54420"/>
                    <a:pt x="336679" y="14642"/>
                    <a:pt x="334577" y="10648"/>
                  </a:cubicBezTo>
                  <a:cubicBezTo>
                    <a:pt x="332476" y="6655"/>
                    <a:pt x="309259" y="8959"/>
                    <a:pt x="306594" y="4403"/>
                  </a:cubicBezTo>
                  <a:cubicBezTo>
                    <a:pt x="303928" y="-154"/>
                    <a:pt x="284452" y="4403"/>
                    <a:pt x="283991" y="0"/>
                  </a:cubicBezTo>
                  <a:cubicBezTo>
                    <a:pt x="280967" y="4863"/>
                    <a:pt x="277584" y="10239"/>
                    <a:pt x="275842" y="12389"/>
                  </a:cubicBezTo>
                  <a:cubicBezTo>
                    <a:pt x="272306" y="16946"/>
                    <a:pt x="262465" y="13925"/>
                    <a:pt x="261081" y="21502"/>
                  </a:cubicBezTo>
                  <a:cubicBezTo>
                    <a:pt x="259697" y="29079"/>
                    <a:pt x="247704" y="36860"/>
                    <a:pt x="242066" y="36860"/>
                  </a:cubicBezTo>
                  <a:cubicBezTo>
                    <a:pt x="236429" y="36860"/>
                    <a:pt x="232226" y="47458"/>
                    <a:pt x="232226" y="54318"/>
                  </a:cubicBezTo>
                  <a:cubicBezTo>
                    <a:pt x="232226" y="61178"/>
                    <a:pt x="221002" y="70239"/>
                    <a:pt x="211725" y="70239"/>
                  </a:cubicBezTo>
                  <a:cubicBezTo>
                    <a:pt x="202448" y="70239"/>
                    <a:pt x="205421" y="78584"/>
                    <a:pt x="202602" y="89182"/>
                  </a:cubicBezTo>
                  <a:cubicBezTo>
                    <a:pt x="199783" y="99779"/>
                    <a:pt x="195580" y="100547"/>
                    <a:pt x="180102" y="100547"/>
                  </a:cubicBezTo>
                  <a:cubicBezTo>
                    <a:pt x="164624" y="100547"/>
                    <a:pt x="163906" y="99011"/>
                    <a:pt x="151964" y="90717"/>
                  </a:cubicBezTo>
                  <a:cubicBezTo>
                    <a:pt x="140022" y="82424"/>
                    <a:pt x="136588" y="97526"/>
                    <a:pt x="135820" y="104335"/>
                  </a:cubicBezTo>
                  <a:cubicBezTo>
                    <a:pt x="135051" y="111144"/>
                    <a:pt x="118906" y="124813"/>
                    <a:pt x="113986" y="130854"/>
                  </a:cubicBezTo>
                  <a:cubicBezTo>
                    <a:pt x="109066" y="136895"/>
                    <a:pt x="97124" y="132390"/>
                    <a:pt x="90102" y="132390"/>
                  </a:cubicBezTo>
                  <a:cubicBezTo>
                    <a:pt x="83080" y="132390"/>
                    <a:pt x="85848" y="125581"/>
                    <a:pt x="85848" y="121025"/>
                  </a:cubicBezTo>
                  <a:cubicBezTo>
                    <a:pt x="85848" y="116469"/>
                    <a:pt x="89385" y="119489"/>
                    <a:pt x="90974" y="114933"/>
                  </a:cubicBezTo>
                  <a:cubicBezTo>
                    <a:pt x="92562" y="110376"/>
                    <a:pt x="85848" y="93738"/>
                    <a:pt x="83234" y="86161"/>
                  </a:cubicBezTo>
                  <a:cubicBezTo>
                    <a:pt x="82056" y="82885"/>
                    <a:pt x="77135" y="80171"/>
                    <a:pt x="72010" y="78123"/>
                  </a:cubicBezTo>
                  <a:lnTo>
                    <a:pt x="72010" y="171811"/>
                  </a:lnTo>
                  <a:cubicBezTo>
                    <a:pt x="72010" y="180155"/>
                    <a:pt x="59350" y="183944"/>
                    <a:pt x="56634" y="188500"/>
                  </a:cubicBezTo>
                  <a:cubicBezTo>
                    <a:pt x="53918" y="193056"/>
                    <a:pt x="36133" y="189268"/>
                    <a:pt x="26395" y="189268"/>
                  </a:cubicBezTo>
                  <a:cubicBezTo>
                    <a:pt x="16657" y="189268"/>
                    <a:pt x="18656" y="178670"/>
                    <a:pt x="13736" y="171094"/>
                  </a:cubicBezTo>
                  <a:cubicBezTo>
                    <a:pt x="8815" y="163517"/>
                    <a:pt x="359" y="173346"/>
                    <a:pt x="359" y="178670"/>
                  </a:cubicBezTo>
                  <a:cubicBezTo>
                    <a:pt x="362" y="179204"/>
                    <a:pt x="239" y="179730"/>
                    <a:pt x="0" y="180206"/>
                  </a:cubicBezTo>
                  <a:cubicBezTo>
                    <a:pt x="1320" y="181453"/>
                    <a:pt x="2474" y="182863"/>
                    <a:pt x="3434" y="184404"/>
                  </a:cubicBezTo>
                  <a:cubicBezTo>
                    <a:pt x="7175" y="190445"/>
                    <a:pt x="7278" y="204422"/>
                    <a:pt x="11685" y="209080"/>
                  </a:cubicBezTo>
                  <a:cubicBezTo>
                    <a:pt x="19140" y="217145"/>
                    <a:pt x="21019" y="228892"/>
                    <a:pt x="16452" y="238876"/>
                  </a:cubicBezTo>
                  <a:cubicBezTo>
                    <a:pt x="16992" y="240899"/>
                    <a:pt x="17301" y="242978"/>
                    <a:pt x="17374" y="245071"/>
                  </a:cubicBezTo>
                  <a:cubicBezTo>
                    <a:pt x="22532" y="254087"/>
                    <a:pt x="27070" y="263443"/>
                    <a:pt x="30957" y="273074"/>
                  </a:cubicBezTo>
                  <a:cubicBezTo>
                    <a:pt x="34442" y="284849"/>
                    <a:pt x="38337" y="295805"/>
                    <a:pt x="30957" y="296931"/>
                  </a:cubicBezTo>
                  <a:lnTo>
                    <a:pt x="30495" y="296931"/>
                  </a:lnTo>
                  <a:cubicBezTo>
                    <a:pt x="34932" y="306954"/>
                    <a:pt x="37303" y="317766"/>
                    <a:pt x="37466" y="328723"/>
                  </a:cubicBezTo>
                  <a:cubicBezTo>
                    <a:pt x="37485" y="331527"/>
                    <a:pt x="36963" y="334308"/>
                    <a:pt x="35928" y="336914"/>
                  </a:cubicBezTo>
                  <a:cubicBezTo>
                    <a:pt x="36285" y="338401"/>
                    <a:pt x="37534" y="339506"/>
                    <a:pt x="39055" y="339679"/>
                  </a:cubicBezTo>
                  <a:cubicBezTo>
                    <a:pt x="45717" y="341215"/>
                    <a:pt x="43616" y="345720"/>
                    <a:pt x="48895" y="346130"/>
                  </a:cubicBezTo>
                  <a:cubicBezTo>
                    <a:pt x="54174" y="346539"/>
                    <a:pt x="58018" y="352222"/>
                    <a:pt x="61555" y="357136"/>
                  </a:cubicBezTo>
                  <a:cubicBezTo>
                    <a:pt x="64809" y="361162"/>
                    <a:pt x="70714" y="361790"/>
                    <a:pt x="74744" y="358539"/>
                  </a:cubicBezTo>
                  <a:cubicBezTo>
                    <a:pt x="75619" y="357834"/>
                    <a:pt x="76359" y="356977"/>
                    <a:pt x="76930" y="356010"/>
                  </a:cubicBezTo>
                  <a:cubicBezTo>
                    <a:pt x="80467" y="350481"/>
                    <a:pt x="90666" y="348433"/>
                    <a:pt x="101788" y="348075"/>
                  </a:cubicBezTo>
                  <a:cubicBezTo>
                    <a:pt x="105074" y="344895"/>
                    <a:pt x="109084" y="342558"/>
                    <a:pt x="113474" y="341266"/>
                  </a:cubicBezTo>
                  <a:cubicBezTo>
                    <a:pt x="117164" y="340140"/>
                    <a:pt x="120956" y="339679"/>
                    <a:pt x="124647" y="338757"/>
                  </a:cubicBezTo>
                  <a:cubicBezTo>
                    <a:pt x="129741" y="335762"/>
                    <a:pt x="135748" y="334707"/>
                    <a:pt x="141560" y="335788"/>
                  </a:cubicBezTo>
                  <a:cubicBezTo>
                    <a:pt x="146816" y="335339"/>
                    <a:pt x="152108" y="335597"/>
                    <a:pt x="157294" y="336556"/>
                  </a:cubicBezTo>
                  <a:cubicBezTo>
                    <a:pt x="160865" y="334779"/>
                    <a:pt x="164787" y="333817"/>
                    <a:pt x="168775" y="333740"/>
                  </a:cubicBezTo>
                  <a:lnTo>
                    <a:pt x="172106" y="333740"/>
                  </a:lnTo>
                  <a:lnTo>
                    <a:pt x="173388" y="333433"/>
                  </a:lnTo>
                  <a:lnTo>
                    <a:pt x="175643" y="332153"/>
                  </a:lnTo>
                  <a:cubicBezTo>
                    <a:pt x="175800" y="332059"/>
                    <a:pt x="175939" y="331937"/>
                    <a:pt x="176053" y="331795"/>
                  </a:cubicBezTo>
                  <a:cubicBezTo>
                    <a:pt x="176770" y="331078"/>
                    <a:pt x="177437" y="330310"/>
                    <a:pt x="178103" y="329542"/>
                  </a:cubicBezTo>
                  <a:cubicBezTo>
                    <a:pt x="185432" y="321146"/>
                    <a:pt x="198040" y="320737"/>
                    <a:pt x="207727" y="325088"/>
                  </a:cubicBezTo>
                  <a:cubicBezTo>
                    <a:pt x="208756" y="324867"/>
                    <a:pt x="209802" y="324730"/>
                    <a:pt x="210853" y="324679"/>
                  </a:cubicBezTo>
                  <a:lnTo>
                    <a:pt x="210853" y="324679"/>
                  </a:lnTo>
                  <a:cubicBezTo>
                    <a:pt x="232226" y="307119"/>
                    <a:pt x="260210" y="302409"/>
                    <a:pt x="277482" y="280497"/>
                  </a:cubicBezTo>
                  <a:cubicBezTo>
                    <a:pt x="288706" y="266470"/>
                    <a:pt x="296240" y="250241"/>
                    <a:pt x="305312" y="234934"/>
                  </a:cubicBezTo>
                  <a:cubicBezTo>
                    <a:pt x="303032" y="231248"/>
                    <a:pt x="301760" y="227029"/>
                    <a:pt x="301622" y="222698"/>
                  </a:cubicBezTo>
                  <a:cubicBezTo>
                    <a:pt x="301058" y="210463"/>
                    <a:pt x="314025" y="196077"/>
                    <a:pt x="327556" y="197817"/>
                  </a:cubicBezTo>
                  <a:lnTo>
                    <a:pt x="328273" y="197817"/>
                  </a:lnTo>
                  <a:cubicBezTo>
                    <a:pt x="327995" y="196040"/>
                    <a:pt x="327892" y="194240"/>
                    <a:pt x="327966" y="192442"/>
                  </a:cubicBezTo>
                  <a:close/>
                  <a:moveTo>
                    <a:pt x="280967" y="219422"/>
                  </a:moveTo>
                  <a:cubicBezTo>
                    <a:pt x="280967" y="225463"/>
                    <a:pt x="268308" y="217886"/>
                    <a:pt x="265591" y="223927"/>
                  </a:cubicBezTo>
                  <a:cubicBezTo>
                    <a:pt x="262875" y="229968"/>
                    <a:pt x="259953" y="237596"/>
                    <a:pt x="259953" y="237596"/>
                  </a:cubicBezTo>
                  <a:lnTo>
                    <a:pt x="250113" y="236060"/>
                  </a:lnTo>
                  <a:lnTo>
                    <a:pt x="236070" y="214865"/>
                  </a:lnTo>
                  <a:cubicBezTo>
                    <a:pt x="236070" y="214865"/>
                    <a:pt x="247345" y="198176"/>
                    <a:pt x="250113" y="192084"/>
                  </a:cubicBezTo>
                  <a:cubicBezTo>
                    <a:pt x="252881" y="185991"/>
                    <a:pt x="271229" y="175394"/>
                    <a:pt x="274048" y="181486"/>
                  </a:cubicBezTo>
                  <a:cubicBezTo>
                    <a:pt x="276867" y="187578"/>
                    <a:pt x="289424" y="195155"/>
                    <a:pt x="289424" y="201196"/>
                  </a:cubicBezTo>
                  <a:cubicBezTo>
                    <a:pt x="289424" y="207237"/>
                    <a:pt x="280967" y="213278"/>
                    <a:pt x="280967" y="219422"/>
                  </a:cubicBezTo>
                  <a:close/>
                </a:path>
              </a:pathLst>
            </a:custGeom>
            <a:grpFill/>
            <a:ln w="3841" cap="flat">
              <a:solidFill>
                <a:srgbClr val="FFFFFF"/>
              </a:solidFill>
              <a:prstDash val="solid"/>
              <a:miter/>
            </a:ln>
          </p:spPr>
          <p:txBody>
            <a:bodyPr rtlCol="0" anchor="ctr"/>
            <a:lstStyle/>
            <a:p>
              <a:endParaRPr lang="en-US" sz="1350"/>
            </a:p>
          </p:txBody>
        </p:sp>
        <p:sp>
          <p:nvSpPr>
            <p:cNvPr id="338" name="Freeform 337">
              <a:extLst>
                <a:ext uri="{FF2B5EF4-FFF2-40B4-BE49-F238E27FC236}">
                  <a16:creationId xmlns:a16="http://schemas.microsoft.com/office/drawing/2014/main" id="{3E7F8ADA-74DD-D54A-BA9B-4E142F68131F}"/>
                </a:ext>
              </a:extLst>
            </p:cNvPr>
            <p:cNvSpPr/>
            <p:nvPr/>
          </p:nvSpPr>
          <p:spPr>
            <a:xfrm>
              <a:off x="5155213" y="4856437"/>
              <a:ext cx="261389" cy="312290"/>
            </a:xfrm>
            <a:custGeom>
              <a:avLst/>
              <a:gdLst>
                <a:gd name="connsiteX0" fmla="*/ 258160 w 261388"/>
                <a:gd name="connsiteY0" fmla="*/ 127976 h 312289"/>
                <a:gd name="connsiteX1" fmla="*/ 237095 w 261388"/>
                <a:gd name="connsiteY1" fmla="*/ 130229 h 312289"/>
                <a:gd name="connsiteX2" fmla="*/ 224435 w 261388"/>
                <a:gd name="connsiteY2" fmla="*/ 137038 h 312289"/>
                <a:gd name="connsiteX3" fmla="*/ 224435 w 261388"/>
                <a:gd name="connsiteY3" fmla="*/ 116560 h 312289"/>
                <a:gd name="connsiteX4" fmla="*/ 212801 w 261388"/>
                <a:gd name="connsiteY4" fmla="*/ 96082 h 312289"/>
                <a:gd name="connsiteX5" fmla="*/ 215979 w 261388"/>
                <a:gd name="connsiteY5" fmla="*/ 59682 h 312289"/>
                <a:gd name="connsiteX6" fmla="*/ 211776 w 261388"/>
                <a:gd name="connsiteY6" fmla="*/ 39204 h 312289"/>
                <a:gd name="connsiteX7" fmla="*/ 195939 w 261388"/>
                <a:gd name="connsiteY7" fmla="*/ 35774 h 312289"/>
                <a:gd name="connsiteX8" fmla="*/ 184356 w 261388"/>
                <a:gd name="connsiteY8" fmla="*/ 30091 h 312289"/>
                <a:gd name="connsiteX9" fmla="*/ 165341 w 261388"/>
                <a:gd name="connsiteY9" fmla="*/ 30091 h 312289"/>
                <a:gd name="connsiteX10" fmla="*/ 155859 w 261388"/>
                <a:gd name="connsiteY10" fmla="*/ 52822 h 312289"/>
                <a:gd name="connsiteX11" fmla="*/ 128439 w 261388"/>
                <a:gd name="connsiteY11" fmla="*/ 57378 h 312289"/>
                <a:gd name="connsiteX12" fmla="*/ 108400 w 261388"/>
                <a:gd name="connsiteY12" fmla="*/ 41457 h 312289"/>
                <a:gd name="connsiteX13" fmla="*/ 98918 w 261388"/>
                <a:gd name="connsiteY13" fmla="*/ 22156 h 312289"/>
                <a:gd name="connsiteX14" fmla="*/ 94664 w 261388"/>
                <a:gd name="connsiteY14" fmla="*/ 501 h 312289"/>
                <a:gd name="connsiteX15" fmla="*/ 17785 w 261388"/>
                <a:gd name="connsiteY15" fmla="*/ 501 h 312289"/>
                <a:gd name="connsiteX16" fmla="*/ 4357 w 261388"/>
                <a:gd name="connsiteY16" fmla="*/ 8384 h 312289"/>
                <a:gd name="connsiteX17" fmla="*/ 25319 w 261388"/>
                <a:gd name="connsiteY17" fmla="*/ 61985 h 312289"/>
                <a:gd name="connsiteX18" fmla="*/ 21424 w 261388"/>
                <a:gd name="connsiteY18" fmla="*/ 88914 h 312289"/>
                <a:gd name="connsiteX19" fmla="*/ 36236 w 261388"/>
                <a:gd name="connsiteY19" fmla="*/ 142771 h 312289"/>
                <a:gd name="connsiteX20" fmla="*/ 19322 w 261388"/>
                <a:gd name="connsiteY20" fmla="*/ 179888 h 312289"/>
                <a:gd name="connsiteX21" fmla="*/ 12762 w 261388"/>
                <a:gd name="connsiteY21" fmla="*/ 190639 h 312289"/>
                <a:gd name="connsiteX22" fmla="*/ 2511 w 261388"/>
                <a:gd name="connsiteY22" fmla="*/ 269070 h 312289"/>
                <a:gd name="connsiteX23" fmla="*/ 0 w 261388"/>
                <a:gd name="connsiteY23" fmla="*/ 275418 h 312289"/>
                <a:gd name="connsiteX24" fmla="*/ 1281 w 261388"/>
                <a:gd name="connsiteY24" fmla="*/ 282432 h 312289"/>
                <a:gd name="connsiteX25" fmla="*/ 3895 w 261388"/>
                <a:gd name="connsiteY25" fmla="*/ 292671 h 312289"/>
                <a:gd name="connsiteX26" fmla="*/ 12916 w 261388"/>
                <a:gd name="connsiteY26" fmla="*/ 297432 h 312289"/>
                <a:gd name="connsiteX27" fmla="*/ 35518 w 261388"/>
                <a:gd name="connsiteY27" fmla="*/ 298763 h 312289"/>
                <a:gd name="connsiteX28" fmla="*/ 56890 w 261388"/>
                <a:gd name="connsiteY28" fmla="*/ 305162 h 312289"/>
                <a:gd name="connsiteX29" fmla="*/ 138895 w 261388"/>
                <a:gd name="connsiteY29" fmla="*/ 305162 h 312289"/>
                <a:gd name="connsiteX30" fmla="*/ 147249 w 261388"/>
                <a:gd name="connsiteY30" fmla="*/ 314121 h 312289"/>
                <a:gd name="connsiteX31" fmla="*/ 199578 w 261388"/>
                <a:gd name="connsiteY31" fmla="*/ 314121 h 312289"/>
                <a:gd name="connsiteX32" fmla="*/ 236429 w 261388"/>
                <a:gd name="connsiteY32" fmla="*/ 311562 h 312289"/>
                <a:gd name="connsiteX33" fmla="*/ 242938 w 261388"/>
                <a:gd name="connsiteY33" fmla="*/ 309872 h 312289"/>
                <a:gd name="connsiteX34" fmla="*/ 215774 w 261388"/>
                <a:gd name="connsiteY34" fmla="*/ 269633 h 312289"/>
                <a:gd name="connsiteX35" fmla="*/ 218234 w 261388"/>
                <a:gd name="connsiteY35" fmla="*/ 184342 h 312289"/>
                <a:gd name="connsiteX36" fmla="*/ 253496 w 261388"/>
                <a:gd name="connsiteY36" fmla="*/ 185622 h 312289"/>
                <a:gd name="connsiteX37" fmla="*/ 259595 w 261388"/>
                <a:gd name="connsiteY37" fmla="*/ 179069 h 312289"/>
                <a:gd name="connsiteX38" fmla="*/ 264720 w 261388"/>
                <a:gd name="connsiteY38" fmla="*/ 127874 h 312289"/>
                <a:gd name="connsiteX39" fmla="*/ 258160 w 261388"/>
                <a:gd name="connsiteY39" fmla="*/ 127976 h 31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1388" h="312289">
                  <a:moveTo>
                    <a:pt x="258160" y="127976"/>
                  </a:moveTo>
                  <a:cubicBezTo>
                    <a:pt x="250779" y="131355"/>
                    <a:pt x="244475" y="130229"/>
                    <a:pt x="237095" y="130229"/>
                  </a:cubicBezTo>
                  <a:cubicBezTo>
                    <a:pt x="229715" y="130229"/>
                    <a:pt x="228638" y="138215"/>
                    <a:pt x="224435" y="137038"/>
                  </a:cubicBezTo>
                  <a:cubicBezTo>
                    <a:pt x="220233" y="135860"/>
                    <a:pt x="223359" y="122293"/>
                    <a:pt x="224435" y="116560"/>
                  </a:cubicBezTo>
                  <a:cubicBezTo>
                    <a:pt x="225512" y="110826"/>
                    <a:pt x="218080" y="100689"/>
                    <a:pt x="212801" y="96082"/>
                  </a:cubicBezTo>
                  <a:cubicBezTo>
                    <a:pt x="207522" y="91474"/>
                    <a:pt x="219157" y="63112"/>
                    <a:pt x="215979" y="59682"/>
                  </a:cubicBezTo>
                  <a:cubicBezTo>
                    <a:pt x="212801" y="56252"/>
                    <a:pt x="211776" y="47190"/>
                    <a:pt x="211776" y="39204"/>
                  </a:cubicBezTo>
                  <a:cubicBezTo>
                    <a:pt x="211776" y="31218"/>
                    <a:pt x="206651" y="35774"/>
                    <a:pt x="195939" y="35774"/>
                  </a:cubicBezTo>
                  <a:cubicBezTo>
                    <a:pt x="185227" y="35774"/>
                    <a:pt x="184356" y="30091"/>
                    <a:pt x="184356" y="30091"/>
                  </a:cubicBezTo>
                  <a:cubicBezTo>
                    <a:pt x="184356" y="30091"/>
                    <a:pt x="171696" y="26661"/>
                    <a:pt x="165341" y="30091"/>
                  </a:cubicBezTo>
                  <a:cubicBezTo>
                    <a:pt x="158986" y="33521"/>
                    <a:pt x="160216" y="53948"/>
                    <a:pt x="155859" y="52822"/>
                  </a:cubicBezTo>
                  <a:cubicBezTo>
                    <a:pt x="151503" y="51696"/>
                    <a:pt x="138997" y="53948"/>
                    <a:pt x="128439" y="57378"/>
                  </a:cubicBezTo>
                  <a:cubicBezTo>
                    <a:pt x="117881" y="60808"/>
                    <a:pt x="113678" y="55126"/>
                    <a:pt x="108400" y="41457"/>
                  </a:cubicBezTo>
                  <a:cubicBezTo>
                    <a:pt x="103120" y="27788"/>
                    <a:pt x="96765" y="32344"/>
                    <a:pt x="98918" y="22156"/>
                  </a:cubicBezTo>
                  <a:cubicBezTo>
                    <a:pt x="99753" y="14673"/>
                    <a:pt x="98269" y="7113"/>
                    <a:pt x="94664" y="501"/>
                  </a:cubicBezTo>
                  <a:cubicBezTo>
                    <a:pt x="94664" y="501"/>
                    <a:pt x="25063" y="-626"/>
                    <a:pt x="17785" y="501"/>
                  </a:cubicBezTo>
                  <a:cubicBezTo>
                    <a:pt x="12849" y="2255"/>
                    <a:pt x="8293" y="4931"/>
                    <a:pt x="4357" y="8384"/>
                  </a:cubicBezTo>
                  <a:cubicBezTo>
                    <a:pt x="10067" y="26724"/>
                    <a:pt x="17072" y="44636"/>
                    <a:pt x="25319" y="61985"/>
                  </a:cubicBezTo>
                  <a:cubicBezTo>
                    <a:pt x="28496" y="69204"/>
                    <a:pt x="21424" y="75655"/>
                    <a:pt x="21424" y="88914"/>
                  </a:cubicBezTo>
                  <a:cubicBezTo>
                    <a:pt x="21424" y="102174"/>
                    <a:pt x="34800" y="126440"/>
                    <a:pt x="36236" y="142771"/>
                  </a:cubicBezTo>
                  <a:cubicBezTo>
                    <a:pt x="37671" y="159103"/>
                    <a:pt x="27779" y="169291"/>
                    <a:pt x="19322" y="179888"/>
                  </a:cubicBezTo>
                  <a:cubicBezTo>
                    <a:pt x="16783" y="183244"/>
                    <a:pt x="14585" y="186846"/>
                    <a:pt x="12762" y="190639"/>
                  </a:cubicBezTo>
                  <a:cubicBezTo>
                    <a:pt x="17170" y="215571"/>
                    <a:pt x="13223" y="241578"/>
                    <a:pt x="2511" y="269070"/>
                  </a:cubicBezTo>
                  <a:cubicBezTo>
                    <a:pt x="1691" y="271271"/>
                    <a:pt x="820" y="273370"/>
                    <a:pt x="0" y="275418"/>
                  </a:cubicBezTo>
                  <a:cubicBezTo>
                    <a:pt x="359" y="277773"/>
                    <a:pt x="769" y="280128"/>
                    <a:pt x="1281" y="282432"/>
                  </a:cubicBezTo>
                  <a:cubicBezTo>
                    <a:pt x="2101" y="285862"/>
                    <a:pt x="2973" y="289189"/>
                    <a:pt x="3895" y="292671"/>
                  </a:cubicBezTo>
                  <a:cubicBezTo>
                    <a:pt x="7483" y="294206"/>
                    <a:pt x="5535" y="300862"/>
                    <a:pt x="12916" y="297432"/>
                  </a:cubicBezTo>
                  <a:cubicBezTo>
                    <a:pt x="20034" y="293302"/>
                    <a:pt x="28935" y="293827"/>
                    <a:pt x="35518" y="298763"/>
                  </a:cubicBezTo>
                  <a:cubicBezTo>
                    <a:pt x="41679" y="303317"/>
                    <a:pt x="49237" y="305581"/>
                    <a:pt x="56890" y="305162"/>
                  </a:cubicBezTo>
                  <a:lnTo>
                    <a:pt x="138895" y="305162"/>
                  </a:lnTo>
                  <a:lnTo>
                    <a:pt x="147249" y="314121"/>
                  </a:lnTo>
                  <a:cubicBezTo>
                    <a:pt x="147249" y="314121"/>
                    <a:pt x="192454" y="310282"/>
                    <a:pt x="199578" y="314121"/>
                  </a:cubicBezTo>
                  <a:cubicBezTo>
                    <a:pt x="206702" y="317961"/>
                    <a:pt x="229304" y="314121"/>
                    <a:pt x="236429" y="311562"/>
                  </a:cubicBezTo>
                  <a:cubicBezTo>
                    <a:pt x="238567" y="310885"/>
                    <a:pt x="240740" y="310321"/>
                    <a:pt x="242938" y="309872"/>
                  </a:cubicBezTo>
                  <a:lnTo>
                    <a:pt x="215774" y="269633"/>
                  </a:lnTo>
                  <a:lnTo>
                    <a:pt x="218234" y="184342"/>
                  </a:lnTo>
                  <a:lnTo>
                    <a:pt x="253496" y="185622"/>
                  </a:lnTo>
                  <a:lnTo>
                    <a:pt x="259595" y="179069"/>
                  </a:lnTo>
                  <a:lnTo>
                    <a:pt x="264720" y="127874"/>
                  </a:lnTo>
                  <a:cubicBezTo>
                    <a:pt x="262655" y="126804"/>
                    <a:pt x="260190" y="126843"/>
                    <a:pt x="258160" y="127976"/>
                  </a:cubicBezTo>
                  <a:close/>
                </a:path>
              </a:pathLst>
            </a:custGeom>
            <a:grpFill/>
            <a:ln w="3841" cap="flat">
              <a:solidFill>
                <a:srgbClr val="FFFFFF"/>
              </a:solidFill>
              <a:prstDash val="solid"/>
              <a:miter/>
            </a:ln>
          </p:spPr>
          <p:txBody>
            <a:bodyPr rtlCol="0" anchor="ctr"/>
            <a:lstStyle/>
            <a:p>
              <a:endParaRPr lang="en-US" sz="1350"/>
            </a:p>
          </p:txBody>
        </p:sp>
        <p:sp>
          <p:nvSpPr>
            <p:cNvPr id="339" name="Freeform 338">
              <a:extLst>
                <a:ext uri="{FF2B5EF4-FFF2-40B4-BE49-F238E27FC236}">
                  <a16:creationId xmlns:a16="http://schemas.microsoft.com/office/drawing/2014/main" id="{3E559421-40E5-6A4C-8358-8ADACC169DCC}"/>
                </a:ext>
              </a:extLst>
            </p:cNvPr>
            <p:cNvSpPr/>
            <p:nvPr/>
          </p:nvSpPr>
          <p:spPr>
            <a:xfrm>
              <a:off x="5370987" y="4916119"/>
              <a:ext cx="271639" cy="255975"/>
            </a:xfrm>
            <a:custGeom>
              <a:avLst/>
              <a:gdLst>
                <a:gd name="connsiteX0" fmla="*/ 210597 w 271639"/>
                <a:gd name="connsiteY0" fmla="*/ 10546 h 255975"/>
                <a:gd name="connsiteX1" fmla="*/ 193428 w 271639"/>
                <a:gd name="connsiteY1" fmla="*/ 0 h 255975"/>
                <a:gd name="connsiteX2" fmla="*/ 164777 w 271639"/>
                <a:gd name="connsiteY2" fmla="*/ 4608 h 255975"/>
                <a:gd name="connsiteX3" fmla="*/ 158474 w 271639"/>
                <a:gd name="connsiteY3" fmla="*/ 21655 h 255975"/>
                <a:gd name="connsiteX4" fmla="*/ 155296 w 271639"/>
                <a:gd name="connsiteY4" fmla="*/ 35273 h 255975"/>
                <a:gd name="connsiteX5" fmla="*/ 154219 w 271639"/>
                <a:gd name="connsiteY5" fmla="*/ 63738 h 255975"/>
                <a:gd name="connsiteX6" fmla="*/ 149094 w 271639"/>
                <a:gd name="connsiteY6" fmla="*/ 87595 h 255975"/>
                <a:gd name="connsiteX7" fmla="*/ 164931 w 271639"/>
                <a:gd name="connsiteY7" fmla="*/ 108073 h 255975"/>
                <a:gd name="connsiteX8" fmla="*/ 180768 w 271639"/>
                <a:gd name="connsiteY8" fmla="*/ 102390 h 255975"/>
                <a:gd name="connsiteX9" fmla="*/ 183895 w 271639"/>
                <a:gd name="connsiteY9" fmla="*/ 120615 h 255975"/>
                <a:gd name="connsiteX10" fmla="*/ 179692 w 271639"/>
                <a:gd name="connsiteY10" fmla="*/ 131981 h 255975"/>
                <a:gd name="connsiteX11" fmla="*/ 162830 w 271639"/>
                <a:gd name="connsiteY11" fmla="*/ 131981 h 255975"/>
                <a:gd name="connsiteX12" fmla="*/ 153348 w 271639"/>
                <a:gd name="connsiteY12" fmla="*/ 110377 h 255975"/>
                <a:gd name="connsiteX13" fmla="*/ 135410 w 271639"/>
                <a:gd name="connsiteY13" fmla="*/ 105820 h 255975"/>
                <a:gd name="connsiteX14" fmla="*/ 122750 w 271639"/>
                <a:gd name="connsiteY14" fmla="*/ 91025 h 255975"/>
                <a:gd name="connsiteX15" fmla="*/ 114294 w 271639"/>
                <a:gd name="connsiteY15" fmla="*/ 95581 h 255975"/>
                <a:gd name="connsiteX16" fmla="*/ 103736 w 271639"/>
                <a:gd name="connsiteY16" fmla="*/ 99011 h 255975"/>
                <a:gd name="connsiteX17" fmla="*/ 83696 w 271639"/>
                <a:gd name="connsiteY17" fmla="*/ 92151 h 255975"/>
                <a:gd name="connsiteX18" fmla="*/ 76315 w 271639"/>
                <a:gd name="connsiteY18" fmla="*/ 79659 h 255975"/>
                <a:gd name="connsiteX19" fmla="*/ 61555 w 271639"/>
                <a:gd name="connsiteY19" fmla="*/ 80786 h 255975"/>
                <a:gd name="connsiteX20" fmla="*/ 55251 w 271639"/>
                <a:gd name="connsiteY20" fmla="*/ 75103 h 255975"/>
                <a:gd name="connsiteX21" fmla="*/ 48998 w 271639"/>
                <a:gd name="connsiteY21" fmla="*/ 68550 h 255975"/>
                <a:gd name="connsiteX22" fmla="*/ 43872 w 271639"/>
                <a:gd name="connsiteY22" fmla="*/ 119745 h 255975"/>
                <a:gd name="connsiteX23" fmla="*/ 37774 w 271639"/>
                <a:gd name="connsiteY23" fmla="*/ 126298 h 255975"/>
                <a:gd name="connsiteX24" fmla="*/ 2512 w 271639"/>
                <a:gd name="connsiteY24" fmla="*/ 125018 h 255975"/>
                <a:gd name="connsiteX25" fmla="*/ 0 w 271639"/>
                <a:gd name="connsiteY25" fmla="*/ 209951 h 255975"/>
                <a:gd name="connsiteX26" fmla="*/ 27113 w 271639"/>
                <a:gd name="connsiteY26" fmla="*/ 249934 h 255975"/>
                <a:gd name="connsiteX27" fmla="*/ 70575 w 271639"/>
                <a:gd name="connsiteY27" fmla="*/ 247784 h 255975"/>
                <a:gd name="connsiteX28" fmla="*/ 72471 w 271639"/>
                <a:gd name="connsiteY28" fmla="*/ 253672 h 255975"/>
                <a:gd name="connsiteX29" fmla="*/ 84618 w 271639"/>
                <a:gd name="connsiteY29" fmla="*/ 251675 h 255975"/>
                <a:gd name="connsiteX30" fmla="*/ 114857 w 271639"/>
                <a:gd name="connsiteY30" fmla="*/ 256794 h 255975"/>
                <a:gd name="connsiteX31" fmla="*/ 139459 w 271639"/>
                <a:gd name="connsiteY31" fmla="*/ 227972 h 255975"/>
                <a:gd name="connsiteX32" fmla="*/ 161292 w 271639"/>
                <a:gd name="connsiteY32" fmla="*/ 209797 h 255975"/>
                <a:gd name="connsiteX33" fmla="*/ 174618 w 271639"/>
                <a:gd name="connsiteY33" fmla="*/ 196896 h 255975"/>
                <a:gd name="connsiteX34" fmla="*/ 195119 w 271639"/>
                <a:gd name="connsiteY34" fmla="*/ 196179 h 255975"/>
                <a:gd name="connsiteX35" fmla="*/ 196503 w 271639"/>
                <a:gd name="connsiteY35" fmla="*/ 196179 h 255975"/>
                <a:gd name="connsiteX36" fmla="*/ 191378 w 271639"/>
                <a:gd name="connsiteY36" fmla="*/ 177186 h 255975"/>
                <a:gd name="connsiteX37" fmla="*/ 257237 w 271639"/>
                <a:gd name="connsiteY37" fmla="*/ 151588 h 255975"/>
                <a:gd name="connsiteX38" fmla="*/ 253035 w 271639"/>
                <a:gd name="connsiteY38" fmla="*/ 140326 h 255975"/>
                <a:gd name="connsiteX39" fmla="*/ 256674 w 271639"/>
                <a:gd name="connsiteY39" fmla="*/ 115394 h 255975"/>
                <a:gd name="connsiteX40" fmla="*/ 266412 w 271639"/>
                <a:gd name="connsiteY40" fmla="*/ 108789 h 255975"/>
                <a:gd name="connsiteX41" fmla="*/ 265233 w 271639"/>
                <a:gd name="connsiteY41" fmla="*/ 66809 h 255975"/>
                <a:gd name="connsiteX42" fmla="*/ 273741 w 271639"/>
                <a:gd name="connsiteY42" fmla="*/ 61690 h 255975"/>
                <a:gd name="connsiteX43" fmla="*/ 262773 w 271639"/>
                <a:gd name="connsiteY43" fmla="*/ 34096 h 255975"/>
                <a:gd name="connsiteX44" fmla="*/ 232328 w 271639"/>
                <a:gd name="connsiteY44" fmla="*/ 19659 h 255975"/>
                <a:gd name="connsiteX45" fmla="*/ 210597 w 271639"/>
                <a:gd name="connsiteY45" fmla="*/ 10546 h 25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1639" h="255975">
                  <a:moveTo>
                    <a:pt x="210597" y="10546"/>
                  </a:moveTo>
                  <a:cubicBezTo>
                    <a:pt x="207420" y="10546"/>
                    <a:pt x="199885" y="5120"/>
                    <a:pt x="193428" y="0"/>
                  </a:cubicBezTo>
                  <a:cubicBezTo>
                    <a:pt x="188815" y="5529"/>
                    <a:pt x="172927" y="4608"/>
                    <a:pt x="164777" y="4608"/>
                  </a:cubicBezTo>
                  <a:cubicBezTo>
                    <a:pt x="156628" y="4608"/>
                    <a:pt x="163752" y="17099"/>
                    <a:pt x="158474" y="21655"/>
                  </a:cubicBezTo>
                  <a:cubicBezTo>
                    <a:pt x="153194" y="26212"/>
                    <a:pt x="151093" y="33021"/>
                    <a:pt x="155296" y="35273"/>
                  </a:cubicBezTo>
                  <a:cubicBezTo>
                    <a:pt x="159499" y="37526"/>
                    <a:pt x="154219" y="56878"/>
                    <a:pt x="154219" y="63738"/>
                  </a:cubicBezTo>
                  <a:cubicBezTo>
                    <a:pt x="154219" y="70598"/>
                    <a:pt x="145814" y="85342"/>
                    <a:pt x="149094" y="87595"/>
                  </a:cubicBezTo>
                  <a:cubicBezTo>
                    <a:pt x="152374" y="89847"/>
                    <a:pt x="157551" y="105820"/>
                    <a:pt x="164931" y="108073"/>
                  </a:cubicBezTo>
                  <a:cubicBezTo>
                    <a:pt x="172312" y="110325"/>
                    <a:pt x="177591" y="102390"/>
                    <a:pt x="180768" y="102390"/>
                  </a:cubicBezTo>
                  <a:cubicBezTo>
                    <a:pt x="183946" y="102390"/>
                    <a:pt x="183895" y="112629"/>
                    <a:pt x="183895" y="120615"/>
                  </a:cubicBezTo>
                  <a:cubicBezTo>
                    <a:pt x="184182" y="124829"/>
                    <a:pt x="182653" y="128965"/>
                    <a:pt x="179692" y="131981"/>
                  </a:cubicBezTo>
                  <a:cubicBezTo>
                    <a:pt x="179692" y="131981"/>
                    <a:pt x="168109" y="136537"/>
                    <a:pt x="162830" y="131981"/>
                  </a:cubicBezTo>
                  <a:cubicBezTo>
                    <a:pt x="157522" y="125924"/>
                    <a:pt x="154211" y="118380"/>
                    <a:pt x="153348" y="110377"/>
                  </a:cubicBezTo>
                  <a:cubicBezTo>
                    <a:pt x="153348" y="105820"/>
                    <a:pt x="140689" y="105820"/>
                    <a:pt x="135410" y="105820"/>
                  </a:cubicBezTo>
                  <a:cubicBezTo>
                    <a:pt x="130131" y="105820"/>
                    <a:pt x="124852" y="95581"/>
                    <a:pt x="122750" y="91025"/>
                  </a:cubicBezTo>
                  <a:cubicBezTo>
                    <a:pt x="120649" y="86468"/>
                    <a:pt x="114294" y="92151"/>
                    <a:pt x="114294" y="95581"/>
                  </a:cubicBezTo>
                  <a:cubicBezTo>
                    <a:pt x="114294" y="99011"/>
                    <a:pt x="109168" y="99011"/>
                    <a:pt x="103736" y="99011"/>
                  </a:cubicBezTo>
                  <a:cubicBezTo>
                    <a:pt x="98303" y="99011"/>
                    <a:pt x="87950" y="89898"/>
                    <a:pt x="83696" y="92151"/>
                  </a:cubicBezTo>
                  <a:cubicBezTo>
                    <a:pt x="79442" y="94404"/>
                    <a:pt x="75290" y="84216"/>
                    <a:pt x="76315" y="79659"/>
                  </a:cubicBezTo>
                  <a:cubicBezTo>
                    <a:pt x="77340" y="75103"/>
                    <a:pt x="65757" y="78533"/>
                    <a:pt x="61555" y="80786"/>
                  </a:cubicBezTo>
                  <a:cubicBezTo>
                    <a:pt x="57352" y="83039"/>
                    <a:pt x="55251" y="75103"/>
                    <a:pt x="55251" y="75103"/>
                  </a:cubicBezTo>
                  <a:cubicBezTo>
                    <a:pt x="53757" y="72424"/>
                    <a:pt x="51605" y="70169"/>
                    <a:pt x="48998" y="68550"/>
                  </a:cubicBezTo>
                  <a:lnTo>
                    <a:pt x="43872" y="119745"/>
                  </a:lnTo>
                  <a:lnTo>
                    <a:pt x="37774" y="126298"/>
                  </a:lnTo>
                  <a:lnTo>
                    <a:pt x="2512" y="125018"/>
                  </a:lnTo>
                  <a:lnTo>
                    <a:pt x="0" y="209951"/>
                  </a:lnTo>
                  <a:lnTo>
                    <a:pt x="27113" y="249934"/>
                  </a:lnTo>
                  <a:cubicBezTo>
                    <a:pt x="41259" y="246811"/>
                    <a:pt x="70575" y="242460"/>
                    <a:pt x="70575" y="247784"/>
                  </a:cubicBezTo>
                  <a:cubicBezTo>
                    <a:pt x="70749" y="249865"/>
                    <a:pt x="71397" y="251880"/>
                    <a:pt x="72471" y="253672"/>
                  </a:cubicBezTo>
                  <a:cubicBezTo>
                    <a:pt x="76399" y="252411"/>
                    <a:pt x="80493" y="251738"/>
                    <a:pt x="84618" y="251675"/>
                  </a:cubicBezTo>
                  <a:cubicBezTo>
                    <a:pt x="90256" y="252443"/>
                    <a:pt x="109219" y="260020"/>
                    <a:pt x="114857" y="256794"/>
                  </a:cubicBezTo>
                  <a:cubicBezTo>
                    <a:pt x="120495" y="253569"/>
                    <a:pt x="130233" y="231197"/>
                    <a:pt x="139459" y="227972"/>
                  </a:cubicBezTo>
                  <a:cubicBezTo>
                    <a:pt x="148684" y="224746"/>
                    <a:pt x="161292" y="214354"/>
                    <a:pt x="161292" y="209797"/>
                  </a:cubicBezTo>
                  <a:cubicBezTo>
                    <a:pt x="161292" y="205241"/>
                    <a:pt x="161292" y="200685"/>
                    <a:pt x="174618" y="196896"/>
                  </a:cubicBezTo>
                  <a:lnTo>
                    <a:pt x="195119" y="196179"/>
                  </a:lnTo>
                  <a:lnTo>
                    <a:pt x="196503" y="196179"/>
                  </a:lnTo>
                  <a:lnTo>
                    <a:pt x="191378" y="177186"/>
                  </a:lnTo>
                  <a:cubicBezTo>
                    <a:pt x="191378" y="177186"/>
                    <a:pt x="253701" y="152101"/>
                    <a:pt x="257237" y="151588"/>
                  </a:cubicBezTo>
                  <a:cubicBezTo>
                    <a:pt x="254521" y="145547"/>
                    <a:pt x="251702" y="141042"/>
                    <a:pt x="253035" y="140326"/>
                  </a:cubicBezTo>
                  <a:cubicBezTo>
                    <a:pt x="255495" y="138995"/>
                    <a:pt x="256674" y="120615"/>
                    <a:pt x="256674" y="115394"/>
                  </a:cubicBezTo>
                  <a:cubicBezTo>
                    <a:pt x="256674" y="110172"/>
                    <a:pt x="271281" y="114063"/>
                    <a:pt x="266412" y="108789"/>
                  </a:cubicBezTo>
                  <a:cubicBezTo>
                    <a:pt x="261543" y="103517"/>
                    <a:pt x="262773" y="73414"/>
                    <a:pt x="265233" y="66809"/>
                  </a:cubicBezTo>
                  <a:cubicBezTo>
                    <a:pt x="267693" y="60205"/>
                    <a:pt x="273741" y="66809"/>
                    <a:pt x="273741" y="61690"/>
                  </a:cubicBezTo>
                  <a:cubicBezTo>
                    <a:pt x="271685" y="51935"/>
                    <a:pt x="267976" y="42602"/>
                    <a:pt x="262773" y="34096"/>
                  </a:cubicBezTo>
                  <a:cubicBezTo>
                    <a:pt x="260159" y="30359"/>
                    <a:pt x="238428" y="20990"/>
                    <a:pt x="232328" y="19659"/>
                  </a:cubicBezTo>
                  <a:cubicBezTo>
                    <a:pt x="226229" y="18328"/>
                    <a:pt x="216645" y="10546"/>
                    <a:pt x="210597" y="10546"/>
                  </a:cubicBezTo>
                  <a:close/>
                </a:path>
              </a:pathLst>
            </a:custGeom>
            <a:grpFill/>
            <a:ln w="3841" cap="flat">
              <a:solidFill>
                <a:srgbClr val="FFFFFF"/>
              </a:solidFill>
              <a:prstDash val="solid"/>
              <a:miter/>
            </a:ln>
          </p:spPr>
          <p:txBody>
            <a:bodyPr rtlCol="0" anchor="ctr"/>
            <a:lstStyle/>
            <a:p>
              <a:endParaRPr lang="en-US" sz="1350"/>
            </a:p>
          </p:txBody>
        </p:sp>
        <p:sp>
          <p:nvSpPr>
            <p:cNvPr id="340" name="Freeform 339">
              <a:extLst>
                <a:ext uri="{FF2B5EF4-FFF2-40B4-BE49-F238E27FC236}">
                  <a16:creationId xmlns:a16="http://schemas.microsoft.com/office/drawing/2014/main" id="{99858556-BF57-DE41-9207-1A9C8C24ED35}"/>
                </a:ext>
              </a:extLst>
            </p:cNvPr>
            <p:cNvSpPr/>
            <p:nvPr/>
          </p:nvSpPr>
          <p:spPr>
            <a:xfrm>
              <a:off x="5533809" y="4731868"/>
              <a:ext cx="41002" cy="40956"/>
            </a:xfrm>
            <a:custGeom>
              <a:avLst/>
              <a:gdLst>
                <a:gd name="connsiteX0" fmla="*/ 37781 w 41002"/>
                <a:gd name="connsiteY0" fmla="*/ 0 h 40956"/>
                <a:gd name="connsiteX1" fmla="*/ 24661 w 41002"/>
                <a:gd name="connsiteY1" fmla="*/ 4608 h 40956"/>
                <a:gd name="connsiteX2" fmla="*/ 12770 w 41002"/>
                <a:gd name="connsiteY2" fmla="*/ 6860 h 40956"/>
                <a:gd name="connsiteX3" fmla="*/ 9900 w 41002"/>
                <a:gd name="connsiteY3" fmla="*/ 9266 h 40956"/>
                <a:gd name="connsiteX4" fmla="*/ 5133 w 41002"/>
                <a:gd name="connsiteY4" fmla="*/ 25751 h 40956"/>
                <a:gd name="connsiteX5" fmla="*/ 8 w 41002"/>
                <a:gd name="connsiteY5" fmla="*/ 33174 h 40956"/>
                <a:gd name="connsiteX6" fmla="*/ 4775 w 41002"/>
                <a:gd name="connsiteY6" fmla="*/ 40598 h 40956"/>
                <a:gd name="connsiteX7" fmla="*/ 12616 w 41002"/>
                <a:gd name="connsiteY7" fmla="*/ 41366 h 40956"/>
                <a:gd name="connsiteX8" fmla="*/ 24815 w 41002"/>
                <a:gd name="connsiteY8" fmla="*/ 33533 h 40956"/>
                <a:gd name="connsiteX9" fmla="*/ 45316 w 41002"/>
                <a:gd name="connsiteY9" fmla="*/ 28413 h 40956"/>
                <a:gd name="connsiteX10" fmla="*/ 41677 w 41002"/>
                <a:gd name="connsiteY10" fmla="*/ 11365 h 4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02" h="40956">
                  <a:moveTo>
                    <a:pt x="37781" y="0"/>
                  </a:moveTo>
                  <a:cubicBezTo>
                    <a:pt x="33299" y="1206"/>
                    <a:pt x="28913" y="2746"/>
                    <a:pt x="24661" y="4608"/>
                  </a:cubicBezTo>
                  <a:cubicBezTo>
                    <a:pt x="21161" y="6923"/>
                    <a:pt x="16875" y="7735"/>
                    <a:pt x="12770" y="6860"/>
                  </a:cubicBezTo>
                  <a:cubicBezTo>
                    <a:pt x="12061" y="7918"/>
                    <a:pt x="11066" y="8753"/>
                    <a:pt x="9900" y="9266"/>
                  </a:cubicBezTo>
                  <a:cubicBezTo>
                    <a:pt x="4057" y="11570"/>
                    <a:pt x="5133" y="25751"/>
                    <a:pt x="5133" y="25751"/>
                  </a:cubicBezTo>
                  <a:cubicBezTo>
                    <a:pt x="5133" y="25751"/>
                    <a:pt x="8" y="26314"/>
                    <a:pt x="8" y="33174"/>
                  </a:cubicBezTo>
                  <a:cubicBezTo>
                    <a:pt x="-141" y="36408"/>
                    <a:pt x="1770" y="39384"/>
                    <a:pt x="4775" y="40598"/>
                  </a:cubicBezTo>
                  <a:cubicBezTo>
                    <a:pt x="7404" y="40660"/>
                    <a:pt x="10025" y="40917"/>
                    <a:pt x="12616" y="41366"/>
                  </a:cubicBezTo>
                  <a:cubicBezTo>
                    <a:pt x="25993" y="44028"/>
                    <a:pt x="24815" y="33533"/>
                    <a:pt x="24815" y="33533"/>
                  </a:cubicBezTo>
                  <a:cubicBezTo>
                    <a:pt x="24815" y="33533"/>
                    <a:pt x="44291" y="34813"/>
                    <a:pt x="45316" y="28413"/>
                  </a:cubicBezTo>
                  <a:cubicBezTo>
                    <a:pt x="45471" y="22523"/>
                    <a:pt x="44224" y="16680"/>
                    <a:pt x="41677" y="11365"/>
                  </a:cubicBezTo>
                  <a:close/>
                </a:path>
              </a:pathLst>
            </a:custGeom>
            <a:grpFill/>
            <a:ln w="3841" cap="flat">
              <a:solidFill>
                <a:srgbClr val="FFFFFF"/>
              </a:solidFill>
              <a:prstDash val="solid"/>
              <a:miter/>
            </a:ln>
          </p:spPr>
          <p:txBody>
            <a:bodyPr rtlCol="0" anchor="ctr"/>
            <a:lstStyle/>
            <a:p>
              <a:endParaRPr lang="en-US" sz="1350"/>
            </a:p>
          </p:txBody>
        </p:sp>
        <p:sp>
          <p:nvSpPr>
            <p:cNvPr id="341" name="Freeform 340">
              <a:extLst>
                <a:ext uri="{FF2B5EF4-FFF2-40B4-BE49-F238E27FC236}">
                  <a16:creationId xmlns:a16="http://schemas.microsoft.com/office/drawing/2014/main" id="{7BD6B86C-B726-A248-99F6-EC43D10EEAAA}"/>
                </a:ext>
              </a:extLst>
            </p:cNvPr>
            <p:cNvSpPr/>
            <p:nvPr/>
          </p:nvSpPr>
          <p:spPr>
            <a:xfrm>
              <a:off x="5820371" y="4390882"/>
              <a:ext cx="240888" cy="353246"/>
            </a:xfrm>
            <a:custGeom>
              <a:avLst/>
              <a:gdLst>
                <a:gd name="connsiteX0" fmla="*/ 242220 w 240887"/>
                <a:gd name="connsiteY0" fmla="*/ 2228 h 353245"/>
                <a:gd name="connsiteX1" fmla="*/ 231856 w 240887"/>
                <a:gd name="connsiteY1" fmla="*/ 2062 h 353245"/>
                <a:gd name="connsiteX2" fmla="*/ 229868 w 240887"/>
                <a:gd name="connsiteY2" fmla="*/ 5454 h 353245"/>
                <a:gd name="connsiteX3" fmla="*/ 176412 w 240887"/>
                <a:gd name="connsiteY3" fmla="*/ 20812 h 353245"/>
                <a:gd name="connsiteX4" fmla="*/ 138433 w 240887"/>
                <a:gd name="connsiteY4" fmla="*/ 30283 h 353245"/>
                <a:gd name="connsiteX5" fmla="*/ 107682 w 240887"/>
                <a:gd name="connsiteY5" fmla="*/ 36375 h 353245"/>
                <a:gd name="connsiteX6" fmla="*/ 68320 w 240887"/>
                <a:gd name="connsiteY6" fmla="*/ 32945 h 353245"/>
                <a:gd name="connsiteX7" fmla="*/ 56121 w 240887"/>
                <a:gd name="connsiteY7" fmla="*/ 18304 h 353245"/>
                <a:gd name="connsiteX8" fmla="*/ 42642 w 240887"/>
                <a:gd name="connsiteY8" fmla="*/ 40522 h 353245"/>
                <a:gd name="connsiteX9" fmla="*/ 57403 w 240887"/>
                <a:gd name="connsiteY9" fmla="*/ 63816 h 353245"/>
                <a:gd name="connsiteX10" fmla="*/ 73240 w 240887"/>
                <a:gd name="connsiteY10" fmla="*/ 79174 h 353245"/>
                <a:gd name="connsiteX11" fmla="*/ 121212 w 240887"/>
                <a:gd name="connsiteY11" fmla="*/ 97400 h 353245"/>
                <a:gd name="connsiteX12" fmla="*/ 153912 w 240887"/>
                <a:gd name="connsiteY12" fmla="*/ 105335 h 353245"/>
                <a:gd name="connsiteX13" fmla="*/ 162368 w 240887"/>
                <a:gd name="connsiteY13" fmla="*/ 111018 h 353245"/>
                <a:gd name="connsiteX14" fmla="*/ 99071 w 240887"/>
                <a:gd name="connsiteY14" fmla="*/ 179260 h 353245"/>
                <a:gd name="connsiteX15" fmla="*/ 72676 w 240887"/>
                <a:gd name="connsiteY15" fmla="*/ 184380 h 353245"/>
                <a:gd name="connsiteX16" fmla="*/ 41566 w 240887"/>
                <a:gd name="connsiteY16" fmla="*/ 202042 h 353245"/>
                <a:gd name="connsiteX17" fmla="*/ 22295 w 240887"/>
                <a:gd name="connsiteY17" fmla="*/ 205268 h 353245"/>
                <a:gd name="connsiteX18" fmla="*/ 10968 w 240887"/>
                <a:gd name="connsiteY18" fmla="*/ 223186 h 353245"/>
                <a:gd name="connsiteX19" fmla="*/ 0 w 240887"/>
                <a:gd name="connsiteY19" fmla="*/ 241565 h 353245"/>
                <a:gd name="connsiteX20" fmla="*/ 1230 w 240887"/>
                <a:gd name="connsiteY20" fmla="*/ 333716 h 353245"/>
                <a:gd name="connsiteX21" fmla="*/ 13018 w 240887"/>
                <a:gd name="connsiteY21" fmla="*/ 353887 h 353245"/>
                <a:gd name="connsiteX22" fmla="*/ 28035 w 240887"/>
                <a:gd name="connsiteY22" fmla="*/ 335508 h 353245"/>
                <a:gd name="connsiteX23" fmla="*/ 69037 w 240887"/>
                <a:gd name="connsiteY23" fmla="*/ 279859 h 353245"/>
                <a:gd name="connsiteX24" fmla="*/ 87591 w 240887"/>
                <a:gd name="connsiteY24" fmla="*/ 272231 h 353245"/>
                <a:gd name="connsiteX25" fmla="*/ 107374 w 240887"/>
                <a:gd name="connsiteY25" fmla="*/ 259534 h 353245"/>
                <a:gd name="connsiteX26" fmla="*/ 119265 w 240887"/>
                <a:gd name="connsiteY26" fmla="*/ 250371 h 353245"/>
                <a:gd name="connsiteX27" fmla="*/ 119777 w 240887"/>
                <a:gd name="connsiteY27" fmla="*/ 249500 h 353245"/>
                <a:gd name="connsiteX28" fmla="*/ 186867 w 240887"/>
                <a:gd name="connsiteY28" fmla="*/ 135437 h 353245"/>
                <a:gd name="connsiteX29" fmla="*/ 205114 w 240887"/>
                <a:gd name="connsiteY29" fmla="*/ 124635 h 353245"/>
                <a:gd name="connsiteX30" fmla="*/ 206446 w 240887"/>
                <a:gd name="connsiteY30" fmla="*/ 122690 h 353245"/>
                <a:gd name="connsiteX31" fmla="*/ 207624 w 240887"/>
                <a:gd name="connsiteY31" fmla="*/ 116495 h 353245"/>
                <a:gd name="connsiteX32" fmla="*/ 209982 w 240887"/>
                <a:gd name="connsiteY32" fmla="*/ 108765 h 353245"/>
                <a:gd name="connsiteX33" fmla="*/ 209982 w 240887"/>
                <a:gd name="connsiteY33" fmla="*/ 106512 h 353245"/>
                <a:gd name="connsiteX34" fmla="*/ 217772 w 240887"/>
                <a:gd name="connsiteY34" fmla="*/ 64174 h 353245"/>
                <a:gd name="connsiteX35" fmla="*/ 221053 w 240887"/>
                <a:gd name="connsiteY35" fmla="*/ 56649 h 353245"/>
                <a:gd name="connsiteX36" fmla="*/ 222026 w 240887"/>
                <a:gd name="connsiteY36" fmla="*/ 25932 h 353245"/>
                <a:gd name="connsiteX37" fmla="*/ 241821 w 240887"/>
                <a:gd name="connsiteY37" fmla="*/ 2260 h 353245"/>
                <a:gd name="connsiteX38" fmla="*/ 242220 w 240887"/>
                <a:gd name="connsiteY38" fmla="*/ 2228 h 35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0887" h="353245">
                  <a:moveTo>
                    <a:pt x="242220" y="2228"/>
                  </a:moveTo>
                  <a:cubicBezTo>
                    <a:pt x="239404" y="-677"/>
                    <a:pt x="234764" y="-751"/>
                    <a:pt x="231856" y="2062"/>
                  </a:cubicBezTo>
                  <a:cubicBezTo>
                    <a:pt x="230896" y="2990"/>
                    <a:pt x="230209" y="4163"/>
                    <a:pt x="229868" y="5454"/>
                  </a:cubicBezTo>
                  <a:cubicBezTo>
                    <a:pt x="225973" y="14566"/>
                    <a:pt x="195734" y="20812"/>
                    <a:pt x="176412" y="20812"/>
                  </a:cubicBezTo>
                  <a:cubicBezTo>
                    <a:pt x="157089" y="20812"/>
                    <a:pt x="145660" y="23065"/>
                    <a:pt x="138433" y="30283"/>
                  </a:cubicBezTo>
                  <a:cubicBezTo>
                    <a:pt x="131207" y="37501"/>
                    <a:pt x="113832" y="28389"/>
                    <a:pt x="107682" y="36375"/>
                  </a:cubicBezTo>
                  <a:cubicBezTo>
                    <a:pt x="101532" y="44362"/>
                    <a:pt x="76366" y="51171"/>
                    <a:pt x="68320" y="32945"/>
                  </a:cubicBezTo>
                  <a:cubicBezTo>
                    <a:pt x="65836" y="26941"/>
                    <a:pt x="61581" y="21834"/>
                    <a:pt x="56121" y="18304"/>
                  </a:cubicBezTo>
                  <a:cubicBezTo>
                    <a:pt x="49305" y="25829"/>
                    <a:pt x="41156" y="36938"/>
                    <a:pt x="42642" y="40522"/>
                  </a:cubicBezTo>
                  <a:cubicBezTo>
                    <a:pt x="44743" y="45641"/>
                    <a:pt x="53200" y="61563"/>
                    <a:pt x="57403" y="63816"/>
                  </a:cubicBezTo>
                  <a:cubicBezTo>
                    <a:pt x="61606" y="66068"/>
                    <a:pt x="68474" y="78048"/>
                    <a:pt x="73240" y="79174"/>
                  </a:cubicBezTo>
                  <a:cubicBezTo>
                    <a:pt x="78006" y="80301"/>
                    <a:pt x="104350" y="89976"/>
                    <a:pt x="121212" y="97400"/>
                  </a:cubicBezTo>
                  <a:cubicBezTo>
                    <a:pt x="131414" y="102362"/>
                    <a:pt x="142567" y="105068"/>
                    <a:pt x="153912" y="105335"/>
                  </a:cubicBezTo>
                  <a:cubicBezTo>
                    <a:pt x="159037" y="105335"/>
                    <a:pt x="167135" y="107076"/>
                    <a:pt x="162368" y="111018"/>
                  </a:cubicBezTo>
                  <a:cubicBezTo>
                    <a:pt x="157602" y="114959"/>
                    <a:pt x="105991" y="171325"/>
                    <a:pt x="99071" y="179260"/>
                  </a:cubicBezTo>
                  <a:cubicBezTo>
                    <a:pt x="92152" y="187196"/>
                    <a:pt x="88001" y="184380"/>
                    <a:pt x="72676" y="184380"/>
                  </a:cubicBezTo>
                  <a:cubicBezTo>
                    <a:pt x="57352" y="184380"/>
                    <a:pt x="45820" y="202605"/>
                    <a:pt x="41566" y="202042"/>
                  </a:cubicBezTo>
                  <a:cubicBezTo>
                    <a:pt x="35044" y="202416"/>
                    <a:pt x="28583" y="203498"/>
                    <a:pt x="22295" y="205268"/>
                  </a:cubicBezTo>
                  <a:lnTo>
                    <a:pt x="10968" y="223186"/>
                  </a:lnTo>
                  <a:lnTo>
                    <a:pt x="0" y="241565"/>
                  </a:lnTo>
                  <a:lnTo>
                    <a:pt x="1230" y="333716"/>
                  </a:lnTo>
                  <a:lnTo>
                    <a:pt x="13018" y="353887"/>
                  </a:lnTo>
                  <a:cubicBezTo>
                    <a:pt x="17701" y="347505"/>
                    <a:pt x="22714" y="341370"/>
                    <a:pt x="28035" y="335508"/>
                  </a:cubicBezTo>
                  <a:cubicBezTo>
                    <a:pt x="39668" y="315545"/>
                    <a:pt x="53414" y="296888"/>
                    <a:pt x="69037" y="279859"/>
                  </a:cubicBezTo>
                  <a:cubicBezTo>
                    <a:pt x="73772" y="274677"/>
                    <a:pt x="80576" y="271880"/>
                    <a:pt x="87591" y="272231"/>
                  </a:cubicBezTo>
                  <a:cubicBezTo>
                    <a:pt x="93727" y="267325"/>
                    <a:pt x="100357" y="263070"/>
                    <a:pt x="107374" y="259534"/>
                  </a:cubicBezTo>
                  <a:cubicBezTo>
                    <a:pt x="111650" y="256908"/>
                    <a:pt x="115636" y="253836"/>
                    <a:pt x="119265" y="250371"/>
                  </a:cubicBezTo>
                  <a:lnTo>
                    <a:pt x="119777" y="249500"/>
                  </a:lnTo>
                  <a:cubicBezTo>
                    <a:pt x="141662" y="211104"/>
                    <a:pt x="160780" y="171376"/>
                    <a:pt x="186867" y="135437"/>
                  </a:cubicBezTo>
                  <a:cubicBezTo>
                    <a:pt x="191139" y="129413"/>
                    <a:pt x="197772" y="125486"/>
                    <a:pt x="205114" y="124635"/>
                  </a:cubicBezTo>
                  <a:cubicBezTo>
                    <a:pt x="205574" y="123970"/>
                    <a:pt x="205985" y="123304"/>
                    <a:pt x="206446" y="122690"/>
                  </a:cubicBezTo>
                  <a:cubicBezTo>
                    <a:pt x="206554" y="120581"/>
                    <a:pt x="206951" y="118497"/>
                    <a:pt x="207624" y="116495"/>
                  </a:cubicBezTo>
                  <a:cubicBezTo>
                    <a:pt x="208445" y="113885"/>
                    <a:pt x="209213" y="111376"/>
                    <a:pt x="209982" y="108765"/>
                  </a:cubicBezTo>
                  <a:cubicBezTo>
                    <a:pt x="209932" y="108015"/>
                    <a:pt x="209932" y="107262"/>
                    <a:pt x="209982" y="106512"/>
                  </a:cubicBezTo>
                  <a:cubicBezTo>
                    <a:pt x="212904" y="92434"/>
                    <a:pt x="215108" y="78304"/>
                    <a:pt x="217772" y="64174"/>
                  </a:cubicBezTo>
                  <a:cubicBezTo>
                    <a:pt x="218287" y="61452"/>
                    <a:pt x="219408" y="58880"/>
                    <a:pt x="221053" y="56649"/>
                  </a:cubicBezTo>
                  <a:cubicBezTo>
                    <a:pt x="222254" y="46456"/>
                    <a:pt x="222580" y="36180"/>
                    <a:pt x="222026" y="25932"/>
                  </a:cubicBezTo>
                  <a:cubicBezTo>
                    <a:pt x="220948" y="13935"/>
                    <a:pt x="229810" y="3337"/>
                    <a:pt x="241821" y="2260"/>
                  </a:cubicBezTo>
                  <a:cubicBezTo>
                    <a:pt x="241953" y="2249"/>
                    <a:pt x="242087" y="2238"/>
                    <a:pt x="242220" y="2228"/>
                  </a:cubicBezTo>
                  <a:close/>
                </a:path>
              </a:pathLst>
            </a:custGeom>
            <a:grpFill/>
            <a:ln w="3841" cap="flat">
              <a:solidFill>
                <a:srgbClr val="FFFFFF"/>
              </a:solidFill>
              <a:prstDash val="solid"/>
              <a:miter/>
            </a:ln>
          </p:spPr>
          <p:txBody>
            <a:bodyPr rtlCol="0" anchor="ctr"/>
            <a:lstStyle/>
            <a:p>
              <a:endParaRPr lang="en-US" sz="1350"/>
            </a:p>
          </p:txBody>
        </p:sp>
        <p:sp>
          <p:nvSpPr>
            <p:cNvPr id="342" name="Freeform 341">
              <a:extLst>
                <a:ext uri="{FF2B5EF4-FFF2-40B4-BE49-F238E27FC236}">
                  <a16:creationId xmlns:a16="http://schemas.microsoft.com/office/drawing/2014/main" id="{D37FA09C-EE3D-B34C-A7D1-260DC9F17E43}"/>
                </a:ext>
              </a:extLst>
            </p:cNvPr>
            <p:cNvSpPr/>
            <p:nvPr/>
          </p:nvSpPr>
          <p:spPr>
            <a:xfrm>
              <a:off x="4549714" y="3736569"/>
              <a:ext cx="281890" cy="240617"/>
            </a:xfrm>
            <a:custGeom>
              <a:avLst/>
              <a:gdLst>
                <a:gd name="connsiteX0" fmla="*/ 285375 w 281889"/>
                <a:gd name="connsiteY0" fmla="*/ 99386 h 240616"/>
                <a:gd name="connsiteX1" fmla="*/ 276047 w 281889"/>
                <a:gd name="connsiteY1" fmla="*/ 81826 h 240616"/>
                <a:gd name="connsiteX2" fmla="*/ 274509 w 281889"/>
                <a:gd name="connsiteY2" fmla="*/ 58430 h 240616"/>
                <a:gd name="connsiteX3" fmla="*/ 267539 w 281889"/>
                <a:gd name="connsiteY3" fmla="*/ 31655 h 240616"/>
                <a:gd name="connsiteX4" fmla="*/ 263592 w 281889"/>
                <a:gd name="connsiteY4" fmla="*/ 23771 h 240616"/>
                <a:gd name="connsiteX5" fmla="*/ 236018 w 281889"/>
                <a:gd name="connsiteY5" fmla="*/ 16809 h 240616"/>
                <a:gd name="connsiteX6" fmla="*/ 195580 w 281889"/>
                <a:gd name="connsiteY6" fmla="*/ 12252 h 240616"/>
                <a:gd name="connsiteX7" fmla="*/ 174413 w 281889"/>
                <a:gd name="connsiteY7" fmla="*/ 887 h 240616"/>
                <a:gd name="connsiteX8" fmla="*/ 181486 w 281889"/>
                <a:gd name="connsiteY8" fmla="*/ 17628 h 240616"/>
                <a:gd name="connsiteX9" fmla="*/ 155552 w 281889"/>
                <a:gd name="connsiteY9" fmla="*/ 42509 h 240616"/>
                <a:gd name="connsiteX10" fmla="*/ 153963 w 281889"/>
                <a:gd name="connsiteY10" fmla="*/ 42509 h 240616"/>
                <a:gd name="connsiteX11" fmla="*/ 152989 w 281889"/>
                <a:gd name="connsiteY11" fmla="*/ 44556 h 240616"/>
                <a:gd name="connsiteX12" fmla="*/ 149453 w 281889"/>
                <a:gd name="connsiteY12" fmla="*/ 50802 h 240616"/>
                <a:gd name="connsiteX13" fmla="*/ 137255 w 281889"/>
                <a:gd name="connsiteY13" fmla="*/ 80086 h 240616"/>
                <a:gd name="connsiteX14" fmla="*/ 109988 w 281889"/>
                <a:gd name="connsiteY14" fmla="*/ 119301 h 240616"/>
                <a:gd name="connsiteX15" fmla="*/ 106349 w 281889"/>
                <a:gd name="connsiteY15" fmla="*/ 128977 h 240616"/>
                <a:gd name="connsiteX16" fmla="*/ 90973 w 281889"/>
                <a:gd name="connsiteY16" fmla="*/ 145615 h 240616"/>
                <a:gd name="connsiteX17" fmla="*/ 80723 w 281889"/>
                <a:gd name="connsiteY17" fmla="*/ 161537 h 240616"/>
                <a:gd name="connsiteX18" fmla="*/ 52021 w 281889"/>
                <a:gd name="connsiteY18" fmla="*/ 199780 h 240616"/>
                <a:gd name="connsiteX19" fmla="*/ 17221 w 281889"/>
                <a:gd name="connsiteY19" fmla="*/ 225377 h 240616"/>
                <a:gd name="connsiteX20" fmla="*/ 0 w 281889"/>
                <a:gd name="connsiteY20" fmla="*/ 234439 h 240616"/>
                <a:gd name="connsiteX21" fmla="*/ 88411 w 281889"/>
                <a:gd name="connsiteY21" fmla="*/ 234439 h 240616"/>
                <a:gd name="connsiteX22" fmla="*/ 105478 w 281889"/>
                <a:gd name="connsiteY22" fmla="*/ 244268 h 240616"/>
                <a:gd name="connsiteX23" fmla="*/ 104965 w 281889"/>
                <a:gd name="connsiteY23" fmla="*/ 209302 h 240616"/>
                <a:gd name="connsiteX24" fmla="*/ 142943 w 281889"/>
                <a:gd name="connsiteY24" fmla="*/ 182527 h 240616"/>
                <a:gd name="connsiteX25" fmla="*/ 158319 w 281889"/>
                <a:gd name="connsiteY25" fmla="*/ 177407 h 240616"/>
                <a:gd name="connsiteX26" fmla="*/ 179230 w 281889"/>
                <a:gd name="connsiteY26" fmla="*/ 172288 h 240616"/>
                <a:gd name="connsiteX27" fmla="*/ 191634 w 281889"/>
                <a:gd name="connsiteY27" fmla="*/ 157237 h 240616"/>
                <a:gd name="connsiteX28" fmla="*/ 209469 w 281889"/>
                <a:gd name="connsiteY28" fmla="*/ 150530 h 240616"/>
                <a:gd name="connsiteX29" fmla="*/ 220335 w 281889"/>
                <a:gd name="connsiteY29" fmla="*/ 143004 h 240616"/>
                <a:gd name="connsiteX30" fmla="*/ 223410 w 281889"/>
                <a:gd name="connsiteY30" fmla="*/ 127134 h 240616"/>
                <a:gd name="connsiteX31" fmla="*/ 231201 w 281889"/>
                <a:gd name="connsiteY31" fmla="*/ 120427 h 240616"/>
                <a:gd name="connsiteX32" fmla="*/ 245141 w 281889"/>
                <a:gd name="connsiteY32" fmla="*/ 111263 h 240616"/>
                <a:gd name="connsiteX33" fmla="*/ 280044 w 281889"/>
                <a:gd name="connsiteY33" fmla="*/ 109574 h 240616"/>
                <a:gd name="connsiteX34" fmla="*/ 285375 w 281889"/>
                <a:gd name="connsiteY34" fmla="*/ 99386 h 24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1889" h="240616">
                  <a:moveTo>
                    <a:pt x="285375" y="99386"/>
                  </a:moveTo>
                  <a:cubicBezTo>
                    <a:pt x="284555" y="95188"/>
                    <a:pt x="280711" y="82645"/>
                    <a:pt x="276047" y="81826"/>
                  </a:cubicBezTo>
                  <a:cubicBezTo>
                    <a:pt x="271383" y="81007"/>
                    <a:pt x="274509" y="68465"/>
                    <a:pt x="274509" y="58430"/>
                  </a:cubicBezTo>
                  <a:cubicBezTo>
                    <a:pt x="275097" y="48992"/>
                    <a:pt x="272655" y="39612"/>
                    <a:pt x="267539" y="31655"/>
                  </a:cubicBezTo>
                  <a:cubicBezTo>
                    <a:pt x="265954" y="29170"/>
                    <a:pt x="264632" y="26528"/>
                    <a:pt x="263592" y="23771"/>
                  </a:cubicBezTo>
                  <a:cubicBezTo>
                    <a:pt x="255136" y="23771"/>
                    <a:pt x="244834" y="17065"/>
                    <a:pt x="236018" y="16809"/>
                  </a:cubicBezTo>
                  <a:cubicBezTo>
                    <a:pt x="223718" y="16450"/>
                    <a:pt x="204703" y="23259"/>
                    <a:pt x="195580" y="12252"/>
                  </a:cubicBezTo>
                  <a:cubicBezTo>
                    <a:pt x="186457" y="1245"/>
                    <a:pt x="180717" y="-1724"/>
                    <a:pt x="174413" y="887"/>
                  </a:cubicBezTo>
                  <a:cubicBezTo>
                    <a:pt x="179051" y="5205"/>
                    <a:pt x="181625" y="11296"/>
                    <a:pt x="181486" y="17628"/>
                  </a:cubicBezTo>
                  <a:cubicBezTo>
                    <a:pt x="181486" y="30017"/>
                    <a:pt x="169595" y="43993"/>
                    <a:pt x="155552" y="42509"/>
                  </a:cubicBezTo>
                  <a:lnTo>
                    <a:pt x="153963" y="42509"/>
                  </a:lnTo>
                  <a:cubicBezTo>
                    <a:pt x="153748" y="43238"/>
                    <a:pt x="153420" y="43929"/>
                    <a:pt x="152989" y="44556"/>
                  </a:cubicBezTo>
                  <a:cubicBezTo>
                    <a:pt x="151682" y="46563"/>
                    <a:pt x="150500" y="48649"/>
                    <a:pt x="149453" y="50802"/>
                  </a:cubicBezTo>
                  <a:cubicBezTo>
                    <a:pt x="144686" y="59813"/>
                    <a:pt x="141406" y="70256"/>
                    <a:pt x="137255" y="80086"/>
                  </a:cubicBezTo>
                  <a:cubicBezTo>
                    <a:pt x="130745" y="95444"/>
                    <a:pt x="122647" y="110137"/>
                    <a:pt x="109988" y="119301"/>
                  </a:cubicBezTo>
                  <a:cubicBezTo>
                    <a:pt x="109289" y="122696"/>
                    <a:pt x="108061" y="125961"/>
                    <a:pt x="106349" y="128977"/>
                  </a:cubicBezTo>
                  <a:cubicBezTo>
                    <a:pt x="102403" y="136093"/>
                    <a:pt x="96098" y="139677"/>
                    <a:pt x="90973" y="145615"/>
                  </a:cubicBezTo>
                  <a:cubicBezTo>
                    <a:pt x="87046" y="150577"/>
                    <a:pt x="83613" y="155910"/>
                    <a:pt x="80723" y="161537"/>
                  </a:cubicBezTo>
                  <a:cubicBezTo>
                    <a:pt x="79698" y="172237"/>
                    <a:pt x="62477" y="193124"/>
                    <a:pt x="52021" y="199780"/>
                  </a:cubicBezTo>
                  <a:cubicBezTo>
                    <a:pt x="40079" y="207357"/>
                    <a:pt x="36235" y="221742"/>
                    <a:pt x="17221" y="225377"/>
                  </a:cubicBezTo>
                  <a:cubicBezTo>
                    <a:pt x="10673" y="226524"/>
                    <a:pt x="4650" y="229693"/>
                    <a:pt x="0" y="234439"/>
                  </a:cubicBezTo>
                  <a:lnTo>
                    <a:pt x="88411" y="234439"/>
                  </a:lnTo>
                  <a:cubicBezTo>
                    <a:pt x="106759" y="234439"/>
                    <a:pt x="102556" y="238893"/>
                    <a:pt x="105478" y="244268"/>
                  </a:cubicBezTo>
                  <a:cubicBezTo>
                    <a:pt x="105119" y="227476"/>
                    <a:pt x="104555" y="210940"/>
                    <a:pt x="104965" y="209302"/>
                  </a:cubicBezTo>
                  <a:cubicBezTo>
                    <a:pt x="105734" y="205974"/>
                    <a:pt x="137511" y="185906"/>
                    <a:pt x="142943" y="182527"/>
                  </a:cubicBezTo>
                  <a:cubicBezTo>
                    <a:pt x="148376" y="179148"/>
                    <a:pt x="158319" y="184216"/>
                    <a:pt x="158319" y="177407"/>
                  </a:cubicBezTo>
                  <a:cubicBezTo>
                    <a:pt x="158319" y="170598"/>
                    <a:pt x="171491" y="174029"/>
                    <a:pt x="179230" y="172288"/>
                  </a:cubicBezTo>
                  <a:cubicBezTo>
                    <a:pt x="186533" y="171044"/>
                    <a:pt x="191815" y="164634"/>
                    <a:pt x="191634" y="157237"/>
                  </a:cubicBezTo>
                  <a:cubicBezTo>
                    <a:pt x="191634" y="149711"/>
                    <a:pt x="202499" y="151349"/>
                    <a:pt x="209469" y="150530"/>
                  </a:cubicBezTo>
                  <a:cubicBezTo>
                    <a:pt x="216440" y="149711"/>
                    <a:pt x="215671" y="143004"/>
                    <a:pt x="220335" y="143004"/>
                  </a:cubicBezTo>
                  <a:cubicBezTo>
                    <a:pt x="224999" y="143004"/>
                    <a:pt x="222641" y="135479"/>
                    <a:pt x="223410" y="127134"/>
                  </a:cubicBezTo>
                  <a:cubicBezTo>
                    <a:pt x="224179" y="118789"/>
                    <a:pt x="224230" y="120427"/>
                    <a:pt x="231201" y="120427"/>
                  </a:cubicBezTo>
                  <a:cubicBezTo>
                    <a:pt x="238171" y="120427"/>
                    <a:pt x="245141" y="116280"/>
                    <a:pt x="245141" y="111263"/>
                  </a:cubicBezTo>
                  <a:cubicBezTo>
                    <a:pt x="245141" y="106246"/>
                    <a:pt x="275381" y="109574"/>
                    <a:pt x="280044" y="109574"/>
                  </a:cubicBezTo>
                  <a:cubicBezTo>
                    <a:pt x="284708" y="109574"/>
                    <a:pt x="286143" y="103533"/>
                    <a:pt x="285375" y="99386"/>
                  </a:cubicBezTo>
                  <a:close/>
                </a:path>
              </a:pathLst>
            </a:custGeom>
            <a:grpFill/>
            <a:ln w="3841" cap="flat">
              <a:solidFill>
                <a:srgbClr val="FFFFFF"/>
              </a:solidFill>
              <a:prstDash val="solid"/>
              <a:miter/>
            </a:ln>
          </p:spPr>
          <p:txBody>
            <a:bodyPr rtlCol="0" anchor="ctr"/>
            <a:lstStyle/>
            <a:p>
              <a:endParaRPr lang="en-US" sz="1350"/>
            </a:p>
          </p:txBody>
        </p:sp>
        <p:sp>
          <p:nvSpPr>
            <p:cNvPr id="343" name="Freeform 342">
              <a:extLst>
                <a:ext uri="{FF2B5EF4-FFF2-40B4-BE49-F238E27FC236}">
                  <a16:creationId xmlns:a16="http://schemas.microsoft.com/office/drawing/2014/main" id="{545247D0-3DA7-464B-8A14-DE033FC1B8D2}"/>
                </a:ext>
              </a:extLst>
            </p:cNvPr>
            <p:cNvSpPr/>
            <p:nvPr/>
          </p:nvSpPr>
          <p:spPr>
            <a:xfrm>
              <a:off x="5040928" y="3702336"/>
              <a:ext cx="97380" cy="194541"/>
            </a:xfrm>
            <a:custGeom>
              <a:avLst/>
              <a:gdLst>
                <a:gd name="connsiteX0" fmla="*/ 89428 w 97380"/>
                <a:gd name="connsiteY0" fmla="*/ 104079 h 194541"/>
                <a:gd name="connsiteX1" fmla="*/ 79587 w 97380"/>
                <a:gd name="connsiteY1" fmla="*/ 95376 h 194541"/>
                <a:gd name="connsiteX2" fmla="*/ 60932 w 97380"/>
                <a:gd name="connsiteY2" fmla="*/ 86622 h 194541"/>
                <a:gd name="connsiteX3" fmla="*/ 79587 w 97380"/>
                <a:gd name="connsiteY3" fmla="*/ 68806 h 194541"/>
                <a:gd name="connsiteX4" fmla="*/ 81833 w 97380"/>
                <a:gd name="connsiteY4" fmla="*/ 35940 h 194541"/>
                <a:gd name="connsiteX5" fmla="*/ 80254 w 97380"/>
                <a:gd name="connsiteY5" fmla="*/ 34301 h 194541"/>
                <a:gd name="connsiteX6" fmla="*/ 84508 w 97380"/>
                <a:gd name="connsiteY6" fmla="*/ 11928 h 194541"/>
                <a:gd name="connsiteX7" fmla="*/ 85584 w 97380"/>
                <a:gd name="connsiteY7" fmla="*/ 10546 h 194541"/>
                <a:gd name="connsiteX8" fmla="*/ 41712 w 97380"/>
                <a:gd name="connsiteY8" fmla="*/ 1945 h 194541"/>
                <a:gd name="connsiteX9" fmla="*/ 31102 w 97380"/>
                <a:gd name="connsiteY9" fmla="*/ 0 h 194541"/>
                <a:gd name="connsiteX10" fmla="*/ 24593 w 97380"/>
                <a:gd name="connsiteY10" fmla="*/ 717 h 194541"/>
                <a:gd name="connsiteX11" fmla="*/ 24593 w 97380"/>
                <a:gd name="connsiteY11" fmla="*/ 40751 h 194541"/>
                <a:gd name="connsiteX12" fmla="*/ 17572 w 97380"/>
                <a:gd name="connsiteY12" fmla="*/ 68038 h 194541"/>
                <a:gd name="connsiteX13" fmla="*/ 2196 w 97380"/>
                <a:gd name="connsiteY13" fmla="*/ 84728 h 194541"/>
                <a:gd name="connsiteX14" fmla="*/ 12036 w 97380"/>
                <a:gd name="connsiteY14" fmla="*/ 112066 h 194541"/>
                <a:gd name="connsiteX15" fmla="*/ 21723 w 97380"/>
                <a:gd name="connsiteY15" fmla="*/ 128499 h 194541"/>
                <a:gd name="connsiteX16" fmla="*/ 39969 w 97380"/>
                <a:gd name="connsiteY16" fmla="*/ 143858 h 194541"/>
                <a:gd name="connsiteX17" fmla="*/ 51245 w 97380"/>
                <a:gd name="connsiteY17" fmla="*/ 189319 h 194541"/>
                <a:gd name="connsiteX18" fmla="*/ 53346 w 97380"/>
                <a:gd name="connsiteY18" fmla="*/ 196077 h 194541"/>
                <a:gd name="connsiteX19" fmla="*/ 63186 w 97380"/>
                <a:gd name="connsiteY19" fmla="*/ 186657 h 194541"/>
                <a:gd name="connsiteX20" fmla="*/ 67440 w 97380"/>
                <a:gd name="connsiteY20" fmla="*/ 166179 h 194541"/>
                <a:gd name="connsiteX21" fmla="*/ 69542 w 97380"/>
                <a:gd name="connsiteY21" fmla="*/ 154814 h 194541"/>
                <a:gd name="connsiteX22" fmla="*/ 87788 w 97380"/>
                <a:gd name="connsiteY22" fmla="*/ 136230 h 194541"/>
                <a:gd name="connsiteX23" fmla="*/ 98038 w 97380"/>
                <a:gd name="connsiteY23" fmla="*/ 128295 h 194541"/>
                <a:gd name="connsiteX24" fmla="*/ 98756 w 97380"/>
                <a:gd name="connsiteY24" fmla="*/ 114933 h 194541"/>
                <a:gd name="connsiteX25" fmla="*/ 89428 w 97380"/>
                <a:gd name="connsiteY25" fmla="*/ 104079 h 19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380" h="194541">
                  <a:moveTo>
                    <a:pt x="89428" y="104079"/>
                  </a:moveTo>
                  <a:cubicBezTo>
                    <a:pt x="89428" y="98960"/>
                    <a:pt x="83072" y="90820"/>
                    <a:pt x="79587" y="95376"/>
                  </a:cubicBezTo>
                  <a:cubicBezTo>
                    <a:pt x="76102" y="99932"/>
                    <a:pt x="62725" y="96093"/>
                    <a:pt x="60932" y="86622"/>
                  </a:cubicBezTo>
                  <a:cubicBezTo>
                    <a:pt x="59138" y="77151"/>
                    <a:pt x="69696" y="77509"/>
                    <a:pt x="79587" y="68806"/>
                  </a:cubicBezTo>
                  <a:cubicBezTo>
                    <a:pt x="89293" y="60350"/>
                    <a:pt x="90299" y="45635"/>
                    <a:pt x="81833" y="35940"/>
                  </a:cubicBezTo>
                  <a:cubicBezTo>
                    <a:pt x="81334" y="35368"/>
                    <a:pt x="80807" y="34821"/>
                    <a:pt x="80254" y="34301"/>
                  </a:cubicBezTo>
                  <a:cubicBezTo>
                    <a:pt x="69696" y="25188"/>
                    <a:pt x="77127" y="20273"/>
                    <a:pt x="84508" y="11928"/>
                  </a:cubicBezTo>
                  <a:cubicBezTo>
                    <a:pt x="84898" y="11493"/>
                    <a:pt x="85257" y="11031"/>
                    <a:pt x="85584" y="10546"/>
                  </a:cubicBezTo>
                  <a:cubicBezTo>
                    <a:pt x="71996" y="3805"/>
                    <a:pt x="56843" y="834"/>
                    <a:pt x="41712" y="1945"/>
                  </a:cubicBezTo>
                  <a:cubicBezTo>
                    <a:pt x="38067" y="2216"/>
                    <a:pt x="34414" y="1546"/>
                    <a:pt x="31102" y="0"/>
                  </a:cubicBezTo>
                  <a:cubicBezTo>
                    <a:pt x="28971" y="508"/>
                    <a:pt x="26785" y="749"/>
                    <a:pt x="24593" y="717"/>
                  </a:cubicBezTo>
                  <a:cubicBezTo>
                    <a:pt x="22492" y="15768"/>
                    <a:pt x="20596" y="34659"/>
                    <a:pt x="24593" y="40751"/>
                  </a:cubicBezTo>
                  <a:cubicBezTo>
                    <a:pt x="30231" y="49864"/>
                    <a:pt x="23209" y="65018"/>
                    <a:pt x="17572" y="68038"/>
                  </a:cubicBezTo>
                  <a:cubicBezTo>
                    <a:pt x="11934" y="71059"/>
                    <a:pt x="7731" y="84728"/>
                    <a:pt x="2196" y="84728"/>
                  </a:cubicBezTo>
                  <a:cubicBezTo>
                    <a:pt x="-3340" y="84728"/>
                    <a:pt x="2196" y="107510"/>
                    <a:pt x="12036" y="112066"/>
                  </a:cubicBezTo>
                  <a:cubicBezTo>
                    <a:pt x="18579" y="114765"/>
                    <a:pt x="22534" y="121474"/>
                    <a:pt x="21723" y="128499"/>
                  </a:cubicBezTo>
                  <a:cubicBezTo>
                    <a:pt x="21723" y="133056"/>
                    <a:pt x="35766" y="137612"/>
                    <a:pt x="39969" y="143858"/>
                  </a:cubicBezTo>
                  <a:cubicBezTo>
                    <a:pt x="44172" y="150104"/>
                    <a:pt x="51245" y="178722"/>
                    <a:pt x="51245" y="189319"/>
                  </a:cubicBezTo>
                  <a:cubicBezTo>
                    <a:pt x="51211" y="191737"/>
                    <a:pt x="51947" y="194103"/>
                    <a:pt x="53346" y="196077"/>
                  </a:cubicBezTo>
                  <a:cubicBezTo>
                    <a:pt x="57285" y="193705"/>
                    <a:pt x="60646" y="190487"/>
                    <a:pt x="63186" y="186657"/>
                  </a:cubicBezTo>
                  <a:cubicBezTo>
                    <a:pt x="66364" y="180206"/>
                    <a:pt x="68824" y="169251"/>
                    <a:pt x="67440" y="166179"/>
                  </a:cubicBezTo>
                  <a:cubicBezTo>
                    <a:pt x="65843" y="162307"/>
                    <a:pt x="66665" y="157860"/>
                    <a:pt x="69542" y="154814"/>
                  </a:cubicBezTo>
                  <a:cubicBezTo>
                    <a:pt x="72668" y="151793"/>
                    <a:pt x="85328" y="137356"/>
                    <a:pt x="87788" y="136230"/>
                  </a:cubicBezTo>
                  <a:cubicBezTo>
                    <a:pt x="90248" y="135103"/>
                    <a:pt x="98346" y="136640"/>
                    <a:pt x="98038" y="128295"/>
                  </a:cubicBezTo>
                  <a:cubicBezTo>
                    <a:pt x="98037" y="123831"/>
                    <a:pt x="98276" y="119371"/>
                    <a:pt x="98756" y="114933"/>
                  </a:cubicBezTo>
                  <a:cubicBezTo>
                    <a:pt x="92862" y="110991"/>
                    <a:pt x="89428" y="106383"/>
                    <a:pt x="89428" y="104079"/>
                  </a:cubicBezTo>
                  <a:close/>
                </a:path>
              </a:pathLst>
            </a:custGeom>
            <a:grpFill/>
            <a:ln w="3841" cap="flat">
              <a:solidFill>
                <a:srgbClr val="FFFFFF"/>
              </a:solidFill>
              <a:prstDash val="solid"/>
              <a:miter/>
            </a:ln>
          </p:spPr>
          <p:txBody>
            <a:bodyPr rtlCol="0" anchor="ctr"/>
            <a:lstStyle/>
            <a:p>
              <a:endParaRPr lang="en-US" sz="1350"/>
            </a:p>
          </p:txBody>
        </p:sp>
        <p:sp>
          <p:nvSpPr>
            <p:cNvPr id="344" name="Freeform 343">
              <a:extLst>
                <a:ext uri="{FF2B5EF4-FFF2-40B4-BE49-F238E27FC236}">
                  <a16:creationId xmlns:a16="http://schemas.microsoft.com/office/drawing/2014/main" id="{94012F68-800B-514C-9F0F-721A3EAE93AB}"/>
                </a:ext>
              </a:extLst>
            </p:cNvPr>
            <p:cNvSpPr/>
            <p:nvPr/>
          </p:nvSpPr>
          <p:spPr>
            <a:xfrm>
              <a:off x="4654410" y="3698306"/>
              <a:ext cx="492026" cy="511950"/>
            </a:xfrm>
            <a:custGeom>
              <a:avLst/>
              <a:gdLst>
                <a:gd name="connsiteX0" fmla="*/ 169814 w 492025"/>
                <a:gd name="connsiteY0" fmla="*/ 96692 h 511950"/>
                <a:gd name="connsiteX1" fmla="*/ 171351 w 492025"/>
                <a:gd name="connsiteY1" fmla="*/ 120089 h 511950"/>
                <a:gd name="connsiteX2" fmla="*/ 180679 w 492025"/>
                <a:gd name="connsiteY2" fmla="*/ 137648 h 511950"/>
                <a:gd name="connsiteX3" fmla="*/ 175246 w 492025"/>
                <a:gd name="connsiteY3" fmla="*/ 147887 h 511950"/>
                <a:gd name="connsiteX4" fmla="*/ 140343 w 492025"/>
                <a:gd name="connsiteY4" fmla="*/ 149577 h 511950"/>
                <a:gd name="connsiteX5" fmla="*/ 126403 w 492025"/>
                <a:gd name="connsiteY5" fmla="*/ 158741 h 511950"/>
                <a:gd name="connsiteX6" fmla="*/ 118612 w 492025"/>
                <a:gd name="connsiteY6" fmla="*/ 165447 h 511950"/>
                <a:gd name="connsiteX7" fmla="*/ 115537 w 492025"/>
                <a:gd name="connsiteY7" fmla="*/ 181318 h 511950"/>
                <a:gd name="connsiteX8" fmla="*/ 104672 w 492025"/>
                <a:gd name="connsiteY8" fmla="*/ 188843 h 511950"/>
                <a:gd name="connsiteX9" fmla="*/ 86836 w 492025"/>
                <a:gd name="connsiteY9" fmla="*/ 195550 h 511950"/>
                <a:gd name="connsiteX10" fmla="*/ 74432 w 492025"/>
                <a:gd name="connsiteY10" fmla="*/ 210601 h 511950"/>
                <a:gd name="connsiteX11" fmla="*/ 53521 w 492025"/>
                <a:gd name="connsiteY11" fmla="*/ 215721 h 511950"/>
                <a:gd name="connsiteX12" fmla="*/ 38145 w 492025"/>
                <a:gd name="connsiteY12" fmla="*/ 220840 h 511950"/>
                <a:gd name="connsiteX13" fmla="*/ 167 w 492025"/>
                <a:gd name="connsiteY13" fmla="*/ 247615 h 511950"/>
                <a:gd name="connsiteX14" fmla="*/ 680 w 492025"/>
                <a:gd name="connsiteY14" fmla="*/ 282582 h 511950"/>
                <a:gd name="connsiteX15" fmla="*/ 5344 w 492025"/>
                <a:gd name="connsiteY15" fmla="*/ 287189 h 511950"/>
                <a:gd name="connsiteX16" fmla="*/ 235981 w 492025"/>
                <a:gd name="connsiteY16" fmla="*/ 453061 h 511950"/>
                <a:gd name="connsiteX17" fmla="*/ 251049 w 492025"/>
                <a:gd name="connsiteY17" fmla="*/ 476508 h 511950"/>
                <a:gd name="connsiteX18" fmla="*/ 277803 w 492025"/>
                <a:gd name="connsiteY18" fmla="*/ 485519 h 511950"/>
                <a:gd name="connsiteX19" fmla="*/ 289489 w 492025"/>
                <a:gd name="connsiteY19" fmla="*/ 512550 h 511950"/>
                <a:gd name="connsiteX20" fmla="*/ 312911 w 492025"/>
                <a:gd name="connsiteY20" fmla="*/ 507430 h 511950"/>
                <a:gd name="connsiteX21" fmla="*/ 349711 w 492025"/>
                <a:gd name="connsiteY21" fmla="*/ 494785 h 511950"/>
                <a:gd name="connsiteX22" fmla="*/ 393173 w 492025"/>
                <a:gd name="connsiteY22" fmla="*/ 456952 h 511950"/>
                <a:gd name="connsiteX23" fmla="*/ 495371 w 492025"/>
                <a:gd name="connsiteY23" fmla="*/ 387634 h 511950"/>
                <a:gd name="connsiteX24" fmla="*/ 495371 w 492025"/>
                <a:gd name="connsiteY24" fmla="*/ 387634 h 511950"/>
                <a:gd name="connsiteX25" fmla="*/ 483378 w 492025"/>
                <a:gd name="connsiteY25" fmla="*/ 365773 h 511950"/>
                <a:gd name="connsiteX26" fmla="*/ 465849 w 492025"/>
                <a:gd name="connsiteY26" fmla="*/ 360142 h 511950"/>
                <a:gd name="connsiteX27" fmla="*/ 449192 w 492025"/>
                <a:gd name="connsiteY27" fmla="*/ 349903 h 511950"/>
                <a:gd name="connsiteX28" fmla="*/ 446527 w 492025"/>
                <a:gd name="connsiteY28" fmla="*/ 330039 h 511950"/>
                <a:gd name="connsiteX29" fmla="*/ 436020 w 492025"/>
                <a:gd name="connsiteY29" fmla="*/ 313964 h 511950"/>
                <a:gd name="connsiteX30" fmla="*/ 446271 w 492025"/>
                <a:gd name="connsiteY30" fmla="*/ 301268 h 511950"/>
                <a:gd name="connsiteX31" fmla="*/ 442785 w 492025"/>
                <a:gd name="connsiteY31" fmla="*/ 289544 h 511950"/>
                <a:gd name="connsiteX32" fmla="*/ 442785 w 492025"/>
                <a:gd name="connsiteY32" fmla="*/ 273622 h 511950"/>
                <a:gd name="connsiteX33" fmla="*/ 444528 w 492025"/>
                <a:gd name="connsiteY33" fmla="*/ 256165 h 511950"/>
                <a:gd name="connsiteX34" fmla="*/ 445246 w 492025"/>
                <a:gd name="connsiteY34" fmla="*/ 229236 h 511950"/>
                <a:gd name="connsiteX35" fmla="*/ 434329 w 492025"/>
                <a:gd name="connsiteY35" fmla="*/ 205738 h 511950"/>
                <a:gd name="connsiteX36" fmla="*/ 439454 w 492025"/>
                <a:gd name="connsiteY36" fmla="*/ 200618 h 511950"/>
                <a:gd name="connsiteX37" fmla="*/ 437353 w 492025"/>
                <a:gd name="connsiteY37" fmla="*/ 193860 h 511950"/>
                <a:gd name="connsiteX38" fmla="*/ 426077 w 492025"/>
                <a:gd name="connsiteY38" fmla="*/ 148399 h 511950"/>
                <a:gd name="connsiteX39" fmla="*/ 407831 w 492025"/>
                <a:gd name="connsiteY39" fmla="*/ 133041 h 511950"/>
                <a:gd name="connsiteX40" fmla="*/ 397939 w 492025"/>
                <a:gd name="connsiteY40" fmla="*/ 116402 h 511950"/>
                <a:gd name="connsiteX41" fmla="*/ 388099 w 492025"/>
                <a:gd name="connsiteY41" fmla="*/ 89064 h 511950"/>
                <a:gd name="connsiteX42" fmla="*/ 403475 w 492025"/>
                <a:gd name="connsiteY42" fmla="*/ 72375 h 511950"/>
                <a:gd name="connsiteX43" fmla="*/ 410496 w 492025"/>
                <a:gd name="connsiteY43" fmla="*/ 45088 h 511950"/>
                <a:gd name="connsiteX44" fmla="*/ 410496 w 492025"/>
                <a:gd name="connsiteY44" fmla="*/ 5053 h 511950"/>
                <a:gd name="connsiteX45" fmla="*/ 388099 w 492025"/>
                <a:gd name="connsiteY45" fmla="*/ 343 h 511950"/>
                <a:gd name="connsiteX46" fmla="*/ 363857 w 492025"/>
                <a:gd name="connsiteY46" fmla="*/ 3006 h 511950"/>
                <a:gd name="connsiteX47" fmla="*/ 330798 w 492025"/>
                <a:gd name="connsiteY47" fmla="*/ 10224 h 511950"/>
                <a:gd name="connsiteX48" fmla="*/ 241465 w 492025"/>
                <a:gd name="connsiteY48" fmla="*/ 15907 h 511950"/>
                <a:gd name="connsiteX49" fmla="*/ 204563 w 492025"/>
                <a:gd name="connsiteY49" fmla="*/ 37153 h 511950"/>
                <a:gd name="connsiteX50" fmla="*/ 167302 w 492025"/>
                <a:gd name="connsiteY50" fmla="*/ 57989 h 511950"/>
                <a:gd name="connsiteX51" fmla="*/ 158282 w 492025"/>
                <a:gd name="connsiteY51" fmla="*/ 62289 h 511950"/>
                <a:gd name="connsiteX52" fmla="*/ 162228 w 492025"/>
                <a:gd name="connsiteY52" fmla="*/ 70173 h 511950"/>
                <a:gd name="connsiteX53" fmla="*/ 169814 w 492025"/>
                <a:gd name="connsiteY53" fmla="*/ 96692 h 51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2025" h="511950">
                  <a:moveTo>
                    <a:pt x="169814" y="96692"/>
                  </a:moveTo>
                  <a:cubicBezTo>
                    <a:pt x="169814" y="106931"/>
                    <a:pt x="166687" y="119269"/>
                    <a:pt x="171351" y="120089"/>
                  </a:cubicBezTo>
                  <a:cubicBezTo>
                    <a:pt x="176015" y="120908"/>
                    <a:pt x="179859" y="133450"/>
                    <a:pt x="180679" y="137648"/>
                  </a:cubicBezTo>
                  <a:cubicBezTo>
                    <a:pt x="181499" y="141846"/>
                    <a:pt x="179859" y="147887"/>
                    <a:pt x="175246" y="147887"/>
                  </a:cubicBezTo>
                  <a:cubicBezTo>
                    <a:pt x="170634" y="147887"/>
                    <a:pt x="140343" y="144509"/>
                    <a:pt x="140343" y="149577"/>
                  </a:cubicBezTo>
                  <a:cubicBezTo>
                    <a:pt x="140343" y="154645"/>
                    <a:pt x="133373" y="158741"/>
                    <a:pt x="126403" y="158741"/>
                  </a:cubicBezTo>
                  <a:cubicBezTo>
                    <a:pt x="119432" y="158741"/>
                    <a:pt x="119432" y="157103"/>
                    <a:pt x="118612" y="165447"/>
                  </a:cubicBezTo>
                  <a:cubicBezTo>
                    <a:pt x="117792" y="173792"/>
                    <a:pt x="120201" y="181318"/>
                    <a:pt x="115537" y="181318"/>
                  </a:cubicBezTo>
                  <a:cubicBezTo>
                    <a:pt x="110873" y="181318"/>
                    <a:pt x="111642" y="188025"/>
                    <a:pt x="104672" y="188843"/>
                  </a:cubicBezTo>
                  <a:cubicBezTo>
                    <a:pt x="97701" y="189662"/>
                    <a:pt x="86836" y="188025"/>
                    <a:pt x="86836" y="195550"/>
                  </a:cubicBezTo>
                  <a:cubicBezTo>
                    <a:pt x="87017" y="202948"/>
                    <a:pt x="81735" y="209357"/>
                    <a:pt x="74432" y="210601"/>
                  </a:cubicBezTo>
                  <a:cubicBezTo>
                    <a:pt x="66693" y="212240"/>
                    <a:pt x="53521" y="208912"/>
                    <a:pt x="53521" y="215721"/>
                  </a:cubicBezTo>
                  <a:cubicBezTo>
                    <a:pt x="53521" y="222530"/>
                    <a:pt x="43271" y="217359"/>
                    <a:pt x="38145" y="220840"/>
                  </a:cubicBezTo>
                  <a:cubicBezTo>
                    <a:pt x="33020" y="224322"/>
                    <a:pt x="936" y="244288"/>
                    <a:pt x="167" y="247615"/>
                  </a:cubicBezTo>
                  <a:cubicBezTo>
                    <a:pt x="-243" y="249254"/>
                    <a:pt x="167" y="265790"/>
                    <a:pt x="680" y="282582"/>
                  </a:cubicBezTo>
                  <a:cubicBezTo>
                    <a:pt x="1792" y="284508"/>
                    <a:pt x="3403" y="286099"/>
                    <a:pt x="5344" y="287189"/>
                  </a:cubicBezTo>
                  <a:cubicBezTo>
                    <a:pt x="17081" y="294408"/>
                    <a:pt x="229421" y="445894"/>
                    <a:pt x="235981" y="453061"/>
                  </a:cubicBezTo>
                  <a:cubicBezTo>
                    <a:pt x="241779" y="460351"/>
                    <a:pt x="246827" y="468207"/>
                    <a:pt x="251049" y="476508"/>
                  </a:cubicBezTo>
                  <a:cubicBezTo>
                    <a:pt x="260455" y="477807"/>
                    <a:pt x="269531" y="480864"/>
                    <a:pt x="277803" y="485519"/>
                  </a:cubicBezTo>
                  <a:cubicBezTo>
                    <a:pt x="289489" y="492737"/>
                    <a:pt x="289489" y="512550"/>
                    <a:pt x="289489" y="512550"/>
                  </a:cubicBezTo>
                  <a:cubicBezTo>
                    <a:pt x="289489" y="512550"/>
                    <a:pt x="304557" y="508966"/>
                    <a:pt x="312911" y="507430"/>
                  </a:cubicBezTo>
                  <a:cubicBezTo>
                    <a:pt x="321266" y="505894"/>
                    <a:pt x="349711" y="494785"/>
                    <a:pt x="349711" y="494785"/>
                  </a:cubicBezTo>
                  <a:lnTo>
                    <a:pt x="393173" y="456952"/>
                  </a:lnTo>
                  <a:lnTo>
                    <a:pt x="495371" y="387634"/>
                  </a:lnTo>
                  <a:lnTo>
                    <a:pt x="495371" y="387634"/>
                  </a:lnTo>
                  <a:cubicBezTo>
                    <a:pt x="492244" y="375552"/>
                    <a:pt x="488862" y="365773"/>
                    <a:pt x="483378" y="365773"/>
                  </a:cubicBezTo>
                  <a:cubicBezTo>
                    <a:pt x="477894" y="365773"/>
                    <a:pt x="473127" y="360142"/>
                    <a:pt x="465849" y="360142"/>
                  </a:cubicBezTo>
                  <a:cubicBezTo>
                    <a:pt x="458571" y="360142"/>
                    <a:pt x="450063" y="356353"/>
                    <a:pt x="449192" y="349903"/>
                  </a:cubicBezTo>
                  <a:cubicBezTo>
                    <a:pt x="448321" y="343453"/>
                    <a:pt x="451806" y="338538"/>
                    <a:pt x="446527" y="330039"/>
                  </a:cubicBezTo>
                  <a:cubicBezTo>
                    <a:pt x="441248" y="321541"/>
                    <a:pt x="436020" y="317753"/>
                    <a:pt x="436020" y="313964"/>
                  </a:cubicBezTo>
                  <a:cubicBezTo>
                    <a:pt x="436020" y="310176"/>
                    <a:pt x="444938" y="302804"/>
                    <a:pt x="446271" y="301268"/>
                  </a:cubicBezTo>
                  <a:cubicBezTo>
                    <a:pt x="447603" y="299732"/>
                    <a:pt x="442785" y="293691"/>
                    <a:pt x="442785" y="289544"/>
                  </a:cubicBezTo>
                  <a:cubicBezTo>
                    <a:pt x="442785" y="285397"/>
                    <a:pt x="439249" y="278179"/>
                    <a:pt x="442785" y="273622"/>
                  </a:cubicBezTo>
                  <a:cubicBezTo>
                    <a:pt x="447195" y="268841"/>
                    <a:pt x="447906" y="261722"/>
                    <a:pt x="444528" y="256165"/>
                  </a:cubicBezTo>
                  <a:cubicBezTo>
                    <a:pt x="440633" y="247820"/>
                    <a:pt x="449653" y="240243"/>
                    <a:pt x="445246" y="229236"/>
                  </a:cubicBezTo>
                  <a:cubicBezTo>
                    <a:pt x="440838" y="218229"/>
                    <a:pt x="433663" y="209526"/>
                    <a:pt x="434329" y="205738"/>
                  </a:cubicBezTo>
                  <a:cubicBezTo>
                    <a:pt x="434636" y="204100"/>
                    <a:pt x="436892" y="202359"/>
                    <a:pt x="439454" y="200618"/>
                  </a:cubicBezTo>
                  <a:cubicBezTo>
                    <a:pt x="438055" y="198645"/>
                    <a:pt x="437319" y="196279"/>
                    <a:pt x="437353" y="193860"/>
                  </a:cubicBezTo>
                  <a:cubicBezTo>
                    <a:pt x="437353" y="183263"/>
                    <a:pt x="430331" y="154441"/>
                    <a:pt x="426077" y="148399"/>
                  </a:cubicBezTo>
                  <a:cubicBezTo>
                    <a:pt x="421823" y="142358"/>
                    <a:pt x="407831" y="137751"/>
                    <a:pt x="407831" y="133041"/>
                  </a:cubicBezTo>
                  <a:cubicBezTo>
                    <a:pt x="408710" y="125892"/>
                    <a:pt x="404644" y="119052"/>
                    <a:pt x="397939" y="116402"/>
                  </a:cubicBezTo>
                  <a:cubicBezTo>
                    <a:pt x="388099" y="111846"/>
                    <a:pt x="382564" y="89064"/>
                    <a:pt x="388099" y="89064"/>
                  </a:cubicBezTo>
                  <a:cubicBezTo>
                    <a:pt x="393634" y="89064"/>
                    <a:pt x="397939" y="75447"/>
                    <a:pt x="403475" y="72375"/>
                  </a:cubicBezTo>
                  <a:cubicBezTo>
                    <a:pt x="409010" y="69303"/>
                    <a:pt x="416134" y="54201"/>
                    <a:pt x="410496" y="45088"/>
                  </a:cubicBezTo>
                  <a:cubicBezTo>
                    <a:pt x="406755" y="38996"/>
                    <a:pt x="408651" y="20105"/>
                    <a:pt x="410496" y="5053"/>
                  </a:cubicBezTo>
                  <a:cubicBezTo>
                    <a:pt x="402833" y="4642"/>
                    <a:pt x="395278" y="3054"/>
                    <a:pt x="388099" y="343"/>
                  </a:cubicBezTo>
                  <a:cubicBezTo>
                    <a:pt x="383896" y="-1141"/>
                    <a:pt x="371595" y="2647"/>
                    <a:pt x="363857" y="3006"/>
                  </a:cubicBezTo>
                  <a:cubicBezTo>
                    <a:pt x="356117" y="3364"/>
                    <a:pt x="337102" y="16675"/>
                    <a:pt x="330798" y="10224"/>
                  </a:cubicBezTo>
                  <a:cubicBezTo>
                    <a:pt x="324494" y="3773"/>
                    <a:pt x="259762" y="15343"/>
                    <a:pt x="241465" y="15907"/>
                  </a:cubicBezTo>
                  <a:cubicBezTo>
                    <a:pt x="223168" y="16470"/>
                    <a:pt x="215429" y="37153"/>
                    <a:pt x="204563" y="37153"/>
                  </a:cubicBezTo>
                  <a:cubicBezTo>
                    <a:pt x="193698" y="37153"/>
                    <a:pt x="176425" y="46982"/>
                    <a:pt x="167302" y="57989"/>
                  </a:cubicBezTo>
                  <a:cubicBezTo>
                    <a:pt x="165125" y="60742"/>
                    <a:pt x="161794" y="62330"/>
                    <a:pt x="158282" y="62289"/>
                  </a:cubicBezTo>
                  <a:cubicBezTo>
                    <a:pt x="159321" y="65046"/>
                    <a:pt x="160644" y="67689"/>
                    <a:pt x="162228" y="70173"/>
                  </a:cubicBezTo>
                  <a:cubicBezTo>
                    <a:pt x="167508" y="77986"/>
                    <a:pt x="170165" y="87273"/>
                    <a:pt x="169814" y="96692"/>
                  </a:cubicBezTo>
                  <a:close/>
                </a:path>
              </a:pathLst>
            </a:custGeom>
            <a:grpFill/>
            <a:ln w="3841" cap="flat">
              <a:solidFill>
                <a:srgbClr val="FFFFFF"/>
              </a:solidFill>
              <a:prstDash val="solid"/>
              <a:miter/>
            </a:ln>
          </p:spPr>
          <p:txBody>
            <a:bodyPr rtlCol="0" anchor="ctr"/>
            <a:lstStyle/>
            <a:p>
              <a:endParaRPr lang="en-US" sz="1350"/>
            </a:p>
          </p:txBody>
        </p:sp>
        <p:sp>
          <p:nvSpPr>
            <p:cNvPr id="345" name="Freeform 344">
              <a:extLst>
                <a:ext uri="{FF2B5EF4-FFF2-40B4-BE49-F238E27FC236}">
                  <a16:creationId xmlns:a16="http://schemas.microsoft.com/office/drawing/2014/main" id="{767C90EF-66D1-EE47-B072-F233FFE5E7FB}"/>
                </a:ext>
              </a:extLst>
            </p:cNvPr>
            <p:cNvSpPr/>
            <p:nvPr/>
          </p:nvSpPr>
          <p:spPr>
            <a:xfrm>
              <a:off x="5089097" y="3817320"/>
              <a:ext cx="358769" cy="373724"/>
            </a:xfrm>
            <a:custGeom>
              <a:avLst/>
              <a:gdLst>
                <a:gd name="connsiteX0" fmla="*/ 359435 w 358768"/>
                <a:gd name="connsiteY0" fmla="*/ 32918 h 373723"/>
                <a:gd name="connsiteX1" fmla="*/ 358768 w 358768"/>
                <a:gd name="connsiteY1" fmla="*/ 31946 h 373723"/>
                <a:gd name="connsiteX2" fmla="*/ 326787 w 358768"/>
                <a:gd name="connsiteY2" fmla="*/ 22833 h 373723"/>
                <a:gd name="connsiteX3" fmla="*/ 300392 w 358768"/>
                <a:gd name="connsiteY3" fmla="*/ 4761 h 373723"/>
                <a:gd name="connsiteX4" fmla="*/ 275432 w 358768"/>
                <a:gd name="connsiteY4" fmla="*/ 27338 h 373723"/>
                <a:gd name="connsiteX5" fmla="*/ 253086 w 358768"/>
                <a:gd name="connsiteY5" fmla="*/ 14283 h 373723"/>
                <a:gd name="connsiteX6" fmla="*/ 237710 w 358768"/>
                <a:gd name="connsiteY6" fmla="*/ 31946 h 373723"/>
                <a:gd name="connsiteX7" fmla="*/ 240887 w 358768"/>
                <a:gd name="connsiteY7" fmla="*/ 65274 h 373723"/>
                <a:gd name="connsiteX8" fmla="*/ 204293 w 358768"/>
                <a:gd name="connsiteY8" fmla="*/ 65683 h 373723"/>
                <a:gd name="connsiteX9" fmla="*/ 160369 w 358768"/>
                <a:gd name="connsiteY9" fmla="*/ 48584 h 373723"/>
                <a:gd name="connsiteX10" fmla="*/ 136793 w 358768"/>
                <a:gd name="connsiteY10" fmla="*/ 30410 h 373723"/>
                <a:gd name="connsiteX11" fmla="*/ 121417 w 358768"/>
                <a:gd name="connsiteY11" fmla="*/ 15614 h 373723"/>
                <a:gd name="connsiteX12" fmla="*/ 78211 w 358768"/>
                <a:gd name="connsiteY12" fmla="*/ 6143 h 373723"/>
                <a:gd name="connsiteX13" fmla="*/ 50740 w 358768"/>
                <a:gd name="connsiteY13" fmla="*/ 0 h 373723"/>
                <a:gd name="connsiteX14" fmla="*/ 50022 w 358768"/>
                <a:gd name="connsiteY14" fmla="*/ 13362 h 373723"/>
                <a:gd name="connsiteX15" fmla="*/ 39772 w 358768"/>
                <a:gd name="connsiteY15" fmla="*/ 21297 h 373723"/>
                <a:gd name="connsiteX16" fmla="*/ 21526 w 358768"/>
                <a:gd name="connsiteY16" fmla="*/ 39881 h 373723"/>
                <a:gd name="connsiteX17" fmla="*/ 19425 w 358768"/>
                <a:gd name="connsiteY17" fmla="*/ 51246 h 373723"/>
                <a:gd name="connsiteX18" fmla="*/ 15171 w 358768"/>
                <a:gd name="connsiteY18" fmla="*/ 71724 h 373723"/>
                <a:gd name="connsiteX19" fmla="*/ 51 w 358768"/>
                <a:gd name="connsiteY19" fmla="*/ 86520 h 373723"/>
                <a:gd name="connsiteX20" fmla="*/ 10968 w 358768"/>
                <a:gd name="connsiteY20" fmla="*/ 110018 h 373723"/>
                <a:gd name="connsiteX21" fmla="*/ 10250 w 358768"/>
                <a:gd name="connsiteY21" fmla="*/ 136947 h 373723"/>
                <a:gd name="connsiteX22" fmla="*/ 8507 w 358768"/>
                <a:gd name="connsiteY22" fmla="*/ 154404 h 373723"/>
                <a:gd name="connsiteX23" fmla="*/ 8508 w 358768"/>
                <a:gd name="connsiteY23" fmla="*/ 170326 h 373723"/>
                <a:gd name="connsiteX24" fmla="*/ 11993 w 358768"/>
                <a:gd name="connsiteY24" fmla="*/ 182050 h 373723"/>
                <a:gd name="connsiteX25" fmla="*/ 1742 w 358768"/>
                <a:gd name="connsiteY25" fmla="*/ 194746 h 373723"/>
                <a:gd name="connsiteX26" fmla="*/ 12249 w 358768"/>
                <a:gd name="connsiteY26" fmla="*/ 210821 h 373723"/>
                <a:gd name="connsiteX27" fmla="*/ 14914 w 358768"/>
                <a:gd name="connsiteY27" fmla="*/ 230685 h 373723"/>
                <a:gd name="connsiteX28" fmla="*/ 31571 w 358768"/>
                <a:gd name="connsiteY28" fmla="*/ 240924 h 373723"/>
                <a:gd name="connsiteX29" fmla="*/ 49100 w 358768"/>
                <a:gd name="connsiteY29" fmla="*/ 246555 h 373723"/>
                <a:gd name="connsiteX30" fmla="*/ 61093 w 358768"/>
                <a:gd name="connsiteY30" fmla="*/ 268416 h 373723"/>
                <a:gd name="connsiteX31" fmla="*/ 95945 w 358768"/>
                <a:gd name="connsiteY31" fmla="*/ 275634 h 373723"/>
                <a:gd name="connsiteX32" fmla="*/ 111013 w 358768"/>
                <a:gd name="connsiteY32" fmla="*/ 291863 h 373723"/>
                <a:gd name="connsiteX33" fmla="*/ 151144 w 358768"/>
                <a:gd name="connsiteY33" fmla="*/ 268416 h 373723"/>
                <a:gd name="connsiteX34" fmla="*/ 332322 w 358768"/>
                <a:gd name="connsiteY34" fmla="*/ 373929 h 373723"/>
                <a:gd name="connsiteX35" fmla="*/ 332322 w 358768"/>
                <a:gd name="connsiteY35" fmla="*/ 360362 h 373723"/>
                <a:gd name="connsiteX36" fmla="*/ 354361 w 358768"/>
                <a:gd name="connsiteY36" fmla="*/ 360362 h 373723"/>
                <a:gd name="connsiteX37" fmla="*/ 354361 w 358768"/>
                <a:gd name="connsiteY37" fmla="*/ 108892 h 373723"/>
                <a:gd name="connsiteX38" fmla="*/ 354361 w 358768"/>
                <a:gd name="connsiteY38" fmla="*/ 70905 h 373723"/>
                <a:gd name="connsiteX39" fmla="*/ 357282 w 358768"/>
                <a:gd name="connsiteY39" fmla="*/ 39318 h 373723"/>
                <a:gd name="connsiteX40" fmla="*/ 359435 w 358768"/>
                <a:gd name="connsiteY40" fmla="*/ 32918 h 3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8768" h="373723">
                  <a:moveTo>
                    <a:pt x="359435" y="32918"/>
                  </a:moveTo>
                  <a:cubicBezTo>
                    <a:pt x="359178" y="32619"/>
                    <a:pt x="358955" y="32293"/>
                    <a:pt x="358768" y="31946"/>
                  </a:cubicBezTo>
                  <a:cubicBezTo>
                    <a:pt x="357026" y="26826"/>
                    <a:pt x="347493" y="26212"/>
                    <a:pt x="326787" y="22833"/>
                  </a:cubicBezTo>
                  <a:cubicBezTo>
                    <a:pt x="309771" y="20017"/>
                    <a:pt x="311872" y="9318"/>
                    <a:pt x="300392" y="4761"/>
                  </a:cubicBezTo>
                  <a:cubicBezTo>
                    <a:pt x="299701" y="17862"/>
                    <a:pt x="288551" y="27947"/>
                    <a:pt x="275432" y="27338"/>
                  </a:cubicBezTo>
                  <a:cubicBezTo>
                    <a:pt x="266050" y="27799"/>
                    <a:pt x="257283" y="22677"/>
                    <a:pt x="253086" y="14283"/>
                  </a:cubicBezTo>
                  <a:cubicBezTo>
                    <a:pt x="244014" y="20120"/>
                    <a:pt x="237710" y="27031"/>
                    <a:pt x="237710" y="31946"/>
                  </a:cubicBezTo>
                  <a:cubicBezTo>
                    <a:pt x="237351" y="42543"/>
                    <a:pt x="248575" y="54318"/>
                    <a:pt x="240887" y="65274"/>
                  </a:cubicBezTo>
                  <a:cubicBezTo>
                    <a:pt x="233199" y="76229"/>
                    <a:pt x="216286" y="77407"/>
                    <a:pt x="204293" y="65683"/>
                  </a:cubicBezTo>
                  <a:cubicBezTo>
                    <a:pt x="192335" y="54654"/>
                    <a:pt x="176646" y="48547"/>
                    <a:pt x="160369" y="48584"/>
                  </a:cubicBezTo>
                  <a:cubicBezTo>
                    <a:pt x="145916" y="48584"/>
                    <a:pt x="135717" y="38755"/>
                    <a:pt x="136793" y="30410"/>
                  </a:cubicBezTo>
                  <a:cubicBezTo>
                    <a:pt x="137869" y="22065"/>
                    <a:pt x="133257" y="18277"/>
                    <a:pt x="121417" y="15614"/>
                  </a:cubicBezTo>
                  <a:cubicBezTo>
                    <a:pt x="109578" y="12952"/>
                    <a:pt x="99276" y="2355"/>
                    <a:pt x="78211" y="6143"/>
                  </a:cubicBezTo>
                  <a:cubicBezTo>
                    <a:pt x="68600" y="7854"/>
                    <a:pt x="58703" y="5641"/>
                    <a:pt x="50740" y="0"/>
                  </a:cubicBezTo>
                  <a:cubicBezTo>
                    <a:pt x="50260" y="4438"/>
                    <a:pt x="50021" y="8898"/>
                    <a:pt x="50022" y="13362"/>
                  </a:cubicBezTo>
                  <a:cubicBezTo>
                    <a:pt x="50381" y="21707"/>
                    <a:pt x="42283" y="20171"/>
                    <a:pt x="39772" y="21297"/>
                  </a:cubicBezTo>
                  <a:cubicBezTo>
                    <a:pt x="37260" y="22423"/>
                    <a:pt x="24396" y="36656"/>
                    <a:pt x="21526" y="39881"/>
                  </a:cubicBezTo>
                  <a:cubicBezTo>
                    <a:pt x="18649" y="42927"/>
                    <a:pt x="17827" y="47375"/>
                    <a:pt x="19425" y="51246"/>
                  </a:cubicBezTo>
                  <a:cubicBezTo>
                    <a:pt x="20808" y="54318"/>
                    <a:pt x="18348" y="65274"/>
                    <a:pt x="15171" y="71724"/>
                  </a:cubicBezTo>
                  <a:cubicBezTo>
                    <a:pt x="11993" y="78175"/>
                    <a:pt x="769" y="82731"/>
                    <a:pt x="51" y="86520"/>
                  </a:cubicBezTo>
                  <a:cubicBezTo>
                    <a:pt x="-666" y="90308"/>
                    <a:pt x="6355" y="99011"/>
                    <a:pt x="10968" y="110018"/>
                  </a:cubicBezTo>
                  <a:cubicBezTo>
                    <a:pt x="15581" y="121025"/>
                    <a:pt x="6355" y="128602"/>
                    <a:pt x="10250" y="136947"/>
                  </a:cubicBezTo>
                  <a:cubicBezTo>
                    <a:pt x="13628" y="142504"/>
                    <a:pt x="12917" y="149623"/>
                    <a:pt x="8507" y="154404"/>
                  </a:cubicBezTo>
                  <a:cubicBezTo>
                    <a:pt x="4971" y="158961"/>
                    <a:pt x="8508" y="166128"/>
                    <a:pt x="8508" y="170326"/>
                  </a:cubicBezTo>
                  <a:cubicBezTo>
                    <a:pt x="8508" y="174524"/>
                    <a:pt x="13633" y="180565"/>
                    <a:pt x="11993" y="182050"/>
                  </a:cubicBezTo>
                  <a:cubicBezTo>
                    <a:pt x="10353" y="183534"/>
                    <a:pt x="1742" y="190957"/>
                    <a:pt x="1742" y="194746"/>
                  </a:cubicBezTo>
                  <a:cubicBezTo>
                    <a:pt x="1742" y="198534"/>
                    <a:pt x="6868" y="202323"/>
                    <a:pt x="12249" y="210821"/>
                  </a:cubicBezTo>
                  <a:cubicBezTo>
                    <a:pt x="17631" y="219320"/>
                    <a:pt x="14043" y="224081"/>
                    <a:pt x="14914" y="230685"/>
                  </a:cubicBezTo>
                  <a:cubicBezTo>
                    <a:pt x="15786" y="237289"/>
                    <a:pt x="24550" y="240924"/>
                    <a:pt x="31571" y="240924"/>
                  </a:cubicBezTo>
                  <a:cubicBezTo>
                    <a:pt x="38593" y="240924"/>
                    <a:pt x="43001" y="246555"/>
                    <a:pt x="49100" y="246555"/>
                  </a:cubicBezTo>
                  <a:cubicBezTo>
                    <a:pt x="55199" y="246555"/>
                    <a:pt x="57966" y="256334"/>
                    <a:pt x="61093" y="268416"/>
                  </a:cubicBezTo>
                  <a:cubicBezTo>
                    <a:pt x="63707" y="268416"/>
                    <a:pt x="86719" y="268876"/>
                    <a:pt x="95945" y="275634"/>
                  </a:cubicBezTo>
                  <a:cubicBezTo>
                    <a:pt x="101993" y="279995"/>
                    <a:pt x="107115" y="285511"/>
                    <a:pt x="111013" y="291863"/>
                  </a:cubicBezTo>
                  <a:lnTo>
                    <a:pt x="151144" y="268416"/>
                  </a:lnTo>
                  <a:lnTo>
                    <a:pt x="332322" y="373929"/>
                  </a:lnTo>
                  <a:lnTo>
                    <a:pt x="332322" y="360362"/>
                  </a:lnTo>
                  <a:lnTo>
                    <a:pt x="354361" y="360362"/>
                  </a:lnTo>
                  <a:lnTo>
                    <a:pt x="354361" y="108892"/>
                  </a:lnTo>
                  <a:cubicBezTo>
                    <a:pt x="354361" y="91485"/>
                    <a:pt x="346980" y="80428"/>
                    <a:pt x="354361" y="70905"/>
                  </a:cubicBezTo>
                  <a:cubicBezTo>
                    <a:pt x="361741" y="61383"/>
                    <a:pt x="351388" y="56724"/>
                    <a:pt x="357282" y="39318"/>
                  </a:cubicBezTo>
                  <a:cubicBezTo>
                    <a:pt x="357948" y="37270"/>
                    <a:pt x="358666" y="35120"/>
                    <a:pt x="359435" y="32918"/>
                  </a:cubicBezTo>
                  <a:close/>
                </a:path>
              </a:pathLst>
            </a:custGeom>
            <a:grpFill/>
            <a:ln w="3841" cap="flat">
              <a:solidFill>
                <a:srgbClr val="FFFFFF"/>
              </a:solidFill>
              <a:prstDash val="solid"/>
              <a:miter/>
            </a:ln>
          </p:spPr>
          <p:txBody>
            <a:bodyPr rtlCol="0" anchor="ctr"/>
            <a:lstStyle/>
            <a:p>
              <a:endParaRPr lang="en-US" sz="1350"/>
            </a:p>
          </p:txBody>
        </p:sp>
        <p:sp>
          <p:nvSpPr>
            <p:cNvPr id="346" name="Freeform 345">
              <a:extLst>
                <a:ext uri="{FF2B5EF4-FFF2-40B4-BE49-F238E27FC236}">
                  <a16:creationId xmlns:a16="http://schemas.microsoft.com/office/drawing/2014/main" id="{D85E6943-163B-7E4A-961B-1AEF97B31D94}"/>
                </a:ext>
              </a:extLst>
            </p:cNvPr>
            <p:cNvSpPr/>
            <p:nvPr/>
          </p:nvSpPr>
          <p:spPr>
            <a:xfrm>
              <a:off x="4466070" y="4343553"/>
              <a:ext cx="66628" cy="15359"/>
            </a:xfrm>
            <a:custGeom>
              <a:avLst/>
              <a:gdLst>
                <a:gd name="connsiteX0" fmla="*/ 31572 w 66628"/>
                <a:gd name="connsiteY0" fmla="*/ 1126 h 15358"/>
                <a:gd name="connsiteX1" fmla="*/ 1435 w 66628"/>
                <a:gd name="connsiteY1" fmla="*/ 6246 h 15358"/>
                <a:gd name="connsiteX2" fmla="*/ 0 w 66628"/>
                <a:gd name="connsiteY2" fmla="*/ 13925 h 15358"/>
                <a:gd name="connsiteX3" fmla="*/ 3947 w 66628"/>
                <a:gd name="connsiteY3" fmla="*/ 20325 h 15358"/>
                <a:gd name="connsiteX4" fmla="*/ 5330 w 66628"/>
                <a:gd name="connsiteY4" fmla="*/ 20325 h 15358"/>
                <a:gd name="connsiteX5" fmla="*/ 32443 w 66628"/>
                <a:gd name="connsiteY5" fmla="*/ 12185 h 15358"/>
                <a:gd name="connsiteX6" fmla="*/ 52483 w 66628"/>
                <a:gd name="connsiteY6" fmla="*/ 17919 h 15358"/>
                <a:gd name="connsiteX7" fmla="*/ 67141 w 66628"/>
                <a:gd name="connsiteY7" fmla="*/ 13618 h 15358"/>
                <a:gd name="connsiteX8" fmla="*/ 54225 w 66628"/>
                <a:gd name="connsiteY8" fmla="*/ 11724 h 15358"/>
                <a:gd name="connsiteX9" fmla="*/ 31572 w 66628"/>
                <a:gd name="connsiteY9" fmla="*/ 1126 h 1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28" h="15358">
                  <a:moveTo>
                    <a:pt x="31572" y="1126"/>
                  </a:moveTo>
                  <a:cubicBezTo>
                    <a:pt x="22411" y="6232"/>
                    <a:pt x="11771" y="8040"/>
                    <a:pt x="1435" y="6246"/>
                  </a:cubicBezTo>
                  <a:cubicBezTo>
                    <a:pt x="1180" y="8842"/>
                    <a:pt x="700" y="11412"/>
                    <a:pt x="0" y="13925"/>
                  </a:cubicBezTo>
                  <a:cubicBezTo>
                    <a:pt x="1384" y="16024"/>
                    <a:pt x="2717" y="18174"/>
                    <a:pt x="3947" y="20325"/>
                  </a:cubicBezTo>
                  <a:lnTo>
                    <a:pt x="5330" y="20325"/>
                  </a:lnTo>
                  <a:cubicBezTo>
                    <a:pt x="12455" y="19864"/>
                    <a:pt x="27574" y="16946"/>
                    <a:pt x="32443" y="12185"/>
                  </a:cubicBezTo>
                  <a:cubicBezTo>
                    <a:pt x="37312" y="7423"/>
                    <a:pt x="45359" y="16997"/>
                    <a:pt x="52483" y="17919"/>
                  </a:cubicBezTo>
                  <a:cubicBezTo>
                    <a:pt x="57704" y="18090"/>
                    <a:pt x="62842" y="16582"/>
                    <a:pt x="67141" y="13618"/>
                  </a:cubicBezTo>
                  <a:cubicBezTo>
                    <a:pt x="62963" y="12308"/>
                    <a:pt x="58604" y="11669"/>
                    <a:pt x="54225" y="11724"/>
                  </a:cubicBezTo>
                  <a:cubicBezTo>
                    <a:pt x="42694" y="10751"/>
                    <a:pt x="41771" y="-4147"/>
                    <a:pt x="31572" y="1126"/>
                  </a:cubicBezTo>
                  <a:close/>
                </a:path>
              </a:pathLst>
            </a:custGeom>
            <a:grpFill/>
            <a:ln w="3841" cap="flat">
              <a:solidFill>
                <a:srgbClr val="FFFFFF"/>
              </a:solidFill>
              <a:prstDash val="solid"/>
              <a:miter/>
            </a:ln>
          </p:spPr>
          <p:txBody>
            <a:bodyPr rtlCol="0" anchor="ctr"/>
            <a:lstStyle/>
            <a:p>
              <a:endParaRPr lang="en-US" sz="1350"/>
            </a:p>
          </p:txBody>
        </p:sp>
        <p:sp>
          <p:nvSpPr>
            <p:cNvPr id="347" name="Freeform 346">
              <a:extLst>
                <a:ext uri="{FF2B5EF4-FFF2-40B4-BE49-F238E27FC236}">
                  <a16:creationId xmlns:a16="http://schemas.microsoft.com/office/drawing/2014/main" id="{37D205C9-9440-0341-BD76-D8D111B954D2}"/>
                </a:ext>
              </a:extLst>
            </p:cNvPr>
            <p:cNvSpPr/>
            <p:nvPr/>
          </p:nvSpPr>
          <p:spPr>
            <a:xfrm>
              <a:off x="4454654" y="4272236"/>
              <a:ext cx="133257" cy="112629"/>
            </a:xfrm>
            <a:custGeom>
              <a:avLst/>
              <a:gdLst>
                <a:gd name="connsiteX0" fmla="*/ 122582 w 133256"/>
                <a:gd name="connsiteY0" fmla="*/ 78229 h 112629"/>
                <a:gd name="connsiteX1" fmla="*/ 119046 w 133256"/>
                <a:gd name="connsiteY1" fmla="*/ 62308 h 112629"/>
                <a:gd name="connsiteX2" fmla="*/ 114690 w 133256"/>
                <a:gd name="connsiteY2" fmla="*/ 55345 h 112629"/>
                <a:gd name="connsiteX3" fmla="*/ 101313 w 133256"/>
                <a:gd name="connsiteY3" fmla="*/ 37273 h 112629"/>
                <a:gd name="connsiteX4" fmla="*/ 84553 w 133256"/>
                <a:gd name="connsiteY4" fmla="*/ 13877 h 112629"/>
                <a:gd name="connsiteX5" fmla="*/ 76199 w 133256"/>
                <a:gd name="connsiteY5" fmla="*/ 13877 h 112629"/>
                <a:gd name="connsiteX6" fmla="*/ 62822 w 133256"/>
                <a:gd name="connsiteY6" fmla="*/ 1232 h 112629"/>
                <a:gd name="connsiteX7" fmla="*/ 44422 w 133256"/>
                <a:gd name="connsiteY7" fmla="*/ 3024 h 112629"/>
                <a:gd name="connsiteX8" fmla="*/ 22691 w 133256"/>
                <a:gd name="connsiteY8" fmla="*/ 3024 h 112629"/>
                <a:gd name="connsiteX9" fmla="*/ 9314 w 133256"/>
                <a:gd name="connsiteY9" fmla="*/ 15669 h 112629"/>
                <a:gd name="connsiteX10" fmla="*/ 8084 w 133256"/>
                <a:gd name="connsiteY10" fmla="*/ 15976 h 112629"/>
                <a:gd name="connsiteX11" fmla="*/ 2651 w 133256"/>
                <a:gd name="connsiteY11" fmla="*/ 36454 h 112629"/>
                <a:gd name="connsiteX12" fmla="*/ 89 w 133256"/>
                <a:gd name="connsiteY12" fmla="*/ 48076 h 112629"/>
                <a:gd name="connsiteX13" fmla="*/ 11210 w 133256"/>
                <a:gd name="connsiteY13" fmla="*/ 72649 h 112629"/>
                <a:gd name="connsiteX14" fmla="*/ 11467 w 133256"/>
                <a:gd name="connsiteY14" fmla="*/ 72649 h 112629"/>
                <a:gd name="connsiteX15" fmla="*/ 12851 w 133256"/>
                <a:gd name="connsiteY15" fmla="*/ 77512 h 112629"/>
                <a:gd name="connsiteX16" fmla="*/ 42987 w 133256"/>
                <a:gd name="connsiteY16" fmla="*/ 72393 h 112629"/>
                <a:gd name="connsiteX17" fmla="*/ 65641 w 133256"/>
                <a:gd name="connsiteY17" fmla="*/ 82990 h 112629"/>
                <a:gd name="connsiteX18" fmla="*/ 78557 w 133256"/>
                <a:gd name="connsiteY18" fmla="*/ 84884 h 112629"/>
                <a:gd name="connsiteX19" fmla="*/ 63898 w 133256"/>
                <a:gd name="connsiteY19" fmla="*/ 89185 h 112629"/>
                <a:gd name="connsiteX20" fmla="*/ 43858 w 133256"/>
                <a:gd name="connsiteY20" fmla="*/ 83451 h 112629"/>
                <a:gd name="connsiteX21" fmla="*/ 16746 w 133256"/>
                <a:gd name="connsiteY21" fmla="*/ 91591 h 112629"/>
                <a:gd name="connsiteX22" fmla="*/ 15362 w 133256"/>
                <a:gd name="connsiteY22" fmla="*/ 91591 h 112629"/>
                <a:gd name="connsiteX23" fmla="*/ 21256 w 133256"/>
                <a:gd name="connsiteY23" fmla="*/ 106949 h 112629"/>
                <a:gd name="connsiteX24" fmla="*/ 26945 w 133256"/>
                <a:gd name="connsiteY24" fmla="*/ 111403 h 112629"/>
                <a:gd name="connsiteX25" fmla="*/ 40322 w 133256"/>
                <a:gd name="connsiteY25" fmla="*/ 105618 h 112629"/>
                <a:gd name="connsiteX26" fmla="*/ 75020 w 133256"/>
                <a:gd name="connsiteY26" fmla="*/ 102751 h 112629"/>
                <a:gd name="connsiteX27" fmla="*/ 81017 w 133256"/>
                <a:gd name="connsiteY27" fmla="*/ 104441 h 112629"/>
                <a:gd name="connsiteX28" fmla="*/ 81017 w 133256"/>
                <a:gd name="connsiteY28" fmla="*/ 102086 h 112629"/>
                <a:gd name="connsiteX29" fmla="*/ 97879 w 133256"/>
                <a:gd name="connsiteY29" fmla="*/ 109458 h 112629"/>
                <a:gd name="connsiteX30" fmla="*/ 132731 w 133256"/>
                <a:gd name="connsiteY30" fmla="*/ 111762 h 112629"/>
                <a:gd name="connsiteX31" fmla="*/ 135345 w 133256"/>
                <a:gd name="connsiteY31" fmla="*/ 110738 h 112629"/>
                <a:gd name="connsiteX32" fmla="*/ 135345 w 133256"/>
                <a:gd name="connsiteY32" fmla="*/ 94509 h 112629"/>
                <a:gd name="connsiteX33" fmla="*/ 122582 w 133256"/>
                <a:gd name="connsiteY33" fmla="*/ 78229 h 11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256" h="112629">
                  <a:moveTo>
                    <a:pt x="122582" y="78229"/>
                  </a:moveTo>
                  <a:cubicBezTo>
                    <a:pt x="118380" y="73673"/>
                    <a:pt x="119046" y="62308"/>
                    <a:pt x="119046" y="62308"/>
                  </a:cubicBezTo>
                  <a:lnTo>
                    <a:pt x="114690" y="55345"/>
                  </a:lnTo>
                  <a:cubicBezTo>
                    <a:pt x="114690" y="55345"/>
                    <a:pt x="111307" y="40908"/>
                    <a:pt x="101313" y="37273"/>
                  </a:cubicBezTo>
                  <a:cubicBezTo>
                    <a:pt x="91318" y="33638"/>
                    <a:pt x="84553" y="13877"/>
                    <a:pt x="84553" y="13877"/>
                  </a:cubicBezTo>
                  <a:lnTo>
                    <a:pt x="76199" y="13877"/>
                  </a:lnTo>
                  <a:cubicBezTo>
                    <a:pt x="72519" y="8909"/>
                    <a:pt x="67991" y="4628"/>
                    <a:pt x="62822" y="1232"/>
                  </a:cubicBezTo>
                  <a:cubicBezTo>
                    <a:pt x="56159" y="-2352"/>
                    <a:pt x="44422" y="3024"/>
                    <a:pt x="44422" y="3024"/>
                  </a:cubicBezTo>
                  <a:cubicBezTo>
                    <a:pt x="37213" y="4029"/>
                    <a:pt x="29900" y="4029"/>
                    <a:pt x="22691" y="3024"/>
                  </a:cubicBezTo>
                  <a:cubicBezTo>
                    <a:pt x="14337" y="1232"/>
                    <a:pt x="16028" y="13877"/>
                    <a:pt x="9314" y="15669"/>
                  </a:cubicBezTo>
                  <a:lnTo>
                    <a:pt x="8084" y="15976"/>
                  </a:lnTo>
                  <a:cubicBezTo>
                    <a:pt x="7817" y="23120"/>
                    <a:pt x="5961" y="30115"/>
                    <a:pt x="2651" y="36454"/>
                  </a:cubicBezTo>
                  <a:cubicBezTo>
                    <a:pt x="596" y="39963"/>
                    <a:pt x="-300" y="44029"/>
                    <a:pt x="89" y="48076"/>
                  </a:cubicBezTo>
                  <a:cubicBezTo>
                    <a:pt x="8224" y="53444"/>
                    <a:pt x="12549" y="63002"/>
                    <a:pt x="11210" y="72649"/>
                  </a:cubicBezTo>
                  <a:lnTo>
                    <a:pt x="11467" y="72649"/>
                  </a:lnTo>
                  <a:cubicBezTo>
                    <a:pt x="12582" y="74009"/>
                    <a:pt x="13083" y="75770"/>
                    <a:pt x="12851" y="77512"/>
                  </a:cubicBezTo>
                  <a:cubicBezTo>
                    <a:pt x="23186" y="79306"/>
                    <a:pt x="33826" y="77499"/>
                    <a:pt x="42987" y="72393"/>
                  </a:cubicBezTo>
                  <a:cubicBezTo>
                    <a:pt x="53238" y="67273"/>
                    <a:pt x="54109" y="82018"/>
                    <a:pt x="65641" y="82990"/>
                  </a:cubicBezTo>
                  <a:cubicBezTo>
                    <a:pt x="70019" y="82936"/>
                    <a:pt x="74378" y="83575"/>
                    <a:pt x="78557" y="84884"/>
                  </a:cubicBezTo>
                  <a:cubicBezTo>
                    <a:pt x="74257" y="87849"/>
                    <a:pt x="69119" y="89356"/>
                    <a:pt x="63898" y="89185"/>
                  </a:cubicBezTo>
                  <a:cubicBezTo>
                    <a:pt x="56774" y="88263"/>
                    <a:pt x="48523" y="78639"/>
                    <a:pt x="43858" y="83451"/>
                  </a:cubicBezTo>
                  <a:cubicBezTo>
                    <a:pt x="39194" y="88263"/>
                    <a:pt x="23870" y="91130"/>
                    <a:pt x="16746" y="91591"/>
                  </a:cubicBezTo>
                  <a:lnTo>
                    <a:pt x="15362" y="91591"/>
                  </a:lnTo>
                  <a:cubicBezTo>
                    <a:pt x="18057" y="96400"/>
                    <a:pt x="20042" y="101573"/>
                    <a:pt x="21256" y="106949"/>
                  </a:cubicBezTo>
                  <a:cubicBezTo>
                    <a:pt x="25561" y="107359"/>
                    <a:pt x="24126" y="111096"/>
                    <a:pt x="26945" y="111403"/>
                  </a:cubicBezTo>
                  <a:cubicBezTo>
                    <a:pt x="31404" y="111864"/>
                    <a:pt x="40322" y="105618"/>
                    <a:pt x="40322" y="105618"/>
                  </a:cubicBezTo>
                  <a:cubicBezTo>
                    <a:pt x="40322" y="105618"/>
                    <a:pt x="70100" y="103212"/>
                    <a:pt x="75020" y="102751"/>
                  </a:cubicBezTo>
                  <a:cubicBezTo>
                    <a:pt x="77128" y="102811"/>
                    <a:pt x="79188" y="103391"/>
                    <a:pt x="81017" y="104441"/>
                  </a:cubicBezTo>
                  <a:cubicBezTo>
                    <a:pt x="81062" y="103657"/>
                    <a:pt x="81062" y="102870"/>
                    <a:pt x="81017" y="102086"/>
                  </a:cubicBezTo>
                  <a:cubicBezTo>
                    <a:pt x="81017" y="102086"/>
                    <a:pt x="96854" y="105516"/>
                    <a:pt x="97879" y="109458"/>
                  </a:cubicBezTo>
                  <a:cubicBezTo>
                    <a:pt x="98904" y="113400"/>
                    <a:pt x="120584" y="116318"/>
                    <a:pt x="132731" y="111762"/>
                  </a:cubicBezTo>
                  <a:lnTo>
                    <a:pt x="135345" y="110738"/>
                  </a:lnTo>
                  <a:cubicBezTo>
                    <a:pt x="135669" y="105333"/>
                    <a:pt x="135669" y="99914"/>
                    <a:pt x="135345" y="94509"/>
                  </a:cubicBezTo>
                  <a:cubicBezTo>
                    <a:pt x="134524" y="91028"/>
                    <a:pt x="126785" y="82786"/>
                    <a:pt x="122582" y="78229"/>
                  </a:cubicBezTo>
                  <a:close/>
                </a:path>
              </a:pathLst>
            </a:custGeom>
            <a:grpFill/>
            <a:ln w="3841" cap="flat">
              <a:solidFill>
                <a:srgbClr val="FFFFFF"/>
              </a:solidFill>
              <a:prstDash val="solid"/>
              <a:miter/>
            </a:ln>
          </p:spPr>
          <p:txBody>
            <a:bodyPr rtlCol="0" anchor="ctr"/>
            <a:lstStyle/>
            <a:p>
              <a:endParaRPr lang="en-US" sz="1350"/>
            </a:p>
          </p:txBody>
        </p:sp>
        <p:sp>
          <p:nvSpPr>
            <p:cNvPr id="348" name="Freeform 347">
              <a:extLst>
                <a:ext uri="{FF2B5EF4-FFF2-40B4-BE49-F238E27FC236}">
                  <a16:creationId xmlns:a16="http://schemas.microsoft.com/office/drawing/2014/main" id="{4C57BF91-322D-3F43-8A38-B623EAECEA50}"/>
                </a:ext>
              </a:extLst>
            </p:cNvPr>
            <p:cNvSpPr/>
            <p:nvPr/>
          </p:nvSpPr>
          <p:spPr>
            <a:xfrm>
              <a:off x="4475910" y="4375397"/>
              <a:ext cx="56378" cy="40956"/>
            </a:xfrm>
            <a:custGeom>
              <a:avLst/>
              <a:gdLst>
                <a:gd name="connsiteX0" fmla="*/ 19066 w 56377"/>
                <a:gd name="connsiteY0" fmla="*/ 2867 h 40956"/>
                <a:gd name="connsiteX1" fmla="*/ 5689 w 56377"/>
                <a:gd name="connsiteY1" fmla="*/ 8652 h 40956"/>
                <a:gd name="connsiteX2" fmla="*/ 0 w 56377"/>
                <a:gd name="connsiteY2" fmla="*/ 4198 h 40956"/>
                <a:gd name="connsiteX3" fmla="*/ 615 w 56377"/>
                <a:gd name="connsiteY3" fmla="*/ 7372 h 40956"/>
                <a:gd name="connsiteX4" fmla="*/ 615 w 56377"/>
                <a:gd name="connsiteY4" fmla="*/ 14488 h 40956"/>
                <a:gd name="connsiteX5" fmla="*/ 12659 w 56377"/>
                <a:gd name="connsiteY5" fmla="*/ 20939 h 40956"/>
                <a:gd name="connsiteX6" fmla="*/ 22910 w 56377"/>
                <a:gd name="connsiteY6" fmla="*/ 40290 h 40956"/>
                <a:gd name="connsiteX7" fmla="*/ 25626 w 56377"/>
                <a:gd name="connsiteY7" fmla="*/ 42441 h 40956"/>
                <a:gd name="connsiteX8" fmla="*/ 28189 w 56377"/>
                <a:gd name="connsiteY8" fmla="*/ 39727 h 40956"/>
                <a:gd name="connsiteX9" fmla="*/ 47665 w 56377"/>
                <a:gd name="connsiteY9" fmla="*/ 27185 h 40956"/>
                <a:gd name="connsiteX10" fmla="*/ 56060 w 56377"/>
                <a:gd name="connsiteY10" fmla="*/ 23412 h 40956"/>
                <a:gd name="connsiteX11" fmla="*/ 56122 w 56377"/>
                <a:gd name="connsiteY11" fmla="*/ 23243 h 40956"/>
                <a:gd name="connsiteX12" fmla="*/ 54533 w 56377"/>
                <a:gd name="connsiteY12" fmla="*/ 11263 h 40956"/>
                <a:gd name="connsiteX13" fmla="*/ 59658 w 56377"/>
                <a:gd name="connsiteY13" fmla="*/ 1690 h 40956"/>
                <a:gd name="connsiteX14" fmla="*/ 53661 w 56377"/>
                <a:gd name="connsiteY14" fmla="*/ 0 h 40956"/>
                <a:gd name="connsiteX15" fmla="*/ 19066 w 56377"/>
                <a:gd name="connsiteY15" fmla="*/ 2867 h 4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77" h="40956">
                  <a:moveTo>
                    <a:pt x="19066" y="2867"/>
                  </a:moveTo>
                  <a:cubicBezTo>
                    <a:pt x="19066" y="2867"/>
                    <a:pt x="10148" y="9113"/>
                    <a:pt x="5689" y="8652"/>
                  </a:cubicBezTo>
                  <a:cubicBezTo>
                    <a:pt x="2870" y="8345"/>
                    <a:pt x="4305" y="4608"/>
                    <a:pt x="0" y="4198"/>
                  </a:cubicBezTo>
                  <a:cubicBezTo>
                    <a:pt x="0" y="5222"/>
                    <a:pt x="461" y="6297"/>
                    <a:pt x="615" y="7372"/>
                  </a:cubicBezTo>
                  <a:cubicBezTo>
                    <a:pt x="947" y="9732"/>
                    <a:pt x="947" y="12128"/>
                    <a:pt x="615" y="14488"/>
                  </a:cubicBezTo>
                  <a:cubicBezTo>
                    <a:pt x="3988" y="17665"/>
                    <a:pt x="8144" y="19891"/>
                    <a:pt x="12659" y="20939"/>
                  </a:cubicBezTo>
                  <a:cubicBezTo>
                    <a:pt x="26344" y="25137"/>
                    <a:pt x="11583" y="32714"/>
                    <a:pt x="22910" y="40290"/>
                  </a:cubicBezTo>
                  <a:cubicBezTo>
                    <a:pt x="23935" y="41007"/>
                    <a:pt x="24755" y="41724"/>
                    <a:pt x="25626" y="42441"/>
                  </a:cubicBezTo>
                  <a:cubicBezTo>
                    <a:pt x="26379" y="41445"/>
                    <a:pt x="27238" y="40535"/>
                    <a:pt x="28189" y="39727"/>
                  </a:cubicBezTo>
                  <a:cubicBezTo>
                    <a:pt x="33314" y="35734"/>
                    <a:pt x="43975" y="25495"/>
                    <a:pt x="47665" y="27185"/>
                  </a:cubicBezTo>
                  <a:cubicBezTo>
                    <a:pt x="51026" y="28458"/>
                    <a:pt x="54784" y="26770"/>
                    <a:pt x="56060" y="23412"/>
                  </a:cubicBezTo>
                  <a:cubicBezTo>
                    <a:pt x="56081" y="23356"/>
                    <a:pt x="56102" y="23300"/>
                    <a:pt x="56122" y="23243"/>
                  </a:cubicBezTo>
                  <a:cubicBezTo>
                    <a:pt x="56121" y="20939"/>
                    <a:pt x="48741" y="13567"/>
                    <a:pt x="54533" y="11263"/>
                  </a:cubicBezTo>
                  <a:cubicBezTo>
                    <a:pt x="58530" y="9727"/>
                    <a:pt x="59658" y="4761"/>
                    <a:pt x="59658" y="1690"/>
                  </a:cubicBezTo>
                  <a:cubicBezTo>
                    <a:pt x="57829" y="640"/>
                    <a:pt x="55769" y="60"/>
                    <a:pt x="53661" y="0"/>
                  </a:cubicBezTo>
                  <a:cubicBezTo>
                    <a:pt x="48844" y="461"/>
                    <a:pt x="19066" y="2867"/>
                    <a:pt x="19066" y="2867"/>
                  </a:cubicBezTo>
                  <a:close/>
                </a:path>
              </a:pathLst>
            </a:custGeom>
            <a:grpFill/>
            <a:ln w="3841" cap="flat">
              <a:solidFill>
                <a:srgbClr val="FFFFFF"/>
              </a:solidFill>
              <a:prstDash val="solid"/>
              <a:miter/>
            </a:ln>
          </p:spPr>
          <p:txBody>
            <a:bodyPr rtlCol="0" anchor="ctr"/>
            <a:lstStyle/>
            <a:p>
              <a:endParaRPr lang="en-US" sz="1350"/>
            </a:p>
          </p:txBody>
        </p:sp>
        <p:sp>
          <p:nvSpPr>
            <p:cNvPr id="349" name="Freeform 348">
              <a:extLst>
                <a:ext uri="{FF2B5EF4-FFF2-40B4-BE49-F238E27FC236}">
                  <a16:creationId xmlns:a16="http://schemas.microsoft.com/office/drawing/2014/main" id="{63DEADF9-2AA3-C448-B290-CF68FE69553F}"/>
                </a:ext>
              </a:extLst>
            </p:cNvPr>
            <p:cNvSpPr/>
            <p:nvPr/>
          </p:nvSpPr>
          <p:spPr>
            <a:xfrm>
              <a:off x="5205492" y="4415628"/>
              <a:ext cx="287015" cy="215019"/>
            </a:xfrm>
            <a:custGeom>
              <a:avLst/>
              <a:gdLst>
                <a:gd name="connsiteX0" fmla="*/ 270204 w 287015"/>
                <a:gd name="connsiteY0" fmla="*/ 124207 h 215019"/>
                <a:gd name="connsiteX1" fmla="*/ 261440 w 287015"/>
                <a:gd name="connsiteY1" fmla="*/ 106801 h 215019"/>
                <a:gd name="connsiteX2" fmla="*/ 246730 w 287015"/>
                <a:gd name="connsiteY2" fmla="*/ 92568 h 215019"/>
                <a:gd name="connsiteX3" fmla="*/ 236480 w 287015"/>
                <a:gd name="connsiteY3" fmla="*/ 76749 h 215019"/>
                <a:gd name="connsiteX4" fmla="*/ 217414 w 287015"/>
                <a:gd name="connsiteY4" fmla="*/ 67278 h 215019"/>
                <a:gd name="connsiteX5" fmla="*/ 214441 w 287015"/>
                <a:gd name="connsiteY5" fmla="*/ 59343 h 215019"/>
                <a:gd name="connsiteX6" fmla="*/ 204191 w 287015"/>
                <a:gd name="connsiteY6" fmla="*/ 57756 h 215019"/>
                <a:gd name="connsiteX7" fmla="*/ 207163 w 287015"/>
                <a:gd name="connsiteY7" fmla="*/ 48284 h 215019"/>
                <a:gd name="connsiteX8" fmla="*/ 205677 w 287015"/>
                <a:gd name="connsiteY8" fmla="*/ 26117 h 215019"/>
                <a:gd name="connsiteX9" fmla="*/ 188815 w 287015"/>
                <a:gd name="connsiteY9" fmla="*/ 1800 h 215019"/>
                <a:gd name="connsiteX10" fmla="*/ 184715 w 287015"/>
                <a:gd name="connsiteY10" fmla="*/ 827 h 215019"/>
                <a:gd name="connsiteX11" fmla="*/ 165034 w 287015"/>
                <a:gd name="connsiteY11" fmla="*/ 9172 h 215019"/>
                <a:gd name="connsiteX12" fmla="*/ 159908 w 287015"/>
                <a:gd name="connsiteY12" fmla="*/ 21305 h 215019"/>
                <a:gd name="connsiteX13" fmla="*/ 136691 w 287015"/>
                <a:gd name="connsiteY13" fmla="*/ 46902 h 215019"/>
                <a:gd name="connsiteX14" fmla="*/ 102915 w 287015"/>
                <a:gd name="connsiteY14" fmla="*/ 54479 h 215019"/>
                <a:gd name="connsiteX15" fmla="*/ 101532 w 287015"/>
                <a:gd name="connsiteY15" fmla="*/ 68148 h 215019"/>
                <a:gd name="connsiteX16" fmla="*/ 80415 w 287015"/>
                <a:gd name="connsiteY16" fmla="*/ 80281 h 215019"/>
                <a:gd name="connsiteX17" fmla="*/ 54379 w 287015"/>
                <a:gd name="connsiteY17" fmla="*/ 88626 h 215019"/>
                <a:gd name="connsiteX18" fmla="*/ 39003 w 287015"/>
                <a:gd name="connsiteY18" fmla="*/ 88626 h 215019"/>
                <a:gd name="connsiteX19" fmla="*/ 25678 w 287015"/>
                <a:gd name="connsiteY19" fmla="*/ 94718 h 215019"/>
                <a:gd name="connsiteX20" fmla="*/ 23576 w 287015"/>
                <a:gd name="connsiteY20" fmla="*/ 92005 h 215019"/>
                <a:gd name="connsiteX21" fmla="*/ 11583 w 287015"/>
                <a:gd name="connsiteY21" fmla="*/ 107978 h 215019"/>
                <a:gd name="connsiteX22" fmla="*/ 0 w 287015"/>
                <a:gd name="connsiteY22" fmla="*/ 133576 h 215019"/>
                <a:gd name="connsiteX23" fmla="*/ 3178 w 287015"/>
                <a:gd name="connsiteY23" fmla="*/ 154617 h 215019"/>
                <a:gd name="connsiteX24" fmla="*/ 9994 w 287015"/>
                <a:gd name="connsiteY24" fmla="*/ 175095 h 215019"/>
                <a:gd name="connsiteX25" fmla="*/ 13736 w 287015"/>
                <a:gd name="connsiteY25" fmla="*/ 190453 h 215019"/>
                <a:gd name="connsiteX26" fmla="*/ 18861 w 287015"/>
                <a:gd name="connsiteY26" fmla="*/ 199003 h 215019"/>
                <a:gd name="connsiteX27" fmla="*/ 34237 w 287015"/>
                <a:gd name="connsiteY27" fmla="*/ 215488 h 215019"/>
                <a:gd name="connsiteX28" fmla="*/ 38337 w 287015"/>
                <a:gd name="connsiteY28" fmla="*/ 219788 h 215019"/>
                <a:gd name="connsiteX29" fmla="*/ 39772 w 287015"/>
                <a:gd name="connsiteY29" fmla="*/ 217382 h 215019"/>
                <a:gd name="connsiteX30" fmla="*/ 44180 w 287015"/>
                <a:gd name="connsiteY30" fmla="*/ 198389 h 215019"/>
                <a:gd name="connsiteX31" fmla="*/ 57352 w 287015"/>
                <a:gd name="connsiteY31" fmla="*/ 195266 h 215019"/>
                <a:gd name="connsiteX32" fmla="*/ 67602 w 287015"/>
                <a:gd name="connsiteY32" fmla="*/ 192091 h 215019"/>
                <a:gd name="connsiteX33" fmla="*/ 88103 w 287015"/>
                <a:gd name="connsiteY33" fmla="*/ 195266 h 215019"/>
                <a:gd name="connsiteX34" fmla="*/ 88103 w 287015"/>
                <a:gd name="connsiteY34" fmla="*/ 178013 h 215019"/>
                <a:gd name="connsiteX35" fmla="*/ 113063 w 287015"/>
                <a:gd name="connsiteY35" fmla="*/ 157535 h 215019"/>
                <a:gd name="connsiteX36" fmla="*/ 132130 w 287015"/>
                <a:gd name="connsiteY36" fmla="*/ 171818 h 215019"/>
                <a:gd name="connsiteX37" fmla="*/ 177591 w 287015"/>
                <a:gd name="connsiteY37" fmla="*/ 181289 h 215019"/>
                <a:gd name="connsiteX38" fmla="*/ 184920 w 287015"/>
                <a:gd name="connsiteY38" fmla="*/ 163883 h 215019"/>
                <a:gd name="connsiteX39" fmla="*/ 203986 w 287015"/>
                <a:gd name="connsiteY39" fmla="*/ 163883 h 215019"/>
                <a:gd name="connsiteX40" fmla="*/ 228946 w 287015"/>
                <a:gd name="connsiteY40" fmla="*/ 155999 h 215019"/>
                <a:gd name="connsiteX41" fmla="*/ 248012 w 287015"/>
                <a:gd name="connsiteY41" fmla="*/ 152825 h 215019"/>
                <a:gd name="connsiteX42" fmla="*/ 274407 w 287015"/>
                <a:gd name="connsiteY42" fmla="*/ 155999 h 215019"/>
                <a:gd name="connsiteX43" fmla="*/ 291987 w 287015"/>
                <a:gd name="connsiteY43" fmla="*/ 152825 h 215019"/>
                <a:gd name="connsiteX44" fmla="*/ 286349 w 287015"/>
                <a:gd name="connsiteY44" fmla="*/ 137057 h 215019"/>
                <a:gd name="connsiteX45" fmla="*/ 270204 w 287015"/>
                <a:gd name="connsiteY45" fmla="*/ 124207 h 21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7015" h="215019">
                  <a:moveTo>
                    <a:pt x="270204" y="124207"/>
                  </a:moveTo>
                  <a:cubicBezTo>
                    <a:pt x="270204" y="119446"/>
                    <a:pt x="270204" y="114685"/>
                    <a:pt x="261440" y="106801"/>
                  </a:cubicBezTo>
                  <a:cubicBezTo>
                    <a:pt x="252676" y="98916"/>
                    <a:pt x="246730" y="97329"/>
                    <a:pt x="246730" y="92568"/>
                  </a:cubicBezTo>
                  <a:cubicBezTo>
                    <a:pt x="246730" y="87807"/>
                    <a:pt x="243809" y="86220"/>
                    <a:pt x="236480" y="76749"/>
                  </a:cubicBezTo>
                  <a:cubicBezTo>
                    <a:pt x="231767" y="71022"/>
                    <a:pt x="224830" y="67576"/>
                    <a:pt x="217414" y="67278"/>
                  </a:cubicBezTo>
                  <a:lnTo>
                    <a:pt x="214441" y="59343"/>
                  </a:lnTo>
                  <a:lnTo>
                    <a:pt x="204191" y="57756"/>
                  </a:lnTo>
                  <a:cubicBezTo>
                    <a:pt x="204191" y="57756"/>
                    <a:pt x="198348" y="53046"/>
                    <a:pt x="207163" y="48284"/>
                  </a:cubicBezTo>
                  <a:cubicBezTo>
                    <a:pt x="215979" y="43523"/>
                    <a:pt x="207163" y="30878"/>
                    <a:pt x="205677" y="26117"/>
                  </a:cubicBezTo>
                  <a:cubicBezTo>
                    <a:pt x="200706" y="17580"/>
                    <a:pt x="195068" y="9449"/>
                    <a:pt x="188815" y="1800"/>
                  </a:cubicBezTo>
                  <a:cubicBezTo>
                    <a:pt x="187388" y="1824"/>
                    <a:pt x="185978" y="1489"/>
                    <a:pt x="184715" y="827"/>
                  </a:cubicBezTo>
                  <a:cubicBezTo>
                    <a:pt x="179589" y="-2245"/>
                    <a:pt x="169954" y="3847"/>
                    <a:pt x="165034" y="9172"/>
                  </a:cubicBezTo>
                  <a:cubicBezTo>
                    <a:pt x="160113" y="14496"/>
                    <a:pt x="163598" y="17517"/>
                    <a:pt x="159908" y="21305"/>
                  </a:cubicBezTo>
                  <a:cubicBezTo>
                    <a:pt x="151632" y="29335"/>
                    <a:pt x="143877" y="37885"/>
                    <a:pt x="136691" y="46902"/>
                  </a:cubicBezTo>
                  <a:cubicBezTo>
                    <a:pt x="128952" y="57551"/>
                    <a:pt x="109271" y="50691"/>
                    <a:pt x="102915" y="54479"/>
                  </a:cubicBezTo>
                  <a:cubicBezTo>
                    <a:pt x="96560" y="58268"/>
                    <a:pt x="105734" y="64360"/>
                    <a:pt x="101532" y="68148"/>
                  </a:cubicBezTo>
                  <a:cubicBezTo>
                    <a:pt x="94830" y="72752"/>
                    <a:pt x="87769" y="76810"/>
                    <a:pt x="80415" y="80281"/>
                  </a:cubicBezTo>
                  <a:cubicBezTo>
                    <a:pt x="76213" y="82585"/>
                    <a:pt x="59299" y="81766"/>
                    <a:pt x="54379" y="88626"/>
                  </a:cubicBezTo>
                  <a:cubicBezTo>
                    <a:pt x="49459" y="95486"/>
                    <a:pt x="44128" y="81049"/>
                    <a:pt x="39003" y="88626"/>
                  </a:cubicBezTo>
                  <a:cubicBezTo>
                    <a:pt x="33878" y="96203"/>
                    <a:pt x="28445" y="96971"/>
                    <a:pt x="25678" y="94718"/>
                  </a:cubicBezTo>
                  <a:cubicBezTo>
                    <a:pt x="24834" y="93934"/>
                    <a:pt x="24124" y="93018"/>
                    <a:pt x="23576" y="92005"/>
                  </a:cubicBezTo>
                  <a:cubicBezTo>
                    <a:pt x="18349" y="96287"/>
                    <a:pt x="14235" y="101766"/>
                    <a:pt x="11583" y="107978"/>
                  </a:cubicBezTo>
                  <a:cubicBezTo>
                    <a:pt x="8457" y="118780"/>
                    <a:pt x="0" y="128456"/>
                    <a:pt x="0" y="133576"/>
                  </a:cubicBezTo>
                  <a:cubicBezTo>
                    <a:pt x="0" y="138695"/>
                    <a:pt x="3178" y="145555"/>
                    <a:pt x="3178" y="154617"/>
                  </a:cubicBezTo>
                  <a:cubicBezTo>
                    <a:pt x="2895" y="162042"/>
                    <a:pt x="5317" y="169317"/>
                    <a:pt x="9994" y="175095"/>
                  </a:cubicBezTo>
                  <a:cubicBezTo>
                    <a:pt x="12894" y="179666"/>
                    <a:pt x="14208" y="185062"/>
                    <a:pt x="13736" y="190453"/>
                  </a:cubicBezTo>
                  <a:cubicBezTo>
                    <a:pt x="15180" y="193453"/>
                    <a:pt x="16895" y="196315"/>
                    <a:pt x="18861" y="199003"/>
                  </a:cubicBezTo>
                  <a:cubicBezTo>
                    <a:pt x="22551" y="204122"/>
                    <a:pt x="33109" y="211494"/>
                    <a:pt x="34237" y="215488"/>
                  </a:cubicBezTo>
                  <a:cubicBezTo>
                    <a:pt x="34981" y="217406"/>
                    <a:pt x="36455" y="218952"/>
                    <a:pt x="38337" y="219788"/>
                  </a:cubicBezTo>
                  <a:cubicBezTo>
                    <a:pt x="38774" y="218962"/>
                    <a:pt x="39253" y="218159"/>
                    <a:pt x="39772" y="217382"/>
                  </a:cubicBezTo>
                  <a:cubicBezTo>
                    <a:pt x="43382" y="211745"/>
                    <a:pt x="44938" y="205038"/>
                    <a:pt x="44180" y="198389"/>
                  </a:cubicBezTo>
                  <a:lnTo>
                    <a:pt x="57352" y="195266"/>
                  </a:lnTo>
                  <a:lnTo>
                    <a:pt x="67602" y="192091"/>
                  </a:lnTo>
                  <a:lnTo>
                    <a:pt x="88103" y="195266"/>
                  </a:lnTo>
                  <a:lnTo>
                    <a:pt x="88103" y="178013"/>
                  </a:lnTo>
                  <a:cubicBezTo>
                    <a:pt x="88103" y="178013"/>
                    <a:pt x="102813" y="157535"/>
                    <a:pt x="113063" y="157535"/>
                  </a:cubicBezTo>
                  <a:cubicBezTo>
                    <a:pt x="123314" y="157535"/>
                    <a:pt x="132130" y="171818"/>
                    <a:pt x="132130" y="171818"/>
                  </a:cubicBezTo>
                  <a:lnTo>
                    <a:pt x="177591" y="181289"/>
                  </a:lnTo>
                  <a:cubicBezTo>
                    <a:pt x="177591" y="181289"/>
                    <a:pt x="180563" y="167057"/>
                    <a:pt x="184920" y="163883"/>
                  </a:cubicBezTo>
                  <a:cubicBezTo>
                    <a:pt x="189276" y="160709"/>
                    <a:pt x="198143" y="167057"/>
                    <a:pt x="203986" y="163883"/>
                  </a:cubicBezTo>
                  <a:cubicBezTo>
                    <a:pt x="211511" y="159203"/>
                    <a:pt x="220095" y="156492"/>
                    <a:pt x="228946" y="155999"/>
                  </a:cubicBezTo>
                  <a:cubicBezTo>
                    <a:pt x="239196" y="155999"/>
                    <a:pt x="243604" y="162296"/>
                    <a:pt x="248012" y="152825"/>
                  </a:cubicBezTo>
                  <a:cubicBezTo>
                    <a:pt x="252419" y="143354"/>
                    <a:pt x="274407" y="155999"/>
                    <a:pt x="274407" y="155999"/>
                  </a:cubicBezTo>
                  <a:lnTo>
                    <a:pt x="291987" y="152825"/>
                  </a:lnTo>
                  <a:lnTo>
                    <a:pt x="286349" y="137057"/>
                  </a:lnTo>
                  <a:cubicBezTo>
                    <a:pt x="286349" y="137057"/>
                    <a:pt x="270204" y="128917"/>
                    <a:pt x="270204" y="124207"/>
                  </a:cubicBezTo>
                  <a:close/>
                </a:path>
              </a:pathLst>
            </a:custGeom>
            <a:grpFill/>
            <a:ln w="3841" cap="flat">
              <a:solidFill>
                <a:srgbClr val="FFFFFF"/>
              </a:solidFill>
              <a:prstDash val="solid"/>
              <a:miter/>
            </a:ln>
          </p:spPr>
          <p:txBody>
            <a:bodyPr rtlCol="0" anchor="ctr"/>
            <a:lstStyle/>
            <a:p>
              <a:endParaRPr lang="en-US" sz="1350"/>
            </a:p>
          </p:txBody>
        </p:sp>
        <p:sp>
          <p:nvSpPr>
            <p:cNvPr id="350" name="Freeform 349">
              <a:extLst>
                <a:ext uri="{FF2B5EF4-FFF2-40B4-BE49-F238E27FC236}">
                  <a16:creationId xmlns:a16="http://schemas.microsoft.com/office/drawing/2014/main" id="{5850B474-B884-224F-B57C-60887B131A6E}"/>
                </a:ext>
              </a:extLst>
            </p:cNvPr>
            <p:cNvSpPr/>
            <p:nvPr/>
          </p:nvSpPr>
          <p:spPr>
            <a:xfrm>
              <a:off x="4928399" y="4345101"/>
              <a:ext cx="276764" cy="235497"/>
            </a:xfrm>
            <a:custGeom>
              <a:avLst/>
              <a:gdLst>
                <a:gd name="connsiteX0" fmla="*/ 278221 w 276764"/>
                <a:gd name="connsiteY0" fmla="*/ 42531 h 235497"/>
                <a:gd name="connsiteX1" fmla="*/ 268431 w 276764"/>
                <a:gd name="connsiteY1" fmla="*/ 31883 h 235497"/>
                <a:gd name="connsiteX2" fmla="*/ 269866 w 276764"/>
                <a:gd name="connsiteY2" fmla="*/ 18111 h 235497"/>
                <a:gd name="connsiteX3" fmla="*/ 260641 w 276764"/>
                <a:gd name="connsiteY3" fmla="*/ 7872 h 235497"/>
                <a:gd name="connsiteX4" fmla="*/ 252236 w 276764"/>
                <a:gd name="connsiteY4" fmla="*/ 2753 h 235497"/>
                <a:gd name="connsiteX5" fmla="*/ 235373 w 276764"/>
                <a:gd name="connsiteY5" fmla="*/ 19442 h 235497"/>
                <a:gd name="connsiteX6" fmla="*/ 215641 w 276764"/>
                <a:gd name="connsiteY6" fmla="*/ 14323 h 235497"/>
                <a:gd name="connsiteX7" fmla="*/ 185402 w 276764"/>
                <a:gd name="connsiteY7" fmla="*/ 13555 h 235497"/>
                <a:gd name="connsiteX8" fmla="*/ 167822 w 276764"/>
                <a:gd name="connsiteY8" fmla="*/ 25688 h 235497"/>
                <a:gd name="connsiteX9" fmla="*/ 144656 w 276764"/>
                <a:gd name="connsiteY9" fmla="*/ 25688 h 235497"/>
                <a:gd name="connsiteX10" fmla="*/ 126359 w 276764"/>
                <a:gd name="connsiteY10" fmla="*/ 15091 h 235497"/>
                <a:gd name="connsiteX11" fmla="*/ 106678 w 276764"/>
                <a:gd name="connsiteY11" fmla="*/ 21132 h 235497"/>
                <a:gd name="connsiteX12" fmla="*/ 93301 w 276764"/>
                <a:gd name="connsiteY12" fmla="*/ 7514 h 235497"/>
                <a:gd name="connsiteX13" fmla="*/ 74286 w 276764"/>
                <a:gd name="connsiteY13" fmla="*/ 1422 h 235497"/>
                <a:gd name="connsiteX14" fmla="*/ 60243 w 276764"/>
                <a:gd name="connsiteY14" fmla="*/ 6541 h 235497"/>
                <a:gd name="connsiteX15" fmla="*/ 38460 w 276764"/>
                <a:gd name="connsiteY15" fmla="*/ 6541 h 235497"/>
                <a:gd name="connsiteX16" fmla="*/ 32823 w 276764"/>
                <a:gd name="connsiteY16" fmla="*/ 27019 h 235497"/>
                <a:gd name="connsiteX17" fmla="*/ 22265 w 276764"/>
                <a:gd name="connsiteY17" fmla="*/ 45245 h 235497"/>
                <a:gd name="connsiteX18" fmla="*/ 20010 w 276764"/>
                <a:gd name="connsiteY18" fmla="*/ 50364 h 235497"/>
                <a:gd name="connsiteX19" fmla="*/ 22418 w 276764"/>
                <a:gd name="connsiteY19" fmla="*/ 67617 h 235497"/>
                <a:gd name="connsiteX20" fmla="*/ 19804 w 276764"/>
                <a:gd name="connsiteY20" fmla="*/ 104017 h 235497"/>
                <a:gd name="connsiteX21" fmla="*/ 10835 w 276764"/>
                <a:gd name="connsiteY21" fmla="*/ 118812 h 235497"/>
                <a:gd name="connsiteX22" fmla="*/ 585 w 276764"/>
                <a:gd name="connsiteY22" fmla="*/ 137601 h 235497"/>
                <a:gd name="connsiteX23" fmla="*/ 1149 w 276764"/>
                <a:gd name="connsiteY23" fmla="*/ 167754 h 235497"/>
                <a:gd name="connsiteX24" fmla="*/ 8426 w 276764"/>
                <a:gd name="connsiteY24" fmla="*/ 187925 h 235497"/>
                <a:gd name="connsiteX25" fmla="*/ 8426 w 276764"/>
                <a:gd name="connsiteY25" fmla="*/ 187925 h 235497"/>
                <a:gd name="connsiteX26" fmla="*/ 11758 w 276764"/>
                <a:gd name="connsiteY26" fmla="*/ 190587 h 235497"/>
                <a:gd name="connsiteX27" fmla="*/ 20266 w 276764"/>
                <a:gd name="connsiteY27" fmla="*/ 193454 h 235497"/>
                <a:gd name="connsiteX28" fmla="*/ 43945 w 276764"/>
                <a:gd name="connsiteY28" fmla="*/ 197806 h 235497"/>
                <a:gd name="connsiteX29" fmla="*/ 66445 w 276764"/>
                <a:gd name="connsiteY29" fmla="*/ 223967 h 235497"/>
                <a:gd name="connsiteX30" fmla="*/ 67060 w 276764"/>
                <a:gd name="connsiteY30" fmla="*/ 227909 h 235497"/>
                <a:gd name="connsiteX31" fmla="*/ 102936 w 276764"/>
                <a:gd name="connsiteY31" fmla="*/ 240349 h 235497"/>
                <a:gd name="connsiteX32" fmla="*/ 103603 w 276764"/>
                <a:gd name="connsiteY32" fmla="*/ 240349 h 235497"/>
                <a:gd name="connsiteX33" fmla="*/ 135226 w 276764"/>
                <a:gd name="connsiteY33" fmla="*/ 236560 h 235497"/>
                <a:gd name="connsiteX34" fmla="*/ 138994 w 276764"/>
                <a:gd name="connsiteY34" fmla="*/ 236537 h 235497"/>
                <a:gd name="connsiteX35" fmla="*/ 139018 w 276764"/>
                <a:gd name="connsiteY35" fmla="*/ 236560 h 235497"/>
                <a:gd name="connsiteX36" fmla="*/ 145989 w 276764"/>
                <a:gd name="connsiteY36" fmla="*/ 209069 h 235497"/>
                <a:gd name="connsiteX37" fmla="*/ 173204 w 276764"/>
                <a:gd name="connsiteY37" fmla="*/ 181065 h 235497"/>
                <a:gd name="connsiteX38" fmla="*/ 187247 w 276764"/>
                <a:gd name="connsiteY38" fmla="*/ 178761 h 235497"/>
                <a:gd name="connsiteX39" fmla="*/ 204160 w 276764"/>
                <a:gd name="connsiteY39" fmla="*/ 191662 h 235497"/>
                <a:gd name="connsiteX40" fmla="*/ 214001 w 276764"/>
                <a:gd name="connsiteY40" fmla="*/ 180297 h 235497"/>
                <a:gd name="connsiteX41" fmla="*/ 231581 w 276764"/>
                <a:gd name="connsiteY41" fmla="*/ 140877 h 235497"/>
                <a:gd name="connsiteX42" fmla="*/ 242856 w 276764"/>
                <a:gd name="connsiteY42" fmla="*/ 125518 h 235497"/>
                <a:gd name="connsiteX43" fmla="*/ 245675 w 276764"/>
                <a:gd name="connsiteY43" fmla="*/ 111901 h 235497"/>
                <a:gd name="connsiteX44" fmla="*/ 251262 w 276764"/>
                <a:gd name="connsiteY44" fmla="*/ 95211 h 235497"/>
                <a:gd name="connsiteX45" fmla="*/ 265356 w 276764"/>
                <a:gd name="connsiteY45" fmla="*/ 67156 h 235497"/>
                <a:gd name="connsiteX46" fmla="*/ 279399 w 276764"/>
                <a:gd name="connsiteY46" fmla="*/ 58811 h 235497"/>
                <a:gd name="connsiteX47" fmla="*/ 278221 w 276764"/>
                <a:gd name="connsiteY47" fmla="*/ 42531 h 23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6764" h="235497">
                  <a:moveTo>
                    <a:pt x="278221" y="42531"/>
                  </a:moveTo>
                  <a:cubicBezTo>
                    <a:pt x="274018" y="40996"/>
                    <a:pt x="268431" y="35722"/>
                    <a:pt x="268431" y="31883"/>
                  </a:cubicBezTo>
                  <a:cubicBezTo>
                    <a:pt x="268456" y="27256"/>
                    <a:pt x="268937" y="22644"/>
                    <a:pt x="269866" y="18111"/>
                  </a:cubicBezTo>
                  <a:cubicBezTo>
                    <a:pt x="264228" y="17241"/>
                    <a:pt x="263972" y="11149"/>
                    <a:pt x="260641" y="7872"/>
                  </a:cubicBezTo>
                  <a:cubicBezTo>
                    <a:pt x="257309" y="4596"/>
                    <a:pt x="257156" y="1012"/>
                    <a:pt x="252236" y="2753"/>
                  </a:cubicBezTo>
                  <a:cubicBezTo>
                    <a:pt x="247315" y="4493"/>
                    <a:pt x="241677" y="17139"/>
                    <a:pt x="235373" y="19442"/>
                  </a:cubicBezTo>
                  <a:cubicBezTo>
                    <a:pt x="229069" y="21746"/>
                    <a:pt x="219997" y="16371"/>
                    <a:pt x="215641" y="14323"/>
                  </a:cubicBezTo>
                  <a:cubicBezTo>
                    <a:pt x="211285" y="12275"/>
                    <a:pt x="191757" y="14323"/>
                    <a:pt x="185402" y="13555"/>
                  </a:cubicBezTo>
                  <a:cubicBezTo>
                    <a:pt x="179047" y="12787"/>
                    <a:pt x="172743" y="22668"/>
                    <a:pt x="167822" y="25688"/>
                  </a:cubicBezTo>
                  <a:cubicBezTo>
                    <a:pt x="162902" y="28709"/>
                    <a:pt x="148859" y="27224"/>
                    <a:pt x="144656" y="25688"/>
                  </a:cubicBezTo>
                  <a:cubicBezTo>
                    <a:pt x="140453" y="24152"/>
                    <a:pt x="130562" y="15091"/>
                    <a:pt x="126359" y="15091"/>
                  </a:cubicBezTo>
                  <a:cubicBezTo>
                    <a:pt x="119381" y="15339"/>
                    <a:pt x="112592" y="17423"/>
                    <a:pt x="106678" y="21132"/>
                  </a:cubicBezTo>
                  <a:cubicBezTo>
                    <a:pt x="99605" y="25688"/>
                    <a:pt x="97504" y="12838"/>
                    <a:pt x="93301" y="7514"/>
                  </a:cubicBezTo>
                  <a:cubicBezTo>
                    <a:pt x="89098" y="2190"/>
                    <a:pt x="79924" y="6746"/>
                    <a:pt x="74286" y="1422"/>
                  </a:cubicBezTo>
                  <a:cubicBezTo>
                    <a:pt x="68648" y="-3903"/>
                    <a:pt x="65163" y="7514"/>
                    <a:pt x="60243" y="6541"/>
                  </a:cubicBezTo>
                  <a:cubicBezTo>
                    <a:pt x="55322" y="5568"/>
                    <a:pt x="42663" y="2753"/>
                    <a:pt x="38460" y="6541"/>
                  </a:cubicBezTo>
                  <a:cubicBezTo>
                    <a:pt x="34258" y="10329"/>
                    <a:pt x="34924" y="24767"/>
                    <a:pt x="32823" y="27019"/>
                  </a:cubicBezTo>
                  <a:cubicBezTo>
                    <a:pt x="30721" y="29272"/>
                    <a:pt x="22265" y="39920"/>
                    <a:pt x="22265" y="45245"/>
                  </a:cubicBezTo>
                  <a:cubicBezTo>
                    <a:pt x="22464" y="47228"/>
                    <a:pt x="21608" y="49171"/>
                    <a:pt x="20010" y="50364"/>
                  </a:cubicBezTo>
                  <a:cubicBezTo>
                    <a:pt x="20932" y="56661"/>
                    <a:pt x="22162" y="64699"/>
                    <a:pt x="22418" y="67617"/>
                  </a:cubicBezTo>
                  <a:cubicBezTo>
                    <a:pt x="22982" y="72736"/>
                    <a:pt x="25084" y="98334"/>
                    <a:pt x="19804" y="104017"/>
                  </a:cubicBezTo>
                  <a:cubicBezTo>
                    <a:pt x="16080" y="108465"/>
                    <a:pt x="13055" y="113454"/>
                    <a:pt x="10835" y="118812"/>
                  </a:cubicBezTo>
                  <a:cubicBezTo>
                    <a:pt x="5140" y="123536"/>
                    <a:pt x="1472" y="130259"/>
                    <a:pt x="585" y="137601"/>
                  </a:cubicBezTo>
                  <a:cubicBezTo>
                    <a:pt x="-1004" y="150092"/>
                    <a:pt x="1149" y="158079"/>
                    <a:pt x="1149" y="167754"/>
                  </a:cubicBezTo>
                  <a:cubicBezTo>
                    <a:pt x="1149" y="174563"/>
                    <a:pt x="5813" y="179478"/>
                    <a:pt x="8426" y="187925"/>
                  </a:cubicBezTo>
                  <a:lnTo>
                    <a:pt x="8426" y="187925"/>
                  </a:lnTo>
                  <a:cubicBezTo>
                    <a:pt x="9319" y="189055"/>
                    <a:pt x="10459" y="189966"/>
                    <a:pt x="11758" y="190587"/>
                  </a:cubicBezTo>
                  <a:cubicBezTo>
                    <a:pt x="14658" y="191342"/>
                    <a:pt x="17501" y="192300"/>
                    <a:pt x="20266" y="193454"/>
                  </a:cubicBezTo>
                  <a:cubicBezTo>
                    <a:pt x="27954" y="195246"/>
                    <a:pt x="37435" y="196270"/>
                    <a:pt x="43945" y="197806"/>
                  </a:cubicBezTo>
                  <a:cubicBezTo>
                    <a:pt x="55220" y="200468"/>
                    <a:pt x="66803" y="217516"/>
                    <a:pt x="66445" y="223967"/>
                  </a:cubicBezTo>
                  <a:cubicBezTo>
                    <a:pt x="66445" y="225304"/>
                    <a:pt x="66653" y="226634"/>
                    <a:pt x="67060" y="227909"/>
                  </a:cubicBezTo>
                  <a:cubicBezTo>
                    <a:pt x="77310" y="234820"/>
                    <a:pt x="90123" y="237277"/>
                    <a:pt x="102936" y="240349"/>
                  </a:cubicBezTo>
                  <a:lnTo>
                    <a:pt x="103603" y="240349"/>
                  </a:lnTo>
                  <a:cubicBezTo>
                    <a:pt x="109548" y="240349"/>
                    <a:pt x="131023" y="240758"/>
                    <a:pt x="135226" y="236560"/>
                  </a:cubicBezTo>
                  <a:cubicBezTo>
                    <a:pt x="136260" y="235514"/>
                    <a:pt x="137947" y="235504"/>
                    <a:pt x="138994" y="236537"/>
                  </a:cubicBezTo>
                  <a:cubicBezTo>
                    <a:pt x="139002" y="236544"/>
                    <a:pt x="139010" y="236552"/>
                    <a:pt x="139018" y="236560"/>
                  </a:cubicBezTo>
                  <a:cubicBezTo>
                    <a:pt x="142111" y="227608"/>
                    <a:pt x="144443" y="218412"/>
                    <a:pt x="145989" y="209069"/>
                  </a:cubicBezTo>
                  <a:cubicBezTo>
                    <a:pt x="145989" y="209069"/>
                    <a:pt x="170385" y="181833"/>
                    <a:pt x="173204" y="181065"/>
                  </a:cubicBezTo>
                  <a:cubicBezTo>
                    <a:pt x="176023" y="180297"/>
                    <a:pt x="182327" y="182550"/>
                    <a:pt x="187247" y="178761"/>
                  </a:cubicBezTo>
                  <a:cubicBezTo>
                    <a:pt x="192167" y="174973"/>
                    <a:pt x="202623" y="183881"/>
                    <a:pt x="204160" y="191662"/>
                  </a:cubicBezTo>
                  <a:cubicBezTo>
                    <a:pt x="205698" y="199444"/>
                    <a:pt x="209798" y="188642"/>
                    <a:pt x="214001" y="180297"/>
                  </a:cubicBezTo>
                  <a:cubicBezTo>
                    <a:pt x="218204" y="171952"/>
                    <a:pt x="231581" y="146918"/>
                    <a:pt x="231581" y="140877"/>
                  </a:cubicBezTo>
                  <a:cubicBezTo>
                    <a:pt x="231581" y="134836"/>
                    <a:pt x="242856" y="129512"/>
                    <a:pt x="242856" y="125518"/>
                  </a:cubicBezTo>
                  <a:cubicBezTo>
                    <a:pt x="242856" y="121525"/>
                    <a:pt x="242139" y="113436"/>
                    <a:pt x="245675" y="111901"/>
                  </a:cubicBezTo>
                  <a:cubicBezTo>
                    <a:pt x="249211" y="110365"/>
                    <a:pt x="251979" y="98999"/>
                    <a:pt x="251262" y="95211"/>
                  </a:cubicBezTo>
                  <a:cubicBezTo>
                    <a:pt x="250544" y="91423"/>
                    <a:pt x="263203" y="70176"/>
                    <a:pt x="265356" y="67156"/>
                  </a:cubicBezTo>
                  <a:cubicBezTo>
                    <a:pt x="267509" y="64135"/>
                    <a:pt x="278682" y="65672"/>
                    <a:pt x="279399" y="58811"/>
                  </a:cubicBezTo>
                  <a:cubicBezTo>
                    <a:pt x="280117" y="51951"/>
                    <a:pt x="282474" y="44016"/>
                    <a:pt x="278221" y="42531"/>
                  </a:cubicBezTo>
                  <a:close/>
                </a:path>
              </a:pathLst>
            </a:custGeom>
            <a:grpFill/>
            <a:ln w="3841" cap="flat">
              <a:solidFill>
                <a:srgbClr val="FFFFFF"/>
              </a:solidFill>
              <a:prstDash val="solid"/>
              <a:miter/>
            </a:ln>
          </p:spPr>
          <p:txBody>
            <a:bodyPr rtlCol="0" anchor="ctr"/>
            <a:lstStyle/>
            <a:p>
              <a:endParaRPr lang="en-US" sz="1350"/>
            </a:p>
          </p:txBody>
        </p:sp>
        <p:sp>
          <p:nvSpPr>
            <p:cNvPr id="351" name="Freeform 350">
              <a:extLst>
                <a:ext uri="{FF2B5EF4-FFF2-40B4-BE49-F238E27FC236}">
                  <a16:creationId xmlns:a16="http://schemas.microsoft.com/office/drawing/2014/main" id="{118E6868-8842-D64B-903D-9F704277E2CB}"/>
                </a:ext>
              </a:extLst>
            </p:cNvPr>
            <p:cNvSpPr/>
            <p:nvPr/>
          </p:nvSpPr>
          <p:spPr>
            <a:xfrm>
              <a:off x="4881678" y="4381867"/>
              <a:ext cx="66628" cy="153585"/>
            </a:xfrm>
            <a:custGeom>
              <a:avLst/>
              <a:gdLst>
                <a:gd name="connsiteX0" fmla="*/ 12711 w 66628"/>
                <a:gd name="connsiteY0" fmla="*/ 61107 h 153585"/>
                <a:gd name="connsiteX1" fmla="*/ 17477 w 66628"/>
                <a:gd name="connsiteY1" fmla="*/ 80459 h 153585"/>
                <a:gd name="connsiteX2" fmla="*/ 21167 w 66628"/>
                <a:gd name="connsiteY2" fmla="*/ 110562 h 153585"/>
                <a:gd name="connsiteX3" fmla="*/ 23064 w 66628"/>
                <a:gd name="connsiteY3" fmla="*/ 153975 h 153585"/>
                <a:gd name="connsiteX4" fmla="*/ 37261 w 66628"/>
                <a:gd name="connsiteY4" fmla="*/ 151825 h 153585"/>
                <a:gd name="connsiteX5" fmla="*/ 48075 w 66628"/>
                <a:gd name="connsiteY5" fmla="*/ 151825 h 153585"/>
                <a:gd name="connsiteX6" fmla="*/ 55353 w 66628"/>
                <a:gd name="connsiteY6" fmla="*/ 150647 h 153585"/>
                <a:gd name="connsiteX7" fmla="*/ 48075 w 66628"/>
                <a:gd name="connsiteY7" fmla="*/ 130477 h 153585"/>
                <a:gd name="connsiteX8" fmla="*/ 47511 w 66628"/>
                <a:gd name="connsiteY8" fmla="*/ 100323 h 153585"/>
                <a:gd name="connsiteX9" fmla="*/ 57762 w 66628"/>
                <a:gd name="connsiteY9" fmla="*/ 81534 h 153585"/>
                <a:gd name="connsiteX10" fmla="*/ 66731 w 66628"/>
                <a:gd name="connsiteY10" fmla="*/ 66739 h 153585"/>
                <a:gd name="connsiteX11" fmla="*/ 69345 w 66628"/>
                <a:gd name="connsiteY11" fmla="*/ 30339 h 153585"/>
                <a:gd name="connsiteX12" fmla="*/ 66936 w 66628"/>
                <a:gd name="connsiteY12" fmla="*/ 13086 h 153585"/>
                <a:gd name="connsiteX13" fmla="*/ 59351 w 66628"/>
                <a:gd name="connsiteY13" fmla="*/ 12575 h 153585"/>
                <a:gd name="connsiteX14" fmla="*/ 51611 w 66628"/>
                <a:gd name="connsiteY14" fmla="*/ 390 h 153585"/>
                <a:gd name="connsiteX15" fmla="*/ 43155 w 66628"/>
                <a:gd name="connsiteY15" fmla="*/ 12575 h 153585"/>
                <a:gd name="connsiteX16" fmla="*/ 36851 w 66628"/>
                <a:gd name="connsiteY16" fmla="*/ 22404 h 153585"/>
                <a:gd name="connsiteX17" fmla="*/ 17119 w 66628"/>
                <a:gd name="connsiteY17" fmla="*/ 26909 h 153585"/>
                <a:gd name="connsiteX18" fmla="*/ 3793 w 66628"/>
                <a:gd name="connsiteY18" fmla="*/ 36790 h 153585"/>
                <a:gd name="connsiteX19" fmla="*/ 0 w 66628"/>
                <a:gd name="connsiteY19" fmla="*/ 37097 h 153585"/>
                <a:gd name="connsiteX20" fmla="*/ 12711 w 66628"/>
                <a:gd name="connsiteY20" fmla="*/ 61107 h 1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628" h="153585">
                  <a:moveTo>
                    <a:pt x="12711" y="61107"/>
                  </a:moveTo>
                  <a:cubicBezTo>
                    <a:pt x="22961" y="67353"/>
                    <a:pt x="13223" y="75903"/>
                    <a:pt x="17477" y="80459"/>
                  </a:cubicBezTo>
                  <a:cubicBezTo>
                    <a:pt x="21731" y="85015"/>
                    <a:pt x="20091" y="96381"/>
                    <a:pt x="21167" y="110562"/>
                  </a:cubicBezTo>
                  <a:cubicBezTo>
                    <a:pt x="21731" y="118548"/>
                    <a:pt x="22500" y="138156"/>
                    <a:pt x="23064" y="153975"/>
                  </a:cubicBezTo>
                  <a:cubicBezTo>
                    <a:pt x="27734" y="152898"/>
                    <a:pt x="32480" y="152179"/>
                    <a:pt x="37261" y="151825"/>
                  </a:cubicBezTo>
                  <a:cubicBezTo>
                    <a:pt x="40861" y="151568"/>
                    <a:pt x="44475" y="151568"/>
                    <a:pt x="48075" y="151825"/>
                  </a:cubicBezTo>
                  <a:cubicBezTo>
                    <a:pt x="50894" y="149623"/>
                    <a:pt x="53200" y="147934"/>
                    <a:pt x="55353" y="150647"/>
                  </a:cubicBezTo>
                  <a:cubicBezTo>
                    <a:pt x="52739" y="142200"/>
                    <a:pt x="48075" y="137286"/>
                    <a:pt x="48075" y="130477"/>
                  </a:cubicBezTo>
                  <a:cubicBezTo>
                    <a:pt x="48075" y="120801"/>
                    <a:pt x="45923" y="112814"/>
                    <a:pt x="47511" y="100323"/>
                  </a:cubicBezTo>
                  <a:cubicBezTo>
                    <a:pt x="48398" y="92981"/>
                    <a:pt x="52066" y="86258"/>
                    <a:pt x="57762" y="81534"/>
                  </a:cubicBezTo>
                  <a:cubicBezTo>
                    <a:pt x="59982" y="76176"/>
                    <a:pt x="63006" y="71187"/>
                    <a:pt x="66731" y="66739"/>
                  </a:cubicBezTo>
                  <a:cubicBezTo>
                    <a:pt x="71856" y="61056"/>
                    <a:pt x="69909" y="35459"/>
                    <a:pt x="69345" y="30339"/>
                  </a:cubicBezTo>
                  <a:cubicBezTo>
                    <a:pt x="69345" y="27421"/>
                    <a:pt x="67859" y="19383"/>
                    <a:pt x="66936" y="13086"/>
                  </a:cubicBezTo>
                  <a:cubicBezTo>
                    <a:pt x="64488" y="14233"/>
                    <a:pt x="61622" y="14040"/>
                    <a:pt x="59351" y="12575"/>
                  </a:cubicBezTo>
                  <a:cubicBezTo>
                    <a:pt x="52995" y="9503"/>
                    <a:pt x="58633" y="2694"/>
                    <a:pt x="51611" y="390"/>
                  </a:cubicBezTo>
                  <a:cubicBezTo>
                    <a:pt x="44590" y="-1914"/>
                    <a:pt x="41771" y="6482"/>
                    <a:pt x="43155" y="12575"/>
                  </a:cubicBezTo>
                  <a:cubicBezTo>
                    <a:pt x="44539" y="18667"/>
                    <a:pt x="39670" y="18616"/>
                    <a:pt x="36851" y="22404"/>
                  </a:cubicBezTo>
                  <a:cubicBezTo>
                    <a:pt x="34032" y="26192"/>
                    <a:pt x="21475" y="26909"/>
                    <a:pt x="17119" y="26909"/>
                  </a:cubicBezTo>
                  <a:cubicBezTo>
                    <a:pt x="12762" y="26909"/>
                    <a:pt x="7995" y="35305"/>
                    <a:pt x="3793" y="36790"/>
                  </a:cubicBezTo>
                  <a:cubicBezTo>
                    <a:pt x="2562" y="37146"/>
                    <a:pt x="1272" y="37250"/>
                    <a:pt x="0" y="37097"/>
                  </a:cubicBezTo>
                  <a:cubicBezTo>
                    <a:pt x="769" y="57114"/>
                    <a:pt x="3844" y="55578"/>
                    <a:pt x="12711" y="61107"/>
                  </a:cubicBezTo>
                  <a:close/>
                </a:path>
              </a:pathLst>
            </a:custGeom>
            <a:grpFill/>
            <a:ln w="3841" cap="flat">
              <a:solidFill>
                <a:srgbClr val="FFFFFF"/>
              </a:solidFill>
              <a:prstDash val="solid"/>
              <a:miter/>
            </a:ln>
          </p:spPr>
          <p:txBody>
            <a:bodyPr rtlCol="0" anchor="ctr"/>
            <a:lstStyle/>
            <a:p>
              <a:endParaRPr lang="en-US" sz="1350"/>
            </a:p>
          </p:txBody>
        </p:sp>
        <p:sp>
          <p:nvSpPr>
            <p:cNvPr id="352" name="Freeform 351">
              <a:extLst>
                <a:ext uri="{FF2B5EF4-FFF2-40B4-BE49-F238E27FC236}">
                  <a16:creationId xmlns:a16="http://schemas.microsoft.com/office/drawing/2014/main" id="{8E608BD2-9B8F-FB4E-8D35-556F858DD489}"/>
                </a:ext>
              </a:extLst>
            </p:cNvPr>
            <p:cNvSpPr/>
            <p:nvPr/>
          </p:nvSpPr>
          <p:spPr>
            <a:xfrm>
              <a:off x="4860613" y="4415655"/>
              <a:ext cx="41002" cy="122868"/>
            </a:xfrm>
            <a:custGeom>
              <a:avLst/>
              <a:gdLst>
                <a:gd name="connsiteX0" fmla="*/ 10558 w 41002"/>
                <a:gd name="connsiteY0" fmla="*/ 32439 h 122868"/>
                <a:gd name="connsiteX1" fmla="*/ 11122 w 41002"/>
                <a:gd name="connsiteY1" fmla="*/ 68276 h 122868"/>
                <a:gd name="connsiteX2" fmla="*/ 17426 w 41002"/>
                <a:gd name="connsiteY2" fmla="*/ 103549 h 122868"/>
                <a:gd name="connsiteX3" fmla="*/ 23166 w 41002"/>
                <a:gd name="connsiteY3" fmla="*/ 126331 h 122868"/>
                <a:gd name="connsiteX4" fmla="*/ 44128 w 41002"/>
                <a:gd name="connsiteY4" fmla="*/ 120188 h 122868"/>
                <a:gd name="connsiteX5" fmla="*/ 42232 w 41002"/>
                <a:gd name="connsiteY5" fmla="*/ 76774 h 122868"/>
                <a:gd name="connsiteX6" fmla="*/ 38542 w 41002"/>
                <a:gd name="connsiteY6" fmla="*/ 46671 h 122868"/>
                <a:gd name="connsiteX7" fmla="*/ 33775 w 41002"/>
                <a:gd name="connsiteY7" fmla="*/ 27320 h 122868"/>
                <a:gd name="connsiteX8" fmla="*/ 20860 w 41002"/>
                <a:gd name="connsiteY8" fmla="*/ 3361 h 122868"/>
                <a:gd name="connsiteX9" fmla="*/ 2819 w 41002"/>
                <a:gd name="connsiteY9" fmla="*/ 33 h 122868"/>
                <a:gd name="connsiteX10" fmla="*/ 0 w 41002"/>
                <a:gd name="connsiteY10" fmla="*/ 596 h 122868"/>
                <a:gd name="connsiteX11" fmla="*/ 4766 w 41002"/>
                <a:gd name="connsiteY11" fmla="*/ 17081 h 122868"/>
                <a:gd name="connsiteX12" fmla="*/ 10558 w 41002"/>
                <a:gd name="connsiteY12" fmla="*/ 32439 h 12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02" h="122868">
                  <a:moveTo>
                    <a:pt x="10558" y="32439"/>
                  </a:moveTo>
                  <a:cubicBezTo>
                    <a:pt x="10045" y="40989"/>
                    <a:pt x="7944" y="59726"/>
                    <a:pt x="11122" y="68276"/>
                  </a:cubicBezTo>
                  <a:cubicBezTo>
                    <a:pt x="15136" y="79611"/>
                    <a:pt x="17266" y="91527"/>
                    <a:pt x="17426" y="103549"/>
                  </a:cubicBezTo>
                  <a:cubicBezTo>
                    <a:pt x="18018" y="111416"/>
                    <a:pt x="19959" y="119122"/>
                    <a:pt x="23166" y="126331"/>
                  </a:cubicBezTo>
                  <a:cubicBezTo>
                    <a:pt x="30044" y="123927"/>
                    <a:pt x="37041" y="121877"/>
                    <a:pt x="44128" y="120188"/>
                  </a:cubicBezTo>
                  <a:cubicBezTo>
                    <a:pt x="43565" y="104368"/>
                    <a:pt x="42796" y="84761"/>
                    <a:pt x="42232" y="76774"/>
                  </a:cubicBezTo>
                  <a:cubicBezTo>
                    <a:pt x="41156" y="62593"/>
                    <a:pt x="42745" y="51177"/>
                    <a:pt x="38542" y="46671"/>
                  </a:cubicBezTo>
                  <a:cubicBezTo>
                    <a:pt x="34339" y="42166"/>
                    <a:pt x="43667" y="33565"/>
                    <a:pt x="33775" y="27320"/>
                  </a:cubicBezTo>
                  <a:cubicBezTo>
                    <a:pt x="24909" y="21791"/>
                    <a:pt x="21834" y="23326"/>
                    <a:pt x="20860" y="3361"/>
                  </a:cubicBezTo>
                  <a:cubicBezTo>
                    <a:pt x="15735" y="3002"/>
                    <a:pt x="8303" y="596"/>
                    <a:pt x="2819" y="33"/>
                  </a:cubicBezTo>
                  <a:cubicBezTo>
                    <a:pt x="1843" y="-84"/>
                    <a:pt x="856" y="113"/>
                    <a:pt x="0" y="596"/>
                  </a:cubicBezTo>
                  <a:cubicBezTo>
                    <a:pt x="1127" y="7815"/>
                    <a:pt x="2768" y="15954"/>
                    <a:pt x="4766" y="17081"/>
                  </a:cubicBezTo>
                  <a:cubicBezTo>
                    <a:pt x="8457" y="19282"/>
                    <a:pt x="11122" y="23941"/>
                    <a:pt x="10558" y="32439"/>
                  </a:cubicBezTo>
                  <a:close/>
                </a:path>
              </a:pathLst>
            </a:custGeom>
            <a:grpFill/>
            <a:ln w="3841" cap="flat">
              <a:solidFill>
                <a:srgbClr val="FFFFFF"/>
              </a:solidFill>
              <a:prstDash val="solid"/>
              <a:miter/>
            </a:ln>
          </p:spPr>
          <p:txBody>
            <a:bodyPr rtlCol="0" anchor="ctr"/>
            <a:lstStyle/>
            <a:p>
              <a:endParaRPr lang="en-US" sz="1350"/>
            </a:p>
          </p:txBody>
        </p:sp>
        <p:sp>
          <p:nvSpPr>
            <p:cNvPr id="353" name="Freeform 352">
              <a:extLst>
                <a:ext uri="{FF2B5EF4-FFF2-40B4-BE49-F238E27FC236}">
                  <a16:creationId xmlns:a16="http://schemas.microsoft.com/office/drawing/2014/main" id="{7DD43D2F-29E8-0B49-AB59-E1F73ECD7002}"/>
                </a:ext>
              </a:extLst>
            </p:cNvPr>
            <p:cNvSpPr/>
            <p:nvPr/>
          </p:nvSpPr>
          <p:spPr>
            <a:xfrm>
              <a:off x="5067879" y="4363315"/>
              <a:ext cx="174259" cy="291812"/>
            </a:xfrm>
            <a:custGeom>
              <a:avLst/>
              <a:gdLst>
                <a:gd name="connsiteX0" fmla="*/ 172004 w 174259"/>
                <a:gd name="connsiteY0" fmla="*/ 267904 h 291811"/>
                <a:gd name="connsiteX1" fmla="*/ 156628 w 174259"/>
                <a:gd name="connsiteY1" fmla="*/ 251419 h 291811"/>
                <a:gd name="connsiteX2" fmla="*/ 151503 w 174259"/>
                <a:gd name="connsiteY2" fmla="*/ 242869 h 291811"/>
                <a:gd name="connsiteX3" fmla="*/ 147762 w 174259"/>
                <a:gd name="connsiteY3" fmla="*/ 227511 h 291811"/>
                <a:gd name="connsiteX4" fmla="*/ 140945 w 174259"/>
                <a:gd name="connsiteY4" fmla="*/ 207033 h 291811"/>
                <a:gd name="connsiteX5" fmla="*/ 137767 w 174259"/>
                <a:gd name="connsiteY5" fmla="*/ 185992 h 291811"/>
                <a:gd name="connsiteX6" fmla="*/ 149350 w 174259"/>
                <a:gd name="connsiteY6" fmla="*/ 160394 h 291811"/>
                <a:gd name="connsiteX7" fmla="*/ 161343 w 174259"/>
                <a:gd name="connsiteY7" fmla="*/ 144421 h 291811"/>
                <a:gd name="connsiteX8" fmla="*/ 154270 w 174259"/>
                <a:gd name="connsiteY8" fmla="*/ 125889 h 291811"/>
                <a:gd name="connsiteX9" fmla="*/ 134590 w 174259"/>
                <a:gd name="connsiteY9" fmla="*/ 103926 h 291811"/>
                <a:gd name="connsiteX10" fmla="*/ 129003 w 174259"/>
                <a:gd name="connsiteY10" fmla="*/ 85700 h 291811"/>
                <a:gd name="connsiteX11" fmla="*/ 149504 w 174259"/>
                <a:gd name="connsiteY11" fmla="*/ 82629 h 291811"/>
                <a:gd name="connsiteX12" fmla="*/ 159396 w 174259"/>
                <a:gd name="connsiteY12" fmla="*/ 78891 h 291811"/>
                <a:gd name="connsiteX13" fmla="*/ 149504 w 174259"/>
                <a:gd name="connsiteY13" fmla="*/ 47048 h 291811"/>
                <a:gd name="connsiteX14" fmla="*/ 146685 w 174259"/>
                <a:gd name="connsiteY14" fmla="*/ 24266 h 291811"/>
                <a:gd name="connsiteX15" fmla="*/ 131924 w 174259"/>
                <a:gd name="connsiteY15" fmla="*/ 0 h 291811"/>
                <a:gd name="connsiteX16" fmla="*/ 130592 w 174259"/>
                <a:gd name="connsiteY16" fmla="*/ 0 h 291811"/>
                <a:gd name="connsiteX17" fmla="*/ 129157 w 174259"/>
                <a:gd name="connsiteY17" fmla="*/ 13771 h 291811"/>
                <a:gd name="connsiteX18" fmla="*/ 138946 w 174259"/>
                <a:gd name="connsiteY18" fmla="*/ 24420 h 291811"/>
                <a:gd name="connsiteX19" fmla="*/ 140381 w 174259"/>
                <a:gd name="connsiteY19" fmla="*/ 40342 h 291811"/>
                <a:gd name="connsiteX20" fmla="*/ 126338 w 174259"/>
                <a:gd name="connsiteY20" fmla="*/ 48687 h 291811"/>
                <a:gd name="connsiteX21" fmla="*/ 112243 w 174259"/>
                <a:gd name="connsiteY21" fmla="*/ 76741 h 291811"/>
                <a:gd name="connsiteX22" fmla="*/ 106657 w 174259"/>
                <a:gd name="connsiteY22" fmla="*/ 93431 h 291811"/>
                <a:gd name="connsiteX23" fmla="*/ 103838 w 174259"/>
                <a:gd name="connsiteY23" fmla="*/ 107049 h 291811"/>
                <a:gd name="connsiteX24" fmla="*/ 92562 w 174259"/>
                <a:gd name="connsiteY24" fmla="*/ 122407 h 291811"/>
                <a:gd name="connsiteX25" fmla="*/ 74983 w 174259"/>
                <a:gd name="connsiteY25" fmla="*/ 161827 h 291811"/>
                <a:gd name="connsiteX26" fmla="*/ 65142 w 174259"/>
                <a:gd name="connsiteY26" fmla="*/ 173193 h 291811"/>
                <a:gd name="connsiteX27" fmla="*/ 48229 w 174259"/>
                <a:gd name="connsiteY27" fmla="*/ 160292 h 291811"/>
                <a:gd name="connsiteX28" fmla="*/ 34185 w 174259"/>
                <a:gd name="connsiteY28" fmla="*/ 162595 h 291811"/>
                <a:gd name="connsiteX29" fmla="*/ 6970 w 174259"/>
                <a:gd name="connsiteY29" fmla="*/ 190599 h 291811"/>
                <a:gd name="connsiteX30" fmla="*/ 0 w 174259"/>
                <a:gd name="connsiteY30" fmla="*/ 218091 h 291811"/>
                <a:gd name="connsiteX31" fmla="*/ 8117 w 174259"/>
                <a:gd name="connsiteY31" fmla="*/ 224293 h 291811"/>
                <a:gd name="connsiteX32" fmla="*/ 11070 w 174259"/>
                <a:gd name="connsiteY32" fmla="*/ 223210 h 291811"/>
                <a:gd name="connsiteX33" fmla="*/ 39977 w 174259"/>
                <a:gd name="connsiteY33" fmla="*/ 239286 h 291811"/>
                <a:gd name="connsiteX34" fmla="*/ 42847 w 174259"/>
                <a:gd name="connsiteY34" fmla="*/ 256641 h 291811"/>
                <a:gd name="connsiteX35" fmla="*/ 43513 w 174259"/>
                <a:gd name="connsiteY35" fmla="*/ 261760 h 291811"/>
                <a:gd name="connsiteX36" fmla="*/ 41310 w 174259"/>
                <a:gd name="connsiteY36" fmla="*/ 282238 h 291811"/>
                <a:gd name="connsiteX37" fmla="*/ 40592 w 174259"/>
                <a:gd name="connsiteY37" fmla="*/ 284491 h 291811"/>
                <a:gd name="connsiteX38" fmla="*/ 63348 w 174259"/>
                <a:gd name="connsiteY38" fmla="*/ 284491 h 291811"/>
                <a:gd name="connsiteX39" fmla="*/ 73599 w 174259"/>
                <a:gd name="connsiteY39" fmla="*/ 281317 h 291811"/>
                <a:gd name="connsiteX40" fmla="*/ 136691 w 174259"/>
                <a:gd name="connsiteY40" fmla="*/ 282904 h 291811"/>
                <a:gd name="connsiteX41" fmla="*/ 170415 w 174259"/>
                <a:gd name="connsiteY41" fmla="*/ 295600 h 291811"/>
                <a:gd name="connsiteX42" fmla="*/ 176309 w 174259"/>
                <a:gd name="connsiteY42" fmla="*/ 272665 h 291811"/>
                <a:gd name="connsiteX43" fmla="*/ 172004 w 174259"/>
                <a:gd name="connsiteY43" fmla="*/ 267904 h 29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4259" h="291811">
                  <a:moveTo>
                    <a:pt x="172004" y="267904"/>
                  </a:moveTo>
                  <a:cubicBezTo>
                    <a:pt x="170928" y="263910"/>
                    <a:pt x="160370" y="256538"/>
                    <a:pt x="156628" y="251419"/>
                  </a:cubicBezTo>
                  <a:cubicBezTo>
                    <a:pt x="154663" y="248731"/>
                    <a:pt x="152947" y="245869"/>
                    <a:pt x="151503" y="242869"/>
                  </a:cubicBezTo>
                  <a:cubicBezTo>
                    <a:pt x="151979" y="237478"/>
                    <a:pt x="150664" y="232081"/>
                    <a:pt x="147762" y="227511"/>
                  </a:cubicBezTo>
                  <a:cubicBezTo>
                    <a:pt x="143085" y="221733"/>
                    <a:pt x="140663" y="214458"/>
                    <a:pt x="140945" y="207033"/>
                  </a:cubicBezTo>
                  <a:cubicBezTo>
                    <a:pt x="140945" y="197971"/>
                    <a:pt x="137767" y="191111"/>
                    <a:pt x="137767" y="185992"/>
                  </a:cubicBezTo>
                  <a:cubicBezTo>
                    <a:pt x="137767" y="180872"/>
                    <a:pt x="146224" y="171247"/>
                    <a:pt x="149350" y="160394"/>
                  </a:cubicBezTo>
                  <a:cubicBezTo>
                    <a:pt x="152002" y="154183"/>
                    <a:pt x="156116" y="148703"/>
                    <a:pt x="161343" y="144421"/>
                  </a:cubicBezTo>
                  <a:cubicBezTo>
                    <a:pt x="158318" y="138519"/>
                    <a:pt x="155947" y="132305"/>
                    <a:pt x="154270" y="125889"/>
                  </a:cubicBezTo>
                  <a:cubicBezTo>
                    <a:pt x="151503" y="116008"/>
                    <a:pt x="143764" y="112987"/>
                    <a:pt x="134590" y="103926"/>
                  </a:cubicBezTo>
                  <a:cubicBezTo>
                    <a:pt x="125415" y="94864"/>
                    <a:pt x="129003" y="89489"/>
                    <a:pt x="129003" y="85700"/>
                  </a:cubicBezTo>
                  <a:cubicBezTo>
                    <a:pt x="129003" y="81912"/>
                    <a:pt x="140945" y="81912"/>
                    <a:pt x="149504" y="82629"/>
                  </a:cubicBezTo>
                  <a:cubicBezTo>
                    <a:pt x="158063" y="83345"/>
                    <a:pt x="162881" y="81144"/>
                    <a:pt x="159396" y="78891"/>
                  </a:cubicBezTo>
                  <a:cubicBezTo>
                    <a:pt x="155911" y="76639"/>
                    <a:pt x="148838" y="59130"/>
                    <a:pt x="149504" y="47048"/>
                  </a:cubicBezTo>
                  <a:cubicBezTo>
                    <a:pt x="150170" y="34966"/>
                    <a:pt x="146019" y="31127"/>
                    <a:pt x="146685" y="24266"/>
                  </a:cubicBezTo>
                  <a:cubicBezTo>
                    <a:pt x="147351" y="17406"/>
                    <a:pt x="138946" y="0"/>
                    <a:pt x="131924" y="0"/>
                  </a:cubicBezTo>
                  <a:cubicBezTo>
                    <a:pt x="131480" y="25"/>
                    <a:pt x="131036" y="25"/>
                    <a:pt x="130592" y="0"/>
                  </a:cubicBezTo>
                  <a:cubicBezTo>
                    <a:pt x="129662" y="4532"/>
                    <a:pt x="129182" y="9145"/>
                    <a:pt x="129157" y="13771"/>
                  </a:cubicBezTo>
                  <a:cubicBezTo>
                    <a:pt x="129157" y="17611"/>
                    <a:pt x="134743" y="22884"/>
                    <a:pt x="138946" y="24420"/>
                  </a:cubicBezTo>
                  <a:cubicBezTo>
                    <a:pt x="143149" y="25956"/>
                    <a:pt x="141098" y="33533"/>
                    <a:pt x="140381" y="40342"/>
                  </a:cubicBezTo>
                  <a:cubicBezTo>
                    <a:pt x="139664" y="47150"/>
                    <a:pt x="128439" y="45461"/>
                    <a:pt x="126338" y="48687"/>
                  </a:cubicBezTo>
                  <a:cubicBezTo>
                    <a:pt x="124236" y="51912"/>
                    <a:pt x="111526" y="72953"/>
                    <a:pt x="112243" y="76741"/>
                  </a:cubicBezTo>
                  <a:cubicBezTo>
                    <a:pt x="112961" y="80530"/>
                    <a:pt x="110142" y="92100"/>
                    <a:pt x="106657" y="93431"/>
                  </a:cubicBezTo>
                  <a:cubicBezTo>
                    <a:pt x="103172" y="94762"/>
                    <a:pt x="103838" y="103260"/>
                    <a:pt x="103838" y="107049"/>
                  </a:cubicBezTo>
                  <a:cubicBezTo>
                    <a:pt x="103838" y="110837"/>
                    <a:pt x="92562" y="116162"/>
                    <a:pt x="92562" y="122407"/>
                  </a:cubicBezTo>
                  <a:cubicBezTo>
                    <a:pt x="92562" y="128653"/>
                    <a:pt x="79185" y="153483"/>
                    <a:pt x="74983" y="161827"/>
                  </a:cubicBezTo>
                  <a:cubicBezTo>
                    <a:pt x="70780" y="170172"/>
                    <a:pt x="66526" y="180770"/>
                    <a:pt x="65142" y="173193"/>
                  </a:cubicBezTo>
                  <a:cubicBezTo>
                    <a:pt x="63758" y="165616"/>
                    <a:pt x="53200" y="156503"/>
                    <a:pt x="48229" y="160292"/>
                  </a:cubicBezTo>
                  <a:cubicBezTo>
                    <a:pt x="43257" y="164080"/>
                    <a:pt x="37004" y="161827"/>
                    <a:pt x="34185" y="162595"/>
                  </a:cubicBezTo>
                  <a:cubicBezTo>
                    <a:pt x="31367" y="163363"/>
                    <a:pt x="6970" y="190599"/>
                    <a:pt x="6970" y="190599"/>
                  </a:cubicBezTo>
                  <a:cubicBezTo>
                    <a:pt x="5425" y="199942"/>
                    <a:pt x="3093" y="209139"/>
                    <a:pt x="0" y="218091"/>
                  </a:cubicBezTo>
                  <a:cubicBezTo>
                    <a:pt x="527" y="222043"/>
                    <a:pt x="4161" y="224819"/>
                    <a:pt x="8117" y="224293"/>
                  </a:cubicBezTo>
                  <a:cubicBezTo>
                    <a:pt x="9169" y="224153"/>
                    <a:pt x="10178" y="223783"/>
                    <a:pt x="11070" y="223210"/>
                  </a:cubicBezTo>
                  <a:cubicBezTo>
                    <a:pt x="22833" y="223244"/>
                    <a:pt x="33752" y="229316"/>
                    <a:pt x="39977" y="239286"/>
                  </a:cubicBezTo>
                  <a:cubicBezTo>
                    <a:pt x="43017" y="244528"/>
                    <a:pt x="44038" y="250699"/>
                    <a:pt x="42847" y="256641"/>
                  </a:cubicBezTo>
                  <a:cubicBezTo>
                    <a:pt x="43263" y="258316"/>
                    <a:pt x="43487" y="260034"/>
                    <a:pt x="43513" y="261760"/>
                  </a:cubicBezTo>
                  <a:cubicBezTo>
                    <a:pt x="43616" y="268650"/>
                    <a:pt x="42876" y="275527"/>
                    <a:pt x="41310" y="282238"/>
                  </a:cubicBezTo>
                  <a:cubicBezTo>
                    <a:pt x="41310" y="283006"/>
                    <a:pt x="40848" y="283774"/>
                    <a:pt x="40592" y="284491"/>
                  </a:cubicBezTo>
                  <a:lnTo>
                    <a:pt x="63348" y="284491"/>
                  </a:lnTo>
                  <a:lnTo>
                    <a:pt x="73599" y="281317"/>
                  </a:lnTo>
                  <a:cubicBezTo>
                    <a:pt x="73599" y="281317"/>
                    <a:pt x="129362" y="284491"/>
                    <a:pt x="136691" y="282904"/>
                  </a:cubicBezTo>
                  <a:cubicBezTo>
                    <a:pt x="144020" y="281317"/>
                    <a:pt x="170415" y="295600"/>
                    <a:pt x="170415" y="295600"/>
                  </a:cubicBezTo>
                  <a:cubicBezTo>
                    <a:pt x="171101" y="287683"/>
                    <a:pt x="173093" y="279933"/>
                    <a:pt x="176309" y="272665"/>
                  </a:cubicBezTo>
                  <a:cubicBezTo>
                    <a:pt x="174256" y="271770"/>
                    <a:pt x="172687" y="270035"/>
                    <a:pt x="172004" y="267904"/>
                  </a:cubicBezTo>
                  <a:close/>
                </a:path>
              </a:pathLst>
            </a:custGeom>
            <a:grpFill/>
            <a:ln w="3841" cap="flat">
              <a:solidFill>
                <a:srgbClr val="FFFFFF"/>
              </a:solidFill>
              <a:prstDash val="solid"/>
              <a:miter/>
            </a:ln>
          </p:spPr>
          <p:txBody>
            <a:bodyPr rtlCol="0" anchor="ctr"/>
            <a:lstStyle/>
            <a:p>
              <a:endParaRPr lang="en-US" sz="1350"/>
            </a:p>
          </p:txBody>
        </p:sp>
        <p:sp>
          <p:nvSpPr>
            <p:cNvPr id="354" name="Freeform 353">
              <a:extLst>
                <a:ext uri="{FF2B5EF4-FFF2-40B4-BE49-F238E27FC236}">
                  <a16:creationId xmlns:a16="http://schemas.microsoft.com/office/drawing/2014/main" id="{FC6DB611-A5F8-3F43-9E2C-554AC57F2BF9}"/>
                </a:ext>
              </a:extLst>
            </p:cNvPr>
            <p:cNvSpPr/>
            <p:nvPr/>
          </p:nvSpPr>
          <p:spPr>
            <a:xfrm>
              <a:off x="4658557" y="4428201"/>
              <a:ext cx="143508" cy="148466"/>
            </a:xfrm>
            <a:custGeom>
              <a:avLst/>
              <a:gdLst>
                <a:gd name="connsiteX0" fmla="*/ 9038 w 143507"/>
                <a:gd name="connsiteY0" fmla="*/ 116601 h 148465"/>
                <a:gd name="connsiteX1" fmla="*/ 27490 w 143507"/>
                <a:gd name="connsiteY1" fmla="*/ 135901 h 148465"/>
                <a:gd name="connsiteX2" fmla="*/ 23646 w 143507"/>
                <a:gd name="connsiteY2" fmla="*/ 148137 h 148465"/>
                <a:gd name="connsiteX3" fmla="*/ 24517 w 143507"/>
                <a:gd name="connsiteY3" fmla="*/ 148905 h 148465"/>
                <a:gd name="connsiteX4" fmla="*/ 35946 w 143507"/>
                <a:gd name="connsiteY4" fmla="*/ 145628 h 148465"/>
                <a:gd name="connsiteX5" fmla="*/ 135786 w 143507"/>
                <a:gd name="connsiteY5" fmla="*/ 131191 h 148465"/>
                <a:gd name="connsiteX6" fmla="*/ 127176 w 143507"/>
                <a:gd name="connsiteY6" fmla="*/ 105235 h 148465"/>
                <a:gd name="connsiteX7" fmla="*/ 136145 w 143507"/>
                <a:gd name="connsiteY7" fmla="*/ 80201 h 148465"/>
                <a:gd name="connsiteX8" fmla="*/ 145114 w 143507"/>
                <a:gd name="connsiteY8" fmla="*/ 63102 h 148465"/>
                <a:gd name="connsiteX9" fmla="*/ 136811 w 143507"/>
                <a:gd name="connsiteY9" fmla="*/ 23272 h 148465"/>
                <a:gd name="connsiteX10" fmla="*/ 132455 w 143507"/>
                <a:gd name="connsiteY10" fmla="*/ 20866 h 148465"/>
                <a:gd name="connsiteX11" fmla="*/ 104317 w 143507"/>
                <a:gd name="connsiteY11" fmla="*/ 24654 h 148465"/>
                <a:gd name="connsiteX12" fmla="*/ 83252 w 143507"/>
                <a:gd name="connsiteY12" fmla="*/ 14057 h 148465"/>
                <a:gd name="connsiteX13" fmla="*/ 64955 w 143507"/>
                <a:gd name="connsiteY13" fmla="*/ 7197 h 148465"/>
                <a:gd name="connsiteX14" fmla="*/ 56498 w 143507"/>
                <a:gd name="connsiteY14" fmla="*/ 4176 h 148465"/>
                <a:gd name="connsiteX15" fmla="*/ 44556 w 143507"/>
                <a:gd name="connsiteY15" fmla="*/ 5661 h 148465"/>
                <a:gd name="connsiteX16" fmla="*/ 31180 w 143507"/>
                <a:gd name="connsiteY16" fmla="*/ 12521 h 148465"/>
                <a:gd name="connsiteX17" fmla="*/ 19238 w 143507"/>
                <a:gd name="connsiteY17" fmla="*/ 8733 h 148465"/>
                <a:gd name="connsiteX18" fmla="*/ 13829 w 143507"/>
                <a:gd name="connsiteY18" fmla="*/ 12376 h 148465"/>
                <a:gd name="connsiteX19" fmla="*/ 11191 w 143507"/>
                <a:gd name="connsiteY19" fmla="*/ 10832 h 148465"/>
                <a:gd name="connsiteX20" fmla="*/ 11191 w 143507"/>
                <a:gd name="connsiteY20" fmla="*/ 31310 h 148465"/>
                <a:gd name="connsiteX21" fmla="*/ 15394 w 143507"/>
                <a:gd name="connsiteY21" fmla="*/ 43290 h 148465"/>
                <a:gd name="connsiteX22" fmla="*/ 19648 w 143507"/>
                <a:gd name="connsiteY22" fmla="*/ 59211 h 148465"/>
                <a:gd name="connsiteX23" fmla="*/ 8577 w 143507"/>
                <a:gd name="connsiteY23" fmla="*/ 60901 h 148465"/>
                <a:gd name="connsiteX24" fmla="*/ 10679 w 143507"/>
                <a:gd name="connsiteY24" fmla="*/ 76259 h 148465"/>
                <a:gd name="connsiteX25" fmla="*/ 3811 w 143507"/>
                <a:gd name="connsiteY25" fmla="*/ 90491 h 148465"/>
                <a:gd name="connsiteX26" fmla="*/ 1146 w 143507"/>
                <a:gd name="connsiteY26" fmla="*/ 108665 h 148465"/>
                <a:gd name="connsiteX27" fmla="*/ 9038 w 143507"/>
                <a:gd name="connsiteY27" fmla="*/ 116601 h 14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507" h="148465">
                  <a:moveTo>
                    <a:pt x="9038" y="116601"/>
                  </a:moveTo>
                  <a:cubicBezTo>
                    <a:pt x="16419" y="121720"/>
                    <a:pt x="28566" y="127403"/>
                    <a:pt x="27490" y="135901"/>
                  </a:cubicBezTo>
                  <a:cubicBezTo>
                    <a:pt x="26741" y="140128"/>
                    <a:pt x="25449" y="144241"/>
                    <a:pt x="23646" y="148137"/>
                  </a:cubicBezTo>
                  <a:lnTo>
                    <a:pt x="24517" y="148905"/>
                  </a:lnTo>
                  <a:lnTo>
                    <a:pt x="35946" y="145628"/>
                  </a:lnTo>
                  <a:cubicBezTo>
                    <a:pt x="69875" y="136413"/>
                    <a:pt x="101601" y="133956"/>
                    <a:pt x="135786" y="131191"/>
                  </a:cubicBezTo>
                  <a:cubicBezTo>
                    <a:pt x="132250" y="124280"/>
                    <a:pt x="126715" y="109177"/>
                    <a:pt x="127176" y="105235"/>
                  </a:cubicBezTo>
                  <a:cubicBezTo>
                    <a:pt x="127637" y="101293"/>
                    <a:pt x="136658" y="87010"/>
                    <a:pt x="136145" y="80201"/>
                  </a:cubicBezTo>
                  <a:cubicBezTo>
                    <a:pt x="135633" y="73392"/>
                    <a:pt x="145114" y="68836"/>
                    <a:pt x="145114" y="63102"/>
                  </a:cubicBezTo>
                  <a:cubicBezTo>
                    <a:pt x="144263" y="49498"/>
                    <a:pt x="141467" y="36085"/>
                    <a:pt x="136811" y="23272"/>
                  </a:cubicBezTo>
                  <a:cubicBezTo>
                    <a:pt x="135068" y="23173"/>
                    <a:pt x="133465" y="22288"/>
                    <a:pt x="132455" y="20866"/>
                  </a:cubicBezTo>
                  <a:cubicBezTo>
                    <a:pt x="128252" y="16310"/>
                    <a:pt x="110673" y="17078"/>
                    <a:pt x="104317" y="24654"/>
                  </a:cubicBezTo>
                  <a:cubicBezTo>
                    <a:pt x="97962" y="32231"/>
                    <a:pt x="85354" y="17794"/>
                    <a:pt x="83252" y="14057"/>
                  </a:cubicBezTo>
                  <a:cubicBezTo>
                    <a:pt x="81151" y="10320"/>
                    <a:pt x="71977" y="1873"/>
                    <a:pt x="64955" y="7197"/>
                  </a:cubicBezTo>
                  <a:cubicBezTo>
                    <a:pt x="57934" y="12521"/>
                    <a:pt x="55832" y="10985"/>
                    <a:pt x="56498" y="4176"/>
                  </a:cubicBezTo>
                  <a:cubicBezTo>
                    <a:pt x="57165" y="-2633"/>
                    <a:pt x="45940" y="-380"/>
                    <a:pt x="44556" y="5661"/>
                  </a:cubicBezTo>
                  <a:cubicBezTo>
                    <a:pt x="43173" y="11702"/>
                    <a:pt x="33998" y="17078"/>
                    <a:pt x="31180" y="12521"/>
                  </a:cubicBezTo>
                  <a:cubicBezTo>
                    <a:pt x="28361" y="7965"/>
                    <a:pt x="22057" y="1873"/>
                    <a:pt x="19238" y="8733"/>
                  </a:cubicBezTo>
                  <a:cubicBezTo>
                    <a:pt x="18751" y="11231"/>
                    <a:pt x="16329" y="12862"/>
                    <a:pt x="13829" y="12376"/>
                  </a:cubicBezTo>
                  <a:cubicBezTo>
                    <a:pt x="12799" y="12176"/>
                    <a:pt x="11869" y="11631"/>
                    <a:pt x="11191" y="10832"/>
                  </a:cubicBezTo>
                  <a:cubicBezTo>
                    <a:pt x="9397" y="19279"/>
                    <a:pt x="7245" y="28904"/>
                    <a:pt x="11191" y="31310"/>
                  </a:cubicBezTo>
                  <a:cubicBezTo>
                    <a:pt x="15200" y="33849"/>
                    <a:pt x="16939" y="38806"/>
                    <a:pt x="15394" y="43290"/>
                  </a:cubicBezTo>
                  <a:cubicBezTo>
                    <a:pt x="14369" y="46668"/>
                    <a:pt x="23338" y="55218"/>
                    <a:pt x="19648" y="59211"/>
                  </a:cubicBezTo>
                  <a:cubicBezTo>
                    <a:pt x="15958" y="63204"/>
                    <a:pt x="11191" y="55218"/>
                    <a:pt x="8577" y="60901"/>
                  </a:cubicBezTo>
                  <a:cubicBezTo>
                    <a:pt x="5963" y="66583"/>
                    <a:pt x="13703" y="71703"/>
                    <a:pt x="10679" y="76259"/>
                  </a:cubicBezTo>
                  <a:cubicBezTo>
                    <a:pt x="7655" y="80815"/>
                    <a:pt x="2734" y="81379"/>
                    <a:pt x="3811" y="90491"/>
                  </a:cubicBezTo>
                  <a:cubicBezTo>
                    <a:pt x="4887" y="99604"/>
                    <a:pt x="4323" y="105850"/>
                    <a:pt x="1146" y="108665"/>
                  </a:cubicBezTo>
                  <a:cubicBezTo>
                    <a:pt x="-2032" y="111481"/>
                    <a:pt x="1658" y="111481"/>
                    <a:pt x="9038" y="116601"/>
                  </a:cubicBezTo>
                  <a:close/>
                </a:path>
              </a:pathLst>
            </a:custGeom>
            <a:grpFill/>
            <a:ln w="3841" cap="flat">
              <a:solidFill>
                <a:srgbClr val="FFFFFF"/>
              </a:solidFill>
              <a:prstDash val="solid"/>
              <a:miter/>
            </a:ln>
          </p:spPr>
          <p:txBody>
            <a:bodyPr rtlCol="0" anchor="ctr"/>
            <a:lstStyle/>
            <a:p>
              <a:endParaRPr lang="en-US" sz="1350"/>
            </a:p>
          </p:txBody>
        </p:sp>
        <p:sp>
          <p:nvSpPr>
            <p:cNvPr id="355" name="Freeform 354">
              <a:extLst>
                <a:ext uri="{FF2B5EF4-FFF2-40B4-BE49-F238E27FC236}">
                  <a16:creationId xmlns:a16="http://schemas.microsoft.com/office/drawing/2014/main" id="{CB543F73-5274-2E49-B9CC-A9C71A0F86E1}"/>
                </a:ext>
              </a:extLst>
            </p:cNvPr>
            <p:cNvSpPr/>
            <p:nvPr/>
          </p:nvSpPr>
          <p:spPr>
            <a:xfrm>
              <a:off x="4785700" y="4416353"/>
              <a:ext cx="97380" cy="138227"/>
            </a:xfrm>
            <a:custGeom>
              <a:avLst/>
              <a:gdLst>
                <a:gd name="connsiteX0" fmla="*/ 23250 w 97380"/>
                <a:gd name="connsiteY0" fmla="*/ 141810 h 138226"/>
                <a:gd name="connsiteX1" fmla="*/ 81114 w 97380"/>
                <a:gd name="connsiteY1" fmla="*/ 131213 h 138226"/>
                <a:gd name="connsiteX2" fmla="*/ 98079 w 97380"/>
                <a:gd name="connsiteY2" fmla="*/ 125735 h 138226"/>
                <a:gd name="connsiteX3" fmla="*/ 92339 w 97380"/>
                <a:gd name="connsiteY3" fmla="*/ 102953 h 138226"/>
                <a:gd name="connsiteX4" fmla="*/ 86035 w 97380"/>
                <a:gd name="connsiteY4" fmla="*/ 67680 h 138226"/>
                <a:gd name="connsiteX5" fmla="*/ 85471 w 97380"/>
                <a:gd name="connsiteY5" fmla="*/ 31843 h 138226"/>
                <a:gd name="connsiteX6" fmla="*/ 79680 w 97380"/>
                <a:gd name="connsiteY6" fmla="*/ 16485 h 138226"/>
                <a:gd name="connsiteX7" fmla="*/ 74913 w 97380"/>
                <a:gd name="connsiteY7" fmla="*/ 0 h 138226"/>
                <a:gd name="connsiteX8" fmla="*/ 68609 w 97380"/>
                <a:gd name="connsiteY8" fmla="*/ 6246 h 138226"/>
                <a:gd name="connsiteX9" fmla="*/ 8848 w 97380"/>
                <a:gd name="connsiteY9" fmla="*/ 4761 h 138226"/>
                <a:gd name="connsiteX10" fmla="*/ 13051 w 97380"/>
                <a:gd name="connsiteY10" fmla="*/ 30359 h 138226"/>
                <a:gd name="connsiteX11" fmla="*/ 9668 w 97380"/>
                <a:gd name="connsiteY11" fmla="*/ 35018 h 138226"/>
                <a:gd name="connsiteX12" fmla="*/ 17971 w 97380"/>
                <a:gd name="connsiteY12" fmla="*/ 74847 h 138226"/>
                <a:gd name="connsiteX13" fmla="*/ 9002 w 97380"/>
                <a:gd name="connsiteY13" fmla="*/ 91946 h 138226"/>
                <a:gd name="connsiteX14" fmla="*/ 33 w 97380"/>
                <a:gd name="connsiteY14" fmla="*/ 116981 h 138226"/>
                <a:gd name="connsiteX15" fmla="*/ 8643 w 97380"/>
                <a:gd name="connsiteY15" fmla="*/ 142936 h 13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80" h="138226">
                  <a:moveTo>
                    <a:pt x="23250" y="141810"/>
                  </a:moveTo>
                  <a:cubicBezTo>
                    <a:pt x="42836" y="140156"/>
                    <a:pt x="62215" y="136607"/>
                    <a:pt x="81114" y="131213"/>
                  </a:cubicBezTo>
                  <a:cubicBezTo>
                    <a:pt x="86804" y="129523"/>
                    <a:pt x="92441" y="127629"/>
                    <a:pt x="98079" y="125735"/>
                  </a:cubicBezTo>
                  <a:cubicBezTo>
                    <a:pt x="94872" y="118526"/>
                    <a:pt x="92931" y="110820"/>
                    <a:pt x="92339" y="102953"/>
                  </a:cubicBezTo>
                  <a:cubicBezTo>
                    <a:pt x="92179" y="90931"/>
                    <a:pt x="90049" y="79015"/>
                    <a:pt x="86035" y="67680"/>
                  </a:cubicBezTo>
                  <a:cubicBezTo>
                    <a:pt x="82857" y="59130"/>
                    <a:pt x="84958" y="40393"/>
                    <a:pt x="85471" y="31843"/>
                  </a:cubicBezTo>
                  <a:cubicBezTo>
                    <a:pt x="85983" y="23294"/>
                    <a:pt x="83370" y="18788"/>
                    <a:pt x="79680" y="16485"/>
                  </a:cubicBezTo>
                  <a:cubicBezTo>
                    <a:pt x="77681" y="15307"/>
                    <a:pt x="76040" y="7219"/>
                    <a:pt x="74913" y="0"/>
                  </a:cubicBezTo>
                  <a:cubicBezTo>
                    <a:pt x="70710" y="2048"/>
                    <a:pt x="70351" y="9420"/>
                    <a:pt x="68609" y="6246"/>
                  </a:cubicBezTo>
                  <a:cubicBezTo>
                    <a:pt x="66866" y="3072"/>
                    <a:pt x="11616" y="205"/>
                    <a:pt x="8848" y="4761"/>
                  </a:cubicBezTo>
                  <a:cubicBezTo>
                    <a:pt x="6081" y="9318"/>
                    <a:pt x="13974" y="26007"/>
                    <a:pt x="13051" y="30359"/>
                  </a:cubicBezTo>
                  <a:cubicBezTo>
                    <a:pt x="12641" y="33072"/>
                    <a:pt x="11462" y="34915"/>
                    <a:pt x="9668" y="35018"/>
                  </a:cubicBezTo>
                  <a:cubicBezTo>
                    <a:pt x="14324" y="47831"/>
                    <a:pt x="17120" y="61243"/>
                    <a:pt x="17971" y="74847"/>
                  </a:cubicBezTo>
                  <a:cubicBezTo>
                    <a:pt x="17971" y="80581"/>
                    <a:pt x="8489" y="85086"/>
                    <a:pt x="9002" y="91946"/>
                  </a:cubicBezTo>
                  <a:cubicBezTo>
                    <a:pt x="9515" y="98806"/>
                    <a:pt x="545" y="112424"/>
                    <a:pt x="33" y="116981"/>
                  </a:cubicBezTo>
                  <a:cubicBezTo>
                    <a:pt x="-480" y="121537"/>
                    <a:pt x="5158" y="136025"/>
                    <a:pt x="8643" y="142936"/>
                  </a:cubicBezTo>
                  <a:close/>
                </a:path>
              </a:pathLst>
            </a:custGeom>
            <a:grpFill/>
            <a:ln w="3841" cap="flat">
              <a:solidFill>
                <a:srgbClr val="FFFFFF"/>
              </a:solidFill>
              <a:prstDash val="solid"/>
              <a:miter/>
            </a:ln>
          </p:spPr>
          <p:txBody>
            <a:bodyPr rtlCol="0" anchor="ctr"/>
            <a:lstStyle/>
            <a:p>
              <a:endParaRPr lang="en-US" sz="1350"/>
            </a:p>
          </p:txBody>
        </p:sp>
        <p:sp>
          <p:nvSpPr>
            <p:cNvPr id="356" name="Freeform 355">
              <a:extLst>
                <a:ext uri="{FF2B5EF4-FFF2-40B4-BE49-F238E27FC236}">
                  <a16:creationId xmlns:a16="http://schemas.microsoft.com/office/drawing/2014/main" id="{A19FCA58-FD8F-2740-B8C4-94554D02FB73}"/>
                </a:ext>
              </a:extLst>
            </p:cNvPr>
            <p:cNvSpPr/>
            <p:nvPr/>
          </p:nvSpPr>
          <p:spPr>
            <a:xfrm>
              <a:off x="4501485" y="4374578"/>
              <a:ext cx="174259" cy="143346"/>
            </a:xfrm>
            <a:custGeom>
              <a:avLst/>
              <a:gdLst>
                <a:gd name="connsiteX0" fmla="*/ 17016 w 174259"/>
                <a:gd name="connsiteY0" fmla="*/ 65734 h 143346"/>
                <a:gd name="connsiteX1" fmla="*/ 20296 w 174259"/>
                <a:gd name="connsiteY1" fmla="*/ 68396 h 143346"/>
                <a:gd name="connsiteX2" fmla="*/ 47204 w 174259"/>
                <a:gd name="connsiteY2" fmla="*/ 93994 h 143346"/>
                <a:gd name="connsiteX3" fmla="*/ 60068 w 174259"/>
                <a:gd name="connsiteY3" fmla="*/ 77970 h 143346"/>
                <a:gd name="connsiteX4" fmla="*/ 71139 w 174259"/>
                <a:gd name="connsiteY4" fmla="*/ 75103 h 143346"/>
                <a:gd name="connsiteX5" fmla="*/ 89077 w 174259"/>
                <a:gd name="connsiteY5" fmla="*/ 71161 h 143346"/>
                <a:gd name="connsiteX6" fmla="*/ 108092 w 174259"/>
                <a:gd name="connsiteY6" fmla="*/ 96758 h 143346"/>
                <a:gd name="connsiteX7" fmla="*/ 111269 w 174259"/>
                <a:gd name="connsiteY7" fmla="*/ 112117 h 143346"/>
                <a:gd name="connsiteX8" fmla="*/ 111987 w 174259"/>
                <a:gd name="connsiteY8" fmla="*/ 113909 h 143346"/>
                <a:gd name="connsiteX9" fmla="*/ 129208 w 174259"/>
                <a:gd name="connsiteY9" fmla="*/ 110683 h 143346"/>
                <a:gd name="connsiteX10" fmla="*/ 135922 w 174259"/>
                <a:gd name="connsiteY10" fmla="*/ 132493 h 143346"/>
                <a:gd name="connsiteX11" fmla="*/ 147351 w 174259"/>
                <a:gd name="connsiteY11" fmla="*/ 141452 h 143346"/>
                <a:gd name="connsiteX12" fmla="*/ 156679 w 174259"/>
                <a:gd name="connsiteY12" fmla="*/ 133619 h 143346"/>
                <a:gd name="connsiteX13" fmla="*/ 161395 w 174259"/>
                <a:gd name="connsiteY13" fmla="*/ 137459 h 143346"/>
                <a:gd name="connsiteX14" fmla="*/ 167699 w 174259"/>
                <a:gd name="connsiteY14" fmla="*/ 129728 h 143346"/>
                <a:gd name="connsiteX15" fmla="*/ 165597 w 174259"/>
                <a:gd name="connsiteY15" fmla="*/ 114370 h 143346"/>
                <a:gd name="connsiteX16" fmla="*/ 176668 w 174259"/>
                <a:gd name="connsiteY16" fmla="*/ 112680 h 143346"/>
                <a:gd name="connsiteX17" fmla="*/ 172414 w 174259"/>
                <a:gd name="connsiteY17" fmla="*/ 96758 h 143346"/>
                <a:gd name="connsiteX18" fmla="*/ 168211 w 174259"/>
                <a:gd name="connsiteY18" fmla="*/ 84779 h 143346"/>
                <a:gd name="connsiteX19" fmla="*/ 168211 w 174259"/>
                <a:gd name="connsiteY19" fmla="*/ 64301 h 143346"/>
                <a:gd name="connsiteX20" fmla="*/ 164982 w 174259"/>
                <a:gd name="connsiteY20" fmla="*/ 60666 h 143346"/>
                <a:gd name="connsiteX21" fmla="*/ 159396 w 174259"/>
                <a:gd name="connsiteY21" fmla="*/ 46280 h 143346"/>
                <a:gd name="connsiteX22" fmla="*/ 159396 w 174259"/>
                <a:gd name="connsiteY22" fmla="*/ 37167 h 143346"/>
                <a:gd name="connsiteX23" fmla="*/ 150939 w 174259"/>
                <a:gd name="connsiteY23" fmla="*/ 25034 h 143346"/>
                <a:gd name="connsiteX24" fmla="*/ 141765 w 174259"/>
                <a:gd name="connsiteY24" fmla="*/ 6092 h 143346"/>
                <a:gd name="connsiteX25" fmla="*/ 124903 w 174259"/>
                <a:gd name="connsiteY25" fmla="*/ 18993 h 143346"/>
                <a:gd name="connsiteX26" fmla="*/ 108758 w 174259"/>
                <a:gd name="connsiteY26" fmla="*/ 17457 h 143346"/>
                <a:gd name="connsiteX27" fmla="*/ 95381 w 174259"/>
                <a:gd name="connsiteY27" fmla="*/ 19761 h 143346"/>
                <a:gd name="connsiteX28" fmla="*/ 88360 w 174259"/>
                <a:gd name="connsiteY28" fmla="*/ 12901 h 143346"/>
                <a:gd name="connsiteX29" fmla="*/ 88360 w 174259"/>
                <a:gd name="connsiteY29" fmla="*/ 8652 h 143346"/>
                <a:gd name="connsiteX30" fmla="*/ 85746 w 174259"/>
                <a:gd name="connsiteY30" fmla="*/ 9676 h 143346"/>
                <a:gd name="connsiteX31" fmla="*/ 50894 w 174259"/>
                <a:gd name="connsiteY31" fmla="*/ 7372 h 143346"/>
                <a:gd name="connsiteX32" fmla="*/ 34032 w 174259"/>
                <a:gd name="connsiteY32" fmla="*/ 0 h 143346"/>
                <a:gd name="connsiteX33" fmla="*/ 28907 w 174259"/>
                <a:gd name="connsiteY33" fmla="*/ 11928 h 143346"/>
                <a:gd name="connsiteX34" fmla="*/ 30495 w 174259"/>
                <a:gd name="connsiteY34" fmla="*/ 23908 h 143346"/>
                <a:gd name="connsiteX35" fmla="*/ 22209 w 174259"/>
                <a:gd name="connsiteY35" fmla="*/ 27912 h 143346"/>
                <a:gd name="connsiteX36" fmla="*/ 22039 w 174259"/>
                <a:gd name="connsiteY36" fmla="*/ 27850 h 143346"/>
                <a:gd name="connsiteX37" fmla="*/ 2563 w 174259"/>
                <a:gd name="connsiteY37" fmla="*/ 40393 h 143346"/>
                <a:gd name="connsiteX38" fmla="*/ 0 w 174259"/>
                <a:gd name="connsiteY38" fmla="*/ 43106 h 143346"/>
                <a:gd name="connsiteX39" fmla="*/ 17016 w 174259"/>
                <a:gd name="connsiteY39" fmla="*/ 65734 h 1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4259" h="143346">
                  <a:moveTo>
                    <a:pt x="17016" y="65734"/>
                  </a:moveTo>
                  <a:lnTo>
                    <a:pt x="20296" y="68396"/>
                  </a:lnTo>
                  <a:cubicBezTo>
                    <a:pt x="30950" y="74966"/>
                    <a:pt x="40115" y="83685"/>
                    <a:pt x="47204" y="93994"/>
                  </a:cubicBezTo>
                  <a:cubicBezTo>
                    <a:pt x="53303" y="88260"/>
                    <a:pt x="59760" y="81554"/>
                    <a:pt x="60068" y="77970"/>
                  </a:cubicBezTo>
                  <a:cubicBezTo>
                    <a:pt x="60632" y="71724"/>
                    <a:pt x="65193" y="73977"/>
                    <a:pt x="71139" y="75103"/>
                  </a:cubicBezTo>
                  <a:cubicBezTo>
                    <a:pt x="77084" y="76229"/>
                    <a:pt x="83798" y="71161"/>
                    <a:pt x="89077" y="71161"/>
                  </a:cubicBezTo>
                  <a:cubicBezTo>
                    <a:pt x="94356" y="71161"/>
                    <a:pt x="108092" y="91025"/>
                    <a:pt x="108092" y="96758"/>
                  </a:cubicBezTo>
                  <a:cubicBezTo>
                    <a:pt x="107746" y="102070"/>
                    <a:pt x="108844" y="107377"/>
                    <a:pt x="111269" y="112117"/>
                  </a:cubicBezTo>
                  <a:cubicBezTo>
                    <a:pt x="111583" y="112682"/>
                    <a:pt x="111824" y="113284"/>
                    <a:pt x="111987" y="113909"/>
                  </a:cubicBezTo>
                  <a:cubicBezTo>
                    <a:pt x="117631" y="112370"/>
                    <a:pt x="123390" y="111292"/>
                    <a:pt x="129208" y="110683"/>
                  </a:cubicBezTo>
                  <a:cubicBezTo>
                    <a:pt x="131770" y="110684"/>
                    <a:pt x="136947" y="124097"/>
                    <a:pt x="135922" y="132493"/>
                  </a:cubicBezTo>
                  <a:cubicBezTo>
                    <a:pt x="134897" y="140889"/>
                    <a:pt x="143712" y="147032"/>
                    <a:pt x="147351" y="141452"/>
                  </a:cubicBezTo>
                  <a:cubicBezTo>
                    <a:pt x="150990" y="135871"/>
                    <a:pt x="155654" y="128551"/>
                    <a:pt x="156679" y="133619"/>
                  </a:cubicBezTo>
                  <a:cubicBezTo>
                    <a:pt x="156987" y="135103"/>
                    <a:pt x="158935" y="136383"/>
                    <a:pt x="161395" y="137459"/>
                  </a:cubicBezTo>
                  <a:cubicBezTo>
                    <a:pt x="162727" y="134131"/>
                    <a:pt x="165546" y="132800"/>
                    <a:pt x="167699" y="129728"/>
                  </a:cubicBezTo>
                  <a:cubicBezTo>
                    <a:pt x="170825" y="125172"/>
                    <a:pt x="162932" y="120052"/>
                    <a:pt x="165597" y="114370"/>
                  </a:cubicBezTo>
                  <a:cubicBezTo>
                    <a:pt x="168263" y="108687"/>
                    <a:pt x="172978" y="116622"/>
                    <a:pt x="176668" y="112680"/>
                  </a:cubicBezTo>
                  <a:cubicBezTo>
                    <a:pt x="180358" y="108738"/>
                    <a:pt x="171543" y="100137"/>
                    <a:pt x="172414" y="96758"/>
                  </a:cubicBezTo>
                  <a:cubicBezTo>
                    <a:pt x="173959" y="92275"/>
                    <a:pt x="172220" y="87318"/>
                    <a:pt x="168211" y="84779"/>
                  </a:cubicBezTo>
                  <a:cubicBezTo>
                    <a:pt x="164316" y="82424"/>
                    <a:pt x="166469" y="72799"/>
                    <a:pt x="168211" y="64301"/>
                  </a:cubicBezTo>
                  <a:cubicBezTo>
                    <a:pt x="166941" y="63277"/>
                    <a:pt x="165849" y="62048"/>
                    <a:pt x="164982" y="60666"/>
                  </a:cubicBezTo>
                  <a:cubicBezTo>
                    <a:pt x="162164" y="56161"/>
                    <a:pt x="164316" y="46280"/>
                    <a:pt x="159396" y="46280"/>
                  </a:cubicBezTo>
                  <a:cubicBezTo>
                    <a:pt x="154476" y="46280"/>
                    <a:pt x="155142" y="38652"/>
                    <a:pt x="159396" y="37167"/>
                  </a:cubicBezTo>
                  <a:cubicBezTo>
                    <a:pt x="163650" y="35683"/>
                    <a:pt x="150939" y="30359"/>
                    <a:pt x="150939" y="25034"/>
                  </a:cubicBezTo>
                  <a:cubicBezTo>
                    <a:pt x="150939" y="19710"/>
                    <a:pt x="144584" y="6809"/>
                    <a:pt x="141765" y="6092"/>
                  </a:cubicBezTo>
                  <a:cubicBezTo>
                    <a:pt x="138946" y="5375"/>
                    <a:pt x="129157" y="18993"/>
                    <a:pt x="124903" y="18993"/>
                  </a:cubicBezTo>
                  <a:cubicBezTo>
                    <a:pt x="120649" y="18993"/>
                    <a:pt x="111577" y="9881"/>
                    <a:pt x="108758" y="17457"/>
                  </a:cubicBezTo>
                  <a:cubicBezTo>
                    <a:pt x="105939" y="25034"/>
                    <a:pt x="99584" y="13669"/>
                    <a:pt x="95381" y="19761"/>
                  </a:cubicBezTo>
                  <a:cubicBezTo>
                    <a:pt x="91178" y="25853"/>
                    <a:pt x="88360" y="12901"/>
                    <a:pt x="88360" y="12901"/>
                  </a:cubicBezTo>
                  <a:cubicBezTo>
                    <a:pt x="88360" y="12901"/>
                    <a:pt x="88360" y="11109"/>
                    <a:pt x="88360" y="8652"/>
                  </a:cubicBezTo>
                  <a:lnTo>
                    <a:pt x="85746" y="9676"/>
                  </a:lnTo>
                  <a:cubicBezTo>
                    <a:pt x="73599" y="14232"/>
                    <a:pt x="51970" y="11365"/>
                    <a:pt x="50894" y="7372"/>
                  </a:cubicBezTo>
                  <a:cubicBezTo>
                    <a:pt x="49817" y="3379"/>
                    <a:pt x="34032" y="0"/>
                    <a:pt x="34032" y="0"/>
                  </a:cubicBezTo>
                  <a:cubicBezTo>
                    <a:pt x="34032" y="0"/>
                    <a:pt x="34544" y="9676"/>
                    <a:pt x="28907" y="11928"/>
                  </a:cubicBezTo>
                  <a:cubicBezTo>
                    <a:pt x="23269" y="14181"/>
                    <a:pt x="30495" y="21604"/>
                    <a:pt x="30495" y="23908"/>
                  </a:cubicBezTo>
                  <a:cubicBezTo>
                    <a:pt x="29314" y="27299"/>
                    <a:pt x="25604" y="29092"/>
                    <a:pt x="22209" y="27912"/>
                  </a:cubicBezTo>
                  <a:cubicBezTo>
                    <a:pt x="22152" y="27892"/>
                    <a:pt x="22095" y="27871"/>
                    <a:pt x="22039" y="27850"/>
                  </a:cubicBezTo>
                  <a:cubicBezTo>
                    <a:pt x="18349" y="26161"/>
                    <a:pt x="7841" y="36400"/>
                    <a:pt x="2563" y="40393"/>
                  </a:cubicBezTo>
                  <a:cubicBezTo>
                    <a:pt x="1612" y="41201"/>
                    <a:pt x="752" y="42111"/>
                    <a:pt x="0" y="43106"/>
                  </a:cubicBezTo>
                  <a:cubicBezTo>
                    <a:pt x="8200" y="50120"/>
                    <a:pt x="7637" y="58209"/>
                    <a:pt x="17016" y="65734"/>
                  </a:cubicBezTo>
                  <a:close/>
                </a:path>
              </a:pathLst>
            </a:custGeom>
            <a:grpFill/>
            <a:ln w="3841" cap="flat">
              <a:solidFill>
                <a:srgbClr val="FFFFFF"/>
              </a:solidFill>
              <a:prstDash val="solid"/>
              <a:miter/>
            </a:ln>
          </p:spPr>
          <p:txBody>
            <a:bodyPr rtlCol="0" anchor="ctr"/>
            <a:lstStyle/>
            <a:p>
              <a:endParaRPr lang="en-US" sz="1350"/>
            </a:p>
          </p:txBody>
        </p:sp>
        <p:sp>
          <p:nvSpPr>
            <p:cNvPr id="357" name="Freeform 356">
              <a:extLst>
                <a:ext uri="{FF2B5EF4-FFF2-40B4-BE49-F238E27FC236}">
                  <a16:creationId xmlns:a16="http://schemas.microsoft.com/office/drawing/2014/main" id="{0296B914-AC67-8740-A039-198417439866}"/>
                </a:ext>
              </a:extLst>
            </p:cNvPr>
            <p:cNvSpPr/>
            <p:nvPr/>
          </p:nvSpPr>
          <p:spPr>
            <a:xfrm>
              <a:off x="4587026" y="4485364"/>
              <a:ext cx="97380" cy="87032"/>
            </a:xfrm>
            <a:custGeom>
              <a:avLst/>
              <a:gdLst>
                <a:gd name="connsiteX0" fmla="*/ 15888 w 97380"/>
                <a:gd name="connsiteY0" fmla="*/ 45257 h 87031"/>
                <a:gd name="connsiteX1" fmla="*/ 44231 w 97380"/>
                <a:gd name="connsiteY1" fmla="*/ 68448 h 87031"/>
                <a:gd name="connsiteX2" fmla="*/ 91999 w 97380"/>
                <a:gd name="connsiteY2" fmla="*/ 88414 h 87031"/>
                <a:gd name="connsiteX3" fmla="*/ 95176 w 97380"/>
                <a:gd name="connsiteY3" fmla="*/ 90974 h 87031"/>
                <a:gd name="connsiteX4" fmla="*/ 99020 w 97380"/>
                <a:gd name="connsiteY4" fmla="*/ 78738 h 87031"/>
                <a:gd name="connsiteX5" fmla="*/ 80569 w 97380"/>
                <a:gd name="connsiteY5" fmla="*/ 59438 h 87031"/>
                <a:gd name="connsiteX6" fmla="*/ 72625 w 97380"/>
                <a:gd name="connsiteY6" fmla="*/ 51451 h 87031"/>
                <a:gd name="connsiteX7" fmla="*/ 75290 w 97380"/>
                <a:gd name="connsiteY7" fmla="*/ 33277 h 87031"/>
                <a:gd name="connsiteX8" fmla="*/ 75854 w 97380"/>
                <a:gd name="connsiteY8" fmla="*/ 26775 h 87031"/>
                <a:gd name="connsiteX9" fmla="*/ 71139 w 97380"/>
                <a:gd name="connsiteY9" fmla="*/ 22936 h 87031"/>
                <a:gd name="connsiteX10" fmla="*/ 61811 w 97380"/>
                <a:gd name="connsiteY10" fmla="*/ 30768 h 87031"/>
                <a:gd name="connsiteX11" fmla="*/ 50381 w 97380"/>
                <a:gd name="connsiteY11" fmla="*/ 21809 h 87031"/>
                <a:gd name="connsiteX12" fmla="*/ 43667 w 97380"/>
                <a:gd name="connsiteY12" fmla="*/ 0 h 87031"/>
                <a:gd name="connsiteX13" fmla="*/ 26446 w 97380"/>
                <a:gd name="connsiteY13" fmla="*/ 3225 h 87031"/>
                <a:gd name="connsiteX14" fmla="*/ 24140 w 97380"/>
                <a:gd name="connsiteY14" fmla="*/ 16178 h 87031"/>
                <a:gd name="connsiteX15" fmla="*/ 5125 w 97380"/>
                <a:gd name="connsiteY15" fmla="*/ 33277 h 87031"/>
                <a:gd name="connsiteX16" fmla="*/ 0 w 97380"/>
                <a:gd name="connsiteY16" fmla="*/ 41007 h 87031"/>
                <a:gd name="connsiteX17" fmla="*/ 15888 w 97380"/>
                <a:gd name="connsiteY17" fmla="*/ 45257 h 8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380" h="87031">
                  <a:moveTo>
                    <a:pt x="15888" y="45257"/>
                  </a:moveTo>
                  <a:cubicBezTo>
                    <a:pt x="23832" y="50990"/>
                    <a:pt x="33724" y="60257"/>
                    <a:pt x="44231" y="68448"/>
                  </a:cubicBezTo>
                  <a:cubicBezTo>
                    <a:pt x="60632" y="74131"/>
                    <a:pt x="77699" y="79250"/>
                    <a:pt x="91999" y="88414"/>
                  </a:cubicBezTo>
                  <a:cubicBezTo>
                    <a:pt x="93134" y="89169"/>
                    <a:pt x="94197" y="90026"/>
                    <a:pt x="95176" y="90974"/>
                  </a:cubicBezTo>
                  <a:cubicBezTo>
                    <a:pt x="96980" y="87077"/>
                    <a:pt x="98272" y="82965"/>
                    <a:pt x="99020" y="78738"/>
                  </a:cubicBezTo>
                  <a:cubicBezTo>
                    <a:pt x="100096" y="70240"/>
                    <a:pt x="87949" y="64506"/>
                    <a:pt x="80569" y="59438"/>
                  </a:cubicBezTo>
                  <a:cubicBezTo>
                    <a:pt x="73189" y="54369"/>
                    <a:pt x="69499" y="54318"/>
                    <a:pt x="72625" y="51451"/>
                  </a:cubicBezTo>
                  <a:cubicBezTo>
                    <a:pt x="75751" y="48584"/>
                    <a:pt x="76366" y="42338"/>
                    <a:pt x="75290" y="33277"/>
                  </a:cubicBezTo>
                  <a:cubicBezTo>
                    <a:pt x="74950" y="31096"/>
                    <a:pt x="75143" y="28865"/>
                    <a:pt x="75854" y="26775"/>
                  </a:cubicBezTo>
                  <a:cubicBezTo>
                    <a:pt x="73394" y="25700"/>
                    <a:pt x="71446" y="24420"/>
                    <a:pt x="71139" y="22936"/>
                  </a:cubicBezTo>
                  <a:cubicBezTo>
                    <a:pt x="70114" y="17816"/>
                    <a:pt x="65449" y="25137"/>
                    <a:pt x="61811" y="30768"/>
                  </a:cubicBezTo>
                  <a:cubicBezTo>
                    <a:pt x="58172" y="36400"/>
                    <a:pt x="49356" y="30205"/>
                    <a:pt x="50381" y="21809"/>
                  </a:cubicBezTo>
                  <a:cubicBezTo>
                    <a:pt x="51406" y="13413"/>
                    <a:pt x="46230" y="0"/>
                    <a:pt x="43667" y="0"/>
                  </a:cubicBezTo>
                  <a:cubicBezTo>
                    <a:pt x="37849" y="608"/>
                    <a:pt x="32090" y="1687"/>
                    <a:pt x="26446" y="3225"/>
                  </a:cubicBezTo>
                  <a:cubicBezTo>
                    <a:pt x="27574" y="7270"/>
                    <a:pt x="25063" y="11724"/>
                    <a:pt x="24140" y="16178"/>
                  </a:cubicBezTo>
                  <a:cubicBezTo>
                    <a:pt x="23217" y="20632"/>
                    <a:pt x="10404" y="28721"/>
                    <a:pt x="5125" y="33277"/>
                  </a:cubicBezTo>
                  <a:cubicBezTo>
                    <a:pt x="3031" y="35577"/>
                    <a:pt x="1303" y="38184"/>
                    <a:pt x="0" y="41007"/>
                  </a:cubicBezTo>
                  <a:cubicBezTo>
                    <a:pt x="5652" y="40244"/>
                    <a:pt x="11374" y="41774"/>
                    <a:pt x="15888" y="45257"/>
                  </a:cubicBezTo>
                  <a:close/>
                </a:path>
              </a:pathLst>
            </a:custGeom>
            <a:grpFill/>
            <a:ln w="3841" cap="flat">
              <a:solidFill>
                <a:srgbClr val="FFFFFF"/>
              </a:solidFill>
              <a:prstDash val="solid"/>
              <a:miter/>
            </a:ln>
          </p:spPr>
          <p:txBody>
            <a:bodyPr rtlCol="0" anchor="ctr"/>
            <a:lstStyle/>
            <a:p>
              <a:endParaRPr lang="en-US" sz="1350"/>
            </a:p>
          </p:txBody>
        </p:sp>
        <p:sp>
          <p:nvSpPr>
            <p:cNvPr id="358" name="Freeform 357">
              <a:extLst>
                <a:ext uri="{FF2B5EF4-FFF2-40B4-BE49-F238E27FC236}">
                  <a16:creationId xmlns:a16="http://schemas.microsoft.com/office/drawing/2014/main" id="{D58473E9-70DE-5C42-9892-4AA1AE4B5C0B}"/>
                </a:ext>
              </a:extLst>
            </p:cNvPr>
            <p:cNvSpPr/>
            <p:nvPr/>
          </p:nvSpPr>
          <p:spPr>
            <a:xfrm>
              <a:off x="4548843" y="4446097"/>
              <a:ext cx="61503" cy="76793"/>
            </a:xfrm>
            <a:custGeom>
              <a:avLst/>
              <a:gdLst>
                <a:gd name="connsiteX0" fmla="*/ 28804 w 61503"/>
                <a:gd name="connsiteY0" fmla="*/ 71878 h 76792"/>
                <a:gd name="connsiteX1" fmla="*/ 32904 w 61503"/>
                <a:gd name="connsiteY1" fmla="*/ 77714 h 76792"/>
                <a:gd name="connsiteX2" fmla="*/ 37004 w 61503"/>
                <a:gd name="connsiteY2" fmla="*/ 80530 h 76792"/>
                <a:gd name="connsiteX3" fmla="*/ 38337 w 61503"/>
                <a:gd name="connsiteY3" fmla="*/ 80530 h 76792"/>
                <a:gd name="connsiteX4" fmla="*/ 43462 w 61503"/>
                <a:gd name="connsiteY4" fmla="*/ 72799 h 76792"/>
                <a:gd name="connsiteX5" fmla="*/ 62477 w 61503"/>
                <a:gd name="connsiteY5" fmla="*/ 55700 h 76792"/>
                <a:gd name="connsiteX6" fmla="*/ 64066 w 61503"/>
                <a:gd name="connsiteY6" fmla="*/ 40956 h 76792"/>
                <a:gd name="connsiteX7" fmla="*/ 60888 w 61503"/>
                <a:gd name="connsiteY7" fmla="*/ 25598 h 76792"/>
                <a:gd name="connsiteX8" fmla="*/ 41873 w 61503"/>
                <a:gd name="connsiteY8" fmla="*/ 0 h 76792"/>
                <a:gd name="connsiteX9" fmla="*/ 23935 w 61503"/>
                <a:gd name="connsiteY9" fmla="*/ 3942 h 76792"/>
                <a:gd name="connsiteX10" fmla="*/ 12864 w 61503"/>
                <a:gd name="connsiteY10" fmla="*/ 6809 h 76792"/>
                <a:gd name="connsiteX11" fmla="*/ 0 w 61503"/>
                <a:gd name="connsiteY11" fmla="*/ 22833 h 76792"/>
                <a:gd name="connsiteX12" fmla="*/ 28804 w 61503"/>
                <a:gd name="connsiteY12" fmla="*/ 71878 h 7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503" h="76792">
                  <a:moveTo>
                    <a:pt x="28804" y="71878"/>
                  </a:moveTo>
                  <a:cubicBezTo>
                    <a:pt x="30040" y="73911"/>
                    <a:pt x="31410" y="75861"/>
                    <a:pt x="32904" y="77714"/>
                  </a:cubicBezTo>
                  <a:lnTo>
                    <a:pt x="37004" y="80530"/>
                  </a:lnTo>
                  <a:lnTo>
                    <a:pt x="38337" y="80530"/>
                  </a:lnTo>
                  <a:cubicBezTo>
                    <a:pt x="39640" y="77706"/>
                    <a:pt x="41368" y="75099"/>
                    <a:pt x="43462" y="72799"/>
                  </a:cubicBezTo>
                  <a:cubicBezTo>
                    <a:pt x="48587" y="68243"/>
                    <a:pt x="61401" y="60820"/>
                    <a:pt x="62477" y="55700"/>
                  </a:cubicBezTo>
                  <a:cubicBezTo>
                    <a:pt x="63553" y="50581"/>
                    <a:pt x="66680" y="45461"/>
                    <a:pt x="64066" y="40956"/>
                  </a:cubicBezTo>
                  <a:cubicBezTo>
                    <a:pt x="61641" y="36216"/>
                    <a:pt x="60543" y="30909"/>
                    <a:pt x="60888" y="25598"/>
                  </a:cubicBezTo>
                  <a:cubicBezTo>
                    <a:pt x="60888" y="19864"/>
                    <a:pt x="47153" y="0"/>
                    <a:pt x="41873" y="0"/>
                  </a:cubicBezTo>
                  <a:cubicBezTo>
                    <a:pt x="36594" y="0"/>
                    <a:pt x="29778" y="5120"/>
                    <a:pt x="23935" y="3942"/>
                  </a:cubicBezTo>
                  <a:cubicBezTo>
                    <a:pt x="18092" y="2764"/>
                    <a:pt x="13684" y="563"/>
                    <a:pt x="12864" y="6809"/>
                  </a:cubicBezTo>
                  <a:cubicBezTo>
                    <a:pt x="12557" y="10393"/>
                    <a:pt x="6099" y="17048"/>
                    <a:pt x="0" y="22833"/>
                  </a:cubicBezTo>
                  <a:cubicBezTo>
                    <a:pt x="11173" y="38243"/>
                    <a:pt x="19732" y="56570"/>
                    <a:pt x="28804" y="71878"/>
                  </a:cubicBezTo>
                  <a:close/>
                </a:path>
              </a:pathLst>
            </a:custGeom>
            <a:grpFill/>
            <a:ln w="3841" cap="flat">
              <a:solidFill>
                <a:srgbClr val="FFFFFF"/>
              </a:solidFill>
              <a:prstDash val="solid"/>
              <a:miter/>
            </a:ln>
          </p:spPr>
          <p:txBody>
            <a:bodyPr rtlCol="0" anchor="ctr"/>
            <a:lstStyle/>
            <a:p>
              <a:endParaRPr lang="en-US" sz="1350"/>
            </a:p>
          </p:txBody>
        </p:sp>
        <p:sp>
          <p:nvSpPr>
            <p:cNvPr id="359" name="Freeform 358">
              <a:extLst>
                <a:ext uri="{FF2B5EF4-FFF2-40B4-BE49-F238E27FC236}">
                  <a16:creationId xmlns:a16="http://schemas.microsoft.com/office/drawing/2014/main" id="{1F790A3C-49E2-1946-B967-0E369082087A}"/>
                </a:ext>
              </a:extLst>
            </p:cNvPr>
            <p:cNvSpPr/>
            <p:nvPr/>
          </p:nvSpPr>
          <p:spPr>
            <a:xfrm>
              <a:off x="4455870" y="3970546"/>
              <a:ext cx="194760" cy="174063"/>
            </a:xfrm>
            <a:custGeom>
              <a:avLst/>
              <a:gdLst>
                <a:gd name="connsiteX0" fmla="*/ 181998 w 194760"/>
                <a:gd name="connsiteY0" fmla="*/ 0 h 174063"/>
                <a:gd name="connsiteX1" fmla="*/ 93587 w 194760"/>
                <a:gd name="connsiteY1" fmla="*/ 0 h 174063"/>
                <a:gd name="connsiteX2" fmla="*/ 86412 w 194760"/>
                <a:gd name="connsiteY2" fmla="*/ 10239 h 174063"/>
                <a:gd name="connsiteX3" fmla="*/ 60222 w 194760"/>
                <a:gd name="connsiteY3" fmla="*/ 58721 h 174063"/>
                <a:gd name="connsiteX4" fmla="*/ 48844 w 194760"/>
                <a:gd name="connsiteY4" fmla="*/ 71366 h 174063"/>
                <a:gd name="connsiteX5" fmla="*/ 7842 w 194760"/>
                <a:gd name="connsiteY5" fmla="*/ 148926 h 174063"/>
                <a:gd name="connsiteX6" fmla="*/ 666 w 194760"/>
                <a:gd name="connsiteY6" fmla="*/ 170223 h 174063"/>
                <a:gd name="connsiteX7" fmla="*/ 0 w 194760"/>
                <a:gd name="connsiteY7" fmla="*/ 174882 h 174063"/>
                <a:gd name="connsiteX8" fmla="*/ 93792 w 194760"/>
                <a:gd name="connsiteY8" fmla="*/ 174882 h 174063"/>
                <a:gd name="connsiteX9" fmla="*/ 93792 w 194760"/>
                <a:gd name="connsiteY9" fmla="*/ 134745 h 174063"/>
                <a:gd name="connsiteX10" fmla="*/ 118650 w 194760"/>
                <a:gd name="connsiteY10" fmla="*/ 115547 h 174063"/>
                <a:gd name="connsiteX11" fmla="*/ 118650 w 194760"/>
                <a:gd name="connsiteY11" fmla="*/ 46792 h 174063"/>
                <a:gd name="connsiteX12" fmla="*/ 198502 w 194760"/>
                <a:gd name="connsiteY12" fmla="*/ 46792 h 174063"/>
                <a:gd name="connsiteX13" fmla="*/ 199014 w 194760"/>
                <a:gd name="connsiteY13" fmla="*/ 9830 h 174063"/>
                <a:gd name="connsiteX14" fmla="*/ 181998 w 194760"/>
                <a:gd name="connsiteY14" fmla="*/ 0 h 17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760" h="174063">
                  <a:moveTo>
                    <a:pt x="181998" y="0"/>
                  </a:moveTo>
                  <a:lnTo>
                    <a:pt x="93587" y="0"/>
                  </a:lnTo>
                  <a:cubicBezTo>
                    <a:pt x="90719" y="3053"/>
                    <a:pt x="88302" y="6502"/>
                    <a:pt x="86412" y="10239"/>
                  </a:cubicBezTo>
                  <a:cubicBezTo>
                    <a:pt x="81234" y="28076"/>
                    <a:pt x="72305" y="44605"/>
                    <a:pt x="60222" y="58721"/>
                  </a:cubicBezTo>
                  <a:cubicBezTo>
                    <a:pt x="56532" y="63072"/>
                    <a:pt x="52637" y="67219"/>
                    <a:pt x="48844" y="71366"/>
                  </a:cubicBezTo>
                  <a:cubicBezTo>
                    <a:pt x="47306" y="88158"/>
                    <a:pt x="23884" y="113858"/>
                    <a:pt x="7842" y="148926"/>
                  </a:cubicBezTo>
                  <a:cubicBezTo>
                    <a:pt x="5279" y="155940"/>
                    <a:pt x="2717" y="163056"/>
                    <a:pt x="666" y="170223"/>
                  </a:cubicBezTo>
                  <a:cubicBezTo>
                    <a:pt x="359" y="171862"/>
                    <a:pt x="154" y="173398"/>
                    <a:pt x="0" y="174882"/>
                  </a:cubicBezTo>
                  <a:lnTo>
                    <a:pt x="93792" y="174882"/>
                  </a:lnTo>
                  <a:lnTo>
                    <a:pt x="93792" y="134745"/>
                  </a:lnTo>
                  <a:cubicBezTo>
                    <a:pt x="93792" y="128909"/>
                    <a:pt x="118650" y="121384"/>
                    <a:pt x="118650" y="115547"/>
                  </a:cubicBezTo>
                  <a:lnTo>
                    <a:pt x="118650" y="46792"/>
                  </a:lnTo>
                  <a:cubicBezTo>
                    <a:pt x="118650" y="46792"/>
                    <a:pt x="196195" y="48431"/>
                    <a:pt x="198502" y="46792"/>
                  </a:cubicBezTo>
                  <a:cubicBezTo>
                    <a:pt x="199681" y="45922"/>
                    <a:pt x="199476" y="27697"/>
                    <a:pt x="199014" y="9830"/>
                  </a:cubicBezTo>
                  <a:cubicBezTo>
                    <a:pt x="196144" y="4454"/>
                    <a:pt x="200347" y="0"/>
                    <a:pt x="181998" y="0"/>
                  </a:cubicBezTo>
                  <a:close/>
                </a:path>
              </a:pathLst>
            </a:custGeom>
            <a:grpFill/>
            <a:ln w="3841" cap="flat">
              <a:solidFill>
                <a:srgbClr val="FFFFFF"/>
              </a:solidFill>
              <a:prstDash val="solid"/>
              <a:miter/>
            </a:ln>
          </p:spPr>
          <p:txBody>
            <a:bodyPr rtlCol="0" anchor="ctr"/>
            <a:lstStyle/>
            <a:p>
              <a:endParaRPr lang="en-US" sz="1350"/>
            </a:p>
          </p:txBody>
        </p:sp>
        <p:sp>
          <p:nvSpPr>
            <p:cNvPr id="360" name="Freeform 359">
              <a:extLst>
                <a:ext uri="{FF2B5EF4-FFF2-40B4-BE49-F238E27FC236}">
                  <a16:creationId xmlns:a16="http://schemas.microsoft.com/office/drawing/2014/main" id="{7F7CA118-5CF0-B046-BBCA-2415FEAD072D}"/>
                </a:ext>
              </a:extLst>
            </p:cNvPr>
            <p:cNvSpPr/>
            <p:nvPr/>
          </p:nvSpPr>
          <p:spPr>
            <a:xfrm>
              <a:off x="4456049" y="3980376"/>
              <a:ext cx="287015" cy="337887"/>
            </a:xfrm>
            <a:custGeom>
              <a:avLst/>
              <a:gdLst>
                <a:gd name="connsiteX0" fmla="*/ 21296 w 287015"/>
                <a:gd name="connsiteY0" fmla="*/ 294884 h 337887"/>
                <a:gd name="connsiteX1" fmla="*/ 43027 w 287015"/>
                <a:gd name="connsiteY1" fmla="*/ 294884 h 337887"/>
                <a:gd name="connsiteX2" fmla="*/ 61427 w 287015"/>
                <a:gd name="connsiteY2" fmla="*/ 293092 h 337887"/>
                <a:gd name="connsiteX3" fmla="*/ 74804 w 287015"/>
                <a:gd name="connsiteY3" fmla="*/ 305737 h 337887"/>
                <a:gd name="connsiteX4" fmla="*/ 83158 w 287015"/>
                <a:gd name="connsiteY4" fmla="*/ 305737 h 337887"/>
                <a:gd name="connsiteX5" fmla="*/ 99918 w 287015"/>
                <a:gd name="connsiteY5" fmla="*/ 329133 h 337887"/>
                <a:gd name="connsiteX6" fmla="*/ 111142 w 287015"/>
                <a:gd name="connsiteY6" fmla="*/ 341266 h 337887"/>
                <a:gd name="connsiteX7" fmla="*/ 123853 w 287015"/>
                <a:gd name="connsiteY7" fmla="*/ 332973 h 337887"/>
                <a:gd name="connsiteX8" fmla="*/ 137742 w 287015"/>
                <a:gd name="connsiteY8" fmla="*/ 327239 h 337887"/>
                <a:gd name="connsiteX9" fmla="*/ 150504 w 287015"/>
                <a:gd name="connsiteY9" fmla="*/ 324935 h 337887"/>
                <a:gd name="connsiteX10" fmla="*/ 166495 w 287015"/>
                <a:gd name="connsiteY10" fmla="*/ 326112 h 337887"/>
                <a:gd name="connsiteX11" fmla="*/ 181461 w 287015"/>
                <a:gd name="connsiteY11" fmla="*/ 321505 h 337887"/>
                <a:gd name="connsiteX12" fmla="*/ 274279 w 287015"/>
                <a:gd name="connsiteY12" fmla="*/ 320328 h 337887"/>
                <a:gd name="connsiteX13" fmla="*/ 277457 w 287015"/>
                <a:gd name="connsiteY13" fmla="*/ 298467 h 337887"/>
                <a:gd name="connsiteX14" fmla="*/ 270026 w 287015"/>
                <a:gd name="connsiteY14" fmla="*/ 290737 h 337887"/>
                <a:gd name="connsiteX15" fmla="*/ 247833 w 287015"/>
                <a:gd name="connsiteY15" fmla="*/ 63840 h 337887"/>
                <a:gd name="connsiteX16" fmla="*/ 287913 w 287015"/>
                <a:gd name="connsiteY16" fmla="*/ 63840 h 337887"/>
                <a:gd name="connsiteX17" fmla="*/ 203807 w 287015"/>
                <a:gd name="connsiteY17" fmla="*/ 4608 h 337887"/>
                <a:gd name="connsiteX18" fmla="*/ 199143 w 287015"/>
                <a:gd name="connsiteY18" fmla="*/ 0 h 337887"/>
                <a:gd name="connsiteX19" fmla="*/ 198631 w 287015"/>
                <a:gd name="connsiteY19" fmla="*/ 36963 h 337887"/>
                <a:gd name="connsiteX20" fmla="*/ 118779 w 287015"/>
                <a:gd name="connsiteY20" fmla="*/ 36963 h 337887"/>
                <a:gd name="connsiteX21" fmla="*/ 118779 w 287015"/>
                <a:gd name="connsiteY21" fmla="*/ 105513 h 337887"/>
                <a:gd name="connsiteX22" fmla="*/ 93921 w 287015"/>
                <a:gd name="connsiteY22" fmla="*/ 124711 h 337887"/>
                <a:gd name="connsiteX23" fmla="*/ 93921 w 287015"/>
                <a:gd name="connsiteY23" fmla="*/ 164848 h 337887"/>
                <a:gd name="connsiteX24" fmla="*/ 129 w 287015"/>
                <a:gd name="connsiteY24" fmla="*/ 164848 h 337887"/>
                <a:gd name="connsiteX25" fmla="*/ 13455 w 287015"/>
                <a:gd name="connsiteY25" fmla="*/ 193825 h 337887"/>
                <a:gd name="connsiteX26" fmla="*/ 18580 w 287015"/>
                <a:gd name="connsiteY26" fmla="*/ 235139 h 337887"/>
                <a:gd name="connsiteX27" fmla="*/ 10841 w 287015"/>
                <a:gd name="connsiteY27" fmla="*/ 285566 h 337887"/>
                <a:gd name="connsiteX28" fmla="*/ 6792 w 287015"/>
                <a:gd name="connsiteY28" fmla="*/ 307836 h 337887"/>
                <a:gd name="connsiteX29" fmla="*/ 8022 w 287015"/>
                <a:gd name="connsiteY29" fmla="*/ 307529 h 337887"/>
                <a:gd name="connsiteX30" fmla="*/ 21296 w 287015"/>
                <a:gd name="connsiteY30" fmla="*/ 294884 h 33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7015" h="337887">
                  <a:moveTo>
                    <a:pt x="21296" y="294884"/>
                  </a:moveTo>
                  <a:cubicBezTo>
                    <a:pt x="28505" y="295888"/>
                    <a:pt x="35819" y="295888"/>
                    <a:pt x="43027" y="294884"/>
                  </a:cubicBezTo>
                  <a:cubicBezTo>
                    <a:pt x="43027" y="294884"/>
                    <a:pt x="54764" y="289764"/>
                    <a:pt x="61427" y="293092"/>
                  </a:cubicBezTo>
                  <a:cubicBezTo>
                    <a:pt x="66596" y="296488"/>
                    <a:pt x="71125" y="300769"/>
                    <a:pt x="74804" y="305737"/>
                  </a:cubicBezTo>
                  <a:lnTo>
                    <a:pt x="83158" y="305737"/>
                  </a:lnTo>
                  <a:cubicBezTo>
                    <a:pt x="83158" y="305737"/>
                    <a:pt x="89872" y="325549"/>
                    <a:pt x="99918" y="329133"/>
                  </a:cubicBezTo>
                  <a:cubicBezTo>
                    <a:pt x="105114" y="331542"/>
                    <a:pt x="109148" y="335902"/>
                    <a:pt x="111142" y="341266"/>
                  </a:cubicBezTo>
                  <a:cubicBezTo>
                    <a:pt x="118317" y="341266"/>
                    <a:pt x="123853" y="338553"/>
                    <a:pt x="123853" y="332973"/>
                  </a:cubicBezTo>
                  <a:cubicBezTo>
                    <a:pt x="123853" y="326112"/>
                    <a:pt x="127082" y="316897"/>
                    <a:pt x="137742" y="327239"/>
                  </a:cubicBezTo>
                  <a:cubicBezTo>
                    <a:pt x="148403" y="337580"/>
                    <a:pt x="148403" y="328365"/>
                    <a:pt x="150504" y="324935"/>
                  </a:cubicBezTo>
                  <a:cubicBezTo>
                    <a:pt x="152605" y="321505"/>
                    <a:pt x="160140" y="326112"/>
                    <a:pt x="166495" y="326112"/>
                  </a:cubicBezTo>
                  <a:cubicBezTo>
                    <a:pt x="171739" y="325576"/>
                    <a:pt x="176825" y="324010"/>
                    <a:pt x="181461" y="321505"/>
                  </a:cubicBezTo>
                  <a:cubicBezTo>
                    <a:pt x="181461" y="321505"/>
                    <a:pt x="270026" y="322631"/>
                    <a:pt x="274279" y="320328"/>
                  </a:cubicBezTo>
                  <a:cubicBezTo>
                    <a:pt x="278533" y="318024"/>
                    <a:pt x="277457" y="298467"/>
                    <a:pt x="277457" y="298467"/>
                  </a:cubicBezTo>
                  <a:lnTo>
                    <a:pt x="270026" y="290737"/>
                  </a:lnTo>
                  <a:lnTo>
                    <a:pt x="247833" y="63840"/>
                  </a:lnTo>
                  <a:lnTo>
                    <a:pt x="287913" y="63840"/>
                  </a:lnTo>
                  <a:cubicBezTo>
                    <a:pt x="245168" y="33379"/>
                    <a:pt x="208522" y="7526"/>
                    <a:pt x="203807" y="4608"/>
                  </a:cubicBezTo>
                  <a:cubicBezTo>
                    <a:pt x="201866" y="3518"/>
                    <a:pt x="200255" y="1926"/>
                    <a:pt x="199143" y="0"/>
                  </a:cubicBezTo>
                  <a:cubicBezTo>
                    <a:pt x="199604" y="17867"/>
                    <a:pt x="199809" y="35837"/>
                    <a:pt x="198631" y="36963"/>
                  </a:cubicBezTo>
                  <a:cubicBezTo>
                    <a:pt x="196324" y="38601"/>
                    <a:pt x="118779" y="36963"/>
                    <a:pt x="118779" y="36963"/>
                  </a:cubicBezTo>
                  <a:lnTo>
                    <a:pt x="118779" y="105513"/>
                  </a:lnTo>
                  <a:cubicBezTo>
                    <a:pt x="118779" y="111350"/>
                    <a:pt x="93921" y="118875"/>
                    <a:pt x="93921" y="124711"/>
                  </a:cubicBezTo>
                  <a:lnTo>
                    <a:pt x="93921" y="164848"/>
                  </a:lnTo>
                  <a:lnTo>
                    <a:pt x="129" y="164848"/>
                  </a:lnTo>
                  <a:cubicBezTo>
                    <a:pt x="-1204" y="181384"/>
                    <a:pt x="8124" y="187221"/>
                    <a:pt x="13455" y="193825"/>
                  </a:cubicBezTo>
                  <a:cubicBezTo>
                    <a:pt x="20835" y="202886"/>
                    <a:pt x="7868" y="218808"/>
                    <a:pt x="18580" y="235139"/>
                  </a:cubicBezTo>
                  <a:cubicBezTo>
                    <a:pt x="29292" y="251470"/>
                    <a:pt x="16120" y="276453"/>
                    <a:pt x="10841" y="285566"/>
                  </a:cubicBezTo>
                  <a:cubicBezTo>
                    <a:pt x="7971" y="290686"/>
                    <a:pt x="7714" y="299082"/>
                    <a:pt x="6792" y="307836"/>
                  </a:cubicBezTo>
                  <a:lnTo>
                    <a:pt x="8022" y="307529"/>
                  </a:lnTo>
                  <a:cubicBezTo>
                    <a:pt x="14633" y="305737"/>
                    <a:pt x="12942" y="293092"/>
                    <a:pt x="21296" y="294884"/>
                  </a:cubicBezTo>
                  <a:close/>
                </a:path>
              </a:pathLst>
            </a:custGeom>
            <a:grpFill/>
            <a:ln w="3841" cap="flat">
              <a:solidFill>
                <a:srgbClr val="FFFFFF"/>
              </a:solidFill>
              <a:prstDash val="solid"/>
              <a:miter/>
            </a:ln>
          </p:spPr>
          <p:txBody>
            <a:bodyPr rtlCol="0" anchor="ctr"/>
            <a:lstStyle/>
            <a:p>
              <a:endParaRPr lang="en-US" sz="1350"/>
            </a:p>
          </p:txBody>
        </p:sp>
        <p:sp>
          <p:nvSpPr>
            <p:cNvPr id="361" name="Freeform 360">
              <a:extLst>
                <a:ext uri="{FF2B5EF4-FFF2-40B4-BE49-F238E27FC236}">
                  <a16:creationId xmlns:a16="http://schemas.microsoft.com/office/drawing/2014/main" id="{FD453383-77F8-EC40-9EA3-5E9C0A80DD08}"/>
                </a:ext>
              </a:extLst>
            </p:cNvPr>
            <p:cNvSpPr/>
            <p:nvPr/>
          </p:nvSpPr>
          <p:spPr>
            <a:xfrm>
              <a:off x="4567191" y="4044216"/>
              <a:ext cx="394646" cy="394202"/>
            </a:xfrm>
            <a:custGeom>
              <a:avLst/>
              <a:gdLst>
                <a:gd name="connsiteX0" fmla="*/ 376707 w 394645"/>
                <a:gd name="connsiteY0" fmla="*/ 166128 h 394201"/>
                <a:gd name="connsiteX1" fmla="*/ 365021 w 394645"/>
                <a:gd name="connsiteY1" fmla="*/ 139097 h 394201"/>
                <a:gd name="connsiteX2" fmla="*/ 338268 w 394645"/>
                <a:gd name="connsiteY2" fmla="*/ 130086 h 394201"/>
                <a:gd name="connsiteX3" fmla="*/ 323199 w 394645"/>
                <a:gd name="connsiteY3" fmla="*/ 106639 h 394201"/>
                <a:gd name="connsiteX4" fmla="*/ 176514 w 394645"/>
                <a:gd name="connsiteY4" fmla="*/ 0 h 394201"/>
                <a:gd name="connsiteX5" fmla="*/ 136691 w 394645"/>
                <a:gd name="connsiteY5" fmla="*/ 0 h 394201"/>
                <a:gd name="connsiteX6" fmla="*/ 158883 w 394645"/>
                <a:gd name="connsiteY6" fmla="*/ 226896 h 394201"/>
                <a:gd name="connsiteX7" fmla="*/ 166315 w 394645"/>
                <a:gd name="connsiteY7" fmla="*/ 234883 h 394201"/>
                <a:gd name="connsiteX8" fmla="*/ 163137 w 394645"/>
                <a:gd name="connsiteY8" fmla="*/ 256743 h 394201"/>
                <a:gd name="connsiteX9" fmla="*/ 70319 w 394645"/>
                <a:gd name="connsiteY9" fmla="*/ 257921 h 394201"/>
                <a:gd name="connsiteX10" fmla="*/ 55353 w 394645"/>
                <a:gd name="connsiteY10" fmla="*/ 262528 h 394201"/>
                <a:gd name="connsiteX11" fmla="*/ 39362 w 394645"/>
                <a:gd name="connsiteY11" fmla="*/ 261351 h 394201"/>
                <a:gd name="connsiteX12" fmla="*/ 26600 w 394645"/>
                <a:gd name="connsiteY12" fmla="*/ 263654 h 394201"/>
                <a:gd name="connsiteX13" fmla="*/ 12711 w 394645"/>
                <a:gd name="connsiteY13" fmla="*/ 269388 h 394201"/>
                <a:gd name="connsiteX14" fmla="*/ 0 w 394645"/>
                <a:gd name="connsiteY14" fmla="*/ 277682 h 394201"/>
                <a:gd name="connsiteX15" fmla="*/ 2153 w 394645"/>
                <a:gd name="connsiteY15" fmla="*/ 283620 h 394201"/>
                <a:gd name="connsiteX16" fmla="*/ 6509 w 394645"/>
                <a:gd name="connsiteY16" fmla="*/ 290583 h 394201"/>
                <a:gd name="connsiteX17" fmla="*/ 10045 w 394645"/>
                <a:gd name="connsiteY17" fmla="*/ 306505 h 394201"/>
                <a:gd name="connsiteX18" fmla="*/ 22705 w 394645"/>
                <a:gd name="connsiteY18" fmla="*/ 323194 h 394201"/>
                <a:gd name="connsiteX19" fmla="*/ 22705 w 394645"/>
                <a:gd name="connsiteY19" fmla="*/ 343672 h 394201"/>
                <a:gd name="connsiteX20" fmla="*/ 29726 w 394645"/>
                <a:gd name="connsiteY20" fmla="*/ 350533 h 394201"/>
                <a:gd name="connsiteX21" fmla="*/ 43103 w 394645"/>
                <a:gd name="connsiteY21" fmla="*/ 348229 h 394201"/>
                <a:gd name="connsiteX22" fmla="*/ 59248 w 394645"/>
                <a:gd name="connsiteY22" fmla="*/ 349764 h 394201"/>
                <a:gd name="connsiteX23" fmla="*/ 76110 w 394645"/>
                <a:gd name="connsiteY23" fmla="*/ 336863 h 394201"/>
                <a:gd name="connsiteX24" fmla="*/ 85284 w 394645"/>
                <a:gd name="connsiteY24" fmla="*/ 355805 h 394201"/>
                <a:gd name="connsiteX25" fmla="*/ 93741 w 394645"/>
                <a:gd name="connsiteY25" fmla="*/ 367939 h 394201"/>
                <a:gd name="connsiteX26" fmla="*/ 93741 w 394645"/>
                <a:gd name="connsiteY26" fmla="*/ 377052 h 394201"/>
                <a:gd name="connsiteX27" fmla="*/ 99328 w 394645"/>
                <a:gd name="connsiteY27" fmla="*/ 391437 h 394201"/>
                <a:gd name="connsiteX28" fmla="*/ 110603 w 394645"/>
                <a:gd name="connsiteY28" fmla="*/ 392973 h 394201"/>
                <a:gd name="connsiteX29" fmla="*/ 122545 w 394645"/>
                <a:gd name="connsiteY29" fmla="*/ 396761 h 394201"/>
                <a:gd name="connsiteX30" fmla="*/ 135922 w 394645"/>
                <a:gd name="connsiteY30" fmla="*/ 389902 h 394201"/>
                <a:gd name="connsiteX31" fmla="*/ 147864 w 394645"/>
                <a:gd name="connsiteY31" fmla="*/ 388417 h 394201"/>
                <a:gd name="connsiteX32" fmla="*/ 156321 w 394645"/>
                <a:gd name="connsiteY32" fmla="*/ 391437 h 394201"/>
                <a:gd name="connsiteX33" fmla="*/ 163035 w 394645"/>
                <a:gd name="connsiteY33" fmla="*/ 389953 h 394201"/>
                <a:gd name="connsiteX34" fmla="*/ 169698 w 394645"/>
                <a:gd name="connsiteY34" fmla="*/ 370192 h 394201"/>
                <a:gd name="connsiteX35" fmla="*/ 168262 w 394645"/>
                <a:gd name="connsiteY35" fmla="*/ 353502 h 394201"/>
                <a:gd name="connsiteX36" fmla="*/ 187226 w 394645"/>
                <a:gd name="connsiteY36" fmla="*/ 344440 h 394201"/>
                <a:gd name="connsiteX37" fmla="*/ 195016 w 394645"/>
                <a:gd name="connsiteY37" fmla="*/ 328467 h 394201"/>
                <a:gd name="connsiteX38" fmla="*/ 202704 w 394645"/>
                <a:gd name="connsiteY38" fmla="*/ 309577 h 394201"/>
                <a:gd name="connsiteX39" fmla="*/ 217516 w 394645"/>
                <a:gd name="connsiteY39" fmla="*/ 310293 h 394201"/>
                <a:gd name="connsiteX40" fmla="*/ 228023 w 394645"/>
                <a:gd name="connsiteY40" fmla="*/ 298211 h 394201"/>
                <a:gd name="connsiteX41" fmla="*/ 239299 w 394645"/>
                <a:gd name="connsiteY41" fmla="*/ 292119 h 394201"/>
                <a:gd name="connsiteX42" fmla="*/ 248422 w 394645"/>
                <a:gd name="connsiteY42" fmla="*/ 286999 h 394201"/>
                <a:gd name="connsiteX43" fmla="*/ 268923 w 394645"/>
                <a:gd name="connsiteY43" fmla="*/ 277887 h 394201"/>
                <a:gd name="connsiteX44" fmla="*/ 286502 w 394645"/>
                <a:gd name="connsiteY44" fmla="*/ 269542 h 394201"/>
                <a:gd name="connsiteX45" fmla="*/ 316742 w 394645"/>
                <a:gd name="connsiteY45" fmla="*/ 271078 h 394201"/>
                <a:gd name="connsiteX46" fmla="*/ 335756 w 394645"/>
                <a:gd name="connsiteY46" fmla="*/ 264269 h 394201"/>
                <a:gd name="connsiteX47" fmla="*/ 373017 w 394645"/>
                <a:gd name="connsiteY47" fmla="*/ 260480 h 394201"/>
                <a:gd name="connsiteX48" fmla="*/ 387778 w 394645"/>
                <a:gd name="connsiteY48" fmla="*/ 249064 h 394201"/>
                <a:gd name="connsiteX49" fmla="*/ 395517 w 394645"/>
                <a:gd name="connsiteY49" fmla="*/ 230122 h 394201"/>
                <a:gd name="connsiteX50" fmla="*/ 397054 w 394645"/>
                <a:gd name="connsiteY50" fmla="*/ 161930 h 394201"/>
                <a:gd name="connsiteX51" fmla="*/ 376707 w 394645"/>
                <a:gd name="connsiteY51" fmla="*/ 166128 h 3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94645" h="394201">
                  <a:moveTo>
                    <a:pt x="376707" y="166128"/>
                  </a:moveTo>
                  <a:cubicBezTo>
                    <a:pt x="376707" y="166128"/>
                    <a:pt x="376707" y="146315"/>
                    <a:pt x="365021" y="139097"/>
                  </a:cubicBezTo>
                  <a:cubicBezTo>
                    <a:pt x="356749" y="134442"/>
                    <a:pt x="347673" y="131385"/>
                    <a:pt x="338268" y="130086"/>
                  </a:cubicBezTo>
                  <a:cubicBezTo>
                    <a:pt x="334046" y="121785"/>
                    <a:pt x="328998" y="113930"/>
                    <a:pt x="323199" y="106639"/>
                  </a:cubicBezTo>
                  <a:cubicBezTo>
                    <a:pt x="319150" y="102339"/>
                    <a:pt x="241195" y="45922"/>
                    <a:pt x="176514" y="0"/>
                  </a:cubicBezTo>
                  <a:lnTo>
                    <a:pt x="136691" y="0"/>
                  </a:lnTo>
                  <a:lnTo>
                    <a:pt x="158883" y="226896"/>
                  </a:lnTo>
                  <a:lnTo>
                    <a:pt x="166315" y="234883"/>
                  </a:lnTo>
                  <a:cubicBezTo>
                    <a:pt x="166315" y="234883"/>
                    <a:pt x="167391" y="254439"/>
                    <a:pt x="163137" y="256743"/>
                  </a:cubicBezTo>
                  <a:cubicBezTo>
                    <a:pt x="158883" y="259047"/>
                    <a:pt x="70319" y="257921"/>
                    <a:pt x="70319" y="257921"/>
                  </a:cubicBezTo>
                  <a:cubicBezTo>
                    <a:pt x="65682" y="260426"/>
                    <a:pt x="60596" y="261991"/>
                    <a:pt x="55353" y="262528"/>
                  </a:cubicBezTo>
                  <a:cubicBezTo>
                    <a:pt x="48998" y="262528"/>
                    <a:pt x="41515" y="257921"/>
                    <a:pt x="39362" y="261351"/>
                  </a:cubicBezTo>
                  <a:cubicBezTo>
                    <a:pt x="37209" y="264781"/>
                    <a:pt x="37260" y="273996"/>
                    <a:pt x="26600" y="263654"/>
                  </a:cubicBezTo>
                  <a:cubicBezTo>
                    <a:pt x="15940" y="253313"/>
                    <a:pt x="12711" y="262528"/>
                    <a:pt x="12711" y="269388"/>
                  </a:cubicBezTo>
                  <a:cubicBezTo>
                    <a:pt x="12711" y="274969"/>
                    <a:pt x="7175" y="277477"/>
                    <a:pt x="0" y="277682"/>
                  </a:cubicBezTo>
                  <a:cubicBezTo>
                    <a:pt x="878" y="279600"/>
                    <a:pt x="1598" y="281586"/>
                    <a:pt x="2153" y="283620"/>
                  </a:cubicBezTo>
                  <a:lnTo>
                    <a:pt x="6509" y="290583"/>
                  </a:lnTo>
                  <a:cubicBezTo>
                    <a:pt x="6509" y="290583"/>
                    <a:pt x="5843" y="301948"/>
                    <a:pt x="10045" y="306505"/>
                  </a:cubicBezTo>
                  <a:cubicBezTo>
                    <a:pt x="14248" y="311061"/>
                    <a:pt x="21987" y="319406"/>
                    <a:pt x="22705" y="323194"/>
                  </a:cubicBezTo>
                  <a:cubicBezTo>
                    <a:pt x="23423" y="326983"/>
                    <a:pt x="22705" y="343672"/>
                    <a:pt x="22705" y="343672"/>
                  </a:cubicBezTo>
                  <a:cubicBezTo>
                    <a:pt x="22705" y="343672"/>
                    <a:pt x="25472" y="356574"/>
                    <a:pt x="29726" y="350533"/>
                  </a:cubicBezTo>
                  <a:cubicBezTo>
                    <a:pt x="33981" y="344491"/>
                    <a:pt x="40285" y="355652"/>
                    <a:pt x="43103" y="348229"/>
                  </a:cubicBezTo>
                  <a:cubicBezTo>
                    <a:pt x="45922" y="340805"/>
                    <a:pt x="55045" y="349764"/>
                    <a:pt x="59248" y="349764"/>
                  </a:cubicBezTo>
                  <a:cubicBezTo>
                    <a:pt x="63451" y="349764"/>
                    <a:pt x="73343" y="336096"/>
                    <a:pt x="76110" y="336863"/>
                  </a:cubicBezTo>
                  <a:cubicBezTo>
                    <a:pt x="78878" y="337631"/>
                    <a:pt x="85284" y="350533"/>
                    <a:pt x="85284" y="355805"/>
                  </a:cubicBezTo>
                  <a:cubicBezTo>
                    <a:pt x="85284" y="361079"/>
                    <a:pt x="97944" y="366454"/>
                    <a:pt x="93741" y="367939"/>
                  </a:cubicBezTo>
                  <a:cubicBezTo>
                    <a:pt x="89538" y="369424"/>
                    <a:pt x="88616" y="377052"/>
                    <a:pt x="93741" y="377052"/>
                  </a:cubicBezTo>
                  <a:cubicBezTo>
                    <a:pt x="98866" y="377052"/>
                    <a:pt x="96509" y="386932"/>
                    <a:pt x="99328" y="391437"/>
                  </a:cubicBezTo>
                  <a:cubicBezTo>
                    <a:pt x="102147" y="395943"/>
                    <a:pt x="107784" y="399782"/>
                    <a:pt x="110603" y="392973"/>
                  </a:cubicBezTo>
                  <a:cubicBezTo>
                    <a:pt x="113422" y="386164"/>
                    <a:pt x="119726" y="392205"/>
                    <a:pt x="122545" y="396761"/>
                  </a:cubicBezTo>
                  <a:cubicBezTo>
                    <a:pt x="125364" y="401318"/>
                    <a:pt x="134538" y="395994"/>
                    <a:pt x="135922" y="389902"/>
                  </a:cubicBezTo>
                  <a:cubicBezTo>
                    <a:pt x="137306" y="383809"/>
                    <a:pt x="148581" y="381557"/>
                    <a:pt x="147864" y="388417"/>
                  </a:cubicBezTo>
                  <a:cubicBezTo>
                    <a:pt x="147146" y="395277"/>
                    <a:pt x="149248" y="396761"/>
                    <a:pt x="156321" y="391437"/>
                  </a:cubicBezTo>
                  <a:cubicBezTo>
                    <a:pt x="158253" y="390027"/>
                    <a:pt x="160687" y="389488"/>
                    <a:pt x="163035" y="389953"/>
                  </a:cubicBezTo>
                  <a:cubicBezTo>
                    <a:pt x="164858" y="383238"/>
                    <a:pt x="167082" y="376639"/>
                    <a:pt x="169698" y="370192"/>
                  </a:cubicBezTo>
                  <a:cubicBezTo>
                    <a:pt x="171799" y="365635"/>
                    <a:pt x="164572" y="354833"/>
                    <a:pt x="168262" y="353502"/>
                  </a:cubicBezTo>
                  <a:cubicBezTo>
                    <a:pt x="171953" y="352171"/>
                    <a:pt x="183638" y="355038"/>
                    <a:pt x="187226" y="344440"/>
                  </a:cubicBezTo>
                  <a:cubicBezTo>
                    <a:pt x="188960" y="338738"/>
                    <a:pt x="191590" y="333346"/>
                    <a:pt x="195016" y="328467"/>
                  </a:cubicBezTo>
                  <a:cubicBezTo>
                    <a:pt x="195016" y="328467"/>
                    <a:pt x="196400" y="305788"/>
                    <a:pt x="202704" y="309577"/>
                  </a:cubicBezTo>
                  <a:cubicBezTo>
                    <a:pt x="209008" y="313365"/>
                    <a:pt x="216799" y="319406"/>
                    <a:pt x="217516" y="310293"/>
                  </a:cubicBezTo>
                  <a:cubicBezTo>
                    <a:pt x="218234" y="301180"/>
                    <a:pt x="225922" y="306505"/>
                    <a:pt x="228023" y="298211"/>
                  </a:cubicBezTo>
                  <a:cubicBezTo>
                    <a:pt x="230124" y="289917"/>
                    <a:pt x="234378" y="290583"/>
                    <a:pt x="239299" y="292119"/>
                  </a:cubicBezTo>
                  <a:cubicBezTo>
                    <a:pt x="244219" y="293655"/>
                    <a:pt x="248422" y="291351"/>
                    <a:pt x="248422" y="286999"/>
                  </a:cubicBezTo>
                  <a:cubicBezTo>
                    <a:pt x="248422" y="282648"/>
                    <a:pt x="259697" y="284747"/>
                    <a:pt x="268923" y="277887"/>
                  </a:cubicBezTo>
                  <a:cubicBezTo>
                    <a:pt x="278148" y="271027"/>
                    <a:pt x="283017" y="265754"/>
                    <a:pt x="286502" y="269542"/>
                  </a:cubicBezTo>
                  <a:cubicBezTo>
                    <a:pt x="289987" y="273330"/>
                    <a:pt x="313256" y="272614"/>
                    <a:pt x="316742" y="271078"/>
                  </a:cubicBezTo>
                  <a:cubicBezTo>
                    <a:pt x="320227" y="269542"/>
                    <a:pt x="327300" y="262733"/>
                    <a:pt x="335756" y="264269"/>
                  </a:cubicBezTo>
                  <a:cubicBezTo>
                    <a:pt x="344213" y="265805"/>
                    <a:pt x="364560" y="260480"/>
                    <a:pt x="373017" y="260480"/>
                  </a:cubicBezTo>
                  <a:cubicBezTo>
                    <a:pt x="381474" y="260480"/>
                    <a:pt x="384959" y="252136"/>
                    <a:pt x="387778" y="249064"/>
                  </a:cubicBezTo>
                  <a:cubicBezTo>
                    <a:pt x="390596" y="245992"/>
                    <a:pt x="392903" y="232426"/>
                    <a:pt x="395517" y="230122"/>
                  </a:cubicBezTo>
                  <a:cubicBezTo>
                    <a:pt x="398131" y="227818"/>
                    <a:pt x="397311" y="180667"/>
                    <a:pt x="397054" y="161930"/>
                  </a:cubicBezTo>
                  <a:cubicBezTo>
                    <a:pt x="388444" y="163312"/>
                    <a:pt x="376707" y="166128"/>
                    <a:pt x="376707" y="166128"/>
                  </a:cubicBezTo>
                  <a:close/>
                </a:path>
              </a:pathLst>
            </a:custGeom>
            <a:grpFill/>
            <a:ln w="3841" cap="flat">
              <a:solidFill>
                <a:srgbClr val="FFFFFF"/>
              </a:solidFill>
              <a:prstDash val="solid"/>
              <a:miter/>
            </a:ln>
          </p:spPr>
          <p:txBody>
            <a:bodyPr rtlCol="0" anchor="ctr"/>
            <a:lstStyle/>
            <a:p>
              <a:endParaRPr lang="en-US" sz="1350"/>
            </a:p>
          </p:txBody>
        </p:sp>
        <p:sp>
          <p:nvSpPr>
            <p:cNvPr id="362" name="Freeform 361">
              <a:extLst>
                <a:ext uri="{FF2B5EF4-FFF2-40B4-BE49-F238E27FC236}">
                  <a16:creationId xmlns:a16="http://schemas.microsoft.com/office/drawing/2014/main" id="{442574A1-B661-1540-8F5E-A0F504BA9C43}"/>
                </a:ext>
              </a:extLst>
            </p:cNvPr>
            <p:cNvSpPr/>
            <p:nvPr/>
          </p:nvSpPr>
          <p:spPr>
            <a:xfrm>
              <a:off x="4730277" y="4311832"/>
              <a:ext cx="189635" cy="138227"/>
            </a:xfrm>
            <a:custGeom>
              <a:avLst/>
              <a:gdLst>
                <a:gd name="connsiteX0" fmla="*/ 194350 w 189634"/>
                <a:gd name="connsiteY0" fmla="*/ 82149 h 138226"/>
                <a:gd name="connsiteX1" fmla="*/ 184663 w 189634"/>
                <a:gd name="connsiteY1" fmla="*/ 77490 h 138226"/>
                <a:gd name="connsiteX2" fmla="*/ 183126 w 189634"/>
                <a:gd name="connsiteY2" fmla="*/ 63258 h 138226"/>
                <a:gd name="connsiteX3" fmla="*/ 170979 w 189634"/>
                <a:gd name="connsiteY3" fmla="*/ 64947 h 138226"/>
                <a:gd name="connsiteX4" fmla="*/ 161497 w 189634"/>
                <a:gd name="connsiteY4" fmla="*/ 55886 h 138226"/>
                <a:gd name="connsiteX5" fmla="*/ 157243 w 189634"/>
                <a:gd name="connsiteY5" fmla="*/ 46210 h 138226"/>
                <a:gd name="connsiteX6" fmla="*/ 146172 w 189634"/>
                <a:gd name="connsiteY6" fmla="*/ 32541 h 138226"/>
                <a:gd name="connsiteX7" fmla="*/ 138280 w 189634"/>
                <a:gd name="connsiteY7" fmla="*/ 17797 h 138226"/>
                <a:gd name="connsiteX8" fmla="*/ 138280 w 189634"/>
                <a:gd name="connsiteY8" fmla="*/ 4025 h 138226"/>
                <a:gd name="connsiteX9" fmla="*/ 123468 w 189634"/>
                <a:gd name="connsiteY9" fmla="*/ 1261 h 138226"/>
                <a:gd name="connsiteX10" fmla="*/ 105888 w 189634"/>
                <a:gd name="connsiteY10" fmla="*/ 9605 h 138226"/>
                <a:gd name="connsiteX11" fmla="*/ 85387 w 189634"/>
                <a:gd name="connsiteY11" fmla="*/ 18718 h 138226"/>
                <a:gd name="connsiteX12" fmla="*/ 76264 w 189634"/>
                <a:gd name="connsiteY12" fmla="*/ 23837 h 138226"/>
                <a:gd name="connsiteX13" fmla="*/ 64988 w 189634"/>
                <a:gd name="connsiteY13" fmla="*/ 29930 h 138226"/>
                <a:gd name="connsiteX14" fmla="*/ 54482 w 189634"/>
                <a:gd name="connsiteY14" fmla="*/ 42012 h 138226"/>
                <a:gd name="connsiteX15" fmla="*/ 39670 w 189634"/>
                <a:gd name="connsiteY15" fmla="*/ 41295 h 138226"/>
                <a:gd name="connsiteX16" fmla="*/ 31982 w 189634"/>
                <a:gd name="connsiteY16" fmla="*/ 60186 h 138226"/>
                <a:gd name="connsiteX17" fmla="*/ 24191 w 189634"/>
                <a:gd name="connsiteY17" fmla="*/ 76159 h 138226"/>
                <a:gd name="connsiteX18" fmla="*/ 5228 w 189634"/>
                <a:gd name="connsiteY18" fmla="*/ 85220 h 138226"/>
                <a:gd name="connsiteX19" fmla="*/ 6663 w 189634"/>
                <a:gd name="connsiteY19" fmla="*/ 101910 h 138226"/>
                <a:gd name="connsiteX20" fmla="*/ 0 w 189634"/>
                <a:gd name="connsiteY20" fmla="*/ 121671 h 138226"/>
                <a:gd name="connsiteX21" fmla="*/ 11583 w 189634"/>
                <a:gd name="connsiteY21" fmla="*/ 130016 h 138226"/>
                <a:gd name="connsiteX22" fmla="*/ 32648 w 189634"/>
                <a:gd name="connsiteY22" fmla="*/ 140613 h 138226"/>
                <a:gd name="connsiteX23" fmla="*/ 60786 w 189634"/>
                <a:gd name="connsiteY23" fmla="*/ 136825 h 138226"/>
                <a:gd name="connsiteX24" fmla="*/ 68525 w 189634"/>
                <a:gd name="connsiteY24" fmla="*/ 134572 h 138226"/>
                <a:gd name="connsiteX25" fmla="*/ 64322 w 189634"/>
                <a:gd name="connsiteY25" fmla="*/ 108975 h 138226"/>
                <a:gd name="connsiteX26" fmla="*/ 124083 w 189634"/>
                <a:gd name="connsiteY26" fmla="*/ 110460 h 138226"/>
                <a:gd name="connsiteX27" fmla="*/ 133206 w 189634"/>
                <a:gd name="connsiteY27" fmla="*/ 103651 h 138226"/>
                <a:gd name="connsiteX28" fmla="*/ 155039 w 189634"/>
                <a:gd name="connsiteY28" fmla="*/ 106671 h 138226"/>
                <a:gd name="connsiteX29" fmla="*/ 168365 w 189634"/>
                <a:gd name="connsiteY29" fmla="*/ 96790 h 138226"/>
                <a:gd name="connsiteX30" fmla="*/ 188097 w 189634"/>
                <a:gd name="connsiteY30" fmla="*/ 92285 h 138226"/>
                <a:gd name="connsiteX31" fmla="*/ 194401 w 189634"/>
                <a:gd name="connsiteY31" fmla="*/ 82456 h 13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9634" h="138226">
                  <a:moveTo>
                    <a:pt x="194350" y="82149"/>
                  </a:moveTo>
                  <a:cubicBezTo>
                    <a:pt x="191728" y="79566"/>
                    <a:pt x="188320" y="77927"/>
                    <a:pt x="184663" y="77490"/>
                  </a:cubicBezTo>
                  <a:cubicBezTo>
                    <a:pt x="182562" y="77490"/>
                    <a:pt x="184151" y="64947"/>
                    <a:pt x="183126" y="63258"/>
                  </a:cubicBezTo>
                  <a:cubicBezTo>
                    <a:pt x="182101" y="61568"/>
                    <a:pt x="175182" y="66688"/>
                    <a:pt x="170979" y="64947"/>
                  </a:cubicBezTo>
                  <a:cubicBezTo>
                    <a:pt x="166776" y="63206"/>
                    <a:pt x="165187" y="55886"/>
                    <a:pt x="161497" y="55886"/>
                  </a:cubicBezTo>
                  <a:cubicBezTo>
                    <a:pt x="157807" y="55886"/>
                    <a:pt x="157243" y="51329"/>
                    <a:pt x="157243" y="46210"/>
                  </a:cubicBezTo>
                  <a:cubicBezTo>
                    <a:pt x="157243" y="41090"/>
                    <a:pt x="150426" y="35971"/>
                    <a:pt x="146172" y="32541"/>
                  </a:cubicBezTo>
                  <a:cubicBezTo>
                    <a:pt x="141919" y="29111"/>
                    <a:pt x="141047" y="19486"/>
                    <a:pt x="138280" y="17797"/>
                  </a:cubicBezTo>
                  <a:cubicBezTo>
                    <a:pt x="136742" y="16773"/>
                    <a:pt x="137357" y="9810"/>
                    <a:pt x="138280" y="4025"/>
                  </a:cubicBezTo>
                  <a:cubicBezTo>
                    <a:pt x="131719" y="4025"/>
                    <a:pt x="125210" y="3155"/>
                    <a:pt x="123468" y="1261"/>
                  </a:cubicBezTo>
                  <a:cubicBezTo>
                    <a:pt x="119982" y="-2528"/>
                    <a:pt x="115062" y="2796"/>
                    <a:pt x="105888" y="9605"/>
                  </a:cubicBezTo>
                  <a:cubicBezTo>
                    <a:pt x="96714" y="16414"/>
                    <a:pt x="85387" y="14213"/>
                    <a:pt x="85387" y="18718"/>
                  </a:cubicBezTo>
                  <a:cubicBezTo>
                    <a:pt x="85387" y="23223"/>
                    <a:pt x="81184" y="25578"/>
                    <a:pt x="76264" y="23837"/>
                  </a:cubicBezTo>
                  <a:cubicBezTo>
                    <a:pt x="71344" y="22097"/>
                    <a:pt x="67090" y="21534"/>
                    <a:pt x="64988" y="29930"/>
                  </a:cubicBezTo>
                  <a:cubicBezTo>
                    <a:pt x="62887" y="38326"/>
                    <a:pt x="55148" y="32899"/>
                    <a:pt x="54482" y="42012"/>
                  </a:cubicBezTo>
                  <a:cubicBezTo>
                    <a:pt x="53815" y="51125"/>
                    <a:pt x="46025" y="45084"/>
                    <a:pt x="39670" y="41295"/>
                  </a:cubicBezTo>
                  <a:cubicBezTo>
                    <a:pt x="33314" y="37507"/>
                    <a:pt x="31982" y="60186"/>
                    <a:pt x="31982" y="60186"/>
                  </a:cubicBezTo>
                  <a:cubicBezTo>
                    <a:pt x="28555" y="65065"/>
                    <a:pt x="25925" y="70456"/>
                    <a:pt x="24191" y="76159"/>
                  </a:cubicBezTo>
                  <a:cubicBezTo>
                    <a:pt x="20706" y="86756"/>
                    <a:pt x="8815" y="83736"/>
                    <a:pt x="5228" y="85220"/>
                  </a:cubicBezTo>
                  <a:cubicBezTo>
                    <a:pt x="1640" y="86705"/>
                    <a:pt x="8764" y="97353"/>
                    <a:pt x="6663" y="101910"/>
                  </a:cubicBezTo>
                  <a:cubicBezTo>
                    <a:pt x="4048" y="108358"/>
                    <a:pt x="1822" y="114957"/>
                    <a:pt x="0" y="121671"/>
                  </a:cubicBezTo>
                  <a:cubicBezTo>
                    <a:pt x="4784" y="122878"/>
                    <a:pt x="8927" y="125862"/>
                    <a:pt x="11583" y="130016"/>
                  </a:cubicBezTo>
                  <a:cubicBezTo>
                    <a:pt x="13684" y="133753"/>
                    <a:pt x="26344" y="148190"/>
                    <a:pt x="32648" y="140613"/>
                  </a:cubicBezTo>
                  <a:cubicBezTo>
                    <a:pt x="38952" y="133037"/>
                    <a:pt x="56583" y="132269"/>
                    <a:pt x="60786" y="136825"/>
                  </a:cubicBezTo>
                  <a:cubicBezTo>
                    <a:pt x="64988" y="141381"/>
                    <a:pt x="67807" y="139078"/>
                    <a:pt x="68525" y="134572"/>
                  </a:cubicBezTo>
                  <a:cubicBezTo>
                    <a:pt x="69242" y="130067"/>
                    <a:pt x="61503" y="113275"/>
                    <a:pt x="64322" y="108975"/>
                  </a:cubicBezTo>
                  <a:cubicBezTo>
                    <a:pt x="67141" y="104675"/>
                    <a:pt x="121981" y="106671"/>
                    <a:pt x="124083" y="110460"/>
                  </a:cubicBezTo>
                  <a:cubicBezTo>
                    <a:pt x="126184" y="114248"/>
                    <a:pt x="126184" y="102883"/>
                    <a:pt x="133206" y="103651"/>
                  </a:cubicBezTo>
                  <a:cubicBezTo>
                    <a:pt x="140227" y="104418"/>
                    <a:pt x="150837" y="108207"/>
                    <a:pt x="155039" y="106671"/>
                  </a:cubicBezTo>
                  <a:cubicBezTo>
                    <a:pt x="159242" y="105135"/>
                    <a:pt x="164162" y="96790"/>
                    <a:pt x="168365" y="96790"/>
                  </a:cubicBezTo>
                  <a:cubicBezTo>
                    <a:pt x="172568" y="96790"/>
                    <a:pt x="185278" y="96074"/>
                    <a:pt x="188097" y="92285"/>
                  </a:cubicBezTo>
                  <a:cubicBezTo>
                    <a:pt x="190916" y="88497"/>
                    <a:pt x="195836" y="88497"/>
                    <a:pt x="194401" y="82456"/>
                  </a:cubicBezTo>
                  <a:close/>
                </a:path>
              </a:pathLst>
            </a:custGeom>
            <a:grpFill/>
            <a:ln w="3841" cap="flat">
              <a:solidFill>
                <a:srgbClr val="FFFFFF"/>
              </a:solidFill>
              <a:prstDash val="solid"/>
              <a:miter/>
            </a:ln>
          </p:spPr>
          <p:txBody>
            <a:bodyPr rtlCol="0" anchor="ctr"/>
            <a:lstStyle/>
            <a:p>
              <a:endParaRPr lang="en-US" sz="1350"/>
            </a:p>
          </p:txBody>
        </p:sp>
        <p:sp>
          <p:nvSpPr>
            <p:cNvPr id="363" name="Freeform 362">
              <a:extLst>
                <a:ext uri="{FF2B5EF4-FFF2-40B4-BE49-F238E27FC236}">
                  <a16:creationId xmlns:a16="http://schemas.microsoft.com/office/drawing/2014/main" id="{0B84A88D-2396-6843-A0E9-03823959A872}"/>
                </a:ext>
              </a:extLst>
            </p:cNvPr>
            <p:cNvSpPr/>
            <p:nvPr/>
          </p:nvSpPr>
          <p:spPr>
            <a:xfrm>
              <a:off x="4867631" y="4085940"/>
              <a:ext cx="363894" cy="307170"/>
            </a:xfrm>
            <a:custGeom>
              <a:avLst/>
              <a:gdLst>
                <a:gd name="connsiteX0" fmla="*/ 352365 w 363894"/>
                <a:gd name="connsiteY0" fmla="*/ 45359 h 307170"/>
                <a:gd name="connsiteX1" fmla="*/ 350981 w 363894"/>
                <a:gd name="connsiteY1" fmla="*/ 12440 h 307170"/>
                <a:gd name="connsiteX2" fmla="*/ 332120 w 363894"/>
                <a:gd name="connsiteY2" fmla="*/ 23447 h 307170"/>
                <a:gd name="connsiteX3" fmla="*/ 317052 w 363894"/>
                <a:gd name="connsiteY3" fmla="*/ 7218 h 307170"/>
                <a:gd name="connsiteX4" fmla="*/ 281944 w 363894"/>
                <a:gd name="connsiteY4" fmla="*/ 0 h 307170"/>
                <a:gd name="connsiteX5" fmla="*/ 179951 w 363894"/>
                <a:gd name="connsiteY5" fmla="*/ 68550 h 307170"/>
                <a:gd name="connsiteX6" fmla="*/ 136489 w 363894"/>
                <a:gd name="connsiteY6" fmla="*/ 106383 h 307170"/>
                <a:gd name="connsiteX7" fmla="*/ 99690 w 363894"/>
                <a:gd name="connsiteY7" fmla="*/ 119028 h 307170"/>
                <a:gd name="connsiteX8" fmla="*/ 96512 w 363894"/>
                <a:gd name="connsiteY8" fmla="*/ 119745 h 307170"/>
                <a:gd name="connsiteX9" fmla="*/ 94974 w 363894"/>
                <a:gd name="connsiteY9" fmla="*/ 187937 h 307170"/>
                <a:gd name="connsiteX10" fmla="*/ 87235 w 363894"/>
                <a:gd name="connsiteY10" fmla="*/ 206879 h 307170"/>
                <a:gd name="connsiteX11" fmla="*/ 72474 w 363894"/>
                <a:gd name="connsiteY11" fmla="*/ 218295 h 307170"/>
                <a:gd name="connsiteX12" fmla="*/ 35214 w 363894"/>
                <a:gd name="connsiteY12" fmla="*/ 222084 h 307170"/>
                <a:gd name="connsiteX13" fmla="*/ 16199 w 363894"/>
                <a:gd name="connsiteY13" fmla="*/ 228893 h 307170"/>
                <a:gd name="connsiteX14" fmla="*/ 823 w 363894"/>
                <a:gd name="connsiteY14" fmla="*/ 230121 h 307170"/>
                <a:gd name="connsiteX15" fmla="*/ 823 w 363894"/>
                <a:gd name="connsiteY15" fmla="*/ 243893 h 307170"/>
                <a:gd name="connsiteX16" fmla="*/ 8716 w 363894"/>
                <a:gd name="connsiteY16" fmla="*/ 258637 h 307170"/>
                <a:gd name="connsiteX17" fmla="*/ 19786 w 363894"/>
                <a:gd name="connsiteY17" fmla="*/ 272306 h 307170"/>
                <a:gd name="connsiteX18" fmla="*/ 24041 w 363894"/>
                <a:gd name="connsiteY18" fmla="*/ 281982 h 307170"/>
                <a:gd name="connsiteX19" fmla="*/ 33522 w 363894"/>
                <a:gd name="connsiteY19" fmla="*/ 291044 h 307170"/>
                <a:gd name="connsiteX20" fmla="*/ 45669 w 363894"/>
                <a:gd name="connsiteY20" fmla="*/ 289354 h 307170"/>
                <a:gd name="connsiteX21" fmla="*/ 47207 w 363894"/>
                <a:gd name="connsiteY21" fmla="*/ 303586 h 307170"/>
                <a:gd name="connsiteX22" fmla="*/ 56893 w 363894"/>
                <a:gd name="connsiteY22" fmla="*/ 308245 h 307170"/>
                <a:gd name="connsiteX23" fmla="*/ 65350 w 363894"/>
                <a:gd name="connsiteY23" fmla="*/ 296368 h 307170"/>
                <a:gd name="connsiteX24" fmla="*/ 73089 w 363894"/>
                <a:gd name="connsiteY24" fmla="*/ 308552 h 307170"/>
                <a:gd name="connsiteX25" fmla="*/ 82930 w 363894"/>
                <a:gd name="connsiteY25" fmla="*/ 303996 h 307170"/>
                <a:gd name="connsiteX26" fmla="*/ 93488 w 363894"/>
                <a:gd name="connsiteY26" fmla="*/ 285771 h 307170"/>
                <a:gd name="connsiteX27" fmla="*/ 99126 w 363894"/>
                <a:gd name="connsiteY27" fmla="*/ 265293 h 307170"/>
                <a:gd name="connsiteX28" fmla="*/ 120908 w 363894"/>
                <a:gd name="connsiteY28" fmla="*/ 265293 h 307170"/>
                <a:gd name="connsiteX29" fmla="*/ 134951 w 363894"/>
                <a:gd name="connsiteY29" fmla="*/ 260173 h 307170"/>
                <a:gd name="connsiteX30" fmla="*/ 153966 w 363894"/>
                <a:gd name="connsiteY30" fmla="*/ 266265 h 307170"/>
                <a:gd name="connsiteX31" fmla="*/ 167343 w 363894"/>
                <a:gd name="connsiteY31" fmla="*/ 279883 h 307170"/>
                <a:gd name="connsiteX32" fmla="*/ 187024 w 363894"/>
                <a:gd name="connsiteY32" fmla="*/ 273842 h 307170"/>
                <a:gd name="connsiteX33" fmla="*/ 205321 w 363894"/>
                <a:gd name="connsiteY33" fmla="*/ 284440 h 307170"/>
                <a:gd name="connsiteX34" fmla="*/ 228488 w 363894"/>
                <a:gd name="connsiteY34" fmla="*/ 284440 h 307170"/>
                <a:gd name="connsiteX35" fmla="*/ 246067 w 363894"/>
                <a:gd name="connsiteY35" fmla="*/ 272306 h 307170"/>
                <a:gd name="connsiteX36" fmla="*/ 276306 w 363894"/>
                <a:gd name="connsiteY36" fmla="*/ 273074 h 307170"/>
                <a:gd name="connsiteX37" fmla="*/ 296039 w 363894"/>
                <a:gd name="connsiteY37" fmla="*/ 278194 h 307170"/>
                <a:gd name="connsiteX38" fmla="*/ 312901 w 363894"/>
                <a:gd name="connsiteY38" fmla="*/ 261504 h 307170"/>
                <a:gd name="connsiteX39" fmla="*/ 316283 w 363894"/>
                <a:gd name="connsiteY39" fmla="*/ 261504 h 307170"/>
                <a:gd name="connsiteX40" fmla="*/ 316283 w 363894"/>
                <a:gd name="connsiteY40" fmla="*/ 253262 h 307170"/>
                <a:gd name="connsiteX41" fmla="*/ 321408 w 363894"/>
                <a:gd name="connsiteY41" fmla="*/ 231299 h 307170"/>
                <a:gd name="connsiteX42" fmla="*/ 359387 w 363894"/>
                <a:gd name="connsiteY42" fmla="*/ 179694 h 307170"/>
                <a:gd name="connsiteX43" fmla="*/ 362154 w 363894"/>
                <a:gd name="connsiteY43" fmla="*/ 116008 h 307170"/>
                <a:gd name="connsiteX44" fmla="*/ 366357 w 363894"/>
                <a:gd name="connsiteY44" fmla="*/ 88721 h 307170"/>
                <a:gd name="connsiteX45" fmla="*/ 362154 w 363894"/>
                <a:gd name="connsiteY45" fmla="*/ 69011 h 307170"/>
                <a:gd name="connsiteX46" fmla="*/ 352365 w 363894"/>
                <a:gd name="connsiteY46" fmla="*/ 45359 h 30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3894" h="307170">
                  <a:moveTo>
                    <a:pt x="352365" y="45359"/>
                  </a:moveTo>
                  <a:cubicBezTo>
                    <a:pt x="352365" y="41673"/>
                    <a:pt x="351596" y="24881"/>
                    <a:pt x="350981" y="12440"/>
                  </a:cubicBezTo>
                  <a:lnTo>
                    <a:pt x="332120" y="23447"/>
                  </a:lnTo>
                  <a:cubicBezTo>
                    <a:pt x="328222" y="17095"/>
                    <a:pt x="323100" y="11579"/>
                    <a:pt x="317052" y="7218"/>
                  </a:cubicBezTo>
                  <a:cubicBezTo>
                    <a:pt x="307058" y="0"/>
                    <a:pt x="281944" y="0"/>
                    <a:pt x="281944" y="0"/>
                  </a:cubicBezTo>
                  <a:lnTo>
                    <a:pt x="179951" y="68550"/>
                  </a:lnTo>
                  <a:lnTo>
                    <a:pt x="136489" y="106383"/>
                  </a:lnTo>
                  <a:cubicBezTo>
                    <a:pt x="136489" y="106383"/>
                    <a:pt x="108044" y="117236"/>
                    <a:pt x="99690" y="119028"/>
                  </a:cubicBezTo>
                  <a:cubicBezTo>
                    <a:pt x="98716" y="119028"/>
                    <a:pt x="97639" y="119438"/>
                    <a:pt x="96512" y="119745"/>
                  </a:cubicBezTo>
                  <a:cubicBezTo>
                    <a:pt x="96768" y="138482"/>
                    <a:pt x="97229" y="186298"/>
                    <a:pt x="94974" y="187937"/>
                  </a:cubicBezTo>
                  <a:cubicBezTo>
                    <a:pt x="92719" y="189575"/>
                    <a:pt x="89849" y="203910"/>
                    <a:pt x="87235" y="206879"/>
                  </a:cubicBezTo>
                  <a:cubicBezTo>
                    <a:pt x="84621" y="209848"/>
                    <a:pt x="80931" y="218295"/>
                    <a:pt x="72474" y="218295"/>
                  </a:cubicBezTo>
                  <a:cubicBezTo>
                    <a:pt x="64018" y="218295"/>
                    <a:pt x="43619" y="223415"/>
                    <a:pt x="35214" y="222084"/>
                  </a:cubicBezTo>
                  <a:cubicBezTo>
                    <a:pt x="26808" y="220753"/>
                    <a:pt x="19838" y="227204"/>
                    <a:pt x="16199" y="228893"/>
                  </a:cubicBezTo>
                  <a:cubicBezTo>
                    <a:pt x="11148" y="229965"/>
                    <a:pt x="5980" y="230378"/>
                    <a:pt x="823" y="230121"/>
                  </a:cubicBezTo>
                  <a:cubicBezTo>
                    <a:pt x="54" y="235906"/>
                    <a:pt x="-561" y="242869"/>
                    <a:pt x="823" y="243893"/>
                  </a:cubicBezTo>
                  <a:cubicBezTo>
                    <a:pt x="3437" y="245582"/>
                    <a:pt x="4513" y="255258"/>
                    <a:pt x="8716" y="258637"/>
                  </a:cubicBezTo>
                  <a:cubicBezTo>
                    <a:pt x="12918" y="262016"/>
                    <a:pt x="19786" y="267187"/>
                    <a:pt x="19786" y="272306"/>
                  </a:cubicBezTo>
                  <a:cubicBezTo>
                    <a:pt x="19786" y="277426"/>
                    <a:pt x="20350" y="281982"/>
                    <a:pt x="24041" y="281982"/>
                  </a:cubicBezTo>
                  <a:cubicBezTo>
                    <a:pt x="27731" y="281982"/>
                    <a:pt x="29166" y="289354"/>
                    <a:pt x="33522" y="291044"/>
                  </a:cubicBezTo>
                  <a:cubicBezTo>
                    <a:pt x="37879" y="292733"/>
                    <a:pt x="44593" y="287665"/>
                    <a:pt x="45669" y="289354"/>
                  </a:cubicBezTo>
                  <a:cubicBezTo>
                    <a:pt x="46745" y="291044"/>
                    <a:pt x="45105" y="303586"/>
                    <a:pt x="47207" y="303586"/>
                  </a:cubicBezTo>
                  <a:cubicBezTo>
                    <a:pt x="50863" y="304024"/>
                    <a:pt x="54271" y="305662"/>
                    <a:pt x="56893" y="308245"/>
                  </a:cubicBezTo>
                  <a:cubicBezTo>
                    <a:pt x="55612" y="302204"/>
                    <a:pt x="58380" y="294166"/>
                    <a:pt x="65350" y="296368"/>
                  </a:cubicBezTo>
                  <a:cubicBezTo>
                    <a:pt x="72320" y="298569"/>
                    <a:pt x="66734" y="305481"/>
                    <a:pt x="73089" y="308552"/>
                  </a:cubicBezTo>
                  <a:cubicBezTo>
                    <a:pt x="79445" y="311624"/>
                    <a:pt x="82930" y="309269"/>
                    <a:pt x="82930" y="303996"/>
                  </a:cubicBezTo>
                  <a:cubicBezTo>
                    <a:pt x="82930" y="298723"/>
                    <a:pt x="91387" y="288074"/>
                    <a:pt x="93488" y="285771"/>
                  </a:cubicBezTo>
                  <a:cubicBezTo>
                    <a:pt x="95589" y="283467"/>
                    <a:pt x="94872" y="269081"/>
                    <a:pt x="99126" y="265293"/>
                  </a:cubicBezTo>
                  <a:cubicBezTo>
                    <a:pt x="103380" y="261504"/>
                    <a:pt x="115988" y="264525"/>
                    <a:pt x="120908" y="265293"/>
                  </a:cubicBezTo>
                  <a:cubicBezTo>
                    <a:pt x="125828" y="266060"/>
                    <a:pt x="129365" y="254695"/>
                    <a:pt x="134951" y="260173"/>
                  </a:cubicBezTo>
                  <a:cubicBezTo>
                    <a:pt x="140538" y="265651"/>
                    <a:pt x="149763" y="260941"/>
                    <a:pt x="153966" y="266265"/>
                  </a:cubicBezTo>
                  <a:cubicBezTo>
                    <a:pt x="158169" y="271590"/>
                    <a:pt x="160270" y="284440"/>
                    <a:pt x="167343" y="279883"/>
                  </a:cubicBezTo>
                  <a:cubicBezTo>
                    <a:pt x="173256" y="276174"/>
                    <a:pt x="180046" y="274091"/>
                    <a:pt x="187024" y="273842"/>
                  </a:cubicBezTo>
                  <a:cubicBezTo>
                    <a:pt x="191227" y="273842"/>
                    <a:pt x="201067" y="282955"/>
                    <a:pt x="205321" y="284440"/>
                  </a:cubicBezTo>
                  <a:cubicBezTo>
                    <a:pt x="209575" y="285924"/>
                    <a:pt x="223567" y="287511"/>
                    <a:pt x="228488" y="284440"/>
                  </a:cubicBezTo>
                  <a:cubicBezTo>
                    <a:pt x="233408" y="281368"/>
                    <a:pt x="239763" y="271590"/>
                    <a:pt x="246067" y="272306"/>
                  </a:cubicBezTo>
                  <a:cubicBezTo>
                    <a:pt x="252371" y="273023"/>
                    <a:pt x="272103" y="270770"/>
                    <a:pt x="276306" y="273074"/>
                  </a:cubicBezTo>
                  <a:cubicBezTo>
                    <a:pt x="280509" y="275378"/>
                    <a:pt x="289683" y="280651"/>
                    <a:pt x="296039" y="278194"/>
                  </a:cubicBezTo>
                  <a:cubicBezTo>
                    <a:pt x="302394" y="275736"/>
                    <a:pt x="307980" y="262835"/>
                    <a:pt x="312901" y="261504"/>
                  </a:cubicBezTo>
                  <a:cubicBezTo>
                    <a:pt x="314000" y="261148"/>
                    <a:pt x="315184" y="261148"/>
                    <a:pt x="316283" y="261504"/>
                  </a:cubicBezTo>
                  <a:cubicBezTo>
                    <a:pt x="316283" y="258586"/>
                    <a:pt x="316283" y="255770"/>
                    <a:pt x="316283" y="253262"/>
                  </a:cubicBezTo>
                  <a:cubicBezTo>
                    <a:pt x="316283" y="239593"/>
                    <a:pt x="319102" y="244917"/>
                    <a:pt x="321408" y="231299"/>
                  </a:cubicBezTo>
                  <a:cubicBezTo>
                    <a:pt x="323715" y="217681"/>
                    <a:pt x="356568" y="181998"/>
                    <a:pt x="359387" y="179694"/>
                  </a:cubicBezTo>
                  <a:cubicBezTo>
                    <a:pt x="362206" y="177391"/>
                    <a:pt x="362154" y="123380"/>
                    <a:pt x="362154" y="116008"/>
                  </a:cubicBezTo>
                  <a:cubicBezTo>
                    <a:pt x="362419" y="106773"/>
                    <a:pt x="363831" y="97608"/>
                    <a:pt x="366357" y="88721"/>
                  </a:cubicBezTo>
                  <a:cubicBezTo>
                    <a:pt x="369176" y="78072"/>
                    <a:pt x="361232" y="78840"/>
                    <a:pt x="362154" y="69011"/>
                  </a:cubicBezTo>
                  <a:cubicBezTo>
                    <a:pt x="363077" y="59181"/>
                    <a:pt x="352365" y="51451"/>
                    <a:pt x="352365" y="45359"/>
                  </a:cubicBezTo>
                  <a:close/>
                </a:path>
              </a:pathLst>
            </a:custGeom>
            <a:grpFill/>
            <a:ln w="3841" cap="flat">
              <a:solidFill>
                <a:srgbClr val="FFFFFF"/>
              </a:solidFill>
              <a:prstDash val="solid"/>
              <a:miter/>
            </a:ln>
          </p:spPr>
          <p:txBody>
            <a:bodyPr rtlCol="0" anchor="ctr"/>
            <a:lstStyle/>
            <a:p>
              <a:endParaRPr lang="en-US" sz="1350"/>
            </a:p>
          </p:txBody>
        </p:sp>
        <p:sp>
          <p:nvSpPr>
            <p:cNvPr id="364" name="Freeform 363">
              <a:extLst>
                <a:ext uri="{FF2B5EF4-FFF2-40B4-BE49-F238E27FC236}">
                  <a16:creationId xmlns:a16="http://schemas.microsoft.com/office/drawing/2014/main" id="{A05F5CE7-7493-8148-927C-DA0505BBC7CA}"/>
                </a:ext>
              </a:extLst>
            </p:cNvPr>
            <p:cNvSpPr/>
            <p:nvPr/>
          </p:nvSpPr>
          <p:spPr>
            <a:xfrm>
              <a:off x="5183966" y="4085940"/>
              <a:ext cx="235762" cy="424919"/>
            </a:xfrm>
            <a:custGeom>
              <a:avLst/>
              <a:gdLst>
                <a:gd name="connsiteX0" fmla="*/ 237454 w 235762"/>
                <a:gd name="connsiteY0" fmla="*/ 105308 h 424918"/>
                <a:gd name="connsiteX1" fmla="*/ 55917 w 235762"/>
                <a:gd name="connsiteY1" fmla="*/ 0 h 424918"/>
                <a:gd name="connsiteX2" fmla="*/ 34647 w 235762"/>
                <a:gd name="connsiteY2" fmla="*/ 12440 h 424918"/>
                <a:gd name="connsiteX3" fmla="*/ 36031 w 235762"/>
                <a:gd name="connsiteY3" fmla="*/ 45359 h 424918"/>
                <a:gd name="connsiteX4" fmla="*/ 45871 w 235762"/>
                <a:gd name="connsiteY4" fmla="*/ 68908 h 424918"/>
                <a:gd name="connsiteX5" fmla="*/ 50074 w 235762"/>
                <a:gd name="connsiteY5" fmla="*/ 88619 h 424918"/>
                <a:gd name="connsiteX6" fmla="*/ 45871 w 235762"/>
                <a:gd name="connsiteY6" fmla="*/ 115906 h 424918"/>
                <a:gd name="connsiteX7" fmla="*/ 43104 w 235762"/>
                <a:gd name="connsiteY7" fmla="*/ 179592 h 424918"/>
                <a:gd name="connsiteX8" fmla="*/ 5125 w 235762"/>
                <a:gd name="connsiteY8" fmla="*/ 231197 h 424918"/>
                <a:gd name="connsiteX9" fmla="*/ 0 w 235762"/>
                <a:gd name="connsiteY9" fmla="*/ 253159 h 424918"/>
                <a:gd name="connsiteX10" fmla="*/ 0 w 235762"/>
                <a:gd name="connsiteY10" fmla="*/ 261402 h 424918"/>
                <a:gd name="connsiteX11" fmla="*/ 5125 w 235762"/>
                <a:gd name="connsiteY11" fmla="*/ 266828 h 424918"/>
                <a:gd name="connsiteX12" fmla="*/ 15683 w 235762"/>
                <a:gd name="connsiteY12" fmla="*/ 277426 h 424918"/>
                <a:gd name="connsiteX13" fmla="*/ 30444 w 235762"/>
                <a:gd name="connsiteY13" fmla="*/ 301692 h 424918"/>
                <a:gd name="connsiteX14" fmla="*/ 33263 w 235762"/>
                <a:gd name="connsiteY14" fmla="*/ 324474 h 424918"/>
                <a:gd name="connsiteX15" fmla="*/ 43155 w 235762"/>
                <a:gd name="connsiteY15" fmla="*/ 356317 h 424918"/>
                <a:gd name="connsiteX16" fmla="*/ 33263 w 235762"/>
                <a:gd name="connsiteY16" fmla="*/ 360054 h 424918"/>
                <a:gd name="connsiteX17" fmla="*/ 12762 w 235762"/>
                <a:gd name="connsiteY17" fmla="*/ 363126 h 424918"/>
                <a:gd name="connsiteX18" fmla="*/ 18349 w 235762"/>
                <a:gd name="connsiteY18" fmla="*/ 381352 h 424918"/>
                <a:gd name="connsiteX19" fmla="*/ 38030 w 235762"/>
                <a:gd name="connsiteY19" fmla="*/ 403314 h 424918"/>
                <a:gd name="connsiteX20" fmla="*/ 47204 w 235762"/>
                <a:gd name="connsiteY20" fmla="*/ 424560 h 424918"/>
                <a:gd name="connsiteX21" fmla="*/ 60529 w 235762"/>
                <a:gd name="connsiteY21" fmla="*/ 418468 h 424918"/>
                <a:gd name="connsiteX22" fmla="*/ 75905 w 235762"/>
                <a:gd name="connsiteY22" fmla="*/ 418468 h 424918"/>
                <a:gd name="connsiteX23" fmla="*/ 101942 w 235762"/>
                <a:gd name="connsiteY23" fmla="*/ 410123 h 424918"/>
                <a:gd name="connsiteX24" fmla="*/ 123058 w 235762"/>
                <a:gd name="connsiteY24" fmla="*/ 397990 h 424918"/>
                <a:gd name="connsiteX25" fmla="*/ 124442 w 235762"/>
                <a:gd name="connsiteY25" fmla="*/ 384321 h 424918"/>
                <a:gd name="connsiteX26" fmla="*/ 158217 w 235762"/>
                <a:gd name="connsiteY26" fmla="*/ 376744 h 424918"/>
                <a:gd name="connsiteX27" fmla="*/ 181435 w 235762"/>
                <a:gd name="connsiteY27" fmla="*/ 351147 h 424918"/>
                <a:gd name="connsiteX28" fmla="*/ 186560 w 235762"/>
                <a:gd name="connsiteY28" fmla="*/ 339013 h 424918"/>
                <a:gd name="connsiteX29" fmla="*/ 206241 w 235762"/>
                <a:gd name="connsiteY29" fmla="*/ 330669 h 424918"/>
                <a:gd name="connsiteX30" fmla="*/ 210341 w 235762"/>
                <a:gd name="connsiteY30" fmla="*/ 331641 h 424918"/>
                <a:gd name="connsiteX31" fmla="*/ 209572 w 235762"/>
                <a:gd name="connsiteY31" fmla="*/ 330669 h 424918"/>
                <a:gd name="connsiteX32" fmla="*/ 212545 w 235762"/>
                <a:gd name="connsiteY32" fmla="*/ 319611 h 424918"/>
                <a:gd name="connsiteX33" fmla="*/ 200808 w 235762"/>
                <a:gd name="connsiteY33" fmla="*/ 303791 h 424918"/>
                <a:gd name="connsiteX34" fmla="*/ 196400 w 235762"/>
                <a:gd name="connsiteY34" fmla="*/ 284849 h 424918"/>
                <a:gd name="connsiteX35" fmla="*/ 193428 w 235762"/>
                <a:gd name="connsiteY35" fmla="*/ 270617 h 424918"/>
                <a:gd name="connsiteX36" fmla="*/ 194914 w 235762"/>
                <a:gd name="connsiteY36" fmla="*/ 251572 h 424918"/>
                <a:gd name="connsiteX37" fmla="*/ 205165 w 235762"/>
                <a:gd name="connsiteY37" fmla="*/ 232630 h 424918"/>
                <a:gd name="connsiteX38" fmla="*/ 213929 w 235762"/>
                <a:gd name="connsiteY38" fmla="*/ 216811 h 424918"/>
                <a:gd name="connsiteX39" fmla="*/ 234430 w 235762"/>
                <a:gd name="connsiteY39" fmla="*/ 202579 h 424918"/>
                <a:gd name="connsiteX40" fmla="*/ 237351 w 235762"/>
                <a:gd name="connsiteY40" fmla="*/ 175701 h 42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5762" h="424918">
                  <a:moveTo>
                    <a:pt x="237454" y="105308"/>
                  </a:moveTo>
                  <a:lnTo>
                    <a:pt x="55917" y="0"/>
                  </a:lnTo>
                  <a:lnTo>
                    <a:pt x="34647" y="12440"/>
                  </a:lnTo>
                  <a:cubicBezTo>
                    <a:pt x="35262" y="24932"/>
                    <a:pt x="36031" y="41673"/>
                    <a:pt x="36031" y="45359"/>
                  </a:cubicBezTo>
                  <a:cubicBezTo>
                    <a:pt x="36031" y="51451"/>
                    <a:pt x="46589" y="59079"/>
                    <a:pt x="45871" y="68908"/>
                  </a:cubicBezTo>
                  <a:cubicBezTo>
                    <a:pt x="45154" y="78738"/>
                    <a:pt x="52893" y="77970"/>
                    <a:pt x="50074" y="88619"/>
                  </a:cubicBezTo>
                  <a:cubicBezTo>
                    <a:pt x="47548" y="97506"/>
                    <a:pt x="46136" y="106671"/>
                    <a:pt x="45871" y="115906"/>
                  </a:cubicBezTo>
                  <a:cubicBezTo>
                    <a:pt x="45871" y="123482"/>
                    <a:pt x="45871" y="177339"/>
                    <a:pt x="43104" y="179592"/>
                  </a:cubicBezTo>
                  <a:cubicBezTo>
                    <a:pt x="40336" y="181845"/>
                    <a:pt x="7227" y="217528"/>
                    <a:pt x="5125" y="231197"/>
                  </a:cubicBezTo>
                  <a:cubicBezTo>
                    <a:pt x="3024" y="244866"/>
                    <a:pt x="0" y="239490"/>
                    <a:pt x="0" y="253159"/>
                  </a:cubicBezTo>
                  <a:cubicBezTo>
                    <a:pt x="0" y="255668"/>
                    <a:pt x="0" y="258279"/>
                    <a:pt x="0" y="261402"/>
                  </a:cubicBezTo>
                  <a:cubicBezTo>
                    <a:pt x="1794" y="262119"/>
                    <a:pt x="2614" y="264217"/>
                    <a:pt x="5125" y="266828"/>
                  </a:cubicBezTo>
                  <a:cubicBezTo>
                    <a:pt x="8662" y="270566"/>
                    <a:pt x="8662" y="277426"/>
                    <a:pt x="15683" y="277426"/>
                  </a:cubicBezTo>
                  <a:cubicBezTo>
                    <a:pt x="22705" y="277426"/>
                    <a:pt x="31059" y="294883"/>
                    <a:pt x="30444" y="301692"/>
                  </a:cubicBezTo>
                  <a:cubicBezTo>
                    <a:pt x="29829" y="308501"/>
                    <a:pt x="33981" y="312290"/>
                    <a:pt x="33263" y="324474"/>
                  </a:cubicBezTo>
                  <a:cubicBezTo>
                    <a:pt x="32546" y="336659"/>
                    <a:pt x="39619" y="354013"/>
                    <a:pt x="43155" y="356317"/>
                  </a:cubicBezTo>
                  <a:cubicBezTo>
                    <a:pt x="46691" y="358621"/>
                    <a:pt x="41720" y="360874"/>
                    <a:pt x="33263" y="360054"/>
                  </a:cubicBezTo>
                  <a:cubicBezTo>
                    <a:pt x="24806" y="359235"/>
                    <a:pt x="12762" y="359338"/>
                    <a:pt x="12762" y="363126"/>
                  </a:cubicBezTo>
                  <a:cubicBezTo>
                    <a:pt x="12762" y="366915"/>
                    <a:pt x="9225" y="372239"/>
                    <a:pt x="18349" y="381352"/>
                  </a:cubicBezTo>
                  <a:cubicBezTo>
                    <a:pt x="27472" y="390464"/>
                    <a:pt x="35262" y="393434"/>
                    <a:pt x="38030" y="403314"/>
                  </a:cubicBezTo>
                  <a:cubicBezTo>
                    <a:pt x="40797" y="413195"/>
                    <a:pt x="44385" y="422257"/>
                    <a:pt x="47204" y="424560"/>
                  </a:cubicBezTo>
                  <a:cubicBezTo>
                    <a:pt x="50023" y="426864"/>
                    <a:pt x="55609" y="426045"/>
                    <a:pt x="60529" y="418468"/>
                  </a:cubicBezTo>
                  <a:cubicBezTo>
                    <a:pt x="65450" y="410891"/>
                    <a:pt x="71087" y="425277"/>
                    <a:pt x="75905" y="418468"/>
                  </a:cubicBezTo>
                  <a:cubicBezTo>
                    <a:pt x="80723" y="411659"/>
                    <a:pt x="97739" y="412427"/>
                    <a:pt x="101942" y="410123"/>
                  </a:cubicBezTo>
                  <a:cubicBezTo>
                    <a:pt x="109295" y="406652"/>
                    <a:pt x="116357" y="402594"/>
                    <a:pt x="123058" y="397990"/>
                  </a:cubicBezTo>
                  <a:cubicBezTo>
                    <a:pt x="127260" y="394202"/>
                    <a:pt x="117932" y="388161"/>
                    <a:pt x="124442" y="384321"/>
                  </a:cubicBezTo>
                  <a:cubicBezTo>
                    <a:pt x="130951" y="380482"/>
                    <a:pt x="150478" y="387393"/>
                    <a:pt x="158217" y="376744"/>
                  </a:cubicBezTo>
                  <a:cubicBezTo>
                    <a:pt x="165403" y="367727"/>
                    <a:pt x="173158" y="359177"/>
                    <a:pt x="181435" y="351147"/>
                  </a:cubicBezTo>
                  <a:cubicBezTo>
                    <a:pt x="184920" y="347358"/>
                    <a:pt x="181435" y="344287"/>
                    <a:pt x="186560" y="339013"/>
                  </a:cubicBezTo>
                  <a:cubicBezTo>
                    <a:pt x="191685" y="333740"/>
                    <a:pt x="201321" y="327597"/>
                    <a:pt x="206241" y="330669"/>
                  </a:cubicBezTo>
                  <a:cubicBezTo>
                    <a:pt x="207504" y="331331"/>
                    <a:pt x="208914" y="331666"/>
                    <a:pt x="210341" y="331641"/>
                  </a:cubicBezTo>
                  <a:lnTo>
                    <a:pt x="209572" y="330669"/>
                  </a:lnTo>
                  <a:lnTo>
                    <a:pt x="212545" y="319611"/>
                  </a:lnTo>
                  <a:cubicBezTo>
                    <a:pt x="212545" y="319611"/>
                    <a:pt x="200808" y="313262"/>
                    <a:pt x="200808" y="303791"/>
                  </a:cubicBezTo>
                  <a:cubicBezTo>
                    <a:pt x="200808" y="294320"/>
                    <a:pt x="203729" y="284849"/>
                    <a:pt x="196400" y="284849"/>
                  </a:cubicBezTo>
                  <a:cubicBezTo>
                    <a:pt x="189071" y="284849"/>
                    <a:pt x="187585" y="276914"/>
                    <a:pt x="193428" y="270617"/>
                  </a:cubicBezTo>
                  <a:cubicBezTo>
                    <a:pt x="199270" y="264320"/>
                    <a:pt x="184664" y="251572"/>
                    <a:pt x="194914" y="251572"/>
                  </a:cubicBezTo>
                  <a:cubicBezTo>
                    <a:pt x="205165" y="251572"/>
                    <a:pt x="197887" y="234217"/>
                    <a:pt x="205165" y="232630"/>
                  </a:cubicBezTo>
                  <a:cubicBezTo>
                    <a:pt x="212442" y="231043"/>
                    <a:pt x="213929" y="224695"/>
                    <a:pt x="213929" y="216811"/>
                  </a:cubicBezTo>
                  <a:cubicBezTo>
                    <a:pt x="213929" y="208927"/>
                    <a:pt x="230073" y="204166"/>
                    <a:pt x="234430" y="202579"/>
                  </a:cubicBezTo>
                  <a:cubicBezTo>
                    <a:pt x="238786" y="200992"/>
                    <a:pt x="237351" y="175701"/>
                    <a:pt x="237351" y="175701"/>
                  </a:cubicBezTo>
                  <a:close/>
                </a:path>
              </a:pathLst>
            </a:custGeom>
            <a:grpFill/>
            <a:ln w="3841" cap="flat">
              <a:solidFill>
                <a:srgbClr val="FFFFFF"/>
              </a:solidFill>
              <a:prstDash val="solid"/>
              <a:miter/>
            </a:ln>
          </p:spPr>
          <p:txBody>
            <a:bodyPr rtlCol="0" anchor="ctr"/>
            <a:lstStyle/>
            <a:p>
              <a:endParaRPr lang="en-US" sz="1350"/>
            </a:p>
          </p:txBody>
        </p:sp>
        <p:sp>
          <p:nvSpPr>
            <p:cNvPr id="365" name="Freeform 364">
              <a:extLst>
                <a:ext uri="{FF2B5EF4-FFF2-40B4-BE49-F238E27FC236}">
                  <a16:creationId xmlns:a16="http://schemas.microsoft.com/office/drawing/2014/main" id="{BD76C28E-B28E-664F-AE3D-DA017AC97C3D}"/>
                </a:ext>
              </a:extLst>
            </p:cNvPr>
            <p:cNvSpPr/>
            <p:nvPr/>
          </p:nvSpPr>
          <p:spPr>
            <a:xfrm>
              <a:off x="5440303" y="3849983"/>
              <a:ext cx="251138" cy="276453"/>
            </a:xfrm>
            <a:custGeom>
              <a:avLst/>
              <a:gdLst>
                <a:gd name="connsiteX0" fmla="*/ 254396 w 251138"/>
                <a:gd name="connsiteY0" fmla="*/ 229046 h 276453"/>
                <a:gd name="connsiteX1" fmla="*/ 243530 w 251138"/>
                <a:gd name="connsiteY1" fmla="*/ 200582 h 276453"/>
                <a:gd name="connsiteX2" fmla="*/ 218211 w 251138"/>
                <a:gd name="connsiteY2" fmla="*/ 148261 h 276453"/>
                <a:gd name="connsiteX3" fmla="*/ 206935 w 251138"/>
                <a:gd name="connsiteY3" fmla="*/ 122100 h 276453"/>
                <a:gd name="connsiteX4" fmla="*/ 190791 w 251138"/>
                <a:gd name="connsiteY4" fmla="*/ 93687 h 276453"/>
                <a:gd name="connsiteX5" fmla="*/ 179874 w 251138"/>
                <a:gd name="connsiteY5" fmla="*/ 46638 h 276453"/>
                <a:gd name="connsiteX6" fmla="*/ 195660 w 251138"/>
                <a:gd name="connsiteY6" fmla="*/ 79659 h 276453"/>
                <a:gd name="connsiteX7" fmla="*/ 219595 w 251138"/>
                <a:gd name="connsiteY7" fmla="*/ 113397 h 276453"/>
                <a:gd name="connsiteX8" fmla="*/ 233997 w 251138"/>
                <a:gd name="connsiteY8" fmla="*/ 76997 h 276453"/>
                <a:gd name="connsiteX9" fmla="*/ 234612 w 251138"/>
                <a:gd name="connsiteY9" fmla="*/ 78123 h 276453"/>
                <a:gd name="connsiteX10" fmla="*/ 235535 w 251138"/>
                <a:gd name="connsiteY10" fmla="*/ 71161 h 276453"/>
                <a:gd name="connsiteX11" fmla="*/ 239020 w 251138"/>
                <a:gd name="connsiteY11" fmla="*/ 60922 h 276453"/>
                <a:gd name="connsiteX12" fmla="*/ 222004 w 251138"/>
                <a:gd name="connsiteY12" fmla="*/ 15717 h 276453"/>
                <a:gd name="connsiteX13" fmla="*/ 219339 w 251138"/>
                <a:gd name="connsiteY13" fmla="*/ 19761 h 276453"/>
                <a:gd name="connsiteX14" fmla="*/ 194020 w 251138"/>
                <a:gd name="connsiteY14" fmla="*/ 18225 h 276453"/>
                <a:gd name="connsiteX15" fmla="*/ 164140 w 251138"/>
                <a:gd name="connsiteY15" fmla="*/ 11416 h 276453"/>
                <a:gd name="connsiteX16" fmla="*/ 162551 w 251138"/>
                <a:gd name="connsiteY16" fmla="*/ 10751 h 276453"/>
                <a:gd name="connsiteX17" fmla="*/ 154248 w 251138"/>
                <a:gd name="connsiteY17" fmla="*/ 15358 h 276453"/>
                <a:gd name="connsiteX18" fmla="*/ 48770 w 251138"/>
                <a:gd name="connsiteY18" fmla="*/ 38601 h 276453"/>
                <a:gd name="connsiteX19" fmla="*/ 17075 w 251138"/>
                <a:gd name="connsiteY19" fmla="*/ 18631 h 276453"/>
                <a:gd name="connsiteX20" fmla="*/ 17557 w 251138"/>
                <a:gd name="connsiteY20" fmla="*/ 5120 h 276453"/>
                <a:gd name="connsiteX21" fmla="*/ 8332 w 251138"/>
                <a:gd name="connsiteY21" fmla="*/ 0 h 276453"/>
                <a:gd name="connsiteX22" fmla="*/ 6179 w 251138"/>
                <a:gd name="connsiteY22" fmla="*/ 6399 h 276453"/>
                <a:gd name="connsiteX23" fmla="*/ 3257 w 251138"/>
                <a:gd name="connsiteY23" fmla="*/ 37986 h 276453"/>
                <a:gd name="connsiteX24" fmla="*/ 3257 w 251138"/>
                <a:gd name="connsiteY24" fmla="*/ 75973 h 276453"/>
                <a:gd name="connsiteX25" fmla="*/ 3257 w 251138"/>
                <a:gd name="connsiteY25" fmla="*/ 273535 h 276453"/>
                <a:gd name="connsiteX26" fmla="*/ 148302 w 251138"/>
                <a:gd name="connsiteY26" fmla="*/ 273535 h 276453"/>
                <a:gd name="connsiteX27" fmla="*/ 156759 w 251138"/>
                <a:gd name="connsiteY27" fmla="*/ 267442 h 276453"/>
                <a:gd name="connsiteX28" fmla="*/ 168035 w 251138"/>
                <a:gd name="connsiteY28" fmla="*/ 271999 h 276453"/>
                <a:gd name="connsiteX29" fmla="*/ 198786 w 251138"/>
                <a:gd name="connsiteY29" fmla="*/ 271999 h 276453"/>
                <a:gd name="connsiteX30" fmla="*/ 211753 w 251138"/>
                <a:gd name="connsiteY30" fmla="*/ 279832 h 276453"/>
                <a:gd name="connsiteX31" fmla="*/ 225848 w 251138"/>
                <a:gd name="connsiteY31" fmla="*/ 267699 h 276453"/>
                <a:gd name="connsiteX32" fmla="*/ 241224 w 251138"/>
                <a:gd name="connsiteY32" fmla="*/ 249473 h 276453"/>
                <a:gd name="connsiteX33" fmla="*/ 253883 w 251138"/>
                <a:gd name="connsiteY33" fmla="*/ 240412 h 276453"/>
                <a:gd name="connsiteX34" fmla="*/ 254652 w 251138"/>
                <a:gd name="connsiteY34" fmla="*/ 239336 h 276453"/>
                <a:gd name="connsiteX35" fmla="*/ 254396 w 251138"/>
                <a:gd name="connsiteY35" fmla="*/ 229046 h 27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1138" h="276453">
                  <a:moveTo>
                    <a:pt x="254396" y="229046"/>
                  </a:moveTo>
                  <a:cubicBezTo>
                    <a:pt x="256189" y="216913"/>
                    <a:pt x="248450" y="217630"/>
                    <a:pt x="243530" y="200582"/>
                  </a:cubicBezTo>
                  <a:cubicBezTo>
                    <a:pt x="238610" y="183534"/>
                    <a:pt x="218877" y="158141"/>
                    <a:pt x="218211" y="148261"/>
                  </a:cubicBezTo>
                  <a:cubicBezTo>
                    <a:pt x="217545" y="138380"/>
                    <a:pt x="206577" y="132902"/>
                    <a:pt x="206935" y="122100"/>
                  </a:cubicBezTo>
                  <a:cubicBezTo>
                    <a:pt x="207294" y="111298"/>
                    <a:pt x="201810" y="110376"/>
                    <a:pt x="190791" y="93687"/>
                  </a:cubicBezTo>
                  <a:cubicBezTo>
                    <a:pt x="179772" y="76997"/>
                    <a:pt x="176696" y="47611"/>
                    <a:pt x="179874" y="46638"/>
                  </a:cubicBezTo>
                  <a:cubicBezTo>
                    <a:pt x="183052" y="45666"/>
                    <a:pt x="192175" y="71314"/>
                    <a:pt x="195660" y="79659"/>
                  </a:cubicBezTo>
                  <a:cubicBezTo>
                    <a:pt x="199145" y="88004"/>
                    <a:pt x="211036" y="113397"/>
                    <a:pt x="219595" y="113397"/>
                  </a:cubicBezTo>
                  <a:cubicBezTo>
                    <a:pt x="228154" y="113397"/>
                    <a:pt x="231229" y="75103"/>
                    <a:pt x="233997" y="76997"/>
                  </a:cubicBezTo>
                  <a:cubicBezTo>
                    <a:pt x="234315" y="77299"/>
                    <a:pt x="234530" y="77693"/>
                    <a:pt x="234612" y="78123"/>
                  </a:cubicBezTo>
                  <a:lnTo>
                    <a:pt x="235535" y="71161"/>
                  </a:lnTo>
                  <a:lnTo>
                    <a:pt x="239020" y="60922"/>
                  </a:lnTo>
                  <a:lnTo>
                    <a:pt x="222004" y="15717"/>
                  </a:lnTo>
                  <a:cubicBezTo>
                    <a:pt x="221233" y="17139"/>
                    <a:pt x="220341" y="18492"/>
                    <a:pt x="219339" y="19761"/>
                  </a:cubicBezTo>
                  <a:cubicBezTo>
                    <a:pt x="216520" y="22782"/>
                    <a:pt x="204937" y="15205"/>
                    <a:pt x="194020" y="18225"/>
                  </a:cubicBezTo>
                  <a:cubicBezTo>
                    <a:pt x="183103" y="21246"/>
                    <a:pt x="174698" y="17099"/>
                    <a:pt x="164140" y="11416"/>
                  </a:cubicBezTo>
                  <a:cubicBezTo>
                    <a:pt x="163628" y="11155"/>
                    <a:pt x="163096" y="10932"/>
                    <a:pt x="162551" y="10751"/>
                  </a:cubicBezTo>
                  <a:cubicBezTo>
                    <a:pt x="159992" y="12634"/>
                    <a:pt x="157201" y="14183"/>
                    <a:pt x="154248" y="15358"/>
                  </a:cubicBezTo>
                  <a:cubicBezTo>
                    <a:pt x="120472" y="29027"/>
                    <a:pt x="84237" y="30717"/>
                    <a:pt x="48770" y="38601"/>
                  </a:cubicBezTo>
                  <a:cubicBezTo>
                    <a:pt x="34497" y="41829"/>
                    <a:pt x="20306" y="32888"/>
                    <a:pt x="17075" y="18631"/>
                  </a:cubicBezTo>
                  <a:cubicBezTo>
                    <a:pt x="16062" y="14162"/>
                    <a:pt x="16228" y="9506"/>
                    <a:pt x="17557" y="5120"/>
                  </a:cubicBezTo>
                  <a:cubicBezTo>
                    <a:pt x="14027" y="4403"/>
                    <a:pt x="10805" y="2615"/>
                    <a:pt x="8332" y="0"/>
                  </a:cubicBezTo>
                  <a:cubicBezTo>
                    <a:pt x="7562" y="2201"/>
                    <a:pt x="6845" y="4351"/>
                    <a:pt x="6179" y="6399"/>
                  </a:cubicBezTo>
                  <a:cubicBezTo>
                    <a:pt x="285" y="23806"/>
                    <a:pt x="10586" y="28515"/>
                    <a:pt x="3257" y="37986"/>
                  </a:cubicBezTo>
                  <a:cubicBezTo>
                    <a:pt x="-4072" y="47458"/>
                    <a:pt x="3257" y="58464"/>
                    <a:pt x="3257" y="75973"/>
                  </a:cubicBezTo>
                  <a:lnTo>
                    <a:pt x="3257" y="273535"/>
                  </a:lnTo>
                  <a:lnTo>
                    <a:pt x="148302" y="273535"/>
                  </a:lnTo>
                  <a:lnTo>
                    <a:pt x="156759" y="267442"/>
                  </a:lnTo>
                  <a:cubicBezTo>
                    <a:pt x="160962" y="264422"/>
                    <a:pt x="168035" y="271999"/>
                    <a:pt x="168035" y="271999"/>
                  </a:cubicBezTo>
                  <a:lnTo>
                    <a:pt x="198786" y="271999"/>
                  </a:lnTo>
                  <a:cubicBezTo>
                    <a:pt x="201840" y="276287"/>
                    <a:pt x="206533" y="279122"/>
                    <a:pt x="211753" y="279832"/>
                  </a:cubicBezTo>
                  <a:cubicBezTo>
                    <a:pt x="218775" y="279832"/>
                    <a:pt x="214572" y="267699"/>
                    <a:pt x="225848" y="267699"/>
                  </a:cubicBezTo>
                  <a:cubicBezTo>
                    <a:pt x="237123" y="267699"/>
                    <a:pt x="234253" y="249473"/>
                    <a:pt x="241224" y="249473"/>
                  </a:cubicBezTo>
                  <a:cubicBezTo>
                    <a:pt x="248194" y="249473"/>
                    <a:pt x="246861" y="251009"/>
                    <a:pt x="253883" y="240412"/>
                  </a:cubicBezTo>
                  <a:cubicBezTo>
                    <a:pt x="253883" y="240105"/>
                    <a:pt x="254396" y="239644"/>
                    <a:pt x="254652" y="239336"/>
                  </a:cubicBezTo>
                  <a:cubicBezTo>
                    <a:pt x="254052" y="235938"/>
                    <a:pt x="253966" y="232470"/>
                    <a:pt x="254396" y="229046"/>
                  </a:cubicBezTo>
                  <a:close/>
                </a:path>
              </a:pathLst>
            </a:custGeom>
            <a:grpFill/>
            <a:ln w="3841" cap="flat">
              <a:solidFill>
                <a:srgbClr val="FFFFFF"/>
              </a:solidFill>
              <a:prstDash val="solid"/>
              <a:miter/>
            </a:ln>
          </p:spPr>
          <p:txBody>
            <a:bodyPr rtlCol="0" anchor="ctr"/>
            <a:lstStyle/>
            <a:p>
              <a:endParaRPr lang="en-US" sz="1350"/>
            </a:p>
          </p:txBody>
        </p:sp>
        <p:sp>
          <p:nvSpPr>
            <p:cNvPr id="366" name="Freeform 365">
              <a:extLst>
                <a:ext uri="{FF2B5EF4-FFF2-40B4-BE49-F238E27FC236}">
                  <a16:creationId xmlns:a16="http://schemas.microsoft.com/office/drawing/2014/main" id="{A83120A1-57DE-DA4B-8A4F-7D609FE8A261}"/>
                </a:ext>
              </a:extLst>
            </p:cNvPr>
            <p:cNvSpPr/>
            <p:nvPr/>
          </p:nvSpPr>
          <p:spPr>
            <a:xfrm>
              <a:off x="5090584" y="4644427"/>
              <a:ext cx="112756" cy="153585"/>
            </a:xfrm>
            <a:custGeom>
              <a:avLst/>
              <a:gdLst>
                <a:gd name="connsiteX0" fmla="*/ 108553 w 112755"/>
                <a:gd name="connsiteY0" fmla="*/ 69062 h 153585"/>
                <a:gd name="connsiteX1" fmla="*/ 104145 w 112755"/>
                <a:gd name="connsiteY1" fmla="*/ 48584 h 153585"/>
                <a:gd name="connsiteX2" fmla="*/ 107067 w 112755"/>
                <a:gd name="connsiteY2" fmla="*/ 28106 h 153585"/>
                <a:gd name="connsiteX3" fmla="*/ 83542 w 112755"/>
                <a:gd name="connsiteY3" fmla="*/ 28106 h 153585"/>
                <a:gd name="connsiteX4" fmla="*/ 86053 w 112755"/>
                <a:gd name="connsiteY4" fmla="*/ 1638 h 153585"/>
                <a:gd name="connsiteX5" fmla="*/ 50689 w 112755"/>
                <a:gd name="connsiteY5" fmla="*/ 0 h 153585"/>
                <a:gd name="connsiteX6" fmla="*/ 46281 w 112755"/>
                <a:gd name="connsiteY6" fmla="*/ 1382 h 153585"/>
                <a:gd name="connsiteX7" fmla="*/ 45307 w 112755"/>
                <a:gd name="connsiteY7" fmla="*/ 34454 h 153585"/>
                <a:gd name="connsiteX8" fmla="*/ 12967 w 112755"/>
                <a:gd name="connsiteY8" fmla="*/ 36042 h 153585"/>
                <a:gd name="connsiteX9" fmla="*/ 1947 w 112755"/>
                <a:gd name="connsiteY9" fmla="*/ 37577 h 153585"/>
                <a:gd name="connsiteX10" fmla="*/ 1127 w 112755"/>
                <a:gd name="connsiteY10" fmla="*/ 38755 h 153585"/>
                <a:gd name="connsiteX11" fmla="*/ 1127 w 112755"/>
                <a:gd name="connsiteY11" fmla="*/ 47868 h 153585"/>
                <a:gd name="connsiteX12" fmla="*/ 1127 w 112755"/>
                <a:gd name="connsiteY12" fmla="*/ 49199 h 153585"/>
                <a:gd name="connsiteX13" fmla="*/ 7175 w 112755"/>
                <a:gd name="connsiteY13" fmla="*/ 55854 h 153585"/>
                <a:gd name="connsiteX14" fmla="*/ 0 w 112755"/>
                <a:gd name="connsiteY14" fmla="*/ 60973 h 153585"/>
                <a:gd name="connsiteX15" fmla="*/ 1230 w 112755"/>
                <a:gd name="connsiteY15" fmla="*/ 68038 h 153585"/>
                <a:gd name="connsiteX16" fmla="*/ 1230 w 112755"/>
                <a:gd name="connsiteY16" fmla="*/ 75513 h 153585"/>
                <a:gd name="connsiteX17" fmla="*/ 871 w 112755"/>
                <a:gd name="connsiteY17" fmla="*/ 79199 h 153585"/>
                <a:gd name="connsiteX18" fmla="*/ 3536 w 112755"/>
                <a:gd name="connsiteY18" fmla="*/ 83192 h 153585"/>
                <a:gd name="connsiteX19" fmla="*/ 6304 w 112755"/>
                <a:gd name="connsiteY19" fmla="*/ 90103 h 153585"/>
                <a:gd name="connsiteX20" fmla="*/ 13274 w 112755"/>
                <a:gd name="connsiteY20" fmla="*/ 101315 h 153585"/>
                <a:gd name="connsiteX21" fmla="*/ 14453 w 112755"/>
                <a:gd name="connsiteY21" fmla="*/ 105257 h 153585"/>
                <a:gd name="connsiteX22" fmla="*/ 15889 w 112755"/>
                <a:gd name="connsiteY22" fmla="*/ 107817 h 153585"/>
                <a:gd name="connsiteX23" fmla="*/ 19271 w 112755"/>
                <a:gd name="connsiteY23" fmla="*/ 121179 h 153585"/>
                <a:gd name="connsiteX24" fmla="*/ 38747 w 112755"/>
                <a:gd name="connsiteY24" fmla="*/ 140172 h 153585"/>
                <a:gd name="connsiteX25" fmla="*/ 45205 w 112755"/>
                <a:gd name="connsiteY25" fmla="*/ 154046 h 153585"/>
                <a:gd name="connsiteX26" fmla="*/ 48331 w 112755"/>
                <a:gd name="connsiteY26" fmla="*/ 153585 h 153585"/>
                <a:gd name="connsiteX27" fmla="*/ 51304 w 112755"/>
                <a:gd name="connsiteY27" fmla="*/ 133107 h 153585"/>
                <a:gd name="connsiteX28" fmla="*/ 66013 w 112755"/>
                <a:gd name="connsiteY28" fmla="*/ 122049 h 153585"/>
                <a:gd name="connsiteX29" fmla="*/ 76264 w 112755"/>
                <a:gd name="connsiteY29" fmla="*/ 107765 h 153585"/>
                <a:gd name="connsiteX30" fmla="*/ 89487 w 112755"/>
                <a:gd name="connsiteY30" fmla="*/ 123636 h 153585"/>
                <a:gd name="connsiteX31" fmla="*/ 107118 w 112755"/>
                <a:gd name="connsiteY31" fmla="*/ 126810 h 153585"/>
                <a:gd name="connsiteX32" fmla="*/ 114447 w 112755"/>
                <a:gd name="connsiteY32" fmla="*/ 96656 h 153585"/>
                <a:gd name="connsiteX33" fmla="*/ 108553 w 112755"/>
                <a:gd name="connsiteY33" fmla="*/ 69062 h 1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2755" h="153585">
                  <a:moveTo>
                    <a:pt x="108553" y="69062"/>
                  </a:moveTo>
                  <a:cubicBezTo>
                    <a:pt x="101173" y="64301"/>
                    <a:pt x="95330" y="53192"/>
                    <a:pt x="104145" y="48584"/>
                  </a:cubicBezTo>
                  <a:cubicBezTo>
                    <a:pt x="112961" y="43977"/>
                    <a:pt x="114396" y="34301"/>
                    <a:pt x="107067" y="28106"/>
                  </a:cubicBezTo>
                  <a:cubicBezTo>
                    <a:pt x="99738" y="21912"/>
                    <a:pt x="83542" y="34403"/>
                    <a:pt x="83542" y="28106"/>
                  </a:cubicBezTo>
                  <a:cubicBezTo>
                    <a:pt x="83542" y="24625"/>
                    <a:pt x="84823" y="12236"/>
                    <a:pt x="86053" y="1638"/>
                  </a:cubicBezTo>
                  <a:cubicBezTo>
                    <a:pt x="69037" y="1075"/>
                    <a:pt x="50689" y="0"/>
                    <a:pt x="50689" y="0"/>
                  </a:cubicBezTo>
                  <a:lnTo>
                    <a:pt x="46281" y="1382"/>
                  </a:lnTo>
                  <a:cubicBezTo>
                    <a:pt x="46911" y="12414"/>
                    <a:pt x="46585" y="23479"/>
                    <a:pt x="45307" y="34454"/>
                  </a:cubicBezTo>
                  <a:cubicBezTo>
                    <a:pt x="45307" y="34454"/>
                    <a:pt x="18861" y="36042"/>
                    <a:pt x="12967" y="36042"/>
                  </a:cubicBezTo>
                  <a:cubicBezTo>
                    <a:pt x="9269" y="36360"/>
                    <a:pt x="5591" y="36872"/>
                    <a:pt x="1947" y="37577"/>
                  </a:cubicBezTo>
                  <a:cubicBezTo>
                    <a:pt x="1709" y="37993"/>
                    <a:pt x="1435" y="38387"/>
                    <a:pt x="1127" y="38755"/>
                  </a:cubicBezTo>
                  <a:lnTo>
                    <a:pt x="1127" y="47868"/>
                  </a:lnTo>
                  <a:cubicBezTo>
                    <a:pt x="1127" y="48328"/>
                    <a:pt x="1127" y="48738"/>
                    <a:pt x="1127" y="49199"/>
                  </a:cubicBezTo>
                  <a:cubicBezTo>
                    <a:pt x="3593" y="50963"/>
                    <a:pt x="5655" y="53232"/>
                    <a:pt x="7175" y="55854"/>
                  </a:cubicBezTo>
                  <a:cubicBezTo>
                    <a:pt x="8149" y="58618"/>
                    <a:pt x="3895" y="59386"/>
                    <a:pt x="0" y="60973"/>
                  </a:cubicBezTo>
                  <a:cubicBezTo>
                    <a:pt x="756" y="63255"/>
                    <a:pt x="1170" y="65636"/>
                    <a:pt x="1230" y="68038"/>
                  </a:cubicBezTo>
                  <a:lnTo>
                    <a:pt x="1230" y="75513"/>
                  </a:lnTo>
                  <a:cubicBezTo>
                    <a:pt x="1243" y="76751"/>
                    <a:pt x="1122" y="77986"/>
                    <a:pt x="871" y="79199"/>
                  </a:cubicBezTo>
                  <a:cubicBezTo>
                    <a:pt x="1888" y="80440"/>
                    <a:pt x="2780" y="81777"/>
                    <a:pt x="3536" y="83192"/>
                  </a:cubicBezTo>
                  <a:cubicBezTo>
                    <a:pt x="4717" y="85384"/>
                    <a:pt x="5646" y="87702"/>
                    <a:pt x="6304" y="90103"/>
                  </a:cubicBezTo>
                  <a:cubicBezTo>
                    <a:pt x="9600" y="93142"/>
                    <a:pt x="12008" y="97017"/>
                    <a:pt x="13274" y="101315"/>
                  </a:cubicBezTo>
                  <a:cubicBezTo>
                    <a:pt x="13633" y="102646"/>
                    <a:pt x="14043" y="103977"/>
                    <a:pt x="14453" y="105257"/>
                  </a:cubicBezTo>
                  <a:cubicBezTo>
                    <a:pt x="14881" y="106138"/>
                    <a:pt x="15360" y="106992"/>
                    <a:pt x="15889" y="107817"/>
                  </a:cubicBezTo>
                  <a:cubicBezTo>
                    <a:pt x="18426" y="111791"/>
                    <a:pt x="19612" y="116477"/>
                    <a:pt x="19271" y="121179"/>
                  </a:cubicBezTo>
                  <a:cubicBezTo>
                    <a:pt x="26955" y="126163"/>
                    <a:pt x="33574" y="132619"/>
                    <a:pt x="38747" y="140172"/>
                  </a:cubicBezTo>
                  <a:cubicBezTo>
                    <a:pt x="41290" y="144605"/>
                    <a:pt x="43451" y="149246"/>
                    <a:pt x="45205" y="154046"/>
                  </a:cubicBezTo>
                  <a:cubicBezTo>
                    <a:pt x="46217" y="153732"/>
                    <a:pt x="47272" y="153576"/>
                    <a:pt x="48331" y="153585"/>
                  </a:cubicBezTo>
                  <a:cubicBezTo>
                    <a:pt x="60119" y="153585"/>
                    <a:pt x="55712" y="145650"/>
                    <a:pt x="51304" y="133107"/>
                  </a:cubicBezTo>
                  <a:cubicBezTo>
                    <a:pt x="46896" y="120564"/>
                    <a:pt x="58684" y="122049"/>
                    <a:pt x="66013" y="122049"/>
                  </a:cubicBezTo>
                  <a:cubicBezTo>
                    <a:pt x="73343" y="122049"/>
                    <a:pt x="70421" y="107765"/>
                    <a:pt x="76264" y="107765"/>
                  </a:cubicBezTo>
                  <a:cubicBezTo>
                    <a:pt x="82107" y="107765"/>
                    <a:pt x="83593" y="125223"/>
                    <a:pt x="89487" y="123636"/>
                  </a:cubicBezTo>
                  <a:cubicBezTo>
                    <a:pt x="95381" y="122049"/>
                    <a:pt x="99738" y="128397"/>
                    <a:pt x="107118" y="126810"/>
                  </a:cubicBezTo>
                  <a:cubicBezTo>
                    <a:pt x="114498" y="125223"/>
                    <a:pt x="114447" y="109353"/>
                    <a:pt x="114447" y="96656"/>
                  </a:cubicBezTo>
                  <a:cubicBezTo>
                    <a:pt x="114447" y="83960"/>
                    <a:pt x="115882" y="73823"/>
                    <a:pt x="108553" y="69062"/>
                  </a:cubicBezTo>
                  <a:close/>
                </a:path>
              </a:pathLst>
            </a:custGeom>
            <a:grpFill/>
            <a:ln w="3841" cap="flat">
              <a:solidFill>
                <a:srgbClr val="FFFFFF"/>
              </a:solidFill>
              <a:prstDash val="solid"/>
              <a:miter/>
            </a:ln>
          </p:spPr>
          <p:txBody>
            <a:bodyPr rtlCol="0" anchor="ctr"/>
            <a:lstStyle/>
            <a:p>
              <a:endParaRPr lang="en-US" sz="1350"/>
            </a:p>
          </p:txBody>
        </p:sp>
        <p:sp>
          <p:nvSpPr>
            <p:cNvPr id="367" name="Freeform 366">
              <a:extLst>
                <a:ext uri="{FF2B5EF4-FFF2-40B4-BE49-F238E27FC236}">
                  <a16:creationId xmlns:a16="http://schemas.microsoft.com/office/drawing/2014/main" id="{993124C0-5D02-604E-BB6E-5A7B902222AE}"/>
                </a:ext>
              </a:extLst>
            </p:cNvPr>
            <p:cNvSpPr/>
            <p:nvPr/>
          </p:nvSpPr>
          <p:spPr>
            <a:xfrm>
              <a:off x="5090840" y="4645553"/>
              <a:ext cx="46127" cy="35837"/>
            </a:xfrm>
            <a:custGeom>
              <a:avLst/>
              <a:gdLst>
                <a:gd name="connsiteX0" fmla="*/ 46025 w 46127"/>
                <a:gd name="connsiteY0" fmla="*/ 0 h 35836"/>
                <a:gd name="connsiteX1" fmla="*/ 40182 w 46127"/>
                <a:gd name="connsiteY1" fmla="*/ 1792 h 35836"/>
                <a:gd name="connsiteX2" fmla="*/ 17426 w 46127"/>
                <a:gd name="connsiteY2" fmla="*/ 1792 h 35836"/>
                <a:gd name="connsiteX3" fmla="*/ 8406 w 46127"/>
                <a:gd name="connsiteY3" fmla="*/ 12952 h 35836"/>
                <a:gd name="connsiteX4" fmla="*/ 1896 w 46127"/>
                <a:gd name="connsiteY4" fmla="*/ 19249 h 35836"/>
                <a:gd name="connsiteX5" fmla="*/ 0 w 46127"/>
                <a:gd name="connsiteY5" fmla="*/ 20171 h 35836"/>
                <a:gd name="connsiteX6" fmla="*/ 0 w 46127"/>
                <a:gd name="connsiteY6" fmla="*/ 28720 h 35836"/>
                <a:gd name="connsiteX7" fmla="*/ 0 w 46127"/>
                <a:gd name="connsiteY7" fmla="*/ 29283 h 35836"/>
                <a:gd name="connsiteX8" fmla="*/ 820 w 46127"/>
                <a:gd name="connsiteY8" fmla="*/ 29283 h 35836"/>
                <a:gd name="connsiteX9" fmla="*/ 1691 w 46127"/>
                <a:gd name="connsiteY9" fmla="*/ 36041 h 35836"/>
                <a:gd name="connsiteX10" fmla="*/ 12711 w 46127"/>
                <a:gd name="connsiteY10" fmla="*/ 34505 h 35836"/>
                <a:gd name="connsiteX11" fmla="*/ 45051 w 46127"/>
                <a:gd name="connsiteY11" fmla="*/ 32918 h 35836"/>
                <a:gd name="connsiteX12" fmla="*/ 46025 w 46127"/>
                <a:gd name="connsiteY12" fmla="*/ 0 h 3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127" h="35836">
                  <a:moveTo>
                    <a:pt x="46025" y="0"/>
                  </a:moveTo>
                  <a:lnTo>
                    <a:pt x="40182" y="1792"/>
                  </a:lnTo>
                  <a:lnTo>
                    <a:pt x="17426" y="1792"/>
                  </a:lnTo>
                  <a:cubicBezTo>
                    <a:pt x="15545" y="6295"/>
                    <a:pt x="12416" y="10167"/>
                    <a:pt x="8406" y="12952"/>
                  </a:cubicBezTo>
                  <a:cubicBezTo>
                    <a:pt x="7246" y="15890"/>
                    <a:pt x="4873" y="18185"/>
                    <a:pt x="1896" y="19249"/>
                  </a:cubicBezTo>
                  <a:cubicBezTo>
                    <a:pt x="1231" y="19484"/>
                    <a:pt x="595" y="19793"/>
                    <a:pt x="0" y="20171"/>
                  </a:cubicBezTo>
                  <a:cubicBezTo>
                    <a:pt x="0" y="22884"/>
                    <a:pt x="0" y="25751"/>
                    <a:pt x="0" y="28720"/>
                  </a:cubicBezTo>
                  <a:cubicBezTo>
                    <a:pt x="0" y="28720"/>
                    <a:pt x="0" y="29079"/>
                    <a:pt x="0" y="29283"/>
                  </a:cubicBezTo>
                  <a:cubicBezTo>
                    <a:pt x="272" y="29312"/>
                    <a:pt x="547" y="29312"/>
                    <a:pt x="820" y="29283"/>
                  </a:cubicBezTo>
                  <a:cubicBezTo>
                    <a:pt x="4510" y="29539"/>
                    <a:pt x="3639" y="32816"/>
                    <a:pt x="1691" y="36041"/>
                  </a:cubicBezTo>
                  <a:cubicBezTo>
                    <a:pt x="5335" y="35336"/>
                    <a:pt x="9013" y="34823"/>
                    <a:pt x="12711" y="34505"/>
                  </a:cubicBezTo>
                  <a:cubicBezTo>
                    <a:pt x="18605" y="34505"/>
                    <a:pt x="45051" y="32918"/>
                    <a:pt x="45051" y="32918"/>
                  </a:cubicBezTo>
                  <a:cubicBezTo>
                    <a:pt x="46320" y="21994"/>
                    <a:pt x="46646" y="10980"/>
                    <a:pt x="46025" y="0"/>
                  </a:cubicBezTo>
                  <a:close/>
                </a:path>
              </a:pathLst>
            </a:custGeom>
            <a:grpFill/>
            <a:ln w="3841" cap="flat">
              <a:solidFill>
                <a:srgbClr val="FFFFFF"/>
              </a:solidFill>
              <a:prstDash val="solid"/>
              <a:miter/>
            </a:ln>
          </p:spPr>
          <p:txBody>
            <a:bodyPr rtlCol="0" anchor="ctr"/>
            <a:lstStyle/>
            <a:p>
              <a:endParaRPr lang="en-US" sz="1350"/>
            </a:p>
          </p:txBody>
        </p:sp>
        <p:sp>
          <p:nvSpPr>
            <p:cNvPr id="368" name="Freeform 367">
              <a:extLst>
                <a:ext uri="{FF2B5EF4-FFF2-40B4-BE49-F238E27FC236}">
                  <a16:creationId xmlns:a16="http://schemas.microsoft.com/office/drawing/2014/main" id="{6776F28B-EC0B-8348-876E-62F3DAFE7988}"/>
                </a:ext>
              </a:extLst>
            </p:cNvPr>
            <p:cNvSpPr/>
            <p:nvPr/>
          </p:nvSpPr>
          <p:spPr>
            <a:xfrm>
              <a:off x="5135789" y="4607617"/>
              <a:ext cx="153758" cy="225258"/>
            </a:xfrm>
            <a:custGeom>
              <a:avLst/>
              <a:gdLst>
                <a:gd name="connsiteX0" fmla="*/ 158012 w 153758"/>
                <a:gd name="connsiteY0" fmla="*/ 3174 h 225258"/>
                <a:gd name="connsiteX1" fmla="*/ 158012 w 153758"/>
                <a:gd name="connsiteY1" fmla="*/ 3174 h 225258"/>
                <a:gd name="connsiteX2" fmla="*/ 137511 w 153758"/>
                <a:gd name="connsiteY2" fmla="*/ 0 h 225258"/>
                <a:gd name="connsiteX3" fmla="*/ 127260 w 153758"/>
                <a:gd name="connsiteY3" fmla="*/ 3174 h 225258"/>
                <a:gd name="connsiteX4" fmla="*/ 114089 w 153758"/>
                <a:gd name="connsiteY4" fmla="*/ 6297 h 225258"/>
                <a:gd name="connsiteX5" fmla="*/ 109681 w 153758"/>
                <a:gd name="connsiteY5" fmla="*/ 25291 h 225258"/>
                <a:gd name="connsiteX6" fmla="*/ 102351 w 153758"/>
                <a:gd name="connsiteY6" fmla="*/ 50632 h 225258"/>
                <a:gd name="connsiteX7" fmla="*/ 68627 w 153758"/>
                <a:gd name="connsiteY7" fmla="*/ 37936 h 225258"/>
                <a:gd name="connsiteX8" fmla="*/ 40900 w 153758"/>
                <a:gd name="connsiteY8" fmla="*/ 37936 h 225258"/>
                <a:gd name="connsiteX9" fmla="*/ 38388 w 153758"/>
                <a:gd name="connsiteY9" fmla="*/ 64403 h 225258"/>
                <a:gd name="connsiteX10" fmla="*/ 61913 w 153758"/>
                <a:gd name="connsiteY10" fmla="*/ 64403 h 225258"/>
                <a:gd name="connsiteX11" fmla="*/ 58992 w 153758"/>
                <a:gd name="connsiteY11" fmla="*/ 84881 h 225258"/>
                <a:gd name="connsiteX12" fmla="*/ 63400 w 153758"/>
                <a:gd name="connsiteY12" fmla="*/ 105359 h 225258"/>
                <a:gd name="connsiteX13" fmla="*/ 69242 w 153758"/>
                <a:gd name="connsiteY13" fmla="*/ 132288 h 225258"/>
                <a:gd name="connsiteX14" fmla="*/ 61913 w 153758"/>
                <a:gd name="connsiteY14" fmla="*/ 162442 h 225258"/>
                <a:gd name="connsiteX15" fmla="*/ 44282 w 153758"/>
                <a:gd name="connsiteY15" fmla="*/ 159268 h 225258"/>
                <a:gd name="connsiteX16" fmla="*/ 31059 w 153758"/>
                <a:gd name="connsiteY16" fmla="*/ 143397 h 225258"/>
                <a:gd name="connsiteX17" fmla="*/ 20809 w 153758"/>
                <a:gd name="connsiteY17" fmla="*/ 157681 h 225258"/>
                <a:gd name="connsiteX18" fmla="*/ 6099 w 153758"/>
                <a:gd name="connsiteY18" fmla="*/ 168739 h 225258"/>
                <a:gd name="connsiteX19" fmla="*/ 3126 w 153758"/>
                <a:gd name="connsiteY19" fmla="*/ 189217 h 225258"/>
                <a:gd name="connsiteX20" fmla="*/ 0 w 153758"/>
                <a:gd name="connsiteY20" fmla="*/ 189678 h 225258"/>
                <a:gd name="connsiteX21" fmla="*/ 7534 w 153758"/>
                <a:gd name="connsiteY21" fmla="*/ 213074 h 225258"/>
                <a:gd name="connsiteX22" fmla="*/ 14709 w 153758"/>
                <a:gd name="connsiteY22" fmla="*/ 225719 h 225258"/>
                <a:gd name="connsiteX23" fmla="*/ 36953 w 153758"/>
                <a:gd name="connsiteY23" fmla="*/ 212972 h 225258"/>
                <a:gd name="connsiteX24" fmla="*/ 53149 w 153758"/>
                <a:gd name="connsiteY24" fmla="*/ 214610 h 225258"/>
                <a:gd name="connsiteX25" fmla="*/ 72266 w 153758"/>
                <a:gd name="connsiteY25" fmla="*/ 216197 h 225258"/>
                <a:gd name="connsiteX26" fmla="*/ 82517 w 153758"/>
                <a:gd name="connsiteY26" fmla="*/ 214610 h 225258"/>
                <a:gd name="connsiteX27" fmla="*/ 97175 w 153758"/>
                <a:gd name="connsiteY27" fmla="*/ 200326 h 225258"/>
                <a:gd name="connsiteX28" fmla="*/ 106042 w 153758"/>
                <a:gd name="connsiteY28" fmla="*/ 181282 h 225258"/>
                <a:gd name="connsiteX29" fmla="*/ 107477 w 153758"/>
                <a:gd name="connsiteY29" fmla="*/ 138483 h 225258"/>
                <a:gd name="connsiteX30" fmla="*/ 127978 w 153758"/>
                <a:gd name="connsiteY30" fmla="*/ 109967 h 225258"/>
                <a:gd name="connsiteX31" fmla="*/ 145609 w 153758"/>
                <a:gd name="connsiteY31" fmla="*/ 56059 h 225258"/>
                <a:gd name="connsiteX32" fmla="*/ 154475 w 153758"/>
                <a:gd name="connsiteY32" fmla="*/ 29079 h 225258"/>
                <a:gd name="connsiteX33" fmla="*/ 158012 w 153758"/>
                <a:gd name="connsiteY33" fmla="*/ 3174 h 22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758" h="225258">
                  <a:moveTo>
                    <a:pt x="158012" y="3174"/>
                  </a:moveTo>
                  <a:lnTo>
                    <a:pt x="158012" y="3174"/>
                  </a:lnTo>
                  <a:lnTo>
                    <a:pt x="137511" y="0"/>
                  </a:lnTo>
                  <a:lnTo>
                    <a:pt x="127260" y="3174"/>
                  </a:lnTo>
                  <a:lnTo>
                    <a:pt x="114089" y="6297"/>
                  </a:lnTo>
                  <a:cubicBezTo>
                    <a:pt x="114847" y="12946"/>
                    <a:pt x="113291" y="19653"/>
                    <a:pt x="109681" y="25291"/>
                  </a:cubicBezTo>
                  <a:cubicBezTo>
                    <a:pt x="103838" y="33226"/>
                    <a:pt x="102351" y="50632"/>
                    <a:pt x="102351" y="50632"/>
                  </a:cubicBezTo>
                  <a:cubicBezTo>
                    <a:pt x="102351" y="50632"/>
                    <a:pt x="75957" y="36349"/>
                    <a:pt x="68627" y="37936"/>
                  </a:cubicBezTo>
                  <a:cubicBezTo>
                    <a:pt x="59396" y="38576"/>
                    <a:pt x="50131" y="38576"/>
                    <a:pt x="40900" y="37936"/>
                  </a:cubicBezTo>
                  <a:cubicBezTo>
                    <a:pt x="39670" y="48533"/>
                    <a:pt x="38388" y="60922"/>
                    <a:pt x="38388" y="64403"/>
                  </a:cubicBezTo>
                  <a:cubicBezTo>
                    <a:pt x="38388" y="70700"/>
                    <a:pt x="54533" y="58055"/>
                    <a:pt x="61913" y="64403"/>
                  </a:cubicBezTo>
                  <a:cubicBezTo>
                    <a:pt x="69293" y="70752"/>
                    <a:pt x="67807" y="80223"/>
                    <a:pt x="58992" y="84881"/>
                  </a:cubicBezTo>
                  <a:cubicBezTo>
                    <a:pt x="50176" y="89540"/>
                    <a:pt x="56019" y="100752"/>
                    <a:pt x="63400" y="105359"/>
                  </a:cubicBezTo>
                  <a:cubicBezTo>
                    <a:pt x="70780" y="109967"/>
                    <a:pt x="69242" y="119592"/>
                    <a:pt x="69242" y="132288"/>
                  </a:cubicBezTo>
                  <a:cubicBezTo>
                    <a:pt x="69242" y="144984"/>
                    <a:pt x="69242" y="160855"/>
                    <a:pt x="61913" y="162442"/>
                  </a:cubicBezTo>
                  <a:cubicBezTo>
                    <a:pt x="54584" y="164029"/>
                    <a:pt x="50176" y="157681"/>
                    <a:pt x="44282" y="159268"/>
                  </a:cubicBezTo>
                  <a:cubicBezTo>
                    <a:pt x="38388" y="160855"/>
                    <a:pt x="36902" y="143397"/>
                    <a:pt x="31059" y="143397"/>
                  </a:cubicBezTo>
                  <a:cubicBezTo>
                    <a:pt x="25216" y="143397"/>
                    <a:pt x="28086" y="157681"/>
                    <a:pt x="20809" y="157681"/>
                  </a:cubicBezTo>
                  <a:cubicBezTo>
                    <a:pt x="13530" y="157681"/>
                    <a:pt x="1691" y="156094"/>
                    <a:pt x="6099" y="168739"/>
                  </a:cubicBezTo>
                  <a:cubicBezTo>
                    <a:pt x="10507" y="181384"/>
                    <a:pt x="14914" y="189217"/>
                    <a:pt x="3126" y="189217"/>
                  </a:cubicBezTo>
                  <a:cubicBezTo>
                    <a:pt x="2066" y="189208"/>
                    <a:pt x="1012" y="189363"/>
                    <a:pt x="0" y="189678"/>
                  </a:cubicBezTo>
                  <a:cubicBezTo>
                    <a:pt x="2921" y="197306"/>
                    <a:pt x="5125" y="205036"/>
                    <a:pt x="7534" y="213074"/>
                  </a:cubicBezTo>
                  <a:cubicBezTo>
                    <a:pt x="10292" y="217070"/>
                    <a:pt x="12693" y="221302"/>
                    <a:pt x="14709" y="225719"/>
                  </a:cubicBezTo>
                  <a:cubicBezTo>
                    <a:pt x="24447" y="218552"/>
                    <a:pt x="34544" y="212152"/>
                    <a:pt x="36953" y="212972"/>
                  </a:cubicBezTo>
                  <a:cubicBezTo>
                    <a:pt x="41361" y="214610"/>
                    <a:pt x="44333" y="222494"/>
                    <a:pt x="53149" y="214610"/>
                  </a:cubicBezTo>
                  <a:cubicBezTo>
                    <a:pt x="61964" y="206726"/>
                    <a:pt x="72266" y="208261"/>
                    <a:pt x="72266" y="216197"/>
                  </a:cubicBezTo>
                  <a:cubicBezTo>
                    <a:pt x="72266" y="224132"/>
                    <a:pt x="75188" y="222494"/>
                    <a:pt x="82517" y="214610"/>
                  </a:cubicBezTo>
                  <a:cubicBezTo>
                    <a:pt x="89846" y="206726"/>
                    <a:pt x="97175" y="216146"/>
                    <a:pt x="97175" y="200326"/>
                  </a:cubicBezTo>
                  <a:cubicBezTo>
                    <a:pt x="97175" y="184507"/>
                    <a:pt x="106042" y="198739"/>
                    <a:pt x="106042" y="181282"/>
                  </a:cubicBezTo>
                  <a:cubicBezTo>
                    <a:pt x="106042" y="163824"/>
                    <a:pt x="107477" y="146418"/>
                    <a:pt x="107477" y="138483"/>
                  </a:cubicBezTo>
                  <a:cubicBezTo>
                    <a:pt x="107477" y="130547"/>
                    <a:pt x="127978" y="122612"/>
                    <a:pt x="127978" y="109967"/>
                  </a:cubicBezTo>
                  <a:cubicBezTo>
                    <a:pt x="127978" y="97322"/>
                    <a:pt x="145609" y="71929"/>
                    <a:pt x="145609" y="56059"/>
                  </a:cubicBezTo>
                  <a:cubicBezTo>
                    <a:pt x="145609" y="40188"/>
                    <a:pt x="150016" y="37014"/>
                    <a:pt x="154475" y="29079"/>
                  </a:cubicBezTo>
                  <a:cubicBezTo>
                    <a:pt x="158207" y="20987"/>
                    <a:pt x="159438" y="11968"/>
                    <a:pt x="158012" y="3174"/>
                  </a:cubicBezTo>
                  <a:close/>
                </a:path>
              </a:pathLst>
            </a:custGeom>
            <a:grpFill/>
            <a:ln w="3841" cap="flat">
              <a:solidFill>
                <a:srgbClr val="FFFFFF"/>
              </a:solidFill>
              <a:prstDash val="solid"/>
              <a:miter/>
            </a:ln>
          </p:spPr>
          <p:txBody>
            <a:bodyPr rtlCol="0" anchor="ctr"/>
            <a:lstStyle/>
            <a:p>
              <a:endParaRPr lang="en-US" sz="1350"/>
            </a:p>
          </p:txBody>
        </p:sp>
        <p:sp>
          <p:nvSpPr>
            <p:cNvPr id="369" name="Freeform 368">
              <a:extLst>
                <a:ext uri="{FF2B5EF4-FFF2-40B4-BE49-F238E27FC236}">
                  <a16:creationId xmlns:a16="http://schemas.microsoft.com/office/drawing/2014/main" id="{B7998193-3DC3-AD4F-8A8B-1CFE85F0DE11}"/>
                </a:ext>
              </a:extLst>
            </p:cNvPr>
            <p:cNvSpPr/>
            <p:nvPr/>
          </p:nvSpPr>
          <p:spPr>
            <a:xfrm>
              <a:off x="5373881" y="4089114"/>
              <a:ext cx="384395" cy="517070"/>
            </a:xfrm>
            <a:custGeom>
              <a:avLst/>
              <a:gdLst>
                <a:gd name="connsiteX0" fmla="*/ 307493 w 384395"/>
                <a:gd name="connsiteY0" fmla="*/ 10341 h 517069"/>
                <a:gd name="connsiteX1" fmla="*/ 292117 w 384395"/>
                <a:gd name="connsiteY1" fmla="*/ 28567 h 517069"/>
                <a:gd name="connsiteX2" fmla="*/ 278022 w 384395"/>
                <a:gd name="connsiteY2" fmla="*/ 40700 h 517069"/>
                <a:gd name="connsiteX3" fmla="*/ 265363 w 384395"/>
                <a:gd name="connsiteY3" fmla="*/ 33123 h 517069"/>
                <a:gd name="connsiteX4" fmla="*/ 234611 w 384395"/>
                <a:gd name="connsiteY4" fmla="*/ 33123 h 517069"/>
                <a:gd name="connsiteX5" fmla="*/ 223336 w 384395"/>
                <a:gd name="connsiteY5" fmla="*/ 28567 h 517069"/>
                <a:gd name="connsiteX6" fmla="*/ 214879 w 384395"/>
                <a:gd name="connsiteY6" fmla="*/ 34659 h 517069"/>
                <a:gd name="connsiteX7" fmla="*/ 69578 w 384395"/>
                <a:gd name="connsiteY7" fmla="*/ 34659 h 517069"/>
                <a:gd name="connsiteX8" fmla="*/ 69578 w 384395"/>
                <a:gd name="connsiteY8" fmla="*/ 88567 h 517069"/>
                <a:gd name="connsiteX9" fmla="*/ 47539 w 384395"/>
                <a:gd name="connsiteY9" fmla="*/ 88567 h 517069"/>
                <a:gd name="connsiteX10" fmla="*/ 47539 w 384395"/>
                <a:gd name="connsiteY10" fmla="*/ 172374 h 517069"/>
                <a:gd name="connsiteX11" fmla="*/ 44618 w 384395"/>
                <a:gd name="connsiteY11" fmla="*/ 199251 h 517069"/>
                <a:gd name="connsiteX12" fmla="*/ 24117 w 384395"/>
                <a:gd name="connsiteY12" fmla="*/ 213483 h 517069"/>
                <a:gd name="connsiteX13" fmla="*/ 15352 w 384395"/>
                <a:gd name="connsiteY13" fmla="*/ 229302 h 517069"/>
                <a:gd name="connsiteX14" fmla="*/ 5102 w 384395"/>
                <a:gd name="connsiteY14" fmla="*/ 248245 h 517069"/>
                <a:gd name="connsiteX15" fmla="*/ 3615 w 384395"/>
                <a:gd name="connsiteY15" fmla="*/ 267289 h 517069"/>
                <a:gd name="connsiteX16" fmla="*/ 6588 w 384395"/>
                <a:gd name="connsiteY16" fmla="*/ 281521 h 517069"/>
                <a:gd name="connsiteX17" fmla="*/ 10996 w 384395"/>
                <a:gd name="connsiteY17" fmla="*/ 300464 h 517069"/>
                <a:gd name="connsiteX18" fmla="*/ 22733 w 384395"/>
                <a:gd name="connsiteY18" fmla="*/ 316283 h 517069"/>
                <a:gd name="connsiteX19" fmla="*/ 19760 w 384395"/>
                <a:gd name="connsiteY19" fmla="*/ 327341 h 517069"/>
                <a:gd name="connsiteX20" fmla="*/ 37391 w 384395"/>
                <a:gd name="connsiteY20" fmla="*/ 352631 h 517069"/>
                <a:gd name="connsiteX21" fmla="*/ 38877 w 384395"/>
                <a:gd name="connsiteY21" fmla="*/ 374799 h 517069"/>
                <a:gd name="connsiteX22" fmla="*/ 35905 w 384395"/>
                <a:gd name="connsiteY22" fmla="*/ 384270 h 517069"/>
                <a:gd name="connsiteX23" fmla="*/ 46155 w 384395"/>
                <a:gd name="connsiteY23" fmla="*/ 385857 h 517069"/>
                <a:gd name="connsiteX24" fmla="*/ 49128 w 384395"/>
                <a:gd name="connsiteY24" fmla="*/ 393792 h 517069"/>
                <a:gd name="connsiteX25" fmla="*/ 68194 w 384395"/>
                <a:gd name="connsiteY25" fmla="*/ 403263 h 517069"/>
                <a:gd name="connsiteX26" fmla="*/ 78445 w 384395"/>
                <a:gd name="connsiteY26" fmla="*/ 419082 h 517069"/>
                <a:gd name="connsiteX27" fmla="*/ 93154 w 384395"/>
                <a:gd name="connsiteY27" fmla="*/ 433315 h 517069"/>
                <a:gd name="connsiteX28" fmla="*/ 101918 w 384395"/>
                <a:gd name="connsiteY28" fmla="*/ 450721 h 517069"/>
                <a:gd name="connsiteX29" fmla="*/ 118063 w 384395"/>
                <a:gd name="connsiteY29" fmla="*/ 463366 h 517069"/>
                <a:gd name="connsiteX30" fmla="*/ 123547 w 384395"/>
                <a:gd name="connsiteY30" fmla="*/ 478161 h 517069"/>
                <a:gd name="connsiteX31" fmla="*/ 129697 w 384395"/>
                <a:gd name="connsiteY31" fmla="*/ 484817 h 517069"/>
                <a:gd name="connsiteX32" fmla="*/ 139948 w 384395"/>
                <a:gd name="connsiteY32" fmla="*/ 497513 h 517069"/>
                <a:gd name="connsiteX33" fmla="*/ 154657 w 384395"/>
                <a:gd name="connsiteY33" fmla="*/ 497513 h 517069"/>
                <a:gd name="connsiteX34" fmla="*/ 167880 w 384395"/>
                <a:gd name="connsiteY34" fmla="*/ 499152 h 517069"/>
                <a:gd name="connsiteX35" fmla="*/ 179617 w 384395"/>
                <a:gd name="connsiteY35" fmla="*/ 495926 h 517069"/>
                <a:gd name="connsiteX36" fmla="*/ 207140 w 384395"/>
                <a:gd name="connsiteY36" fmla="*/ 520961 h 517069"/>
                <a:gd name="connsiteX37" fmla="*/ 224720 w 384395"/>
                <a:gd name="connsiteY37" fmla="*/ 515380 h 517069"/>
                <a:gd name="connsiteX38" fmla="*/ 239480 w 384395"/>
                <a:gd name="connsiteY38" fmla="*/ 521063 h 517069"/>
                <a:gd name="connsiteX39" fmla="*/ 256906 w 384395"/>
                <a:gd name="connsiteY39" fmla="*/ 514817 h 517069"/>
                <a:gd name="connsiteX40" fmla="*/ 271667 w 384395"/>
                <a:gd name="connsiteY40" fmla="*/ 513691 h 517069"/>
                <a:gd name="connsiteX41" fmla="*/ 279714 w 384395"/>
                <a:gd name="connsiteY41" fmla="*/ 505346 h 517069"/>
                <a:gd name="connsiteX42" fmla="*/ 282738 w 384395"/>
                <a:gd name="connsiteY42" fmla="*/ 501148 h 517069"/>
                <a:gd name="connsiteX43" fmla="*/ 301701 w 384395"/>
                <a:gd name="connsiteY43" fmla="*/ 487530 h 517069"/>
                <a:gd name="connsiteX44" fmla="*/ 315949 w 384395"/>
                <a:gd name="connsiteY44" fmla="*/ 489220 h 517069"/>
                <a:gd name="connsiteX45" fmla="*/ 321894 w 384395"/>
                <a:gd name="connsiteY45" fmla="*/ 493111 h 517069"/>
                <a:gd name="connsiteX46" fmla="*/ 322305 w 384395"/>
                <a:gd name="connsiteY46" fmla="*/ 470585 h 517069"/>
                <a:gd name="connsiteX47" fmla="*/ 300215 w 384395"/>
                <a:gd name="connsiteY47" fmla="*/ 451540 h 517069"/>
                <a:gd name="connsiteX48" fmla="*/ 279714 w 384395"/>
                <a:gd name="connsiteY48" fmla="*/ 423025 h 517069"/>
                <a:gd name="connsiteX49" fmla="*/ 257624 w 384395"/>
                <a:gd name="connsiteY49" fmla="*/ 410328 h 517069"/>
                <a:gd name="connsiteX50" fmla="*/ 262031 w 384395"/>
                <a:gd name="connsiteY50" fmla="*/ 396096 h 517069"/>
                <a:gd name="connsiteX51" fmla="*/ 281149 w 384395"/>
                <a:gd name="connsiteY51" fmla="*/ 391284 h 517069"/>
                <a:gd name="connsiteX52" fmla="*/ 284121 w 384395"/>
                <a:gd name="connsiteY52" fmla="*/ 362768 h 517069"/>
                <a:gd name="connsiteX53" fmla="*/ 291451 w 384395"/>
                <a:gd name="connsiteY53" fmla="*/ 339013 h 517069"/>
                <a:gd name="connsiteX54" fmla="*/ 301701 w 384395"/>
                <a:gd name="connsiteY54" fmla="*/ 327904 h 517069"/>
                <a:gd name="connsiteX55" fmla="*/ 309030 w 384395"/>
                <a:gd name="connsiteY55" fmla="*/ 302307 h 517069"/>
                <a:gd name="connsiteX56" fmla="*/ 323740 w 384395"/>
                <a:gd name="connsiteY56" fmla="*/ 283313 h 517069"/>
                <a:gd name="connsiteX57" fmla="*/ 333990 w 384395"/>
                <a:gd name="connsiteY57" fmla="*/ 270617 h 517069"/>
                <a:gd name="connsiteX58" fmla="*/ 342806 w 384395"/>
                <a:gd name="connsiteY58" fmla="*/ 240514 h 517069"/>
                <a:gd name="connsiteX59" fmla="*/ 344292 w 384395"/>
                <a:gd name="connsiteY59" fmla="*/ 205599 h 517069"/>
                <a:gd name="connsiteX60" fmla="*/ 353108 w 384395"/>
                <a:gd name="connsiteY60" fmla="*/ 180258 h 517069"/>
                <a:gd name="connsiteX61" fmla="*/ 366331 w 384395"/>
                <a:gd name="connsiteY61" fmla="*/ 165974 h 517069"/>
                <a:gd name="connsiteX62" fmla="*/ 389087 w 384395"/>
                <a:gd name="connsiteY62" fmla="*/ 143141 h 517069"/>
                <a:gd name="connsiteX63" fmla="*/ 374275 w 384395"/>
                <a:gd name="connsiteY63" fmla="*/ 128448 h 517069"/>
                <a:gd name="connsiteX64" fmla="*/ 360232 w 384395"/>
                <a:gd name="connsiteY64" fmla="*/ 88260 h 517069"/>
                <a:gd name="connsiteX65" fmla="*/ 355106 w 384395"/>
                <a:gd name="connsiteY65" fmla="*/ 45820 h 517069"/>
                <a:gd name="connsiteX66" fmla="*/ 334349 w 384395"/>
                <a:gd name="connsiteY66" fmla="*/ 19249 h 517069"/>
                <a:gd name="connsiteX67" fmla="*/ 321075 w 384395"/>
                <a:gd name="connsiteY67" fmla="*/ 0 h 517069"/>
                <a:gd name="connsiteX68" fmla="*/ 320306 w 384395"/>
                <a:gd name="connsiteY68" fmla="*/ 1075 h 517069"/>
                <a:gd name="connsiteX69" fmla="*/ 307493 w 384395"/>
                <a:gd name="connsiteY69" fmla="*/ 10341 h 51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84395" h="517069">
                  <a:moveTo>
                    <a:pt x="307493" y="10341"/>
                  </a:moveTo>
                  <a:cubicBezTo>
                    <a:pt x="300420" y="10341"/>
                    <a:pt x="303239" y="28567"/>
                    <a:pt x="292117" y="28567"/>
                  </a:cubicBezTo>
                  <a:cubicBezTo>
                    <a:pt x="280995" y="28567"/>
                    <a:pt x="285044" y="40700"/>
                    <a:pt x="278022" y="40700"/>
                  </a:cubicBezTo>
                  <a:cubicBezTo>
                    <a:pt x="272955" y="39974"/>
                    <a:pt x="268393" y="37244"/>
                    <a:pt x="265363" y="33123"/>
                  </a:cubicBezTo>
                  <a:lnTo>
                    <a:pt x="234611" y="33123"/>
                  </a:lnTo>
                  <a:cubicBezTo>
                    <a:pt x="234611" y="33123"/>
                    <a:pt x="227538" y="25546"/>
                    <a:pt x="223336" y="28567"/>
                  </a:cubicBezTo>
                  <a:lnTo>
                    <a:pt x="214879" y="34659"/>
                  </a:lnTo>
                  <a:lnTo>
                    <a:pt x="69578" y="34659"/>
                  </a:lnTo>
                  <a:lnTo>
                    <a:pt x="69578" y="88567"/>
                  </a:lnTo>
                  <a:lnTo>
                    <a:pt x="47539" y="88567"/>
                  </a:lnTo>
                  <a:lnTo>
                    <a:pt x="47539" y="172374"/>
                  </a:lnTo>
                  <a:cubicBezTo>
                    <a:pt x="47539" y="172374"/>
                    <a:pt x="49025" y="197664"/>
                    <a:pt x="44618" y="199251"/>
                  </a:cubicBezTo>
                  <a:cubicBezTo>
                    <a:pt x="40210" y="200838"/>
                    <a:pt x="24117" y="205548"/>
                    <a:pt x="24117" y="213483"/>
                  </a:cubicBezTo>
                  <a:cubicBezTo>
                    <a:pt x="24117" y="221419"/>
                    <a:pt x="22682" y="227715"/>
                    <a:pt x="15352" y="229302"/>
                  </a:cubicBezTo>
                  <a:cubicBezTo>
                    <a:pt x="8023" y="230889"/>
                    <a:pt x="15352" y="248245"/>
                    <a:pt x="5102" y="248245"/>
                  </a:cubicBezTo>
                  <a:cubicBezTo>
                    <a:pt x="-5149" y="248245"/>
                    <a:pt x="9510" y="260941"/>
                    <a:pt x="3615" y="267289"/>
                  </a:cubicBezTo>
                  <a:cubicBezTo>
                    <a:pt x="-2278" y="273638"/>
                    <a:pt x="-741" y="281521"/>
                    <a:pt x="6588" y="281521"/>
                  </a:cubicBezTo>
                  <a:cubicBezTo>
                    <a:pt x="13917" y="281521"/>
                    <a:pt x="10996" y="290992"/>
                    <a:pt x="10996" y="300464"/>
                  </a:cubicBezTo>
                  <a:cubicBezTo>
                    <a:pt x="10996" y="309935"/>
                    <a:pt x="22733" y="316283"/>
                    <a:pt x="22733" y="316283"/>
                  </a:cubicBezTo>
                  <a:lnTo>
                    <a:pt x="19760" y="327341"/>
                  </a:lnTo>
                  <a:cubicBezTo>
                    <a:pt x="19760" y="327341"/>
                    <a:pt x="35905" y="347819"/>
                    <a:pt x="37391" y="352631"/>
                  </a:cubicBezTo>
                  <a:cubicBezTo>
                    <a:pt x="38877" y="357444"/>
                    <a:pt x="47642" y="370038"/>
                    <a:pt x="38877" y="374799"/>
                  </a:cubicBezTo>
                  <a:cubicBezTo>
                    <a:pt x="30113" y="379560"/>
                    <a:pt x="35905" y="384270"/>
                    <a:pt x="35905" y="384270"/>
                  </a:cubicBezTo>
                  <a:lnTo>
                    <a:pt x="46155" y="385857"/>
                  </a:lnTo>
                  <a:lnTo>
                    <a:pt x="49128" y="393792"/>
                  </a:lnTo>
                  <a:cubicBezTo>
                    <a:pt x="56544" y="394090"/>
                    <a:pt x="63480" y="397536"/>
                    <a:pt x="68194" y="403263"/>
                  </a:cubicBezTo>
                  <a:cubicBezTo>
                    <a:pt x="75523" y="412734"/>
                    <a:pt x="78445" y="414321"/>
                    <a:pt x="78445" y="419082"/>
                  </a:cubicBezTo>
                  <a:cubicBezTo>
                    <a:pt x="78445" y="423844"/>
                    <a:pt x="84338" y="425379"/>
                    <a:pt x="93154" y="433315"/>
                  </a:cubicBezTo>
                  <a:cubicBezTo>
                    <a:pt x="101969" y="441250"/>
                    <a:pt x="101918" y="445960"/>
                    <a:pt x="101918" y="450721"/>
                  </a:cubicBezTo>
                  <a:cubicBezTo>
                    <a:pt x="101918" y="455482"/>
                    <a:pt x="118063" y="463366"/>
                    <a:pt x="118063" y="463366"/>
                  </a:cubicBezTo>
                  <a:lnTo>
                    <a:pt x="123547" y="478161"/>
                  </a:lnTo>
                  <a:cubicBezTo>
                    <a:pt x="126374" y="479512"/>
                    <a:pt x="128575" y="481894"/>
                    <a:pt x="129697" y="484817"/>
                  </a:cubicBezTo>
                  <a:cubicBezTo>
                    <a:pt x="131841" y="489933"/>
                    <a:pt x="135396" y="494336"/>
                    <a:pt x="139948" y="497513"/>
                  </a:cubicBezTo>
                  <a:cubicBezTo>
                    <a:pt x="139948" y="497513"/>
                    <a:pt x="148763" y="503861"/>
                    <a:pt x="154657" y="497513"/>
                  </a:cubicBezTo>
                  <a:cubicBezTo>
                    <a:pt x="160551" y="491165"/>
                    <a:pt x="167880" y="499152"/>
                    <a:pt x="167880" y="499152"/>
                  </a:cubicBezTo>
                  <a:cubicBezTo>
                    <a:pt x="167880" y="499152"/>
                    <a:pt x="175261" y="492752"/>
                    <a:pt x="179617" y="495926"/>
                  </a:cubicBezTo>
                  <a:cubicBezTo>
                    <a:pt x="182641" y="498076"/>
                    <a:pt x="195762" y="509749"/>
                    <a:pt x="207140" y="520961"/>
                  </a:cubicBezTo>
                  <a:cubicBezTo>
                    <a:pt x="212809" y="518546"/>
                    <a:pt x="218695" y="516677"/>
                    <a:pt x="224720" y="515380"/>
                  </a:cubicBezTo>
                  <a:cubicBezTo>
                    <a:pt x="229845" y="514817"/>
                    <a:pt x="237379" y="524493"/>
                    <a:pt x="239480" y="521063"/>
                  </a:cubicBezTo>
                  <a:cubicBezTo>
                    <a:pt x="241582" y="517633"/>
                    <a:pt x="252652" y="512513"/>
                    <a:pt x="256906" y="514817"/>
                  </a:cubicBezTo>
                  <a:cubicBezTo>
                    <a:pt x="261160" y="517121"/>
                    <a:pt x="271103" y="517633"/>
                    <a:pt x="271667" y="513691"/>
                  </a:cubicBezTo>
                  <a:cubicBezTo>
                    <a:pt x="272026" y="510978"/>
                    <a:pt x="276485" y="508264"/>
                    <a:pt x="279714" y="505346"/>
                  </a:cubicBezTo>
                  <a:cubicBezTo>
                    <a:pt x="281111" y="504272"/>
                    <a:pt x="282162" y="502812"/>
                    <a:pt x="282738" y="501148"/>
                  </a:cubicBezTo>
                  <a:cubicBezTo>
                    <a:pt x="283763" y="496592"/>
                    <a:pt x="296422" y="488657"/>
                    <a:pt x="301701" y="487530"/>
                  </a:cubicBezTo>
                  <a:cubicBezTo>
                    <a:pt x="306980" y="486404"/>
                    <a:pt x="313335" y="485790"/>
                    <a:pt x="315949" y="489220"/>
                  </a:cubicBezTo>
                  <a:cubicBezTo>
                    <a:pt x="317609" y="490951"/>
                    <a:pt x="319642" y="492282"/>
                    <a:pt x="321894" y="493111"/>
                  </a:cubicBezTo>
                  <a:cubicBezTo>
                    <a:pt x="323689" y="478520"/>
                    <a:pt x="326661" y="470585"/>
                    <a:pt x="322305" y="470585"/>
                  </a:cubicBezTo>
                  <a:cubicBezTo>
                    <a:pt x="311948" y="468877"/>
                    <a:pt x="303420" y="461524"/>
                    <a:pt x="300215" y="451540"/>
                  </a:cubicBezTo>
                  <a:cubicBezTo>
                    <a:pt x="295807" y="438895"/>
                    <a:pt x="282584" y="431062"/>
                    <a:pt x="279714" y="423025"/>
                  </a:cubicBezTo>
                  <a:cubicBezTo>
                    <a:pt x="276844" y="414987"/>
                    <a:pt x="260596" y="416676"/>
                    <a:pt x="257624" y="410328"/>
                  </a:cubicBezTo>
                  <a:cubicBezTo>
                    <a:pt x="254651" y="403980"/>
                    <a:pt x="262031" y="403980"/>
                    <a:pt x="262031" y="396096"/>
                  </a:cubicBezTo>
                  <a:cubicBezTo>
                    <a:pt x="262031" y="388212"/>
                    <a:pt x="279714" y="392922"/>
                    <a:pt x="281149" y="391284"/>
                  </a:cubicBezTo>
                  <a:cubicBezTo>
                    <a:pt x="282584" y="389645"/>
                    <a:pt x="284121" y="372290"/>
                    <a:pt x="284121" y="362768"/>
                  </a:cubicBezTo>
                  <a:cubicBezTo>
                    <a:pt x="284121" y="353246"/>
                    <a:pt x="295858" y="343774"/>
                    <a:pt x="291451" y="339013"/>
                  </a:cubicBezTo>
                  <a:cubicBezTo>
                    <a:pt x="287043" y="334252"/>
                    <a:pt x="295858" y="332665"/>
                    <a:pt x="301701" y="327904"/>
                  </a:cubicBezTo>
                  <a:cubicBezTo>
                    <a:pt x="307544" y="323143"/>
                    <a:pt x="303187" y="308860"/>
                    <a:pt x="309030" y="302307"/>
                  </a:cubicBezTo>
                  <a:cubicBezTo>
                    <a:pt x="314873" y="295753"/>
                    <a:pt x="319281" y="283313"/>
                    <a:pt x="323740" y="283313"/>
                  </a:cubicBezTo>
                  <a:cubicBezTo>
                    <a:pt x="329667" y="281929"/>
                    <a:pt x="333892" y="276696"/>
                    <a:pt x="333990" y="270617"/>
                  </a:cubicBezTo>
                  <a:cubicBezTo>
                    <a:pt x="333990" y="264269"/>
                    <a:pt x="344241" y="251623"/>
                    <a:pt x="342806" y="240514"/>
                  </a:cubicBezTo>
                  <a:cubicBezTo>
                    <a:pt x="341371" y="229405"/>
                    <a:pt x="336963" y="214917"/>
                    <a:pt x="344292" y="205599"/>
                  </a:cubicBezTo>
                  <a:cubicBezTo>
                    <a:pt x="351621" y="196282"/>
                    <a:pt x="354543" y="188193"/>
                    <a:pt x="353108" y="180258"/>
                  </a:cubicBezTo>
                  <a:cubicBezTo>
                    <a:pt x="351673" y="172322"/>
                    <a:pt x="361923" y="170735"/>
                    <a:pt x="366331" y="165974"/>
                  </a:cubicBezTo>
                  <a:cubicBezTo>
                    <a:pt x="369457" y="162595"/>
                    <a:pt x="380681" y="157578"/>
                    <a:pt x="389087" y="143141"/>
                  </a:cubicBezTo>
                  <a:cubicBezTo>
                    <a:pt x="385108" y="137365"/>
                    <a:pt x="380085" y="132382"/>
                    <a:pt x="374275" y="128448"/>
                  </a:cubicBezTo>
                  <a:cubicBezTo>
                    <a:pt x="365869" y="124301"/>
                    <a:pt x="360232" y="108380"/>
                    <a:pt x="360232" y="88260"/>
                  </a:cubicBezTo>
                  <a:cubicBezTo>
                    <a:pt x="359761" y="73992"/>
                    <a:pt x="358046" y="59791"/>
                    <a:pt x="355106" y="45820"/>
                  </a:cubicBezTo>
                  <a:cubicBezTo>
                    <a:pt x="354389" y="39369"/>
                    <a:pt x="345266" y="25700"/>
                    <a:pt x="334349" y="19249"/>
                  </a:cubicBezTo>
                  <a:cubicBezTo>
                    <a:pt x="327206" y="15203"/>
                    <a:pt x="322314" y="8109"/>
                    <a:pt x="321075" y="0"/>
                  </a:cubicBezTo>
                  <a:cubicBezTo>
                    <a:pt x="320818" y="307"/>
                    <a:pt x="320511" y="768"/>
                    <a:pt x="320306" y="1075"/>
                  </a:cubicBezTo>
                  <a:cubicBezTo>
                    <a:pt x="313130" y="11877"/>
                    <a:pt x="314514" y="10341"/>
                    <a:pt x="307493" y="10341"/>
                  </a:cubicBezTo>
                  <a:close/>
                </a:path>
              </a:pathLst>
            </a:custGeom>
            <a:grpFill/>
            <a:ln w="3841" cap="flat">
              <a:solidFill>
                <a:srgbClr val="FFFFFF"/>
              </a:solidFill>
              <a:prstDash val="solid"/>
              <a:miter/>
            </a:ln>
          </p:spPr>
          <p:txBody>
            <a:bodyPr rtlCol="0" anchor="ctr"/>
            <a:lstStyle/>
            <a:p>
              <a:endParaRPr lang="en-US" sz="1350"/>
            </a:p>
          </p:txBody>
        </p:sp>
        <p:sp>
          <p:nvSpPr>
            <p:cNvPr id="370" name="Freeform 369">
              <a:extLst>
                <a:ext uri="{FF2B5EF4-FFF2-40B4-BE49-F238E27FC236}">
                  <a16:creationId xmlns:a16="http://schemas.microsoft.com/office/drawing/2014/main" id="{0D85F71F-3E37-D446-844D-2E4CCD7A5047}"/>
                </a:ext>
              </a:extLst>
            </p:cNvPr>
            <p:cNvSpPr/>
            <p:nvPr/>
          </p:nvSpPr>
          <p:spPr>
            <a:xfrm>
              <a:off x="5839692" y="4373349"/>
              <a:ext cx="41002" cy="46076"/>
            </a:xfrm>
            <a:custGeom>
              <a:avLst/>
              <a:gdLst>
                <a:gd name="connsiteX0" fmla="*/ 14454 w 41002"/>
                <a:gd name="connsiteY0" fmla="*/ 5888 h 46075"/>
                <a:gd name="connsiteX1" fmla="*/ 2922 w 41002"/>
                <a:gd name="connsiteY1" fmla="*/ 23755 h 46075"/>
                <a:gd name="connsiteX2" fmla="*/ 2154 w 41002"/>
                <a:gd name="connsiteY2" fmla="*/ 45308 h 46075"/>
                <a:gd name="connsiteX3" fmla="*/ 15479 w 41002"/>
                <a:gd name="connsiteY3" fmla="*/ 44540 h 46075"/>
                <a:gd name="connsiteX4" fmla="*/ 26704 w 41002"/>
                <a:gd name="connsiteY4" fmla="*/ 48738 h 46075"/>
                <a:gd name="connsiteX5" fmla="*/ 36544 w 41002"/>
                <a:gd name="connsiteY5" fmla="*/ 36042 h 46075"/>
                <a:gd name="connsiteX6" fmla="*/ 23782 w 41002"/>
                <a:gd name="connsiteY6" fmla="*/ 30205 h 46075"/>
                <a:gd name="connsiteX7" fmla="*/ 37518 w 41002"/>
                <a:gd name="connsiteY7" fmla="*/ 18482 h 46075"/>
                <a:gd name="connsiteX8" fmla="*/ 35417 w 41002"/>
                <a:gd name="connsiteY8" fmla="*/ 3123 h 46075"/>
                <a:gd name="connsiteX9" fmla="*/ 32290 w 41002"/>
                <a:gd name="connsiteY9" fmla="*/ 0 h 46075"/>
                <a:gd name="connsiteX10" fmla="*/ 25832 w 41002"/>
                <a:gd name="connsiteY10" fmla="*/ 5120 h 46075"/>
                <a:gd name="connsiteX11" fmla="*/ 14454 w 41002"/>
                <a:gd name="connsiteY11" fmla="*/ 5888 h 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02" h="46075">
                  <a:moveTo>
                    <a:pt x="14454" y="5888"/>
                  </a:moveTo>
                  <a:cubicBezTo>
                    <a:pt x="11004" y="12088"/>
                    <a:pt x="7152" y="18056"/>
                    <a:pt x="2922" y="23755"/>
                  </a:cubicBezTo>
                  <a:cubicBezTo>
                    <a:pt x="-2203" y="30154"/>
                    <a:pt x="667" y="42134"/>
                    <a:pt x="2154" y="45308"/>
                  </a:cubicBezTo>
                  <a:cubicBezTo>
                    <a:pt x="3640" y="48482"/>
                    <a:pt x="11072" y="47714"/>
                    <a:pt x="15479" y="44540"/>
                  </a:cubicBezTo>
                  <a:cubicBezTo>
                    <a:pt x="18964" y="42031"/>
                    <a:pt x="21527" y="43465"/>
                    <a:pt x="26704" y="48738"/>
                  </a:cubicBezTo>
                  <a:cubicBezTo>
                    <a:pt x="29672" y="44274"/>
                    <a:pt x="32961" y="40030"/>
                    <a:pt x="36544" y="36042"/>
                  </a:cubicBezTo>
                  <a:cubicBezTo>
                    <a:pt x="30650" y="32355"/>
                    <a:pt x="25217" y="31741"/>
                    <a:pt x="23782" y="30205"/>
                  </a:cubicBezTo>
                  <a:cubicBezTo>
                    <a:pt x="21373" y="27543"/>
                    <a:pt x="30855" y="19966"/>
                    <a:pt x="37518" y="18482"/>
                  </a:cubicBezTo>
                  <a:cubicBezTo>
                    <a:pt x="44181" y="16997"/>
                    <a:pt x="41054" y="8601"/>
                    <a:pt x="35417" y="3123"/>
                  </a:cubicBezTo>
                  <a:lnTo>
                    <a:pt x="32290" y="0"/>
                  </a:lnTo>
                  <a:cubicBezTo>
                    <a:pt x="29895" y="1377"/>
                    <a:pt x="27718" y="3102"/>
                    <a:pt x="25832" y="5120"/>
                  </a:cubicBezTo>
                  <a:cubicBezTo>
                    <a:pt x="24090" y="7526"/>
                    <a:pt x="20194" y="6604"/>
                    <a:pt x="14454" y="5888"/>
                  </a:cubicBezTo>
                  <a:close/>
                </a:path>
              </a:pathLst>
            </a:custGeom>
            <a:grpFill/>
            <a:ln w="3841" cap="flat">
              <a:solidFill>
                <a:srgbClr val="FFFFFF"/>
              </a:solidFill>
              <a:prstDash val="solid"/>
              <a:miter/>
            </a:ln>
          </p:spPr>
          <p:txBody>
            <a:bodyPr rtlCol="0" anchor="ctr"/>
            <a:lstStyle/>
            <a:p>
              <a:endParaRPr lang="en-US" sz="1350"/>
            </a:p>
          </p:txBody>
        </p:sp>
        <p:sp>
          <p:nvSpPr>
            <p:cNvPr id="371" name="Freeform 370">
              <a:extLst>
                <a:ext uri="{FF2B5EF4-FFF2-40B4-BE49-F238E27FC236}">
                  <a16:creationId xmlns:a16="http://schemas.microsoft.com/office/drawing/2014/main" id="{47349C42-1C68-2445-A540-52FA252CA58A}"/>
                </a:ext>
              </a:extLst>
            </p:cNvPr>
            <p:cNvSpPr/>
            <p:nvPr/>
          </p:nvSpPr>
          <p:spPr>
            <a:xfrm>
              <a:off x="5714043" y="4232000"/>
              <a:ext cx="153758" cy="143346"/>
            </a:xfrm>
            <a:custGeom>
              <a:avLst/>
              <a:gdLst>
                <a:gd name="connsiteX0" fmla="*/ 26169 w 153758"/>
                <a:gd name="connsiteY0" fmla="*/ 23294 h 143346"/>
                <a:gd name="connsiteX1" fmla="*/ 12945 w 153758"/>
                <a:gd name="connsiteY1" fmla="*/ 37577 h 143346"/>
                <a:gd name="connsiteX2" fmla="*/ 4130 w 153758"/>
                <a:gd name="connsiteY2" fmla="*/ 62919 h 143346"/>
                <a:gd name="connsiteX3" fmla="*/ 2644 w 153758"/>
                <a:gd name="connsiteY3" fmla="*/ 97629 h 143346"/>
                <a:gd name="connsiteX4" fmla="*/ 22530 w 153758"/>
                <a:gd name="connsiteY4" fmla="*/ 98755 h 143346"/>
                <a:gd name="connsiteX5" fmla="*/ 29961 w 153758"/>
                <a:gd name="connsiteY5" fmla="*/ 90769 h 143346"/>
                <a:gd name="connsiteX6" fmla="*/ 41083 w 153758"/>
                <a:gd name="connsiteY6" fmla="*/ 87544 h 143346"/>
                <a:gd name="connsiteX7" fmla="*/ 55895 w 153758"/>
                <a:gd name="connsiteY7" fmla="*/ 93943 h 143346"/>
                <a:gd name="connsiteX8" fmla="*/ 66146 w 153758"/>
                <a:gd name="connsiteY8" fmla="*/ 93943 h 143346"/>
                <a:gd name="connsiteX9" fmla="*/ 89876 w 153758"/>
                <a:gd name="connsiteY9" fmla="*/ 93943 h 143346"/>
                <a:gd name="connsiteX10" fmla="*/ 140411 w 153758"/>
                <a:gd name="connsiteY10" fmla="*/ 146623 h 143346"/>
                <a:gd name="connsiteX11" fmla="*/ 140103 w 153758"/>
                <a:gd name="connsiteY11" fmla="*/ 147134 h 143346"/>
                <a:gd name="connsiteX12" fmla="*/ 151482 w 153758"/>
                <a:gd name="connsiteY12" fmla="*/ 146264 h 143346"/>
                <a:gd name="connsiteX13" fmla="*/ 157939 w 153758"/>
                <a:gd name="connsiteY13" fmla="*/ 141145 h 143346"/>
                <a:gd name="connsiteX14" fmla="*/ 132569 w 153758"/>
                <a:gd name="connsiteY14" fmla="*/ 110428 h 143346"/>
                <a:gd name="connsiteX15" fmla="*/ 94950 w 153758"/>
                <a:gd name="connsiteY15" fmla="*/ 82373 h 143346"/>
                <a:gd name="connsiteX16" fmla="*/ 79574 w 153758"/>
                <a:gd name="connsiteY16" fmla="*/ 66093 h 143346"/>
                <a:gd name="connsiteX17" fmla="*/ 61994 w 153758"/>
                <a:gd name="connsiteY17" fmla="*/ 28516 h 143346"/>
                <a:gd name="connsiteX18" fmla="*/ 48669 w 153758"/>
                <a:gd name="connsiteY18" fmla="*/ 0 h 143346"/>
                <a:gd name="connsiteX19" fmla="*/ 26169 w 153758"/>
                <a:gd name="connsiteY19" fmla="*/ 23294 h 1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758" h="143346">
                  <a:moveTo>
                    <a:pt x="26169" y="23294"/>
                  </a:moveTo>
                  <a:cubicBezTo>
                    <a:pt x="21761" y="28055"/>
                    <a:pt x="11459" y="29642"/>
                    <a:pt x="12945" y="37577"/>
                  </a:cubicBezTo>
                  <a:cubicBezTo>
                    <a:pt x="14432" y="45512"/>
                    <a:pt x="11459" y="53448"/>
                    <a:pt x="4130" y="62919"/>
                  </a:cubicBezTo>
                  <a:cubicBezTo>
                    <a:pt x="-3199" y="72390"/>
                    <a:pt x="1157" y="86520"/>
                    <a:pt x="2644" y="97629"/>
                  </a:cubicBezTo>
                  <a:cubicBezTo>
                    <a:pt x="11511" y="96963"/>
                    <a:pt x="20685" y="96759"/>
                    <a:pt x="22530" y="98755"/>
                  </a:cubicBezTo>
                  <a:cubicBezTo>
                    <a:pt x="26220" y="102697"/>
                    <a:pt x="27655" y="98755"/>
                    <a:pt x="29961" y="90769"/>
                  </a:cubicBezTo>
                  <a:cubicBezTo>
                    <a:pt x="32268" y="82783"/>
                    <a:pt x="36624" y="83550"/>
                    <a:pt x="41083" y="87544"/>
                  </a:cubicBezTo>
                  <a:cubicBezTo>
                    <a:pt x="45542" y="91537"/>
                    <a:pt x="48464" y="97783"/>
                    <a:pt x="55895" y="93943"/>
                  </a:cubicBezTo>
                  <a:cubicBezTo>
                    <a:pt x="63327" y="90103"/>
                    <a:pt x="62558" y="92356"/>
                    <a:pt x="66146" y="93943"/>
                  </a:cubicBezTo>
                  <a:cubicBezTo>
                    <a:pt x="69734" y="95530"/>
                    <a:pt x="84699" y="93175"/>
                    <a:pt x="89876" y="93943"/>
                  </a:cubicBezTo>
                  <a:cubicBezTo>
                    <a:pt x="95052" y="94711"/>
                    <a:pt x="140411" y="146623"/>
                    <a:pt x="140411" y="146623"/>
                  </a:cubicBezTo>
                  <a:lnTo>
                    <a:pt x="140103" y="147134"/>
                  </a:lnTo>
                  <a:cubicBezTo>
                    <a:pt x="145844" y="147851"/>
                    <a:pt x="149739" y="148773"/>
                    <a:pt x="151482" y="146264"/>
                  </a:cubicBezTo>
                  <a:cubicBezTo>
                    <a:pt x="153368" y="144247"/>
                    <a:pt x="155544" y="142521"/>
                    <a:pt x="157939" y="141145"/>
                  </a:cubicBezTo>
                  <a:cubicBezTo>
                    <a:pt x="148753" y="131529"/>
                    <a:pt x="140275" y="121264"/>
                    <a:pt x="132569" y="110428"/>
                  </a:cubicBezTo>
                  <a:cubicBezTo>
                    <a:pt x="119192" y="92202"/>
                    <a:pt x="103407" y="82373"/>
                    <a:pt x="94950" y="82373"/>
                  </a:cubicBezTo>
                  <a:cubicBezTo>
                    <a:pt x="86493" y="82373"/>
                    <a:pt x="85109" y="67014"/>
                    <a:pt x="79574" y="66093"/>
                  </a:cubicBezTo>
                  <a:cubicBezTo>
                    <a:pt x="74039" y="65171"/>
                    <a:pt x="62353" y="42953"/>
                    <a:pt x="61994" y="28516"/>
                  </a:cubicBezTo>
                  <a:cubicBezTo>
                    <a:pt x="61994" y="20427"/>
                    <a:pt x="55536" y="9164"/>
                    <a:pt x="48669" y="0"/>
                  </a:cubicBezTo>
                  <a:cubicBezTo>
                    <a:pt x="40519" y="14898"/>
                    <a:pt x="29295" y="19915"/>
                    <a:pt x="26169" y="23294"/>
                  </a:cubicBezTo>
                  <a:close/>
                </a:path>
              </a:pathLst>
            </a:custGeom>
            <a:grpFill/>
            <a:ln w="3841" cap="flat">
              <a:solidFill>
                <a:srgbClr val="FFFFFF"/>
              </a:solidFill>
              <a:prstDash val="solid"/>
              <a:miter/>
            </a:ln>
          </p:spPr>
          <p:txBody>
            <a:bodyPr rtlCol="0" anchor="ctr"/>
            <a:lstStyle/>
            <a:p>
              <a:endParaRPr lang="en-US" sz="1350"/>
            </a:p>
          </p:txBody>
        </p:sp>
        <p:sp>
          <p:nvSpPr>
            <p:cNvPr id="372" name="Freeform 371">
              <a:extLst>
                <a:ext uri="{FF2B5EF4-FFF2-40B4-BE49-F238E27FC236}">
                  <a16:creationId xmlns:a16="http://schemas.microsoft.com/office/drawing/2014/main" id="{2FEC9C29-04EF-444A-81BF-9E49B74CEB65}"/>
                </a:ext>
              </a:extLst>
            </p:cNvPr>
            <p:cNvSpPr/>
            <p:nvPr/>
          </p:nvSpPr>
          <p:spPr>
            <a:xfrm>
              <a:off x="5630765" y="4316598"/>
              <a:ext cx="348518" cy="291812"/>
            </a:xfrm>
            <a:custGeom>
              <a:avLst/>
              <a:gdLst>
                <a:gd name="connsiteX0" fmla="*/ 22727 w 348518"/>
                <a:gd name="connsiteY0" fmla="*/ 195541 h 291811"/>
                <a:gd name="connsiteX1" fmla="*/ 43228 w 348518"/>
                <a:gd name="connsiteY1" fmla="*/ 224056 h 291811"/>
                <a:gd name="connsiteX2" fmla="*/ 65318 w 348518"/>
                <a:gd name="connsiteY2" fmla="*/ 243101 h 291811"/>
                <a:gd name="connsiteX3" fmla="*/ 64908 w 348518"/>
                <a:gd name="connsiteY3" fmla="*/ 265627 h 291811"/>
                <a:gd name="connsiteX4" fmla="*/ 72698 w 348518"/>
                <a:gd name="connsiteY4" fmla="*/ 269108 h 291811"/>
                <a:gd name="connsiteX5" fmla="*/ 96941 w 348518"/>
                <a:gd name="connsiteY5" fmla="*/ 274227 h 291811"/>
                <a:gd name="connsiteX6" fmla="*/ 124361 w 348518"/>
                <a:gd name="connsiteY6" fmla="*/ 291326 h 291811"/>
                <a:gd name="connsiteX7" fmla="*/ 151781 w 348518"/>
                <a:gd name="connsiteY7" fmla="*/ 296446 h 291811"/>
                <a:gd name="connsiteX8" fmla="*/ 167618 w 348518"/>
                <a:gd name="connsiteY8" fmla="*/ 282777 h 291811"/>
                <a:gd name="connsiteX9" fmla="*/ 188119 w 348518"/>
                <a:gd name="connsiteY9" fmla="*/ 278220 h 291811"/>
                <a:gd name="connsiteX10" fmla="*/ 199702 w 348518"/>
                <a:gd name="connsiteY10" fmla="*/ 283340 h 291811"/>
                <a:gd name="connsiteX11" fmla="*/ 211541 w 348518"/>
                <a:gd name="connsiteY11" fmla="*/ 279756 h 291811"/>
                <a:gd name="connsiteX12" fmla="*/ 230813 w 348518"/>
                <a:gd name="connsiteY12" fmla="*/ 276531 h 291811"/>
                <a:gd name="connsiteX13" fmla="*/ 261923 w 348518"/>
                <a:gd name="connsiteY13" fmla="*/ 258869 h 291811"/>
                <a:gd name="connsiteX14" fmla="*/ 288318 w 348518"/>
                <a:gd name="connsiteY14" fmla="*/ 253749 h 291811"/>
                <a:gd name="connsiteX15" fmla="*/ 351615 w 348518"/>
                <a:gd name="connsiteY15" fmla="*/ 185506 h 291811"/>
                <a:gd name="connsiteX16" fmla="*/ 343158 w 348518"/>
                <a:gd name="connsiteY16" fmla="*/ 179824 h 291811"/>
                <a:gd name="connsiteX17" fmla="*/ 310459 w 348518"/>
                <a:gd name="connsiteY17" fmla="*/ 171888 h 291811"/>
                <a:gd name="connsiteX18" fmla="*/ 262487 w 348518"/>
                <a:gd name="connsiteY18" fmla="*/ 153663 h 291811"/>
                <a:gd name="connsiteX19" fmla="*/ 246649 w 348518"/>
                <a:gd name="connsiteY19" fmla="*/ 138305 h 291811"/>
                <a:gd name="connsiteX20" fmla="*/ 231838 w 348518"/>
                <a:gd name="connsiteY20" fmla="*/ 115011 h 291811"/>
                <a:gd name="connsiteX21" fmla="*/ 235476 w 348518"/>
                <a:gd name="connsiteY21" fmla="*/ 105488 h 291811"/>
                <a:gd name="connsiteX22" fmla="*/ 224252 w 348518"/>
                <a:gd name="connsiteY22" fmla="*/ 101290 h 291811"/>
                <a:gd name="connsiteX23" fmla="*/ 210926 w 348518"/>
                <a:gd name="connsiteY23" fmla="*/ 102058 h 291811"/>
                <a:gd name="connsiteX24" fmla="*/ 211695 w 348518"/>
                <a:gd name="connsiteY24" fmla="*/ 80505 h 291811"/>
                <a:gd name="connsiteX25" fmla="*/ 223535 w 348518"/>
                <a:gd name="connsiteY25" fmla="*/ 62126 h 291811"/>
                <a:gd name="connsiteX26" fmla="*/ 173102 w 348518"/>
                <a:gd name="connsiteY26" fmla="*/ 9344 h 291811"/>
                <a:gd name="connsiteX27" fmla="*/ 149372 w 348518"/>
                <a:gd name="connsiteY27" fmla="*/ 9344 h 291811"/>
                <a:gd name="connsiteX28" fmla="*/ 139121 w 348518"/>
                <a:gd name="connsiteY28" fmla="*/ 9344 h 291811"/>
                <a:gd name="connsiteX29" fmla="*/ 124309 w 348518"/>
                <a:gd name="connsiteY29" fmla="*/ 2945 h 291811"/>
                <a:gd name="connsiteX30" fmla="*/ 113188 w 348518"/>
                <a:gd name="connsiteY30" fmla="*/ 6170 h 291811"/>
                <a:gd name="connsiteX31" fmla="*/ 105756 w 348518"/>
                <a:gd name="connsiteY31" fmla="*/ 14157 h 291811"/>
                <a:gd name="connsiteX32" fmla="*/ 85870 w 348518"/>
                <a:gd name="connsiteY32" fmla="*/ 13030 h 291811"/>
                <a:gd name="connsiteX33" fmla="*/ 85870 w 348518"/>
                <a:gd name="connsiteY33" fmla="*/ 13030 h 291811"/>
                <a:gd name="connsiteX34" fmla="*/ 77054 w 348518"/>
                <a:gd name="connsiteY34" fmla="*/ 43133 h 291811"/>
                <a:gd name="connsiteX35" fmla="*/ 66804 w 348518"/>
                <a:gd name="connsiteY35" fmla="*/ 55829 h 291811"/>
                <a:gd name="connsiteX36" fmla="*/ 52094 w 348518"/>
                <a:gd name="connsiteY36" fmla="*/ 74823 h 291811"/>
                <a:gd name="connsiteX37" fmla="*/ 44765 w 348518"/>
                <a:gd name="connsiteY37" fmla="*/ 100420 h 291811"/>
                <a:gd name="connsiteX38" fmla="*/ 34515 w 348518"/>
                <a:gd name="connsiteY38" fmla="*/ 111529 h 291811"/>
                <a:gd name="connsiteX39" fmla="*/ 27186 w 348518"/>
                <a:gd name="connsiteY39" fmla="*/ 135284 h 291811"/>
                <a:gd name="connsiteX40" fmla="*/ 24213 w 348518"/>
                <a:gd name="connsiteY40" fmla="*/ 163800 h 291811"/>
                <a:gd name="connsiteX41" fmla="*/ 5096 w 348518"/>
                <a:gd name="connsiteY41" fmla="*/ 168612 h 291811"/>
                <a:gd name="connsiteX42" fmla="*/ 688 w 348518"/>
                <a:gd name="connsiteY42" fmla="*/ 182844 h 291811"/>
                <a:gd name="connsiteX43" fmla="*/ 22727 w 348518"/>
                <a:gd name="connsiteY43" fmla="*/ 195541 h 29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8518" h="291811">
                  <a:moveTo>
                    <a:pt x="22727" y="195541"/>
                  </a:moveTo>
                  <a:cubicBezTo>
                    <a:pt x="25648" y="203476"/>
                    <a:pt x="38871" y="211411"/>
                    <a:pt x="43228" y="224056"/>
                  </a:cubicBezTo>
                  <a:cubicBezTo>
                    <a:pt x="46433" y="234040"/>
                    <a:pt x="54961" y="241393"/>
                    <a:pt x="65318" y="243101"/>
                  </a:cubicBezTo>
                  <a:cubicBezTo>
                    <a:pt x="69674" y="243101"/>
                    <a:pt x="66701" y="251036"/>
                    <a:pt x="64908" y="265627"/>
                  </a:cubicBezTo>
                  <a:cubicBezTo>
                    <a:pt x="67562" y="266654"/>
                    <a:pt x="70162" y="267816"/>
                    <a:pt x="72698" y="269108"/>
                  </a:cubicBezTo>
                  <a:cubicBezTo>
                    <a:pt x="76388" y="271412"/>
                    <a:pt x="91661" y="269108"/>
                    <a:pt x="96941" y="274227"/>
                  </a:cubicBezTo>
                  <a:cubicBezTo>
                    <a:pt x="102219" y="279347"/>
                    <a:pt x="119082" y="291326"/>
                    <a:pt x="124361" y="291326"/>
                  </a:cubicBezTo>
                  <a:cubicBezTo>
                    <a:pt x="129640" y="291326"/>
                    <a:pt x="148654" y="294142"/>
                    <a:pt x="151781" y="296446"/>
                  </a:cubicBezTo>
                  <a:cubicBezTo>
                    <a:pt x="154907" y="298750"/>
                    <a:pt x="159161" y="287896"/>
                    <a:pt x="167618" y="282777"/>
                  </a:cubicBezTo>
                  <a:cubicBezTo>
                    <a:pt x="176075" y="277657"/>
                    <a:pt x="186633" y="274227"/>
                    <a:pt x="188119" y="278220"/>
                  </a:cubicBezTo>
                  <a:cubicBezTo>
                    <a:pt x="189972" y="282762"/>
                    <a:pt x="195091" y="285025"/>
                    <a:pt x="199702" y="283340"/>
                  </a:cubicBezTo>
                  <a:cubicBezTo>
                    <a:pt x="203535" y="281798"/>
                    <a:pt x="207497" y="280599"/>
                    <a:pt x="211541" y="279756"/>
                  </a:cubicBezTo>
                  <a:cubicBezTo>
                    <a:pt x="217829" y="277986"/>
                    <a:pt x="224291" y="276905"/>
                    <a:pt x="230813" y="276531"/>
                  </a:cubicBezTo>
                  <a:cubicBezTo>
                    <a:pt x="235067" y="277094"/>
                    <a:pt x="246649" y="258869"/>
                    <a:pt x="261923" y="258869"/>
                  </a:cubicBezTo>
                  <a:cubicBezTo>
                    <a:pt x="277196" y="258869"/>
                    <a:pt x="281450" y="261736"/>
                    <a:pt x="288318" y="253749"/>
                  </a:cubicBezTo>
                  <a:cubicBezTo>
                    <a:pt x="295186" y="245763"/>
                    <a:pt x="346849" y="189500"/>
                    <a:pt x="351615" y="185506"/>
                  </a:cubicBezTo>
                  <a:cubicBezTo>
                    <a:pt x="356382" y="181513"/>
                    <a:pt x="348438" y="179824"/>
                    <a:pt x="343158" y="179824"/>
                  </a:cubicBezTo>
                  <a:cubicBezTo>
                    <a:pt x="331814" y="179557"/>
                    <a:pt x="320661" y="176850"/>
                    <a:pt x="310459" y="171888"/>
                  </a:cubicBezTo>
                  <a:cubicBezTo>
                    <a:pt x="293597" y="164465"/>
                    <a:pt x="267202" y="154840"/>
                    <a:pt x="262487" y="153663"/>
                  </a:cubicBezTo>
                  <a:cubicBezTo>
                    <a:pt x="257772" y="152485"/>
                    <a:pt x="250852" y="140608"/>
                    <a:pt x="246649" y="138305"/>
                  </a:cubicBezTo>
                  <a:cubicBezTo>
                    <a:pt x="242447" y="136001"/>
                    <a:pt x="233990" y="120130"/>
                    <a:pt x="231838" y="115011"/>
                  </a:cubicBezTo>
                  <a:cubicBezTo>
                    <a:pt x="231171" y="113219"/>
                    <a:pt x="232811" y="109584"/>
                    <a:pt x="235476" y="105488"/>
                  </a:cubicBezTo>
                  <a:cubicBezTo>
                    <a:pt x="230351" y="100369"/>
                    <a:pt x="227738" y="98782"/>
                    <a:pt x="224252" y="101290"/>
                  </a:cubicBezTo>
                  <a:cubicBezTo>
                    <a:pt x="219844" y="104464"/>
                    <a:pt x="212413" y="105284"/>
                    <a:pt x="210926" y="102058"/>
                  </a:cubicBezTo>
                  <a:cubicBezTo>
                    <a:pt x="209440" y="98833"/>
                    <a:pt x="206468" y="86700"/>
                    <a:pt x="211695" y="80505"/>
                  </a:cubicBezTo>
                  <a:cubicBezTo>
                    <a:pt x="216042" y="74645"/>
                    <a:pt x="219997" y="68506"/>
                    <a:pt x="223535" y="62126"/>
                  </a:cubicBezTo>
                  <a:cubicBezTo>
                    <a:pt x="223535" y="62126"/>
                    <a:pt x="178330" y="10163"/>
                    <a:pt x="173102" y="9344"/>
                  </a:cubicBezTo>
                  <a:cubicBezTo>
                    <a:pt x="167874" y="8525"/>
                    <a:pt x="153113" y="10982"/>
                    <a:pt x="149372" y="9344"/>
                  </a:cubicBezTo>
                  <a:cubicBezTo>
                    <a:pt x="145631" y="7706"/>
                    <a:pt x="146399" y="5351"/>
                    <a:pt x="139121" y="9344"/>
                  </a:cubicBezTo>
                  <a:cubicBezTo>
                    <a:pt x="131844" y="13337"/>
                    <a:pt x="128871" y="6938"/>
                    <a:pt x="124309" y="2945"/>
                  </a:cubicBezTo>
                  <a:cubicBezTo>
                    <a:pt x="119748" y="-1049"/>
                    <a:pt x="115391" y="-1868"/>
                    <a:pt x="113188" y="6170"/>
                  </a:cubicBezTo>
                  <a:cubicBezTo>
                    <a:pt x="110984" y="14207"/>
                    <a:pt x="109446" y="18098"/>
                    <a:pt x="105756" y="14157"/>
                  </a:cubicBezTo>
                  <a:cubicBezTo>
                    <a:pt x="103911" y="12160"/>
                    <a:pt x="94737" y="12365"/>
                    <a:pt x="85870" y="13030"/>
                  </a:cubicBezTo>
                  <a:lnTo>
                    <a:pt x="85870" y="13030"/>
                  </a:lnTo>
                  <a:cubicBezTo>
                    <a:pt x="87356" y="24139"/>
                    <a:pt x="77054" y="36785"/>
                    <a:pt x="77054" y="43133"/>
                  </a:cubicBezTo>
                  <a:cubicBezTo>
                    <a:pt x="76956" y="49212"/>
                    <a:pt x="72731" y="54445"/>
                    <a:pt x="66804" y="55829"/>
                  </a:cubicBezTo>
                  <a:cubicBezTo>
                    <a:pt x="62396" y="55829"/>
                    <a:pt x="57988" y="68526"/>
                    <a:pt x="52094" y="74823"/>
                  </a:cubicBezTo>
                  <a:cubicBezTo>
                    <a:pt x="46200" y="81119"/>
                    <a:pt x="50659" y="95301"/>
                    <a:pt x="44765" y="100420"/>
                  </a:cubicBezTo>
                  <a:cubicBezTo>
                    <a:pt x="38871" y="105540"/>
                    <a:pt x="30056" y="106768"/>
                    <a:pt x="34515" y="111529"/>
                  </a:cubicBezTo>
                  <a:cubicBezTo>
                    <a:pt x="38974" y="116290"/>
                    <a:pt x="27186" y="125762"/>
                    <a:pt x="27186" y="135284"/>
                  </a:cubicBezTo>
                  <a:cubicBezTo>
                    <a:pt x="27186" y="144806"/>
                    <a:pt x="25699" y="162264"/>
                    <a:pt x="24213" y="163800"/>
                  </a:cubicBezTo>
                  <a:cubicBezTo>
                    <a:pt x="22727" y="165335"/>
                    <a:pt x="5096" y="160677"/>
                    <a:pt x="5096" y="168612"/>
                  </a:cubicBezTo>
                  <a:cubicBezTo>
                    <a:pt x="5096" y="176547"/>
                    <a:pt x="-2234" y="176496"/>
                    <a:pt x="688" y="182844"/>
                  </a:cubicBezTo>
                  <a:cubicBezTo>
                    <a:pt x="3609" y="189192"/>
                    <a:pt x="19754" y="187605"/>
                    <a:pt x="22727" y="195541"/>
                  </a:cubicBezTo>
                  <a:close/>
                </a:path>
              </a:pathLst>
            </a:custGeom>
            <a:grpFill/>
            <a:ln w="3841" cap="flat">
              <a:solidFill>
                <a:srgbClr val="FFFFFF"/>
              </a:solidFill>
              <a:prstDash val="solid"/>
              <a:miter/>
            </a:ln>
          </p:spPr>
          <p:txBody>
            <a:bodyPr rtlCol="0" anchor="ctr"/>
            <a:lstStyle/>
            <a:p>
              <a:endParaRPr lang="en-US" sz="1350"/>
            </a:p>
          </p:txBody>
        </p:sp>
        <p:sp>
          <p:nvSpPr>
            <p:cNvPr id="373" name="Freeform 372">
              <a:extLst>
                <a:ext uri="{FF2B5EF4-FFF2-40B4-BE49-F238E27FC236}">
                  <a16:creationId xmlns:a16="http://schemas.microsoft.com/office/drawing/2014/main" id="{B451BFF7-6A66-BA40-BAE2-C99FB3067993}"/>
                </a:ext>
              </a:extLst>
            </p:cNvPr>
            <p:cNvSpPr/>
            <p:nvPr/>
          </p:nvSpPr>
          <p:spPr>
            <a:xfrm>
              <a:off x="5685063" y="3766194"/>
              <a:ext cx="30752" cy="46076"/>
            </a:xfrm>
            <a:custGeom>
              <a:avLst/>
              <a:gdLst>
                <a:gd name="connsiteX0" fmla="*/ 29163 w 30751"/>
                <a:gd name="connsiteY0" fmla="*/ 19999 h 46075"/>
                <a:gd name="connsiteX1" fmla="*/ 17631 w 30751"/>
                <a:gd name="connsiteY1" fmla="*/ 33 h 46075"/>
                <a:gd name="connsiteX2" fmla="*/ 17631 w 30751"/>
                <a:gd name="connsiteY2" fmla="*/ 3412 h 46075"/>
                <a:gd name="connsiteX3" fmla="*/ 0 w 30751"/>
                <a:gd name="connsiteY3" fmla="*/ 41859 h 46075"/>
                <a:gd name="connsiteX4" fmla="*/ 11224 w 30751"/>
                <a:gd name="connsiteY4" fmla="*/ 46979 h 46075"/>
                <a:gd name="connsiteX5" fmla="*/ 29163 w 30751"/>
                <a:gd name="connsiteY5" fmla="*/ 19999 h 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51" h="46075">
                  <a:moveTo>
                    <a:pt x="29163" y="19999"/>
                  </a:moveTo>
                  <a:cubicBezTo>
                    <a:pt x="33622" y="15750"/>
                    <a:pt x="36287" y="-837"/>
                    <a:pt x="17631" y="33"/>
                  </a:cubicBezTo>
                  <a:cubicBezTo>
                    <a:pt x="17553" y="1158"/>
                    <a:pt x="17553" y="2287"/>
                    <a:pt x="17631" y="3412"/>
                  </a:cubicBezTo>
                  <a:cubicBezTo>
                    <a:pt x="17631" y="11091"/>
                    <a:pt x="6253" y="27218"/>
                    <a:pt x="0" y="41859"/>
                  </a:cubicBezTo>
                  <a:lnTo>
                    <a:pt x="11224" y="46979"/>
                  </a:lnTo>
                  <a:cubicBezTo>
                    <a:pt x="16093" y="37296"/>
                    <a:pt x="22117" y="28237"/>
                    <a:pt x="29163" y="19999"/>
                  </a:cubicBezTo>
                  <a:close/>
                </a:path>
              </a:pathLst>
            </a:custGeom>
            <a:grpFill/>
            <a:ln w="3841" cap="flat">
              <a:solidFill>
                <a:srgbClr val="FFFFFF"/>
              </a:solidFill>
              <a:prstDash val="solid"/>
              <a:miter/>
            </a:ln>
          </p:spPr>
          <p:txBody>
            <a:bodyPr rtlCol="0" anchor="ctr"/>
            <a:lstStyle/>
            <a:p>
              <a:endParaRPr lang="en-US" sz="1350"/>
            </a:p>
          </p:txBody>
        </p:sp>
        <p:sp>
          <p:nvSpPr>
            <p:cNvPr id="374" name="Freeform 373">
              <a:extLst>
                <a:ext uri="{FF2B5EF4-FFF2-40B4-BE49-F238E27FC236}">
                  <a16:creationId xmlns:a16="http://schemas.microsoft.com/office/drawing/2014/main" id="{D9D84DE5-3ECE-7947-8DD4-B8928A934043}"/>
                </a:ext>
              </a:extLst>
            </p:cNvPr>
            <p:cNvSpPr/>
            <p:nvPr/>
          </p:nvSpPr>
          <p:spPr>
            <a:xfrm>
              <a:off x="5696032" y="3694145"/>
              <a:ext cx="158883" cy="138227"/>
            </a:xfrm>
            <a:custGeom>
              <a:avLst/>
              <a:gdLst>
                <a:gd name="connsiteX0" fmla="*/ 18195 w 158883"/>
                <a:gd name="connsiteY0" fmla="*/ 92049 h 138226"/>
                <a:gd name="connsiteX1" fmla="*/ 0 w 158883"/>
                <a:gd name="connsiteY1" fmla="*/ 119029 h 138226"/>
                <a:gd name="connsiteX2" fmla="*/ 1179 w 158883"/>
                <a:gd name="connsiteY2" fmla="*/ 119592 h 138226"/>
                <a:gd name="connsiteX3" fmla="*/ 3075 w 158883"/>
                <a:gd name="connsiteY3" fmla="*/ 128704 h 138226"/>
                <a:gd name="connsiteX4" fmla="*/ 24653 w 158883"/>
                <a:gd name="connsiteY4" fmla="*/ 140889 h 138226"/>
                <a:gd name="connsiteX5" fmla="*/ 47204 w 158883"/>
                <a:gd name="connsiteY5" fmla="*/ 127732 h 138226"/>
                <a:gd name="connsiteX6" fmla="*/ 128900 w 158883"/>
                <a:gd name="connsiteY6" fmla="*/ 83141 h 138226"/>
                <a:gd name="connsiteX7" fmla="*/ 134538 w 158883"/>
                <a:gd name="connsiteY7" fmla="*/ 67782 h 138226"/>
                <a:gd name="connsiteX8" fmla="*/ 136435 w 158883"/>
                <a:gd name="connsiteY8" fmla="*/ 47560 h 138226"/>
                <a:gd name="connsiteX9" fmla="*/ 134538 w 158883"/>
                <a:gd name="connsiteY9" fmla="*/ 26263 h 138226"/>
                <a:gd name="connsiteX10" fmla="*/ 149555 w 158883"/>
                <a:gd name="connsiteY10" fmla="*/ 14130 h 138226"/>
                <a:gd name="connsiteX11" fmla="*/ 163650 w 158883"/>
                <a:gd name="connsiteY11" fmla="*/ 3021 h 138226"/>
                <a:gd name="connsiteX12" fmla="*/ 154270 w 158883"/>
                <a:gd name="connsiteY12" fmla="*/ 0 h 138226"/>
                <a:gd name="connsiteX13" fmla="*/ 127978 w 158883"/>
                <a:gd name="connsiteY13" fmla="*/ 4044 h 138226"/>
                <a:gd name="connsiteX14" fmla="*/ 96047 w 158883"/>
                <a:gd name="connsiteY14" fmla="*/ 14283 h 138226"/>
                <a:gd name="connsiteX15" fmla="*/ 68832 w 158883"/>
                <a:gd name="connsiteY15" fmla="*/ 13311 h 138226"/>
                <a:gd name="connsiteX16" fmla="*/ 53815 w 158883"/>
                <a:gd name="connsiteY16" fmla="*/ 16331 h 138226"/>
                <a:gd name="connsiteX17" fmla="*/ 32187 w 158883"/>
                <a:gd name="connsiteY17" fmla="*/ 16331 h 138226"/>
                <a:gd name="connsiteX18" fmla="*/ 22808 w 158883"/>
                <a:gd name="connsiteY18" fmla="*/ 22423 h 138226"/>
                <a:gd name="connsiteX19" fmla="*/ 8713 w 158883"/>
                <a:gd name="connsiteY19" fmla="*/ 40188 h 138226"/>
                <a:gd name="connsiteX20" fmla="*/ 8713 w 158883"/>
                <a:gd name="connsiteY20" fmla="*/ 53140 h 138226"/>
                <a:gd name="connsiteX21" fmla="*/ 6868 w 158883"/>
                <a:gd name="connsiteY21" fmla="*/ 72083 h 138226"/>
                <a:gd name="connsiteX22" fmla="*/ 18195 w 158883"/>
                <a:gd name="connsiteY22" fmla="*/ 92049 h 13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883" h="138226">
                  <a:moveTo>
                    <a:pt x="18195" y="92049"/>
                  </a:moveTo>
                  <a:cubicBezTo>
                    <a:pt x="11059" y="100273"/>
                    <a:pt x="4949" y="109333"/>
                    <a:pt x="0" y="119029"/>
                  </a:cubicBezTo>
                  <a:lnTo>
                    <a:pt x="1179" y="119592"/>
                  </a:lnTo>
                  <a:lnTo>
                    <a:pt x="3075" y="128704"/>
                  </a:lnTo>
                  <a:lnTo>
                    <a:pt x="24653" y="140889"/>
                  </a:lnTo>
                  <a:cubicBezTo>
                    <a:pt x="24653" y="140889"/>
                    <a:pt x="40643" y="128704"/>
                    <a:pt x="47204" y="127732"/>
                  </a:cubicBezTo>
                  <a:cubicBezTo>
                    <a:pt x="53764" y="126759"/>
                    <a:pt x="128900" y="83141"/>
                    <a:pt x="128900" y="83141"/>
                  </a:cubicBezTo>
                  <a:cubicBezTo>
                    <a:pt x="128900" y="83141"/>
                    <a:pt x="135512" y="72031"/>
                    <a:pt x="134538" y="67782"/>
                  </a:cubicBezTo>
                  <a:cubicBezTo>
                    <a:pt x="133564" y="63533"/>
                    <a:pt x="132693" y="52424"/>
                    <a:pt x="136435" y="47560"/>
                  </a:cubicBezTo>
                  <a:cubicBezTo>
                    <a:pt x="140176" y="42697"/>
                    <a:pt x="131719" y="34403"/>
                    <a:pt x="134538" y="26263"/>
                  </a:cubicBezTo>
                  <a:cubicBezTo>
                    <a:pt x="137357" y="18123"/>
                    <a:pt x="149555" y="14130"/>
                    <a:pt x="149555" y="14130"/>
                  </a:cubicBezTo>
                  <a:lnTo>
                    <a:pt x="163650" y="3021"/>
                  </a:lnTo>
                  <a:lnTo>
                    <a:pt x="154270" y="0"/>
                  </a:lnTo>
                  <a:cubicBezTo>
                    <a:pt x="145877" y="3138"/>
                    <a:pt x="136927" y="4514"/>
                    <a:pt x="127978" y="4044"/>
                  </a:cubicBezTo>
                  <a:cubicBezTo>
                    <a:pt x="113883" y="3021"/>
                    <a:pt x="111064" y="14283"/>
                    <a:pt x="96047" y="14283"/>
                  </a:cubicBezTo>
                  <a:cubicBezTo>
                    <a:pt x="81030" y="14283"/>
                    <a:pt x="72574" y="18328"/>
                    <a:pt x="68832" y="13311"/>
                  </a:cubicBezTo>
                  <a:cubicBezTo>
                    <a:pt x="65091" y="8294"/>
                    <a:pt x="64117" y="11263"/>
                    <a:pt x="53815" y="16331"/>
                  </a:cubicBezTo>
                  <a:cubicBezTo>
                    <a:pt x="43513" y="21400"/>
                    <a:pt x="36902" y="20376"/>
                    <a:pt x="32187" y="16331"/>
                  </a:cubicBezTo>
                  <a:cubicBezTo>
                    <a:pt x="27471" y="12287"/>
                    <a:pt x="23730" y="17355"/>
                    <a:pt x="22808" y="22423"/>
                  </a:cubicBezTo>
                  <a:cubicBezTo>
                    <a:pt x="21885" y="27492"/>
                    <a:pt x="23320" y="38038"/>
                    <a:pt x="8713" y="40188"/>
                  </a:cubicBezTo>
                  <a:cubicBezTo>
                    <a:pt x="7739" y="44898"/>
                    <a:pt x="5996" y="49710"/>
                    <a:pt x="8713" y="53140"/>
                  </a:cubicBezTo>
                  <a:cubicBezTo>
                    <a:pt x="12454" y="58260"/>
                    <a:pt x="7995" y="64045"/>
                    <a:pt x="6868" y="72083"/>
                  </a:cubicBezTo>
                  <a:cubicBezTo>
                    <a:pt x="25319" y="71212"/>
                    <a:pt x="22654" y="87800"/>
                    <a:pt x="18195" y="92049"/>
                  </a:cubicBezTo>
                  <a:close/>
                </a:path>
              </a:pathLst>
            </a:custGeom>
            <a:grpFill/>
            <a:ln w="3841" cap="flat">
              <a:solidFill>
                <a:srgbClr val="FFFFFF"/>
              </a:solidFill>
              <a:prstDash val="solid"/>
              <a:miter/>
            </a:ln>
          </p:spPr>
          <p:txBody>
            <a:bodyPr rtlCol="0" anchor="ctr"/>
            <a:lstStyle/>
            <a:p>
              <a:endParaRPr lang="en-US" sz="1350"/>
            </a:p>
          </p:txBody>
        </p:sp>
        <p:sp>
          <p:nvSpPr>
            <p:cNvPr id="375" name="Freeform 374">
              <a:extLst>
                <a:ext uri="{FF2B5EF4-FFF2-40B4-BE49-F238E27FC236}">
                  <a16:creationId xmlns:a16="http://schemas.microsoft.com/office/drawing/2014/main" id="{546A842C-B14B-6A4F-A525-690B03593770}"/>
                </a:ext>
              </a:extLst>
            </p:cNvPr>
            <p:cNvSpPr/>
            <p:nvPr/>
          </p:nvSpPr>
          <p:spPr>
            <a:xfrm>
              <a:off x="7841237" y="3667370"/>
              <a:ext cx="82004" cy="112629"/>
            </a:xfrm>
            <a:custGeom>
              <a:avLst/>
              <a:gdLst>
                <a:gd name="connsiteX0" fmla="*/ 76496 w 82004"/>
                <a:gd name="connsiteY0" fmla="*/ 38550 h 112629"/>
                <a:gd name="connsiteX1" fmla="*/ 76496 w 82004"/>
                <a:gd name="connsiteY1" fmla="*/ 36502 h 112629"/>
                <a:gd name="connsiteX2" fmla="*/ 73728 w 82004"/>
                <a:gd name="connsiteY2" fmla="*/ 34608 h 112629"/>
                <a:gd name="connsiteX3" fmla="*/ 43797 w 82004"/>
                <a:gd name="connsiteY3" fmla="*/ 0 h 112629"/>
                <a:gd name="connsiteX4" fmla="*/ 39389 w 82004"/>
                <a:gd name="connsiteY4" fmla="*/ 563 h 112629"/>
                <a:gd name="connsiteX5" fmla="*/ 17811 w 82004"/>
                <a:gd name="connsiteY5" fmla="*/ 5683 h 112629"/>
                <a:gd name="connsiteX6" fmla="*/ 3768 w 82004"/>
                <a:gd name="connsiteY6" fmla="*/ 16997 h 112629"/>
                <a:gd name="connsiteX7" fmla="*/ 11200 w 82004"/>
                <a:gd name="connsiteY7" fmla="*/ 30615 h 112629"/>
                <a:gd name="connsiteX8" fmla="*/ 9765 w 82004"/>
                <a:gd name="connsiteY8" fmla="*/ 41570 h 112629"/>
                <a:gd name="connsiteX9" fmla="*/ 8688 w 82004"/>
                <a:gd name="connsiteY9" fmla="*/ 65120 h 112629"/>
                <a:gd name="connsiteX10" fmla="*/ 1000 w 82004"/>
                <a:gd name="connsiteY10" fmla="*/ 96195 h 112629"/>
                <a:gd name="connsiteX11" fmla="*/ 4486 w 82004"/>
                <a:gd name="connsiteY11" fmla="*/ 113243 h 112629"/>
                <a:gd name="connsiteX12" fmla="*/ 49844 w 82004"/>
                <a:gd name="connsiteY12" fmla="*/ 97322 h 112629"/>
                <a:gd name="connsiteX13" fmla="*/ 73062 w 82004"/>
                <a:gd name="connsiteY13" fmla="*/ 86724 h 112629"/>
                <a:gd name="connsiteX14" fmla="*/ 82903 w 82004"/>
                <a:gd name="connsiteY14" fmla="*/ 75717 h 112629"/>
                <a:gd name="connsiteX15" fmla="*/ 76496 w 82004"/>
                <a:gd name="connsiteY15" fmla="*/ 38550 h 11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004" h="112629">
                  <a:moveTo>
                    <a:pt x="76496" y="38550"/>
                  </a:moveTo>
                  <a:cubicBezTo>
                    <a:pt x="76572" y="37869"/>
                    <a:pt x="76572" y="37182"/>
                    <a:pt x="76496" y="36502"/>
                  </a:cubicBezTo>
                  <a:cubicBezTo>
                    <a:pt x="75542" y="35918"/>
                    <a:pt x="74618" y="35286"/>
                    <a:pt x="73728" y="34608"/>
                  </a:cubicBezTo>
                  <a:cubicBezTo>
                    <a:pt x="61151" y="25599"/>
                    <a:pt x="50893" y="13738"/>
                    <a:pt x="43797" y="0"/>
                  </a:cubicBezTo>
                  <a:cubicBezTo>
                    <a:pt x="42358" y="379"/>
                    <a:pt x="40877" y="569"/>
                    <a:pt x="39389" y="563"/>
                  </a:cubicBezTo>
                  <a:cubicBezTo>
                    <a:pt x="30932" y="563"/>
                    <a:pt x="21553" y="1587"/>
                    <a:pt x="17811" y="5683"/>
                  </a:cubicBezTo>
                  <a:cubicBezTo>
                    <a:pt x="15659" y="7935"/>
                    <a:pt x="9252" y="12236"/>
                    <a:pt x="3768" y="16997"/>
                  </a:cubicBezTo>
                  <a:cubicBezTo>
                    <a:pt x="6485" y="21860"/>
                    <a:pt x="5972" y="30051"/>
                    <a:pt x="11200" y="30615"/>
                  </a:cubicBezTo>
                  <a:cubicBezTo>
                    <a:pt x="18580" y="31383"/>
                    <a:pt x="17863" y="43516"/>
                    <a:pt x="9765" y="41570"/>
                  </a:cubicBezTo>
                  <a:cubicBezTo>
                    <a:pt x="1667" y="39625"/>
                    <a:pt x="1667" y="53345"/>
                    <a:pt x="8688" y="65120"/>
                  </a:cubicBezTo>
                  <a:cubicBezTo>
                    <a:pt x="15710" y="76895"/>
                    <a:pt x="-4637" y="90154"/>
                    <a:pt x="1000" y="96195"/>
                  </a:cubicBezTo>
                  <a:cubicBezTo>
                    <a:pt x="6639" y="102236"/>
                    <a:pt x="2026" y="109455"/>
                    <a:pt x="4486" y="113243"/>
                  </a:cubicBezTo>
                  <a:cubicBezTo>
                    <a:pt x="6946" y="117032"/>
                    <a:pt x="36826" y="111759"/>
                    <a:pt x="49844" y="97322"/>
                  </a:cubicBezTo>
                  <a:cubicBezTo>
                    <a:pt x="62863" y="82885"/>
                    <a:pt x="66399" y="84830"/>
                    <a:pt x="73062" y="86724"/>
                  </a:cubicBezTo>
                  <a:cubicBezTo>
                    <a:pt x="79724" y="88619"/>
                    <a:pt x="86439" y="81605"/>
                    <a:pt x="82903" y="75717"/>
                  </a:cubicBezTo>
                  <a:cubicBezTo>
                    <a:pt x="77457" y="64130"/>
                    <a:pt x="75244" y="51289"/>
                    <a:pt x="76496" y="38550"/>
                  </a:cubicBezTo>
                  <a:close/>
                </a:path>
              </a:pathLst>
            </a:custGeom>
            <a:grpFill/>
            <a:ln w="3841" cap="flat">
              <a:solidFill>
                <a:srgbClr val="FFFFFF"/>
              </a:solidFill>
              <a:prstDash val="solid"/>
              <a:miter/>
            </a:ln>
          </p:spPr>
          <p:txBody>
            <a:bodyPr rtlCol="0" anchor="ctr"/>
            <a:lstStyle/>
            <a:p>
              <a:endParaRPr lang="en-US" sz="1350"/>
            </a:p>
          </p:txBody>
        </p:sp>
        <p:sp>
          <p:nvSpPr>
            <p:cNvPr id="376" name="Freeform 375">
              <a:extLst>
                <a:ext uri="{FF2B5EF4-FFF2-40B4-BE49-F238E27FC236}">
                  <a16:creationId xmlns:a16="http://schemas.microsoft.com/office/drawing/2014/main" id="{1840D268-69A8-6441-BCEA-71DBC73164EF}"/>
                </a:ext>
              </a:extLst>
            </p:cNvPr>
            <p:cNvSpPr/>
            <p:nvPr/>
          </p:nvSpPr>
          <p:spPr>
            <a:xfrm>
              <a:off x="6948248" y="4012595"/>
              <a:ext cx="97380" cy="143346"/>
            </a:xfrm>
            <a:custGeom>
              <a:avLst/>
              <a:gdLst>
                <a:gd name="connsiteX0" fmla="*/ 99624 w 97380"/>
                <a:gd name="connsiteY0" fmla="*/ 119472 h 143346"/>
                <a:gd name="connsiteX1" fmla="*/ 90040 w 97380"/>
                <a:gd name="connsiteY1" fmla="*/ 69966 h 143346"/>
                <a:gd name="connsiteX2" fmla="*/ 72922 w 97380"/>
                <a:gd name="connsiteY2" fmla="*/ 89933 h 143346"/>
                <a:gd name="connsiteX3" fmla="*/ 74357 w 97380"/>
                <a:gd name="connsiteY3" fmla="*/ 62287 h 143346"/>
                <a:gd name="connsiteX4" fmla="*/ 92859 w 97380"/>
                <a:gd name="connsiteY4" fmla="*/ 36178 h 143346"/>
                <a:gd name="connsiteX5" fmla="*/ 75792 w 97380"/>
                <a:gd name="connsiteY5" fmla="*/ 30034 h 143346"/>
                <a:gd name="connsiteX6" fmla="*/ 48731 w 97380"/>
                <a:gd name="connsiteY6" fmla="*/ 31570 h 143346"/>
                <a:gd name="connsiteX7" fmla="*/ 37301 w 97380"/>
                <a:gd name="connsiteY7" fmla="*/ 19284 h 143346"/>
                <a:gd name="connsiteX8" fmla="*/ 21618 w 97380"/>
                <a:gd name="connsiteY8" fmla="*/ 5461 h 143346"/>
                <a:gd name="connsiteX9" fmla="*/ 1680 w 97380"/>
                <a:gd name="connsiteY9" fmla="*/ 5461 h 143346"/>
                <a:gd name="connsiteX10" fmla="*/ 17364 w 97380"/>
                <a:gd name="connsiteY10" fmla="*/ 26963 h 143346"/>
                <a:gd name="connsiteX11" fmla="*/ 4551 w 97380"/>
                <a:gd name="connsiteY11" fmla="*/ 37714 h 143346"/>
                <a:gd name="connsiteX12" fmla="*/ 10240 w 97380"/>
                <a:gd name="connsiteY12" fmla="*/ 76110 h 143346"/>
                <a:gd name="connsiteX13" fmla="*/ 18645 w 97380"/>
                <a:gd name="connsiteY13" fmla="*/ 123056 h 143346"/>
                <a:gd name="connsiteX14" fmla="*/ 34534 w 97380"/>
                <a:gd name="connsiteY14" fmla="*/ 118346 h 143346"/>
                <a:gd name="connsiteX15" fmla="*/ 53497 w 97380"/>
                <a:gd name="connsiteY15" fmla="*/ 108516 h 143346"/>
                <a:gd name="connsiteX16" fmla="*/ 67899 w 97380"/>
                <a:gd name="connsiteY16" fmla="*/ 95974 h 143346"/>
                <a:gd name="connsiteX17" fmla="*/ 80558 w 97380"/>
                <a:gd name="connsiteY17" fmla="*/ 130889 h 143346"/>
                <a:gd name="connsiteX18" fmla="*/ 84300 w 97380"/>
                <a:gd name="connsiteY18" fmla="*/ 143790 h 143346"/>
                <a:gd name="connsiteX19" fmla="*/ 92808 w 97380"/>
                <a:gd name="connsiteY19" fmla="*/ 136315 h 143346"/>
                <a:gd name="connsiteX20" fmla="*/ 99624 w 97380"/>
                <a:gd name="connsiteY20" fmla="*/ 119472 h 1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380" h="143346">
                  <a:moveTo>
                    <a:pt x="99624" y="119472"/>
                  </a:moveTo>
                  <a:cubicBezTo>
                    <a:pt x="95422" y="94335"/>
                    <a:pt x="93115" y="69966"/>
                    <a:pt x="90040" y="69966"/>
                  </a:cubicBezTo>
                  <a:cubicBezTo>
                    <a:pt x="85735" y="69966"/>
                    <a:pt x="79790" y="91520"/>
                    <a:pt x="72922" y="89933"/>
                  </a:cubicBezTo>
                  <a:cubicBezTo>
                    <a:pt x="66054" y="88346"/>
                    <a:pt x="65798" y="62287"/>
                    <a:pt x="74357" y="62287"/>
                  </a:cubicBezTo>
                  <a:cubicBezTo>
                    <a:pt x="82916" y="62287"/>
                    <a:pt x="92859" y="42321"/>
                    <a:pt x="92859" y="36178"/>
                  </a:cubicBezTo>
                  <a:cubicBezTo>
                    <a:pt x="92859" y="30034"/>
                    <a:pt x="84351" y="30034"/>
                    <a:pt x="75792" y="30034"/>
                  </a:cubicBezTo>
                  <a:cubicBezTo>
                    <a:pt x="67233" y="30034"/>
                    <a:pt x="48731" y="31570"/>
                    <a:pt x="48731" y="31570"/>
                  </a:cubicBezTo>
                  <a:cubicBezTo>
                    <a:pt x="48731" y="31570"/>
                    <a:pt x="37301" y="26963"/>
                    <a:pt x="37301" y="19284"/>
                  </a:cubicBezTo>
                  <a:cubicBezTo>
                    <a:pt x="37301" y="11604"/>
                    <a:pt x="33047" y="5461"/>
                    <a:pt x="21618" y="5461"/>
                  </a:cubicBezTo>
                  <a:cubicBezTo>
                    <a:pt x="10189" y="5461"/>
                    <a:pt x="10240" y="-6826"/>
                    <a:pt x="1680" y="5461"/>
                  </a:cubicBezTo>
                  <a:cubicBezTo>
                    <a:pt x="-6878" y="17747"/>
                    <a:pt x="20183" y="17747"/>
                    <a:pt x="17364" y="26963"/>
                  </a:cubicBezTo>
                  <a:cubicBezTo>
                    <a:pt x="14545" y="36178"/>
                    <a:pt x="5935" y="30034"/>
                    <a:pt x="4551" y="37714"/>
                  </a:cubicBezTo>
                  <a:cubicBezTo>
                    <a:pt x="3846" y="50764"/>
                    <a:pt x="5780" y="63823"/>
                    <a:pt x="10240" y="76110"/>
                  </a:cubicBezTo>
                  <a:cubicBezTo>
                    <a:pt x="15372" y="91252"/>
                    <a:pt x="18205" y="107076"/>
                    <a:pt x="18645" y="123056"/>
                  </a:cubicBezTo>
                  <a:cubicBezTo>
                    <a:pt x="25257" y="121674"/>
                    <a:pt x="28383" y="118346"/>
                    <a:pt x="34534" y="118346"/>
                  </a:cubicBezTo>
                  <a:cubicBezTo>
                    <a:pt x="42273" y="118346"/>
                    <a:pt x="52779" y="117220"/>
                    <a:pt x="53497" y="108516"/>
                  </a:cubicBezTo>
                  <a:cubicBezTo>
                    <a:pt x="54214" y="99813"/>
                    <a:pt x="62978" y="93158"/>
                    <a:pt x="67899" y="95974"/>
                  </a:cubicBezTo>
                  <a:cubicBezTo>
                    <a:pt x="72819" y="98789"/>
                    <a:pt x="80251" y="119882"/>
                    <a:pt x="80558" y="130889"/>
                  </a:cubicBezTo>
                  <a:cubicBezTo>
                    <a:pt x="80989" y="135384"/>
                    <a:pt x="82258" y="139760"/>
                    <a:pt x="84300" y="143790"/>
                  </a:cubicBezTo>
                  <a:cubicBezTo>
                    <a:pt x="86921" y="141065"/>
                    <a:pt x="89767" y="138565"/>
                    <a:pt x="92808" y="136315"/>
                  </a:cubicBezTo>
                  <a:cubicBezTo>
                    <a:pt x="94204" y="130386"/>
                    <a:pt x="96503" y="124705"/>
                    <a:pt x="99624" y="119472"/>
                  </a:cubicBezTo>
                  <a:close/>
                </a:path>
              </a:pathLst>
            </a:custGeom>
            <a:grpFill/>
            <a:ln w="3841" cap="flat">
              <a:solidFill>
                <a:srgbClr val="FFFFFF"/>
              </a:solidFill>
              <a:prstDash val="solid"/>
              <a:miter/>
            </a:ln>
          </p:spPr>
          <p:txBody>
            <a:bodyPr rtlCol="0" anchor="ctr"/>
            <a:lstStyle/>
            <a:p>
              <a:endParaRPr lang="en-US" sz="1350"/>
            </a:p>
          </p:txBody>
        </p:sp>
        <p:sp>
          <p:nvSpPr>
            <p:cNvPr id="377" name="Freeform 376">
              <a:extLst>
                <a:ext uri="{FF2B5EF4-FFF2-40B4-BE49-F238E27FC236}">
                  <a16:creationId xmlns:a16="http://schemas.microsoft.com/office/drawing/2014/main" id="{5FD99C58-1A8D-0D49-8DDA-0FA98C5CEBF8}"/>
                </a:ext>
              </a:extLst>
            </p:cNvPr>
            <p:cNvSpPr/>
            <p:nvPr/>
          </p:nvSpPr>
          <p:spPr>
            <a:xfrm>
              <a:off x="6485579" y="3748411"/>
              <a:ext cx="656034" cy="747447"/>
            </a:xfrm>
            <a:custGeom>
              <a:avLst/>
              <a:gdLst>
                <a:gd name="connsiteX0" fmla="*/ 655010 w 656034"/>
                <a:gd name="connsiteY0" fmla="*/ 220292 h 747447"/>
                <a:gd name="connsiteX1" fmla="*/ 660647 w 656034"/>
                <a:gd name="connsiteY1" fmla="*/ 208108 h 747447"/>
                <a:gd name="connsiteX2" fmla="*/ 646553 w 656034"/>
                <a:gd name="connsiteY2" fmla="*/ 200019 h 747447"/>
                <a:gd name="connsiteX3" fmla="*/ 637173 w 656034"/>
                <a:gd name="connsiteY3" fmla="*/ 182817 h 747447"/>
                <a:gd name="connsiteX4" fmla="*/ 624975 w 656034"/>
                <a:gd name="connsiteY4" fmla="*/ 184814 h 747447"/>
                <a:gd name="connsiteX5" fmla="*/ 596786 w 656034"/>
                <a:gd name="connsiteY5" fmla="*/ 185838 h 747447"/>
                <a:gd name="connsiteX6" fmla="*/ 576285 w 656034"/>
                <a:gd name="connsiteY6" fmla="*/ 200019 h 747447"/>
                <a:gd name="connsiteX7" fmla="*/ 566906 w 656034"/>
                <a:gd name="connsiteY7" fmla="*/ 210258 h 747447"/>
                <a:gd name="connsiteX8" fmla="*/ 555631 w 656034"/>
                <a:gd name="connsiteY8" fmla="*/ 221419 h 747447"/>
                <a:gd name="connsiteX9" fmla="*/ 543381 w 656034"/>
                <a:gd name="connsiteY9" fmla="*/ 226538 h 747447"/>
                <a:gd name="connsiteX10" fmla="*/ 546200 w 656034"/>
                <a:gd name="connsiteY10" fmla="*/ 248808 h 747447"/>
                <a:gd name="connsiteX11" fmla="*/ 522777 w 656034"/>
                <a:gd name="connsiteY11" fmla="*/ 251879 h 747447"/>
                <a:gd name="connsiteX12" fmla="*/ 500175 w 656034"/>
                <a:gd name="connsiteY12" fmla="*/ 249832 h 747447"/>
                <a:gd name="connsiteX13" fmla="*/ 484235 w 656034"/>
                <a:gd name="connsiteY13" fmla="*/ 245787 h 747447"/>
                <a:gd name="connsiteX14" fmla="*/ 476753 w 656034"/>
                <a:gd name="connsiteY14" fmla="*/ 228534 h 747447"/>
                <a:gd name="connsiteX15" fmla="*/ 469219 w 656034"/>
                <a:gd name="connsiteY15" fmla="*/ 215428 h 747447"/>
                <a:gd name="connsiteX16" fmla="*/ 459839 w 656034"/>
                <a:gd name="connsiteY16" fmla="*/ 227562 h 747447"/>
                <a:gd name="connsiteX17" fmla="*/ 458917 w 656034"/>
                <a:gd name="connsiteY17" fmla="*/ 253876 h 747447"/>
                <a:gd name="connsiteX18" fmla="*/ 417555 w 656034"/>
                <a:gd name="connsiteY18" fmla="*/ 257921 h 747447"/>
                <a:gd name="connsiteX19" fmla="*/ 386804 w 656034"/>
                <a:gd name="connsiteY19" fmla="*/ 244763 h 747447"/>
                <a:gd name="connsiteX20" fmla="*/ 373632 w 656034"/>
                <a:gd name="connsiteY20" fmla="*/ 230582 h 747447"/>
                <a:gd name="connsiteX21" fmla="*/ 351132 w 656034"/>
                <a:gd name="connsiteY21" fmla="*/ 234627 h 747447"/>
                <a:gd name="connsiteX22" fmla="*/ 331400 w 656034"/>
                <a:gd name="connsiteY22" fmla="*/ 222493 h 747447"/>
                <a:gd name="connsiteX23" fmla="*/ 313564 w 656034"/>
                <a:gd name="connsiteY23" fmla="*/ 212254 h 747447"/>
                <a:gd name="connsiteX24" fmla="*/ 294754 w 656034"/>
                <a:gd name="connsiteY24" fmla="*/ 202015 h 747447"/>
                <a:gd name="connsiteX25" fmla="*/ 282556 w 656034"/>
                <a:gd name="connsiteY25" fmla="*/ 191776 h 747447"/>
                <a:gd name="connsiteX26" fmla="*/ 286297 w 656034"/>
                <a:gd name="connsiteY26" fmla="*/ 172527 h 747447"/>
                <a:gd name="connsiteX27" fmla="*/ 297573 w 656034"/>
                <a:gd name="connsiteY27" fmla="*/ 156298 h 747447"/>
                <a:gd name="connsiteX28" fmla="*/ 287322 w 656034"/>
                <a:gd name="connsiteY28" fmla="*/ 145189 h 747447"/>
                <a:gd name="connsiteX29" fmla="*/ 273228 w 656034"/>
                <a:gd name="connsiteY29" fmla="*/ 132032 h 747447"/>
                <a:gd name="connsiteX30" fmla="*/ 253496 w 656034"/>
                <a:gd name="connsiteY30" fmla="*/ 116673 h 747447"/>
                <a:gd name="connsiteX31" fmla="*/ 245039 w 656034"/>
                <a:gd name="connsiteY31" fmla="*/ 96195 h 747447"/>
                <a:gd name="connsiteX32" fmla="*/ 250677 w 656034"/>
                <a:gd name="connsiteY32" fmla="*/ 85086 h 747447"/>
                <a:gd name="connsiteX33" fmla="*/ 264772 w 656034"/>
                <a:gd name="connsiteY33" fmla="*/ 75973 h 747447"/>
                <a:gd name="connsiteX34" fmla="*/ 251599 w 656034"/>
                <a:gd name="connsiteY34" fmla="*/ 53704 h 747447"/>
                <a:gd name="connsiteX35" fmla="*/ 250677 w 656034"/>
                <a:gd name="connsiteY35" fmla="*/ 29386 h 747447"/>
                <a:gd name="connsiteX36" fmla="*/ 236583 w 656034"/>
                <a:gd name="connsiteY36" fmla="*/ 12184 h 747447"/>
                <a:gd name="connsiteX37" fmla="*/ 227204 w 656034"/>
                <a:gd name="connsiteY37" fmla="*/ 0 h 747447"/>
                <a:gd name="connsiteX38" fmla="*/ 217824 w 656034"/>
                <a:gd name="connsiteY38" fmla="*/ 1024 h 747447"/>
                <a:gd name="connsiteX39" fmla="*/ 208394 w 656034"/>
                <a:gd name="connsiteY39" fmla="*/ 19249 h 747447"/>
                <a:gd name="connsiteX40" fmla="*/ 184919 w 656034"/>
                <a:gd name="connsiteY40" fmla="*/ 29488 h 747447"/>
                <a:gd name="connsiteX41" fmla="*/ 149043 w 656034"/>
                <a:gd name="connsiteY41" fmla="*/ 22423 h 747447"/>
                <a:gd name="connsiteX42" fmla="*/ 136844 w 656034"/>
                <a:gd name="connsiteY42" fmla="*/ 36604 h 747447"/>
                <a:gd name="connsiteX43" fmla="*/ 140586 w 656034"/>
                <a:gd name="connsiteY43" fmla="*/ 60871 h 747447"/>
                <a:gd name="connsiteX44" fmla="*/ 154681 w 656034"/>
                <a:gd name="connsiteY44" fmla="*/ 85188 h 747447"/>
                <a:gd name="connsiteX45" fmla="*/ 165956 w 656034"/>
                <a:gd name="connsiteY45" fmla="*/ 96298 h 747447"/>
                <a:gd name="connsiteX46" fmla="*/ 153758 w 656034"/>
                <a:gd name="connsiteY46" fmla="*/ 115547 h 747447"/>
                <a:gd name="connsiteX47" fmla="*/ 149043 w 656034"/>
                <a:gd name="connsiteY47" fmla="*/ 134796 h 747447"/>
                <a:gd name="connsiteX48" fmla="*/ 137767 w 656034"/>
                <a:gd name="connsiteY48" fmla="*/ 148977 h 747447"/>
                <a:gd name="connsiteX49" fmla="*/ 123724 w 656034"/>
                <a:gd name="connsiteY49" fmla="*/ 161111 h 747447"/>
                <a:gd name="connsiteX50" fmla="*/ 114294 w 656034"/>
                <a:gd name="connsiteY50" fmla="*/ 188449 h 747447"/>
                <a:gd name="connsiteX51" fmla="*/ 94561 w 656034"/>
                <a:gd name="connsiteY51" fmla="*/ 201657 h 747447"/>
                <a:gd name="connsiteX52" fmla="*/ 81441 w 656034"/>
                <a:gd name="connsiteY52" fmla="*/ 220855 h 747447"/>
                <a:gd name="connsiteX53" fmla="*/ 65450 w 656034"/>
                <a:gd name="connsiteY53" fmla="*/ 221879 h 747447"/>
                <a:gd name="connsiteX54" fmla="*/ 47665 w 656034"/>
                <a:gd name="connsiteY54" fmla="*/ 219882 h 747447"/>
                <a:gd name="connsiteX55" fmla="*/ 29777 w 656034"/>
                <a:gd name="connsiteY55" fmla="*/ 244149 h 747447"/>
                <a:gd name="connsiteX56" fmla="*/ 44795 w 656034"/>
                <a:gd name="connsiteY56" fmla="*/ 262375 h 747447"/>
                <a:gd name="connsiteX57" fmla="*/ 55045 w 656034"/>
                <a:gd name="connsiteY57" fmla="*/ 288689 h 747447"/>
                <a:gd name="connsiteX58" fmla="*/ 63502 w 656034"/>
                <a:gd name="connsiteY58" fmla="*/ 311983 h 747447"/>
                <a:gd name="connsiteX59" fmla="*/ 45666 w 656034"/>
                <a:gd name="connsiteY59" fmla="*/ 317102 h 747447"/>
                <a:gd name="connsiteX60" fmla="*/ 23115 w 656034"/>
                <a:gd name="connsiteY60" fmla="*/ 318126 h 747447"/>
                <a:gd name="connsiteX61" fmla="*/ 1487 w 656034"/>
                <a:gd name="connsiteY61" fmla="*/ 334303 h 747447"/>
                <a:gd name="connsiteX62" fmla="*/ 0 w 656034"/>
                <a:gd name="connsiteY62" fmla="*/ 336198 h 747447"/>
                <a:gd name="connsiteX63" fmla="*/ 21885 w 656034"/>
                <a:gd name="connsiteY63" fmla="*/ 357904 h 747447"/>
                <a:gd name="connsiteX64" fmla="*/ 47870 w 656034"/>
                <a:gd name="connsiteY64" fmla="*/ 359440 h 747447"/>
                <a:gd name="connsiteX65" fmla="*/ 14863 w 656034"/>
                <a:gd name="connsiteY65" fmla="*/ 371573 h 747447"/>
                <a:gd name="connsiteX66" fmla="*/ 65501 w 656034"/>
                <a:gd name="connsiteY66" fmla="*/ 415908 h 747447"/>
                <a:gd name="connsiteX67" fmla="*/ 90410 w 656034"/>
                <a:gd name="connsiteY67" fmla="*/ 389389 h 747447"/>
                <a:gd name="connsiteX68" fmla="*/ 97841 w 656034"/>
                <a:gd name="connsiteY68" fmla="*/ 376130 h 747447"/>
                <a:gd name="connsiteX69" fmla="*/ 103787 w 656034"/>
                <a:gd name="connsiteY69" fmla="*/ 402649 h 747447"/>
                <a:gd name="connsiteX70" fmla="*/ 103787 w 656034"/>
                <a:gd name="connsiteY70" fmla="*/ 426199 h 747447"/>
                <a:gd name="connsiteX71" fmla="*/ 108348 w 656034"/>
                <a:gd name="connsiteY71" fmla="*/ 469407 h 747447"/>
                <a:gd name="connsiteX72" fmla="*/ 119009 w 656034"/>
                <a:gd name="connsiteY72" fmla="*/ 513998 h 747447"/>
                <a:gd name="connsiteX73" fmla="*/ 134026 w 656034"/>
                <a:gd name="connsiteY73" fmla="*/ 535960 h 747447"/>
                <a:gd name="connsiteX74" fmla="*/ 134641 w 656034"/>
                <a:gd name="connsiteY74" fmla="*/ 568674 h 747447"/>
                <a:gd name="connsiteX75" fmla="*/ 141457 w 656034"/>
                <a:gd name="connsiteY75" fmla="*/ 584289 h 747447"/>
                <a:gd name="connsiteX76" fmla="*/ 164624 w 656034"/>
                <a:gd name="connsiteY76" fmla="*/ 650842 h 747447"/>
                <a:gd name="connsiteX77" fmla="*/ 178103 w 656034"/>
                <a:gd name="connsiteY77" fmla="*/ 674392 h 747447"/>
                <a:gd name="connsiteX78" fmla="*/ 220130 w 656034"/>
                <a:gd name="connsiteY78" fmla="*/ 749393 h 747447"/>
                <a:gd name="connsiteX79" fmla="*/ 232482 w 656034"/>
                <a:gd name="connsiteY79" fmla="*/ 734034 h 747447"/>
                <a:gd name="connsiteX80" fmla="*/ 254674 w 656034"/>
                <a:gd name="connsiteY80" fmla="*/ 710126 h 747447"/>
                <a:gd name="connsiteX81" fmla="*/ 263797 w 656034"/>
                <a:gd name="connsiteY81" fmla="*/ 692720 h 747447"/>
                <a:gd name="connsiteX82" fmla="*/ 270101 w 656034"/>
                <a:gd name="connsiteY82" fmla="*/ 674495 h 747447"/>
                <a:gd name="connsiteX83" fmla="*/ 277174 w 656034"/>
                <a:gd name="connsiteY83" fmla="*/ 641883 h 747447"/>
                <a:gd name="connsiteX84" fmla="*/ 280660 w 656034"/>
                <a:gd name="connsiteY84" fmla="*/ 600210 h 747447"/>
                <a:gd name="connsiteX85" fmla="*/ 282453 w 656034"/>
                <a:gd name="connsiteY85" fmla="*/ 567958 h 747447"/>
                <a:gd name="connsiteX86" fmla="*/ 291217 w 656034"/>
                <a:gd name="connsiteY86" fmla="*/ 546712 h 747447"/>
                <a:gd name="connsiteX87" fmla="*/ 314794 w 656034"/>
                <a:gd name="connsiteY87" fmla="*/ 529305 h 747447"/>
                <a:gd name="connsiteX88" fmla="*/ 331708 w 656034"/>
                <a:gd name="connsiteY88" fmla="*/ 513230 h 747447"/>
                <a:gd name="connsiteX89" fmla="*/ 334680 w 656034"/>
                <a:gd name="connsiteY89" fmla="*/ 498486 h 747447"/>
                <a:gd name="connsiteX90" fmla="*/ 361896 w 656034"/>
                <a:gd name="connsiteY90" fmla="*/ 451182 h 747447"/>
                <a:gd name="connsiteX91" fmla="*/ 383166 w 656034"/>
                <a:gd name="connsiteY91" fmla="*/ 438895 h 747447"/>
                <a:gd name="connsiteX92" fmla="*/ 408791 w 656034"/>
                <a:gd name="connsiteY92" fmla="*/ 416420 h 747447"/>
                <a:gd name="connsiteX93" fmla="*/ 431906 w 656034"/>
                <a:gd name="connsiteY93" fmla="*/ 416420 h 747447"/>
                <a:gd name="connsiteX94" fmla="*/ 432777 w 656034"/>
                <a:gd name="connsiteY94" fmla="*/ 403058 h 747447"/>
                <a:gd name="connsiteX95" fmla="*/ 475317 w 656034"/>
                <a:gd name="connsiteY95" fmla="*/ 387700 h 747447"/>
                <a:gd name="connsiteX96" fmla="*/ 481263 w 656034"/>
                <a:gd name="connsiteY96" fmla="*/ 387086 h 747447"/>
                <a:gd name="connsiteX97" fmla="*/ 472857 w 656034"/>
                <a:gd name="connsiteY97" fmla="*/ 340140 h 747447"/>
                <a:gd name="connsiteX98" fmla="*/ 467168 w 656034"/>
                <a:gd name="connsiteY98" fmla="*/ 301744 h 747447"/>
                <a:gd name="connsiteX99" fmla="*/ 479981 w 656034"/>
                <a:gd name="connsiteY99" fmla="*/ 290992 h 747447"/>
                <a:gd name="connsiteX100" fmla="*/ 464298 w 656034"/>
                <a:gd name="connsiteY100" fmla="*/ 269490 h 747447"/>
                <a:gd name="connsiteX101" fmla="*/ 484235 w 656034"/>
                <a:gd name="connsiteY101" fmla="*/ 269490 h 747447"/>
                <a:gd name="connsiteX102" fmla="*/ 499919 w 656034"/>
                <a:gd name="connsiteY102" fmla="*/ 283313 h 747447"/>
                <a:gd name="connsiteX103" fmla="*/ 511348 w 656034"/>
                <a:gd name="connsiteY103" fmla="*/ 295600 h 747447"/>
                <a:gd name="connsiteX104" fmla="*/ 538410 w 656034"/>
                <a:gd name="connsiteY104" fmla="*/ 294064 h 747447"/>
                <a:gd name="connsiteX105" fmla="*/ 555477 w 656034"/>
                <a:gd name="connsiteY105" fmla="*/ 300207 h 747447"/>
                <a:gd name="connsiteX106" fmla="*/ 536974 w 656034"/>
                <a:gd name="connsiteY106" fmla="*/ 326317 h 747447"/>
                <a:gd name="connsiteX107" fmla="*/ 535539 w 656034"/>
                <a:gd name="connsiteY107" fmla="*/ 353962 h 747447"/>
                <a:gd name="connsiteX108" fmla="*/ 552657 w 656034"/>
                <a:gd name="connsiteY108" fmla="*/ 333996 h 747447"/>
                <a:gd name="connsiteX109" fmla="*/ 562242 w 656034"/>
                <a:gd name="connsiteY109" fmla="*/ 383502 h 747447"/>
                <a:gd name="connsiteX110" fmla="*/ 565727 w 656034"/>
                <a:gd name="connsiteY110" fmla="*/ 381096 h 747447"/>
                <a:gd name="connsiteX111" fmla="*/ 572339 w 656034"/>
                <a:gd name="connsiteY111" fmla="*/ 353758 h 747447"/>
                <a:gd name="connsiteX112" fmla="*/ 577002 w 656034"/>
                <a:gd name="connsiteY112" fmla="*/ 328467 h 747447"/>
                <a:gd name="connsiteX113" fmla="*/ 595812 w 656034"/>
                <a:gd name="connsiteY113" fmla="*/ 329440 h 747447"/>
                <a:gd name="connsiteX114" fmla="*/ 604269 w 656034"/>
                <a:gd name="connsiteY114" fmla="*/ 298057 h 747447"/>
                <a:gd name="connsiteX115" fmla="*/ 610830 w 656034"/>
                <a:gd name="connsiteY115" fmla="*/ 266675 h 747447"/>
                <a:gd name="connsiteX116" fmla="*/ 626769 w 656034"/>
                <a:gd name="connsiteY116" fmla="*/ 246453 h 747447"/>
                <a:gd name="connsiteX117" fmla="*/ 646501 w 656034"/>
                <a:gd name="connsiteY117" fmla="*/ 237289 h 747447"/>
                <a:gd name="connsiteX118" fmla="*/ 656752 w 656034"/>
                <a:gd name="connsiteY118" fmla="*/ 237289 h 747447"/>
                <a:gd name="connsiteX119" fmla="*/ 655010 w 656034"/>
                <a:gd name="connsiteY119" fmla="*/ 220292 h 74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56034" h="747447">
                  <a:moveTo>
                    <a:pt x="655010" y="220292"/>
                  </a:moveTo>
                  <a:cubicBezTo>
                    <a:pt x="658751" y="218244"/>
                    <a:pt x="660647" y="208108"/>
                    <a:pt x="660647" y="208108"/>
                  </a:cubicBezTo>
                  <a:cubicBezTo>
                    <a:pt x="660647" y="208108"/>
                    <a:pt x="648449" y="206060"/>
                    <a:pt x="646553" y="200019"/>
                  </a:cubicBezTo>
                  <a:cubicBezTo>
                    <a:pt x="644656" y="193978"/>
                    <a:pt x="637173" y="187886"/>
                    <a:pt x="637173" y="182817"/>
                  </a:cubicBezTo>
                  <a:cubicBezTo>
                    <a:pt x="637173" y="177749"/>
                    <a:pt x="630562" y="179746"/>
                    <a:pt x="624975" y="184814"/>
                  </a:cubicBezTo>
                  <a:cubicBezTo>
                    <a:pt x="619389" y="189882"/>
                    <a:pt x="608984" y="178773"/>
                    <a:pt x="596786" y="185838"/>
                  </a:cubicBezTo>
                  <a:cubicBezTo>
                    <a:pt x="584588" y="192903"/>
                    <a:pt x="581769" y="201196"/>
                    <a:pt x="576285" y="200019"/>
                  </a:cubicBezTo>
                  <a:cubicBezTo>
                    <a:pt x="570801" y="198841"/>
                    <a:pt x="571570" y="205138"/>
                    <a:pt x="566906" y="210258"/>
                  </a:cubicBezTo>
                  <a:cubicBezTo>
                    <a:pt x="562242" y="215377"/>
                    <a:pt x="558398" y="221419"/>
                    <a:pt x="555631" y="221419"/>
                  </a:cubicBezTo>
                  <a:cubicBezTo>
                    <a:pt x="551350" y="222609"/>
                    <a:pt x="547235" y="224329"/>
                    <a:pt x="543381" y="226538"/>
                  </a:cubicBezTo>
                  <a:cubicBezTo>
                    <a:pt x="543381" y="226538"/>
                    <a:pt x="549992" y="241897"/>
                    <a:pt x="546200" y="248808"/>
                  </a:cubicBezTo>
                  <a:cubicBezTo>
                    <a:pt x="542407" y="255719"/>
                    <a:pt x="533079" y="248808"/>
                    <a:pt x="522777" y="251879"/>
                  </a:cubicBezTo>
                  <a:cubicBezTo>
                    <a:pt x="512476" y="254951"/>
                    <a:pt x="507709" y="247784"/>
                    <a:pt x="500175" y="249832"/>
                  </a:cubicBezTo>
                  <a:cubicBezTo>
                    <a:pt x="492641" y="251879"/>
                    <a:pt x="488028" y="244712"/>
                    <a:pt x="484235" y="245787"/>
                  </a:cubicBezTo>
                  <a:cubicBezTo>
                    <a:pt x="480443" y="246862"/>
                    <a:pt x="474856" y="236675"/>
                    <a:pt x="476753" y="228534"/>
                  </a:cubicBezTo>
                  <a:cubicBezTo>
                    <a:pt x="478649" y="220395"/>
                    <a:pt x="472960" y="209336"/>
                    <a:pt x="469219" y="215428"/>
                  </a:cubicBezTo>
                  <a:cubicBezTo>
                    <a:pt x="465477" y="221521"/>
                    <a:pt x="459839" y="218449"/>
                    <a:pt x="459839" y="227562"/>
                  </a:cubicBezTo>
                  <a:cubicBezTo>
                    <a:pt x="459839" y="236675"/>
                    <a:pt x="464554" y="248040"/>
                    <a:pt x="458917" y="253876"/>
                  </a:cubicBezTo>
                  <a:cubicBezTo>
                    <a:pt x="453278" y="259712"/>
                    <a:pt x="423040" y="262989"/>
                    <a:pt x="417555" y="257921"/>
                  </a:cubicBezTo>
                  <a:cubicBezTo>
                    <a:pt x="412072" y="252852"/>
                    <a:pt x="387521" y="249832"/>
                    <a:pt x="386804" y="244763"/>
                  </a:cubicBezTo>
                  <a:cubicBezTo>
                    <a:pt x="386086" y="239695"/>
                    <a:pt x="378347" y="230582"/>
                    <a:pt x="373632" y="230582"/>
                  </a:cubicBezTo>
                  <a:cubicBezTo>
                    <a:pt x="368917" y="230582"/>
                    <a:pt x="354874" y="237698"/>
                    <a:pt x="351132" y="234627"/>
                  </a:cubicBezTo>
                  <a:cubicBezTo>
                    <a:pt x="347391" y="231555"/>
                    <a:pt x="337960" y="223517"/>
                    <a:pt x="331400" y="222493"/>
                  </a:cubicBezTo>
                  <a:cubicBezTo>
                    <a:pt x="324840" y="221469"/>
                    <a:pt x="314486" y="216401"/>
                    <a:pt x="313564" y="212254"/>
                  </a:cubicBezTo>
                  <a:cubicBezTo>
                    <a:pt x="312641" y="208108"/>
                    <a:pt x="297573" y="206162"/>
                    <a:pt x="294754" y="202015"/>
                  </a:cubicBezTo>
                  <a:cubicBezTo>
                    <a:pt x="291935" y="197869"/>
                    <a:pt x="282556" y="196896"/>
                    <a:pt x="282556" y="191776"/>
                  </a:cubicBezTo>
                  <a:cubicBezTo>
                    <a:pt x="282556" y="186657"/>
                    <a:pt x="286297" y="178619"/>
                    <a:pt x="286297" y="172527"/>
                  </a:cubicBezTo>
                  <a:cubicBezTo>
                    <a:pt x="286297" y="166435"/>
                    <a:pt x="297573" y="160394"/>
                    <a:pt x="297573" y="156298"/>
                  </a:cubicBezTo>
                  <a:cubicBezTo>
                    <a:pt x="297573" y="152203"/>
                    <a:pt x="287322" y="145189"/>
                    <a:pt x="287322" y="145189"/>
                  </a:cubicBezTo>
                  <a:cubicBezTo>
                    <a:pt x="287322" y="145189"/>
                    <a:pt x="280711" y="132032"/>
                    <a:pt x="273228" y="132032"/>
                  </a:cubicBezTo>
                  <a:cubicBezTo>
                    <a:pt x="265745" y="132032"/>
                    <a:pt x="260056" y="117851"/>
                    <a:pt x="253496" y="116673"/>
                  </a:cubicBezTo>
                  <a:cubicBezTo>
                    <a:pt x="246936" y="115496"/>
                    <a:pt x="248781" y="101315"/>
                    <a:pt x="245039" y="96195"/>
                  </a:cubicBezTo>
                  <a:cubicBezTo>
                    <a:pt x="241297" y="91076"/>
                    <a:pt x="244117" y="78994"/>
                    <a:pt x="250677" y="85086"/>
                  </a:cubicBezTo>
                  <a:cubicBezTo>
                    <a:pt x="257237" y="91178"/>
                    <a:pt x="269435" y="85086"/>
                    <a:pt x="264772" y="75973"/>
                  </a:cubicBezTo>
                  <a:cubicBezTo>
                    <a:pt x="260107" y="66861"/>
                    <a:pt x="251599" y="58772"/>
                    <a:pt x="251599" y="53704"/>
                  </a:cubicBezTo>
                  <a:cubicBezTo>
                    <a:pt x="251599" y="48635"/>
                    <a:pt x="257237" y="33226"/>
                    <a:pt x="250677" y="29386"/>
                  </a:cubicBezTo>
                  <a:cubicBezTo>
                    <a:pt x="243994" y="25611"/>
                    <a:pt x="238966" y="19475"/>
                    <a:pt x="236583" y="12184"/>
                  </a:cubicBezTo>
                  <a:cubicBezTo>
                    <a:pt x="234779" y="7259"/>
                    <a:pt x="231505" y="3006"/>
                    <a:pt x="227204" y="0"/>
                  </a:cubicBezTo>
                  <a:lnTo>
                    <a:pt x="217824" y="1024"/>
                  </a:lnTo>
                  <a:cubicBezTo>
                    <a:pt x="217824" y="1024"/>
                    <a:pt x="212186" y="17253"/>
                    <a:pt x="208394" y="19249"/>
                  </a:cubicBezTo>
                  <a:cubicBezTo>
                    <a:pt x="204601" y="21246"/>
                    <a:pt x="191480" y="24369"/>
                    <a:pt x="184919" y="29488"/>
                  </a:cubicBezTo>
                  <a:cubicBezTo>
                    <a:pt x="178360" y="34608"/>
                    <a:pt x="159601" y="22423"/>
                    <a:pt x="149043" y="22423"/>
                  </a:cubicBezTo>
                  <a:cubicBezTo>
                    <a:pt x="138485" y="22423"/>
                    <a:pt x="132130" y="33533"/>
                    <a:pt x="136844" y="36604"/>
                  </a:cubicBezTo>
                  <a:cubicBezTo>
                    <a:pt x="141560" y="39676"/>
                    <a:pt x="140586" y="60871"/>
                    <a:pt x="140586" y="60871"/>
                  </a:cubicBezTo>
                  <a:cubicBezTo>
                    <a:pt x="140586" y="60871"/>
                    <a:pt x="146224" y="87236"/>
                    <a:pt x="154681" y="85188"/>
                  </a:cubicBezTo>
                  <a:cubicBezTo>
                    <a:pt x="163137" y="83141"/>
                    <a:pt x="173490" y="94301"/>
                    <a:pt x="165956" y="96298"/>
                  </a:cubicBezTo>
                  <a:cubicBezTo>
                    <a:pt x="158422" y="98294"/>
                    <a:pt x="154681" y="107458"/>
                    <a:pt x="153758" y="115547"/>
                  </a:cubicBezTo>
                  <a:cubicBezTo>
                    <a:pt x="152835" y="123636"/>
                    <a:pt x="154681" y="133773"/>
                    <a:pt x="149043" y="134796"/>
                  </a:cubicBezTo>
                  <a:cubicBezTo>
                    <a:pt x="143405" y="135820"/>
                    <a:pt x="137767" y="137817"/>
                    <a:pt x="137767" y="148977"/>
                  </a:cubicBezTo>
                  <a:cubicBezTo>
                    <a:pt x="137767" y="160138"/>
                    <a:pt x="125569" y="157066"/>
                    <a:pt x="123724" y="161111"/>
                  </a:cubicBezTo>
                  <a:cubicBezTo>
                    <a:pt x="121879" y="165155"/>
                    <a:pt x="117112" y="185428"/>
                    <a:pt x="114294" y="188449"/>
                  </a:cubicBezTo>
                  <a:cubicBezTo>
                    <a:pt x="111475" y="191469"/>
                    <a:pt x="95535" y="192544"/>
                    <a:pt x="94561" y="201657"/>
                  </a:cubicBezTo>
                  <a:cubicBezTo>
                    <a:pt x="93587" y="210770"/>
                    <a:pt x="86155" y="222135"/>
                    <a:pt x="81441" y="220855"/>
                  </a:cubicBezTo>
                  <a:cubicBezTo>
                    <a:pt x="76725" y="219575"/>
                    <a:pt x="68268" y="215736"/>
                    <a:pt x="65450" y="221879"/>
                  </a:cubicBezTo>
                  <a:cubicBezTo>
                    <a:pt x="62631" y="228023"/>
                    <a:pt x="50432" y="216760"/>
                    <a:pt x="47665" y="219882"/>
                  </a:cubicBezTo>
                  <a:cubicBezTo>
                    <a:pt x="44897" y="223006"/>
                    <a:pt x="29777" y="236060"/>
                    <a:pt x="29777" y="244149"/>
                  </a:cubicBezTo>
                  <a:cubicBezTo>
                    <a:pt x="29777" y="252238"/>
                    <a:pt x="45769" y="252238"/>
                    <a:pt x="44795" y="262375"/>
                  </a:cubicBezTo>
                  <a:cubicBezTo>
                    <a:pt x="44772" y="272122"/>
                    <a:pt x="48433" y="281520"/>
                    <a:pt x="55045" y="288689"/>
                  </a:cubicBezTo>
                  <a:cubicBezTo>
                    <a:pt x="59709" y="293808"/>
                    <a:pt x="67243" y="305941"/>
                    <a:pt x="63502" y="311983"/>
                  </a:cubicBezTo>
                  <a:cubicBezTo>
                    <a:pt x="59761" y="318024"/>
                    <a:pt x="54123" y="319047"/>
                    <a:pt x="45666" y="317102"/>
                  </a:cubicBezTo>
                  <a:cubicBezTo>
                    <a:pt x="37209" y="315157"/>
                    <a:pt x="38132" y="321146"/>
                    <a:pt x="23115" y="318126"/>
                  </a:cubicBezTo>
                  <a:cubicBezTo>
                    <a:pt x="8098" y="315105"/>
                    <a:pt x="7124" y="327239"/>
                    <a:pt x="1487" y="334303"/>
                  </a:cubicBezTo>
                  <a:cubicBezTo>
                    <a:pt x="1179" y="334764"/>
                    <a:pt x="615" y="335378"/>
                    <a:pt x="0" y="336198"/>
                  </a:cubicBezTo>
                  <a:cubicBezTo>
                    <a:pt x="7073" y="342239"/>
                    <a:pt x="10251" y="353041"/>
                    <a:pt x="21885" y="357904"/>
                  </a:cubicBezTo>
                  <a:cubicBezTo>
                    <a:pt x="35569" y="363638"/>
                    <a:pt x="47870" y="348433"/>
                    <a:pt x="47870" y="359440"/>
                  </a:cubicBezTo>
                  <a:cubicBezTo>
                    <a:pt x="47870" y="370447"/>
                    <a:pt x="15530" y="368143"/>
                    <a:pt x="14863" y="371573"/>
                  </a:cubicBezTo>
                  <a:cubicBezTo>
                    <a:pt x="14197" y="375004"/>
                    <a:pt x="48229" y="419338"/>
                    <a:pt x="65501" y="415908"/>
                  </a:cubicBezTo>
                  <a:cubicBezTo>
                    <a:pt x="82773" y="412478"/>
                    <a:pt x="95381" y="392410"/>
                    <a:pt x="90410" y="389389"/>
                  </a:cubicBezTo>
                  <a:cubicBezTo>
                    <a:pt x="85438" y="386369"/>
                    <a:pt x="93228" y="374031"/>
                    <a:pt x="97841" y="376130"/>
                  </a:cubicBezTo>
                  <a:cubicBezTo>
                    <a:pt x="102454" y="378229"/>
                    <a:pt x="98508" y="398092"/>
                    <a:pt x="103787" y="402649"/>
                  </a:cubicBezTo>
                  <a:cubicBezTo>
                    <a:pt x="109066" y="407205"/>
                    <a:pt x="107323" y="415550"/>
                    <a:pt x="103787" y="426199"/>
                  </a:cubicBezTo>
                  <a:cubicBezTo>
                    <a:pt x="100250" y="436847"/>
                    <a:pt x="107323" y="457632"/>
                    <a:pt x="108348" y="469407"/>
                  </a:cubicBezTo>
                  <a:cubicBezTo>
                    <a:pt x="109373" y="481182"/>
                    <a:pt x="116292" y="497104"/>
                    <a:pt x="119009" y="513998"/>
                  </a:cubicBezTo>
                  <a:cubicBezTo>
                    <a:pt x="128217" y="517338"/>
                    <a:pt x="134262" y="526178"/>
                    <a:pt x="134026" y="535960"/>
                  </a:cubicBezTo>
                  <a:cubicBezTo>
                    <a:pt x="134026" y="546814"/>
                    <a:pt x="134026" y="557770"/>
                    <a:pt x="134641" y="568674"/>
                  </a:cubicBezTo>
                  <a:cubicBezTo>
                    <a:pt x="136896" y="574357"/>
                    <a:pt x="139202" y="579681"/>
                    <a:pt x="141457" y="584289"/>
                  </a:cubicBezTo>
                  <a:cubicBezTo>
                    <a:pt x="150939" y="603589"/>
                    <a:pt x="158268" y="641525"/>
                    <a:pt x="164624" y="650842"/>
                  </a:cubicBezTo>
                  <a:cubicBezTo>
                    <a:pt x="169691" y="658350"/>
                    <a:pt x="174197" y="666221"/>
                    <a:pt x="178103" y="674392"/>
                  </a:cubicBezTo>
                  <a:cubicBezTo>
                    <a:pt x="193479" y="698658"/>
                    <a:pt x="203371" y="726253"/>
                    <a:pt x="220130" y="749393"/>
                  </a:cubicBezTo>
                  <a:cubicBezTo>
                    <a:pt x="225974" y="745937"/>
                    <a:pt x="230363" y="740479"/>
                    <a:pt x="232482" y="734034"/>
                  </a:cubicBezTo>
                  <a:cubicBezTo>
                    <a:pt x="235660" y="723386"/>
                    <a:pt x="253598" y="719239"/>
                    <a:pt x="254674" y="710126"/>
                  </a:cubicBezTo>
                  <a:cubicBezTo>
                    <a:pt x="255751" y="701014"/>
                    <a:pt x="257442" y="693846"/>
                    <a:pt x="263797" y="692720"/>
                  </a:cubicBezTo>
                  <a:cubicBezTo>
                    <a:pt x="270153" y="691593"/>
                    <a:pt x="270101" y="684375"/>
                    <a:pt x="270101" y="674495"/>
                  </a:cubicBezTo>
                  <a:cubicBezTo>
                    <a:pt x="270101" y="664614"/>
                    <a:pt x="270819" y="650637"/>
                    <a:pt x="277174" y="641883"/>
                  </a:cubicBezTo>
                  <a:cubicBezTo>
                    <a:pt x="283530" y="633129"/>
                    <a:pt x="284555" y="609681"/>
                    <a:pt x="280660" y="600210"/>
                  </a:cubicBezTo>
                  <a:cubicBezTo>
                    <a:pt x="276764" y="590739"/>
                    <a:pt x="278917" y="577429"/>
                    <a:pt x="282453" y="567958"/>
                  </a:cubicBezTo>
                  <a:cubicBezTo>
                    <a:pt x="285990" y="558486"/>
                    <a:pt x="284555" y="547480"/>
                    <a:pt x="291217" y="546712"/>
                  </a:cubicBezTo>
                  <a:cubicBezTo>
                    <a:pt x="297881" y="545944"/>
                    <a:pt x="307773" y="539493"/>
                    <a:pt x="314794" y="529305"/>
                  </a:cubicBezTo>
                  <a:cubicBezTo>
                    <a:pt x="319702" y="523229"/>
                    <a:pt x="325388" y="517824"/>
                    <a:pt x="331708" y="513230"/>
                  </a:cubicBezTo>
                  <a:cubicBezTo>
                    <a:pt x="331411" y="508141"/>
                    <a:pt x="332435" y="503063"/>
                    <a:pt x="334680" y="498486"/>
                  </a:cubicBezTo>
                  <a:cubicBezTo>
                    <a:pt x="342106" y="481828"/>
                    <a:pt x="351226" y="465977"/>
                    <a:pt x="361896" y="451182"/>
                  </a:cubicBezTo>
                  <a:cubicBezTo>
                    <a:pt x="366880" y="444214"/>
                    <a:pt x="374634" y="439735"/>
                    <a:pt x="383166" y="438895"/>
                  </a:cubicBezTo>
                  <a:cubicBezTo>
                    <a:pt x="384549" y="427222"/>
                    <a:pt x="395927" y="414936"/>
                    <a:pt x="408791" y="416420"/>
                  </a:cubicBezTo>
                  <a:cubicBezTo>
                    <a:pt x="416473" y="417265"/>
                    <a:pt x="424225" y="417265"/>
                    <a:pt x="431906" y="416420"/>
                  </a:cubicBezTo>
                  <a:cubicBezTo>
                    <a:pt x="432316" y="412478"/>
                    <a:pt x="431906" y="408485"/>
                    <a:pt x="432777" y="403058"/>
                  </a:cubicBezTo>
                  <a:cubicBezTo>
                    <a:pt x="434572" y="392103"/>
                    <a:pt x="464042" y="387700"/>
                    <a:pt x="475317" y="387700"/>
                  </a:cubicBezTo>
                  <a:cubicBezTo>
                    <a:pt x="477315" y="387703"/>
                    <a:pt x="479308" y="387497"/>
                    <a:pt x="481263" y="387086"/>
                  </a:cubicBezTo>
                  <a:cubicBezTo>
                    <a:pt x="480822" y="371106"/>
                    <a:pt x="477989" y="355281"/>
                    <a:pt x="472857" y="340140"/>
                  </a:cubicBezTo>
                  <a:cubicBezTo>
                    <a:pt x="468398" y="327853"/>
                    <a:pt x="466463" y="314794"/>
                    <a:pt x="467168" y="301744"/>
                  </a:cubicBezTo>
                  <a:cubicBezTo>
                    <a:pt x="468552" y="294064"/>
                    <a:pt x="477111" y="300207"/>
                    <a:pt x="479981" y="290992"/>
                  </a:cubicBezTo>
                  <a:cubicBezTo>
                    <a:pt x="482851" y="281777"/>
                    <a:pt x="455739" y="281777"/>
                    <a:pt x="464298" y="269490"/>
                  </a:cubicBezTo>
                  <a:cubicBezTo>
                    <a:pt x="472857" y="257204"/>
                    <a:pt x="472857" y="269490"/>
                    <a:pt x="484235" y="269490"/>
                  </a:cubicBezTo>
                  <a:cubicBezTo>
                    <a:pt x="495613" y="269490"/>
                    <a:pt x="499919" y="275634"/>
                    <a:pt x="499919" y="283313"/>
                  </a:cubicBezTo>
                  <a:cubicBezTo>
                    <a:pt x="499919" y="290992"/>
                    <a:pt x="511348" y="295600"/>
                    <a:pt x="511348" y="295600"/>
                  </a:cubicBezTo>
                  <a:cubicBezTo>
                    <a:pt x="511348" y="295600"/>
                    <a:pt x="529850" y="294064"/>
                    <a:pt x="538410" y="294064"/>
                  </a:cubicBezTo>
                  <a:cubicBezTo>
                    <a:pt x="546968" y="294064"/>
                    <a:pt x="555477" y="294064"/>
                    <a:pt x="555477" y="300207"/>
                  </a:cubicBezTo>
                  <a:cubicBezTo>
                    <a:pt x="555477" y="306351"/>
                    <a:pt x="545533" y="326317"/>
                    <a:pt x="536974" y="326317"/>
                  </a:cubicBezTo>
                  <a:cubicBezTo>
                    <a:pt x="528415" y="326317"/>
                    <a:pt x="528415" y="352478"/>
                    <a:pt x="535539" y="353962"/>
                  </a:cubicBezTo>
                  <a:cubicBezTo>
                    <a:pt x="542663" y="355447"/>
                    <a:pt x="548352" y="333996"/>
                    <a:pt x="552657" y="333996"/>
                  </a:cubicBezTo>
                  <a:cubicBezTo>
                    <a:pt x="555733" y="333996"/>
                    <a:pt x="557783" y="358365"/>
                    <a:pt x="562242" y="383502"/>
                  </a:cubicBezTo>
                  <a:cubicBezTo>
                    <a:pt x="563370" y="382119"/>
                    <a:pt x="564497" y="381096"/>
                    <a:pt x="565727" y="381096"/>
                  </a:cubicBezTo>
                  <a:cubicBezTo>
                    <a:pt x="571365" y="381096"/>
                    <a:pt x="568546" y="359850"/>
                    <a:pt x="572339" y="353758"/>
                  </a:cubicBezTo>
                  <a:cubicBezTo>
                    <a:pt x="576132" y="347665"/>
                    <a:pt x="574184" y="328467"/>
                    <a:pt x="577002" y="328467"/>
                  </a:cubicBezTo>
                  <a:cubicBezTo>
                    <a:pt x="579822" y="328467"/>
                    <a:pt x="596735" y="334508"/>
                    <a:pt x="595812" y="329440"/>
                  </a:cubicBezTo>
                  <a:cubicBezTo>
                    <a:pt x="594890" y="324372"/>
                    <a:pt x="606063" y="307170"/>
                    <a:pt x="604269" y="298057"/>
                  </a:cubicBezTo>
                  <a:cubicBezTo>
                    <a:pt x="602476" y="288945"/>
                    <a:pt x="610830" y="277835"/>
                    <a:pt x="610830" y="266675"/>
                  </a:cubicBezTo>
                  <a:cubicBezTo>
                    <a:pt x="610830" y="255514"/>
                    <a:pt x="620209" y="252494"/>
                    <a:pt x="626769" y="246453"/>
                  </a:cubicBezTo>
                  <a:cubicBezTo>
                    <a:pt x="633329" y="240412"/>
                    <a:pt x="644605" y="232272"/>
                    <a:pt x="646501" y="237289"/>
                  </a:cubicBezTo>
                  <a:cubicBezTo>
                    <a:pt x="648398" y="242306"/>
                    <a:pt x="662441" y="246453"/>
                    <a:pt x="656752" y="237289"/>
                  </a:cubicBezTo>
                  <a:cubicBezTo>
                    <a:pt x="651063" y="228125"/>
                    <a:pt x="651268" y="222289"/>
                    <a:pt x="655010" y="220292"/>
                  </a:cubicBezTo>
                  <a:close/>
                </a:path>
              </a:pathLst>
            </a:custGeom>
            <a:grpFill/>
            <a:ln w="3841" cap="flat">
              <a:solidFill>
                <a:srgbClr val="FFFFFF"/>
              </a:solidFill>
              <a:prstDash val="solid"/>
              <a:miter/>
            </a:ln>
          </p:spPr>
          <p:txBody>
            <a:bodyPr rtlCol="0" anchor="ctr"/>
            <a:lstStyle/>
            <a:p>
              <a:endParaRPr lang="en-US" sz="1350"/>
            </a:p>
          </p:txBody>
        </p:sp>
        <p:sp>
          <p:nvSpPr>
            <p:cNvPr id="378" name="Freeform 377">
              <a:extLst>
                <a:ext uri="{FF2B5EF4-FFF2-40B4-BE49-F238E27FC236}">
                  <a16:creationId xmlns:a16="http://schemas.microsoft.com/office/drawing/2014/main" id="{D549C84C-B034-C24E-A7DB-5DC36DAF59EA}"/>
                </a:ext>
              </a:extLst>
            </p:cNvPr>
            <p:cNvSpPr/>
            <p:nvPr/>
          </p:nvSpPr>
          <p:spPr>
            <a:xfrm>
              <a:off x="6943060" y="3224664"/>
              <a:ext cx="743164" cy="343007"/>
            </a:xfrm>
            <a:custGeom>
              <a:avLst/>
              <a:gdLst>
                <a:gd name="connsiteX0" fmla="*/ 715948 w 743163"/>
                <a:gd name="connsiteY0" fmla="*/ 143419 h 343006"/>
                <a:gd name="connsiteX1" fmla="*/ 697616 w 743163"/>
                <a:gd name="connsiteY1" fmla="*/ 140554 h 343006"/>
                <a:gd name="connsiteX2" fmla="*/ 692987 w 743163"/>
                <a:gd name="connsiteY2" fmla="*/ 146747 h 343006"/>
                <a:gd name="connsiteX3" fmla="*/ 670026 w 743163"/>
                <a:gd name="connsiteY3" fmla="*/ 143419 h 343006"/>
                <a:gd name="connsiteX4" fmla="*/ 645476 w 743163"/>
                <a:gd name="connsiteY4" fmla="*/ 141781 h 343006"/>
                <a:gd name="connsiteX5" fmla="*/ 648552 w 743163"/>
                <a:gd name="connsiteY5" fmla="*/ 128573 h 343006"/>
                <a:gd name="connsiteX6" fmla="*/ 650089 w 743163"/>
                <a:gd name="connsiteY6" fmla="*/ 115364 h 343006"/>
                <a:gd name="connsiteX7" fmla="*/ 669103 w 743163"/>
                <a:gd name="connsiteY7" fmla="*/ 74408 h 343006"/>
                <a:gd name="connsiteX8" fmla="*/ 651883 w 743163"/>
                <a:gd name="connsiteY8" fmla="*/ 72616 h 343006"/>
                <a:gd name="connsiteX9" fmla="*/ 631381 w 743163"/>
                <a:gd name="connsiteY9" fmla="*/ 68060 h 343006"/>
                <a:gd name="connsiteX10" fmla="*/ 601860 w 743163"/>
                <a:gd name="connsiteY10" fmla="*/ 66524 h 343006"/>
                <a:gd name="connsiteX11" fmla="*/ 582897 w 743163"/>
                <a:gd name="connsiteY11" fmla="*/ 80193 h 343006"/>
                <a:gd name="connsiteX12" fmla="*/ 563882 w 743163"/>
                <a:gd name="connsiteY12" fmla="*/ 87770 h 343006"/>
                <a:gd name="connsiteX13" fmla="*/ 533131 w 743163"/>
                <a:gd name="connsiteY13" fmla="*/ 96115 h 343006"/>
                <a:gd name="connsiteX14" fmla="*/ 501456 w 743163"/>
                <a:gd name="connsiteY14" fmla="*/ 96115 h 343006"/>
                <a:gd name="connsiteX15" fmla="*/ 471217 w 743163"/>
                <a:gd name="connsiteY15" fmla="*/ 90023 h 343006"/>
                <a:gd name="connsiteX16" fmla="*/ 458558 w 743163"/>
                <a:gd name="connsiteY16" fmla="*/ 75637 h 343006"/>
                <a:gd name="connsiteX17" fmla="*/ 438877 w 743163"/>
                <a:gd name="connsiteY17" fmla="*/ 65808 h 343006"/>
                <a:gd name="connsiteX18" fmla="*/ 420579 w 743163"/>
                <a:gd name="connsiteY18" fmla="*/ 60688 h 343006"/>
                <a:gd name="connsiteX19" fmla="*/ 398797 w 743163"/>
                <a:gd name="connsiteY19" fmla="*/ 55569 h 343006"/>
                <a:gd name="connsiteX20" fmla="*/ 376963 w 743163"/>
                <a:gd name="connsiteY20" fmla="*/ 58589 h 343006"/>
                <a:gd name="connsiteX21" fmla="*/ 360101 w 743163"/>
                <a:gd name="connsiteY21" fmla="*/ 67702 h 343006"/>
                <a:gd name="connsiteX22" fmla="*/ 338985 w 743163"/>
                <a:gd name="connsiteY22" fmla="*/ 60893 h 343006"/>
                <a:gd name="connsiteX23" fmla="*/ 324225 w 743163"/>
                <a:gd name="connsiteY23" fmla="*/ 48760 h 343006"/>
                <a:gd name="connsiteX24" fmla="*/ 321405 w 743163"/>
                <a:gd name="connsiteY24" fmla="*/ 26746 h 343006"/>
                <a:gd name="connsiteX25" fmla="*/ 298188 w 743163"/>
                <a:gd name="connsiteY25" fmla="*/ 19169 h 343006"/>
                <a:gd name="connsiteX26" fmla="*/ 280608 w 743163"/>
                <a:gd name="connsiteY26" fmla="*/ 11592 h 343006"/>
                <a:gd name="connsiteX27" fmla="*/ 265847 w 743163"/>
                <a:gd name="connsiteY27" fmla="*/ 7804 h 343006"/>
                <a:gd name="connsiteX28" fmla="*/ 248267 w 743163"/>
                <a:gd name="connsiteY28" fmla="*/ 227 h 343006"/>
                <a:gd name="connsiteX29" fmla="*/ 239862 w 743163"/>
                <a:gd name="connsiteY29" fmla="*/ 8571 h 343006"/>
                <a:gd name="connsiteX30" fmla="*/ 227203 w 743163"/>
                <a:gd name="connsiteY30" fmla="*/ 17633 h 343006"/>
                <a:gd name="connsiteX31" fmla="*/ 217311 w 743163"/>
                <a:gd name="connsiteY31" fmla="*/ 30534 h 343006"/>
                <a:gd name="connsiteX32" fmla="*/ 225768 w 743163"/>
                <a:gd name="connsiteY32" fmla="*/ 51780 h 343006"/>
                <a:gd name="connsiteX33" fmla="*/ 225102 w 743163"/>
                <a:gd name="connsiteY33" fmla="*/ 67139 h 343006"/>
                <a:gd name="connsiteX34" fmla="*/ 205369 w 743163"/>
                <a:gd name="connsiteY34" fmla="*/ 77787 h 343006"/>
                <a:gd name="connsiteX35" fmla="*/ 188508 w 743163"/>
                <a:gd name="connsiteY35" fmla="*/ 72668 h 343006"/>
                <a:gd name="connsiteX36" fmla="*/ 169493 w 743163"/>
                <a:gd name="connsiteY36" fmla="*/ 74204 h 343006"/>
                <a:gd name="connsiteX37" fmla="*/ 149811 w 743163"/>
                <a:gd name="connsiteY37" fmla="*/ 65859 h 343006"/>
                <a:gd name="connsiteX38" fmla="*/ 142072 w 743163"/>
                <a:gd name="connsiteY38" fmla="*/ 51422 h 343006"/>
                <a:gd name="connsiteX39" fmla="*/ 109015 w 743163"/>
                <a:gd name="connsiteY39" fmla="*/ 45381 h 343006"/>
                <a:gd name="connsiteX40" fmla="*/ 92152 w 743163"/>
                <a:gd name="connsiteY40" fmla="*/ 48401 h 343006"/>
                <a:gd name="connsiteX41" fmla="*/ 75956 w 743163"/>
                <a:gd name="connsiteY41" fmla="*/ 55978 h 343006"/>
                <a:gd name="connsiteX42" fmla="*/ 60580 w 743163"/>
                <a:gd name="connsiteY42" fmla="*/ 67343 h 343006"/>
                <a:gd name="connsiteX43" fmla="*/ 42283 w 743163"/>
                <a:gd name="connsiteY43" fmla="*/ 78709 h 343006"/>
                <a:gd name="connsiteX44" fmla="*/ 20450 w 743163"/>
                <a:gd name="connsiteY44" fmla="*/ 89357 h 343006"/>
                <a:gd name="connsiteX45" fmla="*/ 4305 w 743163"/>
                <a:gd name="connsiteY45" fmla="*/ 96166 h 343006"/>
                <a:gd name="connsiteX46" fmla="*/ 0 w 743163"/>
                <a:gd name="connsiteY46" fmla="*/ 97702 h 343006"/>
                <a:gd name="connsiteX47" fmla="*/ 769 w 743163"/>
                <a:gd name="connsiteY47" fmla="*/ 100774 h 343006"/>
                <a:gd name="connsiteX48" fmla="*/ 17836 w 743163"/>
                <a:gd name="connsiteY48" fmla="*/ 124426 h 343006"/>
                <a:gd name="connsiteX49" fmla="*/ 39260 w 743163"/>
                <a:gd name="connsiteY49" fmla="*/ 137020 h 343006"/>
                <a:gd name="connsiteX50" fmla="*/ 59761 w 743163"/>
                <a:gd name="connsiteY50" fmla="*/ 154887 h 343006"/>
                <a:gd name="connsiteX51" fmla="*/ 72471 w 743163"/>
                <a:gd name="connsiteY51" fmla="*/ 174290 h 343006"/>
                <a:gd name="connsiteX52" fmla="*/ 70985 w 743163"/>
                <a:gd name="connsiteY52" fmla="*/ 199887 h 343006"/>
                <a:gd name="connsiteX53" fmla="*/ 65860 w 743163"/>
                <a:gd name="connsiteY53" fmla="*/ 220877 h 343006"/>
                <a:gd name="connsiteX54" fmla="*/ 119368 w 743163"/>
                <a:gd name="connsiteY54" fmla="*/ 235058 h 343006"/>
                <a:gd name="connsiteX55" fmla="*/ 137255 w 743163"/>
                <a:gd name="connsiteY55" fmla="*/ 246628 h 343006"/>
                <a:gd name="connsiteX56" fmla="*/ 152631 w 743163"/>
                <a:gd name="connsiteY56" fmla="*/ 258198 h 343006"/>
                <a:gd name="connsiteX57" fmla="*/ 171030 w 743163"/>
                <a:gd name="connsiteY57" fmla="*/ 279700 h 343006"/>
                <a:gd name="connsiteX58" fmla="*/ 184817 w 743163"/>
                <a:gd name="connsiteY58" fmla="*/ 306117 h 343006"/>
                <a:gd name="connsiteX59" fmla="*/ 215568 w 743163"/>
                <a:gd name="connsiteY59" fmla="*/ 309445 h 343006"/>
                <a:gd name="connsiteX60" fmla="*/ 272254 w 743163"/>
                <a:gd name="connsiteY60" fmla="*/ 311083 h 343006"/>
                <a:gd name="connsiteX61" fmla="*/ 315153 w 743163"/>
                <a:gd name="connsiteY61" fmla="*/ 321015 h 343006"/>
                <a:gd name="connsiteX62" fmla="*/ 341189 w 743163"/>
                <a:gd name="connsiteY62" fmla="*/ 327619 h 343006"/>
                <a:gd name="connsiteX63" fmla="*/ 365739 w 743163"/>
                <a:gd name="connsiteY63" fmla="*/ 334172 h 343006"/>
                <a:gd name="connsiteX64" fmla="*/ 384087 w 743163"/>
                <a:gd name="connsiteY64" fmla="*/ 344104 h 343006"/>
                <a:gd name="connsiteX65" fmla="*/ 425500 w 743163"/>
                <a:gd name="connsiteY65" fmla="*/ 321015 h 343006"/>
                <a:gd name="connsiteX66" fmla="*/ 479110 w 743163"/>
                <a:gd name="connsiteY66" fmla="*/ 319325 h 343006"/>
                <a:gd name="connsiteX67" fmla="*/ 522008 w 743163"/>
                <a:gd name="connsiteY67" fmla="*/ 299513 h 343006"/>
                <a:gd name="connsiteX68" fmla="*/ 551120 w 743163"/>
                <a:gd name="connsiteY68" fmla="*/ 274735 h 343006"/>
                <a:gd name="connsiteX69" fmla="*/ 544970 w 743163"/>
                <a:gd name="connsiteY69" fmla="*/ 244990 h 343006"/>
                <a:gd name="connsiteX70" fmla="*/ 566094 w 743163"/>
                <a:gd name="connsiteY70" fmla="*/ 237342 h 343006"/>
                <a:gd name="connsiteX71" fmla="*/ 567982 w 743163"/>
                <a:gd name="connsiteY71" fmla="*/ 238386 h 343006"/>
                <a:gd name="connsiteX72" fmla="*/ 606268 w 743163"/>
                <a:gd name="connsiteY72" fmla="*/ 235058 h 343006"/>
                <a:gd name="connsiteX73" fmla="*/ 641479 w 743163"/>
                <a:gd name="connsiteY73" fmla="*/ 223539 h 343006"/>
                <a:gd name="connsiteX74" fmla="*/ 662953 w 743163"/>
                <a:gd name="connsiteY74" fmla="*/ 202038 h 343006"/>
                <a:gd name="connsiteX75" fmla="*/ 692065 w 743163"/>
                <a:gd name="connsiteY75" fmla="*/ 188829 h 343006"/>
                <a:gd name="connsiteX76" fmla="*/ 722817 w 743163"/>
                <a:gd name="connsiteY76" fmla="*/ 182225 h 343006"/>
                <a:gd name="connsiteX77" fmla="*/ 747315 w 743163"/>
                <a:gd name="connsiteY77" fmla="*/ 178897 h 343006"/>
                <a:gd name="connsiteX78" fmla="*/ 715948 w 743163"/>
                <a:gd name="connsiteY78" fmla="*/ 143419 h 34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743163" h="343006">
                  <a:moveTo>
                    <a:pt x="715948" y="143419"/>
                  </a:moveTo>
                  <a:cubicBezTo>
                    <a:pt x="711678" y="137571"/>
                    <a:pt x="703471" y="136288"/>
                    <a:pt x="697616" y="140554"/>
                  </a:cubicBezTo>
                  <a:cubicBezTo>
                    <a:pt x="695485" y="142106"/>
                    <a:pt x="693872" y="144265"/>
                    <a:pt x="692987" y="146747"/>
                  </a:cubicBezTo>
                  <a:cubicBezTo>
                    <a:pt x="689912" y="155041"/>
                    <a:pt x="683762" y="143419"/>
                    <a:pt x="670026" y="143419"/>
                  </a:cubicBezTo>
                  <a:cubicBezTo>
                    <a:pt x="656290" y="143419"/>
                    <a:pt x="654650" y="151713"/>
                    <a:pt x="645476" y="141781"/>
                  </a:cubicBezTo>
                  <a:cubicBezTo>
                    <a:pt x="636302" y="131849"/>
                    <a:pt x="648552" y="128573"/>
                    <a:pt x="648552" y="128573"/>
                  </a:cubicBezTo>
                  <a:lnTo>
                    <a:pt x="650089" y="115364"/>
                  </a:lnTo>
                  <a:lnTo>
                    <a:pt x="669103" y="74408"/>
                  </a:lnTo>
                  <a:cubicBezTo>
                    <a:pt x="663713" y="71947"/>
                    <a:pt x="657665" y="71318"/>
                    <a:pt x="651883" y="72616"/>
                  </a:cubicBezTo>
                  <a:cubicBezTo>
                    <a:pt x="646296" y="74869"/>
                    <a:pt x="632919" y="73384"/>
                    <a:pt x="631381" y="68060"/>
                  </a:cubicBezTo>
                  <a:cubicBezTo>
                    <a:pt x="629844" y="62736"/>
                    <a:pt x="607498" y="61968"/>
                    <a:pt x="601860" y="66524"/>
                  </a:cubicBezTo>
                  <a:cubicBezTo>
                    <a:pt x="596222" y="71081"/>
                    <a:pt x="583563" y="74869"/>
                    <a:pt x="582897" y="80193"/>
                  </a:cubicBezTo>
                  <a:cubicBezTo>
                    <a:pt x="582230" y="85518"/>
                    <a:pt x="568802" y="83982"/>
                    <a:pt x="563882" y="87770"/>
                  </a:cubicBezTo>
                  <a:cubicBezTo>
                    <a:pt x="558961" y="91559"/>
                    <a:pt x="533643" y="92890"/>
                    <a:pt x="533131" y="96115"/>
                  </a:cubicBezTo>
                  <a:cubicBezTo>
                    <a:pt x="532618" y="99340"/>
                    <a:pt x="505659" y="99903"/>
                    <a:pt x="501456" y="96115"/>
                  </a:cubicBezTo>
                  <a:cubicBezTo>
                    <a:pt x="497254" y="92327"/>
                    <a:pt x="474036" y="96115"/>
                    <a:pt x="471217" y="90023"/>
                  </a:cubicBezTo>
                  <a:cubicBezTo>
                    <a:pt x="468398" y="83931"/>
                    <a:pt x="458558" y="80961"/>
                    <a:pt x="458558" y="75637"/>
                  </a:cubicBezTo>
                  <a:cubicBezTo>
                    <a:pt x="458558" y="70313"/>
                    <a:pt x="440978" y="70517"/>
                    <a:pt x="438877" y="65808"/>
                  </a:cubicBezTo>
                  <a:cubicBezTo>
                    <a:pt x="436775" y="61098"/>
                    <a:pt x="422681" y="58947"/>
                    <a:pt x="420579" y="60688"/>
                  </a:cubicBezTo>
                  <a:cubicBezTo>
                    <a:pt x="418478" y="62429"/>
                    <a:pt x="403000" y="56132"/>
                    <a:pt x="398797" y="55569"/>
                  </a:cubicBezTo>
                  <a:cubicBezTo>
                    <a:pt x="394594" y="55005"/>
                    <a:pt x="381217" y="58589"/>
                    <a:pt x="376963" y="58589"/>
                  </a:cubicBezTo>
                  <a:cubicBezTo>
                    <a:pt x="372709" y="58589"/>
                    <a:pt x="365021" y="66934"/>
                    <a:pt x="360101" y="67702"/>
                  </a:cubicBezTo>
                  <a:cubicBezTo>
                    <a:pt x="355181" y="68470"/>
                    <a:pt x="341804" y="58589"/>
                    <a:pt x="338985" y="60893"/>
                  </a:cubicBezTo>
                  <a:cubicBezTo>
                    <a:pt x="336166" y="63197"/>
                    <a:pt x="327709" y="53316"/>
                    <a:pt x="324225" y="48760"/>
                  </a:cubicBezTo>
                  <a:cubicBezTo>
                    <a:pt x="320739" y="44203"/>
                    <a:pt x="324225" y="31302"/>
                    <a:pt x="321405" y="26746"/>
                  </a:cubicBezTo>
                  <a:cubicBezTo>
                    <a:pt x="318587" y="22189"/>
                    <a:pt x="303160" y="22189"/>
                    <a:pt x="298188" y="19169"/>
                  </a:cubicBezTo>
                  <a:cubicBezTo>
                    <a:pt x="292949" y="15397"/>
                    <a:pt x="286949" y="12812"/>
                    <a:pt x="280608" y="11592"/>
                  </a:cubicBezTo>
                  <a:cubicBezTo>
                    <a:pt x="275423" y="11791"/>
                    <a:pt x="270293" y="10475"/>
                    <a:pt x="265847" y="7804"/>
                  </a:cubicBezTo>
                  <a:cubicBezTo>
                    <a:pt x="260371" y="4469"/>
                    <a:pt x="254453" y="1919"/>
                    <a:pt x="248267" y="227"/>
                  </a:cubicBezTo>
                  <a:cubicBezTo>
                    <a:pt x="243142" y="-1309"/>
                    <a:pt x="242630" y="5346"/>
                    <a:pt x="239862" y="8571"/>
                  </a:cubicBezTo>
                  <a:cubicBezTo>
                    <a:pt x="237095" y="11797"/>
                    <a:pt x="228587" y="12360"/>
                    <a:pt x="227203" y="17633"/>
                  </a:cubicBezTo>
                  <a:cubicBezTo>
                    <a:pt x="225819" y="22906"/>
                    <a:pt x="215928" y="24493"/>
                    <a:pt x="217311" y="30534"/>
                  </a:cubicBezTo>
                  <a:cubicBezTo>
                    <a:pt x="218695" y="36575"/>
                    <a:pt x="222437" y="48760"/>
                    <a:pt x="225768" y="51780"/>
                  </a:cubicBezTo>
                  <a:cubicBezTo>
                    <a:pt x="229099" y="54801"/>
                    <a:pt x="227203" y="63913"/>
                    <a:pt x="225102" y="67139"/>
                  </a:cubicBezTo>
                  <a:cubicBezTo>
                    <a:pt x="223000" y="70364"/>
                    <a:pt x="208188" y="72258"/>
                    <a:pt x="205369" y="77787"/>
                  </a:cubicBezTo>
                  <a:cubicBezTo>
                    <a:pt x="202551" y="83316"/>
                    <a:pt x="195529" y="77019"/>
                    <a:pt x="188508" y="72668"/>
                  </a:cubicBezTo>
                  <a:cubicBezTo>
                    <a:pt x="182471" y="69160"/>
                    <a:pt x="174887" y="69773"/>
                    <a:pt x="169493" y="74204"/>
                  </a:cubicBezTo>
                  <a:cubicBezTo>
                    <a:pt x="166008" y="77224"/>
                    <a:pt x="153348" y="66627"/>
                    <a:pt x="149811" y="65859"/>
                  </a:cubicBezTo>
                  <a:cubicBezTo>
                    <a:pt x="146275" y="65091"/>
                    <a:pt x="145609" y="50500"/>
                    <a:pt x="142072" y="51422"/>
                  </a:cubicBezTo>
                  <a:cubicBezTo>
                    <a:pt x="130894" y="50402"/>
                    <a:pt x="119830" y="48380"/>
                    <a:pt x="109015" y="45381"/>
                  </a:cubicBezTo>
                  <a:cubicBezTo>
                    <a:pt x="103889" y="43845"/>
                    <a:pt x="93639" y="44613"/>
                    <a:pt x="92152" y="48401"/>
                  </a:cubicBezTo>
                  <a:cubicBezTo>
                    <a:pt x="90666" y="52190"/>
                    <a:pt x="78058" y="51422"/>
                    <a:pt x="75956" y="55978"/>
                  </a:cubicBezTo>
                  <a:cubicBezTo>
                    <a:pt x="73855" y="60535"/>
                    <a:pt x="64015" y="62787"/>
                    <a:pt x="60580" y="67343"/>
                  </a:cubicBezTo>
                  <a:cubicBezTo>
                    <a:pt x="57147" y="71900"/>
                    <a:pt x="45205" y="71900"/>
                    <a:pt x="42283" y="78709"/>
                  </a:cubicBezTo>
                  <a:cubicBezTo>
                    <a:pt x="39362" y="85518"/>
                    <a:pt x="24704" y="88589"/>
                    <a:pt x="20450" y="89357"/>
                  </a:cubicBezTo>
                  <a:cubicBezTo>
                    <a:pt x="16196" y="90125"/>
                    <a:pt x="5074" y="92378"/>
                    <a:pt x="4305" y="96166"/>
                  </a:cubicBezTo>
                  <a:cubicBezTo>
                    <a:pt x="3998" y="97805"/>
                    <a:pt x="2204" y="98009"/>
                    <a:pt x="0" y="97702"/>
                  </a:cubicBezTo>
                  <a:cubicBezTo>
                    <a:pt x="317" y="98710"/>
                    <a:pt x="573" y="99736"/>
                    <a:pt x="769" y="100774"/>
                  </a:cubicBezTo>
                  <a:cubicBezTo>
                    <a:pt x="3690" y="118078"/>
                    <a:pt x="10506" y="117617"/>
                    <a:pt x="17836" y="124426"/>
                  </a:cubicBezTo>
                  <a:cubicBezTo>
                    <a:pt x="25165" y="131235"/>
                    <a:pt x="31469" y="136457"/>
                    <a:pt x="39260" y="137020"/>
                  </a:cubicBezTo>
                  <a:cubicBezTo>
                    <a:pt x="47050" y="137583"/>
                    <a:pt x="58735" y="147259"/>
                    <a:pt x="59761" y="154887"/>
                  </a:cubicBezTo>
                  <a:cubicBezTo>
                    <a:pt x="61854" y="162527"/>
                    <a:pt x="66301" y="169315"/>
                    <a:pt x="72471" y="174290"/>
                  </a:cubicBezTo>
                  <a:cubicBezTo>
                    <a:pt x="76828" y="177925"/>
                    <a:pt x="70985" y="190570"/>
                    <a:pt x="70985" y="199887"/>
                  </a:cubicBezTo>
                  <a:cubicBezTo>
                    <a:pt x="70985" y="209205"/>
                    <a:pt x="60273" y="211457"/>
                    <a:pt x="65860" y="220877"/>
                  </a:cubicBezTo>
                  <a:cubicBezTo>
                    <a:pt x="71446" y="230297"/>
                    <a:pt x="108655" y="235058"/>
                    <a:pt x="119368" y="235058"/>
                  </a:cubicBezTo>
                  <a:cubicBezTo>
                    <a:pt x="130079" y="235058"/>
                    <a:pt x="133975" y="246065"/>
                    <a:pt x="137255" y="246628"/>
                  </a:cubicBezTo>
                  <a:cubicBezTo>
                    <a:pt x="143969" y="247857"/>
                    <a:pt x="144891" y="256560"/>
                    <a:pt x="152631" y="258198"/>
                  </a:cubicBezTo>
                  <a:cubicBezTo>
                    <a:pt x="160370" y="259837"/>
                    <a:pt x="168006" y="264803"/>
                    <a:pt x="171030" y="279700"/>
                  </a:cubicBezTo>
                  <a:cubicBezTo>
                    <a:pt x="174054" y="294598"/>
                    <a:pt x="183280" y="299513"/>
                    <a:pt x="184817" y="306117"/>
                  </a:cubicBezTo>
                  <a:cubicBezTo>
                    <a:pt x="186355" y="312721"/>
                    <a:pt x="203217" y="307755"/>
                    <a:pt x="215568" y="309445"/>
                  </a:cubicBezTo>
                  <a:cubicBezTo>
                    <a:pt x="227921" y="311134"/>
                    <a:pt x="263080" y="309445"/>
                    <a:pt x="272254" y="311083"/>
                  </a:cubicBezTo>
                  <a:cubicBezTo>
                    <a:pt x="281429" y="312721"/>
                    <a:pt x="303006" y="311083"/>
                    <a:pt x="315153" y="321015"/>
                  </a:cubicBezTo>
                  <a:cubicBezTo>
                    <a:pt x="327300" y="330947"/>
                    <a:pt x="333552" y="322653"/>
                    <a:pt x="341189" y="327619"/>
                  </a:cubicBezTo>
                  <a:cubicBezTo>
                    <a:pt x="348074" y="333177"/>
                    <a:pt x="356996" y="335558"/>
                    <a:pt x="365739" y="334172"/>
                  </a:cubicBezTo>
                  <a:cubicBezTo>
                    <a:pt x="376451" y="332534"/>
                    <a:pt x="376451" y="342465"/>
                    <a:pt x="384087" y="344104"/>
                  </a:cubicBezTo>
                  <a:cubicBezTo>
                    <a:pt x="391724" y="345742"/>
                    <a:pt x="405562" y="330895"/>
                    <a:pt x="425500" y="321015"/>
                  </a:cubicBezTo>
                  <a:cubicBezTo>
                    <a:pt x="445437" y="311134"/>
                    <a:pt x="468398" y="317687"/>
                    <a:pt x="479110" y="319325"/>
                  </a:cubicBezTo>
                  <a:cubicBezTo>
                    <a:pt x="489822" y="320964"/>
                    <a:pt x="509862" y="314206"/>
                    <a:pt x="522008" y="299513"/>
                  </a:cubicBezTo>
                  <a:cubicBezTo>
                    <a:pt x="534155" y="284820"/>
                    <a:pt x="549582" y="287943"/>
                    <a:pt x="551120" y="274735"/>
                  </a:cubicBezTo>
                  <a:cubicBezTo>
                    <a:pt x="552657" y="261526"/>
                    <a:pt x="538871" y="256560"/>
                    <a:pt x="544970" y="244990"/>
                  </a:cubicBezTo>
                  <a:cubicBezTo>
                    <a:pt x="548688" y="237051"/>
                    <a:pt x="558146" y="233627"/>
                    <a:pt x="566094" y="237342"/>
                  </a:cubicBezTo>
                  <a:cubicBezTo>
                    <a:pt x="566746" y="237647"/>
                    <a:pt x="567378" y="237996"/>
                    <a:pt x="567982" y="238386"/>
                  </a:cubicBezTo>
                  <a:cubicBezTo>
                    <a:pt x="580338" y="244647"/>
                    <a:pt x="595181" y="243357"/>
                    <a:pt x="606268" y="235058"/>
                  </a:cubicBezTo>
                  <a:cubicBezTo>
                    <a:pt x="621644" y="223539"/>
                    <a:pt x="627743" y="225178"/>
                    <a:pt x="641479" y="223539"/>
                  </a:cubicBezTo>
                  <a:cubicBezTo>
                    <a:pt x="655214" y="221901"/>
                    <a:pt x="653779" y="211969"/>
                    <a:pt x="662953" y="202038"/>
                  </a:cubicBezTo>
                  <a:cubicBezTo>
                    <a:pt x="670330" y="193692"/>
                    <a:pt x="680920" y="188887"/>
                    <a:pt x="692065" y="188829"/>
                  </a:cubicBezTo>
                  <a:cubicBezTo>
                    <a:pt x="701290" y="188829"/>
                    <a:pt x="713488" y="178897"/>
                    <a:pt x="722817" y="182225"/>
                  </a:cubicBezTo>
                  <a:cubicBezTo>
                    <a:pt x="732144" y="185553"/>
                    <a:pt x="745778" y="187345"/>
                    <a:pt x="747315" y="178897"/>
                  </a:cubicBezTo>
                  <a:cubicBezTo>
                    <a:pt x="748853" y="170450"/>
                    <a:pt x="723636" y="153351"/>
                    <a:pt x="715948" y="143419"/>
                  </a:cubicBezTo>
                  <a:close/>
                </a:path>
              </a:pathLst>
            </a:custGeom>
            <a:grpFill/>
            <a:ln w="3841" cap="flat">
              <a:solidFill>
                <a:srgbClr val="FFFFFF"/>
              </a:solidFill>
              <a:prstDash val="solid"/>
              <a:miter/>
            </a:ln>
          </p:spPr>
          <p:txBody>
            <a:bodyPr rtlCol="0" anchor="ctr"/>
            <a:lstStyle/>
            <a:p>
              <a:endParaRPr lang="en-US" sz="1350"/>
            </a:p>
          </p:txBody>
        </p:sp>
        <p:sp>
          <p:nvSpPr>
            <p:cNvPr id="379" name="Freeform 378">
              <a:extLst>
                <a:ext uri="{FF2B5EF4-FFF2-40B4-BE49-F238E27FC236}">
                  <a16:creationId xmlns:a16="http://schemas.microsoft.com/office/drawing/2014/main" id="{BACDB232-3215-3F4A-BD6A-7D082476A1B3}"/>
                </a:ext>
              </a:extLst>
            </p:cNvPr>
            <p:cNvSpPr/>
            <p:nvPr/>
          </p:nvSpPr>
          <p:spPr>
            <a:xfrm>
              <a:off x="5682501" y="3830392"/>
              <a:ext cx="10251" cy="30717"/>
            </a:xfrm>
            <a:custGeom>
              <a:avLst/>
              <a:gdLst>
                <a:gd name="connsiteX0" fmla="*/ 5125 w 10250"/>
                <a:gd name="connsiteY0" fmla="*/ 443 h 30717"/>
                <a:gd name="connsiteX1" fmla="*/ 0 w 10250"/>
                <a:gd name="connsiteY1" fmla="*/ 18976 h 30717"/>
                <a:gd name="connsiteX2" fmla="*/ 8815 w 10250"/>
                <a:gd name="connsiteY2" fmla="*/ 35256 h 30717"/>
                <a:gd name="connsiteX3" fmla="*/ 11429 w 10250"/>
                <a:gd name="connsiteY3" fmla="*/ 5256 h 30717"/>
                <a:gd name="connsiteX4" fmla="*/ 12249 w 10250"/>
                <a:gd name="connsiteY4" fmla="*/ 136 h 30717"/>
                <a:gd name="connsiteX5" fmla="*/ 5125 w 10250"/>
                <a:gd name="connsiteY5" fmla="*/ 443 h 3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50" h="30717">
                  <a:moveTo>
                    <a:pt x="5125" y="443"/>
                  </a:moveTo>
                  <a:cubicBezTo>
                    <a:pt x="1538" y="1979"/>
                    <a:pt x="0" y="16672"/>
                    <a:pt x="0" y="18976"/>
                  </a:cubicBezTo>
                  <a:cubicBezTo>
                    <a:pt x="1343" y="25124"/>
                    <a:pt x="4399" y="30768"/>
                    <a:pt x="8815" y="35256"/>
                  </a:cubicBezTo>
                  <a:cubicBezTo>
                    <a:pt x="10148" y="24044"/>
                    <a:pt x="10507" y="9300"/>
                    <a:pt x="11429" y="5256"/>
                  </a:cubicBezTo>
                  <a:cubicBezTo>
                    <a:pt x="11429" y="4232"/>
                    <a:pt x="11942" y="2440"/>
                    <a:pt x="12249" y="136"/>
                  </a:cubicBezTo>
                  <a:cubicBezTo>
                    <a:pt x="9873" y="-119"/>
                    <a:pt x="7471" y="-15"/>
                    <a:pt x="5125" y="443"/>
                  </a:cubicBezTo>
                  <a:close/>
                </a:path>
              </a:pathLst>
            </a:custGeom>
            <a:grpFill/>
            <a:ln w="3841" cap="flat">
              <a:solidFill>
                <a:srgbClr val="FFFFFF"/>
              </a:solidFill>
              <a:prstDash val="solid"/>
              <a:miter/>
            </a:ln>
          </p:spPr>
          <p:txBody>
            <a:bodyPr rtlCol="0" anchor="ctr"/>
            <a:lstStyle/>
            <a:p>
              <a:endParaRPr lang="en-US" sz="1350"/>
            </a:p>
          </p:txBody>
        </p:sp>
        <p:sp>
          <p:nvSpPr>
            <p:cNvPr id="380" name="Freeform 379">
              <a:extLst>
                <a:ext uri="{FF2B5EF4-FFF2-40B4-BE49-F238E27FC236}">
                  <a16:creationId xmlns:a16="http://schemas.microsoft.com/office/drawing/2014/main" id="{E6AE08DF-16FB-F046-8AA1-F3E3F1B952B7}"/>
                </a:ext>
              </a:extLst>
            </p:cNvPr>
            <p:cNvSpPr/>
            <p:nvPr/>
          </p:nvSpPr>
          <p:spPr>
            <a:xfrm>
              <a:off x="5662307" y="3808258"/>
              <a:ext cx="30752" cy="102390"/>
            </a:xfrm>
            <a:custGeom>
              <a:avLst/>
              <a:gdLst>
                <a:gd name="connsiteX0" fmla="*/ 15991 w 30751"/>
                <a:gd name="connsiteY0" fmla="*/ 105564 h 102390"/>
                <a:gd name="connsiteX1" fmla="*/ 18451 w 30751"/>
                <a:gd name="connsiteY1" fmla="*/ 106997 h 102390"/>
                <a:gd name="connsiteX2" fmla="*/ 26088 w 30751"/>
                <a:gd name="connsiteY2" fmla="*/ 69830 h 102390"/>
                <a:gd name="connsiteX3" fmla="*/ 29112 w 30751"/>
                <a:gd name="connsiteY3" fmla="*/ 57338 h 102390"/>
                <a:gd name="connsiteX4" fmla="*/ 20296 w 30751"/>
                <a:gd name="connsiteY4" fmla="*/ 41058 h 102390"/>
                <a:gd name="connsiteX5" fmla="*/ 25421 w 30751"/>
                <a:gd name="connsiteY5" fmla="*/ 22526 h 102390"/>
                <a:gd name="connsiteX6" fmla="*/ 32648 w 30751"/>
                <a:gd name="connsiteY6" fmla="*/ 22526 h 102390"/>
                <a:gd name="connsiteX7" fmla="*/ 34596 w 30751"/>
                <a:gd name="connsiteY7" fmla="*/ 5529 h 102390"/>
                <a:gd name="connsiteX8" fmla="*/ 22602 w 30751"/>
                <a:gd name="connsiteY8" fmla="*/ 0 h 102390"/>
                <a:gd name="connsiteX9" fmla="*/ 18810 w 30751"/>
                <a:gd name="connsiteY9" fmla="*/ 12031 h 102390"/>
                <a:gd name="connsiteX10" fmla="*/ 0 w 30751"/>
                <a:gd name="connsiteY10" fmla="*/ 57645 h 102390"/>
                <a:gd name="connsiteX11" fmla="*/ 17119 w 30751"/>
                <a:gd name="connsiteY11" fmla="*/ 102799 h 10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51" h="102390">
                  <a:moveTo>
                    <a:pt x="15991" y="105564"/>
                  </a:moveTo>
                  <a:lnTo>
                    <a:pt x="18451" y="106997"/>
                  </a:lnTo>
                  <a:cubicBezTo>
                    <a:pt x="20450" y="91639"/>
                    <a:pt x="23576" y="73465"/>
                    <a:pt x="26088" y="69830"/>
                  </a:cubicBezTo>
                  <a:cubicBezTo>
                    <a:pt x="27871" y="65892"/>
                    <a:pt x="28897" y="61655"/>
                    <a:pt x="29112" y="57338"/>
                  </a:cubicBezTo>
                  <a:cubicBezTo>
                    <a:pt x="24696" y="52850"/>
                    <a:pt x="21640" y="47206"/>
                    <a:pt x="20296" y="41058"/>
                  </a:cubicBezTo>
                  <a:cubicBezTo>
                    <a:pt x="20296" y="38754"/>
                    <a:pt x="21731" y="24061"/>
                    <a:pt x="25421" y="22526"/>
                  </a:cubicBezTo>
                  <a:cubicBezTo>
                    <a:pt x="27816" y="22159"/>
                    <a:pt x="30253" y="22159"/>
                    <a:pt x="32648" y="22526"/>
                  </a:cubicBezTo>
                  <a:cubicBezTo>
                    <a:pt x="33263" y="17969"/>
                    <a:pt x="33981" y="11416"/>
                    <a:pt x="34596" y="5529"/>
                  </a:cubicBezTo>
                  <a:lnTo>
                    <a:pt x="22602" y="0"/>
                  </a:lnTo>
                  <a:cubicBezTo>
                    <a:pt x="20846" y="3839"/>
                    <a:pt x="19573" y="7880"/>
                    <a:pt x="18810" y="12031"/>
                  </a:cubicBezTo>
                  <a:cubicBezTo>
                    <a:pt x="16811" y="25700"/>
                    <a:pt x="5535" y="48277"/>
                    <a:pt x="0" y="57645"/>
                  </a:cubicBezTo>
                  <a:lnTo>
                    <a:pt x="17119" y="102799"/>
                  </a:lnTo>
                  <a:close/>
                </a:path>
              </a:pathLst>
            </a:custGeom>
            <a:grpFill/>
            <a:ln w="3841" cap="flat">
              <a:solidFill>
                <a:srgbClr val="FFFFFF"/>
              </a:solidFill>
              <a:prstDash val="solid"/>
              <a:miter/>
            </a:ln>
          </p:spPr>
          <p:txBody>
            <a:bodyPr rtlCol="0" anchor="ctr"/>
            <a:lstStyle/>
            <a:p>
              <a:endParaRPr lang="en-US" sz="1350"/>
            </a:p>
          </p:txBody>
        </p:sp>
        <p:sp>
          <p:nvSpPr>
            <p:cNvPr id="381" name="Freeform 380">
              <a:extLst>
                <a:ext uri="{FF2B5EF4-FFF2-40B4-BE49-F238E27FC236}">
                  <a16:creationId xmlns:a16="http://schemas.microsoft.com/office/drawing/2014/main" id="{1F976ED0-1600-914F-8C61-C9B3EE73B071}"/>
                </a:ext>
              </a:extLst>
            </p:cNvPr>
            <p:cNvSpPr/>
            <p:nvPr/>
          </p:nvSpPr>
          <p:spPr>
            <a:xfrm>
              <a:off x="5680758" y="3806364"/>
              <a:ext cx="97380" cy="117749"/>
            </a:xfrm>
            <a:custGeom>
              <a:avLst/>
              <a:gdLst>
                <a:gd name="connsiteX0" fmla="*/ 92921 w 97380"/>
                <a:gd name="connsiteY0" fmla="*/ 0 h 117748"/>
                <a:gd name="connsiteX1" fmla="*/ 62477 w 97380"/>
                <a:gd name="connsiteY1" fmla="*/ 15359 h 117748"/>
                <a:gd name="connsiteX2" fmla="*/ 39926 w 97380"/>
                <a:gd name="connsiteY2" fmla="*/ 28516 h 117748"/>
                <a:gd name="connsiteX3" fmla="*/ 18349 w 97380"/>
                <a:gd name="connsiteY3" fmla="*/ 16331 h 117748"/>
                <a:gd name="connsiteX4" fmla="*/ 16452 w 97380"/>
                <a:gd name="connsiteY4" fmla="*/ 7219 h 117748"/>
                <a:gd name="connsiteX5" fmla="*/ 16042 w 97380"/>
                <a:gd name="connsiteY5" fmla="*/ 7219 h 117748"/>
                <a:gd name="connsiteX6" fmla="*/ 13275 w 97380"/>
                <a:gd name="connsiteY6" fmla="*/ 29232 h 117748"/>
                <a:gd name="connsiteX7" fmla="*/ 7637 w 97380"/>
                <a:gd name="connsiteY7" fmla="*/ 71724 h 117748"/>
                <a:gd name="connsiteX8" fmla="*/ 0 w 97380"/>
                <a:gd name="connsiteY8" fmla="*/ 108892 h 117748"/>
                <a:gd name="connsiteX9" fmla="*/ 21167 w 97380"/>
                <a:gd name="connsiteY9" fmla="*/ 118773 h 117748"/>
                <a:gd name="connsiteX10" fmla="*/ 39926 w 97380"/>
                <a:gd name="connsiteY10" fmla="*/ 103414 h 117748"/>
                <a:gd name="connsiteX11" fmla="*/ 54994 w 97380"/>
                <a:gd name="connsiteY11" fmla="*/ 96349 h 117748"/>
                <a:gd name="connsiteX12" fmla="*/ 69089 w 97380"/>
                <a:gd name="connsiteY12" fmla="*/ 84165 h 117748"/>
                <a:gd name="connsiteX13" fmla="*/ 51202 w 97380"/>
                <a:gd name="connsiteY13" fmla="*/ 61895 h 117748"/>
                <a:gd name="connsiteX14" fmla="*/ 74675 w 97380"/>
                <a:gd name="connsiteY14" fmla="*/ 45717 h 117748"/>
                <a:gd name="connsiteX15" fmla="*/ 99123 w 97380"/>
                <a:gd name="connsiteY15" fmla="*/ 37629 h 117748"/>
                <a:gd name="connsiteX16" fmla="*/ 100404 w 97380"/>
                <a:gd name="connsiteY16" fmla="*/ 37629 h 117748"/>
                <a:gd name="connsiteX17" fmla="*/ 94869 w 97380"/>
                <a:gd name="connsiteY17" fmla="*/ 12441 h 117748"/>
                <a:gd name="connsiteX18" fmla="*/ 92921 w 97380"/>
                <a:gd name="connsiteY18" fmla="*/ 0 h 11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380" h="117748">
                  <a:moveTo>
                    <a:pt x="92921" y="0"/>
                  </a:moveTo>
                  <a:cubicBezTo>
                    <a:pt x="83133" y="5803"/>
                    <a:pt x="72962" y="10934"/>
                    <a:pt x="62477" y="15359"/>
                  </a:cubicBezTo>
                  <a:cubicBezTo>
                    <a:pt x="55917" y="16331"/>
                    <a:pt x="39926" y="28516"/>
                    <a:pt x="39926" y="28516"/>
                  </a:cubicBezTo>
                  <a:lnTo>
                    <a:pt x="18349" y="16331"/>
                  </a:lnTo>
                  <a:lnTo>
                    <a:pt x="16452" y="7219"/>
                  </a:lnTo>
                  <a:lnTo>
                    <a:pt x="16042" y="7219"/>
                  </a:lnTo>
                  <a:cubicBezTo>
                    <a:pt x="15171" y="15922"/>
                    <a:pt x="13992" y="26007"/>
                    <a:pt x="13275" y="29232"/>
                  </a:cubicBezTo>
                  <a:cubicBezTo>
                    <a:pt x="11839" y="35325"/>
                    <a:pt x="11839" y="65632"/>
                    <a:pt x="7637" y="71724"/>
                  </a:cubicBezTo>
                  <a:cubicBezTo>
                    <a:pt x="5074" y="75359"/>
                    <a:pt x="1999" y="93482"/>
                    <a:pt x="0" y="108892"/>
                  </a:cubicBezTo>
                  <a:cubicBezTo>
                    <a:pt x="6538" y="113195"/>
                    <a:pt x="13669" y="116523"/>
                    <a:pt x="21167" y="118773"/>
                  </a:cubicBezTo>
                  <a:cubicBezTo>
                    <a:pt x="29624" y="119745"/>
                    <a:pt x="39926" y="109660"/>
                    <a:pt x="39926" y="103414"/>
                  </a:cubicBezTo>
                  <a:cubicBezTo>
                    <a:pt x="39926" y="97168"/>
                    <a:pt x="47460" y="96349"/>
                    <a:pt x="54994" y="96349"/>
                  </a:cubicBezTo>
                  <a:cubicBezTo>
                    <a:pt x="62528" y="96349"/>
                    <a:pt x="63451" y="87185"/>
                    <a:pt x="69089" y="84165"/>
                  </a:cubicBezTo>
                  <a:cubicBezTo>
                    <a:pt x="74726" y="81144"/>
                    <a:pt x="56839" y="63687"/>
                    <a:pt x="51202" y="61895"/>
                  </a:cubicBezTo>
                  <a:cubicBezTo>
                    <a:pt x="45564" y="60103"/>
                    <a:pt x="55917" y="46536"/>
                    <a:pt x="74675" y="45717"/>
                  </a:cubicBezTo>
                  <a:cubicBezTo>
                    <a:pt x="93434" y="44898"/>
                    <a:pt x="88770" y="37629"/>
                    <a:pt x="99123" y="37629"/>
                  </a:cubicBezTo>
                  <a:lnTo>
                    <a:pt x="100404" y="37629"/>
                  </a:lnTo>
                  <a:cubicBezTo>
                    <a:pt x="98610" y="28772"/>
                    <a:pt x="96304" y="18072"/>
                    <a:pt x="94869" y="12441"/>
                  </a:cubicBezTo>
                  <a:cubicBezTo>
                    <a:pt x="93873" y="8355"/>
                    <a:pt x="93222" y="4194"/>
                    <a:pt x="92921" y="0"/>
                  </a:cubicBezTo>
                  <a:close/>
                </a:path>
              </a:pathLst>
            </a:custGeom>
            <a:grpFill/>
            <a:ln w="3841" cap="flat">
              <a:solidFill>
                <a:srgbClr val="FFFFFF"/>
              </a:solidFill>
              <a:prstDash val="solid"/>
              <a:miter/>
            </a:ln>
          </p:spPr>
          <p:txBody>
            <a:bodyPr rtlCol="0" anchor="ctr"/>
            <a:lstStyle/>
            <a:p>
              <a:endParaRPr lang="en-US" sz="1350"/>
            </a:p>
          </p:txBody>
        </p:sp>
        <p:sp>
          <p:nvSpPr>
            <p:cNvPr id="382" name="Freeform 381">
              <a:extLst>
                <a:ext uri="{FF2B5EF4-FFF2-40B4-BE49-F238E27FC236}">
                  <a16:creationId xmlns:a16="http://schemas.microsoft.com/office/drawing/2014/main" id="{272A4816-629D-BE4B-ADF7-C1E94993F9D6}"/>
                </a:ext>
              </a:extLst>
            </p:cNvPr>
            <p:cNvSpPr/>
            <p:nvPr/>
          </p:nvSpPr>
          <p:spPr>
            <a:xfrm>
              <a:off x="6512331" y="3515235"/>
              <a:ext cx="256263" cy="117749"/>
            </a:xfrm>
            <a:custGeom>
              <a:avLst/>
              <a:gdLst>
                <a:gd name="connsiteX0" fmla="*/ 239404 w 256263"/>
                <a:gd name="connsiteY0" fmla="*/ 21587 h 117748"/>
                <a:gd name="connsiteX1" fmla="*/ 216904 w 256263"/>
                <a:gd name="connsiteY1" fmla="*/ 14778 h 117748"/>
                <a:gd name="connsiteX2" fmla="*/ 155708 w 256263"/>
                <a:gd name="connsiteY2" fmla="*/ 10990 h 117748"/>
                <a:gd name="connsiteX3" fmla="*/ 124085 w 256263"/>
                <a:gd name="connsiteY3" fmla="*/ 1109 h 117748"/>
                <a:gd name="connsiteX4" fmla="*/ 99484 w 256263"/>
                <a:gd name="connsiteY4" fmla="*/ 11758 h 117748"/>
                <a:gd name="connsiteX5" fmla="*/ 78367 w 256263"/>
                <a:gd name="connsiteY5" fmla="*/ 15546 h 117748"/>
                <a:gd name="connsiteX6" fmla="*/ 46027 w 256263"/>
                <a:gd name="connsiteY6" fmla="*/ 16314 h 117748"/>
                <a:gd name="connsiteX7" fmla="*/ 31266 w 256263"/>
                <a:gd name="connsiteY7" fmla="*/ 33720 h 117748"/>
                <a:gd name="connsiteX8" fmla="*/ 24040 w 256263"/>
                <a:gd name="connsiteY8" fmla="*/ 48004 h 117748"/>
                <a:gd name="connsiteX9" fmla="*/ 32906 w 256263"/>
                <a:gd name="connsiteY9" fmla="*/ 56553 h 117748"/>
                <a:gd name="connsiteX10" fmla="*/ 51665 w 256263"/>
                <a:gd name="connsiteY10" fmla="*/ 55529 h 117748"/>
                <a:gd name="connsiteX11" fmla="*/ 84518 w 256263"/>
                <a:gd name="connsiteY11" fmla="*/ 71707 h 117748"/>
                <a:gd name="connsiteX12" fmla="*/ 74267 w 256263"/>
                <a:gd name="connsiteY12" fmla="*/ 84864 h 117748"/>
                <a:gd name="connsiteX13" fmla="*/ 51716 w 256263"/>
                <a:gd name="connsiteY13" fmla="*/ 88908 h 117748"/>
                <a:gd name="connsiteX14" fmla="*/ 16967 w 256263"/>
                <a:gd name="connsiteY14" fmla="*/ 94028 h 117748"/>
                <a:gd name="connsiteX15" fmla="*/ 53 w 256263"/>
                <a:gd name="connsiteY15" fmla="*/ 109386 h 117748"/>
                <a:gd name="connsiteX16" fmla="*/ 33880 w 256263"/>
                <a:gd name="connsiteY16" fmla="*/ 112407 h 117748"/>
                <a:gd name="connsiteX17" fmla="*/ 55509 w 256263"/>
                <a:gd name="connsiteY17" fmla="*/ 113431 h 117748"/>
                <a:gd name="connsiteX18" fmla="*/ 75190 w 256263"/>
                <a:gd name="connsiteY18" fmla="*/ 117475 h 117748"/>
                <a:gd name="connsiteX19" fmla="*/ 105941 w 256263"/>
                <a:gd name="connsiteY19" fmla="*/ 115479 h 117748"/>
                <a:gd name="connsiteX20" fmla="*/ 109837 w 256263"/>
                <a:gd name="connsiteY20" fmla="*/ 102731 h 117748"/>
                <a:gd name="connsiteX21" fmla="*/ 120394 w 256263"/>
                <a:gd name="connsiteY21" fmla="*/ 95922 h 117748"/>
                <a:gd name="connsiteX22" fmla="*/ 133567 w 256263"/>
                <a:gd name="connsiteY22" fmla="*/ 86809 h 117748"/>
                <a:gd name="connsiteX23" fmla="*/ 147815 w 256263"/>
                <a:gd name="connsiteY23" fmla="*/ 81690 h 117748"/>
                <a:gd name="connsiteX24" fmla="*/ 162575 w 256263"/>
                <a:gd name="connsiteY24" fmla="*/ 86809 h 117748"/>
                <a:gd name="connsiteX25" fmla="*/ 176824 w 256263"/>
                <a:gd name="connsiteY25" fmla="*/ 76570 h 117748"/>
                <a:gd name="connsiteX26" fmla="*/ 198452 w 256263"/>
                <a:gd name="connsiteY26" fmla="*/ 69762 h 117748"/>
                <a:gd name="connsiteX27" fmla="*/ 217467 w 256263"/>
                <a:gd name="connsiteY27" fmla="*/ 58396 h 117748"/>
                <a:gd name="connsiteX28" fmla="*/ 235918 w 256263"/>
                <a:gd name="connsiteY28" fmla="*/ 47031 h 117748"/>
                <a:gd name="connsiteX29" fmla="*/ 257034 w 256263"/>
                <a:gd name="connsiteY29" fmla="*/ 35666 h 117748"/>
                <a:gd name="connsiteX30" fmla="*/ 259187 w 256263"/>
                <a:gd name="connsiteY30" fmla="*/ 30137 h 117748"/>
                <a:gd name="connsiteX31" fmla="*/ 239404 w 256263"/>
                <a:gd name="connsiteY31" fmla="*/ 21587 h 11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6263" h="117748">
                  <a:moveTo>
                    <a:pt x="239404" y="21587"/>
                  </a:moveTo>
                  <a:cubicBezTo>
                    <a:pt x="230281" y="10222"/>
                    <a:pt x="227461" y="17799"/>
                    <a:pt x="216904" y="14778"/>
                  </a:cubicBezTo>
                  <a:cubicBezTo>
                    <a:pt x="206345" y="11758"/>
                    <a:pt x="164164" y="7201"/>
                    <a:pt x="155708" y="10990"/>
                  </a:cubicBezTo>
                  <a:cubicBezTo>
                    <a:pt x="147251" y="14778"/>
                    <a:pt x="129671" y="4130"/>
                    <a:pt x="124085" y="1109"/>
                  </a:cubicBezTo>
                  <a:cubicBezTo>
                    <a:pt x="118498" y="-1911"/>
                    <a:pt x="100150" y="1109"/>
                    <a:pt x="99484" y="11758"/>
                  </a:cubicBezTo>
                  <a:cubicBezTo>
                    <a:pt x="98817" y="22406"/>
                    <a:pt x="91027" y="22355"/>
                    <a:pt x="78367" y="15546"/>
                  </a:cubicBezTo>
                  <a:cubicBezTo>
                    <a:pt x="65708" y="8737"/>
                    <a:pt x="46693" y="8737"/>
                    <a:pt x="46027" y="16314"/>
                  </a:cubicBezTo>
                  <a:cubicBezTo>
                    <a:pt x="45360" y="23891"/>
                    <a:pt x="36135" y="31672"/>
                    <a:pt x="31266" y="33720"/>
                  </a:cubicBezTo>
                  <a:cubicBezTo>
                    <a:pt x="29370" y="34590"/>
                    <a:pt x="26654" y="40734"/>
                    <a:pt x="24040" y="48004"/>
                  </a:cubicBezTo>
                  <a:cubicBezTo>
                    <a:pt x="27700" y="50020"/>
                    <a:pt x="30760" y="52970"/>
                    <a:pt x="32906" y="56553"/>
                  </a:cubicBezTo>
                  <a:cubicBezTo>
                    <a:pt x="37571" y="62594"/>
                    <a:pt x="49769" y="61673"/>
                    <a:pt x="51665" y="55529"/>
                  </a:cubicBezTo>
                  <a:cubicBezTo>
                    <a:pt x="53561" y="49386"/>
                    <a:pt x="73242" y="61570"/>
                    <a:pt x="84518" y="71707"/>
                  </a:cubicBezTo>
                  <a:cubicBezTo>
                    <a:pt x="95794" y="81844"/>
                    <a:pt x="78880" y="74728"/>
                    <a:pt x="74267" y="84864"/>
                  </a:cubicBezTo>
                  <a:cubicBezTo>
                    <a:pt x="69654" y="95001"/>
                    <a:pt x="55509" y="84864"/>
                    <a:pt x="51716" y="88908"/>
                  </a:cubicBezTo>
                  <a:cubicBezTo>
                    <a:pt x="47923" y="92953"/>
                    <a:pt x="23527" y="95001"/>
                    <a:pt x="16967" y="94028"/>
                  </a:cubicBezTo>
                  <a:cubicBezTo>
                    <a:pt x="10406" y="93055"/>
                    <a:pt x="-869" y="104267"/>
                    <a:pt x="53" y="109386"/>
                  </a:cubicBezTo>
                  <a:cubicBezTo>
                    <a:pt x="976" y="114506"/>
                    <a:pt x="25680" y="106315"/>
                    <a:pt x="33880" y="112407"/>
                  </a:cubicBezTo>
                  <a:cubicBezTo>
                    <a:pt x="42081" y="118499"/>
                    <a:pt x="50794" y="106315"/>
                    <a:pt x="55509" y="113431"/>
                  </a:cubicBezTo>
                  <a:cubicBezTo>
                    <a:pt x="60224" y="120547"/>
                    <a:pt x="70526" y="115479"/>
                    <a:pt x="75190" y="117475"/>
                  </a:cubicBezTo>
                  <a:cubicBezTo>
                    <a:pt x="79854" y="119472"/>
                    <a:pt x="105941" y="115479"/>
                    <a:pt x="105941" y="115479"/>
                  </a:cubicBezTo>
                  <a:cubicBezTo>
                    <a:pt x="108599" y="111768"/>
                    <a:pt x="109967" y="107291"/>
                    <a:pt x="109837" y="102731"/>
                  </a:cubicBezTo>
                  <a:cubicBezTo>
                    <a:pt x="109837" y="95922"/>
                    <a:pt x="114962" y="97612"/>
                    <a:pt x="120394" y="95922"/>
                  </a:cubicBezTo>
                  <a:cubicBezTo>
                    <a:pt x="125828" y="94233"/>
                    <a:pt x="129364" y="86809"/>
                    <a:pt x="133567" y="86809"/>
                  </a:cubicBezTo>
                  <a:cubicBezTo>
                    <a:pt x="137769" y="86809"/>
                    <a:pt x="143817" y="80001"/>
                    <a:pt x="147815" y="81690"/>
                  </a:cubicBezTo>
                  <a:cubicBezTo>
                    <a:pt x="151812" y="83379"/>
                    <a:pt x="157297" y="91366"/>
                    <a:pt x="162575" y="86809"/>
                  </a:cubicBezTo>
                  <a:cubicBezTo>
                    <a:pt x="167854" y="82253"/>
                    <a:pt x="169444" y="86246"/>
                    <a:pt x="176824" y="76570"/>
                  </a:cubicBezTo>
                  <a:cubicBezTo>
                    <a:pt x="184204" y="66895"/>
                    <a:pt x="188971" y="68635"/>
                    <a:pt x="198452" y="69762"/>
                  </a:cubicBezTo>
                  <a:cubicBezTo>
                    <a:pt x="206747" y="71272"/>
                    <a:pt x="214879" y="66412"/>
                    <a:pt x="217467" y="58396"/>
                  </a:cubicBezTo>
                  <a:cubicBezTo>
                    <a:pt x="220594" y="51587"/>
                    <a:pt x="230127" y="51587"/>
                    <a:pt x="235918" y="47031"/>
                  </a:cubicBezTo>
                  <a:cubicBezTo>
                    <a:pt x="242568" y="42562"/>
                    <a:pt x="249640" y="38755"/>
                    <a:pt x="257034" y="35666"/>
                  </a:cubicBezTo>
                  <a:cubicBezTo>
                    <a:pt x="258777" y="34795"/>
                    <a:pt x="259187" y="32799"/>
                    <a:pt x="259187" y="30137"/>
                  </a:cubicBezTo>
                  <a:cubicBezTo>
                    <a:pt x="250833" y="22560"/>
                    <a:pt x="247092" y="31160"/>
                    <a:pt x="239404" y="21587"/>
                  </a:cubicBezTo>
                  <a:close/>
                </a:path>
              </a:pathLst>
            </a:custGeom>
            <a:grpFill/>
            <a:ln w="3841" cap="flat">
              <a:solidFill>
                <a:srgbClr val="FFFFFF"/>
              </a:solidFill>
              <a:prstDash val="solid"/>
              <a:miter/>
            </a:ln>
          </p:spPr>
          <p:txBody>
            <a:bodyPr rtlCol="0" anchor="ctr"/>
            <a:lstStyle/>
            <a:p>
              <a:endParaRPr lang="en-US" sz="1350"/>
            </a:p>
          </p:txBody>
        </p:sp>
        <p:sp>
          <p:nvSpPr>
            <p:cNvPr id="383" name="Freeform 382">
              <a:extLst>
                <a:ext uri="{FF2B5EF4-FFF2-40B4-BE49-F238E27FC236}">
                  <a16:creationId xmlns:a16="http://schemas.microsoft.com/office/drawing/2014/main" id="{C99EB606-4AD9-CA43-98C7-067992FE370B}"/>
                </a:ext>
              </a:extLst>
            </p:cNvPr>
            <p:cNvSpPr/>
            <p:nvPr/>
          </p:nvSpPr>
          <p:spPr>
            <a:xfrm>
              <a:off x="5798998" y="3500060"/>
              <a:ext cx="158883" cy="76793"/>
            </a:xfrm>
            <a:custGeom>
              <a:avLst/>
              <a:gdLst>
                <a:gd name="connsiteX0" fmla="*/ 65194 w 158883"/>
                <a:gd name="connsiteY0" fmla="*/ 61029 h 76792"/>
                <a:gd name="connsiteX1" fmla="*/ 82107 w 158883"/>
                <a:gd name="connsiteY1" fmla="*/ 75466 h 76792"/>
                <a:gd name="connsiteX2" fmla="*/ 83132 w 158883"/>
                <a:gd name="connsiteY2" fmla="*/ 77155 h 76792"/>
                <a:gd name="connsiteX3" fmla="*/ 107221 w 158883"/>
                <a:gd name="connsiteY3" fmla="*/ 72036 h 76792"/>
                <a:gd name="connsiteX4" fmla="*/ 128286 w 158883"/>
                <a:gd name="connsiteY4" fmla="*/ 74391 h 76792"/>
                <a:gd name="connsiteX5" fmla="*/ 127107 w 158883"/>
                <a:gd name="connsiteY5" fmla="*/ 68810 h 76792"/>
                <a:gd name="connsiteX6" fmla="*/ 143303 w 158883"/>
                <a:gd name="connsiteY6" fmla="*/ 73930 h 76792"/>
                <a:gd name="connsiteX7" fmla="*/ 161549 w 158883"/>
                <a:gd name="connsiteY7" fmla="*/ 75466 h 76792"/>
                <a:gd name="connsiteX8" fmla="*/ 153809 w 158883"/>
                <a:gd name="connsiteY8" fmla="*/ 64049 h 76792"/>
                <a:gd name="connsiteX9" fmla="*/ 158576 w 158883"/>
                <a:gd name="connsiteY9" fmla="*/ 54732 h 76792"/>
                <a:gd name="connsiteX10" fmla="*/ 143969 w 158883"/>
                <a:gd name="connsiteY10" fmla="*/ 46643 h 76792"/>
                <a:gd name="connsiteX11" fmla="*/ 136589 w 158883"/>
                <a:gd name="connsiteY11" fmla="*/ 30721 h 76792"/>
                <a:gd name="connsiteX12" fmla="*/ 128132 w 158883"/>
                <a:gd name="connsiteY12" fmla="*/ 27291 h 76792"/>
                <a:gd name="connsiteX13" fmla="*/ 103889 w 158883"/>
                <a:gd name="connsiteY13" fmla="*/ 30721 h 76792"/>
                <a:gd name="connsiteX14" fmla="*/ 89128 w 158883"/>
                <a:gd name="connsiteY14" fmla="*/ 22735 h 76792"/>
                <a:gd name="connsiteX15" fmla="*/ 74368 w 158883"/>
                <a:gd name="connsiteY15" fmla="*/ 12496 h 76792"/>
                <a:gd name="connsiteX16" fmla="*/ 37414 w 158883"/>
                <a:gd name="connsiteY16" fmla="*/ 9066 h 76792"/>
                <a:gd name="connsiteX17" fmla="*/ 8918 w 158883"/>
                <a:gd name="connsiteY17" fmla="*/ 4 h 76792"/>
                <a:gd name="connsiteX18" fmla="*/ 0 w 158883"/>
                <a:gd name="connsiteY18" fmla="*/ 4458 h 76792"/>
                <a:gd name="connsiteX19" fmla="*/ 36748 w 158883"/>
                <a:gd name="connsiteY19" fmla="*/ 26575 h 76792"/>
                <a:gd name="connsiteX20" fmla="*/ 45871 w 158883"/>
                <a:gd name="connsiteY20" fmla="*/ 53094 h 76792"/>
                <a:gd name="connsiteX21" fmla="*/ 40387 w 158883"/>
                <a:gd name="connsiteY21" fmla="*/ 61848 h 76792"/>
                <a:gd name="connsiteX22" fmla="*/ 65194 w 158883"/>
                <a:gd name="connsiteY22" fmla="*/ 61029 h 7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883" h="76792">
                  <a:moveTo>
                    <a:pt x="65194" y="61029"/>
                  </a:moveTo>
                  <a:cubicBezTo>
                    <a:pt x="72933" y="57240"/>
                    <a:pt x="75752" y="66148"/>
                    <a:pt x="82107" y="75466"/>
                  </a:cubicBezTo>
                  <a:cubicBezTo>
                    <a:pt x="82517" y="76080"/>
                    <a:pt x="82825" y="76592"/>
                    <a:pt x="83132" y="77155"/>
                  </a:cubicBezTo>
                  <a:cubicBezTo>
                    <a:pt x="91794" y="75722"/>
                    <a:pt x="98508" y="73008"/>
                    <a:pt x="107221" y="72036"/>
                  </a:cubicBezTo>
                  <a:cubicBezTo>
                    <a:pt x="114326" y="71606"/>
                    <a:pt x="121452" y="72403"/>
                    <a:pt x="128286" y="74391"/>
                  </a:cubicBezTo>
                  <a:cubicBezTo>
                    <a:pt x="127158" y="72189"/>
                    <a:pt x="126441" y="70193"/>
                    <a:pt x="127107" y="68810"/>
                  </a:cubicBezTo>
                  <a:cubicBezTo>
                    <a:pt x="129208" y="64203"/>
                    <a:pt x="139766" y="70295"/>
                    <a:pt x="143303" y="73930"/>
                  </a:cubicBezTo>
                  <a:cubicBezTo>
                    <a:pt x="146839" y="77565"/>
                    <a:pt x="158063" y="79049"/>
                    <a:pt x="161549" y="75466"/>
                  </a:cubicBezTo>
                  <a:cubicBezTo>
                    <a:pt x="165034" y="71882"/>
                    <a:pt x="155911" y="67838"/>
                    <a:pt x="153809" y="64049"/>
                  </a:cubicBezTo>
                  <a:cubicBezTo>
                    <a:pt x="152784" y="62155"/>
                    <a:pt x="155552" y="58264"/>
                    <a:pt x="158576" y="54732"/>
                  </a:cubicBezTo>
                  <a:cubicBezTo>
                    <a:pt x="152477" y="51097"/>
                    <a:pt x="146173" y="45875"/>
                    <a:pt x="143969" y="46643"/>
                  </a:cubicBezTo>
                  <a:cubicBezTo>
                    <a:pt x="140791" y="47769"/>
                    <a:pt x="140791" y="30721"/>
                    <a:pt x="136589" y="30721"/>
                  </a:cubicBezTo>
                  <a:cubicBezTo>
                    <a:pt x="132386" y="30721"/>
                    <a:pt x="132386" y="27291"/>
                    <a:pt x="128132" y="27291"/>
                  </a:cubicBezTo>
                  <a:cubicBezTo>
                    <a:pt x="123878" y="27291"/>
                    <a:pt x="108092" y="27291"/>
                    <a:pt x="103889" y="30721"/>
                  </a:cubicBezTo>
                  <a:cubicBezTo>
                    <a:pt x="99687" y="34151"/>
                    <a:pt x="94408" y="22735"/>
                    <a:pt x="89128" y="22735"/>
                  </a:cubicBezTo>
                  <a:cubicBezTo>
                    <a:pt x="83850" y="22735"/>
                    <a:pt x="77494" y="17052"/>
                    <a:pt x="74368" y="12496"/>
                  </a:cubicBezTo>
                  <a:cubicBezTo>
                    <a:pt x="71241" y="7940"/>
                    <a:pt x="44795" y="14800"/>
                    <a:pt x="37414" y="9066"/>
                  </a:cubicBezTo>
                  <a:cubicBezTo>
                    <a:pt x="29148" y="3044"/>
                    <a:pt x="19148" y="-136"/>
                    <a:pt x="8918" y="4"/>
                  </a:cubicBezTo>
                  <a:cubicBezTo>
                    <a:pt x="5725" y="1000"/>
                    <a:pt x="2713" y="2504"/>
                    <a:pt x="0" y="4458"/>
                  </a:cubicBezTo>
                  <a:cubicBezTo>
                    <a:pt x="13890" y="13161"/>
                    <a:pt x="33981" y="10909"/>
                    <a:pt x="36748" y="26575"/>
                  </a:cubicBezTo>
                  <a:cubicBezTo>
                    <a:pt x="39875" y="44749"/>
                    <a:pt x="49408" y="37530"/>
                    <a:pt x="45871" y="53094"/>
                  </a:cubicBezTo>
                  <a:cubicBezTo>
                    <a:pt x="44876" y="56456"/>
                    <a:pt x="42979" y="59483"/>
                    <a:pt x="40387" y="61848"/>
                  </a:cubicBezTo>
                  <a:cubicBezTo>
                    <a:pt x="51355" y="62718"/>
                    <a:pt x="61657" y="62769"/>
                    <a:pt x="65194" y="61029"/>
                  </a:cubicBezTo>
                  <a:close/>
                </a:path>
              </a:pathLst>
            </a:custGeom>
            <a:grpFill/>
            <a:ln w="3841" cap="flat">
              <a:solidFill>
                <a:srgbClr val="FFFFFF"/>
              </a:solidFill>
              <a:prstDash val="solid"/>
              <a:miter/>
            </a:ln>
          </p:spPr>
          <p:txBody>
            <a:bodyPr rtlCol="0" anchor="ctr"/>
            <a:lstStyle/>
            <a:p>
              <a:endParaRPr lang="en-US" sz="1350"/>
            </a:p>
          </p:txBody>
        </p:sp>
        <p:sp>
          <p:nvSpPr>
            <p:cNvPr id="384" name="Freeform 383">
              <a:extLst>
                <a:ext uri="{FF2B5EF4-FFF2-40B4-BE49-F238E27FC236}">
                  <a16:creationId xmlns:a16="http://schemas.microsoft.com/office/drawing/2014/main" id="{B05C3CD5-1021-7C41-B569-89E7C08F41E7}"/>
                </a:ext>
              </a:extLst>
            </p:cNvPr>
            <p:cNvSpPr/>
            <p:nvPr/>
          </p:nvSpPr>
          <p:spPr>
            <a:xfrm>
              <a:off x="5472570" y="3547215"/>
              <a:ext cx="440773" cy="184302"/>
            </a:xfrm>
            <a:custGeom>
              <a:avLst/>
              <a:gdLst>
                <a:gd name="connsiteX0" fmla="*/ 432214 w 440773"/>
                <a:gd name="connsiteY0" fmla="*/ 130035 h 184302"/>
                <a:gd name="connsiteX1" fmla="*/ 432214 w 440773"/>
                <a:gd name="connsiteY1" fmla="*/ 102697 h 184302"/>
                <a:gd name="connsiteX2" fmla="*/ 431291 w 440773"/>
                <a:gd name="connsiteY2" fmla="*/ 81451 h 184302"/>
                <a:gd name="connsiteX3" fmla="*/ 437493 w 440773"/>
                <a:gd name="connsiteY3" fmla="*/ 68243 h 184302"/>
                <a:gd name="connsiteX4" fmla="*/ 433137 w 440773"/>
                <a:gd name="connsiteY4" fmla="*/ 58823 h 184302"/>
                <a:gd name="connsiteX5" fmla="*/ 414839 w 440773"/>
                <a:gd name="connsiteY5" fmla="*/ 50478 h 184302"/>
                <a:gd name="connsiteX6" fmla="*/ 408535 w 440773"/>
                <a:gd name="connsiteY6" fmla="*/ 28516 h 184302"/>
                <a:gd name="connsiteX7" fmla="*/ 391622 w 440773"/>
                <a:gd name="connsiteY7" fmla="*/ 14079 h 184302"/>
                <a:gd name="connsiteX8" fmla="*/ 366815 w 440773"/>
                <a:gd name="connsiteY8" fmla="*/ 14898 h 184302"/>
                <a:gd name="connsiteX9" fmla="*/ 322687 w 440773"/>
                <a:gd name="connsiteY9" fmla="*/ 30768 h 184302"/>
                <a:gd name="connsiteX10" fmla="*/ 281223 w 440773"/>
                <a:gd name="connsiteY10" fmla="*/ 31946 h 184302"/>
                <a:gd name="connsiteX11" fmla="*/ 253086 w 440773"/>
                <a:gd name="connsiteY11" fmla="*/ 22065 h 184302"/>
                <a:gd name="connsiteX12" fmla="*/ 231970 w 440773"/>
                <a:gd name="connsiteY12" fmla="*/ 11826 h 184302"/>
                <a:gd name="connsiteX13" fmla="*/ 196452 w 440773"/>
                <a:gd name="connsiteY13" fmla="*/ 1587 h 184302"/>
                <a:gd name="connsiteX14" fmla="*/ 124390 w 440773"/>
                <a:gd name="connsiteY14" fmla="*/ 25444 h 184302"/>
                <a:gd name="connsiteX15" fmla="*/ 72369 w 440773"/>
                <a:gd name="connsiteY15" fmla="*/ 28516 h 184302"/>
                <a:gd name="connsiteX16" fmla="*/ 60376 w 440773"/>
                <a:gd name="connsiteY16" fmla="*/ 48226 h 184302"/>
                <a:gd name="connsiteX17" fmla="*/ 10456 w 440773"/>
                <a:gd name="connsiteY17" fmla="*/ 52782 h 184302"/>
                <a:gd name="connsiteX18" fmla="*/ 5330 w 440773"/>
                <a:gd name="connsiteY18" fmla="*/ 71724 h 184302"/>
                <a:gd name="connsiteX19" fmla="*/ 15171 w 440773"/>
                <a:gd name="connsiteY19" fmla="*/ 78943 h 184302"/>
                <a:gd name="connsiteX20" fmla="*/ 17272 w 440773"/>
                <a:gd name="connsiteY20" fmla="*/ 97885 h 184302"/>
                <a:gd name="connsiteX21" fmla="*/ 17588 w 440773"/>
                <a:gd name="connsiteY21" fmla="*/ 115331 h 184302"/>
                <a:gd name="connsiteX22" fmla="*/ 17990 w 440773"/>
                <a:gd name="connsiteY22" fmla="*/ 115701 h 184302"/>
                <a:gd name="connsiteX23" fmla="*/ 17990 w 440773"/>
                <a:gd name="connsiteY23" fmla="*/ 129728 h 184302"/>
                <a:gd name="connsiteX24" fmla="*/ 29932 w 440773"/>
                <a:gd name="connsiteY24" fmla="*/ 142988 h 184302"/>
                <a:gd name="connsiteX25" fmla="*/ 45308 w 440773"/>
                <a:gd name="connsiteY25" fmla="*/ 153227 h 184302"/>
                <a:gd name="connsiteX26" fmla="*/ 57300 w 440773"/>
                <a:gd name="connsiteY26" fmla="*/ 157066 h 184302"/>
                <a:gd name="connsiteX27" fmla="*/ 72061 w 440773"/>
                <a:gd name="connsiteY27" fmla="*/ 173346 h 184302"/>
                <a:gd name="connsiteX28" fmla="*/ 102813 w 440773"/>
                <a:gd name="connsiteY28" fmla="*/ 167254 h 184302"/>
                <a:gd name="connsiteX29" fmla="*/ 122187 w 440773"/>
                <a:gd name="connsiteY29" fmla="*/ 157783 h 184302"/>
                <a:gd name="connsiteX30" fmla="*/ 154527 w 440773"/>
                <a:gd name="connsiteY30" fmla="*/ 178261 h 184302"/>
                <a:gd name="connsiteX31" fmla="*/ 179128 w 440773"/>
                <a:gd name="connsiteY31" fmla="*/ 173705 h 184302"/>
                <a:gd name="connsiteX32" fmla="*/ 201269 w 440773"/>
                <a:gd name="connsiteY32" fmla="*/ 158346 h 184302"/>
                <a:gd name="connsiteX33" fmla="*/ 219618 w 440773"/>
                <a:gd name="connsiteY33" fmla="*/ 163466 h 184302"/>
                <a:gd name="connsiteX34" fmla="*/ 237864 w 440773"/>
                <a:gd name="connsiteY34" fmla="*/ 158346 h 184302"/>
                <a:gd name="connsiteX35" fmla="*/ 231560 w 440773"/>
                <a:gd name="connsiteY35" fmla="*/ 178824 h 184302"/>
                <a:gd name="connsiteX36" fmla="*/ 232072 w 440773"/>
                <a:gd name="connsiteY36" fmla="*/ 187476 h 184302"/>
                <a:gd name="connsiteX37" fmla="*/ 246167 w 440773"/>
                <a:gd name="connsiteY37" fmla="*/ 169711 h 184302"/>
                <a:gd name="connsiteX38" fmla="*/ 255546 w 440773"/>
                <a:gd name="connsiteY38" fmla="*/ 163619 h 184302"/>
                <a:gd name="connsiteX39" fmla="*/ 277175 w 440773"/>
                <a:gd name="connsiteY39" fmla="*/ 163619 h 184302"/>
                <a:gd name="connsiteX40" fmla="*/ 292192 w 440773"/>
                <a:gd name="connsiteY40" fmla="*/ 160599 h 184302"/>
                <a:gd name="connsiteX41" fmla="*/ 319407 w 440773"/>
                <a:gd name="connsiteY41" fmla="*/ 161572 h 184302"/>
                <a:gd name="connsiteX42" fmla="*/ 351337 w 440773"/>
                <a:gd name="connsiteY42" fmla="*/ 151332 h 184302"/>
                <a:gd name="connsiteX43" fmla="*/ 377630 w 440773"/>
                <a:gd name="connsiteY43" fmla="*/ 147288 h 184302"/>
                <a:gd name="connsiteX44" fmla="*/ 386548 w 440773"/>
                <a:gd name="connsiteY44" fmla="*/ 150155 h 184302"/>
                <a:gd name="connsiteX45" fmla="*/ 397157 w 440773"/>
                <a:gd name="connsiteY45" fmla="*/ 141452 h 184302"/>
                <a:gd name="connsiteX46" fmla="*/ 418273 w 440773"/>
                <a:gd name="connsiteY46" fmla="*/ 146008 h 184302"/>
                <a:gd name="connsiteX47" fmla="*/ 443387 w 440773"/>
                <a:gd name="connsiteY47" fmla="*/ 150309 h 184302"/>
                <a:gd name="connsiteX48" fmla="*/ 432214 w 440773"/>
                <a:gd name="connsiteY48" fmla="*/ 130035 h 184302"/>
                <a:gd name="connsiteX49" fmla="*/ 35979 w 440773"/>
                <a:gd name="connsiteY49" fmla="*/ 32099 h 184302"/>
                <a:gd name="connsiteX50" fmla="*/ 67961 w 440773"/>
                <a:gd name="connsiteY50" fmla="*/ 28669 h 184302"/>
                <a:gd name="connsiteX51" fmla="*/ 50023 w 440773"/>
                <a:gd name="connsiteY51" fmla="*/ 13311 h 184302"/>
                <a:gd name="connsiteX52" fmla="*/ 44180 w 440773"/>
                <a:gd name="connsiteY52" fmla="*/ 0 h 184302"/>
                <a:gd name="connsiteX53" fmla="*/ 34544 w 440773"/>
                <a:gd name="connsiteY53" fmla="*/ 1945 h 184302"/>
                <a:gd name="connsiteX54" fmla="*/ 10302 w 440773"/>
                <a:gd name="connsiteY54" fmla="*/ 1945 h 184302"/>
                <a:gd name="connsiteX55" fmla="*/ 12403 w 440773"/>
                <a:gd name="connsiteY55" fmla="*/ 18993 h 184302"/>
                <a:gd name="connsiteX56" fmla="*/ 5535 w 440773"/>
                <a:gd name="connsiteY56" fmla="*/ 30973 h 184302"/>
                <a:gd name="connsiteX57" fmla="*/ 0 w 440773"/>
                <a:gd name="connsiteY57" fmla="*/ 39778 h 184302"/>
                <a:gd name="connsiteX58" fmla="*/ 13787 w 440773"/>
                <a:gd name="connsiteY58" fmla="*/ 47099 h 184302"/>
                <a:gd name="connsiteX59" fmla="*/ 35979 w 440773"/>
                <a:gd name="connsiteY59" fmla="*/ 32099 h 1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40773" h="184302">
                  <a:moveTo>
                    <a:pt x="432214" y="130035"/>
                  </a:moveTo>
                  <a:cubicBezTo>
                    <a:pt x="428421" y="129011"/>
                    <a:pt x="434110" y="106742"/>
                    <a:pt x="432214" y="102697"/>
                  </a:cubicBezTo>
                  <a:cubicBezTo>
                    <a:pt x="430318" y="98653"/>
                    <a:pt x="425602" y="81451"/>
                    <a:pt x="431291" y="81451"/>
                  </a:cubicBezTo>
                  <a:cubicBezTo>
                    <a:pt x="436980" y="81451"/>
                    <a:pt x="430779" y="69011"/>
                    <a:pt x="437493" y="68243"/>
                  </a:cubicBezTo>
                  <a:cubicBezTo>
                    <a:pt x="436654" y="64855"/>
                    <a:pt x="435175" y="61658"/>
                    <a:pt x="433137" y="58823"/>
                  </a:cubicBezTo>
                  <a:cubicBezTo>
                    <a:pt x="429600" y="55803"/>
                    <a:pt x="419042" y="61844"/>
                    <a:pt x="414839" y="50478"/>
                  </a:cubicBezTo>
                  <a:cubicBezTo>
                    <a:pt x="410636" y="39113"/>
                    <a:pt x="414839" y="37577"/>
                    <a:pt x="408535" y="28516"/>
                  </a:cubicBezTo>
                  <a:cubicBezTo>
                    <a:pt x="402231" y="19454"/>
                    <a:pt x="399361" y="10290"/>
                    <a:pt x="391622" y="14079"/>
                  </a:cubicBezTo>
                  <a:cubicBezTo>
                    <a:pt x="388085" y="15819"/>
                    <a:pt x="377784" y="15768"/>
                    <a:pt x="366815" y="14898"/>
                  </a:cubicBezTo>
                  <a:cubicBezTo>
                    <a:pt x="355386" y="26109"/>
                    <a:pt x="330324" y="33789"/>
                    <a:pt x="322687" y="30768"/>
                  </a:cubicBezTo>
                  <a:cubicBezTo>
                    <a:pt x="313205" y="26980"/>
                    <a:pt x="294959" y="31946"/>
                    <a:pt x="281223" y="31946"/>
                  </a:cubicBezTo>
                  <a:cubicBezTo>
                    <a:pt x="267488" y="31946"/>
                    <a:pt x="263644" y="21297"/>
                    <a:pt x="253086" y="22065"/>
                  </a:cubicBezTo>
                  <a:cubicBezTo>
                    <a:pt x="242528" y="22833"/>
                    <a:pt x="242528" y="11826"/>
                    <a:pt x="231970" y="11826"/>
                  </a:cubicBezTo>
                  <a:cubicBezTo>
                    <a:pt x="221412" y="11826"/>
                    <a:pt x="229510" y="6143"/>
                    <a:pt x="196452" y="1587"/>
                  </a:cubicBezTo>
                  <a:cubicBezTo>
                    <a:pt x="163394" y="-2969"/>
                    <a:pt x="134948" y="15614"/>
                    <a:pt x="124390" y="25444"/>
                  </a:cubicBezTo>
                  <a:cubicBezTo>
                    <a:pt x="113832" y="35273"/>
                    <a:pt x="75854" y="25853"/>
                    <a:pt x="72369" y="28516"/>
                  </a:cubicBezTo>
                  <a:cubicBezTo>
                    <a:pt x="68884" y="31178"/>
                    <a:pt x="73035" y="42901"/>
                    <a:pt x="60376" y="48226"/>
                  </a:cubicBezTo>
                  <a:cubicBezTo>
                    <a:pt x="47716" y="53550"/>
                    <a:pt x="19937" y="48226"/>
                    <a:pt x="10456" y="52782"/>
                  </a:cubicBezTo>
                  <a:cubicBezTo>
                    <a:pt x="974" y="57338"/>
                    <a:pt x="-2563" y="72492"/>
                    <a:pt x="5330" y="71724"/>
                  </a:cubicBezTo>
                  <a:cubicBezTo>
                    <a:pt x="13223" y="70956"/>
                    <a:pt x="17631" y="75154"/>
                    <a:pt x="15171" y="78943"/>
                  </a:cubicBezTo>
                  <a:cubicBezTo>
                    <a:pt x="12711" y="82731"/>
                    <a:pt x="21834" y="93328"/>
                    <a:pt x="17272" y="97885"/>
                  </a:cubicBezTo>
                  <a:cubicBezTo>
                    <a:pt x="12536" y="102790"/>
                    <a:pt x="12678" y="110600"/>
                    <a:pt x="17588" y="115331"/>
                  </a:cubicBezTo>
                  <a:cubicBezTo>
                    <a:pt x="17719" y="115457"/>
                    <a:pt x="17853" y="115580"/>
                    <a:pt x="17990" y="115701"/>
                  </a:cubicBezTo>
                  <a:cubicBezTo>
                    <a:pt x="23628" y="120257"/>
                    <a:pt x="24653" y="128602"/>
                    <a:pt x="17990" y="129728"/>
                  </a:cubicBezTo>
                  <a:cubicBezTo>
                    <a:pt x="11327" y="130854"/>
                    <a:pt x="29624" y="139199"/>
                    <a:pt x="29932" y="142988"/>
                  </a:cubicBezTo>
                  <a:cubicBezTo>
                    <a:pt x="30239" y="146776"/>
                    <a:pt x="45308" y="148670"/>
                    <a:pt x="45308" y="153227"/>
                  </a:cubicBezTo>
                  <a:cubicBezTo>
                    <a:pt x="45308" y="157783"/>
                    <a:pt x="49869" y="159319"/>
                    <a:pt x="57300" y="157066"/>
                  </a:cubicBezTo>
                  <a:cubicBezTo>
                    <a:pt x="64732" y="154814"/>
                    <a:pt x="67551" y="165770"/>
                    <a:pt x="72061" y="173346"/>
                  </a:cubicBezTo>
                  <a:cubicBezTo>
                    <a:pt x="76572" y="180923"/>
                    <a:pt x="102813" y="175599"/>
                    <a:pt x="102813" y="167254"/>
                  </a:cubicBezTo>
                  <a:cubicBezTo>
                    <a:pt x="102813" y="158909"/>
                    <a:pt x="110552" y="156657"/>
                    <a:pt x="122187" y="157783"/>
                  </a:cubicBezTo>
                  <a:cubicBezTo>
                    <a:pt x="133821" y="158909"/>
                    <a:pt x="148940" y="175957"/>
                    <a:pt x="154527" y="178261"/>
                  </a:cubicBezTo>
                  <a:cubicBezTo>
                    <a:pt x="160113" y="180565"/>
                    <a:pt x="171748" y="173705"/>
                    <a:pt x="179128" y="173705"/>
                  </a:cubicBezTo>
                  <a:cubicBezTo>
                    <a:pt x="186509" y="173705"/>
                    <a:pt x="197067" y="161213"/>
                    <a:pt x="201269" y="158346"/>
                  </a:cubicBezTo>
                  <a:cubicBezTo>
                    <a:pt x="205472" y="155479"/>
                    <a:pt x="212904" y="167049"/>
                    <a:pt x="219618" y="163466"/>
                  </a:cubicBezTo>
                  <a:cubicBezTo>
                    <a:pt x="226332" y="159882"/>
                    <a:pt x="233661" y="155479"/>
                    <a:pt x="237864" y="158346"/>
                  </a:cubicBezTo>
                  <a:cubicBezTo>
                    <a:pt x="242067" y="161213"/>
                    <a:pt x="227613" y="172783"/>
                    <a:pt x="231560" y="178824"/>
                  </a:cubicBezTo>
                  <a:cubicBezTo>
                    <a:pt x="232846" y="181533"/>
                    <a:pt x="233030" y="184635"/>
                    <a:pt x="232072" y="187476"/>
                  </a:cubicBezTo>
                  <a:cubicBezTo>
                    <a:pt x="246679" y="185326"/>
                    <a:pt x="245296" y="174422"/>
                    <a:pt x="246167" y="169711"/>
                  </a:cubicBezTo>
                  <a:cubicBezTo>
                    <a:pt x="247038" y="165001"/>
                    <a:pt x="250831" y="159472"/>
                    <a:pt x="255546" y="163619"/>
                  </a:cubicBezTo>
                  <a:cubicBezTo>
                    <a:pt x="260261" y="167766"/>
                    <a:pt x="266821" y="168739"/>
                    <a:pt x="277175" y="163619"/>
                  </a:cubicBezTo>
                  <a:cubicBezTo>
                    <a:pt x="287528" y="158500"/>
                    <a:pt x="288399" y="155531"/>
                    <a:pt x="292192" y="160599"/>
                  </a:cubicBezTo>
                  <a:cubicBezTo>
                    <a:pt x="295984" y="165667"/>
                    <a:pt x="304390" y="161572"/>
                    <a:pt x="319407" y="161572"/>
                  </a:cubicBezTo>
                  <a:cubicBezTo>
                    <a:pt x="334424" y="161572"/>
                    <a:pt x="337243" y="150462"/>
                    <a:pt x="351337" y="151332"/>
                  </a:cubicBezTo>
                  <a:cubicBezTo>
                    <a:pt x="360287" y="151802"/>
                    <a:pt x="369237" y="150426"/>
                    <a:pt x="377630" y="147288"/>
                  </a:cubicBezTo>
                  <a:lnTo>
                    <a:pt x="386548" y="150155"/>
                  </a:lnTo>
                  <a:cubicBezTo>
                    <a:pt x="390238" y="146520"/>
                    <a:pt x="389982" y="142476"/>
                    <a:pt x="397157" y="141452"/>
                  </a:cubicBezTo>
                  <a:cubicBezTo>
                    <a:pt x="408433" y="139967"/>
                    <a:pt x="412533" y="149080"/>
                    <a:pt x="418273" y="146008"/>
                  </a:cubicBezTo>
                  <a:cubicBezTo>
                    <a:pt x="424014" y="142936"/>
                    <a:pt x="441747" y="163671"/>
                    <a:pt x="443387" y="150309"/>
                  </a:cubicBezTo>
                  <a:cubicBezTo>
                    <a:pt x="444412" y="147083"/>
                    <a:pt x="435750" y="130854"/>
                    <a:pt x="432214" y="130035"/>
                  </a:cubicBezTo>
                  <a:close/>
                  <a:moveTo>
                    <a:pt x="35979" y="32099"/>
                  </a:moveTo>
                  <a:cubicBezTo>
                    <a:pt x="44385" y="28669"/>
                    <a:pt x="63400" y="33226"/>
                    <a:pt x="67961" y="28669"/>
                  </a:cubicBezTo>
                  <a:cubicBezTo>
                    <a:pt x="72523" y="24113"/>
                    <a:pt x="56019" y="18430"/>
                    <a:pt x="50023" y="13311"/>
                  </a:cubicBezTo>
                  <a:cubicBezTo>
                    <a:pt x="46902" y="9486"/>
                    <a:pt x="44882" y="4884"/>
                    <a:pt x="44180" y="0"/>
                  </a:cubicBezTo>
                  <a:cubicBezTo>
                    <a:pt x="41616" y="2458"/>
                    <a:pt x="37862" y="3215"/>
                    <a:pt x="34544" y="1945"/>
                  </a:cubicBezTo>
                  <a:cubicBezTo>
                    <a:pt x="28240" y="-1485"/>
                    <a:pt x="12916" y="819"/>
                    <a:pt x="10302" y="1945"/>
                  </a:cubicBezTo>
                  <a:cubicBezTo>
                    <a:pt x="7688" y="3072"/>
                    <a:pt x="12403" y="12748"/>
                    <a:pt x="12403" y="18993"/>
                  </a:cubicBezTo>
                  <a:cubicBezTo>
                    <a:pt x="12403" y="25239"/>
                    <a:pt x="5535" y="26980"/>
                    <a:pt x="5535" y="30973"/>
                  </a:cubicBezTo>
                  <a:cubicBezTo>
                    <a:pt x="5535" y="34045"/>
                    <a:pt x="3024" y="36092"/>
                    <a:pt x="0" y="39778"/>
                  </a:cubicBezTo>
                  <a:cubicBezTo>
                    <a:pt x="3704" y="43614"/>
                    <a:pt x="8532" y="46178"/>
                    <a:pt x="13787" y="47099"/>
                  </a:cubicBezTo>
                  <a:cubicBezTo>
                    <a:pt x="23833" y="46895"/>
                    <a:pt x="27677" y="35529"/>
                    <a:pt x="35979" y="32099"/>
                  </a:cubicBezTo>
                  <a:close/>
                </a:path>
              </a:pathLst>
            </a:custGeom>
            <a:grpFill/>
            <a:ln w="3841" cap="flat">
              <a:solidFill>
                <a:srgbClr val="FFFFFF"/>
              </a:solidFill>
              <a:prstDash val="solid"/>
              <a:miter/>
            </a:ln>
          </p:spPr>
          <p:txBody>
            <a:bodyPr rtlCol="0" anchor="ctr"/>
            <a:lstStyle/>
            <a:p>
              <a:endParaRPr lang="en-US" sz="1350"/>
            </a:p>
          </p:txBody>
        </p:sp>
        <p:sp>
          <p:nvSpPr>
            <p:cNvPr id="385" name="Freeform 384">
              <a:extLst>
                <a:ext uri="{FF2B5EF4-FFF2-40B4-BE49-F238E27FC236}">
                  <a16:creationId xmlns:a16="http://schemas.microsoft.com/office/drawing/2014/main" id="{58C01A6D-CA93-8F48-B08E-AD9DD9505CDD}"/>
                </a:ext>
              </a:extLst>
            </p:cNvPr>
            <p:cNvSpPr/>
            <p:nvPr/>
          </p:nvSpPr>
          <p:spPr>
            <a:xfrm>
              <a:off x="6717754" y="3737179"/>
              <a:ext cx="51253" cy="56315"/>
            </a:xfrm>
            <a:custGeom>
              <a:avLst/>
              <a:gdLst>
                <a:gd name="connsiteX0" fmla="*/ 26958 w 51252"/>
                <a:gd name="connsiteY0" fmla="*/ 21 h 56314"/>
                <a:gd name="connsiteX1" fmla="*/ 0 w 51252"/>
                <a:gd name="connsiteY1" fmla="*/ 16710 h 56314"/>
                <a:gd name="connsiteX2" fmla="*/ 3998 w 51252"/>
                <a:gd name="connsiteY2" fmla="*/ 23929 h 56314"/>
                <a:gd name="connsiteX3" fmla="*/ 18092 w 51252"/>
                <a:gd name="connsiteY3" fmla="*/ 41130 h 56314"/>
                <a:gd name="connsiteX4" fmla="*/ 20501 w 51252"/>
                <a:gd name="connsiteY4" fmla="*/ 56489 h 56314"/>
                <a:gd name="connsiteX5" fmla="*/ 30752 w 51252"/>
                <a:gd name="connsiteY5" fmla="*/ 55363 h 56314"/>
                <a:gd name="connsiteX6" fmla="*/ 54482 w 51252"/>
                <a:gd name="connsiteY6" fmla="*/ 24646 h 56314"/>
                <a:gd name="connsiteX7" fmla="*/ 26958 w 51252"/>
                <a:gd name="connsiteY7" fmla="*/ 21 h 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52" h="56314">
                  <a:moveTo>
                    <a:pt x="26958" y="21"/>
                  </a:moveTo>
                  <a:cubicBezTo>
                    <a:pt x="18502" y="-491"/>
                    <a:pt x="2306" y="8519"/>
                    <a:pt x="0" y="16710"/>
                  </a:cubicBezTo>
                  <a:cubicBezTo>
                    <a:pt x="1843" y="18797"/>
                    <a:pt x="3208" y="21261"/>
                    <a:pt x="3998" y="23929"/>
                  </a:cubicBezTo>
                  <a:cubicBezTo>
                    <a:pt x="6382" y="31219"/>
                    <a:pt x="11409" y="37355"/>
                    <a:pt x="18092" y="41130"/>
                  </a:cubicBezTo>
                  <a:cubicBezTo>
                    <a:pt x="22141" y="43639"/>
                    <a:pt x="21577" y="50345"/>
                    <a:pt x="20501" y="56489"/>
                  </a:cubicBezTo>
                  <a:cubicBezTo>
                    <a:pt x="23946" y="56437"/>
                    <a:pt x="27378" y="56060"/>
                    <a:pt x="30752" y="55363"/>
                  </a:cubicBezTo>
                  <a:cubicBezTo>
                    <a:pt x="37619" y="53622"/>
                    <a:pt x="52380" y="30891"/>
                    <a:pt x="54482" y="24646"/>
                  </a:cubicBezTo>
                  <a:cubicBezTo>
                    <a:pt x="56583" y="18400"/>
                    <a:pt x="35928" y="584"/>
                    <a:pt x="26958" y="21"/>
                  </a:cubicBezTo>
                  <a:close/>
                </a:path>
              </a:pathLst>
            </a:custGeom>
            <a:grpFill/>
            <a:ln w="3841" cap="flat">
              <a:solidFill>
                <a:srgbClr val="FFFFFF"/>
              </a:solidFill>
              <a:prstDash val="solid"/>
              <a:miter/>
            </a:ln>
          </p:spPr>
          <p:txBody>
            <a:bodyPr rtlCol="0" anchor="ctr"/>
            <a:lstStyle/>
            <a:p>
              <a:endParaRPr lang="en-US" sz="1350"/>
            </a:p>
          </p:txBody>
        </p:sp>
        <p:sp>
          <p:nvSpPr>
            <p:cNvPr id="386" name="Freeform 385">
              <a:extLst>
                <a:ext uri="{FF2B5EF4-FFF2-40B4-BE49-F238E27FC236}">
                  <a16:creationId xmlns:a16="http://schemas.microsoft.com/office/drawing/2014/main" id="{B156FE43-FEDA-9340-B55B-1029C9DDADD8}"/>
                </a:ext>
              </a:extLst>
            </p:cNvPr>
            <p:cNvSpPr/>
            <p:nvPr/>
          </p:nvSpPr>
          <p:spPr>
            <a:xfrm>
              <a:off x="7791497" y="3523256"/>
              <a:ext cx="158883" cy="158705"/>
            </a:xfrm>
            <a:custGeom>
              <a:avLst/>
              <a:gdLst>
                <a:gd name="connsiteX0" fmla="*/ 88155 w 158883"/>
                <a:gd name="connsiteY0" fmla="*/ 124967 h 158704"/>
                <a:gd name="connsiteX1" fmla="*/ 80570 w 158883"/>
                <a:gd name="connsiteY1" fmla="*/ 118209 h 158704"/>
                <a:gd name="connsiteX2" fmla="*/ 87232 w 158883"/>
                <a:gd name="connsiteY2" fmla="*/ 95479 h 158704"/>
                <a:gd name="connsiteX3" fmla="*/ 94971 w 158883"/>
                <a:gd name="connsiteY3" fmla="*/ 91844 h 158704"/>
                <a:gd name="connsiteX4" fmla="*/ 118189 w 158883"/>
                <a:gd name="connsiteY4" fmla="*/ 61127 h 158704"/>
                <a:gd name="connsiteX5" fmla="*/ 133565 w 158883"/>
                <a:gd name="connsiteY5" fmla="*/ 53652 h 158704"/>
                <a:gd name="connsiteX6" fmla="*/ 137101 w 158883"/>
                <a:gd name="connsiteY6" fmla="*/ 36912 h 158704"/>
                <a:gd name="connsiteX7" fmla="*/ 163599 w 158883"/>
                <a:gd name="connsiteY7" fmla="*/ 9266 h 158704"/>
                <a:gd name="connsiteX8" fmla="*/ 157090 w 158883"/>
                <a:gd name="connsiteY8" fmla="*/ 8242 h 158704"/>
                <a:gd name="connsiteX9" fmla="*/ 137152 w 158883"/>
                <a:gd name="connsiteY9" fmla="*/ 0 h 158704"/>
                <a:gd name="connsiteX10" fmla="*/ 123366 w 158883"/>
                <a:gd name="connsiteY10" fmla="*/ 19812 h 158704"/>
                <a:gd name="connsiteX11" fmla="*/ 106503 w 158883"/>
                <a:gd name="connsiteY11" fmla="*/ 33021 h 158704"/>
                <a:gd name="connsiteX12" fmla="*/ 97278 w 158883"/>
                <a:gd name="connsiteY12" fmla="*/ 42953 h 158704"/>
                <a:gd name="connsiteX13" fmla="*/ 81902 w 158883"/>
                <a:gd name="connsiteY13" fmla="*/ 48072 h 158704"/>
                <a:gd name="connsiteX14" fmla="*/ 66527 w 158883"/>
                <a:gd name="connsiteY14" fmla="*/ 41468 h 158704"/>
                <a:gd name="connsiteX15" fmla="*/ 51151 w 158883"/>
                <a:gd name="connsiteY15" fmla="*/ 59591 h 158704"/>
                <a:gd name="connsiteX16" fmla="*/ 6714 w 158883"/>
                <a:gd name="connsiteY16" fmla="*/ 86059 h 158704"/>
                <a:gd name="connsiteX17" fmla="*/ 0 w 158883"/>
                <a:gd name="connsiteY17" fmla="*/ 97322 h 158704"/>
                <a:gd name="connsiteX18" fmla="*/ 27215 w 158883"/>
                <a:gd name="connsiteY18" fmla="*/ 111759 h 158704"/>
                <a:gd name="connsiteX19" fmla="*/ 13121 w 158883"/>
                <a:gd name="connsiteY19" fmla="*/ 139455 h 158704"/>
                <a:gd name="connsiteX20" fmla="*/ 17324 w 158883"/>
                <a:gd name="connsiteY20" fmla="*/ 154814 h 158704"/>
                <a:gd name="connsiteX21" fmla="*/ 29317 w 158883"/>
                <a:gd name="connsiteY21" fmla="*/ 161264 h 158704"/>
                <a:gd name="connsiteX22" fmla="*/ 47614 w 158883"/>
                <a:gd name="connsiteY22" fmla="*/ 157425 h 158704"/>
                <a:gd name="connsiteX23" fmla="*/ 53200 w 158883"/>
                <a:gd name="connsiteY23" fmla="*/ 160906 h 158704"/>
                <a:gd name="connsiteX24" fmla="*/ 67244 w 158883"/>
                <a:gd name="connsiteY24" fmla="*/ 149592 h 158704"/>
                <a:gd name="connsiteX25" fmla="*/ 88821 w 158883"/>
                <a:gd name="connsiteY25" fmla="*/ 144472 h 158704"/>
                <a:gd name="connsiteX26" fmla="*/ 93229 w 158883"/>
                <a:gd name="connsiteY26" fmla="*/ 143909 h 158704"/>
                <a:gd name="connsiteX27" fmla="*/ 88155 w 158883"/>
                <a:gd name="connsiteY27" fmla="*/ 124967 h 1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8883" h="158704">
                  <a:moveTo>
                    <a:pt x="88155" y="124967"/>
                  </a:moveTo>
                  <a:cubicBezTo>
                    <a:pt x="85800" y="122527"/>
                    <a:pt x="83264" y="120268"/>
                    <a:pt x="80570" y="118209"/>
                  </a:cubicBezTo>
                  <a:cubicBezTo>
                    <a:pt x="72471" y="113090"/>
                    <a:pt x="77392" y="98141"/>
                    <a:pt x="87232" y="95479"/>
                  </a:cubicBezTo>
                  <a:cubicBezTo>
                    <a:pt x="89944" y="94570"/>
                    <a:pt x="92541" y="93351"/>
                    <a:pt x="94971" y="91844"/>
                  </a:cubicBezTo>
                  <a:cubicBezTo>
                    <a:pt x="101063" y="80460"/>
                    <a:pt x="108896" y="70096"/>
                    <a:pt x="118189" y="61127"/>
                  </a:cubicBezTo>
                  <a:cubicBezTo>
                    <a:pt x="122241" y="56860"/>
                    <a:pt x="127703" y="54205"/>
                    <a:pt x="133565" y="53652"/>
                  </a:cubicBezTo>
                  <a:cubicBezTo>
                    <a:pt x="133602" y="47891"/>
                    <a:pt x="134805" y="42197"/>
                    <a:pt x="137101" y="36912"/>
                  </a:cubicBezTo>
                  <a:cubicBezTo>
                    <a:pt x="140228" y="30819"/>
                    <a:pt x="151913" y="19096"/>
                    <a:pt x="163599" y="9266"/>
                  </a:cubicBezTo>
                  <a:cubicBezTo>
                    <a:pt x="161629" y="8136"/>
                    <a:pt x="159312" y="7772"/>
                    <a:pt x="157090" y="8242"/>
                  </a:cubicBezTo>
                  <a:cubicBezTo>
                    <a:pt x="147864" y="11570"/>
                    <a:pt x="144789" y="0"/>
                    <a:pt x="137152" y="0"/>
                  </a:cubicBezTo>
                  <a:cubicBezTo>
                    <a:pt x="129516" y="0"/>
                    <a:pt x="131002" y="19812"/>
                    <a:pt x="123366" y="19812"/>
                  </a:cubicBezTo>
                  <a:cubicBezTo>
                    <a:pt x="115729" y="19812"/>
                    <a:pt x="117215" y="31382"/>
                    <a:pt x="106503" y="33021"/>
                  </a:cubicBezTo>
                  <a:cubicBezTo>
                    <a:pt x="95792" y="34659"/>
                    <a:pt x="92717" y="34659"/>
                    <a:pt x="97278" y="42953"/>
                  </a:cubicBezTo>
                  <a:cubicBezTo>
                    <a:pt x="101840" y="51246"/>
                    <a:pt x="91179" y="48072"/>
                    <a:pt x="81902" y="48072"/>
                  </a:cubicBezTo>
                  <a:cubicBezTo>
                    <a:pt x="72625" y="48072"/>
                    <a:pt x="72677" y="41468"/>
                    <a:pt x="66527" y="41468"/>
                  </a:cubicBezTo>
                  <a:cubicBezTo>
                    <a:pt x="60376" y="41468"/>
                    <a:pt x="55764" y="53038"/>
                    <a:pt x="51151" y="59591"/>
                  </a:cubicBezTo>
                  <a:cubicBezTo>
                    <a:pt x="46538" y="66144"/>
                    <a:pt x="15889" y="81093"/>
                    <a:pt x="6714" y="86059"/>
                  </a:cubicBezTo>
                  <a:cubicBezTo>
                    <a:pt x="3330" y="89001"/>
                    <a:pt x="977" y="92948"/>
                    <a:pt x="0" y="97322"/>
                  </a:cubicBezTo>
                  <a:cubicBezTo>
                    <a:pt x="10588" y="98473"/>
                    <a:pt x="20330" y="103641"/>
                    <a:pt x="27215" y="111759"/>
                  </a:cubicBezTo>
                  <a:cubicBezTo>
                    <a:pt x="33879" y="120871"/>
                    <a:pt x="19476" y="131110"/>
                    <a:pt x="13121" y="139455"/>
                  </a:cubicBezTo>
                  <a:cubicBezTo>
                    <a:pt x="6766" y="147800"/>
                    <a:pt x="17016" y="148158"/>
                    <a:pt x="17324" y="154814"/>
                  </a:cubicBezTo>
                  <a:cubicBezTo>
                    <a:pt x="17631" y="161469"/>
                    <a:pt x="26139" y="167305"/>
                    <a:pt x="29317" y="161264"/>
                  </a:cubicBezTo>
                  <a:cubicBezTo>
                    <a:pt x="32495" y="155223"/>
                    <a:pt x="37723" y="157425"/>
                    <a:pt x="47614" y="157425"/>
                  </a:cubicBezTo>
                  <a:cubicBezTo>
                    <a:pt x="50005" y="157369"/>
                    <a:pt x="52200" y="158737"/>
                    <a:pt x="53200" y="160906"/>
                  </a:cubicBezTo>
                  <a:cubicBezTo>
                    <a:pt x="58685" y="156145"/>
                    <a:pt x="65091" y="151844"/>
                    <a:pt x="67244" y="149592"/>
                  </a:cubicBezTo>
                  <a:cubicBezTo>
                    <a:pt x="70985" y="145496"/>
                    <a:pt x="80364" y="144472"/>
                    <a:pt x="88821" y="144472"/>
                  </a:cubicBezTo>
                  <a:cubicBezTo>
                    <a:pt x="90309" y="144478"/>
                    <a:pt x="91791" y="144289"/>
                    <a:pt x="93229" y="143909"/>
                  </a:cubicBezTo>
                  <a:cubicBezTo>
                    <a:pt x="90465" y="137932"/>
                    <a:pt x="88749" y="131525"/>
                    <a:pt x="88155" y="124967"/>
                  </a:cubicBezTo>
                  <a:close/>
                </a:path>
              </a:pathLst>
            </a:custGeom>
            <a:grpFill/>
            <a:ln w="3841" cap="flat">
              <a:solidFill>
                <a:srgbClr val="FFFFFF"/>
              </a:solidFill>
              <a:prstDash val="solid"/>
              <a:miter/>
            </a:ln>
          </p:spPr>
          <p:txBody>
            <a:bodyPr rtlCol="0" anchor="ctr"/>
            <a:lstStyle/>
            <a:p>
              <a:endParaRPr lang="en-US" sz="1350"/>
            </a:p>
          </p:txBody>
        </p:sp>
        <p:sp>
          <p:nvSpPr>
            <p:cNvPr id="387" name="Freeform 386">
              <a:extLst>
                <a:ext uri="{FF2B5EF4-FFF2-40B4-BE49-F238E27FC236}">
                  <a16:creationId xmlns:a16="http://schemas.microsoft.com/office/drawing/2014/main" id="{40BE09F7-8572-8146-BC20-7D2B8AEC39F4}"/>
                </a:ext>
              </a:extLst>
            </p:cNvPr>
            <p:cNvSpPr/>
            <p:nvPr/>
          </p:nvSpPr>
          <p:spPr>
            <a:xfrm>
              <a:off x="6767520" y="3899047"/>
              <a:ext cx="179384" cy="107510"/>
            </a:xfrm>
            <a:custGeom>
              <a:avLst/>
              <a:gdLst>
                <a:gd name="connsiteX0" fmla="*/ 179384 w 179384"/>
                <a:gd name="connsiteY0" fmla="*/ 70885 h 107509"/>
                <a:gd name="connsiteX1" fmla="*/ 173901 w 179384"/>
                <a:gd name="connsiteY1" fmla="*/ 70885 h 107509"/>
                <a:gd name="connsiteX2" fmla="*/ 142790 w 179384"/>
                <a:gd name="connsiteY2" fmla="*/ 64588 h 107509"/>
                <a:gd name="connsiteX3" fmla="*/ 96662 w 179384"/>
                <a:gd name="connsiteY3" fmla="*/ 44724 h 107509"/>
                <a:gd name="connsiteX4" fmla="*/ 48126 w 179384"/>
                <a:gd name="connsiteY4" fmla="*/ 6584 h 107509"/>
                <a:gd name="connsiteX5" fmla="*/ 29111 w 179384"/>
                <a:gd name="connsiteY5" fmla="*/ 2642 h 107509"/>
                <a:gd name="connsiteX6" fmla="*/ 14556 w 179384"/>
                <a:gd name="connsiteY6" fmla="*/ 7506 h 107509"/>
                <a:gd name="connsiteX7" fmla="*/ 3741 w 179384"/>
                <a:gd name="connsiteY7" fmla="*/ 22148 h 107509"/>
                <a:gd name="connsiteX8" fmla="*/ 0 w 179384"/>
                <a:gd name="connsiteY8" fmla="*/ 41397 h 107509"/>
                <a:gd name="connsiteX9" fmla="*/ 12198 w 179384"/>
                <a:gd name="connsiteY9" fmla="*/ 51636 h 107509"/>
                <a:gd name="connsiteX10" fmla="*/ 31007 w 179384"/>
                <a:gd name="connsiteY10" fmla="*/ 61875 h 107509"/>
                <a:gd name="connsiteX11" fmla="*/ 48844 w 179384"/>
                <a:gd name="connsiteY11" fmla="*/ 72114 h 107509"/>
                <a:gd name="connsiteX12" fmla="*/ 68576 w 179384"/>
                <a:gd name="connsiteY12" fmla="*/ 84247 h 107509"/>
                <a:gd name="connsiteX13" fmla="*/ 91076 w 179384"/>
                <a:gd name="connsiteY13" fmla="*/ 80203 h 107509"/>
                <a:gd name="connsiteX14" fmla="*/ 104248 w 179384"/>
                <a:gd name="connsiteY14" fmla="*/ 94384 h 107509"/>
                <a:gd name="connsiteX15" fmla="*/ 134999 w 179384"/>
                <a:gd name="connsiteY15" fmla="*/ 107541 h 107509"/>
                <a:gd name="connsiteX16" fmla="*/ 176361 w 179384"/>
                <a:gd name="connsiteY16" fmla="*/ 103496 h 107509"/>
                <a:gd name="connsiteX17" fmla="*/ 177283 w 179384"/>
                <a:gd name="connsiteY17" fmla="*/ 77182 h 107509"/>
                <a:gd name="connsiteX18" fmla="*/ 179384 w 179384"/>
                <a:gd name="connsiteY18" fmla="*/ 70885 h 10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384" h="107509">
                  <a:moveTo>
                    <a:pt x="179384" y="70885"/>
                  </a:moveTo>
                  <a:cubicBezTo>
                    <a:pt x="177558" y="70778"/>
                    <a:pt x="175727" y="70778"/>
                    <a:pt x="173901" y="70885"/>
                  </a:cubicBezTo>
                  <a:cubicBezTo>
                    <a:pt x="160216" y="71448"/>
                    <a:pt x="151759" y="64025"/>
                    <a:pt x="142790" y="64588"/>
                  </a:cubicBezTo>
                  <a:cubicBezTo>
                    <a:pt x="133821" y="65151"/>
                    <a:pt x="107989" y="54349"/>
                    <a:pt x="96662" y="44724"/>
                  </a:cubicBezTo>
                  <a:cubicBezTo>
                    <a:pt x="85336" y="35100"/>
                    <a:pt x="55660" y="14570"/>
                    <a:pt x="48126" y="6584"/>
                  </a:cubicBezTo>
                  <a:cubicBezTo>
                    <a:pt x="40592" y="-1402"/>
                    <a:pt x="30188" y="-1351"/>
                    <a:pt x="29111" y="2642"/>
                  </a:cubicBezTo>
                  <a:cubicBezTo>
                    <a:pt x="28035" y="6635"/>
                    <a:pt x="22756" y="6584"/>
                    <a:pt x="14556" y="7506"/>
                  </a:cubicBezTo>
                  <a:cubicBezTo>
                    <a:pt x="12454" y="11448"/>
                    <a:pt x="3741" y="16772"/>
                    <a:pt x="3741" y="22148"/>
                  </a:cubicBezTo>
                  <a:cubicBezTo>
                    <a:pt x="3741" y="27523"/>
                    <a:pt x="0" y="36328"/>
                    <a:pt x="0" y="41397"/>
                  </a:cubicBezTo>
                  <a:cubicBezTo>
                    <a:pt x="0" y="46465"/>
                    <a:pt x="9379" y="47438"/>
                    <a:pt x="12198" y="51636"/>
                  </a:cubicBezTo>
                  <a:cubicBezTo>
                    <a:pt x="15017" y="55834"/>
                    <a:pt x="30034" y="57728"/>
                    <a:pt x="31007" y="61875"/>
                  </a:cubicBezTo>
                  <a:cubicBezTo>
                    <a:pt x="31982" y="66021"/>
                    <a:pt x="42232" y="70987"/>
                    <a:pt x="48844" y="72114"/>
                  </a:cubicBezTo>
                  <a:cubicBezTo>
                    <a:pt x="55455" y="73240"/>
                    <a:pt x="64783" y="81227"/>
                    <a:pt x="68576" y="84247"/>
                  </a:cubicBezTo>
                  <a:cubicBezTo>
                    <a:pt x="72369" y="87267"/>
                    <a:pt x="86412" y="80203"/>
                    <a:pt x="91076" y="80203"/>
                  </a:cubicBezTo>
                  <a:cubicBezTo>
                    <a:pt x="95740" y="80203"/>
                    <a:pt x="103326" y="89315"/>
                    <a:pt x="104248" y="94384"/>
                  </a:cubicBezTo>
                  <a:cubicBezTo>
                    <a:pt x="105171" y="99452"/>
                    <a:pt x="129567" y="102473"/>
                    <a:pt x="134999" y="107541"/>
                  </a:cubicBezTo>
                  <a:cubicBezTo>
                    <a:pt x="140432" y="112609"/>
                    <a:pt x="170876" y="109588"/>
                    <a:pt x="176361" y="103496"/>
                  </a:cubicBezTo>
                  <a:cubicBezTo>
                    <a:pt x="181844" y="97404"/>
                    <a:pt x="177283" y="86295"/>
                    <a:pt x="177283" y="77182"/>
                  </a:cubicBezTo>
                  <a:cubicBezTo>
                    <a:pt x="177106" y="74886"/>
                    <a:pt x="177863" y="72616"/>
                    <a:pt x="179384" y="70885"/>
                  </a:cubicBezTo>
                  <a:close/>
                </a:path>
              </a:pathLst>
            </a:custGeom>
            <a:grpFill/>
            <a:ln w="3841" cap="flat">
              <a:solidFill>
                <a:srgbClr val="FFFFFF"/>
              </a:solidFill>
              <a:prstDash val="solid"/>
              <a:miter/>
            </a:ln>
          </p:spPr>
          <p:txBody>
            <a:bodyPr rtlCol="0" anchor="ctr"/>
            <a:lstStyle/>
            <a:p>
              <a:endParaRPr lang="en-US" sz="1350"/>
            </a:p>
          </p:txBody>
        </p:sp>
        <p:sp>
          <p:nvSpPr>
            <p:cNvPr id="388" name="Freeform 387">
              <a:extLst>
                <a:ext uri="{FF2B5EF4-FFF2-40B4-BE49-F238E27FC236}">
                  <a16:creationId xmlns:a16="http://schemas.microsoft.com/office/drawing/2014/main" id="{4BF5D466-7FD9-4C4D-BE22-E92ADD703B0B}"/>
                </a:ext>
              </a:extLst>
            </p:cNvPr>
            <p:cNvSpPr/>
            <p:nvPr/>
          </p:nvSpPr>
          <p:spPr>
            <a:xfrm>
              <a:off x="7032855" y="3952056"/>
              <a:ext cx="199885" cy="476114"/>
            </a:xfrm>
            <a:custGeom>
              <a:avLst/>
              <a:gdLst>
                <a:gd name="connsiteX0" fmla="*/ 192351 w 199885"/>
                <a:gd name="connsiteY0" fmla="*/ 191069 h 476113"/>
                <a:gd name="connsiteX1" fmla="*/ 177591 w 199885"/>
                <a:gd name="connsiteY1" fmla="*/ 182520 h 476113"/>
                <a:gd name="connsiteX2" fmla="*/ 164368 w 199885"/>
                <a:gd name="connsiteY2" fmla="*/ 175711 h 476113"/>
                <a:gd name="connsiteX3" fmla="*/ 164368 w 199885"/>
                <a:gd name="connsiteY3" fmla="*/ 158663 h 476113"/>
                <a:gd name="connsiteX4" fmla="*/ 155450 w 199885"/>
                <a:gd name="connsiteY4" fmla="*/ 147246 h 476113"/>
                <a:gd name="connsiteX5" fmla="*/ 148070 w 199885"/>
                <a:gd name="connsiteY5" fmla="*/ 126205 h 476113"/>
                <a:gd name="connsiteX6" fmla="*/ 126441 w 199885"/>
                <a:gd name="connsiteY6" fmla="*/ 121700 h 476113"/>
                <a:gd name="connsiteX7" fmla="*/ 122238 w 199885"/>
                <a:gd name="connsiteY7" fmla="*/ 109157 h 476113"/>
                <a:gd name="connsiteX8" fmla="*/ 141714 w 199885"/>
                <a:gd name="connsiteY8" fmla="*/ 73321 h 476113"/>
                <a:gd name="connsiteX9" fmla="*/ 147505 w 199885"/>
                <a:gd name="connsiteY9" fmla="*/ 35795 h 476113"/>
                <a:gd name="connsiteX10" fmla="*/ 138024 w 199885"/>
                <a:gd name="connsiteY10" fmla="*/ 23303 h 476113"/>
                <a:gd name="connsiteX11" fmla="*/ 132898 w 199885"/>
                <a:gd name="connsiteY11" fmla="*/ 9071 h 476113"/>
                <a:gd name="connsiteX12" fmla="*/ 121545 w 199885"/>
                <a:gd name="connsiteY12" fmla="*/ 68 h 476113"/>
                <a:gd name="connsiteX13" fmla="*/ 117062 w 199885"/>
                <a:gd name="connsiteY13" fmla="*/ 1699 h 476113"/>
                <a:gd name="connsiteX14" fmla="*/ 113064 w 199885"/>
                <a:gd name="connsiteY14" fmla="*/ 4207 h 476113"/>
                <a:gd name="connsiteX15" fmla="*/ 113525 w 199885"/>
                <a:gd name="connsiteY15" fmla="*/ 4207 h 476113"/>
                <a:gd name="connsiteX16" fmla="*/ 107887 w 199885"/>
                <a:gd name="connsiteY16" fmla="*/ 16392 h 476113"/>
                <a:gd name="connsiteX17" fmla="*/ 109783 w 199885"/>
                <a:gd name="connsiteY17" fmla="*/ 33542 h 476113"/>
                <a:gd name="connsiteX18" fmla="*/ 99533 w 199885"/>
                <a:gd name="connsiteY18" fmla="*/ 33542 h 476113"/>
                <a:gd name="connsiteX19" fmla="*/ 79801 w 199885"/>
                <a:gd name="connsiteY19" fmla="*/ 42706 h 476113"/>
                <a:gd name="connsiteX20" fmla="*/ 63861 w 199885"/>
                <a:gd name="connsiteY20" fmla="*/ 62928 h 476113"/>
                <a:gd name="connsiteX21" fmla="*/ 57301 w 199885"/>
                <a:gd name="connsiteY21" fmla="*/ 94311 h 476113"/>
                <a:gd name="connsiteX22" fmla="*/ 48844 w 199885"/>
                <a:gd name="connsiteY22" fmla="*/ 125693 h 476113"/>
                <a:gd name="connsiteX23" fmla="*/ 30035 w 199885"/>
                <a:gd name="connsiteY23" fmla="*/ 124720 h 476113"/>
                <a:gd name="connsiteX24" fmla="*/ 25370 w 199885"/>
                <a:gd name="connsiteY24" fmla="*/ 150011 h 476113"/>
                <a:gd name="connsiteX25" fmla="*/ 18759 w 199885"/>
                <a:gd name="connsiteY25" fmla="*/ 177349 h 476113"/>
                <a:gd name="connsiteX26" fmla="*/ 8508 w 199885"/>
                <a:gd name="connsiteY26" fmla="*/ 196598 h 476113"/>
                <a:gd name="connsiteX27" fmla="*/ 0 w 199885"/>
                <a:gd name="connsiteY27" fmla="*/ 204073 h 476113"/>
                <a:gd name="connsiteX28" fmla="*/ 22295 w 199885"/>
                <a:gd name="connsiteY28" fmla="*/ 229670 h 476113"/>
                <a:gd name="connsiteX29" fmla="*/ 49357 w 199885"/>
                <a:gd name="connsiteY29" fmla="*/ 281582 h 476113"/>
                <a:gd name="connsiteX30" fmla="*/ 50382 w 199885"/>
                <a:gd name="connsiteY30" fmla="*/ 309074 h 476113"/>
                <a:gd name="connsiteX31" fmla="*/ 50792 w 199885"/>
                <a:gd name="connsiteY31" fmla="*/ 312709 h 476113"/>
                <a:gd name="connsiteX32" fmla="*/ 50792 w 199885"/>
                <a:gd name="connsiteY32" fmla="*/ 326019 h 476113"/>
                <a:gd name="connsiteX33" fmla="*/ 49356 w 199885"/>
                <a:gd name="connsiteY33" fmla="*/ 333750 h 476113"/>
                <a:gd name="connsiteX34" fmla="*/ 55712 w 199885"/>
                <a:gd name="connsiteY34" fmla="*/ 336924 h 476113"/>
                <a:gd name="connsiteX35" fmla="*/ 78930 w 199885"/>
                <a:gd name="connsiteY35" fmla="*/ 333904 h 476113"/>
                <a:gd name="connsiteX36" fmla="*/ 98969 w 199885"/>
                <a:gd name="connsiteY36" fmla="*/ 308306 h 476113"/>
                <a:gd name="connsiteX37" fmla="*/ 111270 w 199885"/>
                <a:gd name="connsiteY37" fmla="*/ 318545 h 476113"/>
                <a:gd name="connsiteX38" fmla="*/ 120752 w 199885"/>
                <a:gd name="connsiteY38" fmla="*/ 346958 h 476113"/>
                <a:gd name="connsiteX39" fmla="*/ 133052 w 199885"/>
                <a:gd name="connsiteY39" fmla="*/ 402300 h 476113"/>
                <a:gd name="connsiteX40" fmla="*/ 142227 w 199885"/>
                <a:gd name="connsiteY40" fmla="*/ 442898 h 476113"/>
                <a:gd name="connsiteX41" fmla="*/ 145353 w 199885"/>
                <a:gd name="connsiteY41" fmla="*/ 473205 h 476113"/>
                <a:gd name="connsiteX42" fmla="*/ 143969 w 199885"/>
                <a:gd name="connsiteY42" fmla="*/ 480168 h 476113"/>
                <a:gd name="connsiteX43" fmla="*/ 164470 w 199885"/>
                <a:gd name="connsiteY43" fmla="*/ 437932 h 476113"/>
                <a:gd name="connsiteX44" fmla="*/ 156988 w 199885"/>
                <a:gd name="connsiteY44" fmla="*/ 418683 h 476113"/>
                <a:gd name="connsiteX45" fmla="*/ 147608 w 199885"/>
                <a:gd name="connsiteY45" fmla="*/ 387300 h 476113"/>
                <a:gd name="connsiteX46" fmla="*/ 139152 w 199885"/>
                <a:gd name="connsiteY46" fmla="*/ 359962 h 476113"/>
                <a:gd name="connsiteX47" fmla="*/ 142893 w 199885"/>
                <a:gd name="connsiteY47" fmla="*/ 341736 h 476113"/>
                <a:gd name="connsiteX48" fmla="*/ 143815 w 199885"/>
                <a:gd name="connsiteY48" fmla="*/ 329603 h 476113"/>
                <a:gd name="connsiteX49" fmla="*/ 139152 w 199885"/>
                <a:gd name="connsiteY49" fmla="*/ 312350 h 476113"/>
                <a:gd name="connsiteX50" fmla="*/ 121315 w 199885"/>
                <a:gd name="connsiteY50" fmla="*/ 289108 h 476113"/>
                <a:gd name="connsiteX51" fmla="*/ 125979 w 199885"/>
                <a:gd name="connsiteY51" fmla="*/ 248613 h 476113"/>
                <a:gd name="connsiteX52" fmla="*/ 139152 w 199885"/>
                <a:gd name="connsiteY52" fmla="*/ 240473 h 476113"/>
                <a:gd name="connsiteX53" fmla="*/ 156988 w 199885"/>
                <a:gd name="connsiteY53" fmla="*/ 234431 h 476113"/>
                <a:gd name="connsiteX54" fmla="*/ 178565 w 199885"/>
                <a:gd name="connsiteY54" fmla="*/ 221223 h 476113"/>
                <a:gd name="connsiteX55" fmla="*/ 190814 w 199885"/>
                <a:gd name="connsiteY55" fmla="*/ 210114 h 476113"/>
                <a:gd name="connsiteX56" fmla="*/ 202961 w 199885"/>
                <a:gd name="connsiteY56" fmla="*/ 188868 h 476113"/>
                <a:gd name="connsiteX57" fmla="*/ 203474 w 199885"/>
                <a:gd name="connsiteY57" fmla="*/ 188868 h 476113"/>
                <a:gd name="connsiteX58" fmla="*/ 192351 w 199885"/>
                <a:gd name="connsiteY58" fmla="*/ 191069 h 47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9885" h="476113">
                  <a:moveTo>
                    <a:pt x="192351" y="191069"/>
                  </a:moveTo>
                  <a:cubicBezTo>
                    <a:pt x="181794" y="195626"/>
                    <a:pt x="176515" y="189329"/>
                    <a:pt x="177591" y="182520"/>
                  </a:cubicBezTo>
                  <a:cubicBezTo>
                    <a:pt x="178667" y="175711"/>
                    <a:pt x="170211" y="175711"/>
                    <a:pt x="164368" y="175711"/>
                  </a:cubicBezTo>
                  <a:cubicBezTo>
                    <a:pt x="158525" y="175711"/>
                    <a:pt x="162266" y="165472"/>
                    <a:pt x="164368" y="158663"/>
                  </a:cubicBezTo>
                  <a:cubicBezTo>
                    <a:pt x="166469" y="151854"/>
                    <a:pt x="162266" y="147861"/>
                    <a:pt x="155450" y="147246"/>
                  </a:cubicBezTo>
                  <a:cubicBezTo>
                    <a:pt x="148633" y="146632"/>
                    <a:pt x="145199" y="130761"/>
                    <a:pt x="148070" y="126205"/>
                  </a:cubicBezTo>
                  <a:cubicBezTo>
                    <a:pt x="150940" y="121649"/>
                    <a:pt x="133821" y="117707"/>
                    <a:pt x="126441" y="121700"/>
                  </a:cubicBezTo>
                  <a:cubicBezTo>
                    <a:pt x="119061" y="125693"/>
                    <a:pt x="124340" y="114840"/>
                    <a:pt x="122238" y="109157"/>
                  </a:cubicBezTo>
                  <a:cubicBezTo>
                    <a:pt x="120137" y="103475"/>
                    <a:pt x="131720" y="84123"/>
                    <a:pt x="141714" y="73321"/>
                  </a:cubicBezTo>
                  <a:cubicBezTo>
                    <a:pt x="151708" y="62519"/>
                    <a:pt x="147505" y="48286"/>
                    <a:pt x="147505" y="35795"/>
                  </a:cubicBezTo>
                  <a:cubicBezTo>
                    <a:pt x="147505" y="23303"/>
                    <a:pt x="142791" y="23303"/>
                    <a:pt x="138024" y="23303"/>
                  </a:cubicBezTo>
                  <a:cubicBezTo>
                    <a:pt x="133258" y="23303"/>
                    <a:pt x="132898" y="15880"/>
                    <a:pt x="132898" y="9071"/>
                  </a:cubicBezTo>
                  <a:cubicBezTo>
                    <a:pt x="132252" y="3453"/>
                    <a:pt x="127169" y="-578"/>
                    <a:pt x="121545" y="68"/>
                  </a:cubicBezTo>
                  <a:cubicBezTo>
                    <a:pt x="119943" y="252"/>
                    <a:pt x="118407" y="811"/>
                    <a:pt x="117062" y="1699"/>
                  </a:cubicBezTo>
                  <a:cubicBezTo>
                    <a:pt x="115785" y="2620"/>
                    <a:pt x="114450" y="3458"/>
                    <a:pt x="113064" y="4207"/>
                  </a:cubicBezTo>
                  <a:lnTo>
                    <a:pt x="113525" y="4207"/>
                  </a:lnTo>
                  <a:cubicBezTo>
                    <a:pt x="113525" y="4207"/>
                    <a:pt x="111628" y="14446"/>
                    <a:pt x="107887" y="16392"/>
                  </a:cubicBezTo>
                  <a:cubicBezTo>
                    <a:pt x="104146" y="18337"/>
                    <a:pt x="104146" y="24430"/>
                    <a:pt x="109783" y="33542"/>
                  </a:cubicBezTo>
                  <a:cubicBezTo>
                    <a:pt x="115422" y="42655"/>
                    <a:pt x="101327" y="38662"/>
                    <a:pt x="99533" y="33542"/>
                  </a:cubicBezTo>
                  <a:cubicBezTo>
                    <a:pt x="97739" y="28423"/>
                    <a:pt x="86361" y="36614"/>
                    <a:pt x="79801" y="42706"/>
                  </a:cubicBezTo>
                  <a:cubicBezTo>
                    <a:pt x="73240" y="48798"/>
                    <a:pt x="63861" y="51819"/>
                    <a:pt x="63861" y="62928"/>
                  </a:cubicBezTo>
                  <a:cubicBezTo>
                    <a:pt x="63861" y="74038"/>
                    <a:pt x="55404" y="85198"/>
                    <a:pt x="57301" y="94311"/>
                  </a:cubicBezTo>
                  <a:cubicBezTo>
                    <a:pt x="59197" y="103423"/>
                    <a:pt x="47870" y="120625"/>
                    <a:pt x="48844" y="125693"/>
                  </a:cubicBezTo>
                  <a:cubicBezTo>
                    <a:pt x="49818" y="130761"/>
                    <a:pt x="32853" y="124720"/>
                    <a:pt x="30035" y="124720"/>
                  </a:cubicBezTo>
                  <a:cubicBezTo>
                    <a:pt x="27215" y="124720"/>
                    <a:pt x="29112" y="143919"/>
                    <a:pt x="25370" y="150011"/>
                  </a:cubicBezTo>
                  <a:cubicBezTo>
                    <a:pt x="21629" y="156103"/>
                    <a:pt x="24397" y="177349"/>
                    <a:pt x="18759" y="177349"/>
                  </a:cubicBezTo>
                  <a:cubicBezTo>
                    <a:pt x="13121" y="177349"/>
                    <a:pt x="8508" y="196598"/>
                    <a:pt x="8508" y="196598"/>
                  </a:cubicBezTo>
                  <a:cubicBezTo>
                    <a:pt x="5468" y="198848"/>
                    <a:pt x="2622" y="201348"/>
                    <a:pt x="0" y="204073"/>
                  </a:cubicBezTo>
                  <a:cubicBezTo>
                    <a:pt x="4562" y="214312"/>
                    <a:pt x="12967" y="225319"/>
                    <a:pt x="22295" y="229670"/>
                  </a:cubicBezTo>
                  <a:cubicBezTo>
                    <a:pt x="36031" y="235711"/>
                    <a:pt x="45154" y="265507"/>
                    <a:pt x="49357" y="281582"/>
                  </a:cubicBezTo>
                  <a:cubicBezTo>
                    <a:pt x="51693" y="290563"/>
                    <a:pt x="52043" y="299944"/>
                    <a:pt x="50382" y="309074"/>
                  </a:cubicBezTo>
                  <a:cubicBezTo>
                    <a:pt x="50616" y="310272"/>
                    <a:pt x="50754" y="311488"/>
                    <a:pt x="50792" y="312709"/>
                  </a:cubicBezTo>
                  <a:lnTo>
                    <a:pt x="50792" y="326019"/>
                  </a:lnTo>
                  <a:cubicBezTo>
                    <a:pt x="50765" y="328660"/>
                    <a:pt x="50280" y="331275"/>
                    <a:pt x="49356" y="333750"/>
                  </a:cubicBezTo>
                  <a:cubicBezTo>
                    <a:pt x="51202" y="334671"/>
                    <a:pt x="53354" y="335644"/>
                    <a:pt x="55712" y="336924"/>
                  </a:cubicBezTo>
                  <a:cubicBezTo>
                    <a:pt x="63810" y="341480"/>
                    <a:pt x="72933" y="343016"/>
                    <a:pt x="78930" y="333904"/>
                  </a:cubicBezTo>
                  <a:cubicBezTo>
                    <a:pt x="84926" y="324791"/>
                    <a:pt x="97176" y="318545"/>
                    <a:pt x="98969" y="308306"/>
                  </a:cubicBezTo>
                  <a:cubicBezTo>
                    <a:pt x="100763" y="298067"/>
                    <a:pt x="106350" y="313426"/>
                    <a:pt x="111270" y="318545"/>
                  </a:cubicBezTo>
                  <a:cubicBezTo>
                    <a:pt x="117316" y="326799"/>
                    <a:pt x="120631" y="336732"/>
                    <a:pt x="120752" y="346958"/>
                  </a:cubicBezTo>
                  <a:cubicBezTo>
                    <a:pt x="121828" y="359859"/>
                    <a:pt x="122853" y="392061"/>
                    <a:pt x="133052" y="402300"/>
                  </a:cubicBezTo>
                  <a:cubicBezTo>
                    <a:pt x="143252" y="412539"/>
                    <a:pt x="145045" y="434911"/>
                    <a:pt x="142227" y="442898"/>
                  </a:cubicBezTo>
                  <a:cubicBezTo>
                    <a:pt x="139408" y="450884"/>
                    <a:pt x="147352" y="464502"/>
                    <a:pt x="145353" y="473205"/>
                  </a:cubicBezTo>
                  <a:cubicBezTo>
                    <a:pt x="144943" y="474946"/>
                    <a:pt x="144482" y="477454"/>
                    <a:pt x="143969" y="480168"/>
                  </a:cubicBezTo>
                  <a:cubicBezTo>
                    <a:pt x="153144" y="482062"/>
                    <a:pt x="164470" y="437932"/>
                    <a:pt x="164470" y="437932"/>
                  </a:cubicBezTo>
                  <a:cubicBezTo>
                    <a:pt x="164470" y="427693"/>
                    <a:pt x="156988" y="426822"/>
                    <a:pt x="156988" y="418683"/>
                  </a:cubicBezTo>
                  <a:cubicBezTo>
                    <a:pt x="156988" y="410542"/>
                    <a:pt x="156988" y="396413"/>
                    <a:pt x="147608" y="387300"/>
                  </a:cubicBezTo>
                  <a:cubicBezTo>
                    <a:pt x="138229" y="378187"/>
                    <a:pt x="133513" y="365030"/>
                    <a:pt x="139152" y="359962"/>
                  </a:cubicBezTo>
                  <a:cubicBezTo>
                    <a:pt x="144789" y="354893"/>
                    <a:pt x="140074" y="340712"/>
                    <a:pt x="142893" y="341736"/>
                  </a:cubicBezTo>
                  <a:cubicBezTo>
                    <a:pt x="145712" y="342760"/>
                    <a:pt x="149453" y="332624"/>
                    <a:pt x="143815" y="329603"/>
                  </a:cubicBezTo>
                  <a:cubicBezTo>
                    <a:pt x="138178" y="326582"/>
                    <a:pt x="143815" y="314245"/>
                    <a:pt x="139152" y="312350"/>
                  </a:cubicBezTo>
                  <a:cubicBezTo>
                    <a:pt x="134488" y="310456"/>
                    <a:pt x="121315" y="294176"/>
                    <a:pt x="121315" y="289108"/>
                  </a:cubicBezTo>
                  <a:cubicBezTo>
                    <a:pt x="121315" y="284039"/>
                    <a:pt x="125057" y="255677"/>
                    <a:pt x="125979" y="248613"/>
                  </a:cubicBezTo>
                  <a:cubicBezTo>
                    <a:pt x="126902" y="241548"/>
                    <a:pt x="136230" y="240473"/>
                    <a:pt x="139152" y="240473"/>
                  </a:cubicBezTo>
                  <a:cubicBezTo>
                    <a:pt x="142073" y="240473"/>
                    <a:pt x="153246" y="241496"/>
                    <a:pt x="156988" y="234431"/>
                  </a:cubicBezTo>
                  <a:cubicBezTo>
                    <a:pt x="160729" y="227367"/>
                    <a:pt x="176668" y="226292"/>
                    <a:pt x="178565" y="221223"/>
                  </a:cubicBezTo>
                  <a:cubicBezTo>
                    <a:pt x="180461" y="216155"/>
                    <a:pt x="190814" y="216104"/>
                    <a:pt x="190814" y="210114"/>
                  </a:cubicBezTo>
                  <a:cubicBezTo>
                    <a:pt x="190814" y="204124"/>
                    <a:pt x="202961" y="188868"/>
                    <a:pt x="202961" y="188868"/>
                  </a:cubicBezTo>
                  <a:cubicBezTo>
                    <a:pt x="202961" y="188868"/>
                    <a:pt x="203268" y="188868"/>
                    <a:pt x="203474" y="188868"/>
                  </a:cubicBezTo>
                  <a:cubicBezTo>
                    <a:pt x="201628" y="185950"/>
                    <a:pt x="198553" y="188561"/>
                    <a:pt x="192351" y="191069"/>
                  </a:cubicBezTo>
                  <a:close/>
                </a:path>
              </a:pathLst>
            </a:custGeom>
            <a:grpFill/>
            <a:ln w="3841" cap="flat">
              <a:solidFill>
                <a:srgbClr val="FFFFFF"/>
              </a:solidFill>
              <a:prstDash val="solid"/>
              <a:miter/>
            </a:ln>
          </p:spPr>
          <p:txBody>
            <a:bodyPr rtlCol="0" anchor="ctr"/>
            <a:lstStyle/>
            <a:p>
              <a:endParaRPr lang="en-US" sz="1350"/>
            </a:p>
          </p:txBody>
        </p:sp>
        <p:sp>
          <p:nvSpPr>
            <p:cNvPr id="389" name="Freeform 388">
              <a:extLst>
                <a:ext uri="{FF2B5EF4-FFF2-40B4-BE49-F238E27FC236}">
                  <a16:creationId xmlns:a16="http://schemas.microsoft.com/office/drawing/2014/main" id="{6687D055-BABC-A14C-AD8B-553232F13689}"/>
                </a:ext>
              </a:extLst>
            </p:cNvPr>
            <p:cNvSpPr/>
            <p:nvPr/>
          </p:nvSpPr>
          <p:spPr>
            <a:xfrm>
              <a:off x="6963715" y="3959202"/>
              <a:ext cx="66628" cy="40956"/>
            </a:xfrm>
            <a:custGeom>
              <a:avLst/>
              <a:gdLst>
                <a:gd name="connsiteX0" fmla="*/ 68986 w 66628"/>
                <a:gd name="connsiteY0" fmla="*/ 13597 h 40956"/>
                <a:gd name="connsiteX1" fmla="*/ 41566 w 66628"/>
                <a:gd name="connsiteY1" fmla="*/ 5508 h 40956"/>
                <a:gd name="connsiteX2" fmla="*/ 22038 w 66628"/>
                <a:gd name="connsiteY2" fmla="*/ 2078 h 40956"/>
                <a:gd name="connsiteX3" fmla="*/ 5125 w 66628"/>
                <a:gd name="connsiteY3" fmla="*/ 18000 h 40956"/>
                <a:gd name="connsiteX4" fmla="*/ 0 w 66628"/>
                <a:gd name="connsiteY4" fmla="*/ 28853 h 40956"/>
                <a:gd name="connsiteX5" fmla="*/ 6150 w 66628"/>
                <a:gd name="connsiteY5" fmla="*/ 34791 h 40956"/>
                <a:gd name="connsiteX6" fmla="*/ 22090 w 66628"/>
                <a:gd name="connsiteY6" fmla="*/ 38836 h 40956"/>
                <a:gd name="connsiteX7" fmla="*/ 44692 w 66628"/>
                <a:gd name="connsiteY7" fmla="*/ 40884 h 40956"/>
                <a:gd name="connsiteX8" fmla="*/ 68114 w 66628"/>
                <a:gd name="connsiteY8" fmla="*/ 37812 h 40956"/>
                <a:gd name="connsiteX9" fmla="*/ 65296 w 66628"/>
                <a:gd name="connsiteY9" fmla="*/ 15542 h 4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28" h="40956">
                  <a:moveTo>
                    <a:pt x="68986" y="13597"/>
                  </a:moveTo>
                  <a:cubicBezTo>
                    <a:pt x="54840" y="-431"/>
                    <a:pt x="50996" y="10832"/>
                    <a:pt x="41566" y="5508"/>
                  </a:cubicBezTo>
                  <a:cubicBezTo>
                    <a:pt x="32135" y="184"/>
                    <a:pt x="26805" y="-1915"/>
                    <a:pt x="22038" y="2078"/>
                  </a:cubicBezTo>
                  <a:cubicBezTo>
                    <a:pt x="17272" y="6071"/>
                    <a:pt x="9891" y="5508"/>
                    <a:pt x="5125" y="18000"/>
                  </a:cubicBezTo>
                  <a:cubicBezTo>
                    <a:pt x="3776" y="21776"/>
                    <a:pt x="2059" y="25411"/>
                    <a:pt x="0" y="28853"/>
                  </a:cubicBezTo>
                  <a:cubicBezTo>
                    <a:pt x="1640" y="32641"/>
                    <a:pt x="4151" y="35303"/>
                    <a:pt x="6150" y="34791"/>
                  </a:cubicBezTo>
                  <a:cubicBezTo>
                    <a:pt x="9943" y="33767"/>
                    <a:pt x="14607" y="40884"/>
                    <a:pt x="22090" y="38836"/>
                  </a:cubicBezTo>
                  <a:cubicBezTo>
                    <a:pt x="29572" y="36788"/>
                    <a:pt x="34339" y="43955"/>
                    <a:pt x="44692" y="40884"/>
                  </a:cubicBezTo>
                  <a:cubicBezTo>
                    <a:pt x="55045" y="37812"/>
                    <a:pt x="64373" y="44928"/>
                    <a:pt x="68114" y="37812"/>
                  </a:cubicBezTo>
                  <a:cubicBezTo>
                    <a:pt x="71856" y="30696"/>
                    <a:pt x="65296" y="15542"/>
                    <a:pt x="65296" y="15542"/>
                  </a:cubicBezTo>
                  <a:close/>
                </a:path>
              </a:pathLst>
            </a:custGeom>
            <a:grpFill/>
            <a:ln w="3841" cap="flat">
              <a:solidFill>
                <a:srgbClr val="FFFFFF"/>
              </a:solidFill>
              <a:prstDash val="solid"/>
              <a:miter/>
            </a:ln>
          </p:spPr>
          <p:txBody>
            <a:bodyPr rtlCol="0" anchor="ctr"/>
            <a:lstStyle/>
            <a:p>
              <a:endParaRPr lang="en-US" sz="1350"/>
            </a:p>
          </p:txBody>
        </p:sp>
        <p:sp>
          <p:nvSpPr>
            <p:cNvPr id="390" name="Freeform 389">
              <a:extLst>
                <a:ext uri="{FF2B5EF4-FFF2-40B4-BE49-F238E27FC236}">
                  <a16:creationId xmlns:a16="http://schemas.microsoft.com/office/drawing/2014/main" id="{14D7B550-169A-4241-B201-D861C2892562}"/>
                </a:ext>
              </a:extLst>
            </p:cNvPr>
            <p:cNvSpPr/>
            <p:nvPr/>
          </p:nvSpPr>
          <p:spPr>
            <a:xfrm>
              <a:off x="7261698" y="4094302"/>
              <a:ext cx="164009" cy="378843"/>
            </a:xfrm>
            <a:custGeom>
              <a:avLst/>
              <a:gdLst>
                <a:gd name="connsiteX0" fmla="*/ 161497 w 164008"/>
                <a:gd name="connsiteY0" fmla="*/ 286777 h 378843"/>
                <a:gd name="connsiteX1" fmla="*/ 164009 w 164008"/>
                <a:gd name="connsiteY1" fmla="*/ 240241 h 378843"/>
                <a:gd name="connsiteX2" fmla="*/ 165136 w 164008"/>
                <a:gd name="connsiteY2" fmla="*/ 232715 h 378843"/>
                <a:gd name="connsiteX3" fmla="*/ 142688 w 164008"/>
                <a:gd name="connsiteY3" fmla="*/ 192835 h 378843"/>
                <a:gd name="connsiteX4" fmla="*/ 104351 w 164008"/>
                <a:gd name="connsiteY4" fmla="*/ 157971 h 378843"/>
                <a:gd name="connsiteX5" fmla="*/ 93793 w 164008"/>
                <a:gd name="connsiteY5" fmla="*/ 138260 h 378843"/>
                <a:gd name="connsiteX6" fmla="*/ 87847 w 164008"/>
                <a:gd name="connsiteY6" fmla="*/ 103397 h 378843"/>
                <a:gd name="connsiteX7" fmla="*/ 104710 w 164008"/>
                <a:gd name="connsiteY7" fmla="*/ 81024 h 378843"/>
                <a:gd name="connsiteX8" fmla="*/ 113833 w 164008"/>
                <a:gd name="connsiteY8" fmla="*/ 65666 h 378843"/>
                <a:gd name="connsiteX9" fmla="*/ 132489 w 164008"/>
                <a:gd name="connsiteY9" fmla="*/ 52355 h 378843"/>
                <a:gd name="connsiteX10" fmla="*/ 134488 w 164008"/>
                <a:gd name="connsiteY10" fmla="*/ 50512 h 378843"/>
                <a:gd name="connsiteX11" fmla="*/ 129362 w 164008"/>
                <a:gd name="connsiteY11" fmla="*/ 46314 h 378843"/>
                <a:gd name="connsiteX12" fmla="*/ 105888 w 164008"/>
                <a:gd name="connsiteY12" fmla="*/ 27065 h 378843"/>
                <a:gd name="connsiteX13" fmla="*/ 99328 w 164008"/>
                <a:gd name="connsiteY13" fmla="*/ 11707 h 378843"/>
                <a:gd name="connsiteX14" fmla="*/ 79596 w 164008"/>
                <a:gd name="connsiteY14" fmla="*/ 597 h 378843"/>
                <a:gd name="connsiteX15" fmla="*/ 60786 w 164008"/>
                <a:gd name="connsiteY15" fmla="*/ 13754 h 378843"/>
                <a:gd name="connsiteX16" fmla="*/ 44847 w 164008"/>
                <a:gd name="connsiteY16" fmla="*/ 16775 h 378843"/>
                <a:gd name="connsiteX17" fmla="*/ 24346 w 164008"/>
                <a:gd name="connsiteY17" fmla="*/ 16775 h 378843"/>
                <a:gd name="connsiteX18" fmla="*/ 6509 w 164008"/>
                <a:gd name="connsiteY18" fmla="*/ 18823 h 378843"/>
                <a:gd name="connsiteX19" fmla="*/ 0 w 164008"/>
                <a:gd name="connsiteY19" fmla="*/ 24249 h 378843"/>
                <a:gd name="connsiteX20" fmla="*/ 8611 w 164008"/>
                <a:gd name="connsiteY20" fmla="*/ 37765 h 378843"/>
                <a:gd name="connsiteX21" fmla="*/ 20655 w 164008"/>
                <a:gd name="connsiteY21" fmla="*/ 57270 h 378843"/>
                <a:gd name="connsiteX22" fmla="*/ 40234 w 164008"/>
                <a:gd name="connsiteY22" fmla="*/ 68635 h 378843"/>
                <a:gd name="connsiteX23" fmla="*/ 56840 w 164008"/>
                <a:gd name="connsiteY23" fmla="*/ 73499 h 378843"/>
                <a:gd name="connsiteX24" fmla="*/ 64374 w 164008"/>
                <a:gd name="connsiteY24" fmla="*/ 93004 h 378843"/>
                <a:gd name="connsiteX25" fmla="*/ 46281 w 164008"/>
                <a:gd name="connsiteY25" fmla="*/ 104369 h 378843"/>
                <a:gd name="connsiteX26" fmla="*/ 71908 w 164008"/>
                <a:gd name="connsiteY26" fmla="*/ 128738 h 378843"/>
                <a:gd name="connsiteX27" fmla="*/ 83952 w 164008"/>
                <a:gd name="connsiteY27" fmla="*/ 151469 h 378843"/>
                <a:gd name="connsiteX28" fmla="*/ 103531 w 164008"/>
                <a:gd name="connsiteY28" fmla="*/ 179114 h 378843"/>
                <a:gd name="connsiteX29" fmla="*/ 123109 w 164008"/>
                <a:gd name="connsiteY29" fmla="*/ 198568 h 378843"/>
                <a:gd name="connsiteX30" fmla="*/ 127619 w 164008"/>
                <a:gd name="connsiteY30" fmla="*/ 224576 h 378843"/>
                <a:gd name="connsiteX31" fmla="*/ 135153 w 164008"/>
                <a:gd name="connsiteY31" fmla="*/ 266811 h 378843"/>
                <a:gd name="connsiteX32" fmla="*/ 118599 w 164008"/>
                <a:gd name="connsiteY32" fmla="*/ 296044 h 378843"/>
                <a:gd name="connsiteX33" fmla="*/ 97483 w 164008"/>
                <a:gd name="connsiteY33" fmla="*/ 310686 h 378843"/>
                <a:gd name="connsiteX34" fmla="*/ 97483 w 164008"/>
                <a:gd name="connsiteY34" fmla="*/ 333416 h 378843"/>
                <a:gd name="connsiteX35" fmla="*/ 70370 w 164008"/>
                <a:gd name="connsiteY35" fmla="*/ 333416 h 378843"/>
                <a:gd name="connsiteX36" fmla="*/ 55712 w 164008"/>
                <a:gd name="connsiteY36" fmla="*/ 345805 h 378843"/>
                <a:gd name="connsiteX37" fmla="*/ 66271 w 164008"/>
                <a:gd name="connsiteY37" fmla="*/ 354406 h 378843"/>
                <a:gd name="connsiteX38" fmla="*/ 59607 w 164008"/>
                <a:gd name="connsiteY38" fmla="*/ 376778 h 378843"/>
                <a:gd name="connsiteX39" fmla="*/ 59915 w 164008"/>
                <a:gd name="connsiteY39" fmla="*/ 379645 h 378843"/>
                <a:gd name="connsiteX40" fmla="*/ 67449 w 164008"/>
                <a:gd name="connsiteY40" fmla="*/ 375959 h 378843"/>
                <a:gd name="connsiteX41" fmla="*/ 82825 w 164008"/>
                <a:gd name="connsiteY41" fmla="*/ 370840 h 378843"/>
                <a:gd name="connsiteX42" fmla="*/ 88411 w 164008"/>
                <a:gd name="connsiteY42" fmla="*/ 371403 h 378843"/>
                <a:gd name="connsiteX43" fmla="*/ 95638 w 164008"/>
                <a:gd name="connsiteY43" fmla="*/ 358194 h 378843"/>
                <a:gd name="connsiteX44" fmla="*/ 103326 w 164008"/>
                <a:gd name="connsiteY44" fmla="*/ 353075 h 378843"/>
                <a:gd name="connsiteX45" fmla="*/ 105171 w 164008"/>
                <a:gd name="connsiteY45" fmla="*/ 345191 h 378843"/>
                <a:gd name="connsiteX46" fmla="*/ 119931 w 164008"/>
                <a:gd name="connsiteY46" fmla="*/ 342580 h 378843"/>
                <a:gd name="connsiteX47" fmla="*/ 140125 w 164008"/>
                <a:gd name="connsiteY47" fmla="*/ 334184 h 378843"/>
                <a:gd name="connsiteX48" fmla="*/ 140125 w 164008"/>
                <a:gd name="connsiteY48" fmla="*/ 332444 h 378843"/>
                <a:gd name="connsiteX49" fmla="*/ 147711 w 164008"/>
                <a:gd name="connsiteY49" fmla="*/ 314832 h 378843"/>
                <a:gd name="connsiteX50" fmla="*/ 166059 w 164008"/>
                <a:gd name="connsiteY50" fmla="*/ 307563 h 378843"/>
                <a:gd name="connsiteX51" fmla="*/ 166367 w 164008"/>
                <a:gd name="connsiteY51" fmla="*/ 307562 h 378843"/>
                <a:gd name="connsiteX52" fmla="*/ 161498 w 164008"/>
                <a:gd name="connsiteY52" fmla="*/ 286777 h 37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4008" h="378843">
                  <a:moveTo>
                    <a:pt x="161497" y="286777"/>
                  </a:moveTo>
                  <a:cubicBezTo>
                    <a:pt x="163796" y="271379"/>
                    <a:pt x="164637" y="255798"/>
                    <a:pt x="164009" y="240241"/>
                  </a:cubicBezTo>
                  <a:cubicBezTo>
                    <a:pt x="163994" y="237689"/>
                    <a:pt x="164374" y="235151"/>
                    <a:pt x="165136" y="232715"/>
                  </a:cubicBezTo>
                  <a:cubicBezTo>
                    <a:pt x="164419" y="224934"/>
                    <a:pt x="148582" y="192476"/>
                    <a:pt x="142688" y="192835"/>
                  </a:cubicBezTo>
                  <a:cubicBezTo>
                    <a:pt x="136794" y="193193"/>
                    <a:pt x="109271" y="162886"/>
                    <a:pt x="104351" y="157971"/>
                  </a:cubicBezTo>
                  <a:cubicBezTo>
                    <a:pt x="99430" y="153056"/>
                    <a:pt x="100814" y="144711"/>
                    <a:pt x="93793" y="138260"/>
                  </a:cubicBezTo>
                  <a:cubicBezTo>
                    <a:pt x="86771" y="131810"/>
                    <a:pt x="86053" y="115121"/>
                    <a:pt x="87847" y="103397"/>
                  </a:cubicBezTo>
                  <a:cubicBezTo>
                    <a:pt x="89642" y="91673"/>
                    <a:pt x="105069" y="88960"/>
                    <a:pt x="104710" y="81024"/>
                  </a:cubicBezTo>
                  <a:cubicBezTo>
                    <a:pt x="104351" y="73089"/>
                    <a:pt x="106093" y="66229"/>
                    <a:pt x="113833" y="65666"/>
                  </a:cubicBezTo>
                  <a:cubicBezTo>
                    <a:pt x="121775" y="64343"/>
                    <a:pt x="128660" y="59430"/>
                    <a:pt x="132489" y="52355"/>
                  </a:cubicBezTo>
                  <a:cubicBezTo>
                    <a:pt x="132977" y="51572"/>
                    <a:pt x="133667" y="50936"/>
                    <a:pt x="134488" y="50512"/>
                  </a:cubicBezTo>
                  <a:cubicBezTo>
                    <a:pt x="132540" y="48055"/>
                    <a:pt x="130797" y="46468"/>
                    <a:pt x="129362" y="46314"/>
                  </a:cubicBezTo>
                  <a:cubicBezTo>
                    <a:pt x="122802" y="45290"/>
                    <a:pt x="105888" y="32133"/>
                    <a:pt x="105888" y="27065"/>
                  </a:cubicBezTo>
                  <a:cubicBezTo>
                    <a:pt x="105888" y="21997"/>
                    <a:pt x="114345" y="13908"/>
                    <a:pt x="99328" y="11707"/>
                  </a:cubicBezTo>
                  <a:cubicBezTo>
                    <a:pt x="84311" y="9505"/>
                    <a:pt x="82415" y="3618"/>
                    <a:pt x="79596" y="597"/>
                  </a:cubicBezTo>
                  <a:cubicBezTo>
                    <a:pt x="76777" y="-2423"/>
                    <a:pt x="64579" y="6638"/>
                    <a:pt x="60786" y="13754"/>
                  </a:cubicBezTo>
                  <a:cubicBezTo>
                    <a:pt x="56994" y="20870"/>
                    <a:pt x="53303" y="11707"/>
                    <a:pt x="44847" y="16775"/>
                  </a:cubicBezTo>
                  <a:cubicBezTo>
                    <a:pt x="36390" y="21843"/>
                    <a:pt x="27933" y="9710"/>
                    <a:pt x="24346" y="16775"/>
                  </a:cubicBezTo>
                  <a:cubicBezTo>
                    <a:pt x="20758" y="23840"/>
                    <a:pt x="11173" y="12730"/>
                    <a:pt x="6509" y="18823"/>
                  </a:cubicBezTo>
                  <a:cubicBezTo>
                    <a:pt x="4730" y="21053"/>
                    <a:pt x="2516" y="22900"/>
                    <a:pt x="0" y="24249"/>
                  </a:cubicBezTo>
                  <a:cubicBezTo>
                    <a:pt x="4100" y="29369"/>
                    <a:pt x="8611" y="34027"/>
                    <a:pt x="8611" y="37765"/>
                  </a:cubicBezTo>
                  <a:cubicBezTo>
                    <a:pt x="8611" y="44266"/>
                    <a:pt x="20655" y="49130"/>
                    <a:pt x="20655" y="57270"/>
                  </a:cubicBezTo>
                  <a:cubicBezTo>
                    <a:pt x="20655" y="65410"/>
                    <a:pt x="35724" y="71912"/>
                    <a:pt x="40234" y="68635"/>
                  </a:cubicBezTo>
                  <a:cubicBezTo>
                    <a:pt x="44744" y="65359"/>
                    <a:pt x="55610" y="62134"/>
                    <a:pt x="56840" y="73499"/>
                  </a:cubicBezTo>
                  <a:cubicBezTo>
                    <a:pt x="58070" y="84864"/>
                    <a:pt x="64374" y="84864"/>
                    <a:pt x="64374" y="93004"/>
                  </a:cubicBezTo>
                  <a:cubicBezTo>
                    <a:pt x="64374" y="101144"/>
                    <a:pt x="49306" y="96281"/>
                    <a:pt x="46281" y="104369"/>
                  </a:cubicBezTo>
                  <a:cubicBezTo>
                    <a:pt x="43258" y="112458"/>
                    <a:pt x="71908" y="122237"/>
                    <a:pt x="71908" y="128738"/>
                  </a:cubicBezTo>
                  <a:cubicBezTo>
                    <a:pt x="71908" y="135240"/>
                    <a:pt x="80928" y="143380"/>
                    <a:pt x="83952" y="151469"/>
                  </a:cubicBezTo>
                  <a:cubicBezTo>
                    <a:pt x="86976" y="159558"/>
                    <a:pt x="100507" y="169336"/>
                    <a:pt x="103531" y="179114"/>
                  </a:cubicBezTo>
                  <a:cubicBezTo>
                    <a:pt x="106555" y="188892"/>
                    <a:pt x="118599" y="193705"/>
                    <a:pt x="123109" y="198568"/>
                  </a:cubicBezTo>
                  <a:cubicBezTo>
                    <a:pt x="127619" y="203432"/>
                    <a:pt x="129106" y="214848"/>
                    <a:pt x="127619" y="224576"/>
                  </a:cubicBezTo>
                  <a:cubicBezTo>
                    <a:pt x="125331" y="239100"/>
                    <a:pt x="127984" y="253971"/>
                    <a:pt x="135153" y="266811"/>
                  </a:cubicBezTo>
                  <a:cubicBezTo>
                    <a:pt x="144225" y="281453"/>
                    <a:pt x="124596" y="287904"/>
                    <a:pt x="118599" y="296044"/>
                  </a:cubicBezTo>
                  <a:cubicBezTo>
                    <a:pt x="112603" y="304184"/>
                    <a:pt x="115575" y="315549"/>
                    <a:pt x="97483" y="310686"/>
                  </a:cubicBezTo>
                  <a:cubicBezTo>
                    <a:pt x="79391" y="305822"/>
                    <a:pt x="100507" y="326914"/>
                    <a:pt x="97483" y="333416"/>
                  </a:cubicBezTo>
                  <a:cubicBezTo>
                    <a:pt x="94459" y="339918"/>
                    <a:pt x="70370" y="326914"/>
                    <a:pt x="70370" y="333416"/>
                  </a:cubicBezTo>
                  <a:cubicBezTo>
                    <a:pt x="70370" y="337307"/>
                    <a:pt x="62221" y="342375"/>
                    <a:pt x="55712" y="345805"/>
                  </a:cubicBezTo>
                  <a:cubicBezTo>
                    <a:pt x="58688" y="349280"/>
                    <a:pt x="62265" y="352193"/>
                    <a:pt x="66271" y="354406"/>
                  </a:cubicBezTo>
                  <a:cubicBezTo>
                    <a:pt x="71908" y="358194"/>
                    <a:pt x="59248" y="364645"/>
                    <a:pt x="59607" y="376778"/>
                  </a:cubicBezTo>
                  <a:cubicBezTo>
                    <a:pt x="59628" y="377741"/>
                    <a:pt x="59731" y="378700"/>
                    <a:pt x="59915" y="379645"/>
                  </a:cubicBezTo>
                  <a:cubicBezTo>
                    <a:pt x="62225" y="378043"/>
                    <a:pt x="64765" y="376800"/>
                    <a:pt x="67449" y="375959"/>
                  </a:cubicBezTo>
                  <a:cubicBezTo>
                    <a:pt x="71985" y="372833"/>
                    <a:pt x="77318" y="371058"/>
                    <a:pt x="82825" y="370840"/>
                  </a:cubicBezTo>
                  <a:cubicBezTo>
                    <a:pt x="84703" y="370791"/>
                    <a:pt x="86580" y="370980"/>
                    <a:pt x="88411" y="371403"/>
                  </a:cubicBezTo>
                  <a:cubicBezTo>
                    <a:pt x="89486" y="366393"/>
                    <a:pt x="91997" y="361804"/>
                    <a:pt x="95638" y="358194"/>
                  </a:cubicBezTo>
                  <a:cubicBezTo>
                    <a:pt x="97864" y="356031"/>
                    <a:pt x="100470" y="354295"/>
                    <a:pt x="103326" y="353075"/>
                  </a:cubicBezTo>
                  <a:cubicBezTo>
                    <a:pt x="103570" y="350374"/>
                    <a:pt x="104191" y="347720"/>
                    <a:pt x="105171" y="345191"/>
                  </a:cubicBezTo>
                  <a:cubicBezTo>
                    <a:pt x="107631" y="340072"/>
                    <a:pt x="111475" y="342170"/>
                    <a:pt x="119931" y="342580"/>
                  </a:cubicBezTo>
                  <a:cubicBezTo>
                    <a:pt x="127306" y="341685"/>
                    <a:pt x="134292" y="338780"/>
                    <a:pt x="140125" y="334184"/>
                  </a:cubicBezTo>
                  <a:cubicBezTo>
                    <a:pt x="140125" y="333621"/>
                    <a:pt x="140125" y="333007"/>
                    <a:pt x="140125" y="332444"/>
                  </a:cubicBezTo>
                  <a:cubicBezTo>
                    <a:pt x="140174" y="325792"/>
                    <a:pt x="142909" y="319442"/>
                    <a:pt x="147711" y="314832"/>
                  </a:cubicBezTo>
                  <a:cubicBezTo>
                    <a:pt x="152708" y="310214"/>
                    <a:pt x="159251" y="307622"/>
                    <a:pt x="166059" y="307563"/>
                  </a:cubicBezTo>
                  <a:lnTo>
                    <a:pt x="166367" y="307562"/>
                  </a:lnTo>
                  <a:cubicBezTo>
                    <a:pt x="162023" y="301565"/>
                    <a:pt x="160269" y="294078"/>
                    <a:pt x="161498" y="286777"/>
                  </a:cubicBezTo>
                  <a:close/>
                </a:path>
              </a:pathLst>
            </a:custGeom>
            <a:grpFill/>
            <a:ln w="3841" cap="flat">
              <a:solidFill>
                <a:srgbClr val="FFFFFF"/>
              </a:solidFill>
              <a:prstDash val="solid"/>
              <a:miter/>
            </a:ln>
          </p:spPr>
          <p:txBody>
            <a:bodyPr rtlCol="0" anchor="ctr"/>
            <a:lstStyle/>
            <a:p>
              <a:endParaRPr lang="en-US" sz="1350"/>
            </a:p>
          </p:txBody>
        </p:sp>
        <p:sp>
          <p:nvSpPr>
            <p:cNvPr id="391" name="Freeform 390">
              <a:extLst>
                <a:ext uri="{FF2B5EF4-FFF2-40B4-BE49-F238E27FC236}">
                  <a16:creationId xmlns:a16="http://schemas.microsoft.com/office/drawing/2014/main" id="{1F213AAB-56DC-4344-AAB9-5131E44FF9F2}"/>
                </a:ext>
              </a:extLst>
            </p:cNvPr>
            <p:cNvSpPr/>
            <p:nvPr/>
          </p:nvSpPr>
          <p:spPr>
            <a:xfrm>
              <a:off x="7266543" y="4329578"/>
              <a:ext cx="128132" cy="107510"/>
            </a:xfrm>
            <a:custGeom>
              <a:avLst/>
              <a:gdLst>
                <a:gd name="connsiteX0" fmla="*/ 130411 w 128131"/>
                <a:gd name="connsiteY0" fmla="*/ 31894 h 107509"/>
                <a:gd name="connsiteX1" fmla="*/ 122159 w 128131"/>
                <a:gd name="connsiteY1" fmla="*/ 0 h 107509"/>
                <a:gd name="connsiteX2" fmla="*/ 105297 w 128131"/>
                <a:gd name="connsiteY2" fmla="*/ 3635 h 107509"/>
                <a:gd name="connsiteX3" fmla="*/ 89050 w 128131"/>
                <a:gd name="connsiteY3" fmla="*/ 9113 h 107509"/>
                <a:gd name="connsiteX4" fmla="*/ 81977 w 128131"/>
                <a:gd name="connsiteY4" fmla="*/ 15665 h 107509"/>
                <a:gd name="connsiteX5" fmla="*/ 68754 w 128131"/>
                <a:gd name="connsiteY5" fmla="*/ 5785 h 107509"/>
                <a:gd name="connsiteX6" fmla="*/ 36260 w 128131"/>
                <a:gd name="connsiteY6" fmla="*/ 4710 h 107509"/>
                <a:gd name="connsiteX7" fmla="*/ 3817 w 128131"/>
                <a:gd name="connsiteY7" fmla="*/ 22218 h 107509"/>
                <a:gd name="connsiteX8" fmla="*/ 4790 w 128131"/>
                <a:gd name="connsiteY8" fmla="*/ 45205 h 107509"/>
                <a:gd name="connsiteX9" fmla="*/ 7866 w 128131"/>
                <a:gd name="connsiteY9" fmla="*/ 64915 h 107509"/>
                <a:gd name="connsiteX10" fmla="*/ 7866 w 128131"/>
                <a:gd name="connsiteY10" fmla="*/ 65683 h 107509"/>
                <a:gd name="connsiteX11" fmla="*/ 14221 w 128131"/>
                <a:gd name="connsiteY11" fmla="*/ 87236 h 107509"/>
                <a:gd name="connsiteX12" fmla="*/ 19347 w 128131"/>
                <a:gd name="connsiteY12" fmla="*/ 92919 h 107509"/>
                <a:gd name="connsiteX13" fmla="*/ 29238 w 128131"/>
                <a:gd name="connsiteY13" fmla="*/ 91434 h 107509"/>
                <a:gd name="connsiteX14" fmla="*/ 29853 w 128131"/>
                <a:gd name="connsiteY14" fmla="*/ 104386 h 107509"/>
                <a:gd name="connsiteX15" fmla="*/ 31288 w 128131"/>
                <a:gd name="connsiteY15" fmla="*/ 105973 h 107509"/>
                <a:gd name="connsiteX16" fmla="*/ 49278 w 128131"/>
                <a:gd name="connsiteY16" fmla="*/ 106946 h 107509"/>
                <a:gd name="connsiteX17" fmla="*/ 51379 w 128131"/>
                <a:gd name="connsiteY17" fmla="*/ 110888 h 107509"/>
                <a:gd name="connsiteX18" fmla="*/ 66038 w 128131"/>
                <a:gd name="connsiteY18" fmla="*/ 98499 h 107509"/>
                <a:gd name="connsiteX19" fmla="*/ 93151 w 128131"/>
                <a:gd name="connsiteY19" fmla="*/ 98499 h 107509"/>
                <a:gd name="connsiteX20" fmla="*/ 93151 w 128131"/>
                <a:gd name="connsiteY20" fmla="*/ 75768 h 107509"/>
                <a:gd name="connsiteX21" fmla="*/ 114267 w 128131"/>
                <a:gd name="connsiteY21" fmla="*/ 61127 h 107509"/>
                <a:gd name="connsiteX22" fmla="*/ 130411 w 128131"/>
                <a:gd name="connsiteY22" fmla="*/ 31894 h 10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131" h="107509">
                  <a:moveTo>
                    <a:pt x="130411" y="31894"/>
                  </a:moveTo>
                  <a:cubicBezTo>
                    <a:pt x="124804" y="22212"/>
                    <a:pt x="121951" y="11184"/>
                    <a:pt x="122159" y="0"/>
                  </a:cubicBezTo>
                  <a:cubicBezTo>
                    <a:pt x="117610" y="4169"/>
                    <a:pt x="111162" y="5559"/>
                    <a:pt x="105297" y="3635"/>
                  </a:cubicBezTo>
                  <a:cubicBezTo>
                    <a:pt x="100172" y="1433"/>
                    <a:pt x="89050" y="358"/>
                    <a:pt x="89050" y="9113"/>
                  </a:cubicBezTo>
                  <a:cubicBezTo>
                    <a:pt x="89050" y="17867"/>
                    <a:pt x="80952" y="20017"/>
                    <a:pt x="81977" y="15665"/>
                  </a:cubicBezTo>
                  <a:cubicBezTo>
                    <a:pt x="83002" y="11314"/>
                    <a:pt x="73828" y="12389"/>
                    <a:pt x="68754" y="5785"/>
                  </a:cubicBezTo>
                  <a:cubicBezTo>
                    <a:pt x="63680" y="-819"/>
                    <a:pt x="45383" y="7986"/>
                    <a:pt x="36260" y="4710"/>
                  </a:cubicBezTo>
                  <a:cubicBezTo>
                    <a:pt x="27137" y="1433"/>
                    <a:pt x="12940" y="10187"/>
                    <a:pt x="3817" y="22218"/>
                  </a:cubicBezTo>
                  <a:cubicBezTo>
                    <a:pt x="-5306" y="34249"/>
                    <a:pt x="4790" y="34249"/>
                    <a:pt x="4790" y="45205"/>
                  </a:cubicBezTo>
                  <a:cubicBezTo>
                    <a:pt x="4790" y="56161"/>
                    <a:pt x="10890" y="56161"/>
                    <a:pt x="7866" y="64915"/>
                  </a:cubicBezTo>
                  <a:cubicBezTo>
                    <a:pt x="7866" y="64915"/>
                    <a:pt x="7866" y="65427"/>
                    <a:pt x="7866" y="65683"/>
                  </a:cubicBezTo>
                  <a:cubicBezTo>
                    <a:pt x="16220" y="69625"/>
                    <a:pt x="13811" y="80273"/>
                    <a:pt x="14221" y="87236"/>
                  </a:cubicBezTo>
                  <a:lnTo>
                    <a:pt x="19347" y="92919"/>
                  </a:lnTo>
                  <a:cubicBezTo>
                    <a:pt x="22524" y="92919"/>
                    <a:pt x="26471" y="91639"/>
                    <a:pt x="29238" y="91434"/>
                  </a:cubicBezTo>
                  <a:cubicBezTo>
                    <a:pt x="33953" y="91076"/>
                    <a:pt x="26727" y="99062"/>
                    <a:pt x="29853" y="104386"/>
                  </a:cubicBezTo>
                  <a:cubicBezTo>
                    <a:pt x="30315" y="104898"/>
                    <a:pt x="30827" y="105410"/>
                    <a:pt x="31288" y="105973"/>
                  </a:cubicBezTo>
                  <a:cubicBezTo>
                    <a:pt x="36413" y="109045"/>
                    <a:pt x="46972" y="100854"/>
                    <a:pt x="49278" y="106946"/>
                  </a:cubicBezTo>
                  <a:cubicBezTo>
                    <a:pt x="49810" y="108343"/>
                    <a:pt x="50517" y="109667"/>
                    <a:pt x="51379" y="110888"/>
                  </a:cubicBezTo>
                  <a:cubicBezTo>
                    <a:pt x="57889" y="107458"/>
                    <a:pt x="66038" y="102390"/>
                    <a:pt x="66038" y="98499"/>
                  </a:cubicBezTo>
                  <a:cubicBezTo>
                    <a:pt x="66038" y="91997"/>
                    <a:pt x="90126" y="105001"/>
                    <a:pt x="93151" y="98499"/>
                  </a:cubicBezTo>
                  <a:cubicBezTo>
                    <a:pt x="96174" y="91997"/>
                    <a:pt x="75110" y="70854"/>
                    <a:pt x="93151" y="75768"/>
                  </a:cubicBezTo>
                  <a:cubicBezTo>
                    <a:pt x="111191" y="80683"/>
                    <a:pt x="108219" y="69267"/>
                    <a:pt x="114267" y="61127"/>
                  </a:cubicBezTo>
                  <a:cubicBezTo>
                    <a:pt x="120314" y="52987"/>
                    <a:pt x="139483" y="46536"/>
                    <a:pt x="130411" y="31894"/>
                  </a:cubicBezTo>
                  <a:close/>
                </a:path>
              </a:pathLst>
            </a:custGeom>
            <a:grpFill/>
            <a:ln w="3841" cap="flat">
              <a:solidFill>
                <a:srgbClr val="FFFFFF"/>
              </a:solidFill>
              <a:prstDash val="solid"/>
              <a:miter/>
            </a:ln>
          </p:spPr>
          <p:txBody>
            <a:bodyPr rtlCol="0" anchor="ctr"/>
            <a:lstStyle/>
            <a:p>
              <a:endParaRPr lang="en-US" sz="1350"/>
            </a:p>
          </p:txBody>
        </p:sp>
        <p:sp>
          <p:nvSpPr>
            <p:cNvPr id="392" name="Freeform 391">
              <a:extLst>
                <a:ext uri="{FF2B5EF4-FFF2-40B4-BE49-F238E27FC236}">
                  <a16:creationId xmlns:a16="http://schemas.microsoft.com/office/drawing/2014/main" id="{8D0AFEAE-09FB-2A40-AFB8-D4BE1BBA2F36}"/>
                </a:ext>
              </a:extLst>
            </p:cNvPr>
            <p:cNvSpPr/>
            <p:nvPr/>
          </p:nvSpPr>
          <p:spPr>
            <a:xfrm>
              <a:off x="7214905" y="4118910"/>
              <a:ext cx="174259" cy="225258"/>
            </a:xfrm>
            <a:custGeom>
              <a:avLst/>
              <a:gdLst>
                <a:gd name="connsiteX0" fmla="*/ 118803 w 174259"/>
                <a:gd name="connsiteY0" fmla="*/ 104489 h 225258"/>
                <a:gd name="connsiteX1" fmla="*/ 93177 w 174259"/>
                <a:gd name="connsiteY1" fmla="*/ 80120 h 225258"/>
                <a:gd name="connsiteX2" fmla="*/ 111269 w 174259"/>
                <a:gd name="connsiteY2" fmla="*/ 68755 h 225258"/>
                <a:gd name="connsiteX3" fmla="*/ 103735 w 174259"/>
                <a:gd name="connsiteY3" fmla="*/ 49250 h 225258"/>
                <a:gd name="connsiteX4" fmla="*/ 87130 w 174259"/>
                <a:gd name="connsiteY4" fmla="*/ 44386 h 225258"/>
                <a:gd name="connsiteX5" fmla="*/ 67551 w 174259"/>
                <a:gd name="connsiteY5" fmla="*/ 33021 h 225258"/>
                <a:gd name="connsiteX6" fmla="*/ 55506 w 174259"/>
                <a:gd name="connsiteY6" fmla="*/ 13515 h 225258"/>
                <a:gd name="connsiteX7" fmla="*/ 46896 w 174259"/>
                <a:gd name="connsiteY7" fmla="*/ 0 h 225258"/>
                <a:gd name="connsiteX8" fmla="*/ 37414 w 174259"/>
                <a:gd name="connsiteY8" fmla="*/ 614 h 225258"/>
                <a:gd name="connsiteX9" fmla="*/ 33673 w 174259"/>
                <a:gd name="connsiteY9" fmla="*/ 13771 h 225258"/>
                <a:gd name="connsiteX10" fmla="*/ 32750 w 174259"/>
                <a:gd name="connsiteY10" fmla="*/ 34249 h 225258"/>
                <a:gd name="connsiteX11" fmla="*/ 20501 w 174259"/>
                <a:gd name="connsiteY11" fmla="*/ 22116 h 225258"/>
                <a:gd name="connsiteX12" fmla="*/ 8354 w 174259"/>
                <a:gd name="connsiteY12" fmla="*/ 43362 h 225258"/>
                <a:gd name="connsiteX13" fmla="*/ 0 w 174259"/>
                <a:gd name="connsiteY13" fmla="*/ 50785 h 225258"/>
                <a:gd name="connsiteX14" fmla="*/ 4664 w 174259"/>
                <a:gd name="connsiteY14" fmla="*/ 55905 h 225258"/>
                <a:gd name="connsiteX15" fmla="*/ 6714 w 174259"/>
                <a:gd name="connsiteY15" fmla="*/ 75564 h 225258"/>
                <a:gd name="connsiteX16" fmla="*/ 22961 w 174259"/>
                <a:gd name="connsiteY16" fmla="*/ 82168 h 225258"/>
                <a:gd name="connsiteX17" fmla="*/ 20911 w 174259"/>
                <a:gd name="connsiteY17" fmla="*/ 109506 h 225258"/>
                <a:gd name="connsiteX18" fmla="*/ 14811 w 174259"/>
                <a:gd name="connsiteY18" fmla="*/ 129216 h 225258"/>
                <a:gd name="connsiteX19" fmla="*/ 36133 w 174259"/>
                <a:gd name="connsiteY19" fmla="*/ 120462 h 225258"/>
                <a:gd name="connsiteX20" fmla="*/ 53405 w 174259"/>
                <a:gd name="connsiteY20" fmla="*/ 119387 h 225258"/>
                <a:gd name="connsiteX21" fmla="*/ 68781 w 174259"/>
                <a:gd name="connsiteY21" fmla="*/ 114984 h 225258"/>
                <a:gd name="connsiteX22" fmla="*/ 91127 w 174259"/>
                <a:gd name="connsiteY22" fmla="*/ 113909 h 225258"/>
                <a:gd name="connsiteX23" fmla="*/ 108348 w 174259"/>
                <a:gd name="connsiteY23" fmla="*/ 132493 h 225258"/>
                <a:gd name="connsiteX24" fmla="*/ 110398 w 174259"/>
                <a:gd name="connsiteY24" fmla="*/ 163210 h 225258"/>
                <a:gd name="connsiteX25" fmla="*/ 126645 w 174259"/>
                <a:gd name="connsiteY25" fmla="*/ 190548 h 225258"/>
                <a:gd name="connsiteX26" fmla="*/ 123570 w 174259"/>
                <a:gd name="connsiteY26" fmla="*/ 219626 h 225258"/>
                <a:gd name="connsiteX27" fmla="*/ 133821 w 174259"/>
                <a:gd name="connsiteY27" fmla="*/ 226691 h 225258"/>
                <a:gd name="connsiteX28" fmla="*/ 140894 w 174259"/>
                <a:gd name="connsiteY28" fmla="*/ 220139 h 225258"/>
                <a:gd name="connsiteX29" fmla="*/ 157140 w 174259"/>
                <a:gd name="connsiteY29" fmla="*/ 214661 h 225258"/>
                <a:gd name="connsiteX30" fmla="*/ 174003 w 174259"/>
                <a:gd name="connsiteY30" fmla="*/ 211026 h 225258"/>
                <a:gd name="connsiteX31" fmla="*/ 174720 w 174259"/>
                <a:gd name="connsiteY31" fmla="*/ 200787 h 225258"/>
                <a:gd name="connsiteX32" fmla="*/ 170210 w 174259"/>
                <a:gd name="connsiteY32" fmla="*/ 174780 h 225258"/>
                <a:gd name="connsiteX33" fmla="*/ 150631 w 174259"/>
                <a:gd name="connsiteY33" fmla="*/ 155326 h 225258"/>
                <a:gd name="connsiteX34" fmla="*/ 131053 w 174259"/>
                <a:gd name="connsiteY34" fmla="*/ 127680 h 225258"/>
                <a:gd name="connsiteX35" fmla="*/ 118803 w 174259"/>
                <a:gd name="connsiteY35" fmla="*/ 104489 h 22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4259" h="225258">
                  <a:moveTo>
                    <a:pt x="118803" y="104489"/>
                  </a:moveTo>
                  <a:cubicBezTo>
                    <a:pt x="118803" y="97987"/>
                    <a:pt x="90153" y="88260"/>
                    <a:pt x="93177" y="80120"/>
                  </a:cubicBezTo>
                  <a:cubicBezTo>
                    <a:pt x="96201" y="71980"/>
                    <a:pt x="111269" y="76895"/>
                    <a:pt x="111269" y="68755"/>
                  </a:cubicBezTo>
                  <a:cubicBezTo>
                    <a:pt x="111269" y="60615"/>
                    <a:pt x="105221" y="60615"/>
                    <a:pt x="103735" y="49250"/>
                  </a:cubicBezTo>
                  <a:cubicBezTo>
                    <a:pt x="102249" y="37884"/>
                    <a:pt x="91640" y="41109"/>
                    <a:pt x="87130" y="44386"/>
                  </a:cubicBezTo>
                  <a:cubicBezTo>
                    <a:pt x="82619" y="47663"/>
                    <a:pt x="67551" y="41109"/>
                    <a:pt x="67551" y="33021"/>
                  </a:cubicBezTo>
                  <a:cubicBezTo>
                    <a:pt x="67551" y="24932"/>
                    <a:pt x="55506" y="20017"/>
                    <a:pt x="55506" y="13515"/>
                  </a:cubicBezTo>
                  <a:cubicBezTo>
                    <a:pt x="55506" y="9778"/>
                    <a:pt x="50996" y="4966"/>
                    <a:pt x="46896" y="0"/>
                  </a:cubicBezTo>
                  <a:cubicBezTo>
                    <a:pt x="43103" y="2048"/>
                    <a:pt x="39156" y="2509"/>
                    <a:pt x="37414" y="614"/>
                  </a:cubicBezTo>
                  <a:cubicBezTo>
                    <a:pt x="34596" y="-2406"/>
                    <a:pt x="30854" y="10853"/>
                    <a:pt x="33673" y="13771"/>
                  </a:cubicBezTo>
                  <a:cubicBezTo>
                    <a:pt x="36492" y="16690"/>
                    <a:pt x="40233" y="36041"/>
                    <a:pt x="32750" y="34249"/>
                  </a:cubicBezTo>
                  <a:cubicBezTo>
                    <a:pt x="25267" y="32457"/>
                    <a:pt x="25216" y="21092"/>
                    <a:pt x="20501" y="22116"/>
                  </a:cubicBezTo>
                  <a:cubicBezTo>
                    <a:pt x="20501" y="22116"/>
                    <a:pt x="8354" y="37475"/>
                    <a:pt x="8354" y="43362"/>
                  </a:cubicBezTo>
                  <a:cubicBezTo>
                    <a:pt x="8354" y="47458"/>
                    <a:pt x="3639" y="48789"/>
                    <a:pt x="0" y="50785"/>
                  </a:cubicBezTo>
                  <a:cubicBezTo>
                    <a:pt x="1721" y="52333"/>
                    <a:pt x="3283" y="54048"/>
                    <a:pt x="4664" y="55905"/>
                  </a:cubicBezTo>
                  <a:cubicBezTo>
                    <a:pt x="6714" y="59181"/>
                    <a:pt x="3690" y="67936"/>
                    <a:pt x="6714" y="75564"/>
                  </a:cubicBezTo>
                  <a:cubicBezTo>
                    <a:pt x="9738" y="83192"/>
                    <a:pt x="19886" y="71212"/>
                    <a:pt x="22961" y="82168"/>
                  </a:cubicBezTo>
                  <a:cubicBezTo>
                    <a:pt x="26036" y="93124"/>
                    <a:pt x="20911" y="98602"/>
                    <a:pt x="20911" y="109506"/>
                  </a:cubicBezTo>
                  <a:cubicBezTo>
                    <a:pt x="20911" y="120410"/>
                    <a:pt x="12813" y="119387"/>
                    <a:pt x="14811" y="129216"/>
                  </a:cubicBezTo>
                  <a:cubicBezTo>
                    <a:pt x="16810" y="139046"/>
                    <a:pt x="28035" y="127015"/>
                    <a:pt x="36133" y="120462"/>
                  </a:cubicBezTo>
                  <a:cubicBezTo>
                    <a:pt x="44231" y="113909"/>
                    <a:pt x="50381" y="114984"/>
                    <a:pt x="53405" y="119387"/>
                  </a:cubicBezTo>
                  <a:cubicBezTo>
                    <a:pt x="56429" y="123790"/>
                    <a:pt x="66577" y="120462"/>
                    <a:pt x="68781" y="114984"/>
                  </a:cubicBezTo>
                  <a:cubicBezTo>
                    <a:pt x="70985" y="109506"/>
                    <a:pt x="86053" y="107305"/>
                    <a:pt x="91127" y="113909"/>
                  </a:cubicBezTo>
                  <a:cubicBezTo>
                    <a:pt x="95735" y="121061"/>
                    <a:pt x="101564" y="127351"/>
                    <a:pt x="108348" y="132493"/>
                  </a:cubicBezTo>
                  <a:cubicBezTo>
                    <a:pt x="115472" y="136844"/>
                    <a:pt x="103222" y="160957"/>
                    <a:pt x="110398" y="163210"/>
                  </a:cubicBezTo>
                  <a:cubicBezTo>
                    <a:pt x="120820" y="168235"/>
                    <a:pt x="127219" y="179003"/>
                    <a:pt x="126645" y="190548"/>
                  </a:cubicBezTo>
                  <a:cubicBezTo>
                    <a:pt x="125774" y="201862"/>
                    <a:pt x="131770" y="209951"/>
                    <a:pt x="123570" y="219626"/>
                  </a:cubicBezTo>
                  <a:cubicBezTo>
                    <a:pt x="128695" y="223108"/>
                    <a:pt x="134589" y="223108"/>
                    <a:pt x="133821" y="226691"/>
                  </a:cubicBezTo>
                  <a:cubicBezTo>
                    <a:pt x="133052" y="230275"/>
                    <a:pt x="140894" y="228842"/>
                    <a:pt x="140894" y="220139"/>
                  </a:cubicBezTo>
                  <a:cubicBezTo>
                    <a:pt x="140894" y="211435"/>
                    <a:pt x="152066" y="212459"/>
                    <a:pt x="157140" y="214661"/>
                  </a:cubicBezTo>
                  <a:cubicBezTo>
                    <a:pt x="163006" y="216584"/>
                    <a:pt x="169454" y="215194"/>
                    <a:pt x="174003" y="211026"/>
                  </a:cubicBezTo>
                  <a:cubicBezTo>
                    <a:pt x="174002" y="207600"/>
                    <a:pt x="174242" y="204179"/>
                    <a:pt x="174720" y="200787"/>
                  </a:cubicBezTo>
                  <a:cubicBezTo>
                    <a:pt x="176207" y="191060"/>
                    <a:pt x="174720" y="179694"/>
                    <a:pt x="170210" y="174780"/>
                  </a:cubicBezTo>
                  <a:cubicBezTo>
                    <a:pt x="165700" y="169865"/>
                    <a:pt x="153604" y="165053"/>
                    <a:pt x="150631" y="155326"/>
                  </a:cubicBezTo>
                  <a:cubicBezTo>
                    <a:pt x="147659" y="145599"/>
                    <a:pt x="134077" y="135820"/>
                    <a:pt x="131053" y="127680"/>
                  </a:cubicBezTo>
                  <a:cubicBezTo>
                    <a:pt x="128029" y="119540"/>
                    <a:pt x="118803" y="111247"/>
                    <a:pt x="118803" y="104489"/>
                  </a:cubicBezTo>
                  <a:close/>
                </a:path>
              </a:pathLst>
            </a:custGeom>
            <a:grpFill/>
            <a:ln w="3841" cap="flat">
              <a:solidFill>
                <a:srgbClr val="FFFFFF"/>
              </a:solidFill>
              <a:prstDash val="solid"/>
              <a:miter/>
            </a:ln>
          </p:spPr>
          <p:txBody>
            <a:bodyPr rtlCol="0" anchor="ctr"/>
            <a:lstStyle/>
            <a:p>
              <a:endParaRPr lang="en-US" sz="1350"/>
            </a:p>
          </p:txBody>
        </p:sp>
        <p:sp>
          <p:nvSpPr>
            <p:cNvPr id="393" name="Freeform 392">
              <a:extLst>
                <a:ext uri="{FF2B5EF4-FFF2-40B4-BE49-F238E27FC236}">
                  <a16:creationId xmlns:a16="http://schemas.microsoft.com/office/drawing/2014/main" id="{68953FC2-1038-344D-8B2B-DF3E93ED520C}"/>
                </a:ext>
              </a:extLst>
            </p:cNvPr>
            <p:cNvSpPr/>
            <p:nvPr/>
          </p:nvSpPr>
          <p:spPr>
            <a:xfrm>
              <a:off x="7153606" y="4169337"/>
              <a:ext cx="184510" cy="383963"/>
            </a:xfrm>
            <a:custGeom>
              <a:avLst/>
              <a:gdLst>
                <a:gd name="connsiteX0" fmla="*/ 187790 w 184509"/>
                <a:gd name="connsiteY0" fmla="*/ 139762 h 383962"/>
                <a:gd name="connsiteX1" fmla="*/ 171543 w 184509"/>
                <a:gd name="connsiteY1" fmla="*/ 112424 h 383962"/>
                <a:gd name="connsiteX2" fmla="*/ 169493 w 184509"/>
                <a:gd name="connsiteY2" fmla="*/ 81707 h 383962"/>
                <a:gd name="connsiteX3" fmla="*/ 152272 w 184509"/>
                <a:gd name="connsiteY3" fmla="*/ 63124 h 383962"/>
                <a:gd name="connsiteX4" fmla="*/ 129925 w 184509"/>
                <a:gd name="connsiteY4" fmla="*/ 64198 h 383962"/>
                <a:gd name="connsiteX5" fmla="*/ 114550 w 184509"/>
                <a:gd name="connsiteY5" fmla="*/ 68601 h 383962"/>
                <a:gd name="connsiteX6" fmla="*/ 97277 w 184509"/>
                <a:gd name="connsiteY6" fmla="*/ 69676 h 383962"/>
                <a:gd name="connsiteX7" fmla="*/ 75957 w 184509"/>
                <a:gd name="connsiteY7" fmla="*/ 78431 h 383962"/>
                <a:gd name="connsiteX8" fmla="*/ 82056 w 184509"/>
                <a:gd name="connsiteY8" fmla="*/ 58721 h 383962"/>
                <a:gd name="connsiteX9" fmla="*/ 84106 w 184509"/>
                <a:gd name="connsiteY9" fmla="*/ 31383 h 383962"/>
                <a:gd name="connsiteX10" fmla="*/ 67859 w 184509"/>
                <a:gd name="connsiteY10" fmla="*/ 24779 h 383962"/>
                <a:gd name="connsiteX11" fmla="*/ 65809 w 184509"/>
                <a:gd name="connsiteY11" fmla="*/ 5120 h 383962"/>
                <a:gd name="connsiteX12" fmla="*/ 61145 w 184509"/>
                <a:gd name="connsiteY12" fmla="*/ 0 h 383962"/>
                <a:gd name="connsiteX13" fmla="*/ 57249 w 184509"/>
                <a:gd name="connsiteY13" fmla="*/ 3686 h 383962"/>
                <a:gd name="connsiteX14" fmla="*/ 35672 w 184509"/>
                <a:gd name="connsiteY14" fmla="*/ 16894 h 383962"/>
                <a:gd name="connsiteX15" fmla="*/ 17836 w 184509"/>
                <a:gd name="connsiteY15" fmla="*/ 22935 h 383962"/>
                <a:gd name="connsiteX16" fmla="*/ 4664 w 184509"/>
                <a:gd name="connsiteY16" fmla="*/ 31075 h 383962"/>
                <a:gd name="connsiteX17" fmla="*/ 0 w 184509"/>
                <a:gd name="connsiteY17" fmla="*/ 71571 h 383962"/>
                <a:gd name="connsiteX18" fmla="*/ 17836 w 184509"/>
                <a:gd name="connsiteY18" fmla="*/ 94813 h 383962"/>
                <a:gd name="connsiteX19" fmla="*/ 22500 w 184509"/>
                <a:gd name="connsiteY19" fmla="*/ 112066 h 383962"/>
                <a:gd name="connsiteX20" fmla="*/ 21578 w 184509"/>
                <a:gd name="connsiteY20" fmla="*/ 124199 h 383962"/>
                <a:gd name="connsiteX21" fmla="*/ 17836 w 184509"/>
                <a:gd name="connsiteY21" fmla="*/ 142425 h 383962"/>
                <a:gd name="connsiteX22" fmla="*/ 26293 w 184509"/>
                <a:gd name="connsiteY22" fmla="*/ 169763 h 383962"/>
                <a:gd name="connsiteX23" fmla="*/ 35672 w 184509"/>
                <a:gd name="connsiteY23" fmla="*/ 201145 h 383962"/>
                <a:gd name="connsiteX24" fmla="*/ 43155 w 184509"/>
                <a:gd name="connsiteY24" fmla="*/ 220395 h 383962"/>
                <a:gd name="connsiteX25" fmla="*/ 22654 w 184509"/>
                <a:gd name="connsiteY25" fmla="*/ 262630 h 383962"/>
                <a:gd name="connsiteX26" fmla="*/ 15991 w 184509"/>
                <a:gd name="connsiteY26" fmla="*/ 300412 h 383962"/>
                <a:gd name="connsiteX27" fmla="*/ 17375 w 184509"/>
                <a:gd name="connsiteY27" fmla="*/ 323143 h 383962"/>
                <a:gd name="connsiteX28" fmla="*/ 48639 w 184509"/>
                <a:gd name="connsiteY28" fmla="*/ 356164 h 383962"/>
                <a:gd name="connsiteX29" fmla="*/ 55763 w 184509"/>
                <a:gd name="connsiteY29" fmla="*/ 368860 h 383962"/>
                <a:gd name="connsiteX30" fmla="*/ 69601 w 184509"/>
                <a:gd name="connsiteY30" fmla="*/ 369833 h 383962"/>
                <a:gd name="connsiteX31" fmla="*/ 81287 w 184509"/>
                <a:gd name="connsiteY31" fmla="*/ 385191 h 383962"/>
                <a:gd name="connsiteX32" fmla="*/ 99994 w 184509"/>
                <a:gd name="connsiteY32" fmla="*/ 387751 h 383962"/>
                <a:gd name="connsiteX33" fmla="*/ 107323 w 184509"/>
                <a:gd name="connsiteY33" fmla="*/ 377512 h 383962"/>
                <a:gd name="connsiteX34" fmla="*/ 79955 w 184509"/>
                <a:gd name="connsiteY34" fmla="*/ 360311 h 383962"/>
                <a:gd name="connsiteX35" fmla="*/ 63451 w 184509"/>
                <a:gd name="connsiteY35" fmla="*/ 331129 h 383962"/>
                <a:gd name="connsiteX36" fmla="*/ 54636 w 184509"/>
                <a:gd name="connsiteY36" fmla="*/ 307221 h 383962"/>
                <a:gd name="connsiteX37" fmla="*/ 39260 w 184509"/>
                <a:gd name="connsiteY37" fmla="*/ 295088 h 383962"/>
                <a:gd name="connsiteX38" fmla="*/ 42079 w 184509"/>
                <a:gd name="connsiteY38" fmla="*/ 254132 h 383962"/>
                <a:gd name="connsiteX39" fmla="*/ 51048 w 184509"/>
                <a:gd name="connsiteY39" fmla="*/ 226948 h 383962"/>
                <a:gd name="connsiteX40" fmla="*/ 56173 w 184509"/>
                <a:gd name="connsiteY40" fmla="*/ 207954 h 383962"/>
                <a:gd name="connsiteX41" fmla="*/ 55353 w 184509"/>
                <a:gd name="connsiteY41" fmla="*/ 201811 h 383962"/>
                <a:gd name="connsiteX42" fmla="*/ 75393 w 184509"/>
                <a:gd name="connsiteY42" fmla="*/ 195360 h 383962"/>
                <a:gd name="connsiteX43" fmla="*/ 75854 w 184509"/>
                <a:gd name="connsiteY43" fmla="*/ 196998 h 383962"/>
                <a:gd name="connsiteX44" fmla="*/ 98867 w 184509"/>
                <a:gd name="connsiteY44" fmla="*/ 209336 h 383962"/>
                <a:gd name="connsiteX45" fmla="*/ 100353 w 184509"/>
                <a:gd name="connsiteY45" fmla="*/ 211845 h 383962"/>
                <a:gd name="connsiteX46" fmla="*/ 118650 w 184509"/>
                <a:gd name="connsiteY46" fmla="*/ 225361 h 383962"/>
                <a:gd name="connsiteX47" fmla="*/ 120290 w 184509"/>
                <a:gd name="connsiteY47" fmla="*/ 226129 h 383962"/>
                <a:gd name="connsiteX48" fmla="*/ 120290 w 184509"/>
                <a:gd name="connsiteY48" fmla="*/ 225361 h 383962"/>
                <a:gd name="connsiteX49" fmla="*/ 117215 w 184509"/>
                <a:gd name="connsiteY49" fmla="*/ 205650 h 383962"/>
                <a:gd name="connsiteX50" fmla="*/ 116241 w 184509"/>
                <a:gd name="connsiteY50" fmla="*/ 182664 h 383962"/>
                <a:gd name="connsiteX51" fmla="*/ 148684 w 184509"/>
                <a:gd name="connsiteY51" fmla="*/ 165155 h 383962"/>
                <a:gd name="connsiteX52" fmla="*/ 181178 w 184509"/>
                <a:gd name="connsiteY52" fmla="*/ 166230 h 383962"/>
                <a:gd name="connsiteX53" fmla="*/ 184202 w 184509"/>
                <a:gd name="connsiteY53" fmla="*/ 169046 h 383962"/>
                <a:gd name="connsiteX54" fmla="*/ 187790 w 184509"/>
                <a:gd name="connsiteY54" fmla="*/ 139762 h 38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4509" h="383962">
                  <a:moveTo>
                    <a:pt x="187790" y="139762"/>
                  </a:moveTo>
                  <a:cubicBezTo>
                    <a:pt x="188364" y="128217"/>
                    <a:pt x="181965" y="117449"/>
                    <a:pt x="171543" y="112424"/>
                  </a:cubicBezTo>
                  <a:cubicBezTo>
                    <a:pt x="164419" y="110223"/>
                    <a:pt x="176668" y="86110"/>
                    <a:pt x="169493" y="81707"/>
                  </a:cubicBezTo>
                  <a:cubicBezTo>
                    <a:pt x="162709" y="76566"/>
                    <a:pt x="156881" y="70276"/>
                    <a:pt x="152272" y="63124"/>
                  </a:cubicBezTo>
                  <a:cubicBezTo>
                    <a:pt x="147147" y="56519"/>
                    <a:pt x="131771" y="58721"/>
                    <a:pt x="129925" y="64198"/>
                  </a:cubicBezTo>
                  <a:cubicBezTo>
                    <a:pt x="128080" y="69676"/>
                    <a:pt x="117727" y="72953"/>
                    <a:pt x="114550" y="68601"/>
                  </a:cubicBezTo>
                  <a:cubicBezTo>
                    <a:pt x="111372" y="64250"/>
                    <a:pt x="105427" y="63072"/>
                    <a:pt x="97277" y="69676"/>
                  </a:cubicBezTo>
                  <a:cubicBezTo>
                    <a:pt x="89128" y="76281"/>
                    <a:pt x="78006" y="88260"/>
                    <a:pt x="75957" y="78431"/>
                  </a:cubicBezTo>
                  <a:cubicBezTo>
                    <a:pt x="73907" y="68601"/>
                    <a:pt x="82056" y="69676"/>
                    <a:pt x="82056" y="58721"/>
                  </a:cubicBezTo>
                  <a:cubicBezTo>
                    <a:pt x="82056" y="47765"/>
                    <a:pt x="87181" y="42287"/>
                    <a:pt x="84106" y="31383"/>
                  </a:cubicBezTo>
                  <a:cubicBezTo>
                    <a:pt x="81031" y="20478"/>
                    <a:pt x="70883" y="32458"/>
                    <a:pt x="67859" y="24779"/>
                  </a:cubicBezTo>
                  <a:cubicBezTo>
                    <a:pt x="64835" y="17099"/>
                    <a:pt x="67859" y="8396"/>
                    <a:pt x="65809" y="5120"/>
                  </a:cubicBezTo>
                  <a:cubicBezTo>
                    <a:pt x="64428" y="3262"/>
                    <a:pt x="62866" y="1547"/>
                    <a:pt x="61145" y="0"/>
                  </a:cubicBezTo>
                  <a:cubicBezTo>
                    <a:pt x="59462" y="747"/>
                    <a:pt x="58087" y="2049"/>
                    <a:pt x="57249" y="3686"/>
                  </a:cubicBezTo>
                  <a:cubicBezTo>
                    <a:pt x="55353" y="8806"/>
                    <a:pt x="39414" y="9778"/>
                    <a:pt x="35672" y="16894"/>
                  </a:cubicBezTo>
                  <a:cubicBezTo>
                    <a:pt x="31930" y="24010"/>
                    <a:pt x="20655" y="22935"/>
                    <a:pt x="17836" y="22935"/>
                  </a:cubicBezTo>
                  <a:cubicBezTo>
                    <a:pt x="15017" y="22935"/>
                    <a:pt x="5587" y="23959"/>
                    <a:pt x="4664" y="31075"/>
                  </a:cubicBezTo>
                  <a:cubicBezTo>
                    <a:pt x="3741" y="38192"/>
                    <a:pt x="0" y="66502"/>
                    <a:pt x="0" y="71571"/>
                  </a:cubicBezTo>
                  <a:cubicBezTo>
                    <a:pt x="0" y="76639"/>
                    <a:pt x="13121" y="92817"/>
                    <a:pt x="17836" y="94813"/>
                  </a:cubicBezTo>
                  <a:cubicBezTo>
                    <a:pt x="22551" y="96810"/>
                    <a:pt x="16862" y="108994"/>
                    <a:pt x="22500" y="112066"/>
                  </a:cubicBezTo>
                  <a:cubicBezTo>
                    <a:pt x="28138" y="115138"/>
                    <a:pt x="24396" y="125223"/>
                    <a:pt x="21578" y="124199"/>
                  </a:cubicBezTo>
                  <a:cubicBezTo>
                    <a:pt x="18759" y="123175"/>
                    <a:pt x="23474" y="137356"/>
                    <a:pt x="17836" y="142425"/>
                  </a:cubicBezTo>
                  <a:cubicBezTo>
                    <a:pt x="12198" y="147493"/>
                    <a:pt x="16862" y="160650"/>
                    <a:pt x="26293" y="169763"/>
                  </a:cubicBezTo>
                  <a:cubicBezTo>
                    <a:pt x="35723" y="178875"/>
                    <a:pt x="35672" y="193057"/>
                    <a:pt x="35672" y="201145"/>
                  </a:cubicBezTo>
                  <a:cubicBezTo>
                    <a:pt x="35672" y="209234"/>
                    <a:pt x="43155" y="210258"/>
                    <a:pt x="43155" y="220395"/>
                  </a:cubicBezTo>
                  <a:cubicBezTo>
                    <a:pt x="43155" y="220395"/>
                    <a:pt x="31930" y="264525"/>
                    <a:pt x="22654" y="262630"/>
                  </a:cubicBezTo>
                  <a:cubicBezTo>
                    <a:pt x="20706" y="273689"/>
                    <a:pt x="18246" y="290993"/>
                    <a:pt x="15991" y="300412"/>
                  </a:cubicBezTo>
                  <a:cubicBezTo>
                    <a:pt x="13172" y="312136"/>
                    <a:pt x="10866" y="322426"/>
                    <a:pt x="17375" y="323143"/>
                  </a:cubicBezTo>
                  <a:cubicBezTo>
                    <a:pt x="23884" y="323860"/>
                    <a:pt x="36389" y="339474"/>
                    <a:pt x="48639" y="356164"/>
                  </a:cubicBezTo>
                  <a:cubicBezTo>
                    <a:pt x="51549" y="360073"/>
                    <a:pt x="53943" y="364341"/>
                    <a:pt x="55763" y="368860"/>
                  </a:cubicBezTo>
                  <a:cubicBezTo>
                    <a:pt x="60398" y="368563"/>
                    <a:pt x="65053" y="368890"/>
                    <a:pt x="69601" y="369833"/>
                  </a:cubicBezTo>
                  <a:cubicBezTo>
                    <a:pt x="76799" y="371304"/>
                    <a:pt x="81795" y="377870"/>
                    <a:pt x="81287" y="385191"/>
                  </a:cubicBezTo>
                  <a:cubicBezTo>
                    <a:pt x="81287" y="390311"/>
                    <a:pt x="97073" y="388365"/>
                    <a:pt x="99994" y="387751"/>
                  </a:cubicBezTo>
                  <a:cubicBezTo>
                    <a:pt x="102916" y="387137"/>
                    <a:pt x="99379" y="380123"/>
                    <a:pt x="107323" y="377512"/>
                  </a:cubicBezTo>
                  <a:cubicBezTo>
                    <a:pt x="100740" y="368491"/>
                    <a:pt x="90945" y="362335"/>
                    <a:pt x="79955" y="360311"/>
                  </a:cubicBezTo>
                  <a:cubicBezTo>
                    <a:pt x="68012" y="359133"/>
                    <a:pt x="62375" y="339833"/>
                    <a:pt x="63451" y="331129"/>
                  </a:cubicBezTo>
                  <a:cubicBezTo>
                    <a:pt x="64528" y="322426"/>
                    <a:pt x="54636" y="314798"/>
                    <a:pt x="54636" y="307221"/>
                  </a:cubicBezTo>
                  <a:cubicBezTo>
                    <a:pt x="54636" y="299645"/>
                    <a:pt x="47614" y="299235"/>
                    <a:pt x="39260" y="295088"/>
                  </a:cubicBezTo>
                  <a:cubicBezTo>
                    <a:pt x="30906" y="290941"/>
                    <a:pt x="41002" y="265139"/>
                    <a:pt x="42079" y="254132"/>
                  </a:cubicBezTo>
                  <a:cubicBezTo>
                    <a:pt x="44345" y="244848"/>
                    <a:pt x="47344" y="235758"/>
                    <a:pt x="51048" y="226948"/>
                  </a:cubicBezTo>
                  <a:cubicBezTo>
                    <a:pt x="49851" y="220171"/>
                    <a:pt x="51728" y="213212"/>
                    <a:pt x="56173" y="207954"/>
                  </a:cubicBezTo>
                  <a:cubicBezTo>
                    <a:pt x="56419" y="205870"/>
                    <a:pt x="56137" y="203758"/>
                    <a:pt x="55353" y="201811"/>
                  </a:cubicBezTo>
                  <a:cubicBezTo>
                    <a:pt x="50228" y="191981"/>
                    <a:pt x="72574" y="184405"/>
                    <a:pt x="75393" y="195360"/>
                  </a:cubicBezTo>
                  <a:lnTo>
                    <a:pt x="75854" y="196998"/>
                  </a:lnTo>
                  <a:cubicBezTo>
                    <a:pt x="85377" y="195772"/>
                    <a:pt x="94627" y="200731"/>
                    <a:pt x="98867" y="209336"/>
                  </a:cubicBezTo>
                  <a:cubicBezTo>
                    <a:pt x="99328" y="210207"/>
                    <a:pt x="99840" y="210975"/>
                    <a:pt x="100353" y="211845"/>
                  </a:cubicBezTo>
                  <a:cubicBezTo>
                    <a:pt x="107836" y="214609"/>
                    <a:pt x="109681" y="222596"/>
                    <a:pt x="118650" y="225361"/>
                  </a:cubicBezTo>
                  <a:cubicBezTo>
                    <a:pt x="119228" y="225544"/>
                    <a:pt x="119779" y="225802"/>
                    <a:pt x="120290" y="226129"/>
                  </a:cubicBezTo>
                  <a:cubicBezTo>
                    <a:pt x="120290" y="226128"/>
                    <a:pt x="120290" y="225565"/>
                    <a:pt x="120290" y="225361"/>
                  </a:cubicBezTo>
                  <a:cubicBezTo>
                    <a:pt x="123314" y="216606"/>
                    <a:pt x="117215" y="216606"/>
                    <a:pt x="117215" y="205650"/>
                  </a:cubicBezTo>
                  <a:cubicBezTo>
                    <a:pt x="117215" y="194695"/>
                    <a:pt x="106964" y="194695"/>
                    <a:pt x="116241" y="182664"/>
                  </a:cubicBezTo>
                  <a:cubicBezTo>
                    <a:pt x="125518" y="170633"/>
                    <a:pt x="139561" y="161879"/>
                    <a:pt x="148684" y="165155"/>
                  </a:cubicBezTo>
                  <a:cubicBezTo>
                    <a:pt x="157807" y="168432"/>
                    <a:pt x="176104" y="159677"/>
                    <a:pt x="181178" y="166230"/>
                  </a:cubicBezTo>
                  <a:cubicBezTo>
                    <a:pt x="182043" y="167312"/>
                    <a:pt x="183061" y="168261"/>
                    <a:pt x="184202" y="169046"/>
                  </a:cubicBezTo>
                  <a:cubicBezTo>
                    <a:pt x="192761" y="159165"/>
                    <a:pt x="186918" y="151077"/>
                    <a:pt x="187790" y="139762"/>
                  </a:cubicBezTo>
                  <a:close/>
                </a:path>
              </a:pathLst>
            </a:custGeom>
            <a:grpFill/>
            <a:ln w="3841" cap="flat">
              <a:solidFill>
                <a:srgbClr val="FFFFFF"/>
              </a:solidFill>
              <a:prstDash val="solid"/>
              <a:miter/>
            </a:ln>
          </p:spPr>
          <p:txBody>
            <a:bodyPr rtlCol="0" anchor="ctr"/>
            <a:lstStyle/>
            <a:p>
              <a:endParaRPr lang="en-US" sz="1350"/>
            </a:p>
          </p:txBody>
        </p:sp>
        <p:sp>
          <p:nvSpPr>
            <p:cNvPr id="394" name="Freeform 393">
              <a:extLst>
                <a:ext uri="{FF2B5EF4-FFF2-40B4-BE49-F238E27FC236}">
                  <a16:creationId xmlns:a16="http://schemas.microsoft.com/office/drawing/2014/main" id="{8FAF009C-BC41-F34F-A248-11F4709B02D3}"/>
                </a:ext>
              </a:extLst>
            </p:cNvPr>
            <p:cNvSpPr/>
            <p:nvPr/>
          </p:nvSpPr>
          <p:spPr>
            <a:xfrm>
              <a:off x="5199807" y="3119707"/>
              <a:ext cx="225512" cy="194541"/>
            </a:xfrm>
            <a:custGeom>
              <a:avLst/>
              <a:gdLst>
                <a:gd name="connsiteX0" fmla="*/ 2610 w 225511"/>
                <a:gd name="connsiteY0" fmla="*/ 39706 h 194541"/>
                <a:gd name="connsiteX1" fmla="*/ 2098 w 225511"/>
                <a:gd name="connsiteY1" fmla="*/ 66430 h 194541"/>
                <a:gd name="connsiteX2" fmla="*/ 3687 w 225511"/>
                <a:gd name="connsiteY2" fmla="*/ 76669 h 194541"/>
                <a:gd name="connsiteX3" fmla="*/ 8812 w 225511"/>
                <a:gd name="connsiteY3" fmla="*/ 89160 h 194541"/>
                <a:gd name="connsiteX4" fmla="*/ 11989 w 225511"/>
                <a:gd name="connsiteY4" fmla="*/ 102829 h 194541"/>
                <a:gd name="connsiteX5" fmla="*/ 17781 w 225511"/>
                <a:gd name="connsiteY5" fmla="*/ 123307 h 194541"/>
                <a:gd name="connsiteX6" fmla="*/ 18499 w 225511"/>
                <a:gd name="connsiteY6" fmla="*/ 134775 h 194541"/>
                <a:gd name="connsiteX7" fmla="*/ 32234 w 225511"/>
                <a:gd name="connsiteY7" fmla="*/ 143375 h 194541"/>
                <a:gd name="connsiteX8" fmla="*/ 47918 w 225511"/>
                <a:gd name="connsiteY8" fmla="*/ 155253 h 194541"/>
                <a:gd name="connsiteX9" fmla="*/ 60526 w 225511"/>
                <a:gd name="connsiteY9" fmla="*/ 161191 h 194541"/>
                <a:gd name="connsiteX10" fmla="*/ 73903 w 225511"/>
                <a:gd name="connsiteY10" fmla="*/ 158632 h 194541"/>
                <a:gd name="connsiteX11" fmla="*/ 80156 w 225511"/>
                <a:gd name="connsiteY11" fmla="*/ 167949 h 194541"/>
                <a:gd name="connsiteX12" fmla="*/ 95890 w 225511"/>
                <a:gd name="connsiteY12" fmla="*/ 172198 h 194541"/>
                <a:gd name="connsiteX13" fmla="*/ 106858 w 225511"/>
                <a:gd name="connsiteY13" fmla="*/ 187557 h 194541"/>
                <a:gd name="connsiteX14" fmla="*/ 121004 w 225511"/>
                <a:gd name="connsiteY14" fmla="*/ 185867 h 194541"/>
                <a:gd name="connsiteX15" fmla="*/ 141505 w 225511"/>
                <a:gd name="connsiteY15" fmla="*/ 188376 h 194541"/>
                <a:gd name="connsiteX16" fmla="*/ 159546 w 225511"/>
                <a:gd name="connsiteY16" fmla="*/ 190117 h 194541"/>
                <a:gd name="connsiteX17" fmla="*/ 180047 w 225511"/>
                <a:gd name="connsiteY17" fmla="*/ 195236 h 194541"/>
                <a:gd name="connsiteX18" fmla="*/ 193988 w 225511"/>
                <a:gd name="connsiteY18" fmla="*/ 198871 h 194541"/>
                <a:gd name="connsiteX19" fmla="*/ 192963 w 225511"/>
                <a:gd name="connsiteY19" fmla="*/ 182028 h 194541"/>
                <a:gd name="connsiteX20" fmla="*/ 215104 w 225511"/>
                <a:gd name="connsiteY20" fmla="*/ 157557 h 194541"/>
                <a:gd name="connsiteX21" fmla="*/ 225662 w 225511"/>
                <a:gd name="connsiteY21" fmla="*/ 148444 h 194541"/>
                <a:gd name="connsiteX22" fmla="*/ 216180 w 225511"/>
                <a:gd name="connsiteY22" fmla="*/ 123461 h 194541"/>
                <a:gd name="connsiteX23" fmla="*/ 214591 w 225511"/>
                <a:gd name="connsiteY23" fmla="*/ 100679 h 194541"/>
                <a:gd name="connsiteX24" fmla="*/ 206699 w 225511"/>
                <a:gd name="connsiteY24" fmla="*/ 87624 h 194541"/>
                <a:gd name="connsiteX25" fmla="*/ 220383 w 225511"/>
                <a:gd name="connsiteY25" fmla="*/ 74518 h 194541"/>
                <a:gd name="connsiteX26" fmla="*/ 219358 w 225511"/>
                <a:gd name="connsiteY26" fmla="*/ 52351 h 194541"/>
                <a:gd name="connsiteX27" fmla="*/ 215668 w 225511"/>
                <a:gd name="connsiteY27" fmla="*/ 32999 h 194541"/>
                <a:gd name="connsiteX28" fmla="*/ 197165 w 225511"/>
                <a:gd name="connsiteY28" fmla="*/ 18818 h 194541"/>
                <a:gd name="connsiteX29" fmla="*/ 196294 w 225511"/>
                <a:gd name="connsiteY29" fmla="*/ 17641 h 194541"/>
                <a:gd name="connsiteX30" fmla="*/ 134483 w 225511"/>
                <a:gd name="connsiteY30" fmla="*/ 14825 h 194541"/>
                <a:gd name="connsiteX31" fmla="*/ 122439 w 225511"/>
                <a:gd name="connsiteY31" fmla="*/ 10064 h 194541"/>
                <a:gd name="connsiteX32" fmla="*/ 109472 w 225511"/>
                <a:gd name="connsiteY32" fmla="*/ 17282 h 194541"/>
                <a:gd name="connsiteX33" fmla="*/ 98196 w 225511"/>
                <a:gd name="connsiteY33" fmla="*/ 1361 h 194541"/>
                <a:gd name="connsiteX34" fmla="*/ 46175 w 225511"/>
                <a:gd name="connsiteY34" fmla="*/ 17282 h 194541"/>
                <a:gd name="connsiteX35" fmla="*/ 9273 w 225511"/>
                <a:gd name="connsiteY35" fmla="*/ 30951 h 194541"/>
                <a:gd name="connsiteX36" fmla="*/ 2456 w 225511"/>
                <a:gd name="connsiteY36" fmla="*/ 36736 h 194541"/>
                <a:gd name="connsiteX37" fmla="*/ 2610 w 225511"/>
                <a:gd name="connsiteY37" fmla="*/ 39706 h 19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5511" h="194541">
                  <a:moveTo>
                    <a:pt x="2610" y="39706"/>
                  </a:moveTo>
                  <a:cubicBezTo>
                    <a:pt x="4199" y="44262"/>
                    <a:pt x="5788" y="60184"/>
                    <a:pt x="2098" y="66430"/>
                  </a:cubicBezTo>
                  <a:cubicBezTo>
                    <a:pt x="-1592" y="72675"/>
                    <a:pt x="-4" y="74365"/>
                    <a:pt x="3687" y="76669"/>
                  </a:cubicBezTo>
                  <a:cubicBezTo>
                    <a:pt x="7273" y="79791"/>
                    <a:pt x="9173" y="84422"/>
                    <a:pt x="8812" y="89160"/>
                  </a:cubicBezTo>
                  <a:cubicBezTo>
                    <a:pt x="8812" y="93716"/>
                    <a:pt x="11426" y="93153"/>
                    <a:pt x="11989" y="102829"/>
                  </a:cubicBezTo>
                  <a:cubicBezTo>
                    <a:pt x="11844" y="110078"/>
                    <a:pt x="13860" y="117206"/>
                    <a:pt x="17781" y="123307"/>
                  </a:cubicBezTo>
                  <a:cubicBezTo>
                    <a:pt x="19888" y="126781"/>
                    <a:pt x="20156" y="131066"/>
                    <a:pt x="18499" y="134775"/>
                  </a:cubicBezTo>
                  <a:cubicBezTo>
                    <a:pt x="22645" y="138278"/>
                    <a:pt x="27270" y="141175"/>
                    <a:pt x="32234" y="143375"/>
                  </a:cubicBezTo>
                  <a:cubicBezTo>
                    <a:pt x="43254" y="147625"/>
                    <a:pt x="47200" y="151004"/>
                    <a:pt x="47918" y="155253"/>
                  </a:cubicBezTo>
                  <a:cubicBezTo>
                    <a:pt x="48635" y="159502"/>
                    <a:pt x="58168" y="167130"/>
                    <a:pt x="60526" y="161191"/>
                  </a:cubicBezTo>
                  <a:cubicBezTo>
                    <a:pt x="62884" y="155253"/>
                    <a:pt x="69188" y="158632"/>
                    <a:pt x="73903" y="158632"/>
                  </a:cubicBezTo>
                  <a:cubicBezTo>
                    <a:pt x="78618" y="158632"/>
                    <a:pt x="79387" y="164570"/>
                    <a:pt x="80156" y="167949"/>
                  </a:cubicBezTo>
                  <a:cubicBezTo>
                    <a:pt x="80924" y="171328"/>
                    <a:pt x="91944" y="169690"/>
                    <a:pt x="95890" y="172198"/>
                  </a:cubicBezTo>
                  <a:cubicBezTo>
                    <a:pt x="99837" y="174707"/>
                    <a:pt x="101374" y="184076"/>
                    <a:pt x="106858" y="187557"/>
                  </a:cubicBezTo>
                  <a:cubicBezTo>
                    <a:pt x="112342" y="191038"/>
                    <a:pt x="117109" y="183308"/>
                    <a:pt x="121004" y="185867"/>
                  </a:cubicBezTo>
                  <a:cubicBezTo>
                    <a:pt x="127251" y="189336"/>
                    <a:pt x="134605" y="190235"/>
                    <a:pt x="141505" y="188376"/>
                  </a:cubicBezTo>
                  <a:cubicBezTo>
                    <a:pt x="147758" y="185867"/>
                    <a:pt x="151756" y="190936"/>
                    <a:pt x="159546" y="190117"/>
                  </a:cubicBezTo>
                  <a:cubicBezTo>
                    <a:pt x="166764" y="189445"/>
                    <a:pt x="173995" y="191251"/>
                    <a:pt x="180047" y="195236"/>
                  </a:cubicBezTo>
                  <a:cubicBezTo>
                    <a:pt x="184448" y="197247"/>
                    <a:pt x="189165" y="198477"/>
                    <a:pt x="193988" y="198871"/>
                  </a:cubicBezTo>
                  <a:cubicBezTo>
                    <a:pt x="195525" y="195390"/>
                    <a:pt x="192502" y="184639"/>
                    <a:pt x="192963" y="182028"/>
                  </a:cubicBezTo>
                  <a:cubicBezTo>
                    <a:pt x="193424" y="179417"/>
                    <a:pt x="211977" y="161550"/>
                    <a:pt x="215104" y="157557"/>
                  </a:cubicBezTo>
                  <a:cubicBezTo>
                    <a:pt x="218230" y="153563"/>
                    <a:pt x="223048" y="153563"/>
                    <a:pt x="225662" y="148444"/>
                  </a:cubicBezTo>
                  <a:cubicBezTo>
                    <a:pt x="228276" y="143324"/>
                    <a:pt x="218281" y="126840"/>
                    <a:pt x="216180" y="123461"/>
                  </a:cubicBezTo>
                  <a:cubicBezTo>
                    <a:pt x="213745" y="116120"/>
                    <a:pt x="213199" y="108286"/>
                    <a:pt x="214591" y="100679"/>
                  </a:cubicBezTo>
                  <a:cubicBezTo>
                    <a:pt x="216180" y="94996"/>
                    <a:pt x="206699" y="91566"/>
                    <a:pt x="206699" y="87624"/>
                  </a:cubicBezTo>
                  <a:cubicBezTo>
                    <a:pt x="206699" y="83682"/>
                    <a:pt x="215668" y="76822"/>
                    <a:pt x="220383" y="74518"/>
                  </a:cubicBezTo>
                  <a:cubicBezTo>
                    <a:pt x="225098" y="72215"/>
                    <a:pt x="223561" y="56344"/>
                    <a:pt x="219358" y="52351"/>
                  </a:cubicBezTo>
                  <a:cubicBezTo>
                    <a:pt x="214490" y="47153"/>
                    <a:pt x="213054" y="39620"/>
                    <a:pt x="215668" y="32999"/>
                  </a:cubicBezTo>
                  <a:cubicBezTo>
                    <a:pt x="218281" y="25064"/>
                    <a:pt x="199831" y="18818"/>
                    <a:pt x="197165" y="18818"/>
                  </a:cubicBezTo>
                  <a:cubicBezTo>
                    <a:pt x="196756" y="18818"/>
                    <a:pt x="196499" y="18306"/>
                    <a:pt x="196294" y="17641"/>
                  </a:cubicBezTo>
                  <a:cubicBezTo>
                    <a:pt x="179842" y="20917"/>
                    <a:pt x="137661" y="16207"/>
                    <a:pt x="134483" y="14825"/>
                  </a:cubicBezTo>
                  <a:cubicBezTo>
                    <a:pt x="132382" y="13903"/>
                    <a:pt x="127052" y="11856"/>
                    <a:pt x="122439" y="10064"/>
                  </a:cubicBezTo>
                  <a:cubicBezTo>
                    <a:pt x="119812" y="14707"/>
                    <a:pt x="114807" y="17493"/>
                    <a:pt x="109472" y="17282"/>
                  </a:cubicBezTo>
                  <a:cubicBezTo>
                    <a:pt x="99222" y="17282"/>
                    <a:pt x="98555" y="6275"/>
                    <a:pt x="98196" y="1361"/>
                  </a:cubicBezTo>
                  <a:cubicBezTo>
                    <a:pt x="97838" y="-3554"/>
                    <a:pt x="57194" y="5559"/>
                    <a:pt x="46175" y="17282"/>
                  </a:cubicBezTo>
                  <a:cubicBezTo>
                    <a:pt x="35156" y="29006"/>
                    <a:pt x="9939" y="24501"/>
                    <a:pt x="9273" y="30951"/>
                  </a:cubicBezTo>
                  <a:cubicBezTo>
                    <a:pt x="8709" y="35610"/>
                    <a:pt x="4917" y="38067"/>
                    <a:pt x="2456" y="36736"/>
                  </a:cubicBezTo>
                  <a:cubicBezTo>
                    <a:pt x="2295" y="37726"/>
                    <a:pt x="2347" y="38738"/>
                    <a:pt x="2610" y="39706"/>
                  </a:cubicBezTo>
                  <a:close/>
                </a:path>
              </a:pathLst>
            </a:custGeom>
            <a:grpFill/>
            <a:ln w="3841" cap="flat">
              <a:solidFill>
                <a:srgbClr val="FFFFFF"/>
              </a:solidFill>
              <a:prstDash val="solid"/>
              <a:miter/>
            </a:ln>
          </p:spPr>
          <p:txBody>
            <a:bodyPr rtlCol="0" anchor="ctr"/>
            <a:lstStyle/>
            <a:p>
              <a:endParaRPr lang="en-US" sz="1350"/>
            </a:p>
          </p:txBody>
        </p:sp>
        <p:sp>
          <p:nvSpPr>
            <p:cNvPr id="395" name="Freeform 394">
              <a:extLst>
                <a:ext uri="{FF2B5EF4-FFF2-40B4-BE49-F238E27FC236}">
                  <a16:creationId xmlns:a16="http://schemas.microsoft.com/office/drawing/2014/main" id="{F452BEAF-0E72-204E-BDE9-5D399E97EB80}"/>
                </a:ext>
              </a:extLst>
            </p:cNvPr>
            <p:cNvSpPr/>
            <p:nvPr/>
          </p:nvSpPr>
          <p:spPr>
            <a:xfrm>
              <a:off x="5232333" y="3446464"/>
              <a:ext cx="82004" cy="81912"/>
            </a:xfrm>
            <a:custGeom>
              <a:avLst/>
              <a:gdLst>
                <a:gd name="connsiteX0" fmla="*/ 63262 w 82004"/>
                <a:gd name="connsiteY0" fmla="*/ 78840 h 81912"/>
                <a:gd name="connsiteX1" fmla="*/ 81252 w 82004"/>
                <a:gd name="connsiteY1" fmla="*/ 50273 h 81912"/>
                <a:gd name="connsiteX2" fmla="*/ 84224 w 82004"/>
                <a:gd name="connsiteY2" fmla="*/ 16075 h 81912"/>
                <a:gd name="connsiteX3" fmla="*/ 62749 w 82004"/>
                <a:gd name="connsiteY3" fmla="*/ 4351 h 81912"/>
                <a:gd name="connsiteX4" fmla="*/ 26001 w 82004"/>
                <a:gd name="connsiteY4" fmla="*/ 358 h 81912"/>
                <a:gd name="connsiteX5" fmla="*/ 10625 w 82004"/>
                <a:gd name="connsiteY5" fmla="*/ 3788 h 81912"/>
                <a:gd name="connsiteX6" fmla="*/ 1209 w 82004"/>
                <a:gd name="connsiteY6" fmla="*/ 5482 h 81912"/>
                <a:gd name="connsiteX7" fmla="*/ 118 w 82004"/>
                <a:gd name="connsiteY7" fmla="*/ 10597 h 81912"/>
                <a:gd name="connsiteX8" fmla="*/ 11138 w 82004"/>
                <a:gd name="connsiteY8" fmla="*/ 28157 h 81912"/>
                <a:gd name="connsiteX9" fmla="*/ 30563 w 82004"/>
                <a:gd name="connsiteY9" fmla="*/ 53754 h 81912"/>
                <a:gd name="connsiteX10" fmla="*/ 49936 w 82004"/>
                <a:gd name="connsiteY10" fmla="*/ 77202 h 81912"/>
                <a:gd name="connsiteX11" fmla="*/ 62134 w 82004"/>
                <a:gd name="connsiteY11" fmla="*/ 86929 h 81912"/>
                <a:gd name="connsiteX12" fmla="*/ 63261 w 82004"/>
                <a:gd name="connsiteY12" fmla="*/ 78840 h 8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004" h="81912">
                  <a:moveTo>
                    <a:pt x="63262" y="78840"/>
                  </a:moveTo>
                  <a:cubicBezTo>
                    <a:pt x="62339" y="73720"/>
                    <a:pt x="77459" y="50273"/>
                    <a:pt x="81252" y="50273"/>
                  </a:cubicBezTo>
                  <a:cubicBezTo>
                    <a:pt x="85044" y="50273"/>
                    <a:pt x="85557" y="27747"/>
                    <a:pt x="84224" y="16075"/>
                  </a:cubicBezTo>
                  <a:cubicBezTo>
                    <a:pt x="77725" y="11066"/>
                    <a:pt x="70479" y="7110"/>
                    <a:pt x="62749" y="4351"/>
                  </a:cubicBezTo>
                  <a:cubicBezTo>
                    <a:pt x="62749" y="4351"/>
                    <a:pt x="31280" y="2662"/>
                    <a:pt x="26001" y="358"/>
                  </a:cubicBezTo>
                  <a:cubicBezTo>
                    <a:pt x="20722" y="-1946"/>
                    <a:pt x="15750" y="7781"/>
                    <a:pt x="10625" y="3788"/>
                  </a:cubicBezTo>
                  <a:cubicBezTo>
                    <a:pt x="7557" y="1659"/>
                    <a:pt x="3341" y="2417"/>
                    <a:pt x="1209" y="5482"/>
                  </a:cubicBezTo>
                  <a:cubicBezTo>
                    <a:pt x="173" y="6972"/>
                    <a:pt x="-220" y="8815"/>
                    <a:pt x="118" y="10597"/>
                  </a:cubicBezTo>
                  <a:cubicBezTo>
                    <a:pt x="1195" y="16228"/>
                    <a:pt x="11138" y="19658"/>
                    <a:pt x="11138" y="28157"/>
                  </a:cubicBezTo>
                  <a:cubicBezTo>
                    <a:pt x="11138" y="36655"/>
                    <a:pt x="31126" y="49096"/>
                    <a:pt x="30563" y="53754"/>
                  </a:cubicBezTo>
                  <a:cubicBezTo>
                    <a:pt x="30204" y="56928"/>
                    <a:pt x="42555" y="65580"/>
                    <a:pt x="49936" y="77202"/>
                  </a:cubicBezTo>
                  <a:cubicBezTo>
                    <a:pt x="54184" y="80209"/>
                    <a:pt x="58257" y="83457"/>
                    <a:pt x="62134" y="86929"/>
                  </a:cubicBezTo>
                  <a:cubicBezTo>
                    <a:pt x="62930" y="84308"/>
                    <a:pt x="63310" y="81578"/>
                    <a:pt x="63261" y="78840"/>
                  </a:cubicBezTo>
                  <a:close/>
                </a:path>
              </a:pathLst>
            </a:custGeom>
            <a:grpFill/>
            <a:ln w="3841" cap="flat">
              <a:solidFill>
                <a:srgbClr val="FFFFFF"/>
              </a:solidFill>
              <a:prstDash val="solid"/>
              <a:miter/>
            </a:ln>
          </p:spPr>
          <p:txBody>
            <a:bodyPr rtlCol="0" anchor="ctr"/>
            <a:lstStyle/>
            <a:p>
              <a:endParaRPr lang="en-US" sz="1350"/>
            </a:p>
          </p:txBody>
        </p:sp>
        <p:sp>
          <p:nvSpPr>
            <p:cNvPr id="396" name="Freeform 395">
              <a:extLst>
                <a:ext uri="{FF2B5EF4-FFF2-40B4-BE49-F238E27FC236}">
                  <a16:creationId xmlns:a16="http://schemas.microsoft.com/office/drawing/2014/main" id="{25C567B4-9E26-8444-9F5E-E4B8BAAFC997}"/>
                </a:ext>
              </a:extLst>
            </p:cNvPr>
            <p:cNvSpPr/>
            <p:nvPr/>
          </p:nvSpPr>
          <p:spPr>
            <a:xfrm>
              <a:off x="5189501" y="3403920"/>
              <a:ext cx="123006" cy="117749"/>
            </a:xfrm>
            <a:custGeom>
              <a:avLst/>
              <a:gdLst>
                <a:gd name="connsiteX0" fmla="*/ 73547 w 123006"/>
                <a:gd name="connsiteY0" fmla="*/ 96144 h 117748"/>
                <a:gd name="connsiteX1" fmla="*/ 54123 w 123006"/>
                <a:gd name="connsiteY1" fmla="*/ 70547 h 117748"/>
                <a:gd name="connsiteX2" fmla="*/ 43103 w 123006"/>
                <a:gd name="connsiteY2" fmla="*/ 52987 h 117748"/>
                <a:gd name="connsiteX3" fmla="*/ 48490 w 123006"/>
                <a:gd name="connsiteY3" fmla="*/ 45088 h 117748"/>
                <a:gd name="connsiteX4" fmla="*/ 53610 w 123006"/>
                <a:gd name="connsiteY4" fmla="*/ 46178 h 117748"/>
                <a:gd name="connsiteX5" fmla="*/ 68986 w 123006"/>
                <a:gd name="connsiteY5" fmla="*/ 42748 h 117748"/>
                <a:gd name="connsiteX6" fmla="*/ 105734 w 123006"/>
                <a:gd name="connsiteY6" fmla="*/ 46741 h 117748"/>
                <a:gd name="connsiteX7" fmla="*/ 127209 w 123006"/>
                <a:gd name="connsiteY7" fmla="*/ 58465 h 117748"/>
                <a:gd name="connsiteX8" fmla="*/ 126082 w 123006"/>
                <a:gd name="connsiteY8" fmla="*/ 52936 h 117748"/>
                <a:gd name="connsiteX9" fmla="*/ 118547 w 123006"/>
                <a:gd name="connsiteY9" fmla="*/ 34608 h 117748"/>
                <a:gd name="connsiteX10" fmla="*/ 112346 w 123006"/>
                <a:gd name="connsiteY10" fmla="*/ 19249 h 117748"/>
                <a:gd name="connsiteX11" fmla="*/ 104145 w 123006"/>
                <a:gd name="connsiteY11" fmla="*/ 21809 h 117748"/>
                <a:gd name="connsiteX12" fmla="*/ 79800 w 123006"/>
                <a:gd name="connsiteY12" fmla="*/ 15870 h 117748"/>
                <a:gd name="connsiteX13" fmla="*/ 60017 w 123006"/>
                <a:gd name="connsiteY13" fmla="*/ 0 h 117748"/>
                <a:gd name="connsiteX14" fmla="*/ 45769 w 123006"/>
                <a:gd name="connsiteY14" fmla="*/ 10239 h 117748"/>
                <a:gd name="connsiteX15" fmla="*/ 39977 w 123006"/>
                <a:gd name="connsiteY15" fmla="*/ 22782 h 117748"/>
                <a:gd name="connsiteX16" fmla="*/ 31521 w 123006"/>
                <a:gd name="connsiteY16" fmla="*/ 34147 h 117748"/>
                <a:gd name="connsiteX17" fmla="*/ 16760 w 123006"/>
                <a:gd name="connsiteY17" fmla="*/ 33584 h 117748"/>
                <a:gd name="connsiteX18" fmla="*/ 0 w 123006"/>
                <a:gd name="connsiteY18" fmla="*/ 37065 h 117748"/>
                <a:gd name="connsiteX19" fmla="*/ 4305 w 123006"/>
                <a:gd name="connsiteY19" fmla="*/ 47970 h 117748"/>
                <a:gd name="connsiteX20" fmla="*/ 22602 w 123006"/>
                <a:gd name="connsiteY20" fmla="*/ 56315 h 117748"/>
                <a:gd name="connsiteX21" fmla="*/ 43667 w 123006"/>
                <a:gd name="connsiteY21" fmla="*/ 92151 h 117748"/>
                <a:gd name="connsiteX22" fmla="*/ 62631 w 123006"/>
                <a:gd name="connsiteY22" fmla="*/ 103158 h 117748"/>
                <a:gd name="connsiteX23" fmla="*/ 83132 w 123006"/>
                <a:gd name="connsiteY23" fmla="*/ 114882 h 117748"/>
                <a:gd name="connsiteX24" fmla="*/ 93382 w 123006"/>
                <a:gd name="connsiteY24" fmla="*/ 119387 h 117748"/>
                <a:gd name="connsiteX25" fmla="*/ 73547 w 123006"/>
                <a:gd name="connsiteY25" fmla="*/ 96144 h 11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006" h="117748">
                  <a:moveTo>
                    <a:pt x="73547" y="96144"/>
                  </a:moveTo>
                  <a:cubicBezTo>
                    <a:pt x="74111" y="91639"/>
                    <a:pt x="54123" y="79148"/>
                    <a:pt x="54123" y="70547"/>
                  </a:cubicBezTo>
                  <a:cubicBezTo>
                    <a:pt x="54123" y="61946"/>
                    <a:pt x="44180" y="58618"/>
                    <a:pt x="43103" y="52987"/>
                  </a:cubicBezTo>
                  <a:cubicBezTo>
                    <a:pt x="42407" y="49320"/>
                    <a:pt x="44819" y="45784"/>
                    <a:pt x="48490" y="45088"/>
                  </a:cubicBezTo>
                  <a:cubicBezTo>
                    <a:pt x="50274" y="44750"/>
                    <a:pt x="52119" y="45143"/>
                    <a:pt x="53610" y="46178"/>
                  </a:cubicBezTo>
                  <a:cubicBezTo>
                    <a:pt x="58326" y="50171"/>
                    <a:pt x="63604" y="40495"/>
                    <a:pt x="68986" y="42748"/>
                  </a:cubicBezTo>
                  <a:cubicBezTo>
                    <a:pt x="74368" y="45000"/>
                    <a:pt x="105734" y="46741"/>
                    <a:pt x="105734" y="46741"/>
                  </a:cubicBezTo>
                  <a:cubicBezTo>
                    <a:pt x="113464" y="49500"/>
                    <a:pt x="120711" y="53456"/>
                    <a:pt x="127209" y="58465"/>
                  </a:cubicBezTo>
                  <a:cubicBezTo>
                    <a:pt x="127079" y="56580"/>
                    <a:pt x="126700" y="54721"/>
                    <a:pt x="126082" y="52936"/>
                  </a:cubicBezTo>
                  <a:cubicBezTo>
                    <a:pt x="123263" y="45768"/>
                    <a:pt x="126081" y="37577"/>
                    <a:pt x="118547" y="34608"/>
                  </a:cubicBezTo>
                  <a:cubicBezTo>
                    <a:pt x="114652" y="33021"/>
                    <a:pt x="113012" y="25751"/>
                    <a:pt x="112346" y="19249"/>
                  </a:cubicBezTo>
                  <a:cubicBezTo>
                    <a:pt x="108809" y="20427"/>
                    <a:pt x="105786" y="21348"/>
                    <a:pt x="104145" y="21809"/>
                  </a:cubicBezTo>
                  <a:cubicBezTo>
                    <a:pt x="97842" y="23499"/>
                    <a:pt x="84516" y="22628"/>
                    <a:pt x="79800" y="15870"/>
                  </a:cubicBezTo>
                  <a:cubicBezTo>
                    <a:pt x="73991" y="9672"/>
                    <a:pt x="67330" y="4328"/>
                    <a:pt x="60017" y="0"/>
                  </a:cubicBezTo>
                  <a:cubicBezTo>
                    <a:pt x="57813" y="2048"/>
                    <a:pt x="49408" y="9778"/>
                    <a:pt x="45769" y="10239"/>
                  </a:cubicBezTo>
                  <a:cubicBezTo>
                    <a:pt x="42130" y="10700"/>
                    <a:pt x="44180" y="22782"/>
                    <a:pt x="39977" y="22782"/>
                  </a:cubicBezTo>
                  <a:cubicBezTo>
                    <a:pt x="35774" y="22782"/>
                    <a:pt x="32597" y="30717"/>
                    <a:pt x="31521" y="34147"/>
                  </a:cubicBezTo>
                  <a:cubicBezTo>
                    <a:pt x="30444" y="37577"/>
                    <a:pt x="21270" y="31843"/>
                    <a:pt x="16760" y="33584"/>
                  </a:cubicBezTo>
                  <a:cubicBezTo>
                    <a:pt x="11265" y="35150"/>
                    <a:pt x="5664" y="36313"/>
                    <a:pt x="0" y="37065"/>
                  </a:cubicBezTo>
                  <a:cubicBezTo>
                    <a:pt x="769" y="42185"/>
                    <a:pt x="461" y="47970"/>
                    <a:pt x="4305" y="47970"/>
                  </a:cubicBezTo>
                  <a:cubicBezTo>
                    <a:pt x="10609" y="47970"/>
                    <a:pt x="22244" y="47253"/>
                    <a:pt x="22602" y="56315"/>
                  </a:cubicBezTo>
                  <a:cubicBezTo>
                    <a:pt x="22961" y="65376"/>
                    <a:pt x="37978" y="85547"/>
                    <a:pt x="43667" y="92151"/>
                  </a:cubicBezTo>
                  <a:cubicBezTo>
                    <a:pt x="49356" y="98755"/>
                    <a:pt x="61965" y="97271"/>
                    <a:pt x="62631" y="103158"/>
                  </a:cubicBezTo>
                  <a:cubicBezTo>
                    <a:pt x="63297" y="109046"/>
                    <a:pt x="72523" y="114114"/>
                    <a:pt x="83132" y="114882"/>
                  </a:cubicBezTo>
                  <a:cubicBezTo>
                    <a:pt x="86868" y="115517"/>
                    <a:pt x="90389" y="117065"/>
                    <a:pt x="93382" y="119387"/>
                  </a:cubicBezTo>
                  <a:cubicBezTo>
                    <a:pt x="85541" y="107970"/>
                    <a:pt x="73035" y="99267"/>
                    <a:pt x="73547" y="96144"/>
                  </a:cubicBezTo>
                  <a:close/>
                </a:path>
              </a:pathLst>
            </a:custGeom>
            <a:grpFill/>
            <a:ln w="3841" cap="flat">
              <a:solidFill>
                <a:srgbClr val="FFFFFF"/>
              </a:solidFill>
              <a:prstDash val="solid"/>
              <a:miter/>
            </a:ln>
          </p:spPr>
          <p:txBody>
            <a:bodyPr rtlCol="0" anchor="ctr"/>
            <a:lstStyle/>
            <a:p>
              <a:endParaRPr lang="en-US" sz="1350"/>
            </a:p>
          </p:txBody>
        </p:sp>
        <p:sp>
          <p:nvSpPr>
            <p:cNvPr id="397" name="Freeform 396">
              <a:extLst>
                <a:ext uri="{FF2B5EF4-FFF2-40B4-BE49-F238E27FC236}">
                  <a16:creationId xmlns:a16="http://schemas.microsoft.com/office/drawing/2014/main" id="{B6C14F0D-C625-BE44-9C02-73C397D40789}"/>
                </a:ext>
              </a:extLst>
            </p:cNvPr>
            <p:cNvSpPr/>
            <p:nvPr/>
          </p:nvSpPr>
          <p:spPr>
            <a:xfrm>
              <a:off x="5312815" y="3529041"/>
              <a:ext cx="41002" cy="92151"/>
            </a:xfrm>
            <a:custGeom>
              <a:avLst/>
              <a:gdLst>
                <a:gd name="connsiteX0" fmla="*/ 28343 w 41002"/>
                <a:gd name="connsiteY0" fmla="*/ 80223 h 92151"/>
                <a:gd name="connsiteX1" fmla="*/ 34134 w 41002"/>
                <a:gd name="connsiteY1" fmla="*/ 70547 h 92151"/>
                <a:gd name="connsiteX2" fmla="*/ 42591 w 41002"/>
                <a:gd name="connsiteY2" fmla="*/ 55751 h 92151"/>
                <a:gd name="connsiteX3" fmla="*/ 43103 w 41002"/>
                <a:gd name="connsiteY3" fmla="*/ 55035 h 92151"/>
                <a:gd name="connsiteX4" fmla="*/ 29317 w 41002"/>
                <a:gd name="connsiteY4" fmla="*/ 39113 h 92151"/>
                <a:gd name="connsiteX5" fmla="*/ 31879 w 41002"/>
                <a:gd name="connsiteY5" fmla="*/ 12492 h 92151"/>
                <a:gd name="connsiteX6" fmla="*/ 11378 w 41002"/>
                <a:gd name="connsiteY6" fmla="*/ 0 h 92151"/>
                <a:gd name="connsiteX7" fmla="*/ 0 w 41002"/>
                <a:gd name="connsiteY7" fmla="*/ 18379 h 92151"/>
                <a:gd name="connsiteX8" fmla="*/ 6458 w 41002"/>
                <a:gd name="connsiteY8" fmla="*/ 34352 h 92151"/>
                <a:gd name="connsiteX9" fmla="*/ 5740 w 41002"/>
                <a:gd name="connsiteY9" fmla="*/ 72236 h 92151"/>
                <a:gd name="connsiteX10" fmla="*/ 21577 w 41002"/>
                <a:gd name="connsiteY10" fmla="*/ 94045 h 92151"/>
                <a:gd name="connsiteX11" fmla="*/ 28343 w 41002"/>
                <a:gd name="connsiteY11" fmla="*/ 80223 h 9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02" h="92151">
                  <a:moveTo>
                    <a:pt x="28343" y="80223"/>
                  </a:moveTo>
                  <a:cubicBezTo>
                    <a:pt x="33468" y="79096"/>
                    <a:pt x="30444" y="74540"/>
                    <a:pt x="34134" y="70547"/>
                  </a:cubicBezTo>
                  <a:cubicBezTo>
                    <a:pt x="37875" y="66201"/>
                    <a:pt x="40745" y="61178"/>
                    <a:pt x="42591" y="55751"/>
                  </a:cubicBezTo>
                  <a:cubicBezTo>
                    <a:pt x="42663" y="55455"/>
                    <a:pt x="42846" y="55198"/>
                    <a:pt x="43103" y="55035"/>
                  </a:cubicBezTo>
                  <a:cubicBezTo>
                    <a:pt x="35928" y="49250"/>
                    <a:pt x="30906" y="45103"/>
                    <a:pt x="29317" y="39113"/>
                  </a:cubicBezTo>
                  <a:cubicBezTo>
                    <a:pt x="28243" y="30158"/>
                    <a:pt x="29117" y="21078"/>
                    <a:pt x="31879" y="12492"/>
                  </a:cubicBezTo>
                  <a:cubicBezTo>
                    <a:pt x="27830" y="9369"/>
                    <a:pt x="15222" y="0"/>
                    <a:pt x="11378" y="0"/>
                  </a:cubicBezTo>
                  <a:cubicBezTo>
                    <a:pt x="7534" y="0"/>
                    <a:pt x="1486" y="9369"/>
                    <a:pt x="0" y="18379"/>
                  </a:cubicBezTo>
                  <a:cubicBezTo>
                    <a:pt x="9225" y="23499"/>
                    <a:pt x="12813" y="27441"/>
                    <a:pt x="6458" y="34352"/>
                  </a:cubicBezTo>
                  <a:cubicBezTo>
                    <a:pt x="103" y="41263"/>
                    <a:pt x="-1640" y="65786"/>
                    <a:pt x="5740" y="72236"/>
                  </a:cubicBezTo>
                  <a:cubicBezTo>
                    <a:pt x="13121" y="78687"/>
                    <a:pt x="14812" y="90564"/>
                    <a:pt x="21577" y="94045"/>
                  </a:cubicBezTo>
                  <a:cubicBezTo>
                    <a:pt x="23423" y="87902"/>
                    <a:pt x="24857" y="80991"/>
                    <a:pt x="28343" y="80223"/>
                  </a:cubicBezTo>
                  <a:close/>
                </a:path>
              </a:pathLst>
            </a:custGeom>
            <a:grpFill/>
            <a:ln w="3841" cap="flat">
              <a:solidFill>
                <a:srgbClr val="FFFFFF"/>
              </a:solidFill>
              <a:prstDash val="solid"/>
              <a:miter/>
            </a:ln>
          </p:spPr>
          <p:txBody>
            <a:bodyPr rtlCol="0" anchor="ctr"/>
            <a:lstStyle/>
            <a:p>
              <a:endParaRPr lang="en-US" sz="1350"/>
            </a:p>
          </p:txBody>
        </p:sp>
        <p:sp>
          <p:nvSpPr>
            <p:cNvPr id="398" name="Freeform 397">
              <a:extLst>
                <a:ext uri="{FF2B5EF4-FFF2-40B4-BE49-F238E27FC236}">
                  <a16:creationId xmlns:a16="http://schemas.microsoft.com/office/drawing/2014/main" id="{DCA8D187-C7EA-384B-B448-2852B0772CDE}"/>
                </a:ext>
              </a:extLst>
            </p:cNvPr>
            <p:cNvSpPr/>
            <p:nvPr/>
          </p:nvSpPr>
          <p:spPr>
            <a:xfrm>
              <a:off x="5093523" y="3321496"/>
              <a:ext cx="174259" cy="81912"/>
            </a:xfrm>
            <a:custGeom>
              <a:avLst/>
              <a:gdLst>
                <a:gd name="connsiteX0" fmla="*/ 147334 w 174259"/>
                <a:gd name="connsiteY0" fmla="*/ 7628 h 81912"/>
                <a:gd name="connsiteX1" fmla="*/ 125346 w 174259"/>
                <a:gd name="connsiteY1" fmla="*/ 0 h 81912"/>
                <a:gd name="connsiteX2" fmla="*/ 121400 w 174259"/>
                <a:gd name="connsiteY2" fmla="*/ 11877 h 81912"/>
                <a:gd name="connsiteX3" fmla="*/ 100899 w 174259"/>
                <a:gd name="connsiteY3" fmla="*/ 13208 h 81912"/>
                <a:gd name="connsiteX4" fmla="*/ 87983 w 174259"/>
                <a:gd name="connsiteY4" fmla="*/ 22679 h 81912"/>
                <a:gd name="connsiteX5" fmla="*/ 78501 w 174259"/>
                <a:gd name="connsiteY5" fmla="*/ 38601 h 81912"/>
                <a:gd name="connsiteX6" fmla="*/ 69020 w 174259"/>
                <a:gd name="connsiteY6" fmla="*/ 46024 h 81912"/>
                <a:gd name="connsiteX7" fmla="*/ 44777 w 174259"/>
                <a:gd name="connsiteY7" fmla="*/ 51144 h 81912"/>
                <a:gd name="connsiteX8" fmla="*/ 31041 w 174259"/>
                <a:gd name="connsiteY8" fmla="*/ 52321 h 81912"/>
                <a:gd name="connsiteX9" fmla="*/ 16793 w 174259"/>
                <a:gd name="connsiteY9" fmla="*/ 54574 h 81912"/>
                <a:gd name="connsiteX10" fmla="*/ 3109 w 174259"/>
                <a:gd name="connsiteY10" fmla="*/ 50581 h 81912"/>
                <a:gd name="connsiteX11" fmla="*/ 443 w 174259"/>
                <a:gd name="connsiteY11" fmla="*/ 64250 h 81912"/>
                <a:gd name="connsiteX12" fmla="*/ 12590 w 174259"/>
                <a:gd name="connsiteY12" fmla="*/ 71059 h 81912"/>
                <a:gd name="connsiteX13" fmla="*/ 27351 w 174259"/>
                <a:gd name="connsiteY13" fmla="*/ 74489 h 81912"/>
                <a:gd name="connsiteX14" fmla="*/ 42112 w 174259"/>
                <a:gd name="connsiteY14" fmla="*/ 69369 h 81912"/>
                <a:gd name="connsiteX15" fmla="*/ 61127 w 174259"/>
                <a:gd name="connsiteY15" fmla="*/ 66502 h 81912"/>
                <a:gd name="connsiteX16" fmla="*/ 65842 w 174259"/>
                <a:gd name="connsiteY16" fmla="*/ 77304 h 81912"/>
                <a:gd name="connsiteX17" fmla="*/ 87470 w 174259"/>
                <a:gd name="connsiteY17" fmla="*/ 80735 h 81912"/>
                <a:gd name="connsiteX18" fmla="*/ 113866 w 174259"/>
                <a:gd name="connsiteY18" fmla="*/ 85854 h 81912"/>
                <a:gd name="connsiteX19" fmla="*/ 134367 w 174259"/>
                <a:gd name="connsiteY19" fmla="*/ 77868 h 81912"/>
                <a:gd name="connsiteX20" fmla="*/ 150716 w 174259"/>
                <a:gd name="connsiteY20" fmla="*/ 72185 h 81912"/>
                <a:gd name="connsiteX21" fmla="*/ 150716 w 174259"/>
                <a:gd name="connsiteY21" fmla="*/ 72185 h 81912"/>
                <a:gd name="connsiteX22" fmla="*/ 154560 w 174259"/>
                <a:gd name="connsiteY22" fmla="*/ 66144 h 81912"/>
                <a:gd name="connsiteX23" fmla="*/ 158404 w 174259"/>
                <a:gd name="connsiteY23" fmla="*/ 54881 h 81912"/>
                <a:gd name="connsiteX24" fmla="*/ 161172 w 174259"/>
                <a:gd name="connsiteY24" fmla="*/ 44642 h 81912"/>
                <a:gd name="connsiteX25" fmla="*/ 171422 w 174259"/>
                <a:gd name="connsiteY25" fmla="*/ 38140 h 81912"/>
                <a:gd name="connsiteX26" fmla="*/ 174600 w 174259"/>
                <a:gd name="connsiteY26" fmla="*/ 31331 h 81912"/>
                <a:gd name="connsiteX27" fmla="*/ 165272 w 174259"/>
                <a:gd name="connsiteY27" fmla="*/ 9983 h 81912"/>
                <a:gd name="connsiteX28" fmla="*/ 147334 w 174259"/>
                <a:gd name="connsiteY28" fmla="*/ 7628 h 8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4259" h="81912">
                  <a:moveTo>
                    <a:pt x="147334" y="7628"/>
                  </a:moveTo>
                  <a:cubicBezTo>
                    <a:pt x="141030" y="0"/>
                    <a:pt x="125346" y="0"/>
                    <a:pt x="125346" y="0"/>
                  </a:cubicBezTo>
                  <a:cubicBezTo>
                    <a:pt x="124499" y="4099"/>
                    <a:pt x="123175" y="8085"/>
                    <a:pt x="121400" y="11877"/>
                  </a:cubicBezTo>
                  <a:cubicBezTo>
                    <a:pt x="119401" y="15410"/>
                    <a:pt x="108023" y="15359"/>
                    <a:pt x="100899" y="13208"/>
                  </a:cubicBezTo>
                  <a:cubicBezTo>
                    <a:pt x="98797" y="16178"/>
                    <a:pt x="89316" y="18328"/>
                    <a:pt x="87983" y="22679"/>
                  </a:cubicBezTo>
                  <a:cubicBezTo>
                    <a:pt x="86446" y="27799"/>
                    <a:pt x="74811" y="24983"/>
                    <a:pt x="78501" y="38601"/>
                  </a:cubicBezTo>
                  <a:cubicBezTo>
                    <a:pt x="82192" y="52219"/>
                    <a:pt x="72710" y="47714"/>
                    <a:pt x="69020" y="46024"/>
                  </a:cubicBezTo>
                  <a:cubicBezTo>
                    <a:pt x="65330" y="44335"/>
                    <a:pt x="48980" y="46536"/>
                    <a:pt x="44777" y="51144"/>
                  </a:cubicBezTo>
                  <a:cubicBezTo>
                    <a:pt x="41112" y="54859"/>
                    <a:pt x="35286" y="55359"/>
                    <a:pt x="31041" y="52321"/>
                  </a:cubicBezTo>
                  <a:cubicBezTo>
                    <a:pt x="27351" y="50017"/>
                    <a:pt x="19971" y="48891"/>
                    <a:pt x="16793" y="54574"/>
                  </a:cubicBezTo>
                  <a:cubicBezTo>
                    <a:pt x="13615" y="60256"/>
                    <a:pt x="7824" y="50017"/>
                    <a:pt x="3109" y="50581"/>
                  </a:cubicBezTo>
                  <a:cubicBezTo>
                    <a:pt x="-1606" y="51144"/>
                    <a:pt x="443" y="61946"/>
                    <a:pt x="443" y="64250"/>
                  </a:cubicBezTo>
                  <a:cubicBezTo>
                    <a:pt x="443" y="66554"/>
                    <a:pt x="7824" y="73362"/>
                    <a:pt x="12590" y="71059"/>
                  </a:cubicBezTo>
                  <a:cubicBezTo>
                    <a:pt x="17357" y="68755"/>
                    <a:pt x="23148" y="71622"/>
                    <a:pt x="27351" y="74489"/>
                  </a:cubicBezTo>
                  <a:cubicBezTo>
                    <a:pt x="31554" y="77356"/>
                    <a:pt x="39498" y="72185"/>
                    <a:pt x="42112" y="69369"/>
                  </a:cubicBezTo>
                  <a:cubicBezTo>
                    <a:pt x="44726" y="66554"/>
                    <a:pt x="59538" y="66502"/>
                    <a:pt x="61127" y="66502"/>
                  </a:cubicBezTo>
                  <a:cubicBezTo>
                    <a:pt x="62716" y="66502"/>
                    <a:pt x="63228" y="75615"/>
                    <a:pt x="65842" y="77304"/>
                  </a:cubicBezTo>
                  <a:cubicBezTo>
                    <a:pt x="72833" y="79546"/>
                    <a:pt x="80128" y="80703"/>
                    <a:pt x="87470" y="80735"/>
                  </a:cubicBezTo>
                  <a:cubicBezTo>
                    <a:pt x="96440" y="81298"/>
                    <a:pt x="109612" y="85854"/>
                    <a:pt x="113866" y="85854"/>
                  </a:cubicBezTo>
                  <a:cubicBezTo>
                    <a:pt x="118120" y="85854"/>
                    <a:pt x="124936" y="77868"/>
                    <a:pt x="134367" y="77868"/>
                  </a:cubicBezTo>
                  <a:cubicBezTo>
                    <a:pt x="143797" y="77868"/>
                    <a:pt x="149128" y="71622"/>
                    <a:pt x="150716" y="72185"/>
                  </a:cubicBezTo>
                  <a:lnTo>
                    <a:pt x="150716" y="72185"/>
                  </a:lnTo>
                  <a:cubicBezTo>
                    <a:pt x="151383" y="69011"/>
                    <a:pt x="152510" y="66451"/>
                    <a:pt x="154560" y="66144"/>
                  </a:cubicBezTo>
                  <a:cubicBezTo>
                    <a:pt x="158404" y="65581"/>
                    <a:pt x="155637" y="58414"/>
                    <a:pt x="158404" y="54881"/>
                  </a:cubicBezTo>
                  <a:cubicBezTo>
                    <a:pt x="161172" y="51349"/>
                    <a:pt x="156200" y="44181"/>
                    <a:pt x="161172" y="44642"/>
                  </a:cubicBezTo>
                  <a:cubicBezTo>
                    <a:pt x="166143" y="45103"/>
                    <a:pt x="171422" y="45819"/>
                    <a:pt x="171422" y="38140"/>
                  </a:cubicBezTo>
                  <a:cubicBezTo>
                    <a:pt x="171520" y="35536"/>
                    <a:pt x="172666" y="33081"/>
                    <a:pt x="174600" y="31331"/>
                  </a:cubicBezTo>
                  <a:cubicBezTo>
                    <a:pt x="170649" y="24612"/>
                    <a:pt x="167518" y="17445"/>
                    <a:pt x="165272" y="9983"/>
                  </a:cubicBezTo>
                  <a:cubicBezTo>
                    <a:pt x="165272" y="9983"/>
                    <a:pt x="153638" y="15307"/>
                    <a:pt x="147334" y="7628"/>
                  </a:cubicBezTo>
                  <a:close/>
                </a:path>
              </a:pathLst>
            </a:custGeom>
            <a:grpFill/>
            <a:ln w="3841" cap="flat">
              <a:solidFill>
                <a:srgbClr val="FFFFFF"/>
              </a:solidFill>
              <a:prstDash val="solid"/>
              <a:miter/>
            </a:ln>
          </p:spPr>
          <p:txBody>
            <a:bodyPr rtlCol="0" anchor="ctr"/>
            <a:lstStyle/>
            <a:p>
              <a:endParaRPr lang="en-US" sz="1350"/>
            </a:p>
          </p:txBody>
        </p:sp>
        <p:sp>
          <p:nvSpPr>
            <p:cNvPr id="399" name="Freeform 398">
              <a:extLst>
                <a:ext uri="{FF2B5EF4-FFF2-40B4-BE49-F238E27FC236}">
                  <a16:creationId xmlns:a16="http://schemas.microsoft.com/office/drawing/2014/main" id="{96EABBD4-7900-EE49-A5D5-0340A0D03ED2}"/>
                </a:ext>
              </a:extLst>
            </p:cNvPr>
            <p:cNvSpPr/>
            <p:nvPr/>
          </p:nvSpPr>
          <p:spPr>
            <a:xfrm>
              <a:off x="5244393" y="3333394"/>
              <a:ext cx="148633" cy="92151"/>
            </a:xfrm>
            <a:custGeom>
              <a:avLst/>
              <a:gdLst>
                <a:gd name="connsiteX0" fmla="*/ 148940 w 148632"/>
                <a:gd name="connsiteY0" fmla="*/ 17078 h 92151"/>
                <a:gd name="connsiteX1" fmla="*/ 143354 w 148632"/>
                <a:gd name="connsiteY1" fmla="*/ 13392 h 92151"/>
                <a:gd name="connsiteX2" fmla="*/ 128439 w 148632"/>
                <a:gd name="connsiteY2" fmla="*/ 7607 h 92151"/>
                <a:gd name="connsiteX3" fmla="*/ 106452 w 148632"/>
                <a:gd name="connsiteY3" fmla="*/ 30 h 92151"/>
                <a:gd name="connsiteX4" fmla="*/ 84413 w 148632"/>
                <a:gd name="connsiteY4" fmla="*/ 15389 h 92151"/>
                <a:gd name="connsiteX5" fmla="*/ 59299 w 148632"/>
                <a:gd name="connsiteY5" fmla="*/ 23887 h 92151"/>
                <a:gd name="connsiteX6" fmla="*/ 27113 w 148632"/>
                <a:gd name="connsiteY6" fmla="*/ 23887 h 92151"/>
                <a:gd name="connsiteX7" fmla="*/ 23884 w 148632"/>
                <a:gd name="connsiteY7" fmla="*/ 19843 h 92151"/>
                <a:gd name="connsiteX8" fmla="*/ 20706 w 148632"/>
                <a:gd name="connsiteY8" fmla="*/ 26651 h 92151"/>
                <a:gd name="connsiteX9" fmla="*/ 10455 w 148632"/>
                <a:gd name="connsiteY9" fmla="*/ 33153 h 92151"/>
                <a:gd name="connsiteX10" fmla="*/ 7688 w 148632"/>
                <a:gd name="connsiteY10" fmla="*/ 43392 h 92151"/>
                <a:gd name="connsiteX11" fmla="*/ 3844 w 148632"/>
                <a:gd name="connsiteY11" fmla="*/ 54655 h 92151"/>
                <a:gd name="connsiteX12" fmla="*/ 0 w 148632"/>
                <a:gd name="connsiteY12" fmla="*/ 60696 h 92151"/>
                <a:gd name="connsiteX13" fmla="*/ 5689 w 148632"/>
                <a:gd name="connsiteY13" fmla="*/ 70270 h 92151"/>
                <a:gd name="connsiteX14" fmla="*/ 5176 w 148632"/>
                <a:gd name="connsiteY14" fmla="*/ 70833 h 92151"/>
                <a:gd name="connsiteX15" fmla="*/ 24960 w 148632"/>
                <a:gd name="connsiteY15" fmla="*/ 86703 h 92151"/>
                <a:gd name="connsiteX16" fmla="*/ 49305 w 148632"/>
                <a:gd name="connsiteY16" fmla="*/ 92642 h 92151"/>
                <a:gd name="connsiteX17" fmla="*/ 82312 w 148632"/>
                <a:gd name="connsiteY17" fmla="*/ 81635 h 92151"/>
                <a:gd name="connsiteX18" fmla="*/ 92562 w 148632"/>
                <a:gd name="connsiteY18" fmla="*/ 85014 h 92151"/>
                <a:gd name="connsiteX19" fmla="*/ 99225 w 148632"/>
                <a:gd name="connsiteY19" fmla="*/ 86191 h 92151"/>
                <a:gd name="connsiteX20" fmla="*/ 113371 w 148632"/>
                <a:gd name="connsiteY20" fmla="*/ 75389 h 92151"/>
                <a:gd name="connsiteX21" fmla="*/ 134999 w 148632"/>
                <a:gd name="connsiteY21" fmla="*/ 36737 h 92151"/>
                <a:gd name="connsiteX22" fmla="*/ 150785 w 148632"/>
                <a:gd name="connsiteY22" fmla="*/ 25935 h 92151"/>
                <a:gd name="connsiteX23" fmla="*/ 148940 w 148632"/>
                <a:gd name="connsiteY23" fmla="*/ 17078 h 9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8632" h="92151">
                  <a:moveTo>
                    <a:pt x="148940" y="17078"/>
                  </a:moveTo>
                  <a:cubicBezTo>
                    <a:pt x="146849" y="16237"/>
                    <a:pt x="144949" y="14984"/>
                    <a:pt x="143354" y="13392"/>
                  </a:cubicBezTo>
                  <a:cubicBezTo>
                    <a:pt x="138017" y="12580"/>
                    <a:pt x="132926" y="10605"/>
                    <a:pt x="128439" y="7607"/>
                  </a:cubicBezTo>
                  <a:cubicBezTo>
                    <a:pt x="124493" y="3409"/>
                    <a:pt x="108809" y="849"/>
                    <a:pt x="106452" y="30"/>
                  </a:cubicBezTo>
                  <a:cubicBezTo>
                    <a:pt x="104094" y="-789"/>
                    <a:pt x="89128" y="15389"/>
                    <a:pt x="84413" y="15389"/>
                  </a:cubicBezTo>
                  <a:cubicBezTo>
                    <a:pt x="79698" y="15389"/>
                    <a:pt x="59299" y="17948"/>
                    <a:pt x="59299" y="23887"/>
                  </a:cubicBezTo>
                  <a:cubicBezTo>
                    <a:pt x="59299" y="29826"/>
                    <a:pt x="34185" y="30645"/>
                    <a:pt x="27113" y="23887"/>
                  </a:cubicBezTo>
                  <a:cubicBezTo>
                    <a:pt x="25895" y="22657"/>
                    <a:pt x="24813" y="21302"/>
                    <a:pt x="23884" y="19843"/>
                  </a:cubicBezTo>
                  <a:cubicBezTo>
                    <a:pt x="21949" y="21592"/>
                    <a:pt x="20804" y="24047"/>
                    <a:pt x="20706" y="26651"/>
                  </a:cubicBezTo>
                  <a:cubicBezTo>
                    <a:pt x="20706" y="34331"/>
                    <a:pt x="15171" y="33768"/>
                    <a:pt x="10455" y="33153"/>
                  </a:cubicBezTo>
                  <a:cubicBezTo>
                    <a:pt x="5740" y="32539"/>
                    <a:pt x="10455" y="39706"/>
                    <a:pt x="7688" y="43392"/>
                  </a:cubicBezTo>
                  <a:cubicBezTo>
                    <a:pt x="4920" y="47078"/>
                    <a:pt x="7688" y="54092"/>
                    <a:pt x="3844" y="54655"/>
                  </a:cubicBezTo>
                  <a:cubicBezTo>
                    <a:pt x="1794" y="54962"/>
                    <a:pt x="666" y="57522"/>
                    <a:pt x="0" y="60696"/>
                  </a:cubicBezTo>
                  <a:cubicBezTo>
                    <a:pt x="2308" y="63625"/>
                    <a:pt x="4221" y="66843"/>
                    <a:pt x="5689" y="70270"/>
                  </a:cubicBezTo>
                  <a:lnTo>
                    <a:pt x="5176" y="70833"/>
                  </a:lnTo>
                  <a:cubicBezTo>
                    <a:pt x="12490" y="75161"/>
                    <a:pt x="19151" y="80504"/>
                    <a:pt x="24960" y="86703"/>
                  </a:cubicBezTo>
                  <a:cubicBezTo>
                    <a:pt x="29675" y="93461"/>
                    <a:pt x="43001" y="94331"/>
                    <a:pt x="49305" y="92642"/>
                  </a:cubicBezTo>
                  <a:cubicBezTo>
                    <a:pt x="55609" y="90953"/>
                    <a:pt x="82312" y="81635"/>
                    <a:pt x="82312" y="81635"/>
                  </a:cubicBezTo>
                  <a:cubicBezTo>
                    <a:pt x="85645" y="83001"/>
                    <a:pt x="89070" y="84130"/>
                    <a:pt x="92562" y="85014"/>
                  </a:cubicBezTo>
                  <a:cubicBezTo>
                    <a:pt x="93485" y="85014"/>
                    <a:pt x="95996" y="85679"/>
                    <a:pt x="99225" y="86191"/>
                  </a:cubicBezTo>
                  <a:cubicBezTo>
                    <a:pt x="104276" y="83051"/>
                    <a:pt x="109012" y="79434"/>
                    <a:pt x="113371" y="75389"/>
                  </a:cubicBezTo>
                  <a:cubicBezTo>
                    <a:pt x="120751" y="67454"/>
                    <a:pt x="131822" y="38990"/>
                    <a:pt x="134999" y="36737"/>
                  </a:cubicBezTo>
                  <a:cubicBezTo>
                    <a:pt x="138177" y="34484"/>
                    <a:pt x="146583" y="29365"/>
                    <a:pt x="150785" y="25935"/>
                  </a:cubicBezTo>
                  <a:cubicBezTo>
                    <a:pt x="154988" y="22505"/>
                    <a:pt x="153707" y="18819"/>
                    <a:pt x="148940" y="17078"/>
                  </a:cubicBezTo>
                  <a:close/>
                </a:path>
              </a:pathLst>
            </a:custGeom>
            <a:grpFill/>
            <a:ln w="3841" cap="flat">
              <a:solidFill>
                <a:srgbClr val="FFFFFF"/>
              </a:solidFill>
              <a:prstDash val="solid"/>
              <a:miter/>
            </a:ln>
          </p:spPr>
          <p:txBody>
            <a:bodyPr rtlCol="0" anchor="ctr"/>
            <a:lstStyle/>
            <a:p>
              <a:endParaRPr lang="en-US" sz="1350"/>
            </a:p>
          </p:txBody>
        </p:sp>
        <p:sp>
          <p:nvSpPr>
            <p:cNvPr id="400" name="Freeform 399">
              <a:extLst>
                <a:ext uri="{FF2B5EF4-FFF2-40B4-BE49-F238E27FC236}">
                  <a16:creationId xmlns:a16="http://schemas.microsoft.com/office/drawing/2014/main" id="{21B3BCF0-71F8-B44F-B4FE-FF7A275D7DBF}"/>
                </a:ext>
              </a:extLst>
            </p:cNvPr>
            <p:cNvSpPr/>
            <p:nvPr/>
          </p:nvSpPr>
          <p:spPr>
            <a:xfrm>
              <a:off x="5157000" y="3254482"/>
              <a:ext cx="143508" cy="81912"/>
            </a:xfrm>
            <a:custGeom>
              <a:avLst/>
              <a:gdLst>
                <a:gd name="connsiteX0" fmla="*/ 138851 w 143507"/>
                <a:gd name="connsiteY0" fmla="*/ 37424 h 81912"/>
                <a:gd name="connsiteX1" fmla="*/ 123116 w 143507"/>
                <a:gd name="connsiteY1" fmla="*/ 33174 h 81912"/>
                <a:gd name="connsiteX2" fmla="*/ 116863 w 143507"/>
                <a:gd name="connsiteY2" fmla="*/ 23857 h 81912"/>
                <a:gd name="connsiteX3" fmla="*/ 103486 w 143507"/>
                <a:gd name="connsiteY3" fmla="*/ 26416 h 81912"/>
                <a:gd name="connsiteX4" fmla="*/ 90878 w 143507"/>
                <a:gd name="connsiteY4" fmla="*/ 20478 h 81912"/>
                <a:gd name="connsiteX5" fmla="*/ 75195 w 143507"/>
                <a:gd name="connsiteY5" fmla="*/ 8601 h 81912"/>
                <a:gd name="connsiteX6" fmla="*/ 61459 w 143507"/>
                <a:gd name="connsiteY6" fmla="*/ 0 h 81912"/>
                <a:gd name="connsiteX7" fmla="*/ 60178 w 143507"/>
                <a:gd name="connsiteY7" fmla="*/ 2713 h 81912"/>
                <a:gd name="connsiteX8" fmla="*/ 47518 w 143507"/>
                <a:gd name="connsiteY8" fmla="*/ 3276 h 81912"/>
                <a:gd name="connsiteX9" fmla="*/ 28042 w 143507"/>
                <a:gd name="connsiteY9" fmla="*/ 12952 h 81912"/>
                <a:gd name="connsiteX10" fmla="*/ 3236 w 143507"/>
                <a:gd name="connsiteY10" fmla="*/ 23191 h 81912"/>
                <a:gd name="connsiteX11" fmla="*/ 4825 w 143507"/>
                <a:gd name="connsiteY11" fmla="*/ 36860 h 81912"/>
                <a:gd name="connsiteX12" fmla="*/ 12718 w 143507"/>
                <a:gd name="connsiteY12" fmla="*/ 58465 h 81912"/>
                <a:gd name="connsiteX13" fmla="*/ 37524 w 143507"/>
                <a:gd name="connsiteY13" fmla="*/ 78380 h 81912"/>
                <a:gd name="connsiteX14" fmla="*/ 37217 w 143507"/>
                <a:gd name="connsiteY14" fmla="*/ 80274 h 81912"/>
                <a:gd name="connsiteX15" fmla="*/ 57718 w 143507"/>
                <a:gd name="connsiteY15" fmla="*/ 78943 h 81912"/>
                <a:gd name="connsiteX16" fmla="*/ 61664 w 143507"/>
                <a:gd name="connsiteY16" fmla="*/ 67065 h 81912"/>
                <a:gd name="connsiteX17" fmla="*/ 83651 w 143507"/>
                <a:gd name="connsiteY17" fmla="*/ 74694 h 81912"/>
                <a:gd name="connsiteX18" fmla="*/ 101744 w 143507"/>
                <a:gd name="connsiteY18" fmla="*/ 77253 h 81912"/>
                <a:gd name="connsiteX19" fmla="*/ 103435 w 143507"/>
                <a:gd name="connsiteY19" fmla="*/ 82373 h 81912"/>
                <a:gd name="connsiteX20" fmla="*/ 110047 w 143507"/>
                <a:gd name="connsiteY20" fmla="*/ 74079 h 81912"/>
                <a:gd name="connsiteX21" fmla="*/ 132752 w 143507"/>
                <a:gd name="connsiteY21" fmla="*/ 61895 h 81912"/>
                <a:gd name="connsiteX22" fmla="*/ 146487 w 143507"/>
                <a:gd name="connsiteY22" fmla="*/ 49659 h 81912"/>
                <a:gd name="connsiteX23" fmla="*/ 138851 w 143507"/>
                <a:gd name="connsiteY23" fmla="*/ 37424 h 8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507" h="81912">
                  <a:moveTo>
                    <a:pt x="138851" y="37424"/>
                  </a:moveTo>
                  <a:cubicBezTo>
                    <a:pt x="134904" y="34915"/>
                    <a:pt x="123885" y="36553"/>
                    <a:pt x="123116" y="33174"/>
                  </a:cubicBezTo>
                  <a:cubicBezTo>
                    <a:pt x="122347" y="29795"/>
                    <a:pt x="121579" y="23857"/>
                    <a:pt x="116863" y="23857"/>
                  </a:cubicBezTo>
                  <a:cubicBezTo>
                    <a:pt x="112148" y="23857"/>
                    <a:pt x="105844" y="20478"/>
                    <a:pt x="103486" y="26416"/>
                  </a:cubicBezTo>
                  <a:cubicBezTo>
                    <a:pt x="101129" y="32355"/>
                    <a:pt x="91698" y="24727"/>
                    <a:pt x="90878" y="20478"/>
                  </a:cubicBezTo>
                  <a:cubicBezTo>
                    <a:pt x="90058" y="16229"/>
                    <a:pt x="86214" y="12850"/>
                    <a:pt x="75195" y="8601"/>
                  </a:cubicBezTo>
                  <a:cubicBezTo>
                    <a:pt x="70231" y="6400"/>
                    <a:pt x="65606" y="3504"/>
                    <a:pt x="61459" y="0"/>
                  </a:cubicBezTo>
                  <a:cubicBezTo>
                    <a:pt x="61135" y="949"/>
                    <a:pt x="60705" y="1860"/>
                    <a:pt x="60178" y="2713"/>
                  </a:cubicBezTo>
                  <a:cubicBezTo>
                    <a:pt x="58076" y="6143"/>
                    <a:pt x="50696" y="-102"/>
                    <a:pt x="47518" y="3276"/>
                  </a:cubicBezTo>
                  <a:cubicBezTo>
                    <a:pt x="44341" y="6655"/>
                    <a:pt x="33834" y="7270"/>
                    <a:pt x="28042" y="12952"/>
                  </a:cubicBezTo>
                  <a:cubicBezTo>
                    <a:pt x="22251" y="18635"/>
                    <a:pt x="10104" y="21502"/>
                    <a:pt x="3236" y="23191"/>
                  </a:cubicBezTo>
                  <a:cubicBezTo>
                    <a:pt x="-3632" y="24881"/>
                    <a:pt x="2160" y="31741"/>
                    <a:pt x="4825" y="36860"/>
                  </a:cubicBezTo>
                  <a:cubicBezTo>
                    <a:pt x="7490" y="41980"/>
                    <a:pt x="7439" y="54471"/>
                    <a:pt x="12718" y="58465"/>
                  </a:cubicBezTo>
                  <a:cubicBezTo>
                    <a:pt x="17997" y="62458"/>
                    <a:pt x="35423" y="74386"/>
                    <a:pt x="37524" y="78380"/>
                  </a:cubicBezTo>
                  <a:cubicBezTo>
                    <a:pt x="37841" y="79011"/>
                    <a:pt x="37717" y="79775"/>
                    <a:pt x="37217" y="80274"/>
                  </a:cubicBezTo>
                  <a:cubicBezTo>
                    <a:pt x="44546" y="82424"/>
                    <a:pt x="55924" y="82475"/>
                    <a:pt x="57718" y="78943"/>
                  </a:cubicBezTo>
                  <a:cubicBezTo>
                    <a:pt x="59493" y="75151"/>
                    <a:pt x="60817" y="71165"/>
                    <a:pt x="61664" y="67065"/>
                  </a:cubicBezTo>
                  <a:cubicBezTo>
                    <a:pt x="61664" y="67065"/>
                    <a:pt x="77347" y="67065"/>
                    <a:pt x="83651" y="74694"/>
                  </a:cubicBezTo>
                  <a:cubicBezTo>
                    <a:pt x="89956" y="82322"/>
                    <a:pt x="101744" y="77253"/>
                    <a:pt x="101744" y="77253"/>
                  </a:cubicBezTo>
                  <a:cubicBezTo>
                    <a:pt x="101744" y="77253"/>
                    <a:pt x="102359" y="79403"/>
                    <a:pt x="103435" y="82373"/>
                  </a:cubicBezTo>
                  <a:cubicBezTo>
                    <a:pt x="105126" y="78226"/>
                    <a:pt x="107330" y="74540"/>
                    <a:pt x="110047" y="74079"/>
                  </a:cubicBezTo>
                  <a:cubicBezTo>
                    <a:pt x="119129" y="73872"/>
                    <a:pt x="127565" y="69345"/>
                    <a:pt x="132752" y="61895"/>
                  </a:cubicBezTo>
                  <a:cubicBezTo>
                    <a:pt x="136379" y="56862"/>
                    <a:pt x="141068" y="52685"/>
                    <a:pt x="146487" y="49659"/>
                  </a:cubicBezTo>
                  <a:cubicBezTo>
                    <a:pt x="143515" y="45461"/>
                    <a:pt x="141875" y="39420"/>
                    <a:pt x="138851" y="37424"/>
                  </a:cubicBezTo>
                  <a:close/>
                </a:path>
              </a:pathLst>
            </a:custGeom>
            <a:grpFill/>
            <a:ln w="3841" cap="flat">
              <a:solidFill>
                <a:srgbClr val="FFFFFF"/>
              </a:solidFill>
              <a:prstDash val="solid"/>
              <a:miter/>
            </a:ln>
          </p:spPr>
          <p:txBody>
            <a:bodyPr rtlCol="0" anchor="ctr"/>
            <a:lstStyle/>
            <a:p>
              <a:endParaRPr lang="en-US" sz="1350"/>
            </a:p>
          </p:txBody>
        </p:sp>
        <p:sp>
          <p:nvSpPr>
            <p:cNvPr id="401" name="Freeform 400">
              <a:extLst>
                <a:ext uri="{FF2B5EF4-FFF2-40B4-BE49-F238E27FC236}">
                  <a16:creationId xmlns:a16="http://schemas.microsoft.com/office/drawing/2014/main" id="{A5D66751-A75D-A84D-A8F6-76B8FF926C40}"/>
                </a:ext>
              </a:extLst>
            </p:cNvPr>
            <p:cNvSpPr/>
            <p:nvPr/>
          </p:nvSpPr>
          <p:spPr>
            <a:xfrm>
              <a:off x="5260589" y="3304141"/>
              <a:ext cx="128132" cy="56315"/>
            </a:xfrm>
            <a:custGeom>
              <a:avLst/>
              <a:gdLst>
                <a:gd name="connsiteX0" fmla="*/ 98866 w 128131"/>
                <a:gd name="connsiteY0" fmla="*/ 5580 h 56314"/>
                <a:gd name="connsiteX1" fmla="*/ 80826 w 128131"/>
                <a:gd name="connsiteY1" fmla="*/ 3840 h 56314"/>
                <a:gd name="connsiteX2" fmla="*/ 60325 w 128131"/>
                <a:gd name="connsiteY2" fmla="*/ 1331 h 56314"/>
                <a:gd name="connsiteX3" fmla="*/ 46179 w 128131"/>
                <a:gd name="connsiteY3" fmla="*/ 3020 h 56314"/>
                <a:gd name="connsiteX4" fmla="*/ 43052 w 128131"/>
                <a:gd name="connsiteY4" fmla="*/ 0 h 56314"/>
                <a:gd name="connsiteX5" fmla="*/ 29317 w 128131"/>
                <a:gd name="connsiteY5" fmla="*/ 12236 h 56314"/>
                <a:gd name="connsiteX6" fmla="*/ 6612 w 128131"/>
                <a:gd name="connsiteY6" fmla="*/ 24420 h 56314"/>
                <a:gd name="connsiteX7" fmla="*/ 0 w 128131"/>
                <a:gd name="connsiteY7" fmla="*/ 32714 h 56314"/>
                <a:gd name="connsiteX8" fmla="*/ 10866 w 128131"/>
                <a:gd name="connsiteY8" fmla="*/ 53192 h 56314"/>
                <a:gd name="connsiteX9" fmla="*/ 43052 w 128131"/>
                <a:gd name="connsiteY9" fmla="*/ 53192 h 56314"/>
                <a:gd name="connsiteX10" fmla="*/ 68166 w 128131"/>
                <a:gd name="connsiteY10" fmla="*/ 44693 h 56314"/>
                <a:gd name="connsiteX11" fmla="*/ 90205 w 128131"/>
                <a:gd name="connsiteY11" fmla="*/ 29335 h 56314"/>
                <a:gd name="connsiteX12" fmla="*/ 112192 w 128131"/>
                <a:gd name="connsiteY12" fmla="*/ 36912 h 56314"/>
                <a:gd name="connsiteX13" fmla="*/ 127107 w 128131"/>
                <a:gd name="connsiteY13" fmla="*/ 42697 h 56314"/>
                <a:gd name="connsiteX14" fmla="*/ 121981 w 128131"/>
                <a:gd name="connsiteY14" fmla="*/ 33891 h 56314"/>
                <a:gd name="connsiteX15" fmla="*/ 132232 w 128131"/>
                <a:gd name="connsiteY15" fmla="*/ 15103 h 56314"/>
                <a:gd name="connsiteX16" fmla="*/ 132745 w 128131"/>
                <a:gd name="connsiteY16" fmla="*/ 14335 h 56314"/>
                <a:gd name="connsiteX17" fmla="*/ 118804 w 128131"/>
                <a:gd name="connsiteY17" fmla="*/ 10700 h 56314"/>
                <a:gd name="connsiteX18" fmla="*/ 98867 w 128131"/>
                <a:gd name="connsiteY18" fmla="*/ 5580 h 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131" h="56314">
                  <a:moveTo>
                    <a:pt x="98866" y="5580"/>
                  </a:moveTo>
                  <a:cubicBezTo>
                    <a:pt x="91025" y="6399"/>
                    <a:pt x="87078" y="1331"/>
                    <a:pt x="80826" y="3840"/>
                  </a:cubicBezTo>
                  <a:cubicBezTo>
                    <a:pt x="73925" y="5699"/>
                    <a:pt x="66571" y="4799"/>
                    <a:pt x="60325" y="1331"/>
                  </a:cubicBezTo>
                  <a:cubicBezTo>
                    <a:pt x="56378" y="-1229"/>
                    <a:pt x="51714" y="6451"/>
                    <a:pt x="46179" y="3020"/>
                  </a:cubicBezTo>
                  <a:cubicBezTo>
                    <a:pt x="44979" y="2190"/>
                    <a:pt x="43923" y="1170"/>
                    <a:pt x="43052" y="0"/>
                  </a:cubicBezTo>
                  <a:cubicBezTo>
                    <a:pt x="37633" y="3026"/>
                    <a:pt x="32944" y="7203"/>
                    <a:pt x="29317" y="12236"/>
                  </a:cubicBezTo>
                  <a:cubicBezTo>
                    <a:pt x="24130" y="19686"/>
                    <a:pt x="15694" y="24213"/>
                    <a:pt x="6612" y="24420"/>
                  </a:cubicBezTo>
                  <a:cubicBezTo>
                    <a:pt x="3895" y="24881"/>
                    <a:pt x="1486" y="28567"/>
                    <a:pt x="0" y="32714"/>
                  </a:cubicBezTo>
                  <a:cubicBezTo>
                    <a:pt x="2238" y="40187"/>
                    <a:pt x="5930" y="47146"/>
                    <a:pt x="10866" y="53192"/>
                  </a:cubicBezTo>
                  <a:cubicBezTo>
                    <a:pt x="17938" y="59949"/>
                    <a:pt x="43052" y="59130"/>
                    <a:pt x="43052" y="53192"/>
                  </a:cubicBezTo>
                  <a:cubicBezTo>
                    <a:pt x="43052" y="47253"/>
                    <a:pt x="63553" y="44693"/>
                    <a:pt x="68166" y="44693"/>
                  </a:cubicBezTo>
                  <a:cubicBezTo>
                    <a:pt x="72779" y="44693"/>
                    <a:pt x="87847" y="28618"/>
                    <a:pt x="90205" y="29335"/>
                  </a:cubicBezTo>
                  <a:cubicBezTo>
                    <a:pt x="92562" y="30051"/>
                    <a:pt x="108246" y="32714"/>
                    <a:pt x="112192" y="36912"/>
                  </a:cubicBezTo>
                  <a:cubicBezTo>
                    <a:pt x="116679" y="39909"/>
                    <a:pt x="121770" y="41884"/>
                    <a:pt x="127107" y="42697"/>
                  </a:cubicBezTo>
                  <a:cubicBezTo>
                    <a:pt x="124350" y="40510"/>
                    <a:pt x="122520" y="37366"/>
                    <a:pt x="121981" y="33891"/>
                  </a:cubicBezTo>
                  <a:cubicBezTo>
                    <a:pt x="121981" y="29335"/>
                    <a:pt x="129874" y="17406"/>
                    <a:pt x="132232" y="15103"/>
                  </a:cubicBezTo>
                  <a:cubicBezTo>
                    <a:pt x="132488" y="15103"/>
                    <a:pt x="132591" y="14591"/>
                    <a:pt x="132745" y="14335"/>
                  </a:cubicBezTo>
                  <a:cubicBezTo>
                    <a:pt x="127921" y="13941"/>
                    <a:pt x="123204" y="12711"/>
                    <a:pt x="118804" y="10700"/>
                  </a:cubicBezTo>
                  <a:cubicBezTo>
                    <a:pt x="112908" y="6838"/>
                    <a:pt x="105896" y="5038"/>
                    <a:pt x="98867" y="5580"/>
                  </a:cubicBezTo>
                  <a:close/>
                </a:path>
              </a:pathLst>
            </a:custGeom>
            <a:grpFill/>
            <a:ln w="3841" cap="flat">
              <a:solidFill>
                <a:srgbClr val="FFFFFF"/>
              </a:solidFill>
              <a:prstDash val="solid"/>
              <a:miter/>
            </a:ln>
          </p:spPr>
          <p:txBody>
            <a:bodyPr rtlCol="0" anchor="ctr"/>
            <a:lstStyle/>
            <a:p>
              <a:endParaRPr lang="en-US" sz="1350"/>
            </a:p>
          </p:txBody>
        </p:sp>
        <p:sp>
          <p:nvSpPr>
            <p:cNvPr id="402" name="Freeform 401">
              <a:extLst>
                <a:ext uri="{FF2B5EF4-FFF2-40B4-BE49-F238E27FC236}">
                  <a16:creationId xmlns:a16="http://schemas.microsoft.com/office/drawing/2014/main" id="{B9D578EE-1301-6C47-ACD9-570DD3C710EF}"/>
                </a:ext>
              </a:extLst>
            </p:cNvPr>
            <p:cNvSpPr/>
            <p:nvPr/>
          </p:nvSpPr>
          <p:spPr>
            <a:xfrm>
              <a:off x="4634104" y="3550645"/>
              <a:ext cx="76879" cy="148466"/>
            </a:xfrm>
            <a:custGeom>
              <a:avLst/>
              <a:gdLst>
                <a:gd name="connsiteX0" fmla="*/ 77466 w 76879"/>
                <a:gd name="connsiteY0" fmla="*/ 15666 h 148465"/>
                <a:gd name="connsiteX1" fmla="*/ 71470 w 76879"/>
                <a:gd name="connsiteY1" fmla="*/ 5427 h 148465"/>
                <a:gd name="connsiteX2" fmla="*/ 56914 w 76879"/>
                <a:gd name="connsiteY2" fmla="*/ 2662 h 148465"/>
                <a:gd name="connsiteX3" fmla="*/ 47535 w 76879"/>
                <a:gd name="connsiteY3" fmla="*/ 2662 h 148465"/>
                <a:gd name="connsiteX4" fmla="*/ 35132 w 76879"/>
                <a:gd name="connsiteY4" fmla="*/ 2099 h 148465"/>
                <a:gd name="connsiteX5" fmla="*/ 35132 w 76879"/>
                <a:gd name="connsiteY5" fmla="*/ 2458 h 148465"/>
                <a:gd name="connsiteX6" fmla="*/ 35132 w 76879"/>
                <a:gd name="connsiteY6" fmla="*/ 19352 h 148465"/>
                <a:gd name="connsiteX7" fmla="*/ 31083 w 76879"/>
                <a:gd name="connsiteY7" fmla="*/ 29130 h 148465"/>
                <a:gd name="connsiteX8" fmla="*/ 20371 w 76879"/>
                <a:gd name="connsiteY8" fmla="*/ 38704 h 148465"/>
                <a:gd name="connsiteX9" fmla="*/ 21037 w 76879"/>
                <a:gd name="connsiteY9" fmla="*/ 46434 h 148465"/>
                <a:gd name="connsiteX10" fmla="*/ 10787 w 76879"/>
                <a:gd name="connsiteY10" fmla="*/ 66144 h 148465"/>
                <a:gd name="connsiteX11" fmla="*/ 3868 w 76879"/>
                <a:gd name="connsiteY11" fmla="*/ 79762 h 148465"/>
                <a:gd name="connsiteX12" fmla="*/ 12990 w 76879"/>
                <a:gd name="connsiteY12" fmla="*/ 102134 h 148465"/>
                <a:gd name="connsiteX13" fmla="*/ 16168 w 76879"/>
                <a:gd name="connsiteY13" fmla="*/ 145701 h 148465"/>
                <a:gd name="connsiteX14" fmla="*/ 34414 w 76879"/>
                <a:gd name="connsiteY14" fmla="*/ 150821 h 148465"/>
                <a:gd name="connsiteX15" fmla="*/ 53429 w 76879"/>
                <a:gd name="connsiteY15" fmla="*/ 146776 h 148465"/>
                <a:gd name="connsiteX16" fmla="*/ 49995 w 76879"/>
                <a:gd name="connsiteY16" fmla="*/ 138431 h 148465"/>
                <a:gd name="connsiteX17" fmla="*/ 59374 w 76879"/>
                <a:gd name="connsiteY17" fmla="*/ 122715 h 148465"/>
                <a:gd name="connsiteX18" fmla="*/ 54249 w 76879"/>
                <a:gd name="connsiteY18" fmla="*/ 109813 h 148465"/>
                <a:gd name="connsiteX19" fmla="*/ 60246 w 76879"/>
                <a:gd name="connsiteY19" fmla="*/ 95991 h 148465"/>
                <a:gd name="connsiteX20" fmla="*/ 53378 w 76879"/>
                <a:gd name="connsiteY20" fmla="*/ 82117 h 148465"/>
                <a:gd name="connsiteX21" fmla="*/ 59374 w 76879"/>
                <a:gd name="connsiteY21" fmla="*/ 71878 h 148465"/>
                <a:gd name="connsiteX22" fmla="*/ 63679 w 76879"/>
                <a:gd name="connsiteY22" fmla="*/ 54369 h 148465"/>
                <a:gd name="connsiteX23" fmla="*/ 61937 w 76879"/>
                <a:gd name="connsiteY23" fmla="*/ 30359 h 148465"/>
                <a:gd name="connsiteX24" fmla="*/ 77466 w 76879"/>
                <a:gd name="connsiteY24" fmla="*/ 15666 h 14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879" h="148465">
                  <a:moveTo>
                    <a:pt x="77466" y="15666"/>
                  </a:moveTo>
                  <a:cubicBezTo>
                    <a:pt x="84283" y="8294"/>
                    <a:pt x="71470" y="11058"/>
                    <a:pt x="71470" y="5427"/>
                  </a:cubicBezTo>
                  <a:cubicBezTo>
                    <a:pt x="71470" y="-205"/>
                    <a:pt x="62911" y="-1996"/>
                    <a:pt x="56914" y="2662"/>
                  </a:cubicBezTo>
                  <a:cubicBezTo>
                    <a:pt x="50918" y="7321"/>
                    <a:pt x="52609" y="2662"/>
                    <a:pt x="47535" y="2662"/>
                  </a:cubicBezTo>
                  <a:cubicBezTo>
                    <a:pt x="43400" y="3206"/>
                    <a:pt x="39201" y="3015"/>
                    <a:pt x="35132" y="2099"/>
                  </a:cubicBezTo>
                  <a:cubicBezTo>
                    <a:pt x="35115" y="2218"/>
                    <a:pt x="35115" y="2339"/>
                    <a:pt x="35132" y="2458"/>
                  </a:cubicBezTo>
                  <a:cubicBezTo>
                    <a:pt x="36439" y="8013"/>
                    <a:pt x="36439" y="13796"/>
                    <a:pt x="35132" y="19352"/>
                  </a:cubicBezTo>
                  <a:cubicBezTo>
                    <a:pt x="34182" y="22763"/>
                    <a:pt x="32823" y="26046"/>
                    <a:pt x="31083" y="29130"/>
                  </a:cubicBezTo>
                  <a:cubicBezTo>
                    <a:pt x="28642" y="33394"/>
                    <a:pt x="24883" y="36752"/>
                    <a:pt x="20371" y="38704"/>
                  </a:cubicBezTo>
                  <a:cubicBezTo>
                    <a:pt x="20627" y="41263"/>
                    <a:pt x="20832" y="43823"/>
                    <a:pt x="21037" y="46434"/>
                  </a:cubicBezTo>
                  <a:cubicBezTo>
                    <a:pt x="21235" y="54326"/>
                    <a:pt x="17365" y="61768"/>
                    <a:pt x="10787" y="66144"/>
                  </a:cubicBezTo>
                  <a:cubicBezTo>
                    <a:pt x="9121" y="70981"/>
                    <a:pt x="6792" y="75564"/>
                    <a:pt x="3868" y="79762"/>
                  </a:cubicBezTo>
                  <a:cubicBezTo>
                    <a:pt x="-5307" y="91127"/>
                    <a:pt x="3509" y="94148"/>
                    <a:pt x="12990" y="102134"/>
                  </a:cubicBezTo>
                  <a:cubicBezTo>
                    <a:pt x="22472" y="110121"/>
                    <a:pt x="16168" y="138892"/>
                    <a:pt x="16168" y="145701"/>
                  </a:cubicBezTo>
                  <a:cubicBezTo>
                    <a:pt x="16168" y="152510"/>
                    <a:pt x="24574" y="150821"/>
                    <a:pt x="34414" y="150821"/>
                  </a:cubicBezTo>
                  <a:cubicBezTo>
                    <a:pt x="40853" y="150001"/>
                    <a:pt x="47213" y="148648"/>
                    <a:pt x="53429" y="146776"/>
                  </a:cubicBezTo>
                  <a:cubicBezTo>
                    <a:pt x="51651" y="144299"/>
                    <a:pt x="50475" y="141442"/>
                    <a:pt x="49995" y="138431"/>
                  </a:cubicBezTo>
                  <a:cubicBezTo>
                    <a:pt x="49995" y="132851"/>
                    <a:pt x="49995" y="124558"/>
                    <a:pt x="59374" y="122715"/>
                  </a:cubicBezTo>
                  <a:cubicBezTo>
                    <a:pt x="68753" y="120872"/>
                    <a:pt x="56811" y="112476"/>
                    <a:pt x="54249" y="109813"/>
                  </a:cubicBezTo>
                  <a:cubicBezTo>
                    <a:pt x="51686" y="107151"/>
                    <a:pt x="55120" y="95991"/>
                    <a:pt x="60246" y="95991"/>
                  </a:cubicBezTo>
                  <a:cubicBezTo>
                    <a:pt x="65371" y="95991"/>
                    <a:pt x="60246" y="89540"/>
                    <a:pt x="53378" y="82117"/>
                  </a:cubicBezTo>
                  <a:cubicBezTo>
                    <a:pt x="46510" y="74694"/>
                    <a:pt x="53378" y="71878"/>
                    <a:pt x="59374" y="71878"/>
                  </a:cubicBezTo>
                  <a:cubicBezTo>
                    <a:pt x="65371" y="71878"/>
                    <a:pt x="57683" y="60820"/>
                    <a:pt x="63679" y="54369"/>
                  </a:cubicBezTo>
                  <a:cubicBezTo>
                    <a:pt x="69676" y="47919"/>
                    <a:pt x="61937" y="35888"/>
                    <a:pt x="61937" y="30359"/>
                  </a:cubicBezTo>
                  <a:cubicBezTo>
                    <a:pt x="61937" y="24830"/>
                    <a:pt x="70598" y="23038"/>
                    <a:pt x="77466" y="15666"/>
                  </a:cubicBezTo>
                  <a:close/>
                </a:path>
              </a:pathLst>
            </a:custGeom>
            <a:grpFill/>
            <a:ln w="3841" cap="flat">
              <a:solidFill>
                <a:srgbClr val="FFFFFF"/>
              </a:solidFill>
              <a:prstDash val="solid"/>
              <a:miter/>
            </a:ln>
          </p:spPr>
          <p:txBody>
            <a:bodyPr rtlCol="0" anchor="ctr"/>
            <a:lstStyle/>
            <a:p>
              <a:endParaRPr lang="en-US" sz="1350"/>
            </a:p>
          </p:txBody>
        </p:sp>
        <p:sp>
          <p:nvSpPr>
            <p:cNvPr id="403" name="Freeform 402">
              <a:extLst>
                <a:ext uri="{FF2B5EF4-FFF2-40B4-BE49-F238E27FC236}">
                  <a16:creationId xmlns:a16="http://schemas.microsoft.com/office/drawing/2014/main" id="{5CDF423C-D393-764F-A423-D643FAC5193F}"/>
                </a:ext>
              </a:extLst>
            </p:cNvPr>
            <p:cNvSpPr/>
            <p:nvPr/>
          </p:nvSpPr>
          <p:spPr>
            <a:xfrm>
              <a:off x="4938619" y="3171392"/>
              <a:ext cx="97380" cy="87032"/>
            </a:xfrm>
            <a:custGeom>
              <a:avLst/>
              <a:gdLst>
                <a:gd name="connsiteX0" fmla="*/ 96458 w 97380"/>
                <a:gd name="connsiteY0" fmla="*/ 17406 h 87031"/>
                <a:gd name="connsiteX1" fmla="*/ 95740 w 97380"/>
                <a:gd name="connsiteY1" fmla="*/ 0 h 87031"/>
                <a:gd name="connsiteX2" fmla="*/ 89743 w 97380"/>
                <a:gd name="connsiteY2" fmla="*/ 2611 h 87031"/>
                <a:gd name="connsiteX3" fmla="*/ 86566 w 97380"/>
                <a:gd name="connsiteY3" fmla="*/ 1280 h 87031"/>
                <a:gd name="connsiteX4" fmla="*/ 66065 w 97380"/>
                <a:gd name="connsiteY4" fmla="*/ 11007 h 87031"/>
                <a:gd name="connsiteX5" fmla="*/ 55814 w 97380"/>
                <a:gd name="connsiteY5" fmla="*/ 10648 h 87031"/>
                <a:gd name="connsiteX6" fmla="*/ 55814 w 97380"/>
                <a:gd name="connsiteY6" fmla="*/ 21195 h 87031"/>
                <a:gd name="connsiteX7" fmla="*/ 45564 w 97380"/>
                <a:gd name="connsiteY7" fmla="*/ 23908 h 87031"/>
                <a:gd name="connsiteX8" fmla="*/ 42386 w 97380"/>
                <a:gd name="connsiteY8" fmla="*/ 29847 h 87031"/>
                <a:gd name="connsiteX9" fmla="*/ 37261 w 97380"/>
                <a:gd name="connsiteY9" fmla="*/ 36297 h 87031"/>
                <a:gd name="connsiteX10" fmla="*/ 21629 w 97380"/>
                <a:gd name="connsiteY10" fmla="*/ 54932 h 87031"/>
                <a:gd name="connsiteX11" fmla="*/ 3742 w 97380"/>
                <a:gd name="connsiteY11" fmla="*/ 72748 h 87031"/>
                <a:gd name="connsiteX12" fmla="*/ 0 w 97380"/>
                <a:gd name="connsiteY12" fmla="*/ 75103 h 87031"/>
                <a:gd name="connsiteX13" fmla="*/ 8508 w 97380"/>
                <a:gd name="connsiteY13" fmla="*/ 78328 h 87031"/>
                <a:gd name="connsiteX14" fmla="*/ 31059 w 97380"/>
                <a:gd name="connsiteY14" fmla="*/ 70188 h 87031"/>
                <a:gd name="connsiteX15" fmla="*/ 47204 w 97380"/>
                <a:gd name="connsiteY15" fmla="*/ 72543 h 87031"/>
                <a:gd name="connsiteX16" fmla="*/ 64425 w 97380"/>
                <a:gd name="connsiteY16" fmla="*/ 85291 h 87031"/>
                <a:gd name="connsiteX17" fmla="*/ 69550 w 97380"/>
                <a:gd name="connsiteY17" fmla="*/ 90103 h 87031"/>
                <a:gd name="connsiteX18" fmla="*/ 72779 w 97380"/>
                <a:gd name="connsiteY18" fmla="*/ 70700 h 87031"/>
                <a:gd name="connsiteX19" fmla="*/ 74163 w 97380"/>
                <a:gd name="connsiteY19" fmla="*/ 58567 h 87031"/>
                <a:gd name="connsiteX20" fmla="*/ 87540 w 97380"/>
                <a:gd name="connsiteY20" fmla="*/ 51707 h 87031"/>
                <a:gd name="connsiteX21" fmla="*/ 92665 w 97380"/>
                <a:gd name="connsiteY21" fmla="*/ 43362 h 87031"/>
                <a:gd name="connsiteX22" fmla="*/ 84926 w 97380"/>
                <a:gd name="connsiteY22" fmla="*/ 29744 h 87031"/>
                <a:gd name="connsiteX23" fmla="*/ 96458 w 97380"/>
                <a:gd name="connsiteY23" fmla="*/ 17406 h 8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380" h="87031">
                  <a:moveTo>
                    <a:pt x="96458" y="17406"/>
                  </a:moveTo>
                  <a:cubicBezTo>
                    <a:pt x="98457" y="14079"/>
                    <a:pt x="97636" y="7167"/>
                    <a:pt x="95740" y="0"/>
                  </a:cubicBezTo>
                  <a:cubicBezTo>
                    <a:pt x="94817" y="2713"/>
                    <a:pt x="92921" y="4659"/>
                    <a:pt x="89743" y="2611"/>
                  </a:cubicBezTo>
                  <a:cubicBezTo>
                    <a:pt x="88757" y="2012"/>
                    <a:pt x="87685" y="1563"/>
                    <a:pt x="86566" y="1280"/>
                  </a:cubicBezTo>
                  <a:cubicBezTo>
                    <a:pt x="81816" y="7773"/>
                    <a:pt x="74105" y="11432"/>
                    <a:pt x="66065" y="11007"/>
                  </a:cubicBezTo>
                  <a:cubicBezTo>
                    <a:pt x="62631" y="11007"/>
                    <a:pt x="59248" y="10700"/>
                    <a:pt x="55814" y="10648"/>
                  </a:cubicBezTo>
                  <a:cubicBezTo>
                    <a:pt x="53741" y="13859"/>
                    <a:pt x="53741" y="17984"/>
                    <a:pt x="55814" y="21195"/>
                  </a:cubicBezTo>
                  <a:cubicBezTo>
                    <a:pt x="59197" y="25137"/>
                    <a:pt x="49049" y="27338"/>
                    <a:pt x="45564" y="23908"/>
                  </a:cubicBezTo>
                  <a:cubicBezTo>
                    <a:pt x="44629" y="25952"/>
                    <a:pt x="43568" y="27935"/>
                    <a:pt x="42386" y="29847"/>
                  </a:cubicBezTo>
                  <a:cubicBezTo>
                    <a:pt x="40830" y="32113"/>
                    <a:pt x="39118" y="34269"/>
                    <a:pt x="37261" y="36297"/>
                  </a:cubicBezTo>
                  <a:cubicBezTo>
                    <a:pt x="35524" y="44742"/>
                    <a:pt x="29649" y="51746"/>
                    <a:pt x="21629" y="54932"/>
                  </a:cubicBezTo>
                  <a:cubicBezTo>
                    <a:pt x="18605" y="62356"/>
                    <a:pt x="9840" y="68857"/>
                    <a:pt x="3742" y="72748"/>
                  </a:cubicBezTo>
                  <a:lnTo>
                    <a:pt x="0" y="75103"/>
                  </a:lnTo>
                  <a:cubicBezTo>
                    <a:pt x="2634" y="76649"/>
                    <a:pt x="5510" y="77740"/>
                    <a:pt x="8508" y="78328"/>
                  </a:cubicBezTo>
                  <a:cubicBezTo>
                    <a:pt x="16702" y="78090"/>
                    <a:pt x="24605" y="75237"/>
                    <a:pt x="31059" y="70188"/>
                  </a:cubicBezTo>
                  <a:cubicBezTo>
                    <a:pt x="35364" y="65581"/>
                    <a:pt x="42898" y="67885"/>
                    <a:pt x="47204" y="72543"/>
                  </a:cubicBezTo>
                  <a:cubicBezTo>
                    <a:pt x="51509" y="77202"/>
                    <a:pt x="57967" y="78328"/>
                    <a:pt x="64425" y="85291"/>
                  </a:cubicBezTo>
                  <a:cubicBezTo>
                    <a:pt x="66018" y="87013"/>
                    <a:pt x="67731" y="88621"/>
                    <a:pt x="69550" y="90103"/>
                  </a:cubicBezTo>
                  <a:cubicBezTo>
                    <a:pt x="69967" y="83543"/>
                    <a:pt x="71049" y="77042"/>
                    <a:pt x="72779" y="70700"/>
                  </a:cubicBezTo>
                  <a:cubicBezTo>
                    <a:pt x="74880" y="65581"/>
                    <a:pt x="70678" y="58567"/>
                    <a:pt x="74163" y="58567"/>
                  </a:cubicBezTo>
                  <a:cubicBezTo>
                    <a:pt x="77648" y="58567"/>
                    <a:pt x="87540" y="58567"/>
                    <a:pt x="87540" y="51707"/>
                  </a:cubicBezTo>
                  <a:cubicBezTo>
                    <a:pt x="87540" y="44847"/>
                    <a:pt x="90359" y="47151"/>
                    <a:pt x="92665" y="43362"/>
                  </a:cubicBezTo>
                  <a:cubicBezTo>
                    <a:pt x="94971" y="39574"/>
                    <a:pt x="86361" y="31997"/>
                    <a:pt x="84926" y="29744"/>
                  </a:cubicBezTo>
                  <a:cubicBezTo>
                    <a:pt x="83491" y="27492"/>
                    <a:pt x="90820" y="26468"/>
                    <a:pt x="96458" y="17406"/>
                  </a:cubicBezTo>
                  <a:close/>
                </a:path>
              </a:pathLst>
            </a:custGeom>
            <a:grpFill/>
            <a:ln w="3841" cap="flat">
              <a:solidFill>
                <a:srgbClr val="FFFFFF"/>
              </a:solidFill>
              <a:prstDash val="solid"/>
              <a:miter/>
            </a:ln>
          </p:spPr>
          <p:txBody>
            <a:bodyPr rtlCol="0" anchor="ctr"/>
            <a:lstStyle/>
            <a:p>
              <a:endParaRPr lang="en-US" sz="1350"/>
            </a:p>
          </p:txBody>
        </p:sp>
        <p:sp>
          <p:nvSpPr>
            <p:cNvPr id="404" name="Freeform 403">
              <a:extLst>
                <a:ext uri="{FF2B5EF4-FFF2-40B4-BE49-F238E27FC236}">
                  <a16:creationId xmlns:a16="http://schemas.microsoft.com/office/drawing/2014/main" id="{70FA73D4-6B8C-F445-8CC7-F6548DEEC95D}"/>
                </a:ext>
              </a:extLst>
            </p:cNvPr>
            <p:cNvSpPr/>
            <p:nvPr/>
          </p:nvSpPr>
          <p:spPr>
            <a:xfrm>
              <a:off x="5001498" y="3285659"/>
              <a:ext cx="15376" cy="20478"/>
            </a:xfrm>
            <a:custGeom>
              <a:avLst/>
              <a:gdLst>
                <a:gd name="connsiteX0" fmla="*/ 8414 w 15375"/>
                <a:gd name="connsiteY0" fmla="*/ 0 h 20478"/>
                <a:gd name="connsiteX1" fmla="*/ 59 w 15375"/>
                <a:gd name="connsiteY1" fmla="*/ 21809 h 20478"/>
                <a:gd name="connsiteX2" fmla="*/ 15794 w 15375"/>
                <a:gd name="connsiteY2" fmla="*/ 23703 h 20478"/>
                <a:gd name="connsiteX3" fmla="*/ 8260 w 15375"/>
                <a:gd name="connsiteY3" fmla="*/ 2457 h 20478"/>
                <a:gd name="connsiteX4" fmla="*/ 8414 w 15375"/>
                <a:gd name="connsiteY4" fmla="*/ 0 h 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5" h="20478">
                  <a:moveTo>
                    <a:pt x="8414" y="0"/>
                  </a:moveTo>
                  <a:cubicBezTo>
                    <a:pt x="3698" y="2867"/>
                    <a:pt x="-556" y="8908"/>
                    <a:pt x="59" y="21809"/>
                  </a:cubicBezTo>
                  <a:cubicBezTo>
                    <a:pt x="5371" y="21632"/>
                    <a:pt x="10677" y="22271"/>
                    <a:pt x="15794" y="23703"/>
                  </a:cubicBezTo>
                  <a:cubicBezTo>
                    <a:pt x="15383" y="16045"/>
                    <a:pt x="12767" y="8667"/>
                    <a:pt x="8260" y="2457"/>
                  </a:cubicBezTo>
                  <a:cubicBezTo>
                    <a:pt x="7906" y="1662"/>
                    <a:pt x="7963" y="745"/>
                    <a:pt x="8414" y="0"/>
                  </a:cubicBezTo>
                  <a:close/>
                </a:path>
              </a:pathLst>
            </a:custGeom>
            <a:grpFill/>
            <a:ln w="3841" cap="flat">
              <a:solidFill>
                <a:srgbClr val="FFFFFF"/>
              </a:solidFill>
              <a:prstDash val="solid"/>
              <a:miter/>
            </a:ln>
          </p:spPr>
          <p:txBody>
            <a:bodyPr rtlCol="0" anchor="ctr"/>
            <a:lstStyle/>
            <a:p>
              <a:endParaRPr lang="en-US" sz="1350"/>
            </a:p>
          </p:txBody>
        </p:sp>
        <p:sp>
          <p:nvSpPr>
            <p:cNvPr id="405" name="Freeform 404">
              <a:extLst>
                <a:ext uri="{FF2B5EF4-FFF2-40B4-BE49-F238E27FC236}">
                  <a16:creationId xmlns:a16="http://schemas.microsoft.com/office/drawing/2014/main" id="{8608F173-F930-774F-8B65-5E3051132AB9}"/>
                </a:ext>
              </a:extLst>
            </p:cNvPr>
            <p:cNvSpPr/>
            <p:nvPr/>
          </p:nvSpPr>
          <p:spPr>
            <a:xfrm>
              <a:off x="4922936" y="3239342"/>
              <a:ext cx="87130" cy="66554"/>
            </a:xfrm>
            <a:custGeom>
              <a:avLst/>
              <a:gdLst>
                <a:gd name="connsiteX0" fmla="*/ 3126 w 87129"/>
                <a:gd name="connsiteY0" fmla="*/ 18109 h 66553"/>
                <a:gd name="connsiteX1" fmla="*/ 11532 w 87129"/>
                <a:gd name="connsiteY1" fmla="*/ 27785 h 66553"/>
                <a:gd name="connsiteX2" fmla="*/ 23679 w 87129"/>
                <a:gd name="connsiteY2" fmla="*/ 35772 h 66553"/>
                <a:gd name="connsiteX3" fmla="*/ 38440 w 87129"/>
                <a:gd name="connsiteY3" fmla="*/ 45448 h 66553"/>
                <a:gd name="connsiteX4" fmla="*/ 45308 w 87129"/>
                <a:gd name="connsiteY4" fmla="*/ 53946 h 66553"/>
                <a:gd name="connsiteX5" fmla="*/ 55866 w 87129"/>
                <a:gd name="connsiteY5" fmla="*/ 48263 h 66553"/>
                <a:gd name="connsiteX6" fmla="*/ 62682 w 87129"/>
                <a:gd name="connsiteY6" fmla="*/ 60192 h 66553"/>
                <a:gd name="connsiteX7" fmla="*/ 74829 w 87129"/>
                <a:gd name="connsiteY7" fmla="*/ 68741 h 66553"/>
                <a:gd name="connsiteX8" fmla="*/ 78622 w 87129"/>
                <a:gd name="connsiteY8" fmla="*/ 68383 h 66553"/>
                <a:gd name="connsiteX9" fmla="*/ 86976 w 87129"/>
                <a:gd name="connsiteY9" fmla="*/ 46574 h 66553"/>
                <a:gd name="connsiteX10" fmla="*/ 91742 w 87129"/>
                <a:gd name="connsiteY10" fmla="*/ 39150 h 66553"/>
                <a:gd name="connsiteX11" fmla="*/ 85387 w 87129"/>
                <a:gd name="connsiteY11" fmla="*/ 23280 h 66553"/>
                <a:gd name="connsiteX12" fmla="*/ 85387 w 87129"/>
                <a:gd name="connsiteY12" fmla="*/ 22410 h 66553"/>
                <a:gd name="connsiteX13" fmla="*/ 80262 w 87129"/>
                <a:gd name="connsiteY13" fmla="*/ 17597 h 66553"/>
                <a:gd name="connsiteX14" fmla="*/ 63041 w 87129"/>
                <a:gd name="connsiteY14" fmla="*/ 4850 h 66553"/>
                <a:gd name="connsiteX15" fmla="*/ 46896 w 87129"/>
                <a:gd name="connsiteY15" fmla="*/ 2495 h 66553"/>
                <a:gd name="connsiteX16" fmla="*/ 24345 w 87129"/>
                <a:gd name="connsiteY16" fmla="*/ 10635 h 66553"/>
                <a:gd name="connsiteX17" fmla="*/ 15837 w 87129"/>
                <a:gd name="connsiteY17" fmla="*/ 7410 h 66553"/>
                <a:gd name="connsiteX18" fmla="*/ 0 w 87129"/>
                <a:gd name="connsiteY18" fmla="*/ 14730 h 66553"/>
                <a:gd name="connsiteX19" fmla="*/ 3126 w 87129"/>
                <a:gd name="connsiteY19" fmla="*/ 18109 h 6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29" h="66553">
                  <a:moveTo>
                    <a:pt x="3126" y="18109"/>
                  </a:moveTo>
                  <a:cubicBezTo>
                    <a:pt x="3639" y="22103"/>
                    <a:pt x="9431" y="31779"/>
                    <a:pt x="11532" y="27785"/>
                  </a:cubicBezTo>
                  <a:cubicBezTo>
                    <a:pt x="13633" y="23792"/>
                    <a:pt x="18912" y="32905"/>
                    <a:pt x="23679" y="35772"/>
                  </a:cubicBezTo>
                  <a:cubicBezTo>
                    <a:pt x="28445" y="38639"/>
                    <a:pt x="37927" y="42018"/>
                    <a:pt x="38440" y="45448"/>
                  </a:cubicBezTo>
                  <a:cubicBezTo>
                    <a:pt x="38952" y="48878"/>
                    <a:pt x="40541" y="56250"/>
                    <a:pt x="45308" y="53946"/>
                  </a:cubicBezTo>
                  <a:cubicBezTo>
                    <a:pt x="50074" y="51642"/>
                    <a:pt x="55866" y="43707"/>
                    <a:pt x="55866" y="48263"/>
                  </a:cubicBezTo>
                  <a:cubicBezTo>
                    <a:pt x="55866" y="52820"/>
                    <a:pt x="57454" y="61369"/>
                    <a:pt x="62682" y="60192"/>
                  </a:cubicBezTo>
                  <a:cubicBezTo>
                    <a:pt x="67910" y="59014"/>
                    <a:pt x="69550" y="69867"/>
                    <a:pt x="74829" y="68741"/>
                  </a:cubicBezTo>
                  <a:cubicBezTo>
                    <a:pt x="76081" y="68518"/>
                    <a:pt x="77350" y="68398"/>
                    <a:pt x="78622" y="68383"/>
                  </a:cubicBezTo>
                  <a:cubicBezTo>
                    <a:pt x="78007" y="55482"/>
                    <a:pt x="82260" y="49441"/>
                    <a:pt x="86976" y="46574"/>
                  </a:cubicBezTo>
                  <a:cubicBezTo>
                    <a:pt x="88052" y="44321"/>
                    <a:pt x="91179" y="41966"/>
                    <a:pt x="91742" y="39150"/>
                  </a:cubicBezTo>
                  <a:cubicBezTo>
                    <a:pt x="92409" y="35413"/>
                    <a:pt x="84721" y="27785"/>
                    <a:pt x="85387" y="23280"/>
                  </a:cubicBezTo>
                  <a:cubicBezTo>
                    <a:pt x="85387" y="23280"/>
                    <a:pt x="85387" y="22717"/>
                    <a:pt x="85387" y="22410"/>
                  </a:cubicBezTo>
                  <a:cubicBezTo>
                    <a:pt x="83568" y="20927"/>
                    <a:pt x="81855" y="19319"/>
                    <a:pt x="80262" y="17597"/>
                  </a:cubicBezTo>
                  <a:cubicBezTo>
                    <a:pt x="73804" y="10635"/>
                    <a:pt x="67346" y="9457"/>
                    <a:pt x="63041" y="4850"/>
                  </a:cubicBezTo>
                  <a:cubicBezTo>
                    <a:pt x="58736" y="242"/>
                    <a:pt x="51201" y="-2113"/>
                    <a:pt x="46896" y="2495"/>
                  </a:cubicBezTo>
                  <a:cubicBezTo>
                    <a:pt x="40442" y="7544"/>
                    <a:pt x="32539" y="10396"/>
                    <a:pt x="24345" y="10635"/>
                  </a:cubicBezTo>
                  <a:cubicBezTo>
                    <a:pt x="21347" y="10046"/>
                    <a:pt x="18471" y="8956"/>
                    <a:pt x="15837" y="7410"/>
                  </a:cubicBezTo>
                  <a:cubicBezTo>
                    <a:pt x="11003" y="10714"/>
                    <a:pt x="5650" y="13188"/>
                    <a:pt x="0" y="14730"/>
                  </a:cubicBezTo>
                  <a:cubicBezTo>
                    <a:pt x="1333" y="16062"/>
                    <a:pt x="2768" y="15242"/>
                    <a:pt x="3126" y="18109"/>
                  </a:cubicBezTo>
                  <a:close/>
                </a:path>
              </a:pathLst>
            </a:custGeom>
            <a:grpFill/>
            <a:ln w="3841" cap="flat">
              <a:solidFill>
                <a:srgbClr val="FFFFFF"/>
              </a:solidFill>
              <a:prstDash val="solid"/>
              <a:miter/>
            </a:ln>
          </p:spPr>
          <p:txBody>
            <a:bodyPr rtlCol="0" anchor="ctr"/>
            <a:lstStyle/>
            <a:p>
              <a:endParaRPr lang="en-US" sz="1350"/>
            </a:p>
          </p:txBody>
        </p:sp>
        <p:sp>
          <p:nvSpPr>
            <p:cNvPr id="406" name="Freeform 405">
              <a:extLst>
                <a:ext uri="{FF2B5EF4-FFF2-40B4-BE49-F238E27FC236}">
                  <a16:creationId xmlns:a16="http://schemas.microsoft.com/office/drawing/2014/main" id="{294F78DF-CAFE-F64D-89E0-39FCCCA96377}"/>
                </a:ext>
              </a:extLst>
            </p:cNvPr>
            <p:cNvSpPr/>
            <p:nvPr/>
          </p:nvSpPr>
          <p:spPr>
            <a:xfrm>
              <a:off x="5342670" y="3343766"/>
              <a:ext cx="210136" cy="148466"/>
            </a:xfrm>
            <a:custGeom>
              <a:avLst/>
              <a:gdLst>
                <a:gd name="connsiteX0" fmla="*/ 192428 w 210135"/>
                <a:gd name="connsiteY0" fmla="*/ 100547 h 148465"/>
                <a:gd name="connsiteX1" fmla="*/ 183254 w 210135"/>
                <a:gd name="connsiteY1" fmla="*/ 94506 h 148465"/>
                <a:gd name="connsiteX2" fmla="*/ 183869 w 210135"/>
                <a:gd name="connsiteY2" fmla="*/ 93636 h 148465"/>
                <a:gd name="connsiteX3" fmla="*/ 179769 w 210135"/>
                <a:gd name="connsiteY3" fmla="*/ 64762 h 148465"/>
                <a:gd name="connsiteX4" fmla="*/ 164700 w 210135"/>
                <a:gd name="connsiteY4" fmla="*/ 28925 h 148465"/>
                <a:gd name="connsiteX5" fmla="*/ 149017 w 210135"/>
                <a:gd name="connsiteY5" fmla="*/ 0 h 148465"/>
                <a:gd name="connsiteX6" fmla="*/ 137536 w 210135"/>
                <a:gd name="connsiteY6" fmla="*/ 5887 h 148465"/>
                <a:gd name="connsiteX7" fmla="*/ 124211 w 210135"/>
                <a:gd name="connsiteY7" fmla="*/ 13464 h 148465"/>
                <a:gd name="connsiteX8" fmla="*/ 112218 w 210135"/>
                <a:gd name="connsiteY8" fmla="*/ 15000 h 148465"/>
                <a:gd name="connsiteX9" fmla="*/ 101659 w 210135"/>
                <a:gd name="connsiteY9" fmla="*/ 18021 h 148465"/>
                <a:gd name="connsiteX10" fmla="*/ 87616 w 210135"/>
                <a:gd name="connsiteY10" fmla="*/ 13464 h 148465"/>
                <a:gd name="connsiteX11" fmla="*/ 63732 w 210135"/>
                <a:gd name="connsiteY11" fmla="*/ 8908 h 148465"/>
                <a:gd name="connsiteX12" fmla="*/ 54558 w 210135"/>
                <a:gd name="connsiteY12" fmla="*/ 9778 h 148465"/>
                <a:gd name="connsiteX13" fmla="*/ 52252 w 210135"/>
                <a:gd name="connsiteY13" fmla="*/ 15358 h 148465"/>
                <a:gd name="connsiteX14" fmla="*/ 36466 w 210135"/>
                <a:gd name="connsiteY14" fmla="*/ 26161 h 148465"/>
                <a:gd name="connsiteX15" fmla="*/ 14837 w 210135"/>
                <a:gd name="connsiteY15" fmla="*/ 64813 h 148465"/>
                <a:gd name="connsiteX16" fmla="*/ 25 w 210135"/>
                <a:gd name="connsiteY16" fmla="*/ 76741 h 148465"/>
                <a:gd name="connsiteX17" fmla="*/ 8482 w 210135"/>
                <a:gd name="connsiteY17" fmla="*/ 91537 h 148465"/>
                <a:gd name="connsiteX18" fmla="*/ 16426 w 210135"/>
                <a:gd name="connsiteY18" fmla="*/ 100649 h 148465"/>
                <a:gd name="connsiteX19" fmla="*/ 19553 w 210135"/>
                <a:gd name="connsiteY19" fmla="*/ 116571 h 148465"/>
                <a:gd name="connsiteX20" fmla="*/ 45948 w 210135"/>
                <a:gd name="connsiteY20" fmla="*/ 125121 h 148465"/>
                <a:gd name="connsiteX21" fmla="*/ 47331 w 210135"/>
                <a:gd name="connsiteY21" fmla="*/ 136332 h 148465"/>
                <a:gd name="connsiteX22" fmla="*/ 60914 w 210135"/>
                <a:gd name="connsiteY22" fmla="*/ 146162 h 148465"/>
                <a:gd name="connsiteX23" fmla="*/ 86181 w 210135"/>
                <a:gd name="connsiteY23" fmla="*/ 149182 h 148465"/>
                <a:gd name="connsiteX24" fmla="*/ 111551 w 210135"/>
                <a:gd name="connsiteY24" fmla="*/ 149950 h 148465"/>
                <a:gd name="connsiteX25" fmla="*/ 128413 w 210135"/>
                <a:gd name="connsiteY25" fmla="*/ 142373 h 148465"/>
                <a:gd name="connsiteX26" fmla="*/ 156551 w 210135"/>
                <a:gd name="connsiteY26" fmla="*/ 137254 h 148465"/>
                <a:gd name="connsiteX27" fmla="*/ 175514 w 210135"/>
                <a:gd name="connsiteY27" fmla="*/ 143346 h 148465"/>
                <a:gd name="connsiteX28" fmla="*/ 189968 w 210135"/>
                <a:gd name="connsiteY28" fmla="*/ 150718 h 148465"/>
                <a:gd name="connsiteX29" fmla="*/ 189968 w 210135"/>
                <a:gd name="connsiteY29" fmla="*/ 137254 h 148465"/>
                <a:gd name="connsiteX30" fmla="*/ 201910 w 210135"/>
                <a:gd name="connsiteY30" fmla="*/ 116417 h 148465"/>
                <a:gd name="connsiteX31" fmla="*/ 214262 w 210135"/>
                <a:gd name="connsiteY31" fmla="*/ 102390 h 148465"/>
                <a:gd name="connsiteX32" fmla="*/ 214262 w 210135"/>
                <a:gd name="connsiteY32" fmla="*/ 101161 h 148465"/>
                <a:gd name="connsiteX33" fmla="*/ 205856 w 210135"/>
                <a:gd name="connsiteY33" fmla="*/ 94813 h 148465"/>
                <a:gd name="connsiteX34" fmla="*/ 192428 w 210135"/>
                <a:gd name="connsiteY34" fmla="*/ 100547 h 14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0135" h="148465">
                  <a:moveTo>
                    <a:pt x="192428" y="100547"/>
                  </a:moveTo>
                  <a:cubicBezTo>
                    <a:pt x="187303" y="99779"/>
                    <a:pt x="181152" y="97526"/>
                    <a:pt x="183254" y="94506"/>
                  </a:cubicBezTo>
                  <a:lnTo>
                    <a:pt x="183869" y="93636"/>
                  </a:lnTo>
                  <a:cubicBezTo>
                    <a:pt x="177308" y="87902"/>
                    <a:pt x="175566" y="69267"/>
                    <a:pt x="179769" y="64762"/>
                  </a:cubicBezTo>
                  <a:cubicBezTo>
                    <a:pt x="184894" y="58925"/>
                    <a:pt x="171158" y="36912"/>
                    <a:pt x="164700" y="28925"/>
                  </a:cubicBezTo>
                  <a:cubicBezTo>
                    <a:pt x="158857" y="19629"/>
                    <a:pt x="153619" y="9968"/>
                    <a:pt x="149017" y="0"/>
                  </a:cubicBezTo>
                  <a:cubicBezTo>
                    <a:pt x="144782" y="1039"/>
                    <a:pt x="140849" y="3055"/>
                    <a:pt x="137536" y="5887"/>
                  </a:cubicBezTo>
                  <a:cubicBezTo>
                    <a:pt x="134365" y="10179"/>
                    <a:pt x="129524" y="12931"/>
                    <a:pt x="124211" y="13464"/>
                  </a:cubicBezTo>
                  <a:cubicBezTo>
                    <a:pt x="119956" y="13464"/>
                    <a:pt x="115754" y="11212"/>
                    <a:pt x="112218" y="15000"/>
                  </a:cubicBezTo>
                  <a:cubicBezTo>
                    <a:pt x="108681" y="18788"/>
                    <a:pt x="103812" y="20120"/>
                    <a:pt x="101659" y="18021"/>
                  </a:cubicBezTo>
                  <a:cubicBezTo>
                    <a:pt x="97571" y="15071"/>
                    <a:pt x="92659" y="13477"/>
                    <a:pt x="87616" y="13464"/>
                  </a:cubicBezTo>
                  <a:cubicBezTo>
                    <a:pt x="82491" y="13464"/>
                    <a:pt x="67115" y="8908"/>
                    <a:pt x="63732" y="8908"/>
                  </a:cubicBezTo>
                  <a:cubicBezTo>
                    <a:pt x="60658" y="8990"/>
                    <a:pt x="57593" y="9281"/>
                    <a:pt x="54558" y="9778"/>
                  </a:cubicBezTo>
                  <a:cubicBezTo>
                    <a:pt x="55327" y="11416"/>
                    <a:pt x="54558" y="13362"/>
                    <a:pt x="52252" y="15358"/>
                  </a:cubicBezTo>
                  <a:cubicBezTo>
                    <a:pt x="48049" y="18788"/>
                    <a:pt x="39592" y="23908"/>
                    <a:pt x="36466" y="26161"/>
                  </a:cubicBezTo>
                  <a:cubicBezTo>
                    <a:pt x="33340" y="28413"/>
                    <a:pt x="22218" y="56878"/>
                    <a:pt x="14837" y="64813"/>
                  </a:cubicBezTo>
                  <a:cubicBezTo>
                    <a:pt x="7457" y="72748"/>
                    <a:pt x="589" y="73925"/>
                    <a:pt x="25" y="76741"/>
                  </a:cubicBezTo>
                  <a:cubicBezTo>
                    <a:pt x="-538" y="79557"/>
                    <a:pt x="8482" y="86980"/>
                    <a:pt x="8482" y="91537"/>
                  </a:cubicBezTo>
                  <a:cubicBezTo>
                    <a:pt x="8482" y="96093"/>
                    <a:pt x="10583" y="100649"/>
                    <a:pt x="16426" y="100649"/>
                  </a:cubicBezTo>
                  <a:cubicBezTo>
                    <a:pt x="22269" y="100649"/>
                    <a:pt x="15862" y="115445"/>
                    <a:pt x="19553" y="116571"/>
                  </a:cubicBezTo>
                  <a:cubicBezTo>
                    <a:pt x="23243" y="117697"/>
                    <a:pt x="45948" y="119438"/>
                    <a:pt x="45948" y="125121"/>
                  </a:cubicBezTo>
                  <a:cubicBezTo>
                    <a:pt x="45948" y="129523"/>
                    <a:pt x="48459" y="133261"/>
                    <a:pt x="47331" y="136332"/>
                  </a:cubicBezTo>
                  <a:cubicBezTo>
                    <a:pt x="53738" y="137510"/>
                    <a:pt x="58402" y="146571"/>
                    <a:pt x="60914" y="146162"/>
                  </a:cubicBezTo>
                  <a:cubicBezTo>
                    <a:pt x="63425" y="145752"/>
                    <a:pt x="82696" y="149950"/>
                    <a:pt x="86181" y="149182"/>
                  </a:cubicBezTo>
                  <a:cubicBezTo>
                    <a:pt x="94644" y="148699"/>
                    <a:pt x="103133" y="148956"/>
                    <a:pt x="111551" y="149950"/>
                  </a:cubicBezTo>
                  <a:cubicBezTo>
                    <a:pt x="118058" y="150243"/>
                    <a:pt x="124317" y="147431"/>
                    <a:pt x="128413" y="142373"/>
                  </a:cubicBezTo>
                  <a:cubicBezTo>
                    <a:pt x="133539" y="137254"/>
                    <a:pt x="150913" y="136281"/>
                    <a:pt x="156551" y="137254"/>
                  </a:cubicBezTo>
                  <a:cubicBezTo>
                    <a:pt x="162189" y="138226"/>
                    <a:pt x="173413" y="139558"/>
                    <a:pt x="175514" y="143346"/>
                  </a:cubicBezTo>
                  <a:cubicBezTo>
                    <a:pt x="179766" y="146781"/>
                    <a:pt x="184689" y="149292"/>
                    <a:pt x="189968" y="150718"/>
                  </a:cubicBezTo>
                  <a:cubicBezTo>
                    <a:pt x="190249" y="146234"/>
                    <a:pt x="190249" y="141737"/>
                    <a:pt x="189968" y="137254"/>
                  </a:cubicBezTo>
                  <a:cubicBezTo>
                    <a:pt x="190327" y="129319"/>
                    <a:pt x="194529" y="117185"/>
                    <a:pt x="201910" y="116417"/>
                  </a:cubicBezTo>
                  <a:cubicBezTo>
                    <a:pt x="209290" y="115650"/>
                    <a:pt x="215287" y="115650"/>
                    <a:pt x="214262" y="102390"/>
                  </a:cubicBezTo>
                  <a:cubicBezTo>
                    <a:pt x="214237" y="101981"/>
                    <a:pt x="214237" y="101570"/>
                    <a:pt x="214262" y="101161"/>
                  </a:cubicBezTo>
                  <a:cubicBezTo>
                    <a:pt x="211867" y="98555"/>
                    <a:pt x="209019" y="96405"/>
                    <a:pt x="205856" y="94813"/>
                  </a:cubicBezTo>
                  <a:cubicBezTo>
                    <a:pt x="202935" y="94506"/>
                    <a:pt x="194478" y="100854"/>
                    <a:pt x="192428" y="100547"/>
                  </a:cubicBezTo>
                  <a:close/>
                </a:path>
              </a:pathLst>
            </a:custGeom>
            <a:grpFill/>
            <a:ln w="3841" cap="flat">
              <a:solidFill>
                <a:srgbClr val="FFFFFF"/>
              </a:solidFill>
              <a:prstDash val="solid"/>
              <a:miter/>
            </a:ln>
          </p:spPr>
          <p:txBody>
            <a:bodyPr rtlCol="0" anchor="ctr"/>
            <a:lstStyle/>
            <a:p>
              <a:endParaRPr lang="en-US" sz="1350"/>
            </a:p>
          </p:txBody>
        </p:sp>
        <p:sp>
          <p:nvSpPr>
            <p:cNvPr id="407" name="Freeform 406">
              <a:extLst>
                <a:ext uri="{FF2B5EF4-FFF2-40B4-BE49-F238E27FC236}">
                  <a16:creationId xmlns:a16="http://schemas.microsoft.com/office/drawing/2014/main" id="{04818770-A8AF-1148-AB71-CE08CDBDDB1E}"/>
                </a:ext>
              </a:extLst>
            </p:cNvPr>
            <p:cNvSpPr/>
            <p:nvPr/>
          </p:nvSpPr>
          <p:spPr>
            <a:xfrm>
              <a:off x="5491687" y="3338872"/>
              <a:ext cx="71754" cy="97271"/>
            </a:xfrm>
            <a:custGeom>
              <a:avLst/>
              <a:gdLst>
                <a:gd name="connsiteX0" fmla="*/ 53252 w 71753"/>
                <a:gd name="connsiteY0" fmla="*/ 25065 h 97270"/>
                <a:gd name="connsiteX1" fmla="*/ 36338 w 71753"/>
                <a:gd name="connsiteY1" fmla="*/ 11447 h 97270"/>
                <a:gd name="connsiteX2" fmla="*/ 17375 w 71753"/>
                <a:gd name="connsiteY2" fmla="*/ 31 h 97270"/>
                <a:gd name="connsiteX3" fmla="*/ 0 w 71753"/>
                <a:gd name="connsiteY3" fmla="*/ 4792 h 97270"/>
                <a:gd name="connsiteX4" fmla="*/ 15683 w 71753"/>
                <a:gd name="connsiteY4" fmla="*/ 33717 h 97270"/>
                <a:gd name="connsiteX5" fmla="*/ 30752 w 71753"/>
                <a:gd name="connsiteY5" fmla="*/ 69553 h 97270"/>
                <a:gd name="connsiteX6" fmla="*/ 34852 w 71753"/>
                <a:gd name="connsiteY6" fmla="*/ 98427 h 97270"/>
                <a:gd name="connsiteX7" fmla="*/ 48280 w 71753"/>
                <a:gd name="connsiteY7" fmla="*/ 75748 h 97270"/>
                <a:gd name="connsiteX8" fmla="*/ 57454 w 71753"/>
                <a:gd name="connsiteY8" fmla="*/ 64383 h 97270"/>
                <a:gd name="connsiteX9" fmla="*/ 73599 w 71753"/>
                <a:gd name="connsiteY9" fmla="*/ 67454 h 97270"/>
                <a:gd name="connsiteX10" fmla="*/ 68012 w 71753"/>
                <a:gd name="connsiteY10" fmla="*/ 50765 h 97270"/>
                <a:gd name="connsiteX11" fmla="*/ 53252 w 71753"/>
                <a:gd name="connsiteY11" fmla="*/ 25065 h 9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753" h="97270">
                  <a:moveTo>
                    <a:pt x="53252" y="25065"/>
                  </a:moveTo>
                  <a:cubicBezTo>
                    <a:pt x="51060" y="17413"/>
                    <a:pt x="44290" y="11962"/>
                    <a:pt x="36338" y="11447"/>
                  </a:cubicBezTo>
                  <a:cubicBezTo>
                    <a:pt x="31213" y="11447"/>
                    <a:pt x="23013" y="-686"/>
                    <a:pt x="17375" y="31"/>
                  </a:cubicBezTo>
                  <a:cubicBezTo>
                    <a:pt x="11467" y="1162"/>
                    <a:pt x="5658" y="2753"/>
                    <a:pt x="0" y="4792"/>
                  </a:cubicBezTo>
                  <a:cubicBezTo>
                    <a:pt x="4602" y="14759"/>
                    <a:pt x="9840" y="24421"/>
                    <a:pt x="15683" y="33717"/>
                  </a:cubicBezTo>
                  <a:cubicBezTo>
                    <a:pt x="22142" y="41806"/>
                    <a:pt x="36185" y="63820"/>
                    <a:pt x="30752" y="69553"/>
                  </a:cubicBezTo>
                  <a:cubicBezTo>
                    <a:pt x="26549" y="74059"/>
                    <a:pt x="28292" y="92694"/>
                    <a:pt x="34852" y="98427"/>
                  </a:cubicBezTo>
                  <a:cubicBezTo>
                    <a:pt x="37927" y="94127"/>
                    <a:pt x="48280" y="80048"/>
                    <a:pt x="48280" y="75748"/>
                  </a:cubicBezTo>
                  <a:cubicBezTo>
                    <a:pt x="48280" y="71448"/>
                    <a:pt x="48998" y="62130"/>
                    <a:pt x="57454" y="64383"/>
                  </a:cubicBezTo>
                  <a:cubicBezTo>
                    <a:pt x="65911" y="66635"/>
                    <a:pt x="73599" y="70475"/>
                    <a:pt x="73599" y="67454"/>
                  </a:cubicBezTo>
                  <a:cubicBezTo>
                    <a:pt x="73238" y="61497"/>
                    <a:pt x="71311" y="55741"/>
                    <a:pt x="68012" y="50765"/>
                  </a:cubicBezTo>
                  <a:cubicBezTo>
                    <a:pt x="61537" y="43188"/>
                    <a:pt x="56532" y="34473"/>
                    <a:pt x="53252" y="25065"/>
                  </a:cubicBezTo>
                  <a:close/>
                </a:path>
              </a:pathLst>
            </a:custGeom>
            <a:grpFill/>
            <a:ln w="3841" cap="flat">
              <a:solidFill>
                <a:srgbClr val="FFFFFF"/>
              </a:solidFill>
              <a:prstDash val="solid"/>
              <a:miter/>
            </a:ln>
          </p:spPr>
          <p:txBody>
            <a:bodyPr rtlCol="0" anchor="ctr"/>
            <a:lstStyle/>
            <a:p>
              <a:endParaRPr lang="en-US" sz="1350"/>
            </a:p>
          </p:txBody>
        </p:sp>
        <p:sp>
          <p:nvSpPr>
            <p:cNvPr id="408" name="Freeform 407">
              <a:extLst>
                <a:ext uri="{FF2B5EF4-FFF2-40B4-BE49-F238E27FC236}">
                  <a16:creationId xmlns:a16="http://schemas.microsoft.com/office/drawing/2014/main" id="{1F624A2B-56FD-2B4D-8DAE-80E36B37194B}"/>
                </a:ext>
              </a:extLst>
            </p:cNvPr>
            <p:cNvSpPr/>
            <p:nvPr/>
          </p:nvSpPr>
          <p:spPr>
            <a:xfrm>
              <a:off x="5384311" y="3479791"/>
              <a:ext cx="143508" cy="87032"/>
            </a:xfrm>
            <a:custGeom>
              <a:avLst/>
              <a:gdLst>
                <a:gd name="connsiteX0" fmla="*/ 114910 w 143507"/>
                <a:gd name="connsiteY0" fmla="*/ 921 h 87031"/>
                <a:gd name="connsiteX1" fmla="*/ 86772 w 143507"/>
                <a:gd name="connsiteY1" fmla="*/ 6041 h 87031"/>
                <a:gd name="connsiteX2" fmla="*/ 69910 w 143507"/>
                <a:gd name="connsiteY2" fmla="*/ 13618 h 87031"/>
                <a:gd name="connsiteX3" fmla="*/ 44540 w 143507"/>
                <a:gd name="connsiteY3" fmla="*/ 12850 h 87031"/>
                <a:gd name="connsiteX4" fmla="*/ 19272 w 143507"/>
                <a:gd name="connsiteY4" fmla="*/ 9830 h 87031"/>
                <a:gd name="connsiteX5" fmla="*/ 5690 w 143507"/>
                <a:gd name="connsiteY5" fmla="*/ 0 h 87031"/>
                <a:gd name="connsiteX6" fmla="*/ 3794 w 143507"/>
                <a:gd name="connsiteY6" fmla="*/ 2406 h 87031"/>
                <a:gd name="connsiteX7" fmla="*/ 3357 w 143507"/>
                <a:gd name="connsiteY7" fmla="*/ 19632 h 87031"/>
                <a:gd name="connsiteX8" fmla="*/ 3794 w 143507"/>
                <a:gd name="connsiteY8" fmla="*/ 20069 h 87031"/>
                <a:gd name="connsiteX9" fmla="*/ 11174 w 143507"/>
                <a:gd name="connsiteY9" fmla="*/ 36553 h 87031"/>
                <a:gd name="connsiteX10" fmla="*/ 3230 w 143507"/>
                <a:gd name="connsiteY10" fmla="*/ 46792 h 87031"/>
                <a:gd name="connsiteX11" fmla="*/ 3230 w 143507"/>
                <a:gd name="connsiteY11" fmla="*/ 59284 h 87031"/>
                <a:gd name="connsiteX12" fmla="*/ 16402 w 143507"/>
                <a:gd name="connsiteY12" fmla="*/ 75769 h 87031"/>
                <a:gd name="connsiteX13" fmla="*/ 21066 w 143507"/>
                <a:gd name="connsiteY13" fmla="*/ 82987 h 87031"/>
                <a:gd name="connsiteX14" fmla="*/ 52996 w 143507"/>
                <a:gd name="connsiteY14" fmla="*/ 83397 h 87031"/>
                <a:gd name="connsiteX15" fmla="*/ 78315 w 143507"/>
                <a:gd name="connsiteY15" fmla="*/ 87902 h 87031"/>
                <a:gd name="connsiteX16" fmla="*/ 87490 w 143507"/>
                <a:gd name="connsiteY16" fmla="*/ 81861 h 87031"/>
                <a:gd name="connsiteX17" fmla="*/ 98919 w 143507"/>
                <a:gd name="connsiteY17" fmla="*/ 75973 h 87031"/>
                <a:gd name="connsiteX18" fmla="*/ 98919 w 143507"/>
                <a:gd name="connsiteY18" fmla="*/ 68960 h 87031"/>
                <a:gd name="connsiteX19" fmla="*/ 123161 w 143507"/>
                <a:gd name="connsiteY19" fmla="*/ 68960 h 87031"/>
                <a:gd name="connsiteX20" fmla="*/ 132797 w 143507"/>
                <a:gd name="connsiteY20" fmla="*/ 67014 h 87031"/>
                <a:gd name="connsiteX21" fmla="*/ 129517 w 143507"/>
                <a:gd name="connsiteY21" fmla="*/ 61025 h 87031"/>
                <a:gd name="connsiteX22" fmla="*/ 124392 w 143507"/>
                <a:gd name="connsiteY22" fmla="*/ 41673 h 87031"/>
                <a:gd name="connsiteX23" fmla="*/ 143355 w 143507"/>
                <a:gd name="connsiteY23" fmla="*/ 19710 h 87031"/>
                <a:gd name="connsiteX24" fmla="*/ 148480 w 143507"/>
                <a:gd name="connsiteY24" fmla="*/ 14181 h 87031"/>
                <a:gd name="connsiteX25" fmla="*/ 134027 w 143507"/>
                <a:gd name="connsiteY25" fmla="*/ 6809 h 87031"/>
                <a:gd name="connsiteX26" fmla="*/ 114910 w 143507"/>
                <a:gd name="connsiteY26" fmla="*/ 921 h 8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507" h="87031">
                  <a:moveTo>
                    <a:pt x="114910" y="921"/>
                  </a:moveTo>
                  <a:cubicBezTo>
                    <a:pt x="109272" y="154"/>
                    <a:pt x="91692" y="921"/>
                    <a:pt x="86772" y="6041"/>
                  </a:cubicBezTo>
                  <a:cubicBezTo>
                    <a:pt x="82675" y="11099"/>
                    <a:pt x="76416" y="13911"/>
                    <a:pt x="69910" y="13618"/>
                  </a:cubicBezTo>
                  <a:cubicBezTo>
                    <a:pt x="61492" y="12624"/>
                    <a:pt x="53003" y="12367"/>
                    <a:pt x="44540" y="12850"/>
                  </a:cubicBezTo>
                  <a:cubicBezTo>
                    <a:pt x="41055" y="13618"/>
                    <a:pt x="22091" y="9062"/>
                    <a:pt x="19272" y="9830"/>
                  </a:cubicBezTo>
                  <a:cubicBezTo>
                    <a:pt x="16453" y="10597"/>
                    <a:pt x="12097" y="1178"/>
                    <a:pt x="5690" y="0"/>
                  </a:cubicBezTo>
                  <a:cubicBezTo>
                    <a:pt x="5319" y="976"/>
                    <a:pt x="4657" y="1816"/>
                    <a:pt x="3794" y="2406"/>
                  </a:cubicBezTo>
                  <a:cubicBezTo>
                    <a:pt x="-1089" y="7042"/>
                    <a:pt x="-1284" y="14755"/>
                    <a:pt x="3357" y="19632"/>
                  </a:cubicBezTo>
                  <a:cubicBezTo>
                    <a:pt x="3499" y="19781"/>
                    <a:pt x="3644" y="19927"/>
                    <a:pt x="3794" y="20069"/>
                  </a:cubicBezTo>
                  <a:cubicBezTo>
                    <a:pt x="8919" y="25188"/>
                    <a:pt x="15890" y="36553"/>
                    <a:pt x="11174" y="36553"/>
                  </a:cubicBezTo>
                  <a:cubicBezTo>
                    <a:pt x="6459" y="36553"/>
                    <a:pt x="2718" y="43362"/>
                    <a:pt x="3230" y="46792"/>
                  </a:cubicBezTo>
                  <a:cubicBezTo>
                    <a:pt x="3743" y="50222"/>
                    <a:pt x="1641" y="57594"/>
                    <a:pt x="3230" y="59284"/>
                  </a:cubicBezTo>
                  <a:cubicBezTo>
                    <a:pt x="4819" y="60973"/>
                    <a:pt x="15890" y="72390"/>
                    <a:pt x="16402" y="75769"/>
                  </a:cubicBezTo>
                  <a:cubicBezTo>
                    <a:pt x="16915" y="79148"/>
                    <a:pt x="21528" y="80325"/>
                    <a:pt x="21066" y="82987"/>
                  </a:cubicBezTo>
                  <a:cubicBezTo>
                    <a:pt x="29933" y="82270"/>
                    <a:pt x="48743" y="81093"/>
                    <a:pt x="52996" y="83397"/>
                  </a:cubicBezTo>
                  <a:cubicBezTo>
                    <a:pt x="58634" y="86417"/>
                    <a:pt x="78315" y="87902"/>
                    <a:pt x="78315" y="87902"/>
                  </a:cubicBezTo>
                  <a:cubicBezTo>
                    <a:pt x="83953" y="87902"/>
                    <a:pt x="88873" y="85649"/>
                    <a:pt x="87490" y="81861"/>
                  </a:cubicBezTo>
                  <a:cubicBezTo>
                    <a:pt x="86106" y="78072"/>
                    <a:pt x="93589" y="76741"/>
                    <a:pt x="98919" y="75973"/>
                  </a:cubicBezTo>
                  <a:cubicBezTo>
                    <a:pt x="97996" y="72441"/>
                    <a:pt x="97330" y="69574"/>
                    <a:pt x="98919" y="68960"/>
                  </a:cubicBezTo>
                  <a:cubicBezTo>
                    <a:pt x="101533" y="67833"/>
                    <a:pt x="116857" y="65530"/>
                    <a:pt x="123161" y="68960"/>
                  </a:cubicBezTo>
                  <a:cubicBezTo>
                    <a:pt x="126479" y="70230"/>
                    <a:pt x="130233" y="69472"/>
                    <a:pt x="132797" y="67014"/>
                  </a:cubicBezTo>
                  <a:cubicBezTo>
                    <a:pt x="131926" y="63840"/>
                    <a:pt x="131106" y="61332"/>
                    <a:pt x="129517" y="61025"/>
                  </a:cubicBezTo>
                  <a:cubicBezTo>
                    <a:pt x="125622" y="60257"/>
                    <a:pt x="119676" y="42799"/>
                    <a:pt x="124392" y="41673"/>
                  </a:cubicBezTo>
                  <a:cubicBezTo>
                    <a:pt x="129107" y="40547"/>
                    <a:pt x="135616" y="22321"/>
                    <a:pt x="143355" y="19710"/>
                  </a:cubicBezTo>
                  <a:cubicBezTo>
                    <a:pt x="145980" y="18996"/>
                    <a:pt x="147969" y="16851"/>
                    <a:pt x="148480" y="14181"/>
                  </a:cubicBezTo>
                  <a:cubicBezTo>
                    <a:pt x="143202" y="12755"/>
                    <a:pt x="138279" y="10244"/>
                    <a:pt x="134027" y="6809"/>
                  </a:cubicBezTo>
                  <a:cubicBezTo>
                    <a:pt x="131772" y="3225"/>
                    <a:pt x="120496" y="1690"/>
                    <a:pt x="114910" y="921"/>
                  </a:cubicBezTo>
                  <a:close/>
                </a:path>
              </a:pathLst>
            </a:custGeom>
            <a:grpFill/>
            <a:ln w="3841" cap="flat">
              <a:solidFill>
                <a:srgbClr val="FFFFFF"/>
              </a:solidFill>
              <a:prstDash val="solid"/>
              <a:miter/>
            </a:ln>
          </p:spPr>
          <p:txBody>
            <a:bodyPr rtlCol="0" anchor="ctr"/>
            <a:lstStyle/>
            <a:p>
              <a:endParaRPr lang="en-US" sz="1350"/>
            </a:p>
          </p:txBody>
        </p:sp>
        <p:sp>
          <p:nvSpPr>
            <p:cNvPr id="409" name="Freeform 408">
              <a:extLst>
                <a:ext uri="{FF2B5EF4-FFF2-40B4-BE49-F238E27FC236}">
                  <a16:creationId xmlns:a16="http://schemas.microsoft.com/office/drawing/2014/main" id="{85A6091A-2341-CF4B-A635-D5FE9969A9F1}"/>
                </a:ext>
              </a:extLst>
            </p:cNvPr>
            <p:cNvSpPr/>
            <p:nvPr/>
          </p:nvSpPr>
          <p:spPr>
            <a:xfrm>
              <a:off x="5341174" y="3535440"/>
              <a:ext cx="61503" cy="46076"/>
            </a:xfrm>
            <a:custGeom>
              <a:avLst/>
              <a:gdLst>
                <a:gd name="connsiteX0" fmla="*/ 14744 w 61503"/>
                <a:gd name="connsiteY0" fmla="*/ 48635 h 46075"/>
                <a:gd name="connsiteX1" fmla="*/ 14744 w 61503"/>
                <a:gd name="connsiteY1" fmla="*/ 48635 h 46075"/>
                <a:gd name="connsiteX2" fmla="*/ 15616 w 61503"/>
                <a:gd name="connsiteY2" fmla="*/ 48226 h 46075"/>
                <a:gd name="connsiteX3" fmla="*/ 15616 w 61503"/>
                <a:gd name="connsiteY3" fmla="*/ 48226 h 46075"/>
                <a:gd name="connsiteX4" fmla="*/ 16949 w 61503"/>
                <a:gd name="connsiteY4" fmla="*/ 48226 h 46075"/>
                <a:gd name="connsiteX5" fmla="*/ 16949 w 61503"/>
                <a:gd name="connsiteY5" fmla="*/ 48226 h 46075"/>
                <a:gd name="connsiteX6" fmla="*/ 24585 w 61503"/>
                <a:gd name="connsiteY6" fmla="*/ 48226 h 46075"/>
                <a:gd name="connsiteX7" fmla="*/ 25149 w 61503"/>
                <a:gd name="connsiteY7" fmla="*/ 48226 h 46075"/>
                <a:gd name="connsiteX8" fmla="*/ 27045 w 61503"/>
                <a:gd name="connsiteY8" fmla="*/ 48226 h 46075"/>
                <a:gd name="connsiteX9" fmla="*/ 27763 w 61503"/>
                <a:gd name="connsiteY9" fmla="*/ 48226 h 46075"/>
                <a:gd name="connsiteX10" fmla="*/ 30172 w 61503"/>
                <a:gd name="connsiteY10" fmla="*/ 47765 h 46075"/>
                <a:gd name="connsiteX11" fmla="*/ 41242 w 61503"/>
                <a:gd name="connsiteY11" fmla="*/ 40342 h 46075"/>
                <a:gd name="connsiteX12" fmla="*/ 63384 w 61503"/>
                <a:gd name="connsiteY12" fmla="*/ 29335 h 46075"/>
                <a:gd name="connsiteX13" fmla="*/ 63794 w 61503"/>
                <a:gd name="connsiteY13" fmla="*/ 28209 h 46075"/>
                <a:gd name="connsiteX14" fmla="*/ 59129 w 61503"/>
                <a:gd name="connsiteY14" fmla="*/ 20990 h 46075"/>
                <a:gd name="connsiteX15" fmla="*/ 45958 w 61503"/>
                <a:gd name="connsiteY15" fmla="*/ 4505 h 46075"/>
                <a:gd name="connsiteX16" fmla="*/ 45445 w 61503"/>
                <a:gd name="connsiteY16" fmla="*/ 2765 h 46075"/>
                <a:gd name="connsiteX17" fmla="*/ 45445 w 61503"/>
                <a:gd name="connsiteY17" fmla="*/ 2765 h 46075"/>
                <a:gd name="connsiteX18" fmla="*/ 45445 w 61503"/>
                <a:gd name="connsiteY18" fmla="*/ 0 h 46075"/>
                <a:gd name="connsiteX19" fmla="*/ 4443 w 61503"/>
                <a:gd name="connsiteY19" fmla="*/ 8038 h 46075"/>
                <a:gd name="connsiteX20" fmla="*/ 3008 w 61503"/>
                <a:gd name="connsiteY20" fmla="*/ 6963 h 46075"/>
                <a:gd name="connsiteX21" fmla="*/ 445 w 61503"/>
                <a:gd name="connsiteY21" fmla="*/ 33584 h 46075"/>
                <a:gd name="connsiteX22" fmla="*/ 14744 w 61503"/>
                <a:gd name="connsiteY22" fmla="*/ 48635 h 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503" h="46075">
                  <a:moveTo>
                    <a:pt x="14744" y="48635"/>
                  </a:moveTo>
                  <a:lnTo>
                    <a:pt x="14744" y="48635"/>
                  </a:lnTo>
                  <a:cubicBezTo>
                    <a:pt x="15009" y="48449"/>
                    <a:pt x="15304" y="48310"/>
                    <a:pt x="15616" y="48226"/>
                  </a:cubicBezTo>
                  <a:lnTo>
                    <a:pt x="15616" y="48226"/>
                  </a:lnTo>
                  <a:lnTo>
                    <a:pt x="16949" y="48226"/>
                  </a:lnTo>
                  <a:lnTo>
                    <a:pt x="16949" y="48226"/>
                  </a:lnTo>
                  <a:cubicBezTo>
                    <a:pt x="18999" y="48226"/>
                    <a:pt x="21766" y="48226"/>
                    <a:pt x="24585" y="48226"/>
                  </a:cubicBezTo>
                  <a:lnTo>
                    <a:pt x="25149" y="48226"/>
                  </a:lnTo>
                  <a:lnTo>
                    <a:pt x="27045" y="48226"/>
                  </a:lnTo>
                  <a:lnTo>
                    <a:pt x="27763" y="48226"/>
                  </a:lnTo>
                  <a:cubicBezTo>
                    <a:pt x="28583" y="48226"/>
                    <a:pt x="29403" y="48226"/>
                    <a:pt x="30172" y="47765"/>
                  </a:cubicBezTo>
                  <a:cubicBezTo>
                    <a:pt x="36476" y="46024"/>
                    <a:pt x="38065" y="38652"/>
                    <a:pt x="41242" y="40342"/>
                  </a:cubicBezTo>
                  <a:cubicBezTo>
                    <a:pt x="44420" y="42031"/>
                    <a:pt x="61282" y="32765"/>
                    <a:pt x="63384" y="29335"/>
                  </a:cubicBezTo>
                  <a:cubicBezTo>
                    <a:pt x="63630" y="29009"/>
                    <a:pt x="63772" y="28616"/>
                    <a:pt x="63794" y="28209"/>
                  </a:cubicBezTo>
                  <a:cubicBezTo>
                    <a:pt x="64152" y="25546"/>
                    <a:pt x="59642" y="24010"/>
                    <a:pt x="59129" y="20990"/>
                  </a:cubicBezTo>
                  <a:cubicBezTo>
                    <a:pt x="58617" y="17970"/>
                    <a:pt x="47546" y="6246"/>
                    <a:pt x="45958" y="4505"/>
                  </a:cubicBezTo>
                  <a:cubicBezTo>
                    <a:pt x="45615" y="3990"/>
                    <a:pt x="45436" y="3383"/>
                    <a:pt x="45445" y="2765"/>
                  </a:cubicBezTo>
                  <a:lnTo>
                    <a:pt x="45445" y="2765"/>
                  </a:lnTo>
                  <a:cubicBezTo>
                    <a:pt x="45372" y="1845"/>
                    <a:pt x="45372" y="920"/>
                    <a:pt x="45445" y="0"/>
                  </a:cubicBezTo>
                  <a:cubicBezTo>
                    <a:pt x="28942" y="2560"/>
                    <a:pt x="4443" y="8038"/>
                    <a:pt x="4443" y="8038"/>
                  </a:cubicBezTo>
                  <a:lnTo>
                    <a:pt x="3008" y="6963"/>
                  </a:lnTo>
                  <a:cubicBezTo>
                    <a:pt x="246" y="15549"/>
                    <a:pt x="-628" y="24629"/>
                    <a:pt x="445" y="33584"/>
                  </a:cubicBezTo>
                  <a:cubicBezTo>
                    <a:pt x="2547" y="38703"/>
                    <a:pt x="7569" y="42850"/>
                    <a:pt x="14744" y="48635"/>
                  </a:cubicBezTo>
                  <a:close/>
                </a:path>
              </a:pathLst>
            </a:custGeom>
            <a:grpFill/>
            <a:ln w="3841" cap="flat">
              <a:solidFill>
                <a:srgbClr val="FFFFFF"/>
              </a:solidFill>
              <a:prstDash val="solid"/>
              <a:miter/>
            </a:ln>
          </p:spPr>
          <p:txBody>
            <a:bodyPr rtlCol="0" anchor="ctr"/>
            <a:lstStyle/>
            <a:p>
              <a:endParaRPr lang="en-US" sz="1350"/>
            </a:p>
          </p:txBody>
        </p:sp>
        <p:sp>
          <p:nvSpPr>
            <p:cNvPr id="410" name="Freeform 409">
              <a:extLst>
                <a:ext uri="{FF2B5EF4-FFF2-40B4-BE49-F238E27FC236}">
                  <a16:creationId xmlns:a16="http://schemas.microsoft.com/office/drawing/2014/main" id="{0A6E625E-22D5-434F-9A1B-9373215A8A66}"/>
                </a:ext>
              </a:extLst>
            </p:cNvPr>
            <p:cNvSpPr/>
            <p:nvPr/>
          </p:nvSpPr>
          <p:spPr>
            <a:xfrm>
              <a:off x="5383390" y="3207610"/>
              <a:ext cx="420272" cy="261095"/>
            </a:xfrm>
            <a:custGeom>
              <a:avLst/>
              <a:gdLst>
                <a:gd name="connsiteX0" fmla="*/ 376553 w 420271"/>
                <a:gd name="connsiteY0" fmla="*/ 164467 h 261094"/>
                <a:gd name="connsiteX1" fmla="*/ 395004 w 420271"/>
                <a:gd name="connsiteY1" fmla="*/ 150849 h 261094"/>
                <a:gd name="connsiteX2" fmla="*/ 414532 w 420271"/>
                <a:gd name="connsiteY2" fmla="*/ 151412 h 261094"/>
                <a:gd name="connsiteX3" fmla="*/ 418734 w 420271"/>
                <a:gd name="connsiteY3" fmla="*/ 136054 h 261094"/>
                <a:gd name="connsiteX4" fmla="*/ 413609 w 420271"/>
                <a:gd name="connsiteY4" fmla="*/ 126378 h 261094"/>
                <a:gd name="connsiteX5" fmla="*/ 422066 w 420271"/>
                <a:gd name="connsiteY5" fmla="*/ 120132 h 261094"/>
                <a:gd name="connsiteX6" fmla="*/ 416274 w 420271"/>
                <a:gd name="connsiteY6" fmla="*/ 112709 h 261094"/>
                <a:gd name="connsiteX7" fmla="*/ 423091 w 420271"/>
                <a:gd name="connsiteY7" fmla="*/ 101907 h 261094"/>
                <a:gd name="connsiteX8" fmla="*/ 409406 w 420271"/>
                <a:gd name="connsiteY8" fmla="*/ 92845 h 261094"/>
                <a:gd name="connsiteX9" fmla="*/ 389366 w 420271"/>
                <a:gd name="connsiteY9" fmla="*/ 87163 h 261094"/>
                <a:gd name="connsiteX10" fmla="*/ 369839 w 420271"/>
                <a:gd name="connsiteY10" fmla="*/ 83733 h 261094"/>
                <a:gd name="connsiteX11" fmla="*/ 359281 w 420271"/>
                <a:gd name="connsiteY11" fmla="*/ 70064 h 261094"/>
                <a:gd name="connsiteX12" fmla="*/ 346109 w 420271"/>
                <a:gd name="connsiteY12" fmla="*/ 71190 h 261094"/>
                <a:gd name="connsiteX13" fmla="*/ 333962 w 420271"/>
                <a:gd name="connsiteY13" fmla="*/ 72367 h 261094"/>
                <a:gd name="connsiteX14" fmla="*/ 322379 w 420271"/>
                <a:gd name="connsiteY14" fmla="*/ 66685 h 261094"/>
                <a:gd name="connsiteX15" fmla="*/ 313410 w 420271"/>
                <a:gd name="connsiteY15" fmla="*/ 61565 h 261094"/>
                <a:gd name="connsiteX16" fmla="*/ 302852 w 420271"/>
                <a:gd name="connsiteY16" fmla="*/ 41650 h 261094"/>
                <a:gd name="connsiteX17" fmla="*/ 285478 w 420271"/>
                <a:gd name="connsiteY17" fmla="*/ 37094 h 261094"/>
                <a:gd name="connsiteX18" fmla="*/ 280352 w 420271"/>
                <a:gd name="connsiteY18" fmla="*/ 22862 h 261094"/>
                <a:gd name="connsiteX19" fmla="*/ 277174 w 420271"/>
                <a:gd name="connsiteY19" fmla="*/ 3510 h 261094"/>
                <a:gd name="connsiteX20" fmla="*/ 257647 w 420271"/>
                <a:gd name="connsiteY20" fmla="*/ 1257 h 261094"/>
                <a:gd name="connsiteX21" fmla="*/ 241810 w 420271"/>
                <a:gd name="connsiteY21" fmla="*/ 1821 h 261094"/>
                <a:gd name="connsiteX22" fmla="*/ 230739 w 420271"/>
                <a:gd name="connsiteY22" fmla="*/ 8066 h 261094"/>
                <a:gd name="connsiteX23" fmla="*/ 224230 w 420271"/>
                <a:gd name="connsiteY23" fmla="*/ 5148 h 261094"/>
                <a:gd name="connsiteX24" fmla="*/ 208854 w 420271"/>
                <a:gd name="connsiteY24" fmla="*/ 8476 h 261094"/>
                <a:gd name="connsiteX25" fmla="*/ 194760 w 420271"/>
                <a:gd name="connsiteY25" fmla="*/ 25165 h 261094"/>
                <a:gd name="connsiteX26" fmla="*/ 190557 w 420271"/>
                <a:gd name="connsiteY26" fmla="*/ 33510 h 261094"/>
                <a:gd name="connsiteX27" fmla="*/ 168775 w 420271"/>
                <a:gd name="connsiteY27" fmla="*/ 31974 h 261094"/>
                <a:gd name="connsiteX28" fmla="*/ 153399 w 420271"/>
                <a:gd name="connsiteY28" fmla="*/ 26855 h 261094"/>
                <a:gd name="connsiteX29" fmla="*/ 138023 w 420271"/>
                <a:gd name="connsiteY29" fmla="*/ 25319 h 261094"/>
                <a:gd name="connsiteX30" fmla="*/ 121827 w 420271"/>
                <a:gd name="connsiteY30" fmla="*/ 23015 h 261094"/>
                <a:gd name="connsiteX31" fmla="*/ 100045 w 420271"/>
                <a:gd name="connsiteY31" fmla="*/ 19227 h 261094"/>
                <a:gd name="connsiteX32" fmla="*/ 59043 w 420271"/>
                <a:gd name="connsiteY32" fmla="*/ 14107 h 261094"/>
                <a:gd name="connsiteX33" fmla="*/ 43667 w 420271"/>
                <a:gd name="connsiteY33" fmla="*/ 23988 h 261094"/>
                <a:gd name="connsiteX34" fmla="*/ 30957 w 420271"/>
                <a:gd name="connsiteY34" fmla="*/ 27060 h 261094"/>
                <a:gd name="connsiteX35" fmla="*/ 32955 w 420271"/>
                <a:gd name="connsiteY35" fmla="*/ 35763 h 261094"/>
                <a:gd name="connsiteX36" fmla="*/ 42437 w 420271"/>
                <a:gd name="connsiteY36" fmla="*/ 60746 h 261094"/>
                <a:gd name="connsiteX37" fmla="*/ 31879 w 420271"/>
                <a:gd name="connsiteY37" fmla="*/ 69859 h 261094"/>
                <a:gd name="connsiteX38" fmla="*/ 9738 w 420271"/>
                <a:gd name="connsiteY38" fmla="*/ 94330 h 261094"/>
                <a:gd name="connsiteX39" fmla="*/ 10251 w 420271"/>
                <a:gd name="connsiteY39" fmla="*/ 111941 h 261094"/>
                <a:gd name="connsiteX40" fmla="*/ 0 w 420271"/>
                <a:gd name="connsiteY40" fmla="*/ 130730 h 261094"/>
                <a:gd name="connsiteX41" fmla="*/ 10251 w 420271"/>
                <a:gd name="connsiteY41" fmla="*/ 143221 h 261094"/>
                <a:gd name="connsiteX42" fmla="*/ 14146 w 420271"/>
                <a:gd name="connsiteY42" fmla="*/ 146190 h 261094"/>
                <a:gd name="connsiteX43" fmla="*/ 23320 w 420271"/>
                <a:gd name="connsiteY43" fmla="*/ 145320 h 261094"/>
                <a:gd name="connsiteX44" fmla="*/ 47204 w 420271"/>
                <a:gd name="connsiteY44" fmla="*/ 149877 h 261094"/>
                <a:gd name="connsiteX45" fmla="*/ 61247 w 420271"/>
                <a:gd name="connsiteY45" fmla="*/ 154433 h 261094"/>
                <a:gd name="connsiteX46" fmla="*/ 71805 w 420271"/>
                <a:gd name="connsiteY46" fmla="*/ 151412 h 261094"/>
                <a:gd name="connsiteX47" fmla="*/ 83798 w 420271"/>
                <a:gd name="connsiteY47" fmla="*/ 149877 h 261094"/>
                <a:gd name="connsiteX48" fmla="*/ 97124 w 420271"/>
                <a:gd name="connsiteY48" fmla="*/ 142300 h 261094"/>
                <a:gd name="connsiteX49" fmla="*/ 125979 w 420271"/>
                <a:gd name="connsiteY49" fmla="*/ 131651 h 261094"/>
                <a:gd name="connsiteX50" fmla="*/ 144942 w 420271"/>
                <a:gd name="connsiteY50" fmla="*/ 143068 h 261094"/>
                <a:gd name="connsiteX51" fmla="*/ 161856 w 420271"/>
                <a:gd name="connsiteY51" fmla="*/ 156685 h 261094"/>
                <a:gd name="connsiteX52" fmla="*/ 176617 w 420271"/>
                <a:gd name="connsiteY52" fmla="*/ 182283 h 261094"/>
                <a:gd name="connsiteX53" fmla="*/ 182203 w 420271"/>
                <a:gd name="connsiteY53" fmla="*/ 198973 h 261094"/>
                <a:gd name="connsiteX54" fmla="*/ 166059 w 420271"/>
                <a:gd name="connsiteY54" fmla="*/ 195901 h 261094"/>
                <a:gd name="connsiteX55" fmla="*/ 156884 w 420271"/>
                <a:gd name="connsiteY55" fmla="*/ 207266 h 261094"/>
                <a:gd name="connsiteX56" fmla="*/ 142841 w 420271"/>
                <a:gd name="connsiteY56" fmla="*/ 230816 h 261094"/>
                <a:gd name="connsiteX57" fmla="*/ 152015 w 420271"/>
                <a:gd name="connsiteY57" fmla="*/ 236857 h 261094"/>
                <a:gd name="connsiteX58" fmla="*/ 165341 w 420271"/>
                <a:gd name="connsiteY58" fmla="*/ 230816 h 261094"/>
                <a:gd name="connsiteX59" fmla="*/ 173747 w 420271"/>
                <a:gd name="connsiteY59" fmla="*/ 237164 h 261094"/>
                <a:gd name="connsiteX60" fmla="*/ 185022 w 420271"/>
                <a:gd name="connsiteY60" fmla="*/ 217915 h 261094"/>
                <a:gd name="connsiteX61" fmla="*/ 205523 w 420271"/>
                <a:gd name="connsiteY61" fmla="*/ 192317 h 261094"/>
                <a:gd name="connsiteX62" fmla="*/ 231918 w 420271"/>
                <a:gd name="connsiteY62" fmla="*/ 188170 h 261094"/>
                <a:gd name="connsiteX63" fmla="*/ 234378 w 420271"/>
                <a:gd name="connsiteY63" fmla="*/ 204860 h 261094"/>
                <a:gd name="connsiteX64" fmla="*/ 273074 w 420271"/>
                <a:gd name="connsiteY64" fmla="*/ 210901 h 261094"/>
                <a:gd name="connsiteX65" fmla="*/ 241400 w 420271"/>
                <a:gd name="connsiteY65" fmla="*/ 229894 h 261094"/>
                <a:gd name="connsiteX66" fmla="*/ 265335 w 420271"/>
                <a:gd name="connsiteY66" fmla="*/ 241618 h 261094"/>
                <a:gd name="connsiteX67" fmla="*/ 266360 w 420271"/>
                <a:gd name="connsiteY67" fmla="*/ 261328 h 261094"/>
                <a:gd name="connsiteX68" fmla="*/ 285734 w 420271"/>
                <a:gd name="connsiteY68" fmla="*/ 256209 h 261094"/>
                <a:gd name="connsiteX69" fmla="*/ 308592 w 420271"/>
                <a:gd name="connsiteY69" fmla="*/ 245611 h 261094"/>
                <a:gd name="connsiteX70" fmla="*/ 340215 w 420271"/>
                <a:gd name="connsiteY70" fmla="*/ 240492 h 261094"/>
                <a:gd name="connsiteX71" fmla="*/ 316280 w 420271"/>
                <a:gd name="connsiteY71" fmla="*/ 233683 h 261094"/>
                <a:gd name="connsiteX72" fmla="*/ 296958 w 420271"/>
                <a:gd name="connsiteY72" fmla="*/ 212795 h 261094"/>
                <a:gd name="connsiteX73" fmla="*/ 326838 w 420271"/>
                <a:gd name="connsiteY73" fmla="*/ 192317 h 261094"/>
                <a:gd name="connsiteX74" fmla="*/ 357077 w 420271"/>
                <a:gd name="connsiteY74" fmla="*/ 182437 h 261094"/>
                <a:gd name="connsiteX75" fmla="*/ 376451 w 420271"/>
                <a:gd name="connsiteY75" fmla="*/ 176600 h 261094"/>
                <a:gd name="connsiteX76" fmla="*/ 376553 w 420271"/>
                <a:gd name="connsiteY76" fmla="*/ 164467 h 26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20271" h="261094">
                  <a:moveTo>
                    <a:pt x="376553" y="164467"/>
                  </a:moveTo>
                  <a:cubicBezTo>
                    <a:pt x="380244" y="163904"/>
                    <a:pt x="391314" y="150849"/>
                    <a:pt x="395004" y="150849"/>
                  </a:cubicBezTo>
                  <a:cubicBezTo>
                    <a:pt x="398694" y="150849"/>
                    <a:pt x="414532" y="154228"/>
                    <a:pt x="414532" y="151412"/>
                  </a:cubicBezTo>
                  <a:cubicBezTo>
                    <a:pt x="414532" y="148597"/>
                    <a:pt x="419657" y="138921"/>
                    <a:pt x="418734" y="136054"/>
                  </a:cubicBezTo>
                  <a:cubicBezTo>
                    <a:pt x="417812" y="133187"/>
                    <a:pt x="412430" y="129245"/>
                    <a:pt x="413609" y="126378"/>
                  </a:cubicBezTo>
                  <a:cubicBezTo>
                    <a:pt x="414788" y="123511"/>
                    <a:pt x="422066" y="123562"/>
                    <a:pt x="422066" y="120132"/>
                  </a:cubicBezTo>
                  <a:cubicBezTo>
                    <a:pt x="422066" y="116702"/>
                    <a:pt x="416274" y="115013"/>
                    <a:pt x="416274" y="112709"/>
                  </a:cubicBezTo>
                  <a:cubicBezTo>
                    <a:pt x="416274" y="110405"/>
                    <a:pt x="423655" y="106463"/>
                    <a:pt x="423091" y="101907"/>
                  </a:cubicBezTo>
                  <a:cubicBezTo>
                    <a:pt x="422527" y="97350"/>
                    <a:pt x="416274" y="96787"/>
                    <a:pt x="409406" y="92845"/>
                  </a:cubicBezTo>
                  <a:cubicBezTo>
                    <a:pt x="402538" y="88903"/>
                    <a:pt x="395671" y="90542"/>
                    <a:pt x="389366" y="87163"/>
                  </a:cubicBezTo>
                  <a:cubicBezTo>
                    <a:pt x="383062" y="83784"/>
                    <a:pt x="369839" y="85985"/>
                    <a:pt x="369839" y="83733"/>
                  </a:cubicBezTo>
                  <a:cubicBezTo>
                    <a:pt x="369839" y="81480"/>
                    <a:pt x="361434" y="74057"/>
                    <a:pt x="359281" y="70064"/>
                  </a:cubicBezTo>
                  <a:cubicBezTo>
                    <a:pt x="357129" y="66070"/>
                    <a:pt x="350312" y="68374"/>
                    <a:pt x="346109" y="71190"/>
                  </a:cubicBezTo>
                  <a:cubicBezTo>
                    <a:pt x="342822" y="74346"/>
                    <a:pt x="337795" y="74833"/>
                    <a:pt x="333962" y="72367"/>
                  </a:cubicBezTo>
                  <a:cubicBezTo>
                    <a:pt x="329760" y="69500"/>
                    <a:pt x="326070" y="64944"/>
                    <a:pt x="322379" y="66685"/>
                  </a:cubicBezTo>
                  <a:cubicBezTo>
                    <a:pt x="318689" y="68425"/>
                    <a:pt x="311821" y="67248"/>
                    <a:pt x="313410" y="61565"/>
                  </a:cubicBezTo>
                  <a:cubicBezTo>
                    <a:pt x="314999" y="55882"/>
                    <a:pt x="306542" y="43340"/>
                    <a:pt x="302852" y="41650"/>
                  </a:cubicBezTo>
                  <a:cubicBezTo>
                    <a:pt x="299162" y="39961"/>
                    <a:pt x="288091" y="42777"/>
                    <a:pt x="285478" y="37094"/>
                  </a:cubicBezTo>
                  <a:cubicBezTo>
                    <a:pt x="282864" y="31411"/>
                    <a:pt x="278046" y="26855"/>
                    <a:pt x="280352" y="22862"/>
                  </a:cubicBezTo>
                  <a:cubicBezTo>
                    <a:pt x="282658" y="18869"/>
                    <a:pt x="279788" y="8066"/>
                    <a:pt x="277174" y="3510"/>
                  </a:cubicBezTo>
                  <a:cubicBezTo>
                    <a:pt x="274561" y="-1046"/>
                    <a:pt x="261337" y="-432"/>
                    <a:pt x="257647" y="1257"/>
                  </a:cubicBezTo>
                  <a:cubicBezTo>
                    <a:pt x="253957" y="2947"/>
                    <a:pt x="245500" y="-432"/>
                    <a:pt x="241810" y="1821"/>
                  </a:cubicBezTo>
                  <a:cubicBezTo>
                    <a:pt x="238120" y="4073"/>
                    <a:pt x="236019" y="8066"/>
                    <a:pt x="230739" y="8066"/>
                  </a:cubicBezTo>
                  <a:cubicBezTo>
                    <a:pt x="228184" y="8460"/>
                    <a:pt x="225634" y="7317"/>
                    <a:pt x="224230" y="5148"/>
                  </a:cubicBezTo>
                  <a:cubicBezTo>
                    <a:pt x="219312" y="7058"/>
                    <a:pt x="214123" y="8181"/>
                    <a:pt x="208854" y="8476"/>
                  </a:cubicBezTo>
                  <a:cubicBezTo>
                    <a:pt x="208855" y="8476"/>
                    <a:pt x="194760" y="20609"/>
                    <a:pt x="194760" y="25165"/>
                  </a:cubicBezTo>
                  <a:cubicBezTo>
                    <a:pt x="194760" y="29722"/>
                    <a:pt x="194094" y="37299"/>
                    <a:pt x="190557" y="33510"/>
                  </a:cubicBezTo>
                  <a:cubicBezTo>
                    <a:pt x="187021" y="29722"/>
                    <a:pt x="172260" y="29671"/>
                    <a:pt x="168775" y="31974"/>
                  </a:cubicBezTo>
                  <a:cubicBezTo>
                    <a:pt x="165290" y="34278"/>
                    <a:pt x="159601" y="22862"/>
                    <a:pt x="153399" y="26855"/>
                  </a:cubicBezTo>
                  <a:cubicBezTo>
                    <a:pt x="147198" y="30848"/>
                    <a:pt x="138638" y="21735"/>
                    <a:pt x="138023" y="25319"/>
                  </a:cubicBezTo>
                  <a:cubicBezTo>
                    <a:pt x="137408" y="28903"/>
                    <a:pt x="128183" y="26087"/>
                    <a:pt x="121827" y="23015"/>
                  </a:cubicBezTo>
                  <a:cubicBezTo>
                    <a:pt x="115472" y="19944"/>
                    <a:pt x="104248" y="24551"/>
                    <a:pt x="100045" y="19227"/>
                  </a:cubicBezTo>
                  <a:cubicBezTo>
                    <a:pt x="95843" y="13903"/>
                    <a:pt x="68422" y="14107"/>
                    <a:pt x="59043" y="14107"/>
                  </a:cubicBezTo>
                  <a:cubicBezTo>
                    <a:pt x="49664" y="14107"/>
                    <a:pt x="47819" y="19227"/>
                    <a:pt x="43667" y="23988"/>
                  </a:cubicBezTo>
                  <a:cubicBezTo>
                    <a:pt x="39516" y="28749"/>
                    <a:pt x="35415" y="27264"/>
                    <a:pt x="30957" y="27060"/>
                  </a:cubicBezTo>
                  <a:cubicBezTo>
                    <a:pt x="31100" y="30056"/>
                    <a:pt x="31776" y="33003"/>
                    <a:pt x="32955" y="35763"/>
                  </a:cubicBezTo>
                  <a:cubicBezTo>
                    <a:pt x="35057" y="39142"/>
                    <a:pt x="45102" y="55627"/>
                    <a:pt x="42437" y="60746"/>
                  </a:cubicBezTo>
                  <a:cubicBezTo>
                    <a:pt x="39772" y="65866"/>
                    <a:pt x="35057" y="65866"/>
                    <a:pt x="31879" y="69859"/>
                  </a:cubicBezTo>
                  <a:cubicBezTo>
                    <a:pt x="28701" y="73852"/>
                    <a:pt x="10251" y="91463"/>
                    <a:pt x="9738" y="94330"/>
                  </a:cubicBezTo>
                  <a:cubicBezTo>
                    <a:pt x="9225" y="97197"/>
                    <a:pt x="12915" y="109688"/>
                    <a:pt x="10251" y="111941"/>
                  </a:cubicBezTo>
                  <a:cubicBezTo>
                    <a:pt x="7585" y="114194"/>
                    <a:pt x="0" y="126173"/>
                    <a:pt x="0" y="130730"/>
                  </a:cubicBezTo>
                  <a:cubicBezTo>
                    <a:pt x="1142" y="136329"/>
                    <a:pt x="4979" y="141003"/>
                    <a:pt x="10251" y="143221"/>
                  </a:cubicBezTo>
                  <a:cubicBezTo>
                    <a:pt x="11875" y="143690"/>
                    <a:pt x="13264" y="144749"/>
                    <a:pt x="14146" y="146190"/>
                  </a:cubicBezTo>
                  <a:cubicBezTo>
                    <a:pt x="17180" y="145693"/>
                    <a:pt x="20246" y="145402"/>
                    <a:pt x="23320" y="145320"/>
                  </a:cubicBezTo>
                  <a:cubicBezTo>
                    <a:pt x="26805" y="145320"/>
                    <a:pt x="42283" y="149877"/>
                    <a:pt x="47204" y="149877"/>
                  </a:cubicBezTo>
                  <a:cubicBezTo>
                    <a:pt x="52247" y="149890"/>
                    <a:pt x="57158" y="151483"/>
                    <a:pt x="61247" y="154433"/>
                  </a:cubicBezTo>
                  <a:cubicBezTo>
                    <a:pt x="63400" y="156685"/>
                    <a:pt x="68320" y="155201"/>
                    <a:pt x="71805" y="151412"/>
                  </a:cubicBezTo>
                  <a:cubicBezTo>
                    <a:pt x="75290" y="147624"/>
                    <a:pt x="79544" y="149877"/>
                    <a:pt x="83798" y="149877"/>
                  </a:cubicBezTo>
                  <a:cubicBezTo>
                    <a:pt x="89112" y="149344"/>
                    <a:pt x="93952" y="146591"/>
                    <a:pt x="97124" y="142300"/>
                  </a:cubicBezTo>
                  <a:cubicBezTo>
                    <a:pt x="99225" y="138511"/>
                    <a:pt x="120341" y="132419"/>
                    <a:pt x="125979" y="131651"/>
                  </a:cubicBezTo>
                  <a:cubicBezTo>
                    <a:pt x="131617" y="130883"/>
                    <a:pt x="140022" y="143068"/>
                    <a:pt x="144942" y="143068"/>
                  </a:cubicBezTo>
                  <a:cubicBezTo>
                    <a:pt x="152894" y="143582"/>
                    <a:pt x="159664" y="149033"/>
                    <a:pt x="161856" y="156685"/>
                  </a:cubicBezTo>
                  <a:cubicBezTo>
                    <a:pt x="165147" y="166057"/>
                    <a:pt x="170152" y="174737"/>
                    <a:pt x="176617" y="182283"/>
                  </a:cubicBezTo>
                  <a:cubicBezTo>
                    <a:pt x="179915" y="187259"/>
                    <a:pt x="181842" y="193016"/>
                    <a:pt x="182203" y="198973"/>
                  </a:cubicBezTo>
                  <a:cubicBezTo>
                    <a:pt x="182203" y="201993"/>
                    <a:pt x="174515" y="198205"/>
                    <a:pt x="166059" y="195901"/>
                  </a:cubicBezTo>
                  <a:cubicBezTo>
                    <a:pt x="157602" y="193597"/>
                    <a:pt x="156884" y="202761"/>
                    <a:pt x="156884" y="207266"/>
                  </a:cubicBezTo>
                  <a:cubicBezTo>
                    <a:pt x="156884" y="211771"/>
                    <a:pt x="144942" y="227744"/>
                    <a:pt x="142841" y="230816"/>
                  </a:cubicBezTo>
                  <a:cubicBezTo>
                    <a:pt x="140740" y="233888"/>
                    <a:pt x="147095" y="235935"/>
                    <a:pt x="152015" y="236857"/>
                  </a:cubicBezTo>
                  <a:cubicBezTo>
                    <a:pt x="154066" y="237164"/>
                    <a:pt x="162522" y="230816"/>
                    <a:pt x="165341" y="230816"/>
                  </a:cubicBezTo>
                  <a:cubicBezTo>
                    <a:pt x="168504" y="232408"/>
                    <a:pt x="171352" y="234558"/>
                    <a:pt x="173747" y="237164"/>
                  </a:cubicBezTo>
                  <a:cubicBezTo>
                    <a:pt x="172926" y="225287"/>
                    <a:pt x="175182" y="225952"/>
                    <a:pt x="185022" y="217915"/>
                  </a:cubicBezTo>
                  <a:cubicBezTo>
                    <a:pt x="194862" y="209877"/>
                    <a:pt x="196298" y="194058"/>
                    <a:pt x="205523" y="192317"/>
                  </a:cubicBezTo>
                  <a:cubicBezTo>
                    <a:pt x="214749" y="190577"/>
                    <a:pt x="218541" y="185867"/>
                    <a:pt x="231918" y="188170"/>
                  </a:cubicBezTo>
                  <a:cubicBezTo>
                    <a:pt x="245295" y="190474"/>
                    <a:pt x="225256" y="199536"/>
                    <a:pt x="234378" y="204860"/>
                  </a:cubicBezTo>
                  <a:cubicBezTo>
                    <a:pt x="243502" y="210184"/>
                    <a:pt x="271639" y="203324"/>
                    <a:pt x="273074" y="210901"/>
                  </a:cubicBezTo>
                  <a:cubicBezTo>
                    <a:pt x="274509" y="218478"/>
                    <a:pt x="240682" y="226260"/>
                    <a:pt x="241400" y="229894"/>
                  </a:cubicBezTo>
                  <a:cubicBezTo>
                    <a:pt x="242118" y="233529"/>
                    <a:pt x="259338" y="237471"/>
                    <a:pt x="265335" y="241618"/>
                  </a:cubicBezTo>
                  <a:cubicBezTo>
                    <a:pt x="271332" y="245765"/>
                    <a:pt x="263541" y="257540"/>
                    <a:pt x="266360" y="261328"/>
                  </a:cubicBezTo>
                  <a:cubicBezTo>
                    <a:pt x="269179" y="265117"/>
                    <a:pt x="278302" y="262096"/>
                    <a:pt x="285734" y="256209"/>
                  </a:cubicBezTo>
                  <a:cubicBezTo>
                    <a:pt x="293165" y="250321"/>
                    <a:pt x="299059" y="252420"/>
                    <a:pt x="308592" y="245611"/>
                  </a:cubicBezTo>
                  <a:cubicBezTo>
                    <a:pt x="318125" y="238802"/>
                    <a:pt x="337755" y="244843"/>
                    <a:pt x="340215" y="240492"/>
                  </a:cubicBezTo>
                  <a:cubicBezTo>
                    <a:pt x="342675" y="236140"/>
                    <a:pt x="334577" y="232147"/>
                    <a:pt x="316280" y="233683"/>
                  </a:cubicBezTo>
                  <a:cubicBezTo>
                    <a:pt x="297983" y="235219"/>
                    <a:pt x="296958" y="216635"/>
                    <a:pt x="296958" y="212795"/>
                  </a:cubicBezTo>
                  <a:cubicBezTo>
                    <a:pt x="296958" y="208956"/>
                    <a:pt x="315973" y="193495"/>
                    <a:pt x="326838" y="192317"/>
                  </a:cubicBezTo>
                  <a:cubicBezTo>
                    <a:pt x="337457" y="190980"/>
                    <a:pt x="347721" y="187626"/>
                    <a:pt x="357077" y="182437"/>
                  </a:cubicBezTo>
                  <a:cubicBezTo>
                    <a:pt x="363292" y="179763"/>
                    <a:pt x="369792" y="177805"/>
                    <a:pt x="376451" y="176600"/>
                  </a:cubicBezTo>
                  <a:cubicBezTo>
                    <a:pt x="374862" y="171276"/>
                    <a:pt x="373376" y="164979"/>
                    <a:pt x="376553" y="164467"/>
                  </a:cubicBezTo>
                  <a:close/>
                </a:path>
              </a:pathLst>
            </a:custGeom>
            <a:grpFill/>
            <a:ln w="3841" cap="flat">
              <a:solidFill>
                <a:srgbClr val="FFFFFF"/>
              </a:solidFill>
              <a:prstDash val="solid"/>
              <a:miter/>
            </a:ln>
          </p:spPr>
          <p:txBody>
            <a:bodyPr rtlCol="0" anchor="ctr"/>
            <a:lstStyle/>
            <a:p>
              <a:endParaRPr lang="en-US" sz="1350"/>
            </a:p>
          </p:txBody>
        </p:sp>
        <p:sp>
          <p:nvSpPr>
            <p:cNvPr id="411" name="Freeform 410">
              <a:extLst>
                <a:ext uri="{FF2B5EF4-FFF2-40B4-BE49-F238E27FC236}">
                  <a16:creationId xmlns:a16="http://schemas.microsoft.com/office/drawing/2014/main" id="{CBD6B9A8-6405-7E4D-B548-97A4394EA60C}"/>
                </a:ext>
              </a:extLst>
            </p:cNvPr>
            <p:cNvSpPr/>
            <p:nvPr/>
          </p:nvSpPr>
          <p:spPr>
            <a:xfrm>
              <a:off x="5407069" y="3071050"/>
              <a:ext cx="220387" cy="168944"/>
            </a:xfrm>
            <a:custGeom>
              <a:avLst/>
              <a:gdLst>
                <a:gd name="connsiteX0" fmla="*/ 209111 w 220386"/>
                <a:gd name="connsiteY0" fmla="*/ 84933 h 168943"/>
                <a:gd name="connsiteX1" fmla="*/ 195426 w 220386"/>
                <a:gd name="connsiteY1" fmla="*/ 70700 h 168943"/>
                <a:gd name="connsiteX2" fmla="*/ 184356 w 220386"/>
                <a:gd name="connsiteY2" fmla="*/ 54779 h 168943"/>
                <a:gd name="connsiteX3" fmla="*/ 181691 w 220386"/>
                <a:gd name="connsiteY3" fmla="*/ 36604 h 168943"/>
                <a:gd name="connsiteX4" fmla="*/ 179589 w 220386"/>
                <a:gd name="connsiteY4" fmla="*/ 18942 h 168943"/>
                <a:gd name="connsiteX5" fmla="*/ 157448 w 220386"/>
                <a:gd name="connsiteY5" fmla="*/ 12133 h 168943"/>
                <a:gd name="connsiteX6" fmla="*/ 144789 w 220386"/>
                <a:gd name="connsiteY6" fmla="*/ 12133 h 168943"/>
                <a:gd name="connsiteX7" fmla="*/ 132642 w 220386"/>
                <a:gd name="connsiteY7" fmla="*/ 5887 h 168943"/>
                <a:gd name="connsiteX8" fmla="*/ 119983 w 220386"/>
                <a:gd name="connsiteY8" fmla="*/ 1894 h 168943"/>
                <a:gd name="connsiteX9" fmla="*/ 118804 w 220386"/>
                <a:gd name="connsiteY9" fmla="*/ 0 h 168943"/>
                <a:gd name="connsiteX10" fmla="*/ 111372 w 220386"/>
                <a:gd name="connsiteY10" fmla="*/ 3225 h 168943"/>
                <a:gd name="connsiteX11" fmla="*/ 102249 w 220386"/>
                <a:gd name="connsiteY11" fmla="*/ 12338 h 168943"/>
                <a:gd name="connsiteX12" fmla="*/ 86053 w 220386"/>
                <a:gd name="connsiteY12" fmla="*/ 14591 h 168943"/>
                <a:gd name="connsiteX13" fmla="*/ 79749 w 220386"/>
                <a:gd name="connsiteY13" fmla="*/ 28260 h 168943"/>
                <a:gd name="connsiteX14" fmla="*/ 76930 w 220386"/>
                <a:gd name="connsiteY14" fmla="*/ 38089 h 168943"/>
                <a:gd name="connsiteX15" fmla="*/ 69191 w 220386"/>
                <a:gd name="connsiteY15" fmla="*/ 44949 h 168943"/>
                <a:gd name="connsiteX16" fmla="*/ 57198 w 220386"/>
                <a:gd name="connsiteY16" fmla="*/ 57082 h 168943"/>
                <a:gd name="connsiteX17" fmla="*/ 53713 w 220386"/>
                <a:gd name="connsiteY17" fmla="*/ 69216 h 168943"/>
                <a:gd name="connsiteX18" fmla="*/ 38337 w 220386"/>
                <a:gd name="connsiteY18" fmla="*/ 74335 h 168943"/>
                <a:gd name="connsiteX19" fmla="*/ 26395 w 220386"/>
                <a:gd name="connsiteY19" fmla="*/ 80427 h 168943"/>
                <a:gd name="connsiteX20" fmla="*/ 8969 w 220386"/>
                <a:gd name="connsiteY20" fmla="*/ 79096 h 168943"/>
                <a:gd name="connsiteX21" fmla="*/ 8969 w 220386"/>
                <a:gd name="connsiteY21" fmla="*/ 81349 h 168943"/>
                <a:gd name="connsiteX22" fmla="*/ 12659 w 220386"/>
                <a:gd name="connsiteY22" fmla="*/ 100701 h 168943"/>
                <a:gd name="connsiteX23" fmla="*/ 13684 w 220386"/>
                <a:gd name="connsiteY23" fmla="*/ 122868 h 168943"/>
                <a:gd name="connsiteX24" fmla="*/ 0 w 220386"/>
                <a:gd name="connsiteY24" fmla="*/ 135974 h 168943"/>
                <a:gd name="connsiteX25" fmla="*/ 7893 w 220386"/>
                <a:gd name="connsiteY25" fmla="*/ 149029 h 168943"/>
                <a:gd name="connsiteX26" fmla="*/ 7483 w 220386"/>
                <a:gd name="connsiteY26" fmla="*/ 163107 h 168943"/>
                <a:gd name="connsiteX27" fmla="*/ 20194 w 220386"/>
                <a:gd name="connsiteY27" fmla="*/ 160036 h 168943"/>
                <a:gd name="connsiteX28" fmla="*/ 35569 w 220386"/>
                <a:gd name="connsiteY28" fmla="*/ 150155 h 168943"/>
                <a:gd name="connsiteX29" fmla="*/ 76572 w 220386"/>
                <a:gd name="connsiteY29" fmla="*/ 155275 h 168943"/>
                <a:gd name="connsiteX30" fmla="*/ 98354 w 220386"/>
                <a:gd name="connsiteY30" fmla="*/ 159063 h 168943"/>
                <a:gd name="connsiteX31" fmla="*/ 114550 w 220386"/>
                <a:gd name="connsiteY31" fmla="*/ 161367 h 168943"/>
                <a:gd name="connsiteX32" fmla="*/ 129925 w 220386"/>
                <a:gd name="connsiteY32" fmla="*/ 162903 h 168943"/>
                <a:gd name="connsiteX33" fmla="*/ 145301 w 220386"/>
                <a:gd name="connsiteY33" fmla="*/ 168022 h 168943"/>
                <a:gd name="connsiteX34" fmla="*/ 167084 w 220386"/>
                <a:gd name="connsiteY34" fmla="*/ 169558 h 168943"/>
                <a:gd name="connsiteX35" fmla="*/ 171286 w 220386"/>
                <a:gd name="connsiteY35" fmla="*/ 161213 h 168943"/>
                <a:gd name="connsiteX36" fmla="*/ 185381 w 220386"/>
                <a:gd name="connsiteY36" fmla="*/ 144524 h 168943"/>
                <a:gd name="connsiteX37" fmla="*/ 200757 w 220386"/>
                <a:gd name="connsiteY37" fmla="*/ 141196 h 168943"/>
                <a:gd name="connsiteX38" fmla="*/ 197272 w 220386"/>
                <a:gd name="connsiteY38" fmla="*/ 130496 h 168943"/>
                <a:gd name="connsiteX39" fmla="*/ 193581 w 220386"/>
                <a:gd name="connsiteY39" fmla="*/ 106588 h 168943"/>
                <a:gd name="connsiteX40" fmla="*/ 210443 w 220386"/>
                <a:gd name="connsiteY40" fmla="*/ 109455 h 168943"/>
                <a:gd name="connsiteX41" fmla="*/ 222590 w 220386"/>
                <a:gd name="connsiteY41" fmla="*/ 97527 h 168943"/>
                <a:gd name="connsiteX42" fmla="*/ 209111 w 220386"/>
                <a:gd name="connsiteY42" fmla="*/ 84933 h 16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386" h="168943">
                  <a:moveTo>
                    <a:pt x="209111" y="84933"/>
                  </a:moveTo>
                  <a:cubicBezTo>
                    <a:pt x="204908" y="83806"/>
                    <a:pt x="202294" y="73567"/>
                    <a:pt x="195426" y="70700"/>
                  </a:cubicBezTo>
                  <a:cubicBezTo>
                    <a:pt x="188559" y="67833"/>
                    <a:pt x="190301" y="58772"/>
                    <a:pt x="184356" y="54779"/>
                  </a:cubicBezTo>
                  <a:cubicBezTo>
                    <a:pt x="178411" y="50786"/>
                    <a:pt x="182203" y="42850"/>
                    <a:pt x="181691" y="36604"/>
                  </a:cubicBezTo>
                  <a:cubicBezTo>
                    <a:pt x="181178" y="30359"/>
                    <a:pt x="182767" y="20683"/>
                    <a:pt x="179589" y="18942"/>
                  </a:cubicBezTo>
                  <a:cubicBezTo>
                    <a:pt x="176412" y="17202"/>
                    <a:pt x="163240" y="9318"/>
                    <a:pt x="157448" y="12133"/>
                  </a:cubicBezTo>
                  <a:cubicBezTo>
                    <a:pt x="151657" y="14949"/>
                    <a:pt x="147198" y="17253"/>
                    <a:pt x="144789" y="12133"/>
                  </a:cubicBezTo>
                  <a:cubicBezTo>
                    <a:pt x="143149" y="7068"/>
                    <a:pt x="137722" y="4277"/>
                    <a:pt x="132642" y="5887"/>
                  </a:cubicBezTo>
                  <a:cubicBezTo>
                    <a:pt x="128004" y="7127"/>
                    <a:pt x="123067" y="5570"/>
                    <a:pt x="119983" y="1894"/>
                  </a:cubicBezTo>
                  <a:cubicBezTo>
                    <a:pt x="119468" y="1347"/>
                    <a:pt x="119068" y="703"/>
                    <a:pt x="118804" y="0"/>
                  </a:cubicBezTo>
                  <a:cubicBezTo>
                    <a:pt x="116122" y="523"/>
                    <a:pt x="113586" y="1624"/>
                    <a:pt x="111372" y="3225"/>
                  </a:cubicBezTo>
                  <a:cubicBezTo>
                    <a:pt x="107887" y="6246"/>
                    <a:pt x="107169" y="12338"/>
                    <a:pt x="102249" y="12338"/>
                  </a:cubicBezTo>
                  <a:cubicBezTo>
                    <a:pt x="97329" y="12338"/>
                    <a:pt x="91691" y="10085"/>
                    <a:pt x="86053" y="14591"/>
                  </a:cubicBezTo>
                  <a:cubicBezTo>
                    <a:pt x="81571" y="17622"/>
                    <a:pt x="79143" y="22887"/>
                    <a:pt x="79749" y="28260"/>
                  </a:cubicBezTo>
                  <a:cubicBezTo>
                    <a:pt x="80415" y="32048"/>
                    <a:pt x="81133" y="38089"/>
                    <a:pt x="76930" y="38089"/>
                  </a:cubicBezTo>
                  <a:cubicBezTo>
                    <a:pt x="72728" y="38089"/>
                    <a:pt x="73394" y="43209"/>
                    <a:pt x="69191" y="44949"/>
                  </a:cubicBezTo>
                  <a:cubicBezTo>
                    <a:pt x="63874" y="47438"/>
                    <a:pt x="59622" y="51740"/>
                    <a:pt x="57198" y="57082"/>
                  </a:cubicBezTo>
                  <a:cubicBezTo>
                    <a:pt x="56532" y="60871"/>
                    <a:pt x="56532" y="69216"/>
                    <a:pt x="53713" y="69216"/>
                  </a:cubicBezTo>
                  <a:cubicBezTo>
                    <a:pt x="50894" y="69216"/>
                    <a:pt x="41053" y="70752"/>
                    <a:pt x="38337" y="74335"/>
                  </a:cubicBezTo>
                  <a:cubicBezTo>
                    <a:pt x="35621" y="77919"/>
                    <a:pt x="32033" y="81912"/>
                    <a:pt x="26395" y="80427"/>
                  </a:cubicBezTo>
                  <a:cubicBezTo>
                    <a:pt x="20632" y="79516"/>
                    <a:pt x="14804" y="79071"/>
                    <a:pt x="8969" y="79096"/>
                  </a:cubicBezTo>
                  <a:cubicBezTo>
                    <a:pt x="9147" y="79836"/>
                    <a:pt x="9147" y="80609"/>
                    <a:pt x="8969" y="81349"/>
                  </a:cubicBezTo>
                  <a:cubicBezTo>
                    <a:pt x="6355" y="87970"/>
                    <a:pt x="7791" y="95503"/>
                    <a:pt x="12659" y="100701"/>
                  </a:cubicBezTo>
                  <a:cubicBezTo>
                    <a:pt x="16862" y="104694"/>
                    <a:pt x="18451" y="120615"/>
                    <a:pt x="13684" y="122868"/>
                  </a:cubicBezTo>
                  <a:cubicBezTo>
                    <a:pt x="8918" y="125121"/>
                    <a:pt x="0" y="131981"/>
                    <a:pt x="0" y="135974"/>
                  </a:cubicBezTo>
                  <a:cubicBezTo>
                    <a:pt x="0" y="139967"/>
                    <a:pt x="9482" y="143346"/>
                    <a:pt x="7893" y="149029"/>
                  </a:cubicBezTo>
                  <a:cubicBezTo>
                    <a:pt x="7035" y="153673"/>
                    <a:pt x="6896" y="158421"/>
                    <a:pt x="7483" y="163107"/>
                  </a:cubicBezTo>
                  <a:cubicBezTo>
                    <a:pt x="11942" y="163107"/>
                    <a:pt x="16401" y="164183"/>
                    <a:pt x="20194" y="160036"/>
                  </a:cubicBezTo>
                  <a:cubicBezTo>
                    <a:pt x="23986" y="155889"/>
                    <a:pt x="26549" y="150155"/>
                    <a:pt x="35569" y="150155"/>
                  </a:cubicBezTo>
                  <a:cubicBezTo>
                    <a:pt x="44590" y="150155"/>
                    <a:pt x="72164" y="150155"/>
                    <a:pt x="76572" y="155275"/>
                  </a:cubicBezTo>
                  <a:cubicBezTo>
                    <a:pt x="80979" y="160394"/>
                    <a:pt x="91947" y="156043"/>
                    <a:pt x="98354" y="159063"/>
                  </a:cubicBezTo>
                  <a:cubicBezTo>
                    <a:pt x="104760" y="162083"/>
                    <a:pt x="113730" y="165155"/>
                    <a:pt x="114550" y="161367"/>
                  </a:cubicBezTo>
                  <a:cubicBezTo>
                    <a:pt x="115370" y="157578"/>
                    <a:pt x="123724" y="166486"/>
                    <a:pt x="129925" y="162903"/>
                  </a:cubicBezTo>
                  <a:cubicBezTo>
                    <a:pt x="136127" y="159319"/>
                    <a:pt x="141867" y="170428"/>
                    <a:pt x="145301" y="168022"/>
                  </a:cubicBezTo>
                  <a:cubicBezTo>
                    <a:pt x="148735" y="165616"/>
                    <a:pt x="163598" y="165770"/>
                    <a:pt x="167084" y="169558"/>
                  </a:cubicBezTo>
                  <a:cubicBezTo>
                    <a:pt x="170569" y="173346"/>
                    <a:pt x="171286" y="165718"/>
                    <a:pt x="171286" y="161213"/>
                  </a:cubicBezTo>
                  <a:cubicBezTo>
                    <a:pt x="171286" y="156708"/>
                    <a:pt x="185381" y="144524"/>
                    <a:pt x="185381" y="144524"/>
                  </a:cubicBezTo>
                  <a:cubicBezTo>
                    <a:pt x="190649" y="144229"/>
                    <a:pt x="195838" y="143106"/>
                    <a:pt x="200757" y="141196"/>
                  </a:cubicBezTo>
                  <a:cubicBezTo>
                    <a:pt x="199022" y="137842"/>
                    <a:pt x="197845" y="134228"/>
                    <a:pt x="197272" y="130496"/>
                  </a:cubicBezTo>
                  <a:cubicBezTo>
                    <a:pt x="194606" y="117953"/>
                    <a:pt x="190404" y="110581"/>
                    <a:pt x="193581" y="106588"/>
                  </a:cubicBezTo>
                  <a:cubicBezTo>
                    <a:pt x="196759" y="102595"/>
                    <a:pt x="205677" y="111708"/>
                    <a:pt x="210443" y="109455"/>
                  </a:cubicBezTo>
                  <a:cubicBezTo>
                    <a:pt x="215210" y="107202"/>
                    <a:pt x="223615" y="102595"/>
                    <a:pt x="222590" y="97527"/>
                  </a:cubicBezTo>
                  <a:cubicBezTo>
                    <a:pt x="219983" y="91684"/>
                    <a:pt x="215121" y="87142"/>
                    <a:pt x="209111" y="84933"/>
                  </a:cubicBezTo>
                  <a:close/>
                </a:path>
              </a:pathLst>
            </a:custGeom>
            <a:grpFill/>
            <a:ln w="3841" cap="flat">
              <a:solidFill>
                <a:srgbClr val="FFFFFF"/>
              </a:solidFill>
              <a:prstDash val="solid"/>
              <a:miter/>
            </a:ln>
          </p:spPr>
          <p:txBody>
            <a:bodyPr rtlCol="0" anchor="ctr"/>
            <a:lstStyle/>
            <a:p>
              <a:endParaRPr lang="en-US" sz="1350"/>
            </a:p>
          </p:txBody>
        </p:sp>
        <p:sp>
          <p:nvSpPr>
            <p:cNvPr id="412" name="Freeform 411">
              <a:extLst>
                <a:ext uri="{FF2B5EF4-FFF2-40B4-BE49-F238E27FC236}">
                  <a16:creationId xmlns:a16="http://schemas.microsoft.com/office/drawing/2014/main" id="{1BEC582E-2F90-544E-A1A4-D86747BD1024}"/>
                </a:ext>
              </a:extLst>
            </p:cNvPr>
            <p:cNvSpPr/>
            <p:nvPr/>
          </p:nvSpPr>
          <p:spPr>
            <a:xfrm>
              <a:off x="5352759" y="3001985"/>
              <a:ext cx="169134" cy="87032"/>
            </a:xfrm>
            <a:custGeom>
              <a:avLst/>
              <a:gdLst>
                <a:gd name="connsiteX0" fmla="*/ 56821 w 169133"/>
                <a:gd name="connsiteY0" fmla="*/ 62256 h 87031"/>
                <a:gd name="connsiteX1" fmla="*/ 86906 w 169133"/>
                <a:gd name="connsiteY1" fmla="*/ 62256 h 87031"/>
                <a:gd name="connsiteX2" fmla="*/ 100898 w 169133"/>
                <a:gd name="connsiteY2" fmla="*/ 68092 h 87031"/>
                <a:gd name="connsiteX3" fmla="*/ 123449 w 169133"/>
                <a:gd name="connsiteY3" fmla="*/ 80840 h 87031"/>
                <a:gd name="connsiteX4" fmla="*/ 135494 w 169133"/>
                <a:gd name="connsiteY4" fmla="*/ 89236 h 87031"/>
                <a:gd name="connsiteX5" fmla="*/ 140106 w 169133"/>
                <a:gd name="connsiteY5" fmla="*/ 83655 h 87031"/>
                <a:gd name="connsiteX6" fmla="*/ 156302 w 169133"/>
                <a:gd name="connsiteY6" fmla="*/ 81403 h 87031"/>
                <a:gd name="connsiteX7" fmla="*/ 165425 w 169133"/>
                <a:gd name="connsiteY7" fmla="*/ 72290 h 87031"/>
                <a:gd name="connsiteX8" fmla="*/ 172857 w 169133"/>
                <a:gd name="connsiteY8" fmla="*/ 69065 h 87031"/>
                <a:gd name="connsiteX9" fmla="*/ 167732 w 169133"/>
                <a:gd name="connsiteY9" fmla="*/ 53348 h 87031"/>
                <a:gd name="connsiteX10" fmla="*/ 160351 w 169133"/>
                <a:gd name="connsiteY10" fmla="*/ 38552 h 87031"/>
                <a:gd name="connsiteX11" fmla="*/ 157686 w 169133"/>
                <a:gd name="connsiteY11" fmla="*/ 24320 h 87031"/>
                <a:gd name="connsiteX12" fmla="*/ 153688 w 169133"/>
                <a:gd name="connsiteY12" fmla="*/ 17767 h 87031"/>
                <a:gd name="connsiteX13" fmla="*/ 130983 w 169133"/>
                <a:gd name="connsiteY13" fmla="*/ 16180 h 87031"/>
                <a:gd name="connsiteX14" fmla="*/ 107048 w 169133"/>
                <a:gd name="connsiteY14" fmla="*/ 822 h 87031"/>
                <a:gd name="connsiteX15" fmla="*/ 81422 w 169133"/>
                <a:gd name="connsiteY15" fmla="*/ 1231 h 87031"/>
                <a:gd name="connsiteX16" fmla="*/ 79269 w 169133"/>
                <a:gd name="connsiteY16" fmla="*/ 26573 h 87031"/>
                <a:gd name="connsiteX17" fmla="*/ 59947 w 169133"/>
                <a:gd name="connsiteY17" fmla="*/ 36453 h 87031"/>
                <a:gd name="connsiteX18" fmla="*/ 38882 w 169133"/>
                <a:gd name="connsiteY18" fmla="*/ 9883 h 87031"/>
                <a:gd name="connsiteX19" fmla="*/ 15972 w 169133"/>
                <a:gd name="connsiteY19" fmla="*/ 21300 h 87031"/>
                <a:gd name="connsiteX20" fmla="*/ 6491 w 169133"/>
                <a:gd name="connsiteY20" fmla="*/ 41778 h 87031"/>
                <a:gd name="connsiteX21" fmla="*/ 2954 w 169133"/>
                <a:gd name="connsiteY21" fmla="*/ 66044 h 87031"/>
                <a:gd name="connsiteX22" fmla="*/ 3569 w 169133"/>
                <a:gd name="connsiteY22" fmla="*/ 67375 h 87031"/>
                <a:gd name="connsiteX23" fmla="*/ 22430 w 169133"/>
                <a:gd name="connsiteY23" fmla="*/ 62256 h 87031"/>
                <a:gd name="connsiteX24" fmla="*/ 56821 w 169133"/>
                <a:gd name="connsiteY24" fmla="*/ 62256 h 8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133" h="87031">
                  <a:moveTo>
                    <a:pt x="56821" y="62256"/>
                  </a:moveTo>
                  <a:cubicBezTo>
                    <a:pt x="63227" y="62256"/>
                    <a:pt x="78296" y="65788"/>
                    <a:pt x="86906" y="62256"/>
                  </a:cubicBezTo>
                  <a:cubicBezTo>
                    <a:pt x="95517" y="58723"/>
                    <a:pt x="95517" y="69269"/>
                    <a:pt x="100898" y="68092"/>
                  </a:cubicBezTo>
                  <a:cubicBezTo>
                    <a:pt x="106280" y="66915"/>
                    <a:pt x="116991" y="75055"/>
                    <a:pt x="123449" y="80840"/>
                  </a:cubicBezTo>
                  <a:cubicBezTo>
                    <a:pt x="127233" y="83955"/>
                    <a:pt x="131260" y="86763"/>
                    <a:pt x="135494" y="89236"/>
                  </a:cubicBezTo>
                  <a:cubicBezTo>
                    <a:pt x="136638" y="87083"/>
                    <a:pt x="138207" y="85185"/>
                    <a:pt x="140106" y="83655"/>
                  </a:cubicBezTo>
                  <a:cubicBezTo>
                    <a:pt x="145744" y="79150"/>
                    <a:pt x="151382" y="81403"/>
                    <a:pt x="156302" y="81403"/>
                  </a:cubicBezTo>
                  <a:cubicBezTo>
                    <a:pt x="161222" y="81403"/>
                    <a:pt x="161940" y="75310"/>
                    <a:pt x="165425" y="72290"/>
                  </a:cubicBezTo>
                  <a:cubicBezTo>
                    <a:pt x="167638" y="70688"/>
                    <a:pt x="170174" y="69588"/>
                    <a:pt x="172857" y="69065"/>
                  </a:cubicBezTo>
                  <a:cubicBezTo>
                    <a:pt x="170961" y="64867"/>
                    <a:pt x="170858" y="56727"/>
                    <a:pt x="167732" y="53348"/>
                  </a:cubicBezTo>
                  <a:cubicBezTo>
                    <a:pt x="164605" y="49969"/>
                    <a:pt x="158762" y="42494"/>
                    <a:pt x="160351" y="38552"/>
                  </a:cubicBezTo>
                  <a:cubicBezTo>
                    <a:pt x="162336" y="33697"/>
                    <a:pt x="161294" y="28131"/>
                    <a:pt x="157686" y="24320"/>
                  </a:cubicBezTo>
                  <a:cubicBezTo>
                    <a:pt x="155918" y="22433"/>
                    <a:pt x="154557" y="20202"/>
                    <a:pt x="153688" y="17767"/>
                  </a:cubicBezTo>
                  <a:cubicBezTo>
                    <a:pt x="146206" y="16370"/>
                    <a:pt x="138587" y="15838"/>
                    <a:pt x="130983" y="16180"/>
                  </a:cubicBezTo>
                  <a:cubicBezTo>
                    <a:pt x="126730" y="17716"/>
                    <a:pt x="109867" y="3279"/>
                    <a:pt x="107048" y="822"/>
                  </a:cubicBezTo>
                  <a:cubicBezTo>
                    <a:pt x="105203" y="-663"/>
                    <a:pt x="92698" y="105"/>
                    <a:pt x="81422" y="1231"/>
                  </a:cubicBezTo>
                  <a:cubicBezTo>
                    <a:pt x="74964" y="8962"/>
                    <a:pt x="79628" y="14696"/>
                    <a:pt x="79269" y="26573"/>
                  </a:cubicBezTo>
                  <a:cubicBezTo>
                    <a:pt x="78911" y="38450"/>
                    <a:pt x="66610" y="36453"/>
                    <a:pt x="59947" y="36453"/>
                  </a:cubicBezTo>
                  <a:cubicBezTo>
                    <a:pt x="53284" y="36453"/>
                    <a:pt x="42367" y="14849"/>
                    <a:pt x="38882" y="9883"/>
                  </a:cubicBezTo>
                  <a:cubicBezTo>
                    <a:pt x="35397" y="4917"/>
                    <a:pt x="24070" y="15975"/>
                    <a:pt x="15972" y="21300"/>
                  </a:cubicBezTo>
                  <a:cubicBezTo>
                    <a:pt x="7875" y="26624"/>
                    <a:pt x="12128" y="36658"/>
                    <a:pt x="6491" y="41778"/>
                  </a:cubicBezTo>
                  <a:cubicBezTo>
                    <a:pt x="-559" y="47866"/>
                    <a:pt x="-2065" y="58201"/>
                    <a:pt x="2954" y="66044"/>
                  </a:cubicBezTo>
                  <a:cubicBezTo>
                    <a:pt x="3210" y="66505"/>
                    <a:pt x="3364" y="66966"/>
                    <a:pt x="3569" y="67375"/>
                  </a:cubicBezTo>
                  <a:cubicBezTo>
                    <a:pt x="10191" y="67304"/>
                    <a:pt x="16684" y="65542"/>
                    <a:pt x="22430" y="62256"/>
                  </a:cubicBezTo>
                  <a:cubicBezTo>
                    <a:pt x="29913" y="56471"/>
                    <a:pt x="50363" y="62256"/>
                    <a:pt x="56821" y="62256"/>
                  </a:cubicBezTo>
                  <a:close/>
                </a:path>
              </a:pathLst>
            </a:custGeom>
            <a:grpFill/>
            <a:ln w="3841" cap="flat">
              <a:solidFill>
                <a:srgbClr val="FFFFFF"/>
              </a:solidFill>
              <a:prstDash val="solid"/>
              <a:miter/>
            </a:ln>
          </p:spPr>
          <p:txBody>
            <a:bodyPr rtlCol="0" anchor="ctr"/>
            <a:lstStyle/>
            <a:p>
              <a:endParaRPr lang="en-US" sz="1350"/>
            </a:p>
          </p:txBody>
        </p:sp>
        <p:sp>
          <p:nvSpPr>
            <p:cNvPr id="413" name="Freeform 412">
              <a:extLst>
                <a:ext uri="{FF2B5EF4-FFF2-40B4-BE49-F238E27FC236}">
                  <a16:creationId xmlns:a16="http://schemas.microsoft.com/office/drawing/2014/main" id="{F8F51B90-51BF-9141-BF91-BBE4D51748F1}"/>
                </a:ext>
              </a:extLst>
            </p:cNvPr>
            <p:cNvSpPr/>
            <p:nvPr/>
          </p:nvSpPr>
          <p:spPr>
            <a:xfrm>
              <a:off x="5351825" y="3061823"/>
              <a:ext cx="133257" cy="87032"/>
            </a:xfrm>
            <a:custGeom>
              <a:avLst/>
              <a:gdLst>
                <a:gd name="connsiteX0" fmla="*/ 17778 w 133256"/>
                <a:gd name="connsiteY0" fmla="*/ 44141 h 87031"/>
                <a:gd name="connsiteX1" fmla="*/ 32026 w 133256"/>
                <a:gd name="connsiteY1" fmla="*/ 49824 h 87031"/>
                <a:gd name="connsiteX2" fmla="*/ 45198 w 133256"/>
                <a:gd name="connsiteY2" fmla="*/ 58322 h 87031"/>
                <a:gd name="connsiteX3" fmla="*/ 45198 w 133256"/>
                <a:gd name="connsiteY3" fmla="*/ 76548 h 87031"/>
                <a:gd name="connsiteX4" fmla="*/ 63854 w 133256"/>
                <a:gd name="connsiteY4" fmla="*/ 88476 h 87031"/>
                <a:gd name="connsiteX5" fmla="*/ 81280 w 133256"/>
                <a:gd name="connsiteY5" fmla="*/ 89808 h 87031"/>
                <a:gd name="connsiteX6" fmla="*/ 93222 w 133256"/>
                <a:gd name="connsiteY6" fmla="*/ 83715 h 87031"/>
                <a:gd name="connsiteX7" fmla="*/ 108598 w 133256"/>
                <a:gd name="connsiteY7" fmla="*/ 78596 h 87031"/>
                <a:gd name="connsiteX8" fmla="*/ 112083 w 133256"/>
                <a:gd name="connsiteY8" fmla="*/ 66462 h 87031"/>
                <a:gd name="connsiteX9" fmla="*/ 124076 w 133256"/>
                <a:gd name="connsiteY9" fmla="*/ 54329 h 87031"/>
                <a:gd name="connsiteX10" fmla="*/ 131816 w 133256"/>
                <a:gd name="connsiteY10" fmla="*/ 47469 h 87031"/>
                <a:gd name="connsiteX11" fmla="*/ 134634 w 133256"/>
                <a:gd name="connsiteY11" fmla="*/ 37640 h 87031"/>
                <a:gd name="connsiteX12" fmla="*/ 136326 w 133256"/>
                <a:gd name="connsiteY12" fmla="*/ 29551 h 87031"/>
                <a:gd name="connsiteX13" fmla="*/ 124282 w 133256"/>
                <a:gd name="connsiteY13" fmla="*/ 21155 h 87031"/>
                <a:gd name="connsiteX14" fmla="*/ 101730 w 133256"/>
                <a:gd name="connsiteY14" fmla="*/ 8407 h 87031"/>
                <a:gd name="connsiteX15" fmla="*/ 87738 w 133256"/>
                <a:gd name="connsiteY15" fmla="*/ 2571 h 87031"/>
                <a:gd name="connsiteX16" fmla="*/ 57653 w 133256"/>
                <a:gd name="connsiteY16" fmla="*/ 2571 h 87031"/>
                <a:gd name="connsiteX17" fmla="*/ 23262 w 133256"/>
                <a:gd name="connsiteY17" fmla="*/ 2571 h 87031"/>
                <a:gd name="connsiteX18" fmla="*/ 4401 w 133256"/>
                <a:gd name="connsiteY18" fmla="*/ 7691 h 87031"/>
                <a:gd name="connsiteX19" fmla="*/ 2044 w 133256"/>
                <a:gd name="connsiteY19" fmla="*/ 35541 h 87031"/>
                <a:gd name="connsiteX20" fmla="*/ 3274 w 133256"/>
                <a:gd name="connsiteY20" fmla="*/ 42657 h 87031"/>
                <a:gd name="connsiteX21" fmla="*/ 17778 w 133256"/>
                <a:gd name="connsiteY21" fmla="*/ 44141 h 8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256" h="87031">
                  <a:moveTo>
                    <a:pt x="17778" y="44141"/>
                  </a:moveTo>
                  <a:cubicBezTo>
                    <a:pt x="20443" y="48083"/>
                    <a:pt x="28900" y="51514"/>
                    <a:pt x="32026" y="49824"/>
                  </a:cubicBezTo>
                  <a:cubicBezTo>
                    <a:pt x="35153" y="48135"/>
                    <a:pt x="45198" y="53766"/>
                    <a:pt x="45198" y="58322"/>
                  </a:cubicBezTo>
                  <a:cubicBezTo>
                    <a:pt x="45198" y="62879"/>
                    <a:pt x="42584" y="76548"/>
                    <a:pt x="45198" y="76548"/>
                  </a:cubicBezTo>
                  <a:cubicBezTo>
                    <a:pt x="47812" y="76548"/>
                    <a:pt x="62829" y="81667"/>
                    <a:pt x="63854" y="88476"/>
                  </a:cubicBezTo>
                  <a:cubicBezTo>
                    <a:pt x="69690" y="88451"/>
                    <a:pt x="75517" y="88896"/>
                    <a:pt x="81280" y="89808"/>
                  </a:cubicBezTo>
                  <a:cubicBezTo>
                    <a:pt x="86918" y="91292"/>
                    <a:pt x="90403" y="87555"/>
                    <a:pt x="93222" y="83715"/>
                  </a:cubicBezTo>
                  <a:cubicBezTo>
                    <a:pt x="96041" y="79876"/>
                    <a:pt x="105882" y="78596"/>
                    <a:pt x="108598" y="78596"/>
                  </a:cubicBezTo>
                  <a:cubicBezTo>
                    <a:pt x="111314" y="78596"/>
                    <a:pt x="111417" y="70251"/>
                    <a:pt x="112083" y="66462"/>
                  </a:cubicBezTo>
                  <a:cubicBezTo>
                    <a:pt x="114507" y="61120"/>
                    <a:pt x="118760" y="56818"/>
                    <a:pt x="124076" y="54329"/>
                  </a:cubicBezTo>
                  <a:cubicBezTo>
                    <a:pt x="128279" y="52793"/>
                    <a:pt x="127561" y="47469"/>
                    <a:pt x="131816" y="47469"/>
                  </a:cubicBezTo>
                  <a:cubicBezTo>
                    <a:pt x="136069" y="47469"/>
                    <a:pt x="135301" y="41428"/>
                    <a:pt x="134634" y="37640"/>
                  </a:cubicBezTo>
                  <a:cubicBezTo>
                    <a:pt x="134255" y="34830"/>
                    <a:pt x="134852" y="31974"/>
                    <a:pt x="136326" y="29551"/>
                  </a:cubicBezTo>
                  <a:cubicBezTo>
                    <a:pt x="132093" y="27079"/>
                    <a:pt x="128065" y="24271"/>
                    <a:pt x="124282" y="21155"/>
                  </a:cubicBezTo>
                  <a:cubicBezTo>
                    <a:pt x="117823" y="15370"/>
                    <a:pt x="107060" y="7230"/>
                    <a:pt x="101730" y="8407"/>
                  </a:cubicBezTo>
                  <a:cubicBezTo>
                    <a:pt x="96400" y="9585"/>
                    <a:pt x="96605" y="-910"/>
                    <a:pt x="87738" y="2571"/>
                  </a:cubicBezTo>
                  <a:cubicBezTo>
                    <a:pt x="78871" y="6052"/>
                    <a:pt x="64059" y="2571"/>
                    <a:pt x="57653" y="2571"/>
                  </a:cubicBezTo>
                  <a:cubicBezTo>
                    <a:pt x="51246" y="2571"/>
                    <a:pt x="30745" y="-3214"/>
                    <a:pt x="23262" y="2571"/>
                  </a:cubicBezTo>
                  <a:cubicBezTo>
                    <a:pt x="17516" y="5857"/>
                    <a:pt x="11023" y="7620"/>
                    <a:pt x="4401" y="7691"/>
                  </a:cubicBezTo>
                  <a:cubicBezTo>
                    <a:pt x="8950" y="16673"/>
                    <a:pt x="8038" y="27449"/>
                    <a:pt x="2044" y="35541"/>
                  </a:cubicBezTo>
                  <a:cubicBezTo>
                    <a:pt x="-1800" y="40200"/>
                    <a:pt x="455" y="40660"/>
                    <a:pt x="3274" y="42657"/>
                  </a:cubicBezTo>
                  <a:cubicBezTo>
                    <a:pt x="9117" y="42042"/>
                    <a:pt x="15677" y="40916"/>
                    <a:pt x="17778" y="44141"/>
                  </a:cubicBezTo>
                  <a:close/>
                </a:path>
              </a:pathLst>
            </a:custGeom>
            <a:grpFill/>
            <a:ln w="3841" cap="flat">
              <a:solidFill>
                <a:srgbClr val="FFFFFF"/>
              </a:solidFill>
              <a:prstDash val="solid"/>
              <a:miter/>
            </a:ln>
          </p:spPr>
          <p:txBody>
            <a:bodyPr rtlCol="0" anchor="ctr"/>
            <a:lstStyle/>
            <a:p>
              <a:endParaRPr lang="en-US" sz="1350"/>
            </a:p>
          </p:txBody>
        </p:sp>
        <p:sp>
          <p:nvSpPr>
            <p:cNvPr id="414" name="Freeform 413">
              <a:extLst>
                <a:ext uri="{FF2B5EF4-FFF2-40B4-BE49-F238E27FC236}">
                  <a16:creationId xmlns:a16="http://schemas.microsoft.com/office/drawing/2014/main" id="{1116258A-0CF5-9B4D-B412-4728AD71CC4C}"/>
                </a:ext>
              </a:extLst>
            </p:cNvPr>
            <p:cNvSpPr/>
            <p:nvPr/>
          </p:nvSpPr>
          <p:spPr>
            <a:xfrm>
              <a:off x="5011309" y="3366855"/>
              <a:ext cx="102505" cy="56315"/>
            </a:xfrm>
            <a:custGeom>
              <a:avLst/>
              <a:gdLst>
                <a:gd name="connsiteX0" fmla="*/ 94599 w 102505"/>
                <a:gd name="connsiteY0" fmla="*/ 25700 h 56314"/>
                <a:gd name="connsiteX1" fmla="*/ 82452 w 102505"/>
                <a:gd name="connsiteY1" fmla="*/ 18891 h 56314"/>
                <a:gd name="connsiteX2" fmla="*/ 82452 w 102505"/>
                <a:gd name="connsiteY2" fmla="*/ 8140 h 56314"/>
                <a:gd name="connsiteX3" fmla="*/ 68768 w 102505"/>
                <a:gd name="connsiteY3" fmla="*/ 1638 h 56314"/>
                <a:gd name="connsiteX4" fmla="*/ 52572 w 102505"/>
                <a:gd name="connsiteY4" fmla="*/ 2406 h 56314"/>
                <a:gd name="connsiteX5" fmla="*/ 32379 w 102505"/>
                <a:gd name="connsiteY5" fmla="*/ 3174 h 56314"/>
                <a:gd name="connsiteX6" fmla="*/ 29201 w 102505"/>
                <a:gd name="connsiteY6" fmla="*/ 6963 h 56314"/>
                <a:gd name="connsiteX7" fmla="*/ 17054 w 102505"/>
                <a:gd name="connsiteY7" fmla="*/ 17765 h 56314"/>
                <a:gd name="connsiteX8" fmla="*/ 1678 w 102505"/>
                <a:gd name="connsiteY8" fmla="*/ 38243 h 56314"/>
                <a:gd name="connsiteX9" fmla="*/ 4805 w 102505"/>
                <a:gd name="connsiteY9" fmla="*/ 46741 h 56314"/>
                <a:gd name="connsiteX10" fmla="*/ 15363 w 102505"/>
                <a:gd name="connsiteY10" fmla="*/ 47867 h 56314"/>
                <a:gd name="connsiteX11" fmla="*/ 19565 w 102505"/>
                <a:gd name="connsiteY11" fmla="*/ 60410 h 56314"/>
                <a:gd name="connsiteX12" fmla="*/ 19565 w 102505"/>
                <a:gd name="connsiteY12" fmla="*/ 60820 h 56314"/>
                <a:gd name="connsiteX13" fmla="*/ 40066 w 102505"/>
                <a:gd name="connsiteY13" fmla="*/ 59284 h 56314"/>
                <a:gd name="connsiteX14" fmla="*/ 52008 w 102505"/>
                <a:gd name="connsiteY14" fmla="*/ 41059 h 56314"/>
                <a:gd name="connsiteX15" fmla="*/ 65385 w 102505"/>
                <a:gd name="connsiteY15" fmla="*/ 58516 h 56314"/>
                <a:gd name="connsiteX16" fmla="*/ 71843 w 102505"/>
                <a:gd name="connsiteY16" fmla="*/ 49301 h 56314"/>
                <a:gd name="connsiteX17" fmla="*/ 80249 w 102505"/>
                <a:gd name="connsiteY17" fmla="*/ 44181 h 56314"/>
                <a:gd name="connsiteX18" fmla="*/ 91524 w 102505"/>
                <a:gd name="connsiteY18" fmla="*/ 41110 h 56314"/>
                <a:gd name="connsiteX19" fmla="*/ 98546 w 102505"/>
                <a:gd name="connsiteY19" fmla="*/ 38089 h 56314"/>
                <a:gd name="connsiteX20" fmla="*/ 102082 w 102505"/>
                <a:gd name="connsiteY20" fmla="*/ 31997 h 56314"/>
                <a:gd name="connsiteX21" fmla="*/ 106695 w 102505"/>
                <a:gd name="connsiteY21" fmla="*/ 27389 h 56314"/>
                <a:gd name="connsiteX22" fmla="*/ 94599 w 102505"/>
                <a:gd name="connsiteY22" fmla="*/ 25700 h 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2505" h="56314">
                  <a:moveTo>
                    <a:pt x="94599" y="25700"/>
                  </a:moveTo>
                  <a:cubicBezTo>
                    <a:pt x="89833" y="28004"/>
                    <a:pt x="82452" y="21144"/>
                    <a:pt x="82452" y="18891"/>
                  </a:cubicBezTo>
                  <a:cubicBezTo>
                    <a:pt x="81957" y="15325"/>
                    <a:pt x="81957" y="11707"/>
                    <a:pt x="82452" y="8140"/>
                  </a:cubicBezTo>
                  <a:cubicBezTo>
                    <a:pt x="78082" y="5593"/>
                    <a:pt x="73504" y="3418"/>
                    <a:pt x="68768" y="1638"/>
                  </a:cubicBezTo>
                  <a:cubicBezTo>
                    <a:pt x="63574" y="-792"/>
                    <a:pt x="57513" y="-504"/>
                    <a:pt x="52572" y="2406"/>
                  </a:cubicBezTo>
                  <a:cubicBezTo>
                    <a:pt x="48984" y="4352"/>
                    <a:pt x="39093" y="3788"/>
                    <a:pt x="32379" y="3174"/>
                  </a:cubicBezTo>
                  <a:cubicBezTo>
                    <a:pt x="31815" y="5427"/>
                    <a:pt x="30892" y="6963"/>
                    <a:pt x="29201" y="6963"/>
                  </a:cubicBezTo>
                  <a:cubicBezTo>
                    <a:pt x="23309" y="7717"/>
                    <a:pt x="18485" y="12007"/>
                    <a:pt x="17054" y="17765"/>
                  </a:cubicBezTo>
                  <a:cubicBezTo>
                    <a:pt x="15978" y="23447"/>
                    <a:pt x="4907" y="28004"/>
                    <a:pt x="1678" y="38243"/>
                  </a:cubicBezTo>
                  <a:cubicBezTo>
                    <a:pt x="-1551" y="48482"/>
                    <a:pt x="89" y="52987"/>
                    <a:pt x="4805" y="46741"/>
                  </a:cubicBezTo>
                  <a:cubicBezTo>
                    <a:pt x="9520" y="40495"/>
                    <a:pt x="15363" y="42799"/>
                    <a:pt x="15363" y="47867"/>
                  </a:cubicBezTo>
                  <a:cubicBezTo>
                    <a:pt x="15363" y="52936"/>
                    <a:pt x="21718" y="53550"/>
                    <a:pt x="19565" y="60410"/>
                  </a:cubicBezTo>
                  <a:cubicBezTo>
                    <a:pt x="19590" y="60546"/>
                    <a:pt x="19590" y="60685"/>
                    <a:pt x="19565" y="60820"/>
                  </a:cubicBezTo>
                  <a:cubicBezTo>
                    <a:pt x="26792" y="60154"/>
                    <a:pt x="36837" y="59284"/>
                    <a:pt x="40066" y="59284"/>
                  </a:cubicBezTo>
                  <a:cubicBezTo>
                    <a:pt x="45192" y="59284"/>
                    <a:pt x="49907" y="42594"/>
                    <a:pt x="52008" y="41059"/>
                  </a:cubicBezTo>
                  <a:cubicBezTo>
                    <a:pt x="54110" y="39523"/>
                    <a:pt x="59748" y="53192"/>
                    <a:pt x="65385" y="58516"/>
                  </a:cubicBezTo>
                  <a:cubicBezTo>
                    <a:pt x="71023" y="63840"/>
                    <a:pt x="71843" y="53960"/>
                    <a:pt x="71843" y="49301"/>
                  </a:cubicBezTo>
                  <a:cubicBezTo>
                    <a:pt x="71843" y="44642"/>
                    <a:pt x="76968" y="43260"/>
                    <a:pt x="80249" y="44181"/>
                  </a:cubicBezTo>
                  <a:cubicBezTo>
                    <a:pt x="83529" y="45103"/>
                    <a:pt x="91524" y="46434"/>
                    <a:pt x="91524" y="41110"/>
                  </a:cubicBezTo>
                  <a:cubicBezTo>
                    <a:pt x="91524" y="35785"/>
                    <a:pt x="95727" y="38089"/>
                    <a:pt x="98546" y="38089"/>
                  </a:cubicBezTo>
                  <a:cubicBezTo>
                    <a:pt x="101365" y="38089"/>
                    <a:pt x="102082" y="31997"/>
                    <a:pt x="102082" y="31997"/>
                  </a:cubicBezTo>
                  <a:lnTo>
                    <a:pt x="106695" y="27389"/>
                  </a:lnTo>
                  <a:cubicBezTo>
                    <a:pt x="103158" y="24945"/>
                    <a:pt x="98672" y="24319"/>
                    <a:pt x="94599" y="25700"/>
                  </a:cubicBezTo>
                  <a:close/>
                </a:path>
              </a:pathLst>
            </a:custGeom>
            <a:grpFill/>
            <a:ln w="3841" cap="flat">
              <a:solidFill>
                <a:srgbClr val="FFFFFF"/>
              </a:solidFill>
              <a:prstDash val="solid"/>
              <a:miter/>
            </a:ln>
          </p:spPr>
          <p:txBody>
            <a:bodyPr rtlCol="0" anchor="ctr"/>
            <a:lstStyle/>
            <a:p>
              <a:endParaRPr lang="en-US" sz="1350"/>
            </a:p>
          </p:txBody>
        </p:sp>
        <p:sp>
          <p:nvSpPr>
            <p:cNvPr id="415" name="Freeform 414">
              <a:extLst>
                <a:ext uri="{FF2B5EF4-FFF2-40B4-BE49-F238E27FC236}">
                  <a16:creationId xmlns:a16="http://schemas.microsoft.com/office/drawing/2014/main" id="{FF2F03C5-279D-9E44-8BF6-EB51B160160C}"/>
                </a:ext>
              </a:extLst>
            </p:cNvPr>
            <p:cNvSpPr/>
            <p:nvPr/>
          </p:nvSpPr>
          <p:spPr>
            <a:xfrm>
              <a:off x="5008077" y="3120796"/>
              <a:ext cx="210136" cy="255975"/>
            </a:xfrm>
            <a:custGeom>
              <a:avLst/>
              <a:gdLst>
                <a:gd name="connsiteX0" fmla="*/ 27000 w 210135"/>
                <a:gd name="connsiteY0" fmla="*/ 68003 h 255975"/>
                <a:gd name="connsiteX1" fmla="*/ 15007 w 210135"/>
                <a:gd name="connsiteY1" fmla="*/ 80136 h 255975"/>
                <a:gd name="connsiteX2" fmla="*/ 22746 w 210135"/>
                <a:gd name="connsiteY2" fmla="*/ 93754 h 255975"/>
                <a:gd name="connsiteX3" fmla="*/ 17621 w 210135"/>
                <a:gd name="connsiteY3" fmla="*/ 102099 h 255975"/>
                <a:gd name="connsiteX4" fmla="*/ 4244 w 210135"/>
                <a:gd name="connsiteY4" fmla="*/ 108959 h 255975"/>
                <a:gd name="connsiteX5" fmla="*/ 2860 w 210135"/>
                <a:gd name="connsiteY5" fmla="*/ 121092 h 255975"/>
                <a:gd name="connsiteX6" fmla="*/ 41 w 210135"/>
                <a:gd name="connsiteY6" fmla="*/ 141570 h 255975"/>
                <a:gd name="connsiteX7" fmla="*/ 6396 w 210135"/>
                <a:gd name="connsiteY7" fmla="*/ 157441 h 255975"/>
                <a:gd name="connsiteX8" fmla="*/ 1271 w 210135"/>
                <a:gd name="connsiteY8" fmla="*/ 167321 h 255975"/>
                <a:gd name="connsiteX9" fmla="*/ 8805 w 210135"/>
                <a:gd name="connsiteY9" fmla="*/ 188567 h 255975"/>
                <a:gd name="connsiteX10" fmla="*/ 13930 w 210135"/>
                <a:gd name="connsiteY10" fmla="*/ 191588 h 255975"/>
                <a:gd name="connsiteX11" fmla="*/ 29306 w 210135"/>
                <a:gd name="connsiteY11" fmla="*/ 199523 h 255975"/>
                <a:gd name="connsiteX12" fmla="*/ 41966 w 210135"/>
                <a:gd name="connsiteY12" fmla="*/ 204079 h 255975"/>
                <a:gd name="connsiteX13" fmla="*/ 46732 w 210135"/>
                <a:gd name="connsiteY13" fmla="*/ 212629 h 255975"/>
                <a:gd name="connsiteX14" fmla="*/ 37250 w 210135"/>
                <a:gd name="connsiteY14" fmla="*/ 233670 h 255975"/>
                <a:gd name="connsiteX15" fmla="*/ 35149 w 210135"/>
                <a:gd name="connsiteY15" fmla="*/ 249029 h 255975"/>
                <a:gd name="connsiteX16" fmla="*/ 55343 w 210135"/>
                <a:gd name="connsiteY16" fmla="*/ 248261 h 255975"/>
                <a:gd name="connsiteX17" fmla="*/ 71539 w 210135"/>
                <a:gd name="connsiteY17" fmla="*/ 247493 h 255975"/>
                <a:gd name="connsiteX18" fmla="*/ 85223 w 210135"/>
                <a:gd name="connsiteY18" fmla="*/ 253994 h 255975"/>
                <a:gd name="connsiteX19" fmla="*/ 87888 w 210135"/>
                <a:gd name="connsiteY19" fmla="*/ 251076 h 255975"/>
                <a:gd name="connsiteX20" fmla="*/ 101573 w 210135"/>
                <a:gd name="connsiteY20" fmla="*/ 255070 h 255975"/>
                <a:gd name="connsiteX21" fmla="*/ 115821 w 210135"/>
                <a:gd name="connsiteY21" fmla="*/ 252817 h 255975"/>
                <a:gd name="connsiteX22" fmla="*/ 129557 w 210135"/>
                <a:gd name="connsiteY22" fmla="*/ 251639 h 255975"/>
                <a:gd name="connsiteX23" fmla="*/ 153799 w 210135"/>
                <a:gd name="connsiteY23" fmla="*/ 246520 h 255975"/>
                <a:gd name="connsiteX24" fmla="*/ 163281 w 210135"/>
                <a:gd name="connsiteY24" fmla="*/ 239097 h 255975"/>
                <a:gd name="connsiteX25" fmla="*/ 172763 w 210135"/>
                <a:gd name="connsiteY25" fmla="*/ 223175 h 255975"/>
                <a:gd name="connsiteX26" fmla="*/ 185986 w 210135"/>
                <a:gd name="connsiteY26" fmla="*/ 211810 h 255975"/>
                <a:gd name="connsiteX27" fmla="*/ 161179 w 210135"/>
                <a:gd name="connsiteY27" fmla="*/ 191895 h 255975"/>
                <a:gd name="connsiteX28" fmla="*/ 153287 w 210135"/>
                <a:gd name="connsiteY28" fmla="*/ 170291 h 255975"/>
                <a:gd name="connsiteX29" fmla="*/ 151698 w 210135"/>
                <a:gd name="connsiteY29" fmla="*/ 156621 h 255975"/>
                <a:gd name="connsiteX30" fmla="*/ 176504 w 210135"/>
                <a:gd name="connsiteY30" fmla="*/ 146382 h 255975"/>
                <a:gd name="connsiteX31" fmla="*/ 195980 w 210135"/>
                <a:gd name="connsiteY31" fmla="*/ 136707 h 255975"/>
                <a:gd name="connsiteX32" fmla="*/ 208639 w 210135"/>
                <a:gd name="connsiteY32" fmla="*/ 136143 h 255975"/>
                <a:gd name="connsiteX33" fmla="*/ 209203 w 210135"/>
                <a:gd name="connsiteY33" fmla="*/ 121962 h 255975"/>
                <a:gd name="connsiteX34" fmla="*/ 203412 w 210135"/>
                <a:gd name="connsiteY34" fmla="*/ 101484 h 255975"/>
                <a:gd name="connsiteX35" fmla="*/ 200234 w 210135"/>
                <a:gd name="connsiteY35" fmla="*/ 87815 h 255975"/>
                <a:gd name="connsiteX36" fmla="*/ 195109 w 210135"/>
                <a:gd name="connsiteY36" fmla="*/ 75324 h 255975"/>
                <a:gd name="connsiteX37" fmla="*/ 193520 w 210135"/>
                <a:gd name="connsiteY37" fmla="*/ 65085 h 255975"/>
                <a:gd name="connsiteX38" fmla="*/ 194033 w 210135"/>
                <a:gd name="connsiteY38" fmla="*/ 38361 h 255975"/>
                <a:gd name="connsiteX39" fmla="*/ 194033 w 210135"/>
                <a:gd name="connsiteY39" fmla="*/ 35238 h 255975"/>
                <a:gd name="connsiteX40" fmla="*/ 192034 w 210135"/>
                <a:gd name="connsiteY40" fmla="*/ 32064 h 255975"/>
                <a:gd name="connsiteX41" fmla="*/ 177990 w 210135"/>
                <a:gd name="connsiteY41" fmla="*/ 23770 h 255975"/>
                <a:gd name="connsiteX42" fmla="*/ 180092 w 210135"/>
                <a:gd name="connsiteY42" fmla="*/ 8975 h 255975"/>
                <a:gd name="connsiteX43" fmla="*/ 158976 w 210135"/>
                <a:gd name="connsiteY43" fmla="*/ 15016 h 255975"/>
                <a:gd name="connsiteX44" fmla="*/ 132273 w 210135"/>
                <a:gd name="connsiteY44" fmla="*/ 31706 h 255975"/>
                <a:gd name="connsiteX45" fmla="*/ 119972 w 210135"/>
                <a:gd name="connsiteY45" fmla="*/ 21825 h 255975"/>
                <a:gd name="connsiteX46" fmla="*/ 111516 w 210135"/>
                <a:gd name="connsiteY46" fmla="*/ 17320 h 255975"/>
                <a:gd name="connsiteX47" fmla="*/ 93936 w 210135"/>
                <a:gd name="connsiteY47" fmla="*/ 8207 h 255975"/>
                <a:gd name="connsiteX48" fmla="*/ 92552 w 210135"/>
                <a:gd name="connsiteY48" fmla="*/ 2320 h 255975"/>
                <a:gd name="connsiteX49" fmla="*/ 83737 w 210135"/>
                <a:gd name="connsiteY49" fmla="*/ 2320 h 255975"/>
                <a:gd name="connsiteX50" fmla="*/ 62057 w 210135"/>
                <a:gd name="connsiteY50" fmla="*/ 16 h 255975"/>
                <a:gd name="connsiteX51" fmla="*/ 66157 w 210135"/>
                <a:gd name="connsiteY51" fmla="*/ 12149 h 255975"/>
                <a:gd name="connsiteX52" fmla="*/ 72461 w 210135"/>
                <a:gd name="connsiteY52" fmla="*/ 34163 h 255975"/>
                <a:gd name="connsiteX53" fmla="*/ 62211 w 210135"/>
                <a:gd name="connsiteY53" fmla="*/ 44402 h 255975"/>
                <a:gd name="connsiteX54" fmla="*/ 44682 w 210135"/>
                <a:gd name="connsiteY54" fmla="*/ 41740 h 255975"/>
                <a:gd name="connsiteX55" fmla="*/ 26744 w 210135"/>
                <a:gd name="connsiteY55" fmla="*/ 44812 h 255975"/>
                <a:gd name="connsiteX56" fmla="*/ 26026 w 210135"/>
                <a:gd name="connsiteY56" fmla="*/ 49931 h 255975"/>
                <a:gd name="connsiteX57" fmla="*/ 27000 w 210135"/>
                <a:gd name="connsiteY57" fmla="*/ 68003 h 25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10135" h="255975">
                  <a:moveTo>
                    <a:pt x="27000" y="68003"/>
                  </a:moveTo>
                  <a:cubicBezTo>
                    <a:pt x="21362" y="77064"/>
                    <a:pt x="13623" y="77832"/>
                    <a:pt x="15007" y="80136"/>
                  </a:cubicBezTo>
                  <a:cubicBezTo>
                    <a:pt x="16391" y="82440"/>
                    <a:pt x="24847" y="89966"/>
                    <a:pt x="22746" y="93754"/>
                  </a:cubicBezTo>
                  <a:cubicBezTo>
                    <a:pt x="20645" y="97542"/>
                    <a:pt x="17621" y="95290"/>
                    <a:pt x="17621" y="102099"/>
                  </a:cubicBezTo>
                  <a:cubicBezTo>
                    <a:pt x="17621" y="108908"/>
                    <a:pt x="7780" y="108959"/>
                    <a:pt x="4244" y="108959"/>
                  </a:cubicBezTo>
                  <a:cubicBezTo>
                    <a:pt x="707" y="108959"/>
                    <a:pt x="4961" y="115768"/>
                    <a:pt x="2860" y="121092"/>
                  </a:cubicBezTo>
                  <a:cubicBezTo>
                    <a:pt x="1288" y="127816"/>
                    <a:pt x="344" y="134672"/>
                    <a:pt x="41" y="141570"/>
                  </a:cubicBezTo>
                  <a:cubicBezTo>
                    <a:pt x="-625" y="146075"/>
                    <a:pt x="7063" y="153703"/>
                    <a:pt x="6396" y="157441"/>
                  </a:cubicBezTo>
                  <a:cubicBezTo>
                    <a:pt x="5730" y="161178"/>
                    <a:pt x="41" y="164301"/>
                    <a:pt x="1271" y="167321"/>
                  </a:cubicBezTo>
                  <a:cubicBezTo>
                    <a:pt x="5778" y="173531"/>
                    <a:pt x="8394" y="180908"/>
                    <a:pt x="8805" y="188567"/>
                  </a:cubicBezTo>
                  <a:cubicBezTo>
                    <a:pt x="10775" y="189046"/>
                    <a:pt x="12559" y="190097"/>
                    <a:pt x="13930" y="191588"/>
                  </a:cubicBezTo>
                  <a:cubicBezTo>
                    <a:pt x="17394" y="196647"/>
                    <a:pt x="23171" y="199629"/>
                    <a:pt x="29306" y="199523"/>
                  </a:cubicBezTo>
                  <a:cubicBezTo>
                    <a:pt x="36174" y="199523"/>
                    <a:pt x="38839" y="204642"/>
                    <a:pt x="41966" y="204079"/>
                  </a:cubicBezTo>
                  <a:cubicBezTo>
                    <a:pt x="45092" y="203516"/>
                    <a:pt x="53600" y="206383"/>
                    <a:pt x="46732" y="212629"/>
                  </a:cubicBezTo>
                  <a:cubicBezTo>
                    <a:pt x="39864" y="218875"/>
                    <a:pt x="38839" y="226298"/>
                    <a:pt x="37250" y="233670"/>
                  </a:cubicBezTo>
                  <a:cubicBezTo>
                    <a:pt x="36225" y="238482"/>
                    <a:pt x="36277" y="245086"/>
                    <a:pt x="35149" y="249029"/>
                  </a:cubicBezTo>
                  <a:cubicBezTo>
                    <a:pt x="41863" y="249643"/>
                    <a:pt x="51755" y="250206"/>
                    <a:pt x="55343" y="248261"/>
                  </a:cubicBezTo>
                  <a:cubicBezTo>
                    <a:pt x="60284" y="245350"/>
                    <a:pt x="66344" y="245062"/>
                    <a:pt x="71539" y="247493"/>
                  </a:cubicBezTo>
                  <a:cubicBezTo>
                    <a:pt x="76275" y="249272"/>
                    <a:pt x="80852" y="251447"/>
                    <a:pt x="85223" y="253994"/>
                  </a:cubicBezTo>
                  <a:cubicBezTo>
                    <a:pt x="85684" y="252459"/>
                    <a:pt x="86453" y="251281"/>
                    <a:pt x="87888" y="251076"/>
                  </a:cubicBezTo>
                  <a:cubicBezTo>
                    <a:pt x="92603" y="250513"/>
                    <a:pt x="98139" y="260752"/>
                    <a:pt x="101573" y="255070"/>
                  </a:cubicBezTo>
                  <a:cubicBezTo>
                    <a:pt x="105007" y="249387"/>
                    <a:pt x="112131" y="250513"/>
                    <a:pt x="115821" y="252817"/>
                  </a:cubicBezTo>
                  <a:cubicBezTo>
                    <a:pt x="120066" y="255854"/>
                    <a:pt x="125892" y="255355"/>
                    <a:pt x="129557" y="251639"/>
                  </a:cubicBezTo>
                  <a:cubicBezTo>
                    <a:pt x="133759" y="247083"/>
                    <a:pt x="150058" y="244831"/>
                    <a:pt x="153799" y="246520"/>
                  </a:cubicBezTo>
                  <a:cubicBezTo>
                    <a:pt x="157541" y="248209"/>
                    <a:pt x="166971" y="252766"/>
                    <a:pt x="163281" y="239097"/>
                  </a:cubicBezTo>
                  <a:cubicBezTo>
                    <a:pt x="159591" y="225428"/>
                    <a:pt x="171225" y="228295"/>
                    <a:pt x="172763" y="223175"/>
                  </a:cubicBezTo>
                  <a:cubicBezTo>
                    <a:pt x="174300" y="218056"/>
                    <a:pt x="188138" y="215803"/>
                    <a:pt x="185986" y="211810"/>
                  </a:cubicBezTo>
                  <a:cubicBezTo>
                    <a:pt x="183833" y="207816"/>
                    <a:pt x="166459" y="195888"/>
                    <a:pt x="161179" y="191895"/>
                  </a:cubicBezTo>
                  <a:cubicBezTo>
                    <a:pt x="155901" y="187902"/>
                    <a:pt x="156054" y="175410"/>
                    <a:pt x="153287" y="170291"/>
                  </a:cubicBezTo>
                  <a:cubicBezTo>
                    <a:pt x="150519" y="165171"/>
                    <a:pt x="144830" y="158362"/>
                    <a:pt x="151698" y="156621"/>
                  </a:cubicBezTo>
                  <a:cubicBezTo>
                    <a:pt x="158565" y="154881"/>
                    <a:pt x="170661" y="152065"/>
                    <a:pt x="176504" y="146382"/>
                  </a:cubicBezTo>
                  <a:cubicBezTo>
                    <a:pt x="182347" y="140700"/>
                    <a:pt x="192854" y="140137"/>
                    <a:pt x="195980" y="136707"/>
                  </a:cubicBezTo>
                  <a:cubicBezTo>
                    <a:pt x="199107" y="133277"/>
                    <a:pt x="206538" y="139574"/>
                    <a:pt x="208639" y="136143"/>
                  </a:cubicBezTo>
                  <a:cubicBezTo>
                    <a:pt x="211462" y="131892"/>
                    <a:pt x="211679" y="126424"/>
                    <a:pt x="209203" y="121962"/>
                  </a:cubicBezTo>
                  <a:cubicBezTo>
                    <a:pt x="205282" y="115861"/>
                    <a:pt x="203266" y="108733"/>
                    <a:pt x="203412" y="101484"/>
                  </a:cubicBezTo>
                  <a:cubicBezTo>
                    <a:pt x="202848" y="91809"/>
                    <a:pt x="200234" y="92372"/>
                    <a:pt x="200234" y="87815"/>
                  </a:cubicBezTo>
                  <a:cubicBezTo>
                    <a:pt x="200596" y="83077"/>
                    <a:pt x="198695" y="78446"/>
                    <a:pt x="195109" y="75324"/>
                  </a:cubicBezTo>
                  <a:cubicBezTo>
                    <a:pt x="191419" y="73020"/>
                    <a:pt x="189983" y="71331"/>
                    <a:pt x="193520" y="65085"/>
                  </a:cubicBezTo>
                  <a:cubicBezTo>
                    <a:pt x="197056" y="58839"/>
                    <a:pt x="195621" y="42917"/>
                    <a:pt x="194033" y="38361"/>
                  </a:cubicBezTo>
                  <a:cubicBezTo>
                    <a:pt x="193798" y="37333"/>
                    <a:pt x="193798" y="36266"/>
                    <a:pt x="194033" y="35238"/>
                  </a:cubicBezTo>
                  <a:cubicBezTo>
                    <a:pt x="192910" y="34547"/>
                    <a:pt x="192171" y="33374"/>
                    <a:pt x="192034" y="32064"/>
                  </a:cubicBezTo>
                  <a:cubicBezTo>
                    <a:pt x="190957" y="26023"/>
                    <a:pt x="186908" y="23770"/>
                    <a:pt x="177990" y="23770"/>
                  </a:cubicBezTo>
                  <a:cubicBezTo>
                    <a:pt x="169073" y="23770"/>
                    <a:pt x="183577" y="13890"/>
                    <a:pt x="180092" y="8975"/>
                  </a:cubicBezTo>
                  <a:cubicBezTo>
                    <a:pt x="176607" y="4060"/>
                    <a:pt x="167432" y="18036"/>
                    <a:pt x="158976" y="15016"/>
                  </a:cubicBezTo>
                  <a:cubicBezTo>
                    <a:pt x="150519" y="11996"/>
                    <a:pt x="139653" y="25665"/>
                    <a:pt x="132273" y="31706"/>
                  </a:cubicBezTo>
                  <a:cubicBezTo>
                    <a:pt x="124892" y="37747"/>
                    <a:pt x="114334" y="30579"/>
                    <a:pt x="119972" y="21825"/>
                  </a:cubicBezTo>
                  <a:cubicBezTo>
                    <a:pt x="125610" y="13071"/>
                    <a:pt x="119972" y="13890"/>
                    <a:pt x="111516" y="17320"/>
                  </a:cubicBezTo>
                  <a:cubicBezTo>
                    <a:pt x="103059" y="20750"/>
                    <a:pt x="92860" y="16552"/>
                    <a:pt x="93936" y="8207"/>
                  </a:cubicBezTo>
                  <a:cubicBezTo>
                    <a:pt x="94124" y="6147"/>
                    <a:pt x="93638" y="4081"/>
                    <a:pt x="92552" y="2320"/>
                  </a:cubicBezTo>
                  <a:cubicBezTo>
                    <a:pt x="89643" y="2907"/>
                    <a:pt x="86646" y="2907"/>
                    <a:pt x="83737" y="2320"/>
                  </a:cubicBezTo>
                  <a:cubicBezTo>
                    <a:pt x="76635" y="651"/>
                    <a:pt x="69351" y="-123"/>
                    <a:pt x="62057" y="16"/>
                  </a:cubicBezTo>
                  <a:cubicBezTo>
                    <a:pt x="64824" y="4419"/>
                    <a:pt x="67848" y="8770"/>
                    <a:pt x="66157" y="12149"/>
                  </a:cubicBezTo>
                  <a:cubicBezTo>
                    <a:pt x="62979" y="18651"/>
                    <a:pt x="67899" y="24692"/>
                    <a:pt x="72461" y="34163"/>
                  </a:cubicBezTo>
                  <a:cubicBezTo>
                    <a:pt x="77023" y="43634"/>
                    <a:pt x="62621" y="38310"/>
                    <a:pt x="62211" y="44402"/>
                  </a:cubicBezTo>
                  <a:cubicBezTo>
                    <a:pt x="61800" y="50494"/>
                    <a:pt x="48885" y="44044"/>
                    <a:pt x="44682" y="41740"/>
                  </a:cubicBezTo>
                  <a:cubicBezTo>
                    <a:pt x="40479" y="39436"/>
                    <a:pt x="26385" y="40972"/>
                    <a:pt x="26744" y="44812"/>
                  </a:cubicBezTo>
                  <a:cubicBezTo>
                    <a:pt x="26817" y="46547"/>
                    <a:pt x="26574" y="48282"/>
                    <a:pt x="26026" y="49931"/>
                  </a:cubicBezTo>
                  <a:cubicBezTo>
                    <a:pt x="28179" y="57917"/>
                    <a:pt x="28948" y="64675"/>
                    <a:pt x="27000" y="68003"/>
                  </a:cubicBezTo>
                  <a:close/>
                </a:path>
              </a:pathLst>
            </a:custGeom>
            <a:grpFill/>
            <a:ln w="3841" cap="flat">
              <a:solidFill>
                <a:srgbClr val="FFFFFF"/>
              </a:solidFill>
              <a:prstDash val="solid"/>
              <a:miter/>
            </a:ln>
          </p:spPr>
          <p:txBody>
            <a:bodyPr rtlCol="0" anchor="ctr"/>
            <a:lstStyle/>
            <a:p>
              <a:endParaRPr lang="en-US" sz="1350"/>
            </a:p>
          </p:txBody>
        </p:sp>
        <p:sp>
          <p:nvSpPr>
            <p:cNvPr id="416" name="Freeform 415">
              <a:extLst>
                <a:ext uri="{FF2B5EF4-FFF2-40B4-BE49-F238E27FC236}">
                  <a16:creationId xmlns:a16="http://schemas.microsoft.com/office/drawing/2014/main" id="{677FA926-9512-3F42-892C-4C77076F0059}"/>
                </a:ext>
              </a:extLst>
            </p:cNvPr>
            <p:cNvSpPr/>
            <p:nvPr/>
          </p:nvSpPr>
          <p:spPr>
            <a:xfrm>
              <a:off x="5354740" y="2501554"/>
              <a:ext cx="246013" cy="424919"/>
            </a:xfrm>
            <a:custGeom>
              <a:avLst/>
              <a:gdLst>
                <a:gd name="connsiteX0" fmla="*/ 241503 w 246012"/>
                <a:gd name="connsiteY0" fmla="*/ 300517 h 424918"/>
                <a:gd name="connsiteX1" fmla="*/ 211264 w 246012"/>
                <a:gd name="connsiteY1" fmla="*/ 275483 h 424918"/>
                <a:gd name="connsiteX2" fmla="*/ 226025 w 246012"/>
                <a:gd name="connsiteY2" fmla="*/ 261097 h 424918"/>
                <a:gd name="connsiteX3" fmla="*/ 213365 w 246012"/>
                <a:gd name="connsiteY3" fmla="*/ 247428 h 424918"/>
                <a:gd name="connsiteX4" fmla="*/ 216901 w 246012"/>
                <a:gd name="connsiteY4" fmla="*/ 234527 h 424918"/>
                <a:gd name="connsiteX5" fmla="*/ 204959 w 246012"/>
                <a:gd name="connsiteY5" fmla="*/ 226182 h 424918"/>
                <a:gd name="connsiteX6" fmla="*/ 210546 w 246012"/>
                <a:gd name="connsiteY6" fmla="*/ 218605 h 424918"/>
                <a:gd name="connsiteX7" fmla="*/ 207061 w 246012"/>
                <a:gd name="connsiteY7" fmla="*/ 198895 h 424918"/>
                <a:gd name="connsiteX8" fmla="*/ 214800 w 246012"/>
                <a:gd name="connsiteY8" fmla="*/ 183536 h 424918"/>
                <a:gd name="connsiteX9" fmla="*/ 192300 w 246012"/>
                <a:gd name="connsiteY9" fmla="*/ 144833 h 424918"/>
                <a:gd name="connsiteX10" fmla="*/ 199322 w 246012"/>
                <a:gd name="connsiteY10" fmla="*/ 129730 h 424918"/>
                <a:gd name="connsiteX11" fmla="*/ 214083 w 246012"/>
                <a:gd name="connsiteY11" fmla="*/ 110737 h 424918"/>
                <a:gd name="connsiteX12" fmla="*/ 197220 w 246012"/>
                <a:gd name="connsiteY12" fmla="*/ 91795 h 424918"/>
                <a:gd name="connsiteX13" fmla="*/ 182460 w 246012"/>
                <a:gd name="connsiteY13" fmla="*/ 82682 h 424918"/>
                <a:gd name="connsiteX14" fmla="*/ 178923 w 246012"/>
                <a:gd name="connsiteY14" fmla="*/ 68296 h 424918"/>
                <a:gd name="connsiteX15" fmla="*/ 182460 w 246012"/>
                <a:gd name="connsiteY15" fmla="*/ 54627 h 424918"/>
                <a:gd name="connsiteX16" fmla="*/ 191583 w 246012"/>
                <a:gd name="connsiteY16" fmla="*/ 47050 h 424918"/>
                <a:gd name="connsiteX17" fmla="*/ 196708 w 246012"/>
                <a:gd name="connsiteY17" fmla="*/ 37682 h 424918"/>
                <a:gd name="connsiteX18" fmla="*/ 196708 w 246012"/>
                <a:gd name="connsiteY18" fmla="*/ 23398 h 424918"/>
                <a:gd name="connsiteX19" fmla="*/ 171850 w 246012"/>
                <a:gd name="connsiteY19" fmla="*/ 5122 h 424918"/>
                <a:gd name="connsiteX20" fmla="*/ 152631 w 246012"/>
                <a:gd name="connsiteY20" fmla="*/ 5122 h 424918"/>
                <a:gd name="connsiteX21" fmla="*/ 128901 w 246012"/>
                <a:gd name="connsiteY21" fmla="*/ 11214 h 424918"/>
                <a:gd name="connsiteX22" fmla="*/ 114191 w 246012"/>
                <a:gd name="connsiteY22" fmla="*/ 28262 h 424918"/>
                <a:gd name="connsiteX23" fmla="*/ 109681 w 246012"/>
                <a:gd name="connsiteY23" fmla="*/ 50224 h 424918"/>
                <a:gd name="connsiteX24" fmla="*/ 99430 w 246012"/>
                <a:gd name="connsiteY24" fmla="*/ 64815 h 424918"/>
                <a:gd name="connsiteX25" fmla="*/ 85848 w 246012"/>
                <a:gd name="connsiteY25" fmla="*/ 61180 h 424918"/>
                <a:gd name="connsiteX26" fmla="*/ 67756 w 246012"/>
                <a:gd name="connsiteY26" fmla="*/ 59951 h 424918"/>
                <a:gd name="connsiteX27" fmla="*/ 41771 w 246012"/>
                <a:gd name="connsiteY27" fmla="*/ 58723 h 424918"/>
                <a:gd name="connsiteX28" fmla="*/ 15786 w 246012"/>
                <a:gd name="connsiteY28" fmla="*/ 38245 h 424918"/>
                <a:gd name="connsiteX29" fmla="*/ 0 w 246012"/>
                <a:gd name="connsiteY29" fmla="*/ 50736 h 424918"/>
                <a:gd name="connsiteX30" fmla="*/ 25934 w 246012"/>
                <a:gd name="connsiteY30" fmla="*/ 71214 h 424918"/>
                <a:gd name="connsiteX31" fmla="*/ 59863 w 246012"/>
                <a:gd name="connsiteY31" fmla="*/ 93177 h 424918"/>
                <a:gd name="connsiteX32" fmla="*/ 60991 w 246012"/>
                <a:gd name="connsiteY32" fmla="*/ 117546 h 424918"/>
                <a:gd name="connsiteX33" fmla="*/ 66628 w 246012"/>
                <a:gd name="connsiteY33" fmla="*/ 140686 h 424918"/>
                <a:gd name="connsiteX34" fmla="*/ 65501 w 246012"/>
                <a:gd name="connsiteY34" fmla="*/ 162597 h 424918"/>
                <a:gd name="connsiteX35" fmla="*/ 70062 w 246012"/>
                <a:gd name="connsiteY35" fmla="*/ 175959 h 424918"/>
                <a:gd name="connsiteX36" fmla="*/ 73394 w 246012"/>
                <a:gd name="connsiteY36" fmla="*/ 188605 h 424918"/>
                <a:gd name="connsiteX37" fmla="*/ 92511 w 246012"/>
                <a:gd name="connsiteY37" fmla="*/ 197103 h 424918"/>
                <a:gd name="connsiteX38" fmla="*/ 100968 w 246012"/>
                <a:gd name="connsiteY38" fmla="*/ 216813 h 424918"/>
                <a:gd name="connsiteX39" fmla="*/ 96765 w 246012"/>
                <a:gd name="connsiteY39" fmla="*/ 225926 h 424918"/>
                <a:gd name="connsiteX40" fmla="*/ 83696 w 246012"/>
                <a:gd name="connsiteY40" fmla="*/ 237291 h 424918"/>
                <a:gd name="connsiteX41" fmla="*/ 59453 w 246012"/>
                <a:gd name="connsiteY41" fmla="*/ 262889 h 424918"/>
                <a:gd name="connsiteX42" fmla="*/ 45410 w 246012"/>
                <a:gd name="connsiteY42" fmla="*/ 274612 h 424918"/>
                <a:gd name="connsiteX43" fmla="*/ 35159 w 246012"/>
                <a:gd name="connsiteY43" fmla="*/ 280858 h 424918"/>
                <a:gd name="connsiteX44" fmla="*/ 33058 w 246012"/>
                <a:gd name="connsiteY44" fmla="*/ 285517 h 424918"/>
                <a:gd name="connsiteX45" fmla="*/ 32802 w 246012"/>
                <a:gd name="connsiteY45" fmla="*/ 288640 h 424918"/>
                <a:gd name="connsiteX46" fmla="*/ 17426 w 246012"/>
                <a:gd name="connsiteY46" fmla="*/ 297343 h 424918"/>
                <a:gd name="connsiteX47" fmla="*/ 14248 w 246012"/>
                <a:gd name="connsiteY47" fmla="*/ 298008 h 424918"/>
                <a:gd name="connsiteX48" fmla="*/ 5945 w 246012"/>
                <a:gd name="connsiteY48" fmla="*/ 313674 h 424918"/>
                <a:gd name="connsiteX49" fmla="*/ 6663 w 246012"/>
                <a:gd name="connsiteY49" fmla="*/ 328469 h 424918"/>
                <a:gd name="connsiteX50" fmla="*/ 9123 w 246012"/>
                <a:gd name="connsiteY50" fmla="*/ 346285 h 424918"/>
                <a:gd name="connsiteX51" fmla="*/ 13326 w 246012"/>
                <a:gd name="connsiteY51" fmla="*/ 375108 h 424918"/>
                <a:gd name="connsiteX52" fmla="*/ 7022 w 246012"/>
                <a:gd name="connsiteY52" fmla="*/ 401627 h 424918"/>
                <a:gd name="connsiteX53" fmla="*/ 29163 w 246012"/>
                <a:gd name="connsiteY53" fmla="*/ 411098 h 424918"/>
                <a:gd name="connsiteX54" fmla="*/ 43616 w 246012"/>
                <a:gd name="connsiteY54" fmla="*/ 419443 h 424918"/>
                <a:gd name="connsiteX55" fmla="*/ 69601 w 246012"/>
                <a:gd name="connsiteY55" fmla="*/ 425535 h 424918"/>
                <a:gd name="connsiteX56" fmla="*/ 143559 w 246012"/>
                <a:gd name="connsiteY56" fmla="*/ 407463 h 424918"/>
                <a:gd name="connsiteX57" fmla="*/ 164880 w 246012"/>
                <a:gd name="connsiteY57" fmla="*/ 404801 h 424918"/>
                <a:gd name="connsiteX58" fmla="*/ 176258 w 246012"/>
                <a:gd name="connsiteY58" fmla="*/ 389443 h 424918"/>
                <a:gd name="connsiteX59" fmla="*/ 212853 w 246012"/>
                <a:gd name="connsiteY59" fmla="*/ 357599 h 424918"/>
                <a:gd name="connsiteX60" fmla="*/ 248012 w 246012"/>
                <a:gd name="connsiteY60" fmla="*/ 321200 h 424918"/>
                <a:gd name="connsiteX61" fmla="*/ 241503 w 246012"/>
                <a:gd name="connsiteY61" fmla="*/ 300517 h 42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6012" h="424918">
                  <a:moveTo>
                    <a:pt x="241503" y="300517"/>
                  </a:moveTo>
                  <a:cubicBezTo>
                    <a:pt x="232380" y="289152"/>
                    <a:pt x="211981" y="281575"/>
                    <a:pt x="211264" y="275483"/>
                  </a:cubicBezTo>
                  <a:cubicBezTo>
                    <a:pt x="210546" y="269390"/>
                    <a:pt x="226640" y="268674"/>
                    <a:pt x="226025" y="261097"/>
                  </a:cubicBezTo>
                  <a:cubicBezTo>
                    <a:pt x="225409" y="253520"/>
                    <a:pt x="216901" y="253520"/>
                    <a:pt x="213365" y="247428"/>
                  </a:cubicBezTo>
                  <a:cubicBezTo>
                    <a:pt x="209828" y="241335"/>
                    <a:pt x="217619" y="237547"/>
                    <a:pt x="216901" y="234527"/>
                  </a:cubicBezTo>
                  <a:cubicBezTo>
                    <a:pt x="216184" y="231506"/>
                    <a:pt x="205626" y="230021"/>
                    <a:pt x="204959" y="226182"/>
                  </a:cubicBezTo>
                  <a:cubicBezTo>
                    <a:pt x="204293" y="222342"/>
                    <a:pt x="211981" y="223161"/>
                    <a:pt x="210546" y="218605"/>
                  </a:cubicBezTo>
                  <a:cubicBezTo>
                    <a:pt x="209111" y="214049"/>
                    <a:pt x="202141" y="205704"/>
                    <a:pt x="207061" y="198895"/>
                  </a:cubicBezTo>
                  <a:cubicBezTo>
                    <a:pt x="211981" y="192086"/>
                    <a:pt x="222437" y="198895"/>
                    <a:pt x="214800" y="183536"/>
                  </a:cubicBezTo>
                  <a:cubicBezTo>
                    <a:pt x="207163" y="168178"/>
                    <a:pt x="195119" y="149389"/>
                    <a:pt x="192300" y="144833"/>
                  </a:cubicBezTo>
                  <a:cubicBezTo>
                    <a:pt x="189481" y="140276"/>
                    <a:pt x="195119" y="132700"/>
                    <a:pt x="199322" y="129730"/>
                  </a:cubicBezTo>
                  <a:cubicBezTo>
                    <a:pt x="203525" y="126761"/>
                    <a:pt x="214083" y="115293"/>
                    <a:pt x="214083" y="110737"/>
                  </a:cubicBezTo>
                  <a:cubicBezTo>
                    <a:pt x="214083" y="106181"/>
                    <a:pt x="200706" y="94047"/>
                    <a:pt x="197220" y="91795"/>
                  </a:cubicBezTo>
                  <a:cubicBezTo>
                    <a:pt x="193735" y="89542"/>
                    <a:pt x="185945" y="90259"/>
                    <a:pt x="182460" y="82682"/>
                  </a:cubicBezTo>
                  <a:cubicBezTo>
                    <a:pt x="178974" y="75105"/>
                    <a:pt x="175438" y="72853"/>
                    <a:pt x="178923" y="68296"/>
                  </a:cubicBezTo>
                  <a:cubicBezTo>
                    <a:pt x="181725" y="64320"/>
                    <a:pt x="182982" y="59461"/>
                    <a:pt x="182460" y="54627"/>
                  </a:cubicBezTo>
                  <a:cubicBezTo>
                    <a:pt x="182460" y="50071"/>
                    <a:pt x="190199" y="53859"/>
                    <a:pt x="191583" y="47050"/>
                  </a:cubicBezTo>
                  <a:cubicBezTo>
                    <a:pt x="192432" y="43530"/>
                    <a:pt x="194200" y="40297"/>
                    <a:pt x="196708" y="37682"/>
                  </a:cubicBezTo>
                  <a:cubicBezTo>
                    <a:pt x="196966" y="32924"/>
                    <a:pt x="196966" y="28156"/>
                    <a:pt x="196708" y="23398"/>
                  </a:cubicBezTo>
                  <a:cubicBezTo>
                    <a:pt x="195529" y="16077"/>
                    <a:pt x="176207" y="13671"/>
                    <a:pt x="171850" y="5122"/>
                  </a:cubicBezTo>
                  <a:cubicBezTo>
                    <a:pt x="167494" y="-3428"/>
                    <a:pt x="156013" y="258"/>
                    <a:pt x="152631" y="5122"/>
                  </a:cubicBezTo>
                  <a:cubicBezTo>
                    <a:pt x="149248" y="9985"/>
                    <a:pt x="128901" y="3944"/>
                    <a:pt x="128901" y="11214"/>
                  </a:cubicBezTo>
                  <a:cubicBezTo>
                    <a:pt x="128901" y="18483"/>
                    <a:pt x="114191" y="19763"/>
                    <a:pt x="114191" y="28262"/>
                  </a:cubicBezTo>
                  <a:cubicBezTo>
                    <a:pt x="114191" y="36760"/>
                    <a:pt x="120957" y="51453"/>
                    <a:pt x="109681" y="50224"/>
                  </a:cubicBezTo>
                  <a:cubicBezTo>
                    <a:pt x="98405" y="48996"/>
                    <a:pt x="106298" y="55088"/>
                    <a:pt x="99430" y="64815"/>
                  </a:cubicBezTo>
                  <a:cubicBezTo>
                    <a:pt x="92562" y="74542"/>
                    <a:pt x="92614" y="58723"/>
                    <a:pt x="85848" y="61180"/>
                  </a:cubicBezTo>
                  <a:cubicBezTo>
                    <a:pt x="79083" y="63637"/>
                    <a:pt x="71139" y="53859"/>
                    <a:pt x="67756" y="59951"/>
                  </a:cubicBezTo>
                  <a:cubicBezTo>
                    <a:pt x="64373" y="66044"/>
                    <a:pt x="53098" y="61180"/>
                    <a:pt x="41771" y="58723"/>
                  </a:cubicBezTo>
                  <a:cubicBezTo>
                    <a:pt x="30444" y="56265"/>
                    <a:pt x="24858" y="39269"/>
                    <a:pt x="15786" y="38245"/>
                  </a:cubicBezTo>
                  <a:cubicBezTo>
                    <a:pt x="9789" y="37426"/>
                    <a:pt x="3383" y="42596"/>
                    <a:pt x="0" y="50736"/>
                  </a:cubicBezTo>
                  <a:cubicBezTo>
                    <a:pt x="8764" y="56829"/>
                    <a:pt x="14505" y="65532"/>
                    <a:pt x="25934" y="71214"/>
                  </a:cubicBezTo>
                  <a:cubicBezTo>
                    <a:pt x="38388" y="77307"/>
                    <a:pt x="60991" y="84627"/>
                    <a:pt x="59863" y="93177"/>
                  </a:cubicBezTo>
                  <a:cubicBezTo>
                    <a:pt x="58736" y="101727"/>
                    <a:pt x="55353" y="113655"/>
                    <a:pt x="60991" y="117546"/>
                  </a:cubicBezTo>
                  <a:cubicBezTo>
                    <a:pt x="66628" y="121437"/>
                    <a:pt x="59863" y="137000"/>
                    <a:pt x="66628" y="140686"/>
                  </a:cubicBezTo>
                  <a:cubicBezTo>
                    <a:pt x="73394" y="144372"/>
                    <a:pt x="71139" y="162597"/>
                    <a:pt x="65501" y="162597"/>
                  </a:cubicBezTo>
                  <a:cubicBezTo>
                    <a:pt x="59863" y="162597"/>
                    <a:pt x="66628" y="172325"/>
                    <a:pt x="70062" y="175959"/>
                  </a:cubicBezTo>
                  <a:cubicBezTo>
                    <a:pt x="72192" y="179839"/>
                    <a:pt x="73336" y="184181"/>
                    <a:pt x="73394" y="188605"/>
                  </a:cubicBezTo>
                  <a:cubicBezTo>
                    <a:pt x="80019" y="190832"/>
                    <a:pt x="86419" y="193678"/>
                    <a:pt x="92511" y="197103"/>
                  </a:cubicBezTo>
                  <a:cubicBezTo>
                    <a:pt x="102044" y="201659"/>
                    <a:pt x="100609" y="208878"/>
                    <a:pt x="100968" y="216813"/>
                  </a:cubicBezTo>
                  <a:cubicBezTo>
                    <a:pt x="101327" y="224748"/>
                    <a:pt x="101634" y="229305"/>
                    <a:pt x="96765" y="225926"/>
                  </a:cubicBezTo>
                  <a:cubicBezTo>
                    <a:pt x="91896" y="222547"/>
                    <a:pt x="86515" y="225926"/>
                    <a:pt x="83696" y="237291"/>
                  </a:cubicBezTo>
                  <a:cubicBezTo>
                    <a:pt x="80877" y="248656"/>
                    <a:pt x="67551" y="262325"/>
                    <a:pt x="59453" y="262889"/>
                  </a:cubicBezTo>
                  <a:cubicBezTo>
                    <a:pt x="51355" y="263452"/>
                    <a:pt x="52073" y="272718"/>
                    <a:pt x="45410" y="274612"/>
                  </a:cubicBezTo>
                  <a:cubicBezTo>
                    <a:pt x="41425" y="275577"/>
                    <a:pt x="37841" y="277760"/>
                    <a:pt x="35159" y="280858"/>
                  </a:cubicBezTo>
                  <a:cubicBezTo>
                    <a:pt x="34639" y="282486"/>
                    <a:pt x="33934" y="284049"/>
                    <a:pt x="33058" y="285517"/>
                  </a:cubicBezTo>
                  <a:cubicBezTo>
                    <a:pt x="32840" y="286543"/>
                    <a:pt x="32753" y="287592"/>
                    <a:pt x="32802" y="288640"/>
                  </a:cubicBezTo>
                  <a:cubicBezTo>
                    <a:pt x="33109" y="296268"/>
                    <a:pt x="23833" y="297292"/>
                    <a:pt x="17426" y="297343"/>
                  </a:cubicBezTo>
                  <a:cubicBezTo>
                    <a:pt x="16383" y="297638"/>
                    <a:pt x="15322" y="297860"/>
                    <a:pt x="14248" y="298008"/>
                  </a:cubicBezTo>
                  <a:cubicBezTo>
                    <a:pt x="10097" y="300619"/>
                    <a:pt x="10558" y="310705"/>
                    <a:pt x="5945" y="313674"/>
                  </a:cubicBezTo>
                  <a:cubicBezTo>
                    <a:pt x="1333" y="316643"/>
                    <a:pt x="1743" y="321609"/>
                    <a:pt x="6663" y="328469"/>
                  </a:cubicBezTo>
                  <a:cubicBezTo>
                    <a:pt x="11583" y="335330"/>
                    <a:pt x="7380" y="341371"/>
                    <a:pt x="9123" y="346285"/>
                  </a:cubicBezTo>
                  <a:cubicBezTo>
                    <a:pt x="10866" y="351200"/>
                    <a:pt x="18605" y="362565"/>
                    <a:pt x="13326" y="375108"/>
                  </a:cubicBezTo>
                  <a:cubicBezTo>
                    <a:pt x="8047" y="387651"/>
                    <a:pt x="2460" y="403163"/>
                    <a:pt x="7022" y="401627"/>
                  </a:cubicBezTo>
                  <a:cubicBezTo>
                    <a:pt x="11583" y="400091"/>
                    <a:pt x="22141" y="411866"/>
                    <a:pt x="29163" y="411098"/>
                  </a:cubicBezTo>
                  <a:cubicBezTo>
                    <a:pt x="36184" y="410330"/>
                    <a:pt x="36953" y="421747"/>
                    <a:pt x="43616" y="419443"/>
                  </a:cubicBezTo>
                  <a:cubicBezTo>
                    <a:pt x="50279" y="417139"/>
                    <a:pt x="50279" y="426252"/>
                    <a:pt x="69601" y="425535"/>
                  </a:cubicBezTo>
                  <a:cubicBezTo>
                    <a:pt x="88924" y="424818"/>
                    <a:pt x="128183" y="407463"/>
                    <a:pt x="143559" y="407463"/>
                  </a:cubicBezTo>
                  <a:cubicBezTo>
                    <a:pt x="150752" y="407520"/>
                    <a:pt x="157922" y="406625"/>
                    <a:pt x="164880" y="404801"/>
                  </a:cubicBezTo>
                  <a:cubicBezTo>
                    <a:pt x="168197" y="399346"/>
                    <a:pt x="172005" y="394206"/>
                    <a:pt x="176258" y="389443"/>
                  </a:cubicBezTo>
                  <a:cubicBezTo>
                    <a:pt x="186098" y="378794"/>
                    <a:pt x="207010" y="371268"/>
                    <a:pt x="212853" y="357599"/>
                  </a:cubicBezTo>
                  <a:cubicBezTo>
                    <a:pt x="218695" y="343930"/>
                    <a:pt x="243604" y="333384"/>
                    <a:pt x="248012" y="321200"/>
                  </a:cubicBezTo>
                  <a:cubicBezTo>
                    <a:pt x="249959" y="314903"/>
                    <a:pt x="250677" y="311882"/>
                    <a:pt x="241503" y="300517"/>
                  </a:cubicBezTo>
                  <a:close/>
                </a:path>
              </a:pathLst>
            </a:custGeom>
            <a:grpFill/>
            <a:ln w="3841" cap="flat">
              <a:solidFill>
                <a:srgbClr val="FFFFFF"/>
              </a:solidFill>
              <a:prstDash val="solid"/>
              <a:miter/>
            </a:ln>
          </p:spPr>
          <p:txBody>
            <a:bodyPr rtlCol="0" anchor="ctr"/>
            <a:lstStyle/>
            <a:p>
              <a:endParaRPr lang="en-US" sz="1350"/>
            </a:p>
          </p:txBody>
        </p:sp>
        <p:sp>
          <p:nvSpPr>
            <p:cNvPr id="417" name="Freeform 416">
              <a:extLst>
                <a:ext uri="{FF2B5EF4-FFF2-40B4-BE49-F238E27FC236}">
                  <a16:creationId xmlns:a16="http://schemas.microsoft.com/office/drawing/2014/main" id="{EBD5ABDC-76E2-2B48-B1C1-6AA7A7731BC9}"/>
                </a:ext>
              </a:extLst>
            </p:cNvPr>
            <p:cNvSpPr/>
            <p:nvPr/>
          </p:nvSpPr>
          <p:spPr>
            <a:xfrm>
              <a:off x="5674915" y="3843607"/>
              <a:ext cx="497151" cy="430038"/>
            </a:xfrm>
            <a:custGeom>
              <a:avLst/>
              <a:gdLst>
                <a:gd name="connsiteX0" fmla="*/ 299367 w 497150"/>
                <a:gd name="connsiteY0" fmla="*/ 90643 h 430038"/>
                <a:gd name="connsiteX1" fmla="*/ 257083 w 497150"/>
                <a:gd name="connsiteY1" fmla="*/ 85523 h 430038"/>
                <a:gd name="connsiteX2" fmla="*/ 228946 w 497150"/>
                <a:gd name="connsiteY2" fmla="*/ 75284 h 430038"/>
                <a:gd name="connsiteX3" fmla="*/ 171645 w 497150"/>
                <a:gd name="connsiteY3" fmla="*/ 29721 h 430038"/>
                <a:gd name="connsiteX4" fmla="*/ 124698 w 497150"/>
                <a:gd name="connsiteY4" fmla="*/ 386 h 430038"/>
                <a:gd name="connsiteX5" fmla="*/ 104965 w 497150"/>
                <a:gd name="connsiteY5" fmla="*/ 386 h 430038"/>
                <a:gd name="connsiteX6" fmla="*/ 80518 w 497150"/>
                <a:gd name="connsiteY6" fmla="*/ 8475 h 430038"/>
                <a:gd name="connsiteX7" fmla="*/ 57044 w 497150"/>
                <a:gd name="connsiteY7" fmla="*/ 24652 h 430038"/>
                <a:gd name="connsiteX8" fmla="*/ 74931 w 497150"/>
                <a:gd name="connsiteY8" fmla="*/ 46922 h 430038"/>
                <a:gd name="connsiteX9" fmla="*/ 60837 w 497150"/>
                <a:gd name="connsiteY9" fmla="*/ 59107 h 430038"/>
                <a:gd name="connsiteX10" fmla="*/ 45769 w 497150"/>
                <a:gd name="connsiteY10" fmla="*/ 66171 h 430038"/>
                <a:gd name="connsiteX11" fmla="*/ 27010 w 497150"/>
                <a:gd name="connsiteY11" fmla="*/ 81530 h 430038"/>
                <a:gd name="connsiteX12" fmla="*/ 3383 w 497150"/>
                <a:gd name="connsiteY12" fmla="*/ 70216 h 430038"/>
                <a:gd name="connsiteX13" fmla="*/ 923 w 497150"/>
                <a:gd name="connsiteY13" fmla="*/ 77537 h 430038"/>
                <a:gd name="connsiteX14" fmla="*/ 0 w 497150"/>
                <a:gd name="connsiteY14" fmla="*/ 84499 h 430038"/>
                <a:gd name="connsiteX15" fmla="*/ 3998 w 497150"/>
                <a:gd name="connsiteY15" fmla="*/ 113681 h 430038"/>
                <a:gd name="connsiteX16" fmla="*/ 23320 w 497150"/>
                <a:gd name="connsiteY16" fmla="*/ 139278 h 430038"/>
                <a:gd name="connsiteX17" fmla="*/ 57762 w 497150"/>
                <a:gd name="connsiteY17" fmla="*/ 196873 h 430038"/>
                <a:gd name="connsiteX18" fmla="*/ 76059 w 497150"/>
                <a:gd name="connsiteY18" fmla="*/ 225286 h 430038"/>
                <a:gd name="connsiteX19" fmla="*/ 97482 w 497150"/>
                <a:gd name="connsiteY19" fmla="*/ 254160 h 430038"/>
                <a:gd name="connsiteX20" fmla="*/ 103479 w 497150"/>
                <a:gd name="connsiteY20" fmla="*/ 282573 h 430038"/>
                <a:gd name="connsiteX21" fmla="*/ 122853 w 497150"/>
                <a:gd name="connsiteY21" fmla="*/ 325833 h 430038"/>
                <a:gd name="connsiteX22" fmla="*/ 150273 w 497150"/>
                <a:gd name="connsiteY22" fmla="*/ 359519 h 430038"/>
                <a:gd name="connsiteX23" fmla="*/ 172055 w 497150"/>
                <a:gd name="connsiteY23" fmla="*/ 398581 h 430038"/>
                <a:gd name="connsiteX24" fmla="*/ 180153 w 497150"/>
                <a:gd name="connsiteY24" fmla="*/ 418291 h 430038"/>
                <a:gd name="connsiteX25" fmla="*/ 187995 w 497150"/>
                <a:gd name="connsiteY25" fmla="*/ 433189 h 430038"/>
                <a:gd name="connsiteX26" fmla="*/ 198963 w 497150"/>
                <a:gd name="connsiteY26" fmla="*/ 426738 h 430038"/>
                <a:gd name="connsiteX27" fmla="*/ 198297 w 497150"/>
                <a:gd name="connsiteY27" fmla="*/ 412813 h 430038"/>
                <a:gd name="connsiteX28" fmla="*/ 208547 w 497150"/>
                <a:gd name="connsiteY28" fmla="*/ 403291 h 430038"/>
                <a:gd name="connsiteX29" fmla="*/ 226229 w 497150"/>
                <a:gd name="connsiteY29" fmla="*/ 406209 h 430038"/>
                <a:gd name="connsiteX30" fmla="*/ 255443 w 497150"/>
                <a:gd name="connsiteY30" fmla="*/ 409127 h 430038"/>
                <a:gd name="connsiteX31" fmla="*/ 288757 w 497150"/>
                <a:gd name="connsiteY31" fmla="*/ 415014 h 430038"/>
                <a:gd name="connsiteX32" fmla="*/ 305056 w 497150"/>
                <a:gd name="connsiteY32" fmla="*/ 408410 h 430038"/>
                <a:gd name="connsiteX33" fmla="*/ 341753 w 497150"/>
                <a:gd name="connsiteY33" fmla="*/ 373956 h 430038"/>
                <a:gd name="connsiteX34" fmla="*/ 388649 w 497150"/>
                <a:gd name="connsiteY34" fmla="*/ 371038 h 430038"/>
                <a:gd name="connsiteX35" fmla="*/ 484491 w 497150"/>
                <a:gd name="connsiteY35" fmla="*/ 337352 h 430038"/>
                <a:gd name="connsiteX36" fmla="*/ 500790 w 497150"/>
                <a:gd name="connsiteY36" fmla="*/ 283853 h 430038"/>
                <a:gd name="connsiteX37" fmla="*/ 488541 w 497150"/>
                <a:gd name="connsiteY37" fmla="*/ 265525 h 430038"/>
                <a:gd name="connsiteX38" fmla="*/ 428728 w 497150"/>
                <a:gd name="connsiteY38" fmla="*/ 258204 h 430038"/>
                <a:gd name="connsiteX39" fmla="*/ 410790 w 497150"/>
                <a:gd name="connsiteY39" fmla="*/ 230661 h 430038"/>
                <a:gd name="connsiteX40" fmla="*/ 400949 w 497150"/>
                <a:gd name="connsiteY40" fmla="*/ 214227 h 430038"/>
                <a:gd name="connsiteX41" fmla="*/ 381064 w 497150"/>
                <a:gd name="connsiteY41" fmla="*/ 199484 h 430038"/>
                <a:gd name="connsiteX42" fmla="*/ 368353 w 497150"/>
                <a:gd name="connsiteY42" fmla="*/ 171838 h 430038"/>
                <a:gd name="connsiteX43" fmla="*/ 357795 w 497150"/>
                <a:gd name="connsiteY43" fmla="*/ 144193 h 430038"/>
                <a:gd name="connsiteX44" fmla="*/ 333553 w 497150"/>
                <a:gd name="connsiteY44" fmla="*/ 113834 h 430038"/>
                <a:gd name="connsiteX45" fmla="*/ 330580 w 497150"/>
                <a:gd name="connsiteY45" fmla="*/ 102981 h 430038"/>
                <a:gd name="connsiteX46" fmla="*/ 311668 w 497150"/>
                <a:gd name="connsiteY46" fmla="*/ 101906 h 43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97150" h="430038">
                  <a:moveTo>
                    <a:pt x="299367" y="90643"/>
                  </a:moveTo>
                  <a:cubicBezTo>
                    <a:pt x="299367" y="90643"/>
                    <a:pt x="262721" y="85523"/>
                    <a:pt x="257083" y="85523"/>
                  </a:cubicBezTo>
                  <a:cubicBezTo>
                    <a:pt x="246808" y="85423"/>
                    <a:pt x="236878" y="81810"/>
                    <a:pt x="228946" y="75284"/>
                  </a:cubicBezTo>
                  <a:cubicBezTo>
                    <a:pt x="210657" y="59105"/>
                    <a:pt x="191531" y="43896"/>
                    <a:pt x="171645" y="29721"/>
                  </a:cubicBezTo>
                  <a:cubicBezTo>
                    <a:pt x="164111" y="25676"/>
                    <a:pt x="133154" y="1359"/>
                    <a:pt x="124698" y="386"/>
                  </a:cubicBezTo>
                  <a:cubicBezTo>
                    <a:pt x="118130" y="-129"/>
                    <a:pt x="111532" y="-129"/>
                    <a:pt x="104965" y="386"/>
                  </a:cubicBezTo>
                  <a:cubicBezTo>
                    <a:pt x="94715" y="386"/>
                    <a:pt x="99328" y="7451"/>
                    <a:pt x="80518" y="8475"/>
                  </a:cubicBezTo>
                  <a:cubicBezTo>
                    <a:pt x="61708" y="9499"/>
                    <a:pt x="51406" y="22656"/>
                    <a:pt x="57044" y="24652"/>
                  </a:cubicBezTo>
                  <a:cubicBezTo>
                    <a:pt x="62682" y="26649"/>
                    <a:pt x="80518" y="43902"/>
                    <a:pt x="74931" y="46922"/>
                  </a:cubicBezTo>
                  <a:cubicBezTo>
                    <a:pt x="69345" y="49943"/>
                    <a:pt x="68320" y="59107"/>
                    <a:pt x="60837" y="59107"/>
                  </a:cubicBezTo>
                  <a:cubicBezTo>
                    <a:pt x="53354" y="59107"/>
                    <a:pt x="45769" y="60130"/>
                    <a:pt x="45769" y="66171"/>
                  </a:cubicBezTo>
                  <a:cubicBezTo>
                    <a:pt x="45769" y="72212"/>
                    <a:pt x="35518" y="82349"/>
                    <a:pt x="27010" y="81530"/>
                  </a:cubicBezTo>
                  <a:cubicBezTo>
                    <a:pt x="18644" y="78879"/>
                    <a:pt x="10691" y="75071"/>
                    <a:pt x="3383" y="70216"/>
                  </a:cubicBezTo>
                  <a:lnTo>
                    <a:pt x="923" y="77537"/>
                  </a:lnTo>
                  <a:lnTo>
                    <a:pt x="0" y="84499"/>
                  </a:lnTo>
                  <a:cubicBezTo>
                    <a:pt x="1640" y="89619"/>
                    <a:pt x="-820" y="111991"/>
                    <a:pt x="3998" y="113681"/>
                  </a:cubicBezTo>
                  <a:cubicBezTo>
                    <a:pt x="8815" y="115370"/>
                    <a:pt x="12096" y="125814"/>
                    <a:pt x="23320" y="139278"/>
                  </a:cubicBezTo>
                  <a:cubicBezTo>
                    <a:pt x="34544" y="152742"/>
                    <a:pt x="57403" y="188169"/>
                    <a:pt x="57762" y="196873"/>
                  </a:cubicBezTo>
                  <a:cubicBezTo>
                    <a:pt x="58120" y="205576"/>
                    <a:pt x="62016" y="215098"/>
                    <a:pt x="76059" y="225286"/>
                  </a:cubicBezTo>
                  <a:cubicBezTo>
                    <a:pt x="90102" y="235473"/>
                    <a:pt x="90102" y="248068"/>
                    <a:pt x="97482" y="254160"/>
                  </a:cubicBezTo>
                  <a:cubicBezTo>
                    <a:pt x="104863" y="260252"/>
                    <a:pt x="103120" y="267419"/>
                    <a:pt x="103479" y="282573"/>
                  </a:cubicBezTo>
                  <a:cubicBezTo>
                    <a:pt x="103838" y="297727"/>
                    <a:pt x="110193" y="317437"/>
                    <a:pt x="122853" y="325833"/>
                  </a:cubicBezTo>
                  <a:cubicBezTo>
                    <a:pt x="135675" y="333490"/>
                    <a:pt x="145384" y="345418"/>
                    <a:pt x="150273" y="359519"/>
                  </a:cubicBezTo>
                  <a:cubicBezTo>
                    <a:pt x="155002" y="373795"/>
                    <a:pt x="162393" y="387049"/>
                    <a:pt x="172055" y="398581"/>
                  </a:cubicBezTo>
                  <a:cubicBezTo>
                    <a:pt x="180153" y="407335"/>
                    <a:pt x="175591" y="411840"/>
                    <a:pt x="180153" y="418291"/>
                  </a:cubicBezTo>
                  <a:cubicBezTo>
                    <a:pt x="183312" y="422951"/>
                    <a:pt x="185942" y="427948"/>
                    <a:pt x="187995" y="433189"/>
                  </a:cubicBezTo>
                  <a:cubicBezTo>
                    <a:pt x="191875" y="431444"/>
                    <a:pt x="195554" y="429282"/>
                    <a:pt x="198963" y="426738"/>
                  </a:cubicBezTo>
                  <a:cubicBezTo>
                    <a:pt x="200295" y="423769"/>
                    <a:pt x="196246" y="415731"/>
                    <a:pt x="198297" y="412813"/>
                  </a:cubicBezTo>
                  <a:cubicBezTo>
                    <a:pt x="200779" y="408764"/>
                    <a:pt x="204324" y="405471"/>
                    <a:pt x="208547" y="403291"/>
                  </a:cubicBezTo>
                  <a:cubicBezTo>
                    <a:pt x="212647" y="401806"/>
                    <a:pt x="217414" y="407694"/>
                    <a:pt x="226229" y="406209"/>
                  </a:cubicBezTo>
                  <a:cubicBezTo>
                    <a:pt x="235045" y="404724"/>
                    <a:pt x="253393" y="406926"/>
                    <a:pt x="255443" y="409127"/>
                  </a:cubicBezTo>
                  <a:cubicBezTo>
                    <a:pt x="257493" y="411329"/>
                    <a:pt x="282658" y="409844"/>
                    <a:pt x="288757" y="415014"/>
                  </a:cubicBezTo>
                  <a:cubicBezTo>
                    <a:pt x="294857" y="420185"/>
                    <a:pt x="301007" y="418649"/>
                    <a:pt x="305056" y="408410"/>
                  </a:cubicBezTo>
                  <a:cubicBezTo>
                    <a:pt x="309105" y="398171"/>
                    <a:pt x="337652" y="376157"/>
                    <a:pt x="341753" y="373956"/>
                  </a:cubicBezTo>
                  <a:cubicBezTo>
                    <a:pt x="345853" y="371755"/>
                    <a:pt x="376451" y="373956"/>
                    <a:pt x="388649" y="371038"/>
                  </a:cubicBezTo>
                  <a:cubicBezTo>
                    <a:pt x="400847" y="368120"/>
                    <a:pt x="480904" y="340321"/>
                    <a:pt x="484491" y="337352"/>
                  </a:cubicBezTo>
                  <a:cubicBezTo>
                    <a:pt x="488079" y="334382"/>
                    <a:pt x="500790" y="288972"/>
                    <a:pt x="500790" y="283853"/>
                  </a:cubicBezTo>
                  <a:cubicBezTo>
                    <a:pt x="500790" y="278733"/>
                    <a:pt x="494691" y="264808"/>
                    <a:pt x="488541" y="265525"/>
                  </a:cubicBezTo>
                  <a:cubicBezTo>
                    <a:pt x="482390" y="266242"/>
                    <a:pt x="432163" y="260405"/>
                    <a:pt x="428728" y="258204"/>
                  </a:cubicBezTo>
                  <a:cubicBezTo>
                    <a:pt x="425294" y="256003"/>
                    <a:pt x="412635" y="245559"/>
                    <a:pt x="410790" y="230661"/>
                  </a:cubicBezTo>
                  <a:cubicBezTo>
                    <a:pt x="405983" y="226253"/>
                    <a:pt x="402563" y="220543"/>
                    <a:pt x="400949" y="214227"/>
                  </a:cubicBezTo>
                  <a:cubicBezTo>
                    <a:pt x="395158" y="215047"/>
                    <a:pt x="386087" y="213613"/>
                    <a:pt x="381064" y="199484"/>
                  </a:cubicBezTo>
                  <a:cubicBezTo>
                    <a:pt x="376400" y="196053"/>
                    <a:pt x="364048" y="177111"/>
                    <a:pt x="368353" y="171838"/>
                  </a:cubicBezTo>
                  <a:cubicBezTo>
                    <a:pt x="373478" y="165439"/>
                    <a:pt x="365534" y="151770"/>
                    <a:pt x="357795" y="144193"/>
                  </a:cubicBezTo>
                  <a:cubicBezTo>
                    <a:pt x="350056" y="136616"/>
                    <a:pt x="334270" y="122588"/>
                    <a:pt x="333553" y="113834"/>
                  </a:cubicBezTo>
                  <a:cubicBezTo>
                    <a:pt x="332951" y="110121"/>
                    <a:pt x="331954" y="106483"/>
                    <a:pt x="330580" y="102981"/>
                  </a:cubicBezTo>
                  <a:lnTo>
                    <a:pt x="311668" y="101906"/>
                  </a:lnTo>
                  <a:close/>
                </a:path>
              </a:pathLst>
            </a:custGeom>
            <a:grpFill/>
            <a:ln w="3841" cap="flat">
              <a:solidFill>
                <a:srgbClr val="FFFFFF"/>
              </a:solidFill>
              <a:prstDash val="solid"/>
              <a:miter/>
            </a:ln>
          </p:spPr>
          <p:txBody>
            <a:bodyPr rtlCol="0" anchor="ctr"/>
            <a:lstStyle/>
            <a:p>
              <a:endParaRPr lang="en-US" sz="1350"/>
            </a:p>
          </p:txBody>
        </p:sp>
        <p:sp>
          <p:nvSpPr>
            <p:cNvPr id="418" name="Freeform 417">
              <a:extLst>
                <a:ext uri="{FF2B5EF4-FFF2-40B4-BE49-F238E27FC236}">
                  <a16:creationId xmlns:a16="http://schemas.microsoft.com/office/drawing/2014/main" id="{B3CC778A-8AB6-C44F-BDC7-25EBAC693635}"/>
                </a:ext>
              </a:extLst>
            </p:cNvPr>
            <p:cNvSpPr/>
            <p:nvPr/>
          </p:nvSpPr>
          <p:spPr>
            <a:xfrm>
              <a:off x="6086423" y="4042271"/>
              <a:ext cx="184510" cy="225258"/>
            </a:xfrm>
            <a:custGeom>
              <a:avLst/>
              <a:gdLst>
                <a:gd name="connsiteX0" fmla="*/ 137306 w 184509"/>
                <a:gd name="connsiteY0" fmla="*/ 132697 h 225258"/>
                <a:gd name="connsiteX1" fmla="*/ 177334 w 184509"/>
                <a:gd name="connsiteY1" fmla="*/ 80428 h 225258"/>
                <a:gd name="connsiteX2" fmla="*/ 188046 w 184509"/>
                <a:gd name="connsiteY2" fmla="*/ 71212 h 225258"/>
                <a:gd name="connsiteX3" fmla="*/ 184971 w 184509"/>
                <a:gd name="connsiteY3" fmla="*/ 70137 h 225258"/>
                <a:gd name="connsiteX4" fmla="*/ 164931 w 184509"/>
                <a:gd name="connsiteY4" fmla="*/ 43209 h 225258"/>
                <a:gd name="connsiteX5" fmla="*/ 125211 w 184509"/>
                <a:gd name="connsiteY5" fmla="*/ 27287 h 225258"/>
                <a:gd name="connsiteX6" fmla="*/ 112397 w 184509"/>
                <a:gd name="connsiteY6" fmla="*/ 0 h 225258"/>
                <a:gd name="connsiteX7" fmla="*/ 104145 w 184509"/>
                <a:gd name="connsiteY7" fmla="*/ 5120 h 225258"/>
                <a:gd name="connsiteX8" fmla="*/ 95125 w 184509"/>
                <a:gd name="connsiteY8" fmla="*/ 5120 h 225258"/>
                <a:gd name="connsiteX9" fmla="*/ 95125 w 184509"/>
                <a:gd name="connsiteY9" fmla="*/ 24574 h 225258"/>
                <a:gd name="connsiteX10" fmla="*/ 80108 w 184509"/>
                <a:gd name="connsiteY10" fmla="*/ 45052 h 225258"/>
                <a:gd name="connsiteX11" fmla="*/ 72112 w 184509"/>
                <a:gd name="connsiteY11" fmla="*/ 66656 h 225258"/>
                <a:gd name="connsiteX12" fmla="*/ 76930 w 184509"/>
                <a:gd name="connsiteY12" fmla="*/ 66656 h 225258"/>
                <a:gd name="connsiteX13" fmla="*/ 89180 w 184509"/>
                <a:gd name="connsiteY13" fmla="*/ 84984 h 225258"/>
                <a:gd name="connsiteX14" fmla="*/ 72881 w 184509"/>
                <a:gd name="connsiteY14" fmla="*/ 138482 h 225258"/>
                <a:gd name="connsiteX15" fmla="*/ 0 w 184509"/>
                <a:gd name="connsiteY15" fmla="*/ 165002 h 225258"/>
                <a:gd name="connsiteX16" fmla="*/ 29162 w 184509"/>
                <a:gd name="connsiteY16" fmla="*/ 229763 h 225258"/>
                <a:gd name="connsiteX17" fmla="*/ 35159 w 184509"/>
                <a:gd name="connsiteY17" fmla="*/ 226640 h 225258"/>
                <a:gd name="connsiteX18" fmla="*/ 42796 w 184509"/>
                <a:gd name="connsiteY18" fmla="*/ 223159 h 225258"/>
                <a:gd name="connsiteX19" fmla="*/ 47613 w 184509"/>
                <a:gd name="connsiteY19" fmla="*/ 220907 h 225258"/>
                <a:gd name="connsiteX20" fmla="*/ 78980 w 184509"/>
                <a:gd name="connsiteY20" fmla="*/ 207698 h 225258"/>
                <a:gd name="connsiteX21" fmla="*/ 83029 w 184509"/>
                <a:gd name="connsiteY21" fmla="*/ 199353 h 225258"/>
                <a:gd name="connsiteX22" fmla="*/ 94612 w 184509"/>
                <a:gd name="connsiteY22" fmla="*/ 195053 h 225258"/>
                <a:gd name="connsiteX23" fmla="*/ 101942 w 184509"/>
                <a:gd name="connsiteY23" fmla="*/ 189370 h 225258"/>
                <a:gd name="connsiteX24" fmla="*/ 107067 w 184509"/>
                <a:gd name="connsiteY24" fmla="*/ 186657 h 225258"/>
                <a:gd name="connsiteX25" fmla="*/ 112192 w 184509"/>
                <a:gd name="connsiteY25" fmla="*/ 183688 h 225258"/>
                <a:gd name="connsiteX26" fmla="*/ 116190 w 184509"/>
                <a:gd name="connsiteY26" fmla="*/ 181128 h 225258"/>
                <a:gd name="connsiteX27" fmla="*/ 124083 w 184509"/>
                <a:gd name="connsiteY27" fmla="*/ 171299 h 225258"/>
                <a:gd name="connsiteX28" fmla="*/ 128542 w 184509"/>
                <a:gd name="connsiteY28" fmla="*/ 169865 h 225258"/>
                <a:gd name="connsiteX29" fmla="*/ 133667 w 184509"/>
                <a:gd name="connsiteY29" fmla="*/ 162749 h 225258"/>
                <a:gd name="connsiteX30" fmla="*/ 137306 w 184509"/>
                <a:gd name="connsiteY30" fmla="*/ 132697 h 22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4509" h="225258">
                  <a:moveTo>
                    <a:pt x="137306" y="132697"/>
                  </a:moveTo>
                  <a:cubicBezTo>
                    <a:pt x="153143" y="117032"/>
                    <a:pt x="164316" y="98192"/>
                    <a:pt x="177334" y="80428"/>
                  </a:cubicBezTo>
                  <a:cubicBezTo>
                    <a:pt x="180155" y="76580"/>
                    <a:pt x="183819" y="73428"/>
                    <a:pt x="188046" y="71212"/>
                  </a:cubicBezTo>
                  <a:cubicBezTo>
                    <a:pt x="187099" y="70662"/>
                    <a:pt x="186055" y="70297"/>
                    <a:pt x="184971" y="70137"/>
                  </a:cubicBezTo>
                  <a:cubicBezTo>
                    <a:pt x="178308" y="68960"/>
                    <a:pt x="167750" y="48840"/>
                    <a:pt x="164931" y="43209"/>
                  </a:cubicBezTo>
                  <a:cubicBezTo>
                    <a:pt x="162112" y="37577"/>
                    <a:pt x="141714" y="41263"/>
                    <a:pt x="125211" y="27287"/>
                  </a:cubicBezTo>
                  <a:cubicBezTo>
                    <a:pt x="118496" y="21553"/>
                    <a:pt x="114960" y="10802"/>
                    <a:pt x="112397" y="0"/>
                  </a:cubicBezTo>
                  <a:lnTo>
                    <a:pt x="104145" y="5120"/>
                  </a:lnTo>
                  <a:lnTo>
                    <a:pt x="95125" y="5120"/>
                  </a:lnTo>
                  <a:lnTo>
                    <a:pt x="95125" y="24574"/>
                  </a:lnTo>
                  <a:lnTo>
                    <a:pt x="80108" y="45052"/>
                  </a:lnTo>
                  <a:lnTo>
                    <a:pt x="72112" y="66656"/>
                  </a:lnTo>
                  <a:cubicBezTo>
                    <a:pt x="73716" y="66756"/>
                    <a:pt x="75326" y="66756"/>
                    <a:pt x="76930" y="66656"/>
                  </a:cubicBezTo>
                  <a:cubicBezTo>
                    <a:pt x="83080" y="65939"/>
                    <a:pt x="89180" y="79813"/>
                    <a:pt x="89180" y="84984"/>
                  </a:cubicBezTo>
                  <a:cubicBezTo>
                    <a:pt x="89180" y="90154"/>
                    <a:pt x="76264" y="135513"/>
                    <a:pt x="72881" y="138482"/>
                  </a:cubicBezTo>
                  <a:cubicBezTo>
                    <a:pt x="70421" y="140582"/>
                    <a:pt x="28035" y="155633"/>
                    <a:pt x="0" y="165002"/>
                  </a:cubicBezTo>
                  <a:cubicBezTo>
                    <a:pt x="6099" y="178568"/>
                    <a:pt x="18195" y="205650"/>
                    <a:pt x="29162" y="229763"/>
                  </a:cubicBezTo>
                  <a:cubicBezTo>
                    <a:pt x="31241" y="228883"/>
                    <a:pt x="33246" y="227839"/>
                    <a:pt x="35159" y="226640"/>
                  </a:cubicBezTo>
                  <a:cubicBezTo>
                    <a:pt x="37544" y="225157"/>
                    <a:pt x="40111" y="223987"/>
                    <a:pt x="42796" y="223159"/>
                  </a:cubicBezTo>
                  <a:cubicBezTo>
                    <a:pt x="44336" y="222275"/>
                    <a:pt x="45947" y="221522"/>
                    <a:pt x="47613" y="220907"/>
                  </a:cubicBezTo>
                  <a:cubicBezTo>
                    <a:pt x="58306" y="217089"/>
                    <a:pt x="68778" y="212679"/>
                    <a:pt x="78980" y="207698"/>
                  </a:cubicBezTo>
                  <a:cubicBezTo>
                    <a:pt x="79093" y="204471"/>
                    <a:pt x="80563" y="201442"/>
                    <a:pt x="83029" y="199353"/>
                  </a:cubicBezTo>
                  <a:cubicBezTo>
                    <a:pt x="86235" y="196555"/>
                    <a:pt x="90355" y="195025"/>
                    <a:pt x="94612" y="195053"/>
                  </a:cubicBezTo>
                  <a:cubicBezTo>
                    <a:pt x="96545" y="192580"/>
                    <a:pt x="99064" y="190627"/>
                    <a:pt x="101942" y="189370"/>
                  </a:cubicBezTo>
                  <a:cubicBezTo>
                    <a:pt x="103838" y="188500"/>
                    <a:pt x="105580" y="187579"/>
                    <a:pt x="107067" y="186657"/>
                  </a:cubicBezTo>
                  <a:cubicBezTo>
                    <a:pt x="108650" y="185466"/>
                    <a:pt x="110371" y="184469"/>
                    <a:pt x="112192" y="183688"/>
                  </a:cubicBezTo>
                  <a:cubicBezTo>
                    <a:pt x="113525" y="182869"/>
                    <a:pt x="114960" y="182050"/>
                    <a:pt x="116190" y="181128"/>
                  </a:cubicBezTo>
                  <a:cubicBezTo>
                    <a:pt x="117667" y="177073"/>
                    <a:pt x="120441" y="173618"/>
                    <a:pt x="124083" y="171299"/>
                  </a:cubicBezTo>
                  <a:cubicBezTo>
                    <a:pt x="125522" y="170682"/>
                    <a:pt x="127014" y="170203"/>
                    <a:pt x="128542" y="169865"/>
                  </a:cubicBezTo>
                  <a:cubicBezTo>
                    <a:pt x="130397" y="167602"/>
                    <a:pt x="132108" y="165225"/>
                    <a:pt x="133667" y="162749"/>
                  </a:cubicBezTo>
                  <a:cubicBezTo>
                    <a:pt x="127056" y="153264"/>
                    <a:pt x="128621" y="140334"/>
                    <a:pt x="137306" y="132697"/>
                  </a:cubicBezTo>
                  <a:close/>
                </a:path>
              </a:pathLst>
            </a:custGeom>
            <a:grpFill/>
            <a:ln w="3841" cap="flat">
              <a:solidFill>
                <a:srgbClr val="FFFFFF"/>
              </a:solidFill>
              <a:prstDash val="solid"/>
              <a:miter/>
            </a:ln>
          </p:spPr>
          <p:txBody>
            <a:bodyPr rtlCol="0" anchor="ctr"/>
            <a:lstStyle/>
            <a:p>
              <a:endParaRPr lang="en-US" sz="1350"/>
            </a:p>
          </p:txBody>
        </p:sp>
        <p:sp>
          <p:nvSpPr>
            <p:cNvPr id="419" name="Freeform 418">
              <a:extLst>
                <a:ext uri="{FF2B5EF4-FFF2-40B4-BE49-F238E27FC236}">
                  <a16:creationId xmlns:a16="http://schemas.microsoft.com/office/drawing/2014/main" id="{3670E4B0-6770-574C-8F7B-1DCA340E5D92}"/>
                </a:ext>
              </a:extLst>
            </p:cNvPr>
            <p:cNvSpPr/>
            <p:nvPr/>
          </p:nvSpPr>
          <p:spPr>
            <a:xfrm>
              <a:off x="6055877" y="4017311"/>
              <a:ext cx="20501" cy="35837"/>
            </a:xfrm>
            <a:custGeom>
              <a:avLst/>
              <a:gdLst>
                <a:gd name="connsiteX0" fmla="*/ 19886 w 20501"/>
                <a:gd name="connsiteY0" fmla="*/ 40369 h 35836"/>
                <a:gd name="connsiteX1" fmla="*/ 20398 w 20501"/>
                <a:gd name="connsiteY1" fmla="*/ 33253 h 35836"/>
                <a:gd name="connsiteX2" fmla="*/ 17579 w 20501"/>
                <a:gd name="connsiteY2" fmla="*/ 284 h 35836"/>
                <a:gd name="connsiteX3" fmla="*/ 1742 w 20501"/>
                <a:gd name="connsiteY3" fmla="*/ 25318 h 35836"/>
                <a:gd name="connsiteX4" fmla="*/ 0 w 20501"/>
                <a:gd name="connsiteY4" fmla="*/ 25625 h 35836"/>
                <a:gd name="connsiteX5" fmla="*/ 19886 w 20501"/>
                <a:gd name="connsiteY5" fmla="*/ 40369 h 3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01" h="35836">
                  <a:moveTo>
                    <a:pt x="19886" y="40369"/>
                  </a:moveTo>
                  <a:cubicBezTo>
                    <a:pt x="19197" y="38013"/>
                    <a:pt x="19379" y="35487"/>
                    <a:pt x="20398" y="33253"/>
                  </a:cubicBezTo>
                  <a:cubicBezTo>
                    <a:pt x="24960" y="24908"/>
                    <a:pt x="27779" y="3304"/>
                    <a:pt x="17579" y="284"/>
                  </a:cubicBezTo>
                  <a:cubicBezTo>
                    <a:pt x="7380" y="-2737"/>
                    <a:pt x="1742" y="19226"/>
                    <a:pt x="1742" y="25318"/>
                  </a:cubicBezTo>
                  <a:cubicBezTo>
                    <a:pt x="1742" y="26393"/>
                    <a:pt x="1076" y="26393"/>
                    <a:pt x="0" y="25625"/>
                  </a:cubicBezTo>
                  <a:cubicBezTo>
                    <a:pt x="5023" y="39755"/>
                    <a:pt x="14094" y="41188"/>
                    <a:pt x="19886" y="40369"/>
                  </a:cubicBezTo>
                  <a:close/>
                </a:path>
              </a:pathLst>
            </a:custGeom>
            <a:grpFill/>
            <a:ln w="3841" cap="flat">
              <a:solidFill>
                <a:srgbClr val="FFFFFF"/>
              </a:solidFill>
              <a:prstDash val="solid"/>
              <a:miter/>
            </a:ln>
          </p:spPr>
          <p:txBody>
            <a:bodyPr rtlCol="0" anchor="ctr"/>
            <a:lstStyle/>
            <a:p>
              <a:endParaRPr lang="en-US" sz="1350"/>
            </a:p>
          </p:txBody>
        </p:sp>
        <p:sp>
          <p:nvSpPr>
            <p:cNvPr id="420" name="Freeform 419">
              <a:extLst>
                <a:ext uri="{FF2B5EF4-FFF2-40B4-BE49-F238E27FC236}">
                  <a16:creationId xmlns:a16="http://schemas.microsoft.com/office/drawing/2014/main" id="{5DD4D2DF-24F2-7548-8010-6296538CDD63}"/>
                </a:ext>
              </a:extLst>
            </p:cNvPr>
            <p:cNvSpPr/>
            <p:nvPr/>
          </p:nvSpPr>
          <p:spPr>
            <a:xfrm>
              <a:off x="6085500" y="4010372"/>
              <a:ext cx="112756" cy="97271"/>
            </a:xfrm>
            <a:custGeom>
              <a:avLst/>
              <a:gdLst>
                <a:gd name="connsiteX0" fmla="*/ 18041 w 112755"/>
                <a:gd name="connsiteY0" fmla="*/ 91286 h 97270"/>
                <a:gd name="connsiteX1" fmla="*/ 73035 w 112755"/>
                <a:gd name="connsiteY1" fmla="*/ 98555 h 97270"/>
                <a:gd name="connsiteX2" fmla="*/ 81031 w 112755"/>
                <a:gd name="connsiteY2" fmla="*/ 76951 h 97270"/>
                <a:gd name="connsiteX3" fmla="*/ 96048 w 112755"/>
                <a:gd name="connsiteY3" fmla="*/ 56473 h 97270"/>
                <a:gd name="connsiteX4" fmla="*/ 96048 w 112755"/>
                <a:gd name="connsiteY4" fmla="*/ 37019 h 97270"/>
                <a:gd name="connsiteX5" fmla="*/ 105068 w 112755"/>
                <a:gd name="connsiteY5" fmla="*/ 37019 h 97270"/>
                <a:gd name="connsiteX6" fmla="*/ 113320 w 112755"/>
                <a:gd name="connsiteY6" fmla="*/ 31899 h 97270"/>
                <a:gd name="connsiteX7" fmla="*/ 106811 w 112755"/>
                <a:gd name="connsiteY7" fmla="*/ 5 h 97270"/>
                <a:gd name="connsiteX8" fmla="*/ 78314 w 112755"/>
                <a:gd name="connsiteY8" fmla="*/ 34510 h 97270"/>
                <a:gd name="connsiteX9" fmla="*/ 33314 w 112755"/>
                <a:gd name="connsiteY9" fmla="*/ 57241 h 97270"/>
                <a:gd name="connsiteX10" fmla="*/ 5125 w 112755"/>
                <a:gd name="connsiteY10" fmla="*/ 65227 h 97270"/>
                <a:gd name="connsiteX11" fmla="*/ 0 w 112755"/>
                <a:gd name="connsiteY11" fmla="*/ 63743 h 97270"/>
                <a:gd name="connsiteX12" fmla="*/ 18041 w 112755"/>
                <a:gd name="connsiteY12" fmla="*/ 91286 h 9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55" h="97270">
                  <a:moveTo>
                    <a:pt x="18041" y="91286"/>
                  </a:moveTo>
                  <a:cubicBezTo>
                    <a:pt x="21014" y="93180"/>
                    <a:pt x="58736" y="97787"/>
                    <a:pt x="73035" y="98555"/>
                  </a:cubicBezTo>
                  <a:lnTo>
                    <a:pt x="81031" y="76951"/>
                  </a:lnTo>
                  <a:lnTo>
                    <a:pt x="96048" y="56473"/>
                  </a:lnTo>
                  <a:lnTo>
                    <a:pt x="96048" y="37019"/>
                  </a:lnTo>
                  <a:lnTo>
                    <a:pt x="105068" y="37019"/>
                  </a:lnTo>
                  <a:lnTo>
                    <a:pt x="113320" y="31899"/>
                  </a:lnTo>
                  <a:cubicBezTo>
                    <a:pt x="109835" y="16131"/>
                    <a:pt x="109322" y="261"/>
                    <a:pt x="106811" y="5"/>
                  </a:cubicBezTo>
                  <a:cubicBezTo>
                    <a:pt x="102557" y="-354"/>
                    <a:pt x="85336" y="19715"/>
                    <a:pt x="78314" y="34510"/>
                  </a:cubicBezTo>
                  <a:cubicBezTo>
                    <a:pt x="69530" y="50722"/>
                    <a:pt x="51593" y="59783"/>
                    <a:pt x="33314" y="57241"/>
                  </a:cubicBezTo>
                  <a:cubicBezTo>
                    <a:pt x="23163" y="54480"/>
                    <a:pt x="12315" y="57554"/>
                    <a:pt x="5125" y="65227"/>
                  </a:cubicBezTo>
                  <a:cubicBezTo>
                    <a:pt x="3998" y="66097"/>
                    <a:pt x="2153" y="65227"/>
                    <a:pt x="0" y="63743"/>
                  </a:cubicBezTo>
                  <a:cubicBezTo>
                    <a:pt x="2204" y="78640"/>
                    <a:pt x="15325" y="89494"/>
                    <a:pt x="18041" y="91286"/>
                  </a:cubicBezTo>
                  <a:close/>
                </a:path>
              </a:pathLst>
            </a:custGeom>
            <a:grpFill/>
            <a:ln w="3841" cap="flat">
              <a:solidFill>
                <a:srgbClr val="FFFFFF"/>
              </a:solidFill>
              <a:prstDash val="solid"/>
              <a:miter/>
            </a:ln>
          </p:spPr>
          <p:txBody>
            <a:bodyPr rtlCol="0" anchor="ctr"/>
            <a:lstStyle/>
            <a:p>
              <a:endParaRPr lang="en-US" sz="1350"/>
            </a:p>
          </p:txBody>
        </p:sp>
        <p:sp>
          <p:nvSpPr>
            <p:cNvPr id="421" name="Freeform 420">
              <a:extLst>
                <a:ext uri="{FF2B5EF4-FFF2-40B4-BE49-F238E27FC236}">
                  <a16:creationId xmlns:a16="http://schemas.microsoft.com/office/drawing/2014/main" id="{365BDA59-3E0E-2A4A-AE2E-3D9CA61823C0}"/>
                </a:ext>
              </a:extLst>
            </p:cNvPr>
            <p:cNvSpPr/>
            <p:nvPr/>
          </p:nvSpPr>
          <p:spPr>
            <a:xfrm>
              <a:off x="7209626" y="4534767"/>
              <a:ext cx="456149" cy="148466"/>
            </a:xfrm>
            <a:custGeom>
              <a:avLst/>
              <a:gdLst>
                <a:gd name="connsiteX0" fmla="*/ 83286 w 456148"/>
                <a:gd name="connsiteY0" fmla="*/ 54932 h 148465"/>
                <a:gd name="connsiteX1" fmla="*/ 64988 w 456148"/>
                <a:gd name="connsiteY1" fmla="*/ 28055 h 148465"/>
                <a:gd name="connsiteX2" fmla="*/ 53405 w 456148"/>
                <a:gd name="connsiteY2" fmla="*/ 15512 h 148465"/>
                <a:gd name="connsiteX3" fmla="*/ 51560 w 456148"/>
                <a:gd name="connsiteY3" fmla="*/ 11877 h 148465"/>
                <a:gd name="connsiteX4" fmla="*/ 44231 w 456148"/>
                <a:gd name="connsiteY4" fmla="*/ 22116 h 148465"/>
                <a:gd name="connsiteX5" fmla="*/ 25524 w 456148"/>
                <a:gd name="connsiteY5" fmla="*/ 19557 h 148465"/>
                <a:gd name="connsiteX6" fmla="*/ 13838 w 456148"/>
                <a:gd name="connsiteY6" fmla="*/ 4198 h 148465"/>
                <a:gd name="connsiteX7" fmla="*/ 0 w 456148"/>
                <a:gd name="connsiteY7" fmla="*/ 3225 h 148465"/>
                <a:gd name="connsiteX8" fmla="*/ 6612 w 456148"/>
                <a:gd name="connsiteY8" fmla="*/ 42441 h 148465"/>
                <a:gd name="connsiteX9" fmla="*/ 30906 w 456148"/>
                <a:gd name="connsiteY9" fmla="*/ 91741 h 148465"/>
                <a:gd name="connsiteX10" fmla="*/ 53764 w 456148"/>
                <a:gd name="connsiteY10" fmla="*/ 115240 h 148465"/>
                <a:gd name="connsiteX11" fmla="*/ 99430 w 456148"/>
                <a:gd name="connsiteY11" fmla="*/ 140275 h 148465"/>
                <a:gd name="connsiteX12" fmla="*/ 83644 w 456148"/>
                <a:gd name="connsiteY12" fmla="*/ 103875 h 148465"/>
                <a:gd name="connsiteX13" fmla="*/ 83286 w 456148"/>
                <a:gd name="connsiteY13" fmla="*/ 54932 h 148465"/>
                <a:gd name="connsiteX14" fmla="*/ 443028 w 456148"/>
                <a:gd name="connsiteY14" fmla="*/ 25751 h 148465"/>
                <a:gd name="connsiteX15" fmla="*/ 421912 w 456148"/>
                <a:gd name="connsiteY15" fmla="*/ 19659 h 148465"/>
                <a:gd name="connsiteX16" fmla="*/ 400129 w 456148"/>
                <a:gd name="connsiteY16" fmla="*/ 0 h 148465"/>
                <a:gd name="connsiteX17" fmla="*/ 381115 w 456148"/>
                <a:gd name="connsiteY17" fmla="*/ 25598 h 148465"/>
                <a:gd name="connsiteX18" fmla="*/ 368456 w 456148"/>
                <a:gd name="connsiteY18" fmla="*/ 43055 h 148465"/>
                <a:gd name="connsiteX19" fmla="*/ 363330 w 456148"/>
                <a:gd name="connsiteY19" fmla="*/ 50120 h 148465"/>
                <a:gd name="connsiteX20" fmla="*/ 363330 w 456148"/>
                <a:gd name="connsiteY20" fmla="*/ 65018 h 148465"/>
                <a:gd name="connsiteX21" fmla="*/ 347955 w 456148"/>
                <a:gd name="connsiteY21" fmla="*/ 71110 h 148465"/>
                <a:gd name="connsiteX22" fmla="*/ 335090 w 456148"/>
                <a:gd name="connsiteY22" fmla="*/ 52987 h 148465"/>
                <a:gd name="connsiteX23" fmla="*/ 334578 w 456148"/>
                <a:gd name="connsiteY23" fmla="*/ 52987 h 148465"/>
                <a:gd name="connsiteX24" fmla="*/ 313512 w 456148"/>
                <a:gd name="connsiteY24" fmla="*/ 88823 h 148465"/>
                <a:gd name="connsiteX25" fmla="*/ 279071 w 456148"/>
                <a:gd name="connsiteY25" fmla="*/ 100240 h 148465"/>
                <a:gd name="connsiteX26" fmla="*/ 263695 w 456148"/>
                <a:gd name="connsiteY26" fmla="*/ 132851 h 148465"/>
                <a:gd name="connsiteX27" fmla="*/ 228433 w 456148"/>
                <a:gd name="connsiteY27" fmla="*/ 123226 h 148465"/>
                <a:gd name="connsiteX28" fmla="*/ 235506 w 456148"/>
                <a:gd name="connsiteY28" fmla="*/ 139660 h 148465"/>
                <a:gd name="connsiteX29" fmla="*/ 255238 w 456148"/>
                <a:gd name="connsiteY29" fmla="*/ 150257 h 148465"/>
                <a:gd name="connsiteX30" fmla="*/ 285990 w 456148"/>
                <a:gd name="connsiteY30" fmla="*/ 147237 h 148465"/>
                <a:gd name="connsiteX31" fmla="*/ 309925 w 456148"/>
                <a:gd name="connsiteY31" fmla="*/ 136640 h 148465"/>
                <a:gd name="connsiteX32" fmla="*/ 332425 w 456148"/>
                <a:gd name="connsiteY32" fmla="*/ 141196 h 148465"/>
                <a:gd name="connsiteX33" fmla="*/ 353541 w 456148"/>
                <a:gd name="connsiteY33" fmla="*/ 125837 h 148465"/>
                <a:gd name="connsiteX34" fmla="*/ 360562 w 456148"/>
                <a:gd name="connsiteY34" fmla="*/ 101571 h 148465"/>
                <a:gd name="connsiteX35" fmla="*/ 374606 w 456148"/>
                <a:gd name="connsiteY35" fmla="*/ 78840 h 148465"/>
                <a:gd name="connsiteX36" fmla="*/ 411200 w 456148"/>
                <a:gd name="connsiteY36" fmla="*/ 62151 h 148465"/>
                <a:gd name="connsiteX37" fmla="*/ 422476 w 456148"/>
                <a:gd name="connsiteY37" fmla="*/ 66298 h 148465"/>
                <a:gd name="connsiteX38" fmla="*/ 437236 w 456148"/>
                <a:gd name="connsiteY38" fmla="*/ 50939 h 148465"/>
                <a:gd name="connsiteX39" fmla="*/ 459019 w 456148"/>
                <a:gd name="connsiteY39" fmla="*/ 41059 h 148465"/>
                <a:gd name="connsiteX40" fmla="*/ 443028 w 456148"/>
                <a:gd name="connsiteY40" fmla="*/ 25751 h 14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56148" h="148465">
                  <a:moveTo>
                    <a:pt x="83286" y="54932"/>
                  </a:moveTo>
                  <a:cubicBezTo>
                    <a:pt x="83644" y="37884"/>
                    <a:pt x="68525" y="39574"/>
                    <a:pt x="64988" y="28055"/>
                  </a:cubicBezTo>
                  <a:cubicBezTo>
                    <a:pt x="61452" y="16536"/>
                    <a:pt x="55506" y="22935"/>
                    <a:pt x="53405" y="15512"/>
                  </a:cubicBezTo>
                  <a:cubicBezTo>
                    <a:pt x="52988" y="14210"/>
                    <a:pt x="52365" y="12983"/>
                    <a:pt x="51560" y="11877"/>
                  </a:cubicBezTo>
                  <a:cubicBezTo>
                    <a:pt x="43616" y="14590"/>
                    <a:pt x="46435" y="21707"/>
                    <a:pt x="44231" y="22116"/>
                  </a:cubicBezTo>
                  <a:cubicBezTo>
                    <a:pt x="42027" y="22526"/>
                    <a:pt x="25524" y="24625"/>
                    <a:pt x="25524" y="19557"/>
                  </a:cubicBezTo>
                  <a:cubicBezTo>
                    <a:pt x="26032" y="12235"/>
                    <a:pt x="21036" y="5669"/>
                    <a:pt x="13838" y="4198"/>
                  </a:cubicBezTo>
                  <a:cubicBezTo>
                    <a:pt x="9290" y="3257"/>
                    <a:pt x="4635" y="2930"/>
                    <a:pt x="0" y="3225"/>
                  </a:cubicBezTo>
                  <a:cubicBezTo>
                    <a:pt x="4645" y="15768"/>
                    <a:pt x="6888" y="29071"/>
                    <a:pt x="6612" y="42441"/>
                  </a:cubicBezTo>
                  <a:cubicBezTo>
                    <a:pt x="6970" y="57799"/>
                    <a:pt x="27728" y="81912"/>
                    <a:pt x="30906" y="91741"/>
                  </a:cubicBezTo>
                  <a:cubicBezTo>
                    <a:pt x="34083" y="101571"/>
                    <a:pt x="40028" y="104643"/>
                    <a:pt x="53764" y="115240"/>
                  </a:cubicBezTo>
                  <a:cubicBezTo>
                    <a:pt x="67499" y="125837"/>
                    <a:pt x="94202" y="142936"/>
                    <a:pt x="99430" y="140275"/>
                  </a:cubicBezTo>
                  <a:cubicBezTo>
                    <a:pt x="104658" y="137612"/>
                    <a:pt x="91383" y="112578"/>
                    <a:pt x="83644" y="103875"/>
                  </a:cubicBezTo>
                  <a:cubicBezTo>
                    <a:pt x="75905" y="95172"/>
                    <a:pt x="82926" y="71980"/>
                    <a:pt x="83286" y="54932"/>
                  </a:cubicBezTo>
                  <a:close/>
                  <a:moveTo>
                    <a:pt x="443028" y="25751"/>
                  </a:moveTo>
                  <a:cubicBezTo>
                    <a:pt x="436673" y="27287"/>
                    <a:pt x="421912" y="26519"/>
                    <a:pt x="421912" y="19659"/>
                  </a:cubicBezTo>
                  <a:cubicBezTo>
                    <a:pt x="421912" y="12799"/>
                    <a:pt x="408535" y="0"/>
                    <a:pt x="400129" y="0"/>
                  </a:cubicBezTo>
                  <a:cubicBezTo>
                    <a:pt x="391724" y="0"/>
                    <a:pt x="381832" y="18174"/>
                    <a:pt x="381115" y="25598"/>
                  </a:cubicBezTo>
                  <a:cubicBezTo>
                    <a:pt x="380397" y="33021"/>
                    <a:pt x="367020" y="32407"/>
                    <a:pt x="368456" y="43055"/>
                  </a:cubicBezTo>
                  <a:cubicBezTo>
                    <a:pt x="369019" y="47202"/>
                    <a:pt x="366508" y="48994"/>
                    <a:pt x="363330" y="50120"/>
                  </a:cubicBezTo>
                  <a:cubicBezTo>
                    <a:pt x="365483" y="59284"/>
                    <a:pt x="366713" y="65888"/>
                    <a:pt x="363330" y="65018"/>
                  </a:cubicBezTo>
                  <a:cubicBezTo>
                    <a:pt x="357692" y="63533"/>
                    <a:pt x="356309" y="71110"/>
                    <a:pt x="347955" y="71110"/>
                  </a:cubicBezTo>
                  <a:cubicBezTo>
                    <a:pt x="345084" y="71110"/>
                    <a:pt x="340215" y="63226"/>
                    <a:pt x="335090" y="52987"/>
                  </a:cubicBezTo>
                  <a:lnTo>
                    <a:pt x="334578" y="52987"/>
                  </a:lnTo>
                  <a:cubicBezTo>
                    <a:pt x="328991" y="52987"/>
                    <a:pt x="316331" y="74233"/>
                    <a:pt x="313512" y="88823"/>
                  </a:cubicBezTo>
                  <a:cubicBezTo>
                    <a:pt x="310694" y="103414"/>
                    <a:pt x="298136" y="98704"/>
                    <a:pt x="279071" y="100240"/>
                  </a:cubicBezTo>
                  <a:cubicBezTo>
                    <a:pt x="260005" y="101776"/>
                    <a:pt x="267795" y="122971"/>
                    <a:pt x="263695" y="132851"/>
                  </a:cubicBezTo>
                  <a:cubicBezTo>
                    <a:pt x="259800" y="141862"/>
                    <a:pt x="238940" y="125530"/>
                    <a:pt x="228433" y="123226"/>
                  </a:cubicBezTo>
                  <a:cubicBezTo>
                    <a:pt x="230176" y="131366"/>
                    <a:pt x="232687" y="139660"/>
                    <a:pt x="235506" y="139660"/>
                  </a:cubicBezTo>
                  <a:cubicBezTo>
                    <a:pt x="241143" y="139660"/>
                    <a:pt x="249600" y="155019"/>
                    <a:pt x="255238" y="150257"/>
                  </a:cubicBezTo>
                  <a:cubicBezTo>
                    <a:pt x="260876" y="145496"/>
                    <a:pt x="277738" y="150257"/>
                    <a:pt x="285990" y="147237"/>
                  </a:cubicBezTo>
                  <a:cubicBezTo>
                    <a:pt x="294242" y="144216"/>
                    <a:pt x="295882" y="136640"/>
                    <a:pt x="309925" y="136640"/>
                  </a:cubicBezTo>
                  <a:cubicBezTo>
                    <a:pt x="323968" y="136640"/>
                    <a:pt x="318382" y="148773"/>
                    <a:pt x="332425" y="141196"/>
                  </a:cubicBezTo>
                  <a:cubicBezTo>
                    <a:pt x="346468" y="133619"/>
                    <a:pt x="354976" y="139660"/>
                    <a:pt x="353541" y="125837"/>
                  </a:cubicBezTo>
                  <a:cubicBezTo>
                    <a:pt x="352106" y="112015"/>
                    <a:pt x="361946" y="112219"/>
                    <a:pt x="360562" y="101571"/>
                  </a:cubicBezTo>
                  <a:cubicBezTo>
                    <a:pt x="359179" y="90922"/>
                    <a:pt x="375938" y="98550"/>
                    <a:pt x="374606" y="78840"/>
                  </a:cubicBezTo>
                  <a:cubicBezTo>
                    <a:pt x="373273" y="59130"/>
                    <a:pt x="400232" y="62151"/>
                    <a:pt x="411200" y="62151"/>
                  </a:cubicBezTo>
                  <a:cubicBezTo>
                    <a:pt x="415206" y="62738"/>
                    <a:pt x="419046" y="64150"/>
                    <a:pt x="422476" y="66298"/>
                  </a:cubicBezTo>
                  <a:cubicBezTo>
                    <a:pt x="430778" y="61844"/>
                    <a:pt x="442977" y="56059"/>
                    <a:pt x="437236" y="50939"/>
                  </a:cubicBezTo>
                  <a:cubicBezTo>
                    <a:pt x="430881" y="44898"/>
                    <a:pt x="456200" y="50171"/>
                    <a:pt x="459019" y="41059"/>
                  </a:cubicBezTo>
                  <a:cubicBezTo>
                    <a:pt x="461838" y="31946"/>
                    <a:pt x="449332" y="24215"/>
                    <a:pt x="443028" y="25751"/>
                  </a:cubicBezTo>
                  <a:close/>
                </a:path>
              </a:pathLst>
            </a:custGeom>
            <a:grpFill/>
            <a:ln w="3841" cap="flat">
              <a:solidFill>
                <a:srgbClr val="FFFFFF"/>
              </a:solidFill>
              <a:prstDash val="solid"/>
              <a:miter/>
            </a:ln>
          </p:spPr>
          <p:txBody>
            <a:bodyPr rtlCol="0" anchor="ctr"/>
            <a:lstStyle/>
            <a:p>
              <a:endParaRPr lang="en-US" sz="1350"/>
            </a:p>
          </p:txBody>
        </p:sp>
        <p:sp>
          <p:nvSpPr>
            <p:cNvPr id="422" name="Freeform 421">
              <a:extLst>
                <a:ext uri="{FF2B5EF4-FFF2-40B4-BE49-F238E27FC236}">
                  <a16:creationId xmlns:a16="http://schemas.microsoft.com/office/drawing/2014/main" id="{EA61BA01-033C-194D-9F84-C904ED479DE5}"/>
                </a:ext>
              </a:extLst>
            </p:cNvPr>
            <p:cNvSpPr/>
            <p:nvPr/>
          </p:nvSpPr>
          <p:spPr>
            <a:xfrm>
              <a:off x="7544972" y="4585041"/>
              <a:ext cx="25626" cy="20478"/>
            </a:xfrm>
            <a:custGeom>
              <a:avLst/>
              <a:gdLst>
                <a:gd name="connsiteX0" fmla="*/ 12711 w 25626"/>
                <a:gd name="connsiteY0" fmla="*/ 20990 h 20478"/>
                <a:gd name="connsiteX1" fmla="*/ 28087 w 25626"/>
                <a:gd name="connsiteY1" fmla="*/ 14898 h 20478"/>
                <a:gd name="connsiteX2" fmla="*/ 28087 w 25626"/>
                <a:gd name="connsiteY2" fmla="*/ 0 h 20478"/>
                <a:gd name="connsiteX3" fmla="*/ 16401 w 25626"/>
                <a:gd name="connsiteY3" fmla="*/ 5785 h 20478"/>
                <a:gd name="connsiteX4" fmla="*/ 0 w 25626"/>
                <a:gd name="connsiteY4" fmla="*/ 2867 h 20478"/>
                <a:gd name="connsiteX5" fmla="*/ 12711 w 25626"/>
                <a:gd name="connsiteY5" fmla="*/ 20990 h 2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26" h="20478">
                  <a:moveTo>
                    <a:pt x="12711" y="20990"/>
                  </a:moveTo>
                  <a:cubicBezTo>
                    <a:pt x="21167" y="20990"/>
                    <a:pt x="22551" y="13413"/>
                    <a:pt x="28087" y="14898"/>
                  </a:cubicBezTo>
                  <a:cubicBezTo>
                    <a:pt x="31213" y="15768"/>
                    <a:pt x="29983" y="9164"/>
                    <a:pt x="28087" y="0"/>
                  </a:cubicBezTo>
                  <a:cubicBezTo>
                    <a:pt x="22962" y="1690"/>
                    <a:pt x="16401" y="1638"/>
                    <a:pt x="16401" y="5785"/>
                  </a:cubicBezTo>
                  <a:cubicBezTo>
                    <a:pt x="16401" y="12492"/>
                    <a:pt x="5740" y="3327"/>
                    <a:pt x="0" y="2867"/>
                  </a:cubicBezTo>
                  <a:cubicBezTo>
                    <a:pt x="4972" y="13106"/>
                    <a:pt x="9841" y="20990"/>
                    <a:pt x="12711" y="20990"/>
                  </a:cubicBezTo>
                  <a:close/>
                </a:path>
              </a:pathLst>
            </a:custGeom>
            <a:grpFill/>
            <a:ln w="3841" cap="flat">
              <a:solidFill>
                <a:srgbClr val="FFFFFF"/>
              </a:solidFill>
              <a:prstDash val="solid"/>
              <a:miter/>
            </a:ln>
          </p:spPr>
          <p:txBody>
            <a:bodyPr rtlCol="0" anchor="ctr"/>
            <a:lstStyle/>
            <a:p>
              <a:endParaRPr lang="en-US" sz="1350"/>
            </a:p>
          </p:txBody>
        </p:sp>
        <p:sp>
          <p:nvSpPr>
            <p:cNvPr id="423" name="Freeform 422">
              <a:extLst>
                <a:ext uri="{FF2B5EF4-FFF2-40B4-BE49-F238E27FC236}">
                  <a16:creationId xmlns:a16="http://schemas.microsoft.com/office/drawing/2014/main" id="{E1621A55-B8D8-6442-8C14-563697069288}"/>
                </a:ext>
              </a:extLst>
            </p:cNvPr>
            <p:cNvSpPr/>
            <p:nvPr/>
          </p:nvSpPr>
          <p:spPr>
            <a:xfrm>
              <a:off x="5773526" y="3687528"/>
              <a:ext cx="230637" cy="240617"/>
            </a:xfrm>
            <a:custGeom>
              <a:avLst/>
              <a:gdLst>
                <a:gd name="connsiteX0" fmla="*/ 195939 w 230637"/>
                <a:gd name="connsiteY0" fmla="*/ 222147 h 240616"/>
                <a:gd name="connsiteX1" fmla="*/ 206804 w 230637"/>
                <a:gd name="connsiteY1" fmla="*/ 212727 h 240616"/>
                <a:gd name="connsiteX2" fmla="*/ 222539 w 230637"/>
                <a:gd name="connsiteY2" fmla="*/ 222250 h 240616"/>
                <a:gd name="connsiteX3" fmla="*/ 232790 w 230637"/>
                <a:gd name="connsiteY3" fmla="*/ 216260 h 240616"/>
                <a:gd name="connsiteX4" fmla="*/ 219361 w 230637"/>
                <a:gd name="connsiteY4" fmla="*/ 196089 h 240616"/>
                <a:gd name="connsiteX5" fmla="*/ 210905 w 230637"/>
                <a:gd name="connsiteY5" fmla="*/ 178888 h 240616"/>
                <a:gd name="connsiteX6" fmla="*/ 212801 w 230637"/>
                <a:gd name="connsiteY6" fmla="*/ 161635 h 240616"/>
                <a:gd name="connsiteX7" fmla="*/ 201526 w 230637"/>
                <a:gd name="connsiteY7" fmla="*/ 146276 h 240616"/>
                <a:gd name="connsiteX8" fmla="*/ 175233 w 230637"/>
                <a:gd name="connsiteY8" fmla="*/ 127027 h 240616"/>
                <a:gd name="connsiteX9" fmla="*/ 163957 w 230637"/>
                <a:gd name="connsiteY9" fmla="*/ 112846 h 240616"/>
                <a:gd name="connsiteX10" fmla="*/ 161138 w 230637"/>
                <a:gd name="connsiteY10" fmla="*/ 89552 h 240616"/>
                <a:gd name="connsiteX11" fmla="*/ 170517 w 230637"/>
                <a:gd name="connsiteY11" fmla="*/ 69074 h 240616"/>
                <a:gd name="connsiteX12" fmla="*/ 173337 w 230637"/>
                <a:gd name="connsiteY12" fmla="*/ 53716 h 240616"/>
                <a:gd name="connsiteX13" fmla="*/ 163957 w 230637"/>
                <a:gd name="connsiteY13" fmla="*/ 44603 h 240616"/>
                <a:gd name="connsiteX14" fmla="*/ 150785 w 230637"/>
                <a:gd name="connsiteY14" fmla="*/ 29244 h 240616"/>
                <a:gd name="connsiteX15" fmla="*/ 142380 w 230637"/>
                <a:gd name="connsiteY15" fmla="*/ 9022 h 240616"/>
                <a:gd name="connsiteX16" fmla="*/ 117266 w 230637"/>
                <a:gd name="connsiteY16" fmla="*/ 4722 h 240616"/>
                <a:gd name="connsiteX17" fmla="*/ 96150 w 230637"/>
                <a:gd name="connsiteY17" fmla="*/ 166 h 240616"/>
                <a:gd name="connsiteX18" fmla="*/ 85541 w 230637"/>
                <a:gd name="connsiteY18" fmla="*/ 8869 h 240616"/>
                <a:gd name="connsiteX19" fmla="*/ 86002 w 230637"/>
                <a:gd name="connsiteY19" fmla="*/ 8869 h 240616"/>
                <a:gd name="connsiteX20" fmla="*/ 71907 w 230637"/>
                <a:gd name="connsiteY20" fmla="*/ 19978 h 240616"/>
                <a:gd name="connsiteX21" fmla="*/ 56890 w 230637"/>
                <a:gd name="connsiteY21" fmla="*/ 32111 h 240616"/>
                <a:gd name="connsiteX22" fmla="*/ 58787 w 230637"/>
                <a:gd name="connsiteY22" fmla="*/ 53409 h 240616"/>
                <a:gd name="connsiteX23" fmla="*/ 56890 w 230637"/>
                <a:gd name="connsiteY23" fmla="*/ 73631 h 240616"/>
                <a:gd name="connsiteX24" fmla="*/ 51253 w 230637"/>
                <a:gd name="connsiteY24" fmla="*/ 88989 h 240616"/>
                <a:gd name="connsiteX25" fmla="*/ 0 w 230637"/>
                <a:gd name="connsiteY25" fmla="*/ 118068 h 240616"/>
                <a:gd name="connsiteX26" fmla="*/ 1948 w 230637"/>
                <a:gd name="connsiteY26" fmla="*/ 130611 h 240616"/>
                <a:gd name="connsiteX27" fmla="*/ 7483 w 230637"/>
                <a:gd name="connsiteY27" fmla="*/ 155799 h 240616"/>
                <a:gd name="connsiteX28" fmla="*/ 25934 w 230637"/>
                <a:gd name="connsiteY28" fmla="*/ 155799 h 240616"/>
                <a:gd name="connsiteX29" fmla="*/ 72881 w 230637"/>
                <a:gd name="connsiteY29" fmla="*/ 185133 h 240616"/>
                <a:gd name="connsiteX30" fmla="*/ 130182 w 230637"/>
                <a:gd name="connsiteY30" fmla="*/ 230697 h 240616"/>
                <a:gd name="connsiteX31" fmla="*/ 158319 w 230637"/>
                <a:gd name="connsiteY31" fmla="*/ 240936 h 240616"/>
                <a:gd name="connsiteX32" fmla="*/ 185893 w 230637"/>
                <a:gd name="connsiteY32" fmla="*/ 244059 h 240616"/>
                <a:gd name="connsiteX33" fmla="*/ 195939 w 230637"/>
                <a:gd name="connsiteY33" fmla="*/ 222147 h 24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0637" h="240616">
                  <a:moveTo>
                    <a:pt x="195939" y="222147"/>
                  </a:moveTo>
                  <a:cubicBezTo>
                    <a:pt x="198963" y="218717"/>
                    <a:pt x="199527" y="213905"/>
                    <a:pt x="206804" y="212727"/>
                  </a:cubicBezTo>
                  <a:cubicBezTo>
                    <a:pt x="212596" y="211806"/>
                    <a:pt x="216184" y="215901"/>
                    <a:pt x="222539" y="222250"/>
                  </a:cubicBezTo>
                  <a:cubicBezTo>
                    <a:pt x="225439" y="219479"/>
                    <a:pt x="228951" y="217427"/>
                    <a:pt x="232790" y="216260"/>
                  </a:cubicBezTo>
                  <a:cubicBezTo>
                    <a:pt x="226434" y="209144"/>
                    <a:pt x="218798" y="200901"/>
                    <a:pt x="219361" y="196089"/>
                  </a:cubicBezTo>
                  <a:cubicBezTo>
                    <a:pt x="220284" y="188000"/>
                    <a:pt x="211827" y="183956"/>
                    <a:pt x="210905" y="178888"/>
                  </a:cubicBezTo>
                  <a:cubicBezTo>
                    <a:pt x="209982" y="173819"/>
                    <a:pt x="216543" y="165730"/>
                    <a:pt x="212801" y="161635"/>
                  </a:cubicBezTo>
                  <a:cubicBezTo>
                    <a:pt x="209060" y="157539"/>
                    <a:pt x="208086" y="147505"/>
                    <a:pt x="201526" y="146276"/>
                  </a:cubicBezTo>
                  <a:cubicBezTo>
                    <a:pt x="194965" y="145048"/>
                    <a:pt x="174259" y="134143"/>
                    <a:pt x="175233" y="127027"/>
                  </a:cubicBezTo>
                  <a:cubicBezTo>
                    <a:pt x="176207" y="119911"/>
                    <a:pt x="167699" y="114894"/>
                    <a:pt x="163957" y="112846"/>
                  </a:cubicBezTo>
                  <a:cubicBezTo>
                    <a:pt x="160216" y="110798"/>
                    <a:pt x="156423" y="92368"/>
                    <a:pt x="161138" y="89552"/>
                  </a:cubicBezTo>
                  <a:cubicBezTo>
                    <a:pt x="165854" y="86737"/>
                    <a:pt x="164880" y="69074"/>
                    <a:pt x="170517" y="69074"/>
                  </a:cubicBezTo>
                  <a:cubicBezTo>
                    <a:pt x="176155" y="69074"/>
                    <a:pt x="171440" y="59961"/>
                    <a:pt x="173337" y="53716"/>
                  </a:cubicBezTo>
                  <a:cubicBezTo>
                    <a:pt x="175233" y="47470"/>
                    <a:pt x="168672" y="44603"/>
                    <a:pt x="163957" y="44603"/>
                  </a:cubicBezTo>
                  <a:cubicBezTo>
                    <a:pt x="156801" y="42710"/>
                    <a:pt x="151560" y="36598"/>
                    <a:pt x="150785" y="29244"/>
                  </a:cubicBezTo>
                  <a:cubicBezTo>
                    <a:pt x="150785" y="22180"/>
                    <a:pt x="141406" y="12043"/>
                    <a:pt x="142380" y="9022"/>
                  </a:cubicBezTo>
                  <a:cubicBezTo>
                    <a:pt x="140740" y="22384"/>
                    <a:pt x="122853" y="1702"/>
                    <a:pt x="117266" y="4722"/>
                  </a:cubicBezTo>
                  <a:cubicBezTo>
                    <a:pt x="111679" y="7742"/>
                    <a:pt x="107425" y="-1319"/>
                    <a:pt x="96150" y="166"/>
                  </a:cubicBezTo>
                  <a:cubicBezTo>
                    <a:pt x="88975" y="1190"/>
                    <a:pt x="89231" y="5285"/>
                    <a:pt x="85541" y="8869"/>
                  </a:cubicBezTo>
                  <a:lnTo>
                    <a:pt x="86002" y="8869"/>
                  </a:lnTo>
                  <a:lnTo>
                    <a:pt x="71907" y="19978"/>
                  </a:lnTo>
                  <a:cubicBezTo>
                    <a:pt x="71907" y="19978"/>
                    <a:pt x="59709" y="24023"/>
                    <a:pt x="56890" y="32111"/>
                  </a:cubicBezTo>
                  <a:cubicBezTo>
                    <a:pt x="54072" y="40200"/>
                    <a:pt x="62528" y="48340"/>
                    <a:pt x="58787" y="53409"/>
                  </a:cubicBezTo>
                  <a:cubicBezTo>
                    <a:pt x="55045" y="58477"/>
                    <a:pt x="55968" y="69586"/>
                    <a:pt x="56890" y="73631"/>
                  </a:cubicBezTo>
                  <a:cubicBezTo>
                    <a:pt x="57813" y="77675"/>
                    <a:pt x="51253" y="88989"/>
                    <a:pt x="51253" y="88989"/>
                  </a:cubicBezTo>
                  <a:cubicBezTo>
                    <a:pt x="51253" y="88989"/>
                    <a:pt x="23320" y="105218"/>
                    <a:pt x="0" y="118068"/>
                  </a:cubicBezTo>
                  <a:cubicBezTo>
                    <a:pt x="295" y="122296"/>
                    <a:pt x="946" y="126492"/>
                    <a:pt x="1948" y="130611"/>
                  </a:cubicBezTo>
                  <a:cubicBezTo>
                    <a:pt x="3383" y="136242"/>
                    <a:pt x="5689" y="146942"/>
                    <a:pt x="7483" y="155799"/>
                  </a:cubicBezTo>
                  <a:cubicBezTo>
                    <a:pt x="13622" y="155285"/>
                    <a:pt x="19794" y="155285"/>
                    <a:pt x="25934" y="155799"/>
                  </a:cubicBezTo>
                  <a:cubicBezTo>
                    <a:pt x="34390" y="156771"/>
                    <a:pt x="65347" y="181089"/>
                    <a:pt x="72881" y="185133"/>
                  </a:cubicBezTo>
                  <a:cubicBezTo>
                    <a:pt x="92767" y="199309"/>
                    <a:pt x="111893" y="214518"/>
                    <a:pt x="130182" y="230697"/>
                  </a:cubicBezTo>
                  <a:cubicBezTo>
                    <a:pt x="138114" y="237222"/>
                    <a:pt x="148044" y="240836"/>
                    <a:pt x="158319" y="240936"/>
                  </a:cubicBezTo>
                  <a:cubicBezTo>
                    <a:pt x="161548" y="240936"/>
                    <a:pt x="175028" y="242625"/>
                    <a:pt x="185893" y="244059"/>
                  </a:cubicBezTo>
                  <a:cubicBezTo>
                    <a:pt x="188634" y="236492"/>
                    <a:pt x="191994" y="229163"/>
                    <a:pt x="195939" y="222147"/>
                  </a:cubicBezTo>
                  <a:close/>
                </a:path>
              </a:pathLst>
            </a:custGeom>
            <a:grpFill/>
            <a:ln w="3841" cap="flat">
              <a:solidFill>
                <a:srgbClr val="FFFFFF"/>
              </a:solidFill>
              <a:prstDash val="solid"/>
              <a:miter/>
            </a:ln>
          </p:spPr>
          <p:txBody>
            <a:bodyPr rtlCol="0" anchor="ctr"/>
            <a:lstStyle/>
            <a:p>
              <a:endParaRPr lang="en-US" sz="1350"/>
            </a:p>
          </p:txBody>
        </p:sp>
        <p:sp>
          <p:nvSpPr>
            <p:cNvPr id="424" name="Freeform 423">
              <a:extLst>
                <a:ext uri="{FF2B5EF4-FFF2-40B4-BE49-F238E27FC236}">
                  <a16:creationId xmlns:a16="http://schemas.microsoft.com/office/drawing/2014/main" id="{6A99F9D0-9D7C-C949-A121-E7B77FEA8E74}"/>
                </a:ext>
              </a:extLst>
            </p:cNvPr>
            <p:cNvSpPr/>
            <p:nvPr/>
          </p:nvSpPr>
          <p:spPr>
            <a:xfrm>
              <a:off x="5959573" y="3900171"/>
              <a:ext cx="41002" cy="46076"/>
            </a:xfrm>
            <a:custGeom>
              <a:avLst/>
              <a:gdLst>
                <a:gd name="connsiteX0" fmla="*/ 14709 w 41002"/>
                <a:gd name="connsiteY0" fmla="*/ 34078 h 46075"/>
                <a:gd name="connsiteX1" fmla="*/ 26908 w 41002"/>
                <a:gd name="connsiteY1" fmla="*/ 45187 h 46075"/>
                <a:gd name="connsiteX2" fmla="*/ 45820 w 41002"/>
                <a:gd name="connsiteY2" fmla="*/ 46263 h 46075"/>
                <a:gd name="connsiteX3" fmla="*/ 34391 w 41002"/>
                <a:gd name="connsiteY3" fmla="*/ 13907 h 46075"/>
                <a:gd name="connsiteX4" fmla="*/ 36492 w 41002"/>
                <a:gd name="connsiteY4" fmla="*/ 9607 h 46075"/>
                <a:gd name="connsiteX5" fmla="*/ 20757 w 41002"/>
                <a:gd name="connsiteY5" fmla="*/ 85 h 46075"/>
                <a:gd name="connsiteX6" fmla="*/ 9892 w 41002"/>
                <a:gd name="connsiteY6" fmla="*/ 9505 h 46075"/>
                <a:gd name="connsiteX7" fmla="*/ 0 w 41002"/>
                <a:gd name="connsiteY7" fmla="*/ 32133 h 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2" h="46075">
                  <a:moveTo>
                    <a:pt x="14709" y="34078"/>
                  </a:moveTo>
                  <a:lnTo>
                    <a:pt x="26908" y="45187"/>
                  </a:lnTo>
                  <a:lnTo>
                    <a:pt x="45820" y="46263"/>
                  </a:lnTo>
                  <a:cubicBezTo>
                    <a:pt x="41566" y="34283"/>
                    <a:pt x="34391" y="18054"/>
                    <a:pt x="34391" y="13907"/>
                  </a:cubicBezTo>
                  <a:cubicBezTo>
                    <a:pt x="34528" y="12262"/>
                    <a:pt x="35278" y="10728"/>
                    <a:pt x="36492" y="9607"/>
                  </a:cubicBezTo>
                  <a:cubicBezTo>
                    <a:pt x="30137" y="3259"/>
                    <a:pt x="26549" y="-632"/>
                    <a:pt x="20757" y="85"/>
                  </a:cubicBezTo>
                  <a:cubicBezTo>
                    <a:pt x="13479" y="1262"/>
                    <a:pt x="12916" y="6074"/>
                    <a:pt x="9892" y="9505"/>
                  </a:cubicBezTo>
                  <a:cubicBezTo>
                    <a:pt x="5963" y="16756"/>
                    <a:pt x="2654" y="24325"/>
                    <a:pt x="0" y="32133"/>
                  </a:cubicBezTo>
                  <a:close/>
                </a:path>
              </a:pathLst>
            </a:custGeom>
            <a:grpFill/>
            <a:ln w="3841" cap="flat">
              <a:solidFill>
                <a:srgbClr val="FFFFFF"/>
              </a:solidFill>
              <a:prstDash val="solid"/>
              <a:miter/>
            </a:ln>
          </p:spPr>
          <p:txBody>
            <a:bodyPr rtlCol="0" anchor="ctr"/>
            <a:lstStyle/>
            <a:p>
              <a:endParaRPr lang="en-US" sz="1350"/>
            </a:p>
          </p:txBody>
        </p:sp>
        <p:sp>
          <p:nvSpPr>
            <p:cNvPr id="425" name="Freeform 424">
              <a:extLst>
                <a:ext uri="{FF2B5EF4-FFF2-40B4-BE49-F238E27FC236}">
                  <a16:creationId xmlns:a16="http://schemas.microsoft.com/office/drawing/2014/main" id="{E77F558A-DEFB-794D-8E67-97A9EEF1DD7B}"/>
                </a:ext>
              </a:extLst>
            </p:cNvPr>
            <p:cNvSpPr/>
            <p:nvPr/>
          </p:nvSpPr>
          <p:spPr>
            <a:xfrm>
              <a:off x="4748846" y="3253816"/>
              <a:ext cx="307516" cy="281573"/>
            </a:xfrm>
            <a:custGeom>
              <a:avLst/>
              <a:gdLst>
                <a:gd name="connsiteX0" fmla="*/ 279517 w 307516"/>
                <a:gd name="connsiteY0" fmla="*/ 130803 h 281572"/>
                <a:gd name="connsiteX1" fmla="*/ 291664 w 307516"/>
                <a:gd name="connsiteY1" fmla="*/ 120001 h 281572"/>
                <a:gd name="connsiteX2" fmla="*/ 296789 w 307516"/>
                <a:gd name="connsiteY2" fmla="*/ 100649 h 281572"/>
                <a:gd name="connsiteX3" fmla="*/ 306271 w 307516"/>
                <a:gd name="connsiteY3" fmla="*/ 79608 h 281572"/>
                <a:gd name="connsiteX4" fmla="*/ 301504 w 307516"/>
                <a:gd name="connsiteY4" fmla="*/ 71059 h 281572"/>
                <a:gd name="connsiteX5" fmla="*/ 288845 w 307516"/>
                <a:gd name="connsiteY5" fmla="*/ 66502 h 281572"/>
                <a:gd name="connsiteX6" fmla="*/ 273469 w 307516"/>
                <a:gd name="connsiteY6" fmla="*/ 58567 h 281572"/>
                <a:gd name="connsiteX7" fmla="*/ 248663 w 307516"/>
                <a:gd name="connsiteY7" fmla="*/ 54011 h 281572"/>
                <a:gd name="connsiteX8" fmla="*/ 236926 w 307516"/>
                <a:gd name="connsiteY8" fmla="*/ 45461 h 281572"/>
                <a:gd name="connsiteX9" fmla="*/ 230109 w 307516"/>
                <a:gd name="connsiteY9" fmla="*/ 33533 h 281572"/>
                <a:gd name="connsiteX10" fmla="*/ 219551 w 307516"/>
                <a:gd name="connsiteY10" fmla="*/ 39215 h 281572"/>
                <a:gd name="connsiteX11" fmla="*/ 212683 w 307516"/>
                <a:gd name="connsiteY11" fmla="*/ 30717 h 281572"/>
                <a:gd name="connsiteX12" fmla="*/ 197923 w 307516"/>
                <a:gd name="connsiteY12" fmla="*/ 21041 h 281572"/>
                <a:gd name="connsiteX13" fmla="*/ 185776 w 307516"/>
                <a:gd name="connsiteY13" fmla="*/ 13055 h 281572"/>
                <a:gd name="connsiteX14" fmla="*/ 177370 w 307516"/>
                <a:gd name="connsiteY14" fmla="*/ 3379 h 281572"/>
                <a:gd name="connsiteX15" fmla="*/ 174295 w 307516"/>
                <a:gd name="connsiteY15" fmla="*/ 0 h 281572"/>
                <a:gd name="connsiteX16" fmla="*/ 169170 w 307516"/>
                <a:gd name="connsiteY16" fmla="*/ 563 h 281572"/>
                <a:gd name="connsiteX17" fmla="*/ 154768 w 307516"/>
                <a:gd name="connsiteY17" fmla="*/ 22577 h 281572"/>
                <a:gd name="connsiteX18" fmla="*/ 130115 w 307516"/>
                <a:gd name="connsiteY18" fmla="*/ 40342 h 281572"/>
                <a:gd name="connsiteX19" fmla="*/ 114739 w 307516"/>
                <a:gd name="connsiteY19" fmla="*/ 58567 h 281572"/>
                <a:gd name="connsiteX20" fmla="*/ 84808 w 307516"/>
                <a:gd name="connsiteY20" fmla="*/ 47611 h 281572"/>
                <a:gd name="connsiteX21" fmla="*/ 71124 w 307516"/>
                <a:gd name="connsiteY21" fmla="*/ 57441 h 281572"/>
                <a:gd name="connsiteX22" fmla="*/ 74301 w 307516"/>
                <a:gd name="connsiteY22" fmla="*/ 84728 h 281572"/>
                <a:gd name="connsiteX23" fmla="*/ 53800 w 307516"/>
                <a:gd name="connsiteY23" fmla="*/ 83601 h 281572"/>
                <a:gd name="connsiteX24" fmla="*/ 39347 w 307516"/>
                <a:gd name="connsiteY24" fmla="*/ 76025 h 281572"/>
                <a:gd name="connsiteX25" fmla="*/ 16181 w 307516"/>
                <a:gd name="connsiteY25" fmla="*/ 78687 h 281572"/>
                <a:gd name="connsiteX26" fmla="*/ 1420 w 307516"/>
                <a:gd name="connsiteY26" fmla="*/ 90820 h 281572"/>
                <a:gd name="connsiteX27" fmla="*/ 4188 w 307516"/>
                <a:gd name="connsiteY27" fmla="*/ 106742 h 281572"/>
                <a:gd name="connsiteX28" fmla="*/ 17769 w 307516"/>
                <a:gd name="connsiteY28" fmla="*/ 111861 h 281572"/>
                <a:gd name="connsiteX29" fmla="*/ 31915 w 307516"/>
                <a:gd name="connsiteY29" fmla="*/ 111144 h 281572"/>
                <a:gd name="connsiteX30" fmla="*/ 46317 w 307516"/>
                <a:gd name="connsiteY30" fmla="*/ 121383 h 281572"/>
                <a:gd name="connsiteX31" fmla="*/ 55799 w 307516"/>
                <a:gd name="connsiteY31" fmla="*/ 123790 h 281572"/>
                <a:gd name="connsiteX32" fmla="*/ 63487 w 307516"/>
                <a:gd name="connsiteY32" fmla="*/ 135155 h 281572"/>
                <a:gd name="connsiteX33" fmla="*/ 63487 w 307516"/>
                <a:gd name="connsiteY33" fmla="*/ 136486 h 281572"/>
                <a:gd name="connsiteX34" fmla="*/ 69996 w 307516"/>
                <a:gd name="connsiteY34" fmla="*/ 143960 h 281572"/>
                <a:gd name="connsiteX35" fmla="*/ 74865 w 307516"/>
                <a:gd name="connsiteY35" fmla="*/ 153943 h 281572"/>
                <a:gd name="connsiteX36" fmla="*/ 81989 w 307516"/>
                <a:gd name="connsiteY36" fmla="*/ 157169 h 281572"/>
                <a:gd name="connsiteX37" fmla="*/ 88344 w 307516"/>
                <a:gd name="connsiteY37" fmla="*/ 177237 h 281572"/>
                <a:gd name="connsiteX38" fmla="*/ 88806 w 307516"/>
                <a:gd name="connsiteY38" fmla="*/ 185172 h 281572"/>
                <a:gd name="connsiteX39" fmla="*/ 92701 w 307516"/>
                <a:gd name="connsiteY39" fmla="*/ 196640 h 281572"/>
                <a:gd name="connsiteX40" fmla="*/ 84142 w 307516"/>
                <a:gd name="connsiteY40" fmla="*/ 222493 h 281572"/>
                <a:gd name="connsiteX41" fmla="*/ 73584 w 307516"/>
                <a:gd name="connsiteY41" fmla="*/ 254183 h 281572"/>
                <a:gd name="connsiteX42" fmla="*/ 72148 w 307516"/>
                <a:gd name="connsiteY42" fmla="*/ 254490 h 281572"/>
                <a:gd name="connsiteX43" fmla="*/ 85679 w 307516"/>
                <a:gd name="connsiteY43" fmla="*/ 261760 h 281572"/>
                <a:gd name="connsiteX44" fmla="*/ 108794 w 307516"/>
                <a:gd name="connsiteY44" fmla="*/ 273740 h 281572"/>
                <a:gd name="connsiteX45" fmla="*/ 127604 w 307516"/>
                <a:gd name="connsiteY45" fmla="*/ 271897 h 281572"/>
                <a:gd name="connsiteX46" fmla="*/ 138726 w 307516"/>
                <a:gd name="connsiteY46" fmla="*/ 274661 h 281572"/>
                <a:gd name="connsiteX47" fmla="*/ 166966 w 307516"/>
                <a:gd name="connsiteY47" fmla="*/ 282033 h 281572"/>
                <a:gd name="connsiteX48" fmla="*/ 191413 w 307516"/>
                <a:gd name="connsiteY48" fmla="*/ 282801 h 281572"/>
                <a:gd name="connsiteX49" fmla="*/ 189978 w 307516"/>
                <a:gd name="connsiteY49" fmla="*/ 276197 h 281572"/>
                <a:gd name="connsiteX50" fmla="*/ 209659 w 307516"/>
                <a:gd name="connsiteY50" fmla="*/ 250600 h 281572"/>
                <a:gd name="connsiteX51" fmla="*/ 253275 w 307516"/>
                <a:gd name="connsiteY51" fmla="*/ 260839 h 281572"/>
                <a:gd name="connsiteX52" fmla="*/ 280696 w 307516"/>
                <a:gd name="connsiteY52" fmla="*/ 250958 h 281572"/>
                <a:gd name="connsiteX53" fmla="*/ 295559 w 307516"/>
                <a:gd name="connsiteY53" fmla="*/ 240719 h 281572"/>
                <a:gd name="connsiteX54" fmla="*/ 298275 w 307516"/>
                <a:gd name="connsiteY54" fmla="*/ 232016 h 281572"/>
                <a:gd name="connsiteX55" fmla="*/ 287153 w 307516"/>
                <a:gd name="connsiteY55" fmla="*/ 228023 h 281572"/>
                <a:gd name="connsiteX56" fmla="*/ 280455 w 307516"/>
                <a:gd name="connsiteY56" fmla="*/ 219285 h 281572"/>
                <a:gd name="connsiteX57" fmla="*/ 282028 w 307516"/>
                <a:gd name="connsiteY57" fmla="*/ 215531 h 281572"/>
                <a:gd name="connsiteX58" fmla="*/ 275211 w 307516"/>
                <a:gd name="connsiteY58" fmla="*/ 202425 h 281572"/>
                <a:gd name="connsiteX59" fmla="*/ 279927 w 307516"/>
                <a:gd name="connsiteY59" fmla="*/ 196179 h 281572"/>
                <a:gd name="connsiteX60" fmla="*/ 284693 w 307516"/>
                <a:gd name="connsiteY60" fmla="*/ 185940 h 281572"/>
                <a:gd name="connsiteX61" fmla="*/ 282028 w 307516"/>
                <a:gd name="connsiteY61" fmla="*/ 173449 h 281572"/>
                <a:gd name="connsiteX62" fmla="*/ 277825 w 307516"/>
                <a:gd name="connsiteY62" fmla="*/ 160906 h 281572"/>
                <a:gd name="connsiteX63" fmla="*/ 267267 w 307516"/>
                <a:gd name="connsiteY63" fmla="*/ 159780 h 281572"/>
                <a:gd name="connsiteX64" fmla="*/ 264141 w 307516"/>
                <a:gd name="connsiteY64" fmla="*/ 151281 h 281572"/>
                <a:gd name="connsiteX65" fmla="*/ 279517 w 307516"/>
                <a:gd name="connsiteY65" fmla="*/ 130803 h 28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07516" h="281572">
                  <a:moveTo>
                    <a:pt x="279517" y="130803"/>
                  </a:moveTo>
                  <a:cubicBezTo>
                    <a:pt x="280948" y="125045"/>
                    <a:pt x="285772" y="120755"/>
                    <a:pt x="291664" y="120001"/>
                  </a:cubicBezTo>
                  <a:cubicBezTo>
                    <a:pt x="296379" y="120001"/>
                    <a:pt x="295354" y="108022"/>
                    <a:pt x="296789" y="100649"/>
                  </a:cubicBezTo>
                  <a:cubicBezTo>
                    <a:pt x="298224" y="93277"/>
                    <a:pt x="299403" y="85854"/>
                    <a:pt x="306271" y="79608"/>
                  </a:cubicBezTo>
                  <a:cubicBezTo>
                    <a:pt x="313139" y="73362"/>
                    <a:pt x="304682" y="70496"/>
                    <a:pt x="301504" y="71059"/>
                  </a:cubicBezTo>
                  <a:cubicBezTo>
                    <a:pt x="298326" y="71622"/>
                    <a:pt x="295713" y="66502"/>
                    <a:pt x="288845" y="66502"/>
                  </a:cubicBezTo>
                  <a:cubicBezTo>
                    <a:pt x="282710" y="66608"/>
                    <a:pt x="276933" y="63626"/>
                    <a:pt x="273469" y="58567"/>
                  </a:cubicBezTo>
                  <a:cubicBezTo>
                    <a:pt x="270291" y="54011"/>
                    <a:pt x="253942" y="52884"/>
                    <a:pt x="248663" y="54011"/>
                  </a:cubicBezTo>
                  <a:cubicBezTo>
                    <a:pt x="243384" y="55137"/>
                    <a:pt x="242051" y="44591"/>
                    <a:pt x="236926" y="45461"/>
                  </a:cubicBezTo>
                  <a:cubicBezTo>
                    <a:pt x="231801" y="46331"/>
                    <a:pt x="230109" y="38089"/>
                    <a:pt x="230109" y="33533"/>
                  </a:cubicBezTo>
                  <a:cubicBezTo>
                    <a:pt x="230109" y="28976"/>
                    <a:pt x="224267" y="36963"/>
                    <a:pt x="219551" y="39215"/>
                  </a:cubicBezTo>
                  <a:cubicBezTo>
                    <a:pt x="214836" y="41468"/>
                    <a:pt x="213196" y="34096"/>
                    <a:pt x="212683" y="30717"/>
                  </a:cubicBezTo>
                  <a:cubicBezTo>
                    <a:pt x="212171" y="27338"/>
                    <a:pt x="202433" y="23857"/>
                    <a:pt x="197923" y="21041"/>
                  </a:cubicBezTo>
                  <a:cubicBezTo>
                    <a:pt x="193412" y="18225"/>
                    <a:pt x="187672" y="9061"/>
                    <a:pt x="185776" y="13055"/>
                  </a:cubicBezTo>
                  <a:cubicBezTo>
                    <a:pt x="183879" y="17048"/>
                    <a:pt x="177883" y="7372"/>
                    <a:pt x="177370" y="3379"/>
                  </a:cubicBezTo>
                  <a:cubicBezTo>
                    <a:pt x="177011" y="768"/>
                    <a:pt x="175371" y="1587"/>
                    <a:pt x="174295" y="0"/>
                  </a:cubicBezTo>
                  <a:cubicBezTo>
                    <a:pt x="172620" y="417"/>
                    <a:pt x="170896" y="606"/>
                    <a:pt x="169170" y="563"/>
                  </a:cubicBezTo>
                  <a:cubicBezTo>
                    <a:pt x="160713" y="205"/>
                    <a:pt x="153333" y="7372"/>
                    <a:pt x="154768" y="22577"/>
                  </a:cubicBezTo>
                  <a:cubicBezTo>
                    <a:pt x="156203" y="37782"/>
                    <a:pt x="144517" y="39215"/>
                    <a:pt x="130115" y="40342"/>
                  </a:cubicBezTo>
                  <a:cubicBezTo>
                    <a:pt x="115713" y="41468"/>
                    <a:pt x="120634" y="53652"/>
                    <a:pt x="114739" y="58567"/>
                  </a:cubicBezTo>
                  <a:cubicBezTo>
                    <a:pt x="108845" y="63482"/>
                    <a:pt x="87627" y="55905"/>
                    <a:pt x="84808" y="47611"/>
                  </a:cubicBezTo>
                  <a:cubicBezTo>
                    <a:pt x="81989" y="39318"/>
                    <a:pt x="63026" y="47611"/>
                    <a:pt x="71124" y="57441"/>
                  </a:cubicBezTo>
                  <a:cubicBezTo>
                    <a:pt x="79221" y="67270"/>
                    <a:pt x="78862" y="80939"/>
                    <a:pt x="74301" y="84728"/>
                  </a:cubicBezTo>
                  <a:cubicBezTo>
                    <a:pt x="69740" y="88516"/>
                    <a:pt x="59848" y="78687"/>
                    <a:pt x="53800" y="83601"/>
                  </a:cubicBezTo>
                  <a:cubicBezTo>
                    <a:pt x="47752" y="88516"/>
                    <a:pt x="47086" y="79045"/>
                    <a:pt x="39347" y="76025"/>
                  </a:cubicBezTo>
                  <a:cubicBezTo>
                    <a:pt x="31608" y="73004"/>
                    <a:pt x="28481" y="79813"/>
                    <a:pt x="16181" y="78687"/>
                  </a:cubicBezTo>
                  <a:cubicBezTo>
                    <a:pt x="3880" y="77560"/>
                    <a:pt x="-3193" y="85086"/>
                    <a:pt x="1420" y="90820"/>
                  </a:cubicBezTo>
                  <a:cubicBezTo>
                    <a:pt x="6033" y="96554"/>
                    <a:pt x="702" y="101776"/>
                    <a:pt x="4188" y="106742"/>
                  </a:cubicBezTo>
                  <a:cubicBezTo>
                    <a:pt x="6033" y="109301"/>
                    <a:pt x="11414" y="110325"/>
                    <a:pt x="17769" y="111861"/>
                  </a:cubicBezTo>
                  <a:cubicBezTo>
                    <a:pt x="22346" y="110419"/>
                    <a:pt x="27216" y="110172"/>
                    <a:pt x="31915" y="111144"/>
                  </a:cubicBezTo>
                  <a:cubicBezTo>
                    <a:pt x="37744" y="112818"/>
                    <a:pt x="42825" y="116430"/>
                    <a:pt x="46317" y="121383"/>
                  </a:cubicBezTo>
                  <a:cubicBezTo>
                    <a:pt x="49672" y="120901"/>
                    <a:pt x="53081" y="121766"/>
                    <a:pt x="55799" y="123790"/>
                  </a:cubicBezTo>
                  <a:cubicBezTo>
                    <a:pt x="61744" y="128909"/>
                    <a:pt x="63179" y="125684"/>
                    <a:pt x="63487" y="135155"/>
                  </a:cubicBezTo>
                  <a:cubicBezTo>
                    <a:pt x="63512" y="135598"/>
                    <a:pt x="63512" y="136043"/>
                    <a:pt x="63487" y="136486"/>
                  </a:cubicBezTo>
                  <a:cubicBezTo>
                    <a:pt x="66140" y="138512"/>
                    <a:pt x="68354" y="141055"/>
                    <a:pt x="69996" y="143960"/>
                  </a:cubicBezTo>
                  <a:cubicBezTo>
                    <a:pt x="71791" y="147201"/>
                    <a:pt x="73416" y="150534"/>
                    <a:pt x="74865" y="153943"/>
                  </a:cubicBezTo>
                  <a:cubicBezTo>
                    <a:pt x="77084" y="155332"/>
                    <a:pt x="79481" y="156417"/>
                    <a:pt x="81989" y="157169"/>
                  </a:cubicBezTo>
                  <a:cubicBezTo>
                    <a:pt x="93623" y="160548"/>
                    <a:pt x="84808" y="168892"/>
                    <a:pt x="88344" y="177237"/>
                  </a:cubicBezTo>
                  <a:cubicBezTo>
                    <a:pt x="89225" y="179790"/>
                    <a:pt x="89385" y="182535"/>
                    <a:pt x="88806" y="185172"/>
                  </a:cubicBezTo>
                  <a:cubicBezTo>
                    <a:pt x="90507" y="188847"/>
                    <a:pt x="91812" y="192691"/>
                    <a:pt x="92701" y="196640"/>
                  </a:cubicBezTo>
                  <a:cubicBezTo>
                    <a:pt x="94917" y="206179"/>
                    <a:pt x="91614" y="216155"/>
                    <a:pt x="84142" y="222493"/>
                  </a:cubicBezTo>
                  <a:cubicBezTo>
                    <a:pt x="82143" y="235753"/>
                    <a:pt x="77428" y="252136"/>
                    <a:pt x="73584" y="254183"/>
                  </a:cubicBezTo>
                  <a:cubicBezTo>
                    <a:pt x="73120" y="254345"/>
                    <a:pt x="72638" y="254448"/>
                    <a:pt x="72148" y="254490"/>
                  </a:cubicBezTo>
                  <a:cubicBezTo>
                    <a:pt x="77274" y="257306"/>
                    <a:pt x="82963" y="259610"/>
                    <a:pt x="85679" y="261760"/>
                  </a:cubicBezTo>
                  <a:cubicBezTo>
                    <a:pt x="90804" y="265446"/>
                    <a:pt x="101926" y="269132"/>
                    <a:pt x="108794" y="273740"/>
                  </a:cubicBezTo>
                  <a:cubicBezTo>
                    <a:pt x="115662" y="278347"/>
                    <a:pt x="127604" y="277426"/>
                    <a:pt x="127604" y="271897"/>
                  </a:cubicBezTo>
                  <a:cubicBezTo>
                    <a:pt x="127604" y="266368"/>
                    <a:pt x="134421" y="270054"/>
                    <a:pt x="138726" y="274661"/>
                  </a:cubicBezTo>
                  <a:cubicBezTo>
                    <a:pt x="143031" y="279269"/>
                    <a:pt x="159227" y="280190"/>
                    <a:pt x="166966" y="282033"/>
                  </a:cubicBezTo>
                  <a:cubicBezTo>
                    <a:pt x="175078" y="282988"/>
                    <a:pt x="183257" y="283245"/>
                    <a:pt x="191413" y="282801"/>
                  </a:cubicBezTo>
                  <a:cubicBezTo>
                    <a:pt x="191056" y="280575"/>
                    <a:pt x="190577" y="278371"/>
                    <a:pt x="189978" y="276197"/>
                  </a:cubicBezTo>
                  <a:cubicBezTo>
                    <a:pt x="185724" y="261402"/>
                    <a:pt x="198025" y="252699"/>
                    <a:pt x="209659" y="250600"/>
                  </a:cubicBezTo>
                  <a:cubicBezTo>
                    <a:pt x="221294" y="248501"/>
                    <a:pt x="246561" y="256282"/>
                    <a:pt x="253275" y="260839"/>
                  </a:cubicBezTo>
                  <a:cubicBezTo>
                    <a:pt x="259990" y="265395"/>
                    <a:pt x="269061" y="264217"/>
                    <a:pt x="280696" y="250958"/>
                  </a:cubicBezTo>
                  <a:cubicBezTo>
                    <a:pt x="284542" y="246168"/>
                    <a:pt x="289710" y="242608"/>
                    <a:pt x="295559" y="240719"/>
                  </a:cubicBezTo>
                  <a:cubicBezTo>
                    <a:pt x="296161" y="237732"/>
                    <a:pt x="297071" y="234815"/>
                    <a:pt x="298275" y="232016"/>
                  </a:cubicBezTo>
                  <a:cubicBezTo>
                    <a:pt x="299813" y="227459"/>
                    <a:pt x="292433" y="228586"/>
                    <a:pt x="287153" y="228023"/>
                  </a:cubicBezTo>
                  <a:cubicBezTo>
                    <a:pt x="282888" y="227458"/>
                    <a:pt x="279889" y="223546"/>
                    <a:pt x="280455" y="219285"/>
                  </a:cubicBezTo>
                  <a:cubicBezTo>
                    <a:pt x="280636" y="217917"/>
                    <a:pt x="281179" y="216621"/>
                    <a:pt x="282028" y="215531"/>
                  </a:cubicBezTo>
                  <a:cubicBezTo>
                    <a:pt x="285770" y="209285"/>
                    <a:pt x="278902" y="208722"/>
                    <a:pt x="275211" y="202425"/>
                  </a:cubicBezTo>
                  <a:cubicBezTo>
                    <a:pt x="271521" y="196128"/>
                    <a:pt x="276801" y="197920"/>
                    <a:pt x="279927" y="196179"/>
                  </a:cubicBezTo>
                  <a:cubicBezTo>
                    <a:pt x="283053" y="194439"/>
                    <a:pt x="287307" y="187681"/>
                    <a:pt x="284693" y="185940"/>
                  </a:cubicBezTo>
                  <a:cubicBezTo>
                    <a:pt x="282079" y="184200"/>
                    <a:pt x="279927" y="180258"/>
                    <a:pt x="282028" y="173449"/>
                  </a:cubicBezTo>
                  <a:cubicBezTo>
                    <a:pt x="284130" y="166640"/>
                    <a:pt x="277825" y="166025"/>
                    <a:pt x="277825" y="160906"/>
                  </a:cubicBezTo>
                  <a:cubicBezTo>
                    <a:pt x="277825" y="155786"/>
                    <a:pt x="272034" y="153534"/>
                    <a:pt x="267267" y="159780"/>
                  </a:cubicBezTo>
                  <a:cubicBezTo>
                    <a:pt x="262501" y="166025"/>
                    <a:pt x="260963" y="161520"/>
                    <a:pt x="264141" y="151281"/>
                  </a:cubicBezTo>
                  <a:cubicBezTo>
                    <a:pt x="267319" y="141042"/>
                    <a:pt x="278440" y="136742"/>
                    <a:pt x="279517" y="130803"/>
                  </a:cubicBezTo>
                  <a:close/>
                </a:path>
              </a:pathLst>
            </a:custGeom>
            <a:grpFill/>
            <a:ln w="3841" cap="flat">
              <a:solidFill>
                <a:srgbClr val="FFFFFF"/>
              </a:solidFill>
              <a:prstDash val="solid"/>
              <a:miter/>
            </a:ln>
          </p:spPr>
          <p:txBody>
            <a:bodyPr rtlCol="0" anchor="ctr"/>
            <a:lstStyle/>
            <a:p>
              <a:endParaRPr lang="en-US" sz="1350"/>
            </a:p>
          </p:txBody>
        </p:sp>
        <p:sp>
          <p:nvSpPr>
            <p:cNvPr id="426" name="Freeform 425">
              <a:extLst>
                <a:ext uri="{FF2B5EF4-FFF2-40B4-BE49-F238E27FC236}">
                  <a16:creationId xmlns:a16="http://schemas.microsoft.com/office/drawing/2014/main" id="{629A2AC2-4E3E-0744-A191-7BF9444668C7}"/>
                </a:ext>
              </a:extLst>
            </p:cNvPr>
            <p:cNvSpPr/>
            <p:nvPr/>
          </p:nvSpPr>
          <p:spPr>
            <a:xfrm>
              <a:off x="5069457" y="3517868"/>
              <a:ext cx="20501" cy="46076"/>
            </a:xfrm>
            <a:custGeom>
              <a:avLst/>
              <a:gdLst>
                <a:gd name="connsiteX0" fmla="*/ 18821 w 20501"/>
                <a:gd name="connsiteY0" fmla="*/ 12 h 46075"/>
                <a:gd name="connsiteX1" fmla="*/ 4009 w 20501"/>
                <a:gd name="connsiteY1" fmla="*/ 13681 h 46075"/>
                <a:gd name="connsiteX2" fmla="*/ 13849 w 20501"/>
                <a:gd name="connsiteY2" fmla="*/ 47777 h 46075"/>
                <a:gd name="connsiteX3" fmla="*/ 18821 w 20501"/>
                <a:gd name="connsiteY3" fmla="*/ 12 h 46075"/>
              </a:gdLst>
              <a:ahLst/>
              <a:cxnLst>
                <a:cxn ang="0">
                  <a:pos x="connsiteX0" y="connsiteY0"/>
                </a:cxn>
                <a:cxn ang="0">
                  <a:pos x="connsiteX1" y="connsiteY1"/>
                </a:cxn>
                <a:cxn ang="0">
                  <a:pos x="connsiteX2" y="connsiteY2"/>
                </a:cxn>
                <a:cxn ang="0">
                  <a:pos x="connsiteX3" y="connsiteY3"/>
                </a:cxn>
              </a:cxnLst>
              <a:rect l="l" t="t" r="r" b="b"/>
              <a:pathLst>
                <a:path w="20501" h="46075">
                  <a:moveTo>
                    <a:pt x="18821" y="12"/>
                  </a:moveTo>
                  <a:cubicBezTo>
                    <a:pt x="14925" y="-346"/>
                    <a:pt x="13695" y="7180"/>
                    <a:pt x="4009" y="13681"/>
                  </a:cubicBezTo>
                  <a:cubicBezTo>
                    <a:pt x="-5678" y="20183"/>
                    <a:pt x="4009" y="49211"/>
                    <a:pt x="13849" y="47777"/>
                  </a:cubicBezTo>
                  <a:cubicBezTo>
                    <a:pt x="23690" y="46344"/>
                    <a:pt x="22562" y="371"/>
                    <a:pt x="18821" y="12"/>
                  </a:cubicBezTo>
                  <a:close/>
                </a:path>
              </a:pathLst>
            </a:custGeom>
            <a:grpFill/>
            <a:ln w="3841" cap="flat">
              <a:solidFill>
                <a:srgbClr val="FFFFFF"/>
              </a:solidFill>
              <a:prstDash val="solid"/>
              <a:miter/>
            </a:ln>
          </p:spPr>
          <p:txBody>
            <a:bodyPr rtlCol="0" anchor="ctr"/>
            <a:lstStyle/>
            <a:p>
              <a:endParaRPr lang="en-US" sz="1350"/>
            </a:p>
          </p:txBody>
        </p:sp>
        <p:sp>
          <p:nvSpPr>
            <p:cNvPr id="427" name="Freeform 426">
              <a:extLst>
                <a:ext uri="{FF2B5EF4-FFF2-40B4-BE49-F238E27FC236}">
                  <a16:creationId xmlns:a16="http://schemas.microsoft.com/office/drawing/2014/main" id="{54021EF0-9448-4C4A-819F-180B1C8B9B89}"/>
                </a:ext>
              </a:extLst>
            </p:cNvPr>
            <p:cNvSpPr/>
            <p:nvPr/>
          </p:nvSpPr>
          <p:spPr>
            <a:xfrm>
              <a:off x="2702311" y="4330140"/>
              <a:ext cx="51253" cy="30717"/>
            </a:xfrm>
            <a:custGeom>
              <a:avLst/>
              <a:gdLst>
                <a:gd name="connsiteX0" fmla="*/ 53969 w 51252"/>
                <a:gd name="connsiteY0" fmla="*/ 12645 h 30717"/>
                <a:gd name="connsiteX1" fmla="*/ 27984 w 51252"/>
                <a:gd name="connsiteY1" fmla="*/ 5478 h 30717"/>
                <a:gd name="connsiteX2" fmla="*/ 17733 w 51252"/>
                <a:gd name="connsiteY2" fmla="*/ 0 h 30717"/>
                <a:gd name="connsiteX3" fmla="*/ 16913 w 51252"/>
                <a:gd name="connsiteY3" fmla="*/ 563 h 30717"/>
                <a:gd name="connsiteX4" fmla="*/ 0 w 51252"/>
                <a:gd name="connsiteY4" fmla="*/ 15922 h 30717"/>
                <a:gd name="connsiteX5" fmla="*/ 46127 w 51252"/>
                <a:gd name="connsiteY5" fmla="*/ 32919 h 30717"/>
                <a:gd name="connsiteX6" fmla="*/ 53815 w 51252"/>
                <a:gd name="connsiteY6" fmla="*/ 29489 h 30717"/>
                <a:gd name="connsiteX7" fmla="*/ 53969 w 51252"/>
                <a:gd name="connsiteY7" fmla="*/ 12645 h 3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52" h="30717">
                  <a:moveTo>
                    <a:pt x="53969" y="12645"/>
                  </a:moveTo>
                  <a:cubicBezTo>
                    <a:pt x="49869" y="6604"/>
                    <a:pt x="39208" y="13721"/>
                    <a:pt x="27984" y="5478"/>
                  </a:cubicBezTo>
                  <a:cubicBezTo>
                    <a:pt x="24801" y="3246"/>
                    <a:pt x="21359" y="1406"/>
                    <a:pt x="17733" y="0"/>
                  </a:cubicBezTo>
                  <a:cubicBezTo>
                    <a:pt x="17490" y="228"/>
                    <a:pt x="17214" y="418"/>
                    <a:pt x="16913" y="563"/>
                  </a:cubicBezTo>
                  <a:cubicBezTo>
                    <a:pt x="10657" y="4958"/>
                    <a:pt x="4975" y="10118"/>
                    <a:pt x="0" y="15922"/>
                  </a:cubicBezTo>
                  <a:cubicBezTo>
                    <a:pt x="8047" y="22782"/>
                    <a:pt x="37978" y="32919"/>
                    <a:pt x="46127" y="32919"/>
                  </a:cubicBezTo>
                  <a:cubicBezTo>
                    <a:pt x="49050" y="32866"/>
                    <a:pt x="51825" y="31627"/>
                    <a:pt x="53815" y="29489"/>
                  </a:cubicBezTo>
                  <a:cubicBezTo>
                    <a:pt x="54687" y="21246"/>
                    <a:pt x="55148" y="14540"/>
                    <a:pt x="53969" y="12645"/>
                  </a:cubicBezTo>
                  <a:close/>
                </a:path>
              </a:pathLst>
            </a:custGeom>
            <a:grpFill/>
            <a:ln w="3841" cap="flat">
              <a:solidFill>
                <a:srgbClr val="FFFFFF"/>
              </a:solidFill>
              <a:prstDash val="solid"/>
              <a:miter/>
            </a:ln>
          </p:spPr>
          <p:txBody>
            <a:bodyPr rtlCol="0" anchor="ctr"/>
            <a:lstStyle/>
            <a:p>
              <a:endParaRPr lang="en-US" sz="1350"/>
            </a:p>
          </p:txBody>
        </p:sp>
        <p:sp>
          <p:nvSpPr>
            <p:cNvPr id="428" name="Freeform 427">
              <a:extLst>
                <a:ext uri="{FF2B5EF4-FFF2-40B4-BE49-F238E27FC236}">
                  <a16:creationId xmlns:a16="http://schemas.microsoft.com/office/drawing/2014/main" id="{CEBFA402-376D-9544-B4E5-09114F41AA48}"/>
                </a:ext>
              </a:extLst>
            </p:cNvPr>
            <p:cNvSpPr/>
            <p:nvPr/>
          </p:nvSpPr>
          <p:spPr>
            <a:xfrm>
              <a:off x="2719891" y="4287290"/>
              <a:ext cx="143508" cy="76793"/>
            </a:xfrm>
            <a:custGeom>
              <a:avLst/>
              <a:gdLst>
                <a:gd name="connsiteX0" fmla="*/ 121623 w 143507"/>
                <a:gd name="connsiteY0" fmla="*/ 9062 h 76792"/>
                <a:gd name="connsiteX1" fmla="*/ 108758 w 143507"/>
                <a:gd name="connsiteY1" fmla="*/ 9062 h 76792"/>
                <a:gd name="connsiteX2" fmla="*/ 102095 w 143507"/>
                <a:gd name="connsiteY2" fmla="*/ 6707 h 76792"/>
                <a:gd name="connsiteX3" fmla="*/ 99277 w 143507"/>
                <a:gd name="connsiteY3" fmla="*/ 5734 h 76792"/>
                <a:gd name="connsiteX4" fmla="*/ 89026 w 143507"/>
                <a:gd name="connsiteY4" fmla="*/ 0 h 76792"/>
                <a:gd name="connsiteX5" fmla="*/ 68525 w 143507"/>
                <a:gd name="connsiteY5" fmla="*/ 5631 h 76792"/>
                <a:gd name="connsiteX6" fmla="*/ 24243 w 143507"/>
                <a:gd name="connsiteY6" fmla="*/ 8447 h 76792"/>
                <a:gd name="connsiteX7" fmla="*/ 23730 w 143507"/>
                <a:gd name="connsiteY7" fmla="*/ 8703 h 76792"/>
                <a:gd name="connsiteX8" fmla="*/ 10866 w 143507"/>
                <a:gd name="connsiteY8" fmla="*/ 23038 h 76792"/>
                <a:gd name="connsiteX9" fmla="*/ 0 w 143507"/>
                <a:gd name="connsiteY9" fmla="*/ 42799 h 76792"/>
                <a:gd name="connsiteX10" fmla="*/ 10251 w 143507"/>
                <a:gd name="connsiteY10" fmla="*/ 48277 h 76792"/>
                <a:gd name="connsiteX11" fmla="*/ 36236 w 143507"/>
                <a:gd name="connsiteY11" fmla="*/ 55444 h 76792"/>
                <a:gd name="connsiteX12" fmla="*/ 36236 w 143507"/>
                <a:gd name="connsiteY12" fmla="*/ 72134 h 76792"/>
                <a:gd name="connsiteX13" fmla="*/ 43309 w 143507"/>
                <a:gd name="connsiteY13" fmla="*/ 72134 h 76792"/>
                <a:gd name="connsiteX14" fmla="*/ 45461 w 143507"/>
                <a:gd name="connsiteY14" fmla="*/ 81810 h 76792"/>
                <a:gd name="connsiteX15" fmla="*/ 54277 w 143507"/>
                <a:gd name="connsiteY15" fmla="*/ 79557 h 76792"/>
                <a:gd name="connsiteX16" fmla="*/ 61401 w 143507"/>
                <a:gd name="connsiteY16" fmla="*/ 72441 h 76792"/>
                <a:gd name="connsiteX17" fmla="*/ 69037 w 143507"/>
                <a:gd name="connsiteY17" fmla="*/ 56520 h 76792"/>
                <a:gd name="connsiteX18" fmla="*/ 94971 w 143507"/>
                <a:gd name="connsiteY18" fmla="*/ 44438 h 76792"/>
                <a:gd name="connsiteX19" fmla="*/ 117932 w 143507"/>
                <a:gd name="connsiteY19" fmla="*/ 38960 h 76792"/>
                <a:gd name="connsiteX20" fmla="*/ 138690 w 143507"/>
                <a:gd name="connsiteY20" fmla="*/ 27953 h 76792"/>
                <a:gd name="connsiteX21" fmla="*/ 144430 w 143507"/>
                <a:gd name="connsiteY21" fmla="*/ 21707 h 76792"/>
                <a:gd name="connsiteX22" fmla="*/ 121623 w 143507"/>
                <a:gd name="connsiteY22" fmla="*/ 9062 h 7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507" h="76792">
                  <a:moveTo>
                    <a:pt x="121623" y="9062"/>
                  </a:moveTo>
                  <a:cubicBezTo>
                    <a:pt x="117393" y="10060"/>
                    <a:pt x="112988" y="10060"/>
                    <a:pt x="108758" y="9062"/>
                  </a:cubicBezTo>
                  <a:cubicBezTo>
                    <a:pt x="106488" y="8422"/>
                    <a:pt x="104263" y="7636"/>
                    <a:pt x="102095" y="6707"/>
                  </a:cubicBezTo>
                  <a:cubicBezTo>
                    <a:pt x="101175" y="6329"/>
                    <a:pt x="100234" y="6004"/>
                    <a:pt x="99277" y="5734"/>
                  </a:cubicBezTo>
                  <a:cubicBezTo>
                    <a:pt x="95461" y="4641"/>
                    <a:pt x="91952" y="2678"/>
                    <a:pt x="89026" y="0"/>
                  </a:cubicBezTo>
                  <a:cubicBezTo>
                    <a:pt x="81986" y="1023"/>
                    <a:pt x="75099" y="2914"/>
                    <a:pt x="68525" y="5631"/>
                  </a:cubicBezTo>
                  <a:cubicBezTo>
                    <a:pt x="54789" y="11314"/>
                    <a:pt x="39003" y="-614"/>
                    <a:pt x="24243" y="8447"/>
                  </a:cubicBezTo>
                  <a:lnTo>
                    <a:pt x="23730" y="8703"/>
                  </a:lnTo>
                  <a:cubicBezTo>
                    <a:pt x="19970" y="13930"/>
                    <a:pt x="15657" y="18736"/>
                    <a:pt x="10866" y="23038"/>
                  </a:cubicBezTo>
                  <a:cubicBezTo>
                    <a:pt x="923" y="31741"/>
                    <a:pt x="3690" y="40342"/>
                    <a:pt x="0" y="42799"/>
                  </a:cubicBezTo>
                  <a:cubicBezTo>
                    <a:pt x="3625" y="44206"/>
                    <a:pt x="7067" y="46045"/>
                    <a:pt x="10251" y="48277"/>
                  </a:cubicBezTo>
                  <a:cubicBezTo>
                    <a:pt x="21475" y="56520"/>
                    <a:pt x="32136" y="49403"/>
                    <a:pt x="36236" y="55444"/>
                  </a:cubicBezTo>
                  <a:cubicBezTo>
                    <a:pt x="37619" y="57441"/>
                    <a:pt x="37158" y="64148"/>
                    <a:pt x="36236" y="72134"/>
                  </a:cubicBezTo>
                  <a:cubicBezTo>
                    <a:pt x="38286" y="70342"/>
                    <a:pt x="39875" y="69062"/>
                    <a:pt x="43309" y="72134"/>
                  </a:cubicBezTo>
                  <a:cubicBezTo>
                    <a:pt x="45645" y="74774"/>
                    <a:pt x="46459" y="78429"/>
                    <a:pt x="45461" y="81810"/>
                  </a:cubicBezTo>
                  <a:lnTo>
                    <a:pt x="54277" y="79557"/>
                  </a:lnTo>
                  <a:cubicBezTo>
                    <a:pt x="56945" y="77498"/>
                    <a:pt x="59339" y="75107"/>
                    <a:pt x="61401" y="72441"/>
                  </a:cubicBezTo>
                  <a:cubicBezTo>
                    <a:pt x="62426" y="70240"/>
                    <a:pt x="55302" y="57646"/>
                    <a:pt x="69037" y="56520"/>
                  </a:cubicBezTo>
                  <a:cubicBezTo>
                    <a:pt x="82773" y="55393"/>
                    <a:pt x="92972" y="53755"/>
                    <a:pt x="94971" y="44438"/>
                  </a:cubicBezTo>
                  <a:cubicBezTo>
                    <a:pt x="96970" y="35120"/>
                    <a:pt x="113320" y="39318"/>
                    <a:pt x="117932" y="38960"/>
                  </a:cubicBezTo>
                  <a:cubicBezTo>
                    <a:pt x="120956" y="38601"/>
                    <a:pt x="129362" y="30768"/>
                    <a:pt x="138690" y="27953"/>
                  </a:cubicBezTo>
                  <a:cubicBezTo>
                    <a:pt x="140203" y="25536"/>
                    <a:pt x="142149" y="23419"/>
                    <a:pt x="144430" y="21707"/>
                  </a:cubicBezTo>
                  <a:cubicBezTo>
                    <a:pt x="140586" y="15922"/>
                    <a:pt x="130233" y="16178"/>
                    <a:pt x="121623" y="9062"/>
                  </a:cubicBezTo>
                  <a:close/>
                </a:path>
              </a:pathLst>
            </a:custGeom>
            <a:grpFill/>
            <a:ln w="3841" cap="flat">
              <a:solidFill>
                <a:srgbClr val="FFFFFF"/>
              </a:solidFill>
              <a:prstDash val="solid"/>
              <a:miter/>
            </a:ln>
          </p:spPr>
          <p:txBody>
            <a:bodyPr rtlCol="0" anchor="ctr"/>
            <a:lstStyle/>
            <a:p>
              <a:endParaRPr lang="en-US" sz="1350"/>
            </a:p>
          </p:txBody>
        </p:sp>
        <p:sp>
          <p:nvSpPr>
            <p:cNvPr id="429" name="Freeform 428">
              <a:extLst>
                <a:ext uri="{FF2B5EF4-FFF2-40B4-BE49-F238E27FC236}">
                  <a16:creationId xmlns:a16="http://schemas.microsoft.com/office/drawing/2014/main" id="{4018250E-D502-B342-A587-B890A5CC8A43}"/>
                </a:ext>
              </a:extLst>
            </p:cNvPr>
            <p:cNvSpPr/>
            <p:nvPr/>
          </p:nvSpPr>
          <p:spPr>
            <a:xfrm>
              <a:off x="2058167" y="3829300"/>
              <a:ext cx="722663" cy="481233"/>
            </a:xfrm>
            <a:custGeom>
              <a:avLst/>
              <a:gdLst>
                <a:gd name="connsiteX0" fmla="*/ 722714 w 722662"/>
                <a:gd name="connsiteY0" fmla="*/ 316846 h 481233"/>
                <a:gd name="connsiteX1" fmla="*/ 702213 w 722662"/>
                <a:gd name="connsiteY1" fmla="*/ 311163 h 481233"/>
                <a:gd name="connsiteX2" fmla="*/ 664901 w 722662"/>
                <a:gd name="connsiteY2" fmla="*/ 312853 h 481233"/>
                <a:gd name="connsiteX3" fmla="*/ 660032 w 722662"/>
                <a:gd name="connsiteY3" fmla="*/ 319457 h 481233"/>
                <a:gd name="connsiteX4" fmla="*/ 635123 w 722662"/>
                <a:gd name="connsiteY4" fmla="*/ 332870 h 481233"/>
                <a:gd name="connsiteX5" fmla="*/ 634457 w 722662"/>
                <a:gd name="connsiteY5" fmla="*/ 336198 h 481233"/>
                <a:gd name="connsiteX6" fmla="*/ 639890 w 722662"/>
                <a:gd name="connsiteY6" fmla="*/ 345874 h 481233"/>
                <a:gd name="connsiteX7" fmla="*/ 637276 w 722662"/>
                <a:gd name="connsiteY7" fmla="*/ 365072 h 481233"/>
                <a:gd name="connsiteX8" fmla="*/ 626154 w 722662"/>
                <a:gd name="connsiteY8" fmla="*/ 375874 h 481233"/>
                <a:gd name="connsiteX9" fmla="*/ 621336 w 722662"/>
                <a:gd name="connsiteY9" fmla="*/ 377871 h 481233"/>
                <a:gd name="connsiteX10" fmla="*/ 611496 w 722662"/>
                <a:gd name="connsiteY10" fmla="*/ 389082 h 481233"/>
                <a:gd name="connsiteX11" fmla="*/ 596479 w 722662"/>
                <a:gd name="connsiteY11" fmla="*/ 388058 h 481233"/>
                <a:gd name="connsiteX12" fmla="*/ 591661 w 722662"/>
                <a:gd name="connsiteY12" fmla="*/ 391437 h 481233"/>
                <a:gd name="connsiteX13" fmla="*/ 575106 w 722662"/>
                <a:gd name="connsiteY13" fmla="*/ 395738 h 481233"/>
                <a:gd name="connsiteX14" fmla="*/ 562601 w 722662"/>
                <a:gd name="connsiteY14" fmla="*/ 392410 h 481233"/>
                <a:gd name="connsiteX15" fmla="*/ 537641 w 722662"/>
                <a:gd name="connsiteY15" fmla="*/ 399372 h 481233"/>
                <a:gd name="connsiteX16" fmla="*/ 510733 w 722662"/>
                <a:gd name="connsiteY16" fmla="*/ 385754 h 481233"/>
                <a:gd name="connsiteX17" fmla="*/ 496997 w 722662"/>
                <a:gd name="connsiteY17" fmla="*/ 359594 h 481233"/>
                <a:gd name="connsiteX18" fmla="*/ 496690 w 722662"/>
                <a:gd name="connsiteY18" fmla="*/ 357700 h 481233"/>
                <a:gd name="connsiteX19" fmla="*/ 481007 w 722662"/>
                <a:gd name="connsiteY19" fmla="*/ 336556 h 481233"/>
                <a:gd name="connsiteX20" fmla="*/ 471678 w 722662"/>
                <a:gd name="connsiteY20" fmla="*/ 326317 h 481233"/>
                <a:gd name="connsiteX21" fmla="*/ 462709 w 722662"/>
                <a:gd name="connsiteY21" fmla="*/ 276248 h 481233"/>
                <a:gd name="connsiteX22" fmla="*/ 470653 w 722662"/>
                <a:gd name="connsiteY22" fmla="*/ 204575 h 481233"/>
                <a:gd name="connsiteX23" fmla="*/ 472755 w 722662"/>
                <a:gd name="connsiteY23" fmla="*/ 193875 h 481233"/>
                <a:gd name="connsiteX24" fmla="*/ 462863 w 722662"/>
                <a:gd name="connsiteY24" fmla="*/ 189882 h 481233"/>
                <a:gd name="connsiteX25" fmla="*/ 429651 w 722662"/>
                <a:gd name="connsiteY25" fmla="*/ 177135 h 481233"/>
                <a:gd name="connsiteX26" fmla="*/ 422886 w 722662"/>
                <a:gd name="connsiteY26" fmla="*/ 161316 h 481233"/>
                <a:gd name="connsiteX27" fmla="*/ 417248 w 722662"/>
                <a:gd name="connsiteY27" fmla="*/ 141861 h 481233"/>
                <a:gd name="connsiteX28" fmla="*/ 394697 w 722662"/>
                <a:gd name="connsiteY28" fmla="*/ 107253 h 481233"/>
                <a:gd name="connsiteX29" fmla="*/ 352413 w 722662"/>
                <a:gd name="connsiteY29" fmla="*/ 81144 h 481233"/>
                <a:gd name="connsiteX30" fmla="*/ 333860 w 722662"/>
                <a:gd name="connsiteY30" fmla="*/ 104847 h 481233"/>
                <a:gd name="connsiteX31" fmla="*/ 306235 w 722662"/>
                <a:gd name="connsiteY31" fmla="*/ 89489 h 481233"/>
                <a:gd name="connsiteX32" fmla="*/ 297778 w 722662"/>
                <a:gd name="connsiteY32" fmla="*/ 73055 h 481233"/>
                <a:gd name="connsiteX33" fmla="*/ 282402 w 722662"/>
                <a:gd name="connsiteY33" fmla="*/ 53038 h 481233"/>
                <a:gd name="connsiteX34" fmla="*/ 255341 w 722662"/>
                <a:gd name="connsiteY34" fmla="*/ 26929 h 481233"/>
                <a:gd name="connsiteX35" fmla="*/ 218183 w 722662"/>
                <a:gd name="connsiteY35" fmla="*/ 26929 h 481233"/>
                <a:gd name="connsiteX36" fmla="*/ 210290 w 722662"/>
                <a:gd name="connsiteY36" fmla="*/ 37833 h 481233"/>
                <a:gd name="connsiteX37" fmla="*/ 142688 w 722662"/>
                <a:gd name="connsiteY37" fmla="*/ 38448 h 481233"/>
                <a:gd name="connsiteX38" fmla="*/ 81184 w 722662"/>
                <a:gd name="connsiteY38" fmla="*/ 15359 h 481233"/>
                <a:gd name="connsiteX39" fmla="*/ 54687 w 722662"/>
                <a:gd name="connsiteY39" fmla="*/ 0 h 481233"/>
                <a:gd name="connsiteX40" fmla="*/ 0 w 722662"/>
                <a:gd name="connsiteY40" fmla="*/ 7730 h 481233"/>
                <a:gd name="connsiteX41" fmla="*/ 12608 w 722662"/>
                <a:gd name="connsiteY41" fmla="*/ 29130 h 481233"/>
                <a:gd name="connsiteX42" fmla="*/ 32392 w 722662"/>
                <a:gd name="connsiteY42" fmla="*/ 77509 h 481233"/>
                <a:gd name="connsiteX43" fmla="*/ 44385 w 722662"/>
                <a:gd name="connsiteY43" fmla="*/ 92868 h 481233"/>
                <a:gd name="connsiteX44" fmla="*/ 62170 w 722662"/>
                <a:gd name="connsiteY44" fmla="*/ 104591 h 481233"/>
                <a:gd name="connsiteX45" fmla="*/ 73804 w 722662"/>
                <a:gd name="connsiteY45" fmla="*/ 138738 h 481233"/>
                <a:gd name="connsiteX46" fmla="*/ 54789 w 722662"/>
                <a:gd name="connsiteY46" fmla="*/ 140428 h 481233"/>
                <a:gd name="connsiteX47" fmla="*/ 55148 w 722662"/>
                <a:gd name="connsiteY47" fmla="*/ 142322 h 481233"/>
                <a:gd name="connsiteX48" fmla="*/ 55148 w 722662"/>
                <a:gd name="connsiteY48" fmla="*/ 142322 h 481233"/>
                <a:gd name="connsiteX49" fmla="*/ 89026 w 722662"/>
                <a:gd name="connsiteY49" fmla="*/ 164541 h 481233"/>
                <a:gd name="connsiteX50" fmla="*/ 110040 w 722662"/>
                <a:gd name="connsiteY50" fmla="*/ 181384 h 481233"/>
                <a:gd name="connsiteX51" fmla="*/ 119111 w 722662"/>
                <a:gd name="connsiteY51" fmla="*/ 210104 h 481233"/>
                <a:gd name="connsiteX52" fmla="*/ 125979 w 722662"/>
                <a:gd name="connsiteY52" fmla="*/ 216913 h 481233"/>
                <a:gd name="connsiteX53" fmla="*/ 136998 w 722662"/>
                <a:gd name="connsiteY53" fmla="*/ 234269 h 481233"/>
                <a:gd name="connsiteX54" fmla="*/ 144328 w 722662"/>
                <a:gd name="connsiteY54" fmla="*/ 239388 h 481233"/>
                <a:gd name="connsiteX55" fmla="*/ 169646 w 722662"/>
                <a:gd name="connsiteY55" fmla="*/ 272358 h 481233"/>
                <a:gd name="connsiteX56" fmla="*/ 181229 w 722662"/>
                <a:gd name="connsiteY56" fmla="*/ 264422 h 481233"/>
                <a:gd name="connsiteX57" fmla="*/ 176104 w 722662"/>
                <a:gd name="connsiteY57" fmla="*/ 243944 h 481233"/>
                <a:gd name="connsiteX58" fmla="*/ 156064 w 722662"/>
                <a:gd name="connsiteY58" fmla="*/ 234832 h 481233"/>
                <a:gd name="connsiteX59" fmla="*/ 150273 w 722662"/>
                <a:gd name="connsiteY59" fmla="*/ 212101 h 481233"/>
                <a:gd name="connsiteX60" fmla="*/ 134897 w 722662"/>
                <a:gd name="connsiteY60" fmla="*/ 175701 h 481233"/>
                <a:gd name="connsiteX61" fmla="*/ 108502 w 722662"/>
                <a:gd name="connsiteY61" fmla="*/ 136998 h 481233"/>
                <a:gd name="connsiteX62" fmla="*/ 89487 w 722662"/>
                <a:gd name="connsiteY62" fmla="*/ 109148 h 481233"/>
                <a:gd name="connsiteX63" fmla="*/ 92152 w 722662"/>
                <a:gd name="connsiteY63" fmla="*/ 95479 h 481233"/>
                <a:gd name="connsiteX64" fmla="*/ 73701 w 722662"/>
                <a:gd name="connsiteY64" fmla="*/ 86980 h 481233"/>
                <a:gd name="connsiteX65" fmla="*/ 60478 w 722662"/>
                <a:gd name="connsiteY65" fmla="*/ 67065 h 481233"/>
                <a:gd name="connsiteX66" fmla="*/ 52585 w 722662"/>
                <a:gd name="connsiteY66" fmla="*/ 28976 h 481233"/>
                <a:gd name="connsiteX67" fmla="*/ 61042 w 722662"/>
                <a:gd name="connsiteY67" fmla="*/ 26109 h 481233"/>
                <a:gd name="connsiteX68" fmla="*/ 69447 w 722662"/>
                <a:gd name="connsiteY68" fmla="*/ 30666 h 481233"/>
                <a:gd name="connsiteX69" fmla="*/ 81714 w 722662"/>
                <a:gd name="connsiteY69" fmla="*/ 35314 h 481233"/>
                <a:gd name="connsiteX70" fmla="*/ 82107 w 722662"/>
                <a:gd name="connsiteY70" fmla="*/ 36348 h 481233"/>
                <a:gd name="connsiteX71" fmla="*/ 97944 w 722662"/>
                <a:gd name="connsiteY71" fmla="*/ 39778 h 481233"/>
                <a:gd name="connsiteX72" fmla="*/ 102147 w 722662"/>
                <a:gd name="connsiteY72" fmla="*/ 72185 h 481233"/>
                <a:gd name="connsiteX73" fmla="*/ 106401 w 722662"/>
                <a:gd name="connsiteY73" fmla="*/ 101161 h 481233"/>
                <a:gd name="connsiteX74" fmla="*/ 117471 w 722662"/>
                <a:gd name="connsiteY74" fmla="*/ 108021 h 481233"/>
                <a:gd name="connsiteX75" fmla="*/ 134333 w 722662"/>
                <a:gd name="connsiteY75" fmla="*/ 122817 h 481233"/>
                <a:gd name="connsiteX76" fmla="*/ 154373 w 722662"/>
                <a:gd name="connsiteY76" fmla="*/ 137561 h 481233"/>
                <a:gd name="connsiteX77" fmla="*/ 166007 w 722662"/>
                <a:gd name="connsiteY77" fmla="*/ 154660 h 481233"/>
                <a:gd name="connsiteX78" fmla="*/ 182357 w 722662"/>
                <a:gd name="connsiteY78" fmla="*/ 168278 h 481233"/>
                <a:gd name="connsiteX79" fmla="*/ 186047 w 722662"/>
                <a:gd name="connsiteY79" fmla="*/ 183637 h 481233"/>
                <a:gd name="connsiteX80" fmla="*/ 200808 w 722662"/>
                <a:gd name="connsiteY80" fmla="*/ 203551 h 481233"/>
                <a:gd name="connsiteX81" fmla="*/ 220335 w 722662"/>
                <a:gd name="connsiteY81" fmla="*/ 222903 h 481233"/>
                <a:gd name="connsiteX82" fmla="*/ 271588 w 722662"/>
                <a:gd name="connsiteY82" fmla="*/ 284337 h 481233"/>
                <a:gd name="connsiteX83" fmla="*/ 283171 w 722662"/>
                <a:gd name="connsiteY83" fmla="*/ 312187 h 481233"/>
                <a:gd name="connsiteX84" fmla="*/ 283171 w 722662"/>
                <a:gd name="connsiteY84" fmla="*/ 318126 h 481233"/>
                <a:gd name="connsiteX85" fmla="*/ 296241 w 722662"/>
                <a:gd name="connsiteY85" fmla="*/ 345720 h 481233"/>
                <a:gd name="connsiteX86" fmla="*/ 293985 w 722662"/>
                <a:gd name="connsiteY86" fmla="*/ 360259 h 481233"/>
                <a:gd name="connsiteX87" fmla="*/ 293985 w 722662"/>
                <a:gd name="connsiteY87" fmla="*/ 361130 h 481233"/>
                <a:gd name="connsiteX88" fmla="*/ 324020 w 722662"/>
                <a:gd name="connsiteY88" fmla="*/ 375464 h 481233"/>
                <a:gd name="connsiteX89" fmla="*/ 345546 w 722662"/>
                <a:gd name="connsiteY89" fmla="*/ 398349 h 481233"/>
                <a:gd name="connsiteX90" fmla="*/ 372710 w 722662"/>
                <a:gd name="connsiteY90" fmla="*/ 410226 h 481233"/>
                <a:gd name="connsiteX91" fmla="*/ 407818 w 722662"/>
                <a:gd name="connsiteY91" fmla="*/ 428451 h 481233"/>
                <a:gd name="connsiteX92" fmla="*/ 448820 w 722662"/>
                <a:gd name="connsiteY92" fmla="*/ 437564 h 481233"/>
                <a:gd name="connsiteX93" fmla="*/ 485107 w 722662"/>
                <a:gd name="connsiteY93" fmla="*/ 465260 h 481233"/>
                <a:gd name="connsiteX94" fmla="*/ 514372 w 722662"/>
                <a:gd name="connsiteY94" fmla="*/ 457223 h 481233"/>
                <a:gd name="connsiteX95" fmla="*/ 557629 w 722662"/>
                <a:gd name="connsiteY95" fmla="*/ 464032 h 481233"/>
                <a:gd name="connsiteX96" fmla="*/ 583256 w 722662"/>
                <a:gd name="connsiteY96" fmla="*/ 485483 h 481233"/>
                <a:gd name="connsiteX97" fmla="*/ 602680 w 722662"/>
                <a:gd name="connsiteY97" fmla="*/ 457786 h 481233"/>
                <a:gd name="connsiteX98" fmla="*/ 634252 w 722662"/>
                <a:gd name="connsiteY98" fmla="*/ 453946 h 481233"/>
                <a:gd name="connsiteX99" fmla="*/ 616929 w 722662"/>
                <a:gd name="connsiteY99" fmla="*/ 429270 h 481233"/>
                <a:gd name="connsiteX100" fmla="*/ 624565 w 722662"/>
                <a:gd name="connsiteY100" fmla="*/ 410021 h 481233"/>
                <a:gd name="connsiteX101" fmla="*/ 667874 w 722662"/>
                <a:gd name="connsiteY101" fmla="*/ 410021 h 481233"/>
                <a:gd name="connsiteX102" fmla="*/ 683250 w 722662"/>
                <a:gd name="connsiteY102" fmla="*/ 394099 h 481233"/>
                <a:gd name="connsiteX103" fmla="*/ 694320 w 722662"/>
                <a:gd name="connsiteY103" fmla="*/ 401574 h 481233"/>
                <a:gd name="connsiteX104" fmla="*/ 699138 w 722662"/>
                <a:gd name="connsiteY104" fmla="*/ 393843 h 481233"/>
                <a:gd name="connsiteX105" fmla="*/ 697549 w 722662"/>
                <a:gd name="connsiteY105" fmla="*/ 391539 h 481233"/>
                <a:gd name="connsiteX106" fmla="*/ 694935 w 722662"/>
                <a:gd name="connsiteY106" fmla="*/ 372341 h 481233"/>
                <a:gd name="connsiteX107" fmla="*/ 697190 w 722662"/>
                <a:gd name="connsiteY107" fmla="*/ 363126 h 481233"/>
                <a:gd name="connsiteX108" fmla="*/ 693961 w 722662"/>
                <a:gd name="connsiteY108" fmla="*/ 351556 h 481233"/>
                <a:gd name="connsiteX109" fmla="*/ 712156 w 722662"/>
                <a:gd name="connsiteY109" fmla="*/ 327853 h 481233"/>
                <a:gd name="connsiteX110" fmla="*/ 722407 w 722662"/>
                <a:gd name="connsiteY110" fmla="*/ 319406 h 481233"/>
                <a:gd name="connsiteX111" fmla="*/ 722714 w 722662"/>
                <a:gd name="connsiteY111" fmla="*/ 316846 h 48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722662" h="481233">
                  <a:moveTo>
                    <a:pt x="722714" y="316846"/>
                  </a:moveTo>
                  <a:cubicBezTo>
                    <a:pt x="720613" y="304866"/>
                    <a:pt x="710567" y="316846"/>
                    <a:pt x="702213" y="311163"/>
                  </a:cubicBezTo>
                  <a:cubicBezTo>
                    <a:pt x="693859" y="305481"/>
                    <a:pt x="686376" y="309423"/>
                    <a:pt x="664901" y="312853"/>
                  </a:cubicBezTo>
                  <a:cubicBezTo>
                    <a:pt x="663630" y="315293"/>
                    <a:pt x="661987" y="317520"/>
                    <a:pt x="660032" y="319457"/>
                  </a:cubicBezTo>
                  <a:cubicBezTo>
                    <a:pt x="652047" y="324494"/>
                    <a:pt x="643724" y="328975"/>
                    <a:pt x="635123" y="332870"/>
                  </a:cubicBezTo>
                  <a:cubicBezTo>
                    <a:pt x="634816" y="333945"/>
                    <a:pt x="634662" y="335072"/>
                    <a:pt x="634457" y="336198"/>
                  </a:cubicBezTo>
                  <a:cubicBezTo>
                    <a:pt x="636954" y="338987"/>
                    <a:pt x="638809" y="342290"/>
                    <a:pt x="639890" y="345874"/>
                  </a:cubicBezTo>
                  <a:cubicBezTo>
                    <a:pt x="641663" y="352362"/>
                    <a:pt x="640720" y="359292"/>
                    <a:pt x="637276" y="365072"/>
                  </a:cubicBezTo>
                  <a:cubicBezTo>
                    <a:pt x="634554" y="369563"/>
                    <a:pt x="630724" y="373282"/>
                    <a:pt x="626154" y="375874"/>
                  </a:cubicBezTo>
                  <a:cubicBezTo>
                    <a:pt x="624599" y="376657"/>
                    <a:pt x="622989" y="377324"/>
                    <a:pt x="621336" y="377871"/>
                  </a:cubicBezTo>
                  <a:cubicBezTo>
                    <a:pt x="616621" y="381761"/>
                    <a:pt x="610830" y="384065"/>
                    <a:pt x="611496" y="389082"/>
                  </a:cubicBezTo>
                  <a:cubicBezTo>
                    <a:pt x="612367" y="396147"/>
                    <a:pt x="602322" y="391488"/>
                    <a:pt x="596479" y="388058"/>
                  </a:cubicBezTo>
                  <a:cubicBezTo>
                    <a:pt x="595084" y="389459"/>
                    <a:pt x="593453" y="390603"/>
                    <a:pt x="591661" y="391437"/>
                  </a:cubicBezTo>
                  <a:cubicBezTo>
                    <a:pt x="586556" y="394146"/>
                    <a:pt x="580886" y="395619"/>
                    <a:pt x="575106" y="395738"/>
                  </a:cubicBezTo>
                  <a:cubicBezTo>
                    <a:pt x="570718" y="395741"/>
                    <a:pt x="566406" y="394594"/>
                    <a:pt x="562601" y="392410"/>
                  </a:cubicBezTo>
                  <a:cubicBezTo>
                    <a:pt x="551223" y="395635"/>
                    <a:pt x="540460" y="398860"/>
                    <a:pt x="537641" y="399372"/>
                  </a:cubicBezTo>
                  <a:cubicBezTo>
                    <a:pt x="531285" y="400550"/>
                    <a:pt x="519702" y="385191"/>
                    <a:pt x="510733" y="385754"/>
                  </a:cubicBezTo>
                  <a:cubicBezTo>
                    <a:pt x="501764" y="386317"/>
                    <a:pt x="498074" y="371522"/>
                    <a:pt x="496997" y="359594"/>
                  </a:cubicBezTo>
                  <a:cubicBezTo>
                    <a:pt x="496945" y="358955"/>
                    <a:pt x="496842" y="358322"/>
                    <a:pt x="496690" y="357700"/>
                  </a:cubicBezTo>
                  <a:cubicBezTo>
                    <a:pt x="487674" y="354452"/>
                    <a:pt x="481492" y="346117"/>
                    <a:pt x="481007" y="336556"/>
                  </a:cubicBezTo>
                  <a:cubicBezTo>
                    <a:pt x="477611" y="333415"/>
                    <a:pt x="474491" y="329989"/>
                    <a:pt x="471678" y="326317"/>
                  </a:cubicBezTo>
                  <a:cubicBezTo>
                    <a:pt x="464298" y="315464"/>
                    <a:pt x="463273" y="291607"/>
                    <a:pt x="462709" y="276248"/>
                  </a:cubicBezTo>
                  <a:cubicBezTo>
                    <a:pt x="460806" y="252071"/>
                    <a:pt x="463502" y="227751"/>
                    <a:pt x="470653" y="204575"/>
                  </a:cubicBezTo>
                  <a:cubicBezTo>
                    <a:pt x="471834" y="201120"/>
                    <a:pt x="472541" y="197521"/>
                    <a:pt x="472755" y="193875"/>
                  </a:cubicBezTo>
                  <a:cubicBezTo>
                    <a:pt x="469914" y="191616"/>
                    <a:pt x="466478" y="190229"/>
                    <a:pt x="462863" y="189882"/>
                  </a:cubicBezTo>
                  <a:cubicBezTo>
                    <a:pt x="453843" y="190497"/>
                    <a:pt x="433598" y="177135"/>
                    <a:pt x="429651" y="177135"/>
                  </a:cubicBezTo>
                  <a:cubicBezTo>
                    <a:pt x="425705" y="177135"/>
                    <a:pt x="426269" y="166896"/>
                    <a:pt x="422886" y="161316"/>
                  </a:cubicBezTo>
                  <a:cubicBezTo>
                    <a:pt x="419503" y="155735"/>
                    <a:pt x="421758" y="145496"/>
                    <a:pt x="417248" y="141861"/>
                  </a:cubicBezTo>
                  <a:cubicBezTo>
                    <a:pt x="406687" y="132617"/>
                    <a:pt x="398883" y="120642"/>
                    <a:pt x="394697" y="107253"/>
                  </a:cubicBezTo>
                  <a:cubicBezTo>
                    <a:pt x="390187" y="90257"/>
                    <a:pt x="362561" y="81656"/>
                    <a:pt x="352413" y="81144"/>
                  </a:cubicBezTo>
                  <a:cubicBezTo>
                    <a:pt x="342265" y="80632"/>
                    <a:pt x="336628" y="103619"/>
                    <a:pt x="333860" y="104847"/>
                  </a:cubicBezTo>
                  <a:cubicBezTo>
                    <a:pt x="331092" y="106076"/>
                    <a:pt x="311873" y="92663"/>
                    <a:pt x="306235" y="89489"/>
                  </a:cubicBezTo>
                  <a:cubicBezTo>
                    <a:pt x="300534" y="86047"/>
                    <a:pt x="297263" y="79689"/>
                    <a:pt x="297778" y="73055"/>
                  </a:cubicBezTo>
                  <a:cubicBezTo>
                    <a:pt x="297778" y="65785"/>
                    <a:pt x="285939" y="54215"/>
                    <a:pt x="282402" y="53038"/>
                  </a:cubicBezTo>
                  <a:cubicBezTo>
                    <a:pt x="278866" y="51861"/>
                    <a:pt x="255341" y="26929"/>
                    <a:pt x="255341" y="26929"/>
                  </a:cubicBezTo>
                  <a:lnTo>
                    <a:pt x="218183" y="26929"/>
                  </a:lnTo>
                  <a:lnTo>
                    <a:pt x="210290" y="37833"/>
                  </a:lnTo>
                  <a:lnTo>
                    <a:pt x="142688" y="38448"/>
                  </a:lnTo>
                  <a:cubicBezTo>
                    <a:pt x="142688" y="38448"/>
                    <a:pt x="90820" y="17970"/>
                    <a:pt x="81184" y="15359"/>
                  </a:cubicBezTo>
                  <a:cubicBezTo>
                    <a:pt x="71549" y="12748"/>
                    <a:pt x="54687" y="0"/>
                    <a:pt x="54687" y="0"/>
                  </a:cubicBezTo>
                  <a:lnTo>
                    <a:pt x="0" y="7730"/>
                  </a:lnTo>
                  <a:cubicBezTo>
                    <a:pt x="3343" y="15336"/>
                    <a:pt x="7575" y="22519"/>
                    <a:pt x="12608" y="29130"/>
                  </a:cubicBezTo>
                  <a:cubicBezTo>
                    <a:pt x="22279" y="43823"/>
                    <a:pt x="28998" y="60254"/>
                    <a:pt x="32392" y="77509"/>
                  </a:cubicBezTo>
                  <a:cubicBezTo>
                    <a:pt x="37235" y="81910"/>
                    <a:pt x="41291" y="87104"/>
                    <a:pt x="44385" y="92868"/>
                  </a:cubicBezTo>
                  <a:cubicBezTo>
                    <a:pt x="49510" y="96656"/>
                    <a:pt x="56173" y="100445"/>
                    <a:pt x="62170" y="104591"/>
                  </a:cubicBezTo>
                  <a:cubicBezTo>
                    <a:pt x="75393" y="113704"/>
                    <a:pt x="75393" y="133619"/>
                    <a:pt x="73804" y="138738"/>
                  </a:cubicBezTo>
                  <a:cubicBezTo>
                    <a:pt x="72215" y="143858"/>
                    <a:pt x="55865" y="135308"/>
                    <a:pt x="54789" y="140428"/>
                  </a:cubicBezTo>
                  <a:cubicBezTo>
                    <a:pt x="54750" y="141079"/>
                    <a:pt x="54873" y="141730"/>
                    <a:pt x="55148" y="142322"/>
                  </a:cubicBezTo>
                  <a:lnTo>
                    <a:pt x="55148" y="142322"/>
                  </a:lnTo>
                  <a:cubicBezTo>
                    <a:pt x="68241" y="146539"/>
                    <a:pt x="79948" y="154216"/>
                    <a:pt x="89026" y="164541"/>
                  </a:cubicBezTo>
                  <a:cubicBezTo>
                    <a:pt x="94766" y="165923"/>
                    <a:pt x="99584" y="171452"/>
                    <a:pt x="110040" y="181384"/>
                  </a:cubicBezTo>
                  <a:cubicBezTo>
                    <a:pt x="120495" y="191316"/>
                    <a:pt x="122084" y="203756"/>
                    <a:pt x="119111" y="210104"/>
                  </a:cubicBezTo>
                  <a:cubicBezTo>
                    <a:pt x="121732" y="212014"/>
                    <a:pt x="124048" y="214310"/>
                    <a:pt x="125979" y="216913"/>
                  </a:cubicBezTo>
                  <a:cubicBezTo>
                    <a:pt x="130045" y="222440"/>
                    <a:pt x="133726" y="228239"/>
                    <a:pt x="136998" y="234269"/>
                  </a:cubicBezTo>
                  <a:lnTo>
                    <a:pt x="144328" y="239388"/>
                  </a:lnTo>
                  <a:cubicBezTo>
                    <a:pt x="156190" y="247273"/>
                    <a:pt x="165096" y="258870"/>
                    <a:pt x="169646" y="272358"/>
                  </a:cubicBezTo>
                  <a:cubicBezTo>
                    <a:pt x="171235" y="278603"/>
                    <a:pt x="178616" y="272921"/>
                    <a:pt x="181229" y="264422"/>
                  </a:cubicBezTo>
                  <a:cubicBezTo>
                    <a:pt x="183843" y="255924"/>
                    <a:pt x="176104" y="253620"/>
                    <a:pt x="176104" y="243944"/>
                  </a:cubicBezTo>
                  <a:cubicBezTo>
                    <a:pt x="176104" y="234269"/>
                    <a:pt x="162420" y="235958"/>
                    <a:pt x="156064" y="234832"/>
                  </a:cubicBezTo>
                  <a:cubicBezTo>
                    <a:pt x="149709" y="233705"/>
                    <a:pt x="156577" y="218910"/>
                    <a:pt x="150273" y="212101"/>
                  </a:cubicBezTo>
                  <a:cubicBezTo>
                    <a:pt x="143969" y="205292"/>
                    <a:pt x="138126" y="188193"/>
                    <a:pt x="134897" y="175701"/>
                  </a:cubicBezTo>
                  <a:cubicBezTo>
                    <a:pt x="131668" y="163210"/>
                    <a:pt x="115370" y="150667"/>
                    <a:pt x="108502" y="136998"/>
                  </a:cubicBezTo>
                  <a:cubicBezTo>
                    <a:pt x="101634" y="123329"/>
                    <a:pt x="94254" y="112578"/>
                    <a:pt x="89487" y="109148"/>
                  </a:cubicBezTo>
                  <a:cubicBezTo>
                    <a:pt x="84721" y="105718"/>
                    <a:pt x="96355" y="100598"/>
                    <a:pt x="92152" y="95479"/>
                  </a:cubicBezTo>
                  <a:cubicBezTo>
                    <a:pt x="87950" y="90359"/>
                    <a:pt x="81594" y="90922"/>
                    <a:pt x="73701" y="86980"/>
                  </a:cubicBezTo>
                  <a:cubicBezTo>
                    <a:pt x="65739" y="83538"/>
                    <a:pt x="60555" y="75732"/>
                    <a:pt x="60478" y="67065"/>
                  </a:cubicBezTo>
                  <a:cubicBezTo>
                    <a:pt x="59280" y="54114"/>
                    <a:pt x="56633" y="41338"/>
                    <a:pt x="52585" y="28976"/>
                  </a:cubicBezTo>
                  <a:cubicBezTo>
                    <a:pt x="49971" y="21553"/>
                    <a:pt x="58377" y="22731"/>
                    <a:pt x="61042" y="26109"/>
                  </a:cubicBezTo>
                  <a:cubicBezTo>
                    <a:pt x="63707" y="29488"/>
                    <a:pt x="65757" y="32918"/>
                    <a:pt x="69447" y="30666"/>
                  </a:cubicBezTo>
                  <a:cubicBezTo>
                    <a:pt x="74120" y="28566"/>
                    <a:pt x="79611" y="30647"/>
                    <a:pt x="81714" y="35314"/>
                  </a:cubicBezTo>
                  <a:cubicBezTo>
                    <a:pt x="81865" y="35651"/>
                    <a:pt x="81997" y="35996"/>
                    <a:pt x="82107" y="36348"/>
                  </a:cubicBezTo>
                  <a:cubicBezTo>
                    <a:pt x="84772" y="42594"/>
                    <a:pt x="93741" y="36911"/>
                    <a:pt x="97944" y="39778"/>
                  </a:cubicBezTo>
                  <a:cubicBezTo>
                    <a:pt x="102147" y="42646"/>
                    <a:pt x="88462" y="46024"/>
                    <a:pt x="102147" y="72185"/>
                  </a:cubicBezTo>
                  <a:cubicBezTo>
                    <a:pt x="115831" y="98345"/>
                    <a:pt x="106401" y="83550"/>
                    <a:pt x="106401" y="101161"/>
                  </a:cubicBezTo>
                  <a:cubicBezTo>
                    <a:pt x="106401" y="118773"/>
                    <a:pt x="114857" y="110888"/>
                    <a:pt x="117471" y="108021"/>
                  </a:cubicBezTo>
                  <a:cubicBezTo>
                    <a:pt x="120085" y="105154"/>
                    <a:pt x="127722" y="113704"/>
                    <a:pt x="134333" y="122817"/>
                  </a:cubicBezTo>
                  <a:cubicBezTo>
                    <a:pt x="140945" y="131929"/>
                    <a:pt x="154373" y="132442"/>
                    <a:pt x="154373" y="137561"/>
                  </a:cubicBezTo>
                  <a:cubicBezTo>
                    <a:pt x="154373" y="142681"/>
                    <a:pt x="157038" y="152920"/>
                    <a:pt x="166007" y="154660"/>
                  </a:cubicBezTo>
                  <a:cubicBezTo>
                    <a:pt x="174977" y="156401"/>
                    <a:pt x="176565" y="167152"/>
                    <a:pt x="182357" y="168278"/>
                  </a:cubicBezTo>
                  <a:cubicBezTo>
                    <a:pt x="188149" y="169404"/>
                    <a:pt x="189225" y="176264"/>
                    <a:pt x="186047" y="183637"/>
                  </a:cubicBezTo>
                  <a:cubicBezTo>
                    <a:pt x="182870" y="191009"/>
                    <a:pt x="186047" y="197306"/>
                    <a:pt x="200808" y="203551"/>
                  </a:cubicBezTo>
                  <a:cubicBezTo>
                    <a:pt x="215569" y="209797"/>
                    <a:pt x="208701" y="210975"/>
                    <a:pt x="220335" y="222903"/>
                  </a:cubicBezTo>
                  <a:cubicBezTo>
                    <a:pt x="238538" y="242424"/>
                    <a:pt x="255648" y="262933"/>
                    <a:pt x="271588" y="284337"/>
                  </a:cubicBezTo>
                  <a:cubicBezTo>
                    <a:pt x="276758" y="293022"/>
                    <a:pt x="280659" y="302400"/>
                    <a:pt x="283171" y="312187"/>
                  </a:cubicBezTo>
                  <a:cubicBezTo>
                    <a:pt x="283758" y="314123"/>
                    <a:pt x="283758" y="316190"/>
                    <a:pt x="283171" y="318126"/>
                  </a:cubicBezTo>
                  <a:cubicBezTo>
                    <a:pt x="293620" y="322971"/>
                    <a:pt x="299117" y="334577"/>
                    <a:pt x="296241" y="345720"/>
                  </a:cubicBezTo>
                  <a:cubicBezTo>
                    <a:pt x="296005" y="350632"/>
                    <a:pt x="295249" y="355506"/>
                    <a:pt x="293985" y="360259"/>
                  </a:cubicBezTo>
                  <a:lnTo>
                    <a:pt x="293985" y="361130"/>
                  </a:lnTo>
                  <a:cubicBezTo>
                    <a:pt x="303467" y="359952"/>
                    <a:pt x="317562" y="369730"/>
                    <a:pt x="324020" y="375464"/>
                  </a:cubicBezTo>
                  <a:cubicBezTo>
                    <a:pt x="331964" y="382529"/>
                    <a:pt x="337089" y="391744"/>
                    <a:pt x="345546" y="398349"/>
                  </a:cubicBezTo>
                  <a:cubicBezTo>
                    <a:pt x="354002" y="404953"/>
                    <a:pt x="362869" y="406437"/>
                    <a:pt x="372710" y="410226"/>
                  </a:cubicBezTo>
                  <a:cubicBezTo>
                    <a:pt x="385215" y="415038"/>
                    <a:pt x="395312" y="424099"/>
                    <a:pt x="407818" y="428451"/>
                  </a:cubicBezTo>
                  <a:cubicBezTo>
                    <a:pt x="420323" y="432803"/>
                    <a:pt x="435597" y="432035"/>
                    <a:pt x="448820" y="437564"/>
                  </a:cubicBezTo>
                  <a:cubicBezTo>
                    <a:pt x="462863" y="443451"/>
                    <a:pt x="473472" y="455431"/>
                    <a:pt x="485107" y="465260"/>
                  </a:cubicBezTo>
                  <a:cubicBezTo>
                    <a:pt x="495267" y="464365"/>
                    <a:pt x="505182" y="461642"/>
                    <a:pt x="514372" y="457223"/>
                  </a:cubicBezTo>
                  <a:cubicBezTo>
                    <a:pt x="532823" y="449236"/>
                    <a:pt x="547071" y="459475"/>
                    <a:pt x="557629" y="464032"/>
                  </a:cubicBezTo>
                  <a:cubicBezTo>
                    <a:pt x="562754" y="466284"/>
                    <a:pt x="573005" y="475704"/>
                    <a:pt x="583256" y="485483"/>
                  </a:cubicBezTo>
                  <a:cubicBezTo>
                    <a:pt x="589038" y="475785"/>
                    <a:pt x="595531" y="466527"/>
                    <a:pt x="602680" y="457786"/>
                  </a:cubicBezTo>
                  <a:cubicBezTo>
                    <a:pt x="605243" y="457274"/>
                    <a:pt x="631689" y="461114"/>
                    <a:pt x="634252" y="453946"/>
                  </a:cubicBezTo>
                  <a:cubicBezTo>
                    <a:pt x="636815" y="446779"/>
                    <a:pt x="614417" y="430908"/>
                    <a:pt x="616929" y="429270"/>
                  </a:cubicBezTo>
                  <a:cubicBezTo>
                    <a:pt x="619440" y="427632"/>
                    <a:pt x="620516" y="410021"/>
                    <a:pt x="624565" y="410021"/>
                  </a:cubicBezTo>
                  <a:cubicBezTo>
                    <a:pt x="628614" y="410021"/>
                    <a:pt x="665824" y="411147"/>
                    <a:pt x="667874" y="410021"/>
                  </a:cubicBezTo>
                  <a:cubicBezTo>
                    <a:pt x="669924" y="408895"/>
                    <a:pt x="677048" y="394662"/>
                    <a:pt x="683250" y="394099"/>
                  </a:cubicBezTo>
                  <a:cubicBezTo>
                    <a:pt x="686017" y="394099"/>
                    <a:pt x="690374" y="397529"/>
                    <a:pt x="694320" y="401574"/>
                  </a:cubicBezTo>
                  <a:cubicBezTo>
                    <a:pt x="696406" y="399328"/>
                    <a:pt x="698041" y="396704"/>
                    <a:pt x="699138" y="393843"/>
                  </a:cubicBezTo>
                  <a:cubicBezTo>
                    <a:pt x="698574" y="393075"/>
                    <a:pt x="698010" y="392308"/>
                    <a:pt x="697549" y="391539"/>
                  </a:cubicBezTo>
                  <a:cubicBezTo>
                    <a:pt x="694230" y="385717"/>
                    <a:pt x="693293" y="378838"/>
                    <a:pt x="694935" y="372341"/>
                  </a:cubicBezTo>
                  <a:cubicBezTo>
                    <a:pt x="695469" y="369220"/>
                    <a:pt x="696222" y="366141"/>
                    <a:pt x="697190" y="363126"/>
                  </a:cubicBezTo>
                  <a:cubicBezTo>
                    <a:pt x="695308" y="359541"/>
                    <a:pt x="694208" y="355597"/>
                    <a:pt x="693961" y="351556"/>
                  </a:cubicBezTo>
                  <a:cubicBezTo>
                    <a:pt x="694304" y="340573"/>
                    <a:pt x="701626" y="331034"/>
                    <a:pt x="712156" y="327853"/>
                  </a:cubicBezTo>
                  <a:cubicBezTo>
                    <a:pt x="714626" y="324055"/>
                    <a:pt x="718204" y="321107"/>
                    <a:pt x="722407" y="319406"/>
                  </a:cubicBezTo>
                  <a:cubicBezTo>
                    <a:pt x="722970" y="318945"/>
                    <a:pt x="722868" y="317819"/>
                    <a:pt x="722714" y="316846"/>
                  </a:cubicBezTo>
                  <a:close/>
                </a:path>
              </a:pathLst>
            </a:custGeom>
            <a:grpFill/>
            <a:ln w="3841" cap="flat">
              <a:solidFill>
                <a:srgbClr val="FFFFFF"/>
              </a:solidFill>
              <a:prstDash val="solid"/>
              <a:miter/>
            </a:ln>
          </p:spPr>
          <p:txBody>
            <a:bodyPr rtlCol="0" anchor="ctr"/>
            <a:lstStyle/>
            <a:p>
              <a:endParaRPr lang="en-US" sz="1350"/>
            </a:p>
          </p:txBody>
        </p:sp>
        <p:sp>
          <p:nvSpPr>
            <p:cNvPr id="430" name="Freeform 429">
              <a:extLst>
                <a:ext uri="{FF2B5EF4-FFF2-40B4-BE49-F238E27FC236}">
                  <a16:creationId xmlns:a16="http://schemas.microsoft.com/office/drawing/2014/main" id="{A62C056D-AA2C-BF41-9C28-0242DEB79F88}"/>
                </a:ext>
              </a:extLst>
            </p:cNvPr>
            <p:cNvSpPr/>
            <p:nvPr/>
          </p:nvSpPr>
          <p:spPr>
            <a:xfrm>
              <a:off x="2641987" y="4239423"/>
              <a:ext cx="97380" cy="102390"/>
            </a:xfrm>
            <a:custGeom>
              <a:avLst/>
              <a:gdLst>
                <a:gd name="connsiteX0" fmla="*/ 88667 w 97380"/>
                <a:gd name="connsiteY0" fmla="*/ 70854 h 102390"/>
                <a:gd name="connsiteX1" fmla="*/ 101532 w 97380"/>
                <a:gd name="connsiteY1" fmla="*/ 56520 h 102390"/>
                <a:gd name="connsiteX2" fmla="*/ 91947 w 97380"/>
                <a:gd name="connsiteY2" fmla="*/ 50478 h 102390"/>
                <a:gd name="connsiteX3" fmla="*/ 80006 w 97380"/>
                <a:gd name="connsiteY3" fmla="*/ 52168 h 102390"/>
                <a:gd name="connsiteX4" fmla="*/ 81236 w 97380"/>
                <a:gd name="connsiteY4" fmla="*/ 358 h 102390"/>
                <a:gd name="connsiteX5" fmla="*/ 41310 w 97380"/>
                <a:gd name="connsiteY5" fmla="*/ 0 h 102390"/>
                <a:gd name="connsiteX6" fmla="*/ 33673 w 97380"/>
                <a:gd name="connsiteY6" fmla="*/ 19249 h 102390"/>
                <a:gd name="connsiteX7" fmla="*/ 50996 w 97380"/>
                <a:gd name="connsiteY7" fmla="*/ 43925 h 102390"/>
                <a:gd name="connsiteX8" fmla="*/ 19425 w 97380"/>
                <a:gd name="connsiteY8" fmla="*/ 47765 h 102390"/>
                <a:gd name="connsiteX9" fmla="*/ 0 w 97380"/>
                <a:gd name="connsiteY9" fmla="*/ 75461 h 102390"/>
                <a:gd name="connsiteX10" fmla="*/ 26088 w 97380"/>
                <a:gd name="connsiteY10" fmla="*/ 99523 h 102390"/>
                <a:gd name="connsiteX11" fmla="*/ 59299 w 97380"/>
                <a:gd name="connsiteY11" fmla="*/ 105769 h 102390"/>
                <a:gd name="connsiteX12" fmla="*/ 60068 w 97380"/>
                <a:gd name="connsiteY12" fmla="*/ 106383 h 102390"/>
                <a:gd name="connsiteX13" fmla="*/ 76982 w 97380"/>
                <a:gd name="connsiteY13" fmla="*/ 91025 h 102390"/>
                <a:gd name="connsiteX14" fmla="*/ 88667 w 97380"/>
                <a:gd name="connsiteY14" fmla="*/ 70854 h 10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380" h="102390">
                  <a:moveTo>
                    <a:pt x="88667" y="70854"/>
                  </a:moveTo>
                  <a:cubicBezTo>
                    <a:pt x="93459" y="66552"/>
                    <a:pt x="97772" y="61746"/>
                    <a:pt x="101532" y="56520"/>
                  </a:cubicBezTo>
                  <a:cubicBezTo>
                    <a:pt x="93229" y="61383"/>
                    <a:pt x="90717" y="56519"/>
                    <a:pt x="91947" y="50478"/>
                  </a:cubicBezTo>
                  <a:lnTo>
                    <a:pt x="80006" y="52168"/>
                  </a:lnTo>
                  <a:lnTo>
                    <a:pt x="81236" y="358"/>
                  </a:lnTo>
                  <a:cubicBezTo>
                    <a:pt x="71651" y="819"/>
                    <a:pt x="44744" y="0"/>
                    <a:pt x="41310" y="0"/>
                  </a:cubicBezTo>
                  <a:cubicBezTo>
                    <a:pt x="37876" y="0"/>
                    <a:pt x="36185" y="17611"/>
                    <a:pt x="33673" y="19249"/>
                  </a:cubicBezTo>
                  <a:cubicBezTo>
                    <a:pt x="31162" y="20888"/>
                    <a:pt x="53559" y="36809"/>
                    <a:pt x="50996" y="43925"/>
                  </a:cubicBezTo>
                  <a:cubicBezTo>
                    <a:pt x="48434" y="51042"/>
                    <a:pt x="21987" y="47253"/>
                    <a:pt x="19425" y="47765"/>
                  </a:cubicBezTo>
                  <a:cubicBezTo>
                    <a:pt x="12275" y="56506"/>
                    <a:pt x="5783" y="65764"/>
                    <a:pt x="0" y="75461"/>
                  </a:cubicBezTo>
                  <a:cubicBezTo>
                    <a:pt x="8280" y="83921"/>
                    <a:pt x="16987" y="91952"/>
                    <a:pt x="26088" y="99523"/>
                  </a:cubicBezTo>
                  <a:cubicBezTo>
                    <a:pt x="36338" y="106332"/>
                    <a:pt x="52432" y="98909"/>
                    <a:pt x="59299" y="105769"/>
                  </a:cubicBezTo>
                  <a:lnTo>
                    <a:pt x="60068" y="106383"/>
                  </a:lnTo>
                  <a:cubicBezTo>
                    <a:pt x="65043" y="100580"/>
                    <a:pt x="70725" y="95420"/>
                    <a:pt x="76982" y="91025"/>
                  </a:cubicBezTo>
                  <a:cubicBezTo>
                    <a:pt x="82004" y="89540"/>
                    <a:pt x="77955" y="80171"/>
                    <a:pt x="88667" y="70854"/>
                  </a:cubicBezTo>
                  <a:close/>
                </a:path>
              </a:pathLst>
            </a:custGeom>
            <a:grpFill/>
            <a:ln w="3841" cap="flat">
              <a:solidFill>
                <a:srgbClr val="FFFFFF"/>
              </a:solidFill>
              <a:prstDash val="solid"/>
              <a:miter/>
            </a:ln>
          </p:spPr>
          <p:txBody>
            <a:bodyPr rtlCol="0" anchor="ctr"/>
            <a:lstStyle/>
            <a:p>
              <a:endParaRPr lang="en-US" sz="1350"/>
            </a:p>
          </p:txBody>
        </p:sp>
        <p:sp>
          <p:nvSpPr>
            <p:cNvPr id="431" name="Freeform 430">
              <a:extLst>
                <a:ext uri="{FF2B5EF4-FFF2-40B4-BE49-F238E27FC236}">
                  <a16:creationId xmlns:a16="http://schemas.microsoft.com/office/drawing/2014/main" id="{947CA94F-F17D-D445-9B43-B37796BDE5E5}"/>
                </a:ext>
              </a:extLst>
            </p:cNvPr>
            <p:cNvSpPr/>
            <p:nvPr/>
          </p:nvSpPr>
          <p:spPr>
            <a:xfrm>
              <a:off x="2721941" y="4223493"/>
              <a:ext cx="30752" cy="66554"/>
            </a:xfrm>
            <a:custGeom>
              <a:avLst/>
              <a:gdLst>
                <a:gd name="connsiteX0" fmla="*/ 4613 w 30751"/>
                <a:gd name="connsiteY0" fmla="*/ 15930 h 66553"/>
                <a:gd name="connsiteX1" fmla="*/ 1230 w 30751"/>
                <a:gd name="connsiteY1" fmla="*/ 16288 h 66553"/>
                <a:gd name="connsiteX2" fmla="*/ 0 w 30751"/>
                <a:gd name="connsiteY2" fmla="*/ 68098 h 66553"/>
                <a:gd name="connsiteX3" fmla="*/ 11942 w 30751"/>
                <a:gd name="connsiteY3" fmla="*/ 66408 h 66553"/>
                <a:gd name="connsiteX4" fmla="*/ 19374 w 30751"/>
                <a:gd name="connsiteY4" fmla="*/ 53456 h 66553"/>
                <a:gd name="connsiteX5" fmla="*/ 25729 w 30751"/>
                <a:gd name="connsiteY5" fmla="*/ 10810 h 66553"/>
                <a:gd name="connsiteX6" fmla="*/ 30854 w 30751"/>
                <a:gd name="connsiteY6" fmla="*/ 7483 h 66553"/>
                <a:gd name="connsiteX7" fmla="*/ 19732 w 30751"/>
                <a:gd name="connsiteY7" fmla="*/ 8 h 66553"/>
                <a:gd name="connsiteX8" fmla="*/ 4613 w 30751"/>
                <a:gd name="connsiteY8" fmla="*/ 15930 h 6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1" h="66553">
                  <a:moveTo>
                    <a:pt x="4613" y="15930"/>
                  </a:moveTo>
                  <a:cubicBezTo>
                    <a:pt x="3510" y="16220"/>
                    <a:pt x="2369" y="16341"/>
                    <a:pt x="1230" y="16288"/>
                  </a:cubicBezTo>
                  <a:lnTo>
                    <a:pt x="0" y="68098"/>
                  </a:lnTo>
                  <a:lnTo>
                    <a:pt x="11942" y="66408"/>
                  </a:lnTo>
                  <a:cubicBezTo>
                    <a:pt x="12930" y="61393"/>
                    <a:pt x="15541" y="56842"/>
                    <a:pt x="19374" y="53456"/>
                  </a:cubicBezTo>
                  <a:cubicBezTo>
                    <a:pt x="28855" y="45469"/>
                    <a:pt x="14607" y="13626"/>
                    <a:pt x="25729" y="10810"/>
                  </a:cubicBezTo>
                  <a:cubicBezTo>
                    <a:pt x="27684" y="10136"/>
                    <a:pt x="29444" y="8993"/>
                    <a:pt x="30854" y="7483"/>
                  </a:cubicBezTo>
                  <a:cubicBezTo>
                    <a:pt x="26908" y="3438"/>
                    <a:pt x="22500" y="-197"/>
                    <a:pt x="19732" y="8"/>
                  </a:cubicBezTo>
                  <a:cubicBezTo>
                    <a:pt x="13838" y="571"/>
                    <a:pt x="6663" y="14855"/>
                    <a:pt x="4613" y="15930"/>
                  </a:cubicBezTo>
                  <a:close/>
                </a:path>
              </a:pathLst>
            </a:custGeom>
            <a:grpFill/>
            <a:ln w="3841" cap="flat">
              <a:solidFill>
                <a:srgbClr val="FFFFFF"/>
              </a:solidFill>
              <a:prstDash val="solid"/>
              <a:miter/>
            </a:ln>
          </p:spPr>
          <p:txBody>
            <a:bodyPr rtlCol="0" anchor="ctr"/>
            <a:lstStyle/>
            <a:p>
              <a:endParaRPr lang="en-US" sz="1350"/>
            </a:p>
          </p:txBody>
        </p:sp>
        <p:sp>
          <p:nvSpPr>
            <p:cNvPr id="432" name="Freeform 431">
              <a:extLst>
                <a:ext uri="{FF2B5EF4-FFF2-40B4-BE49-F238E27FC236}">
                  <a16:creationId xmlns:a16="http://schemas.microsoft.com/office/drawing/2014/main" id="{DB9AC8E4-766E-3443-BD3B-8C63481F5522}"/>
                </a:ext>
              </a:extLst>
            </p:cNvPr>
            <p:cNvSpPr/>
            <p:nvPr/>
          </p:nvSpPr>
          <p:spPr>
            <a:xfrm>
              <a:off x="3073451" y="4178387"/>
              <a:ext cx="66628" cy="56315"/>
            </a:xfrm>
            <a:custGeom>
              <a:avLst/>
              <a:gdLst>
                <a:gd name="connsiteX0" fmla="*/ 30784 w 66628"/>
                <a:gd name="connsiteY0" fmla="*/ 1854 h 56314"/>
                <a:gd name="connsiteX1" fmla="*/ 46570 w 66628"/>
                <a:gd name="connsiteY1" fmla="*/ 37128 h 56314"/>
                <a:gd name="connsiteX2" fmla="*/ 186 w 66628"/>
                <a:gd name="connsiteY2" fmla="*/ 46240 h 56314"/>
                <a:gd name="connsiteX3" fmla="*/ 30938 w 66628"/>
                <a:gd name="connsiteY3" fmla="*/ 54175 h 56314"/>
                <a:gd name="connsiteX4" fmla="*/ 63893 w 66628"/>
                <a:gd name="connsiteY4" fmla="*/ 58886 h 56314"/>
                <a:gd name="connsiteX5" fmla="*/ 68608 w 66628"/>
                <a:gd name="connsiteY5" fmla="*/ 9022 h 56314"/>
                <a:gd name="connsiteX6" fmla="*/ 30784 w 66628"/>
                <a:gd name="connsiteY6" fmla="*/ 1854 h 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28" h="56314">
                  <a:moveTo>
                    <a:pt x="30784" y="1854"/>
                  </a:moveTo>
                  <a:cubicBezTo>
                    <a:pt x="20226" y="9841"/>
                    <a:pt x="46570" y="26889"/>
                    <a:pt x="46570" y="37128"/>
                  </a:cubicBezTo>
                  <a:cubicBezTo>
                    <a:pt x="46570" y="47367"/>
                    <a:pt x="4235" y="35182"/>
                    <a:pt x="186" y="46240"/>
                  </a:cubicBezTo>
                  <a:cubicBezTo>
                    <a:pt x="-1967" y="51923"/>
                    <a:pt x="14947" y="59858"/>
                    <a:pt x="30938" y="54175"/>
                  </a:cubicBezTo>
                  <a:cubicBezTo>
                    <a:pt x="45647" y="49056"/>
                    <a:pt x="55744" y="54175"/>
                    <a:pt x="63893" y="58886"/>
                  </a:cubicBezTo>
                  <a:cubicBezTo>
                    <a:pt x="65123" y="41633"/>
                    <a:pt x="66917" y="22230"/>
                    <a:pt x="68608" y="9022"/>
                  </a:cubicBezTo>
                  <a:cubicBezTo>
                    <a:pt x="55078" y="5335"/>
                    <a:pt x="38421" y="-3931"/>
                    <a:pt x="30784" y="1854"/>
                  </a:cubicBezTo>
                  <a:close/>
                </a:path>
              </a:pathLst>
            </a:custGeom>
            <a:grpFill/>
            <a:ln w="3841" cap="flat">
              <a:solidFill>
                <a:srgbClr val="FFFFFF"/>
              </a:solidFill>
              <a:prstDash val="solid"/>
              <a:miter/>
            </a:ln>
          </p:spPr>
          <p:txBody>
            <a:bodyPr rtlCol="0" anchor="ctr"/>
            <a:lstStyle/>
            <a:p>
              <a:endParaRPr lang="en-US" sz="1350"/>
            </a:p>
          </p:txBody>
        </p:sp>
        <p:sp>
          <p:nvSpPr>
            <p:cNvPr id="433" name="Freeform 432">
              <a:extLst>
                <a:ext uri="{FF2B5EF4-FFF2-40B4-BE49-F238E27FC236}">
                  <a16:creationId xmlns:a16="http://schemas.microsoft.com/office/drawing/2014/main" id="{2125284B-FEDF-1C44-9BB1-2690FC2F936F}"/>
                </a:ext>
              </a:extLst>
            </p:cNvPr>
            <p:cNvSpPr/>
            <p:nvPr/>
          </p:nvSpPr>
          <p:spPr>
            <a:xfrm>
              <a:off x="3137190" y="4187409"/>
              <a:ext cx="76879" cy="51195"/>
            </a:xfrm>
            <a:custGeom>
              <a:avLst/>
              <a:gdLst>
                <a:gd name="connsiteX0" fmla="*/ 31367 w 76879"/>
                <a:gd name="connsiteY0" fmla="*/ 39471 h 51195"/>
                <a:gd name="connsiteX1" fmla="*/ 80979 w 76879"/>
                <a:gd name="connsiteY1" fmla="*/ 29232 h 51195"/>
                <a:gd name="connsiteX2" fmla="*/ 17682 w 76879"/>
                <a:gd name="connsiteY2" fmla="*/ 819 h 51195"/>
                <a:gd name="connsiteX3" fmla="*/ 4715 w 76879"/>
                <a:gd name="connsiteY3" fmla="*/ 0 h 51195"/>
                <a:gd name="connsiteX4" fmla="*/ 0 w 76879"/>
                <a:gd name="connsiteY4" fmla="*/ 49864 h 51195"/>
                <a:gd name="connsiteX5" fmla="*/ 1845 w 76879"/>
                <a:gd name="connsiteY5" fmla="*/ 50837 h 51195"/>
                <a:gd name="connsiteX6" fmla="*/ 31367 w 76879"/>
                <a:gd name="connsiteY6" fmla="*/ 39471 h 5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79" h="51195">
                  <a:moveTo>
                    <a:pt x="31367" y="39471"/>
                  </a:moveTo>
                  <a:cubicBezTo>
                    <a:pt x="50381" y="32662"/>
                    <a:pt x="80979" y="45154"/>
                    <a:pt x="80979" y="29232"/>
                  </a:cubicBezTo>
                  <a:cubicBezTo>
                    <a:pt x="80979" y="13311"/>
                    <a:pt x="30290" y="-3737"/>
                    <a:pt x="17682" y="819"/>
                  </a:cubicBezTo>
                  <a:cubicBezTo>
                    <a:pt x="13372" y="1816"/>
                    <a:pt x="8865" y="1532"/>
                    <a:pt x="4715" y="0"/>
                  </a:cubicBezTo>
                  <a:cubicBezTo>
                    <a:pt x="3024" y="13208"/>
                    <a:pt x="1230" y="32611"/>
                    <a:pt x="0" y="49864"/>
                  </a:cubicBezTo>
                  <a:lnTo>
                    <a:pt x="1845" y="50837"/>
                  </a:lnTo>
                  <a:cubicBezTo>
                    <a:pt x="10251" y="55393"/>
                    <a:pt x="12403" y="46280"/>
                    <a:pt x="31367" y="39471"/>
                  </a:cubicBezTo>
                  <a:close/>
                </a:path>
              </a:pathLst>
            </a:custGeom>
            <a:grpFill/>
            <a:ln w="3841" cap="flat">
              <a:solidFill>
                <a:srgbClr val="FFFFFF"/>
              </a:solidFill>
              <a:prstDash val="solid"/>
              <a:miter/>
            </a:ln>
          </p:spPr>
          <p:txBody>
            <a:bodyPr rtlCol="0" anchor="ctr"/>
            <a:lstStyle/>
            <a:p>
              <a:endParaRPr lang="en-US" sz="1350"/>
            </a:p>
          </p:txBody>
        </p:sp>
        <p:sp>
          <p:nvSpPr>
            <p:cNvPr id="434" name="Freeform 433">
              <a:extLst>
                <a:ext uri="{FF2B5EF4-FFF2-40B4-BE49-F238E27FC236}">
                  <a16:creationId xmlns:a16="http://schemas.microsoft.com/office/drawing/2014/main" id="{A7A53EF9-C664-B944-85A9-771E87052DB5}"/>
                </a:ext>
              </a:extLst>
            </p:cNvPr>
            <p:cNvSpPr/>
            <p:nvPr/>
          </p:nvSpPr>
          <p:spPr>
            <a:xfrm>
              <a:off x="2764710" y="4315089"/>
              <a:ext cx="92255" cy="107510"/>
            </a:xfrm>
            <a:custGeom>
              <a:avLst/>
              <a:gdLst>
                <a:gd name="connsiteX0" fmla="*/ 88335 w 92254"/>
                <a:gd name="connsiteY0" fmla="*/ 84011 h 107509"/>
                <a:gd name="connsiteX1" fmla="*/ 87259 w 92254"/>
                <a:gd name="connsiteY1" fmla="*/ 75001 h 107509"/>
                <a:gd name="connsiteX2" fmla="*/ 89975 w 92254"/>
                <a:gd name="connsiteY2" fmla="*/ 45512 h 107509"/>
                <a:gd name="connsiteX3" fmla="*/ 88899 w 92254"/>
                <a:gd name="connsiteY3" fmla="*/ 18891 h 107509"/>
                <a:gd name="connsiteX4" fmla="*/ 90795 w 92254"/>
                <a:gd name="connsiteY4" fmla="*/ 6092 h 107509"/>
                <a:gd name="connsiteX5" fmla="*/ 93614 w 92254"/>
                <a:gd name="connsiteY5" fmla="*/ 0 h 107509"/>
                <a:gd name="connsiteX6" fmla="*/ 72857 w 92254"/>
                <a:gd name="connsiteY6" fmla="*/ 11007 h 107509"/>
                <a:gd name="connsiteX7" fmla="*/ 49896 w 92254"/>
                <a:gd name="connsiteY7" fmla="*/ 16485 h 107509"/>
                <a:gd name="connsiteX8" fmla="*/ 23962 w 92254"/>
                <a:gd name="connsiteY8" fmla="*/ 28567 h 107509"/>
                <a:gd name="connsiteX9" fmla="*/ 16325 w 92254"/>
                <a:gd name="connsiteY9" fmla="*/ 44489 h 107509"/>
                <a:gd name="connsiteX10" fmla="*/ 9201 w 92254"/>
                <a:gd name="connsiteY10" fmla="*/ 51605 h 107509"/>
                <a:gd name="connsiteX11" fmla="*/ 386 w 92254"/>
                <a:gd name="connsiteY11" fmla="*/ 53857 h 107509"/>
                <a:gd name="connsiteX12" fmla="*/ 4024 w 92254"/>
                <a:gd name="connsiteY12" fmla="*/ 63533 h 107509"/>
                <a:gd name="connsiteX13" fmla="*/ 33033 w 92254"/>
                <a:gd name="connsiteY13" fmla="*/ 93687 h 107509"/>
                <a:gd name="connsiteX14" fmla="*/ 41183 w 92254"/>
                <a:gd name="connsiteY14" fmla="*/ 103926 h 107509"/>
                <a:gd name="connsiteX15" fmla="*/ 54303 w 92254"/>
                <a:gd name="connsiteY15" fmla="*/ 104745 h 107509"/>
                <a:gd name="connsiteX16" fmla="*/ 77828 w 92254"/>
                <a:gd name="connsiteY16" fmla="*/ 108994 h 107509"/>
                <a:gd name="connsiteX17" fmla="*/ 89616 w 92254"/>
                <a:gd name="connsiteY17" fmla="*/ 110377 h 107509"/>
                <a:gd name="connsiteX18" fmla="*/ 86336 w 92254"/>
                <a:gd name="connsiteY18" fmla="*/ 104899 h 107509"/>
                <a:gd name="connsiteX19" fmla="*/ 88335 w 92254"/>
                <a:gd name="connsiteY19" fmla="*/ 84011 h 10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254" h="107509">
                  <a:moveTo>
                    <a:pt x="88335" y="84011"/>
                  </a:moveTo>
                  <a:cubicBezTo>
                    <a:pt x="87405" y="81104"/>
                    <a:pt x="87040" y="78046"/>
                    <a:pt x="87259" y="75001"/>
                  </a:cubicBezTo>
                  <a:cubicBezTo>
                    <a:pt x="87874" y="65171"/>
                    <a:pt x="88950" y="55342"/>
                    <a:pt x="89975" y="45512"/>
                  </a:cubicBezTo>
                  <a:cubicBezTo>
                    <a:pt x="84526" y="37582"/>
                    <a:pt x="84108" y="27235"/>
                    <a:pt x="88899" y="18891"/>
                  </a:cubicBezTo>
                  <a:cubicBezTo>
                    <a:pt x="88813" y="14549"/>
                    <a:pt x="89454" y="10223"/>
                    <a:pt x="90795" y="6092"/>
                  </a:cubicBezTo>
                  <a:cubicBezTo>
                    <a:pt x="91474" y="3951"/>
                    <a:pt x="92422" y="1904"/>
                    <a:pt x="93614" y="0"/>
                  </a:cubicBezTo>
                  <a:cubicBezTo>
                    <a:pt x="84286" y="2816"/>
                    <a:pt x="75881" y="10649"/>
                    <a:pt x="72857" y="11007"/>
                  </a:cubicBezTo>
                  <a:cubicBezTo>
                    <a:pt x="68244" y="11570"/>
                    <a:pt x="51946" y="7167"/>
                    <a:pt x="49896" y="16485"/>
                  </a:cubicBezTo>
                  <a:cubicBezTo>
                    <a:pt x="47846" y="25802"/>
                    <a:pt x="37697" y="27492"/>
                    <a:pt x="23962" y="28567"/>
                  </a:cubicBezTo>
                  <a:cubicBezTo>
                    <a:pt x="10226" y="29642"/>
                    <a:pt x="17350" y="42287"/>
                    <a:pt x="16325" y="44489"/>
                  </a:cubicBezTo>
                  <a:cubicBezTo>
                    <a:pt x="14264" y="47154"/>
                    <a:pt x="11870" y="49546"/>
                    <a:pt x="9201" y="51605"/>
                  </a:cubicBezTo>
                  <a:lnTo>
                    <a:pt x="386" y="53857"/>
                  </a:lnTo>
                  <a:cubicBezTo>
                    <a:pt x="-768" y="57534"/>
                    <a:pt x="732" y="61524"/>
                    <a:pt x="4024" y="63533"/>
                  </a:cubicBezTo>
                  <a:cubicBezTo>
                    <a:pt x="12481" y="68653"/>
                    <a:pt x="24064" y="88568"/>
                    <a:pt x="33033" y="93687"/>
                  </a:cubicBezTo>
                  <a:cubicBezTo>
                    <a:pt x="36955" y="95941"/>
                    <a:pt x="39869" y="99602"/>
                    <a:pt x="41183" y="103926"/>
                  </a:cubicBezTo>
                  <a:cubicBezTo>
                    <a:pt x="45559" y="103157"/>
                    <a:pt x="50057" y="103437"/>
                    <a:pt x="54303" y="104745"/>
                  </a:cubicBezTo>
                  <a:cubicBezTo>
                    <a:pt x="59429" y="107612"/>
                    <a:pt x="72601" y="104745"/>
                    <a:pt x="77828" y="108994"/>
                  </a:cubicBezTo>
                  <a:cubicBezTo>
                    <a:pt x="81430" y="110964"/>
                    <a:pt x="85656" y="111460"/>
                    <a:pt x="89616" y="110377"/>
                  </a:cubicBezTo>
                  <a:cubicBezTo>
                    <a:pt x="88422" y="108613"/>
                    <a:pt x="87326" y="106785"/>
                    <a:pt x="86336" y="104899"/>
                  </a:cubicBezTo>
                  <a:cubicBezTo>
                    <a:pt x="83825" y="100291"/>
                    <a:pt x="85824" y="92151"/>
                    <a:pt x="88335" y="84011"/>
                  </a:cubicBezTo>
                  <a:close/>
                </a:path>
              </a:pathLst>
            </a:custGeom>
            <a:grpFill/>
            <a:ln w="3841" cap="flat">
              <a:solidFill>
                <a:srgbClr val="FFFFFF"/>
              </a:solidFill>
              <a:prstDash val="solid"/>
              <a:miter/>
            </a:ln>
          </p:spPr>
          <p:txBody>
            <a:bodyPr rtlCol="0" anchor="ctr"/>
            <a:lstStyle/>
            <a:p>
              <a:endParaRPr lang="en-US" sz="1350"/>
            </a:p>
          </p:txBody>
        </p:sp>
        <p:sp>
          <p:nvSpPr>
            <p:cNvPr id="435" name="Freeform 434">
              <a:extLst>
                <a:ext uri="{FF2B5EF4-FFF2-40B4-BE49-F238E27FC236}">
                  <a16:creationId xmlns:a16="http://schemas.microsoft.com/office/drawing/2014/main" id="{8BA4599C-C973-6744-A70B-E70A3B3DD229}"/>
                </a:ext>
              </a:extLst>
            </p:cNvPr>
            <p:cNvSpPr/>
            <p:nvPr/>
          </p:nvSpPr>
          <p:spPr>
            <a:xfrm>
              <a:off x="3088083" y="4571765"/>
              <a:ext cx="927673" cy="1039259"/>
            </a:xfrm>
            <a:custGeom>
              <a:avLst/>
              <a:gdLst>
                <a:gd name="connsiteX0" fmla="*/ 929833 w 927673"/>
                <a:gd name="connsiteY0" fmla="*/ 294336 h 1039259"/>
                <a:gd name="connsiteX1" fmla="*/ 907129 w 927673"/>
                <a:gd name="connsiteY1" fmla="*/ 267101 h 1039259"/>
                <a:gd name="connsiteX2" fmla="*/ 853723 w 927673"/>
                <a:gd name="connsiteY2" fmla="*/ 234080 h 1039259"/>
                <a:gd name="connsiteX3" fmla="*/ 784122 w 927673"/>
                <a:gd name="connsiteY3" fmla="*/ 210735 h 1039259"/>
                <a:gd name="connsiteX4" fmla="*/ 758957 w 927673"/>
                <a:gd name="connsiteY4" fmla="*/ 207971 h 1039259"/>
                <a:gd name="connsiteX5" fmla="*/ 723080 w 927673"/>
                <a:gd name="connsiteY5" fmla="*/ 212834 h 1039259"/>
                <a:gd name="connsiteX6" fmla="*/ 714880 w 927673"/>
                <a:gd name="connsiteY6" fmla="*/ 209097 h 1039259"/>
                <a:gd name="connsiteX7" fmla="*/ 705962 w 927673"/>
                <a:gd name="connsiteY7" fmla="*/ 215292 h 1039259"/>
                <a:gd name="connsiteX8" fmla="*/ 707756 w 927673"/>
                <a:gd name="connsiteY8" fmla="*/ 201622 h 1039259"/>
                <a:gd name="connsiteX9" fmla="*/ 707756 w 927673"/>
                <a:gd name="connsiteY9" fmla="*/ 201366 h 1039259"/>
                <a:gd name="connsiteX10" fmla="*/ 704424 w 927673"/>
                <a:gd name="connsiteY10" fmla="*/ 191946 h 1039259"/>
                <a:gd name="connsiteX11" fmla="*/ 701810 w 927673"/>
                <a:gd name="connsiteY11" fmla="*/ 190769 h 1039259"/>
                <a:gd name="connsiteX12" fmla="*/ 685666 w 927673"/>
                <a:gd name="connsiteY12" fmla="*/ 191639 h 1039259"/>
                <a:gd name="connsiteX13" fmla="*/ 622317 w 927673"/>
                <a:gd name="connsiteY13" fmla="*/ 162817 h 1039259"/>
                <a:gd name="connsiteX14" fmla="*/ 620626 w 927673"/>
                <a:gd name="connsiteY14" fmla="*/ 160615 h 1039259"/>
                <a:gd name="connsiteX15" fmla="*/ 620114 w 927673"/>
                <a:gd name="connsiteY15" fmla="*/ 165735 h 1039259"/>
                <a:gd name="connsiteX16" fmla="*/ 603252 w 927673"/>
                <a:gd name="connsiteY16" fmla="*/ 178226 h 1039259"/>
                <a:gd name="connsiteX17" fmla="*/ 591105 w 927673"/>
                <a:gd name="connsiteY17" fmla="*/ 178790 h 1039259"/>
                <a:gd name="connsiteX18" fmla="*/ 610529 w 927673"/>
                <a:gd name="connsiteY18" fmla="*/ 152526 h 1039259"/>
                <a:gd name="connsiteX19" fmla="*/ 590028 w 927673"/>
                <a:gd name="connsiteY19" fmla="*/ 141673 h 1039259"/>
                <a:gd name="connsiteX20" fmla="*/ 581623 w 927673"/>
                <a:gd name="connsiteY20" fmla="*/ 134096 h 1039259"/>
                <a:gd name="connsiteX21" fmla="*/ 563736 w 927673"/>
                <a:gd name="connsiteY21" fmla="*/ 135581 h 1039259"/>
                <a:gd name="connsiteX22" fmla="*/ 548360 w 927673"/>
                <a:gd name="connsiteY22" fmla="*/ 155496 h 1039259"/>
                <a:gd name="connsiteX23" fmla="*/ 554715 w 927673"/>
                <a:gd name="connsiteY23" fmla="*/ 134454 h 1039259"/>
                <a:gd name="connsiteX24" fmla="*/ 576651 w 927673"/>
                <a:gd name="connsiteY24" fmla="*/ 106707 h 1039259"/>
                <a:gd name="connsiteX25" fmla="*/ 556509 w 927673"/>
                <a:gd name="connsiteY25" fmla="*/ 82799 h 1039259"/>
                <a:gd name="connsiteX26" fmla="*/ 531703 w 927673"/>
                <a:gd name="connsiteY26" fmla="*/ 57918 h 1039259"/>
                <a:gd name="connsiteX27" fmla="*/ 534265 w 927673"/>
                <a:gd name="connsiteY27" fmla="*/ 34829 h 1039259"/>
                <a:gd name="connsiteX28" fmla="*/ 534265 w 927673"/>
                <a:gd name="connsiteY28" fmla="*/ 34829 h 1039259"/>
                <a:gd name="connsiteX29" fmla="*/ 513764 w 927673"/>
                <a:gd name="connsiteY29" fmla="*/ 67082 h 1039259"/>
                <a:gd name="connsiteX30" fmla="*/ 488753 w 927673"/>
                <a:gd name="connsiteY30" fmla="*/ 78652 h 1039259"/>
                <a:gd name="connsiteX31" fmla="*/ 465177 w 927673"/>
                <a:gd name="connsiteY31" fmla="*/ 70922 h 1039259"/>
                <a:gd name="connsiteX32" fmla="*/ 438782 w 927673"/>
                <a:gd name="connsiteY32" fmla="*/ 70154 h 1039259"/>
                <a:gd name="connsiteX33" fmla="*/ 428531 w 927673"/>
                <a:gd name="connsiteY33" fmla="*/ 86331 h 1039259"/>
                <a:gd name="connsiteX34" fmla="*/ 399984 w 927673"/>
                <a:gd name="connsiteY34" fmla="*/ 85563 h 1039259"/>
                <a:gd name="connsiteX35" fmla="*/ 387836 w 927673"/>
                <a:gd name="connsiteY35" fmla="*/ 91707 h 1039259"/>
                <a:gd name="connsiteX36" fmla="*/ 372102 w 927673"/>
                <a:gd name="connsiteY36" fmla="*/ 97901 h 1039259"/>
                <a:gd name="connsiteX37" fmla="*/ 346476 w 927673"/>
                <a:gd name="connsiteY37" fmla="*/ 88635 h 1039259"/>
                <a:gd name="connsiteX38" fmla="*/ 341350 w 927673"/>
                <a:gd name="connsiteY38" fmla="*/ 43225 h 1039259"/>
                <a:gd name="connsiteX39" fmla="*/ 339198 w 927673"/>
                <a:gd name="connsiteY39" fmla="*/ 21672 h 1039259"/>
                <a:gd name="connsiteX40" fmla="*/ 328947 w 927673"/>
                <a:gd name="connsiteY40" fmla="*/ 119 h 1039259"/>
                <a:gd name="connsiteX41" fmla="*/ 313981 w 927673"/>
                <a:gd name="connsiteY41" fmla="*/ 14709 h 1039259"/>
                <a:gd name="connsiteX42" fmla="*/ 284716 w 927673"/>
                <a:gd name="connsiteY42" fmla="*/ 27047 h 1039259"/>
                <a:gd name="connsiteX43" fmla="*/ 268264 w 927673"/>
                <a:gd name="connsiteY43" fmla="*/ 37286 h 1039259"/>
                <a:gd name="connsiteX44" fmla="*/ 258987 w 927673"/>
                <a:gd name="connsiteY44" fmla="*/ 36518 h 1039259"/>
                <a:gd name="connsiteX45" fmla="*/ 238486 w 927673"/>
                <a:gd name="connsiteY45" fmla="*/ 28839 h 1039259"/>
                <a:gd name="connsiteX46" fmla="*/ 222752 w 927673"/>
                <a:gd name="connsiteY46" fmla="*/ 31911 h 1039259"/>
                <a:gd name="connsiteX47" fmla="*/ 232080 w 927673"/>
                <a:gd name="connsiteY47" fmla="*/ 51160 h 1039259"/>
                <a:gd name="connsiteX48" fmla="*/ 238486 w 927673"/>
                <a:gd name="connsiteY48" fmla="*/ 67338 h 1039259"/>
                <a:gd name="connsiteX49" fmla="*/ 250633 w 927673"/>
                <a:gd name="connsiteY49" fmla="*/ 70409 h 1039259"/>
                <a:gd name="connsiteX50" fmla="*/ 247763 w 927673"/>
                <a:gd name="connsiteY50" fmla="*/ 81212 h 1039259"/>
                <a:gd name="connsiteX51" fmla="*/ 234232 w 927673"/>
                <a:gd name="connsiteY51" fmla="*/ 95086 h 1039259"/>
                <a:gd name="connsiteX52" fmla="*/ 218498 w 927673"/>
                <a:gd name="connsiteY52" fmla="*/ 103533 h 1039259"/>
                <a:gd name="connsiteX53" fmla="*/ 202046 w 927673"/>
                <a:gd name="connsiteY53" fmla="*/ 112748 h 1039259"/>
                <a:gd name="connsiteX54" fmla="*/ 189232 w 927673"/>
                <a:gd name="connsiteY54" fmla="*/ 115052 h 1039259"/>
                <a:gd name="connsiteX55" fmla="*/ 174933 w 927673"/>
                <a:gd name="connsiteY55" fmla="*/ 108908 h 1039259"/>
                <a:gd name="connsiteX56" fmla="*/ 156789 w 927673"/>
                <a:gd name="connsiteY56" fmla="*/ 83055 h 1039259"/>
                <a:gd name="connsiteX57" fmla="*/ 133469 w 927673"/>
                <a:gd name="connsiteY57" fmla="*/ 90376 h 1039259"/>
                <a:gd name="connsiteX58" fmla="*/ 97593 w 927673"/>
                <a:gd name="connsiteY58" fmla="*/ 93243 h 1039259"/>
                <a:gd name="connsiteX59" fmla="*/ 103794 w 927673"/>
                <a:gd name="connsiteY59" fmla="*/ 107321 h 1039259"/>
                <a:gd name="connsiteX60" fmla="*/ 108561 w 927673"/>
                <a:gd name="connsiteY60" fmla="*/ 117560 h 1039259"/>
                <a:gd name="connsiteX61" fmla="*/ 92365 w 927673"/>
                <a:gd name="connsiteY61" fmla="*/ 131434 h 1039259"/>
                <a:gd name="connsiteX62" fmla="*/ 107741 w 927673"/>
                <a:gd name="connsiteY62" fmla="*/ 173004 h 1039259"/>
                <a:gd name="connsiteX63" fmla="*/ 102872 w 927673"/>
                <a:gd name="connsiteY63" fmla="*/ 207971 h 1039259"/>
                <a:gd name="connsiteX64" fmla="*/ 93749 w 927673"/>
                <a:gd name="connsiteY64" fmla="*/ 242834 h 1039259"/>
                <a:gd name="connsiteX65" fmla="*/ 73248 w 927673"/>
                <a:gd name="connsiteY65" fmla="*/ 244370 h 1039259"/>
                <a:gd name="connsiteX66" fmla="*/ 44392 w 927673"/>
                <a:gd name="connsiteY66" fmla="*/ 255736 h 1039259"/>
                <a:gd name="connsiteX67" fmla="*/ 23327 w 927673"/>
                <a:gd name="connsiteY67" fmla="*/ 271094 h 1039259"/>
                <a:gd name="connsiteX68" fmla="*/ 15588 w 927673"/>
                <a:gd name="connsiteY68" fmla="*/ 295360 h 1039259"/>
                <a:gd name="connsiteX69" fmla="*/ 5030 w 927673"/>
                <a:gd name="connsiteY69" fmla="*/ 309030 h 1039259"/>
                <a:gd name="connsiteX70" fmla="*/ 1494 w 927673"/>
                <a:gd name="connsiteY70" fmla="*/ 325719 h 1039259"/>
                <a:gd name="connsiteX71" fmla="*/ 7849 w 927673"/>
                <a:gd name="connsiteY71" fmla="*/ 347682 h 1039259"/>
                <a:gd name="connsiteX72" fmla="*/ 17690 w 927673"/>
                <a:gd name="connsiteY72" fmla="*/ 369696 h 1039259"/>
                <a:gd name="connsiteX73" fmla="*/ 29631 w 927673"/>
                <a:gd name="connsiteY73" fmla="*/ 379525 h 1039259"/>
                <a:gd name="connsiteX74" fmla="*/ 42291 w 927673"/>
                <a:gd name="connsiteY74" fmla="*/ 393962 h 1039259"/>
                <a:gd name="connsiteX75" fmla="*/ 67610 w 927673"/>
                <a:gd name="connsiteY75" fmla="*/ 390174 h 1039259"/>
                <a:gd name="connsiteX76" fmla="*/ 78168 w 927673"/>
                <a:gd name="connsiteY76" fmla="*/ 387870 h 1039259"/>
                <a:gd name="connsiteX77" fmla="*/ 83806 w 927673"/>
                <a:gd name="connsiteY77" fmla="*/ 421249 h 1039259"/>
                <a:gd name="connsiteX78" fmla="*/ 114557 w 927673"/>
                <a:gd name="connsiteY78" fmla="*/ 422017 h 1039259"/>
                <a:gd name="connsiteX79" fmla="*/ 135058 w 927673"/>
                <a:gd name="connsiteY79" fmla="*/ 416898 h 1039259"/>
                <a:gd name="connsiteX80" fmla="*/ 155559 w 927673"/>
                <a:gd name="connsiteY80" fmla="*/ 405532 h 1039259"/>
                <a:gd name="connsiteX81" fmla="*/ 183697 w 927673"/>
                <a:gd name="connsiteY81" fmla="*/ 391863 h 1039259"/>
                <a:gd name="connsiteX82" fmla="*/ 206197 w 927673"/>
                <a:gd name="connsiteY82" fmla="*/ 393399 h 1039259"/>
                <a:gd name="connsiteX83" fmla="*/ 213936 w 927673"/>
                <a:gd name="connsiteY83" fmla="*/ 443417 h 1039259"/>
                <a:gd name="connsiteX84" fmla="*/ 242074 w 927673"/>
                <a:gd name="connsiteY84" fmla="*/ 461642 h 1039259"/>
                <a:gd name="connsiteX85" fmla="*/ 258936 w 927673"/>
                <a:gd name="connsiteY85" fmla="*/ 465430 h 1039259"/>
                <a:gd name="connsiteX86" fmla="*/ 268828 w 927673"/>
                <a:gd name="connsiteY86" fmla="*/ 474543 h 1039259"/>
                <a:gd name="connsiteX87" fmla="*/ 288509 w 927673"/>
                <a:gd name="connsiteY87" fmla="*/ 484373 h 1039259"/>
                <a:gd name="connsiteX88" fmla="*/ 314494 w 927673"/>
                <a:gd name="connsiteY88" fmla="*/ 490465 h 1039259"/>
                <a:gd name="connsiteX89" fmla="*/ 323668 w 927673"/>
                <a:gd name="connsiteY89" fmla="*/ 507871 h 1039259"/>
                <a:gd name="connsiteX90" fmla="*/ 327153 w 927673"/>
                <a:gd name="connsiteY90" fmla="*/ 527581 h 1039259"/>
                <a:gd name="connsiteX91" fmla="*/ 329972 w 927673"/>
                <a:gd name="connsiteY91" fmla="*/ 548827 h 1039259"/>
                <a:gd name="connsiteX92" fmla="*/ 356009 w 927673"/>
                <a:gd name="connsiteY92" fmla="*/ 561728 h 1039259"/>
                <a:gd name="connsiteX93" fmla="*/ 375689 w 927673"/>
                <a:gd name="connsiteY93" fmla="*/ 574629 h 1039259"/>
                <a:gd name="connsiteX94" fmla="*/ 389784 w 927673"/>
                <a:gd name="connsiteY94" fmla="*/ 599664 h 1039259"/>
                <a:gd name="connsiteX95" fmla="*/ 386965 w 927673"/>
                <a:gd name="connsiteY95" fmla="*/ 632992 h 1039259"/>
                <a:gd name="connsiteX96" fmla="*/ 379687 w 927673"/>
                <a:gd name="connsiteY96" fmla="*/ 650449 h 1039259"/>
                <a:gd name="connsiteX97" fmla="*/ 380712 w 927673"/>
                <a:gd name="connsiteY97" fmla="*/ 664170 h 1039259"/>
                <a:gd name="connsiteX98" fmla="*/ 385017 w 927673"/>
                <a:gd name="connsiteY98" fmla="*/ 695706 h 1039259"/>
                <a:gd name="connsiteX99" fmla="*/ 397164 w 927673"/>
                <a:gd name="connsiteY99" fmla="*/ 716491 h 1039259"/>
                <a:gd name="connsiteX100" fmla="*/ 417665 w 927673"/>
                <a:gd name="connsiteY100" fmla="*/ 718795 h 1039259"/>
                <a:gd name="connsiteX101" fmla="*/ 434066 w 927673"/>
                <a:gd name="connsiteY101" fmla="*/ 740399 h 1039259"/>
                <a:gd name="connsiteX102" fmla="*/ 445496 w 927673"/>
                <a:gd name="connsiteY102" fmla="*/ 768812 h 1039259"/>
                <a:gd name="connsiteX103" fmla="*/ 465484 w 927673"/>
                <a:gd name="connsiteY103" fmla="*/ 764205 h 1039259"/>
                <a:gd name="connsiteX104" fmla="*/ 463229 w 927673"/>
                <a:gd name="connsiteY104" fmla="*/ 810280 h 1039259"/>
                <a:gd name="connsiteX105" fmla="*/ 478912 w 927673"/>
                <a:gd name="connsiteY105" fmla="*/ 811355 h 1039259"/>
                <a:gd name="connsiteX106" fmla="*/ 483166 w 927673"/>
                <a:gd name="connsiteY106" fmla="*/ 850571 h 1039259"/>
                <a:gd name="connsiteX107" fmla="*/ 454311 w 927673"/>
                <a:gd name="connsiteY107" fmla="*/ 867823 h 1039259"/>
                <a:gd name="connsiteX108" fmla="*/ 413309 w 927673"/>
                <a:gd name="connsiteY108" fmla="*/ 914513 h 1039259"/>
                <a:gd name="connsiteX109" fmla="*/ 392347 w 927673"/>
                <a:gd name="connsiteY109" fmla="*/ 941493 h 1039259"/>
                <a:gd name="connsiteX110" fmla="*/ 399419 w 927673"/>
                <a:gd name="connsiteY110" fmla="*/ 941032 h 1039259"/>
                <a:gd name="connsiteX111" fmla="*/ 419921 w 927673"/>
                <a:gd name="connsiteY111" fmla="*/ 949070 h 1039259"/>
                <a:gd name="connsiteX112" fmla="*/ 430581 w 927673"/>
                <a:gd name="connsiteY112" fmla="*/ 966937 h 1039259"/>
                <a:gd name="connsiteX113" fmla="*/ 443958 w 927673"/>
                <a:gd name="connsiteY113" fmla="*/ 962892 h 1039259"/>
                <a:gd name="connsiteX114" fmla="*/ 470661 w 927673"/>
                <a:gd name="connsiteY114" fmla="*/ 984804 h 1039259"/>
                <a:gd name="connsiteX115" fmla="*/ 486703 w 927673"/>
                <a:gd name="connsiteY115" fmla="*/ 1004975 h 1039259"/>
                <a:gd name="connsiteX116" fmla="*/ 488599 w 927673"/>
                <a:gd name="connsiteY116" fmla="*/ 1042296 h 1039259"/>
                <a:gd name="connsiteX117" fmla="*/ 490854 w 927673"/>
                <a:gd name="connsiteY117" fmla="*/ 1041682 h 1039259"/>
                <a:gd name="connsiteX118" fmla="*/ 500285 w 927673"/>
                <a:gd name="connsiteY118" fmla="*/ 1032006 h 1039259"/>
                <a:gd name="connsiteX119" fmla="*/ 518223 w 927673"/>
                <a:gd name="connsiteY119" fmla="*/ 1000163 h 1039259"/>
                <a:gd name="connsiteX120" fmla="*/ 530883 w 927673"/>
                <a:gd name="connsiteY120" fmla="*/ 968882 h 1039259"/>
                <a:gd name="connsiteX121" fmla="*/ 543542 w 927673"/>
                <a:gd name="connsiteY121" fmla="*/ 941596 h 1039259"/>
                <a:gd name="connsiteX122" fmla="*/ 553793 w 927673"/>
                <a:gd name="connsiteY122" fmla="*/ 946254 h 1039259"/>
                <a:gd name="connsiteX123" fmla="*/ 555638 w 927673"/>
                <a:gd name="connsiteY123" fmla="*/ 944206 h 1039259"/>
                <a:gd name="connsiteX124" fmla="*/ 583109 w 927673"/>
                <a:gd name="connsiteY124" fmla="*/ 903250 h 1039259"/>
                <a:gd name="connsiteX125" fmla="*/ 599049 w 927673"/>
                <a:gd name="connsiteY125" fmla="*/ 880417 h 1039259"/>
                <a:gd name="connsiteX126" fmla="*/ 607403 w 927673"/>
                <a:gd name="connsiteY126" fmla="*/ 874837 h 1039259"/>
                <a:gd name="connsiteX127" fmla="*/ 606993 w 927673"/>
                <a:gd name="connsiteY127" fmla="*/ 859018 h 1039259"/>
                <a:gd name="connsiteX128" fmla="*/ 607506 w 927673"/>
                <a:gd name="connsiteY128" fmla="*/ 820929 h 1039259"/>
                <a:gd name="connsiteX129" fmla="*/ 614886 w 927673"/>
                <a:gd name="connsiteY129" fmla="*/ 802140 h 1039259"/>
                <a:gd name="connsiteX130" fmla="*/ 644971 w 927673"/>
                <a:gd name="connsiteY130" fmla="*/ 777720 h 1039259"/>
                <a:gd name="connsiteX131" fmla="*/ 674595 w 927673"/>
                <a:gd name="connsiteY131" fmla="*/ 763078 h 1039259"/>
                <a:gd name="connsiteX132" fmla="*/ 685717 w 927673"/>
                <a:gd name="connsiteY132" fmla="*/ 755706 h 1039259"/>
                <a:gd name="connsiteX133" fmla="*/ 695148 w 927673"/>
                <a:gd name="connsiteY133" fmla="*/ 752020 h 1039259"/>
                <a:gd name="connsiteX134" fmla="*/ 707704 w 927673"/>
                <a:gd name="connsiteY134" fmla="*/ 739580 h 1039259"/>
                <a:gd name="connsiteX135" fmla="*/ 727232 w 927673"/>
                <a:gd name="connsiteY135" fmla="*/ 738249 h 1039259"/>
                <a:gd name="connsiteX136" fmla="*/ 761571 w 927673"/>
                <a:gd name="connsiteY136" fmla="*/ 727242 h 1039259"/>
                <a:gd name="connsiteX137" fmla="*/ 769874 w 927673"/>
                <a:gd name="connsiteY137" fmla="*/ 725808 h 1039259"/>
                <a:gd name="connsiteX138" fmla="*/ 781560 w 927673"/>
                <a:gd name="connsiteY138" fmla="*/ 717412 h 1039259"/>
                <a:gd name="connsiteX139" fmla="*/ 792118 w 927673"/>
                <a:gd name="connsiteY139" fmla="*/ 703795 h 1039259"/>
                <a:gd name="connsiteX140" fmla="*/ 801599 w 927673"/>
                <a:gd name="connsiteY140" fmla="*/ 680450 h 1039259"/>
                <a:gd name="connsiteX141" fmla="*/ 802419 w 927673"/>
                <a:gd name="connsiteY141" fmla="*/ 679630 h 1039259"/>
                <a:gd name="connsiteX142" fmla="*/ 821998 w 927673"/>
                <a:gd name="connsiteY142" fmla="*/ 626029 h 1039259"/>
                <a:gd name="connsiteX143" fmla="*/ 823741 w 927673"/>
                <a:gd name="connsiteY143" fmla="*/ 611643 h 1039259"/>
                <a:gd name="connsiteX144" fmla="*/ 835887 w 927673"/>
                <a:gd name="connsiteY144" fmla="*/ 597975 h 1039259"/>
                <a:gd name="connsiteX145" fmla="*/ 838552 w 927673"/>
                <a:gd name="connsiteY145" fmla="*/ 566131 h 1039259"/>
                <a:gd name="connsiteX146" fmla="*/ 838552 w 927673"/>
                <a:gd name="connsiteY146" fmla="*/ 516113 h 1039259"/>
                <a:gd name="connsiteX147" fmla="*/ 838552 w 927673"/>
                <a:gd name="connsiteY147" fmla="*/ 512786 h 1039259"/>
                <a:gd name="connsiteX148" fmla="*/ 833427 w 927673"/>
                <a:gd name="connsiteY148" fmla="*/ 482069 h 1039259"/>
                <a:gd name="connsiteX149" fmla="*/ 843011 w 927673"/>
                <a:gd name="connsiteY149" fmla="*/ 469014 h 1039259"/>
                <a:gd name="connsiteX150" fmla="*/ 842089 w 927673"/>
                <a:gd name="connsiteY150" fmla="*/ 468451 h 1039259"/>
                <a:gd name="connsiteX151" fmla="*/ 846292 w 927673"/>
                <a:gd name="connsiteY151" fmla="*/ 461079 h 1039259"/>
                <a:gd name="connsiteX152" fmla="*/ 848188 w 927673"/>
                <a:gd name="connsiteY152" fmla="*/ 462205 h 1039259"/>
                <a:gd name="connsiteX153" fmla="*/ 867152 w 927673"/>
                <a:gd name="connsiteY153" fmla="*/ 435942 h 1039259"/>
                <a:gd name="connsiteX154" fmla="*/ 880375 w 927673"/>
                <a:gd name="connsiteY154" fmla="*/ 425703 h 1039259"/>
                <a:gd name="connsiteX155" fmla="*/ 902721 w 927673"/>
                <a:gd name="connsiteY155" fmla="*/ 407785 h 1039259"/>
                <a:gd name="connsiteX156" fmla="*/ 910050 w 927673"/>
                <a:gd name="connsiteY156" fmla="*/ 401897 h 1039259"/>
                <a:gd name="connsiteX157" fmla="*/ 910050 w 927673"/>
                <a:gd name="connsiteY157" fmla="*/ 388484 h 1039259"/>
                <a:gd name="connsiteX158" fmla="*/ 912202 w 927673"/>
                <a:gd name="connsiteY158" fmla="*/ 381778 h 1039259"/>
                <a:gd name="connsiteX159" fmla="*/ 912664 w 927673"/>
                <a:gd name="connsiteY159" fmla="*/ 378552 h 1039259"/>
                <a:gd name="connsiteX160" fmla="*/ 922914 w 927673"/>
                <a:gd name="connsiteY160" fmla="*/ 364627 h 1039259"/>
                <a:gd name="connsiteX161" fmla="*/ 930961 w 927673"/>
                <a:gd name="connsiteY161" fmla="*/ 341846 h 1039259"/>
                <a:gd name="connsiteX162" fmla="*/ 931935 w 927673"/>
                <a:gd name="connsiteY162" fmla="*/ 335446 h 1039259"/>
                <a:gd name="connsiteX163" fmla="*/ 931935 w 927673"/>
                <a:gd name="connsiteY163" fmla="*/ 310412 h 1039259"/>
                <a:gd name="connsiteX164" fmla="*/ 929834 w 927673"/>
                <a:gd name="connsiteY164" fmla="*/ 294336 h 103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927673" h="1039259">
                  <a:moveTo>
                    <a:pt x="929833" y="294336"/>
                  </a:moveTo>
                  <a:cubicBezTo>
                    <a:pt x="919483" y="287987"/>
                    <a:pt x="911506" y="278418"/>
                    <a:pt x="907129" y="267101"/>
                  </a:cubicBezTo>
                  <a:cubicBezTo>
                    <a:pt x="895955" y="266743"/>
                    <a:pt x="877402" y="261623"/>
                    <a:pt x="853723" y="234080"/>
                  </a:cubicBezTo>
                  <a:cubicBezTo>
                    <a:pt x="827379" y="203363"/>
                    <a:pt x="801497" y="205616"/>
                    <a:pt x="784122" y="210735"/>
                  </a:cubicBezTo>
                  <a:cubicBezTo>
                    <a:pt x="775662" y="212678"/>
                    <a:pt x="766792" y="211704"/>
                    <a:pt x="758957" y="207971"/>
                  </a:cubicBezTo>
                  <a:cubicBezTo>
                    <a:pt x="747935" y="213732"/>
                    <a:pt x="735241" y="215453"/>
                    <a:pt x="723080" y="212834"/>
                  </a:cubicBezTo>
                  <a:cubicBezTo>
                    <a:pt x="720089" y="212254"/>
                    <a:pt x="717279" y="210973"/>
                    <a:pt x="714880" y="209097"/>
                  </a:cubicBezTo>
                  <a:cubicBezTo>
                    <a:pt x="712223" y="211582"/>
                    <a:pt x="709219" y="213668"/>
                    <a:pt x="705962" y="215292"/>
                  </a:cubicBezTo>
                  <a:cubicBezTo>
                    <a:pt x="700068" y="217698"/>
                    <a:pt x="704424" y="210172"/>
                    <a:pt x="707756" y="201622"/>
                  </a:cubicBezTo>
                  <a:lnTo>
                    <a:pt x="707756" y="201366"/>
                  </a:lnTo>
                  <a:cubicBezTo>
                    <a:pt x="705906" y="198538"/>
                    <a:pt x="704764" y="195308"/>
                    <a:pt x="704424" y="191946"/>
                  </a:cubicBezTo>
                  <a:lnTo>
                    <a:pt x="701810" y="190769"/>
                  </a:lnTo>
                  <a:cubicBezTo>
                    <a:pt x="696656" y="192756"/>
                    <a:pt x="691004" y="193061"/>
                    <a:pt x="685666" y="191639"/>
                  </a:cubicBezTo>
                  <a:cubicBezTo>
                    <a:pt x="663986" y="186520"/>
                    <a:pt x="637437" y="179711"/>
                    <a:pt x="622317" y="162817"/>
                  </a:cubicBezTo>
                  <a:cubicBezTo>
                    <a:pt x="621702" y="162100"/>
                    <a:pt x="621190" y="161332"/>
                    <a:pt x="620626" y="160615"/>
                  </a:cubicBezTo>
                  <a:cubicBezTo>
                    <a:pt x="620292" y="162301"/>
                    <a:pt x="620121" y="164016"/>
                    <a:pt x="620114" y="165735"/>
                  </a:cubicBezTo>
                  <a:cubicBezTo>
                    <a:pt x="620114" y="182220"/>
                    <a:pt x="610632" y="160615"/>
                    <a:pt x="603252" y="178226"/>
                  </a:cubicBezTo>
                  <a:cubicBezTo>
                    <a:pt x="595871" y="195837"/>
                    <a:pt x="582135" y="184472"/>
                    <a:pt x="591105" y="178790"/>
                  </a:cubicBezTo>
                  <a:cubicBezTo>
                    <a:pt x="600034" y="172144"/>
                    <a:pt x="606793" y="163005"/>
                    <a:pt x="610529" y="152526"/>
                  </a:cubicBezTo>
                  <a:cubicBezTo>
                    <a:pt x="603559" y="149147"/>
                    <a:pt x="596640" y="145615"/>
                    <a:pt x="590028" y="141673"/>
                  </a:cubicBezTo>
                  <a:cubicBezTo>
                    <a:pt x="586713" y="139782"/>
                    <a:pt x="583845" y="137197"/>
                    <a:pt x="581623" y="134096"/>
                  </a:cubicBezTo>
                  <a:cubicBezTo>
                    <a:pt x="575625" y="133231"/>
                    <a:pt x="569508" y="133738"/>
                    <a:pt x="563736" y="135581"/>
                  </a:cubicBezTo>
                  <a:cubicBezTo>
                    <a:pt x="550564" y="141264"/>
                    <a:pt x="558969" y="161742"/>
                    <a:pt x="548360" y="155496"/>
                  </a:cubicBezTo>
                  <a:cubicBezTo>
                    <a:pt x="537750" y="149250"/>
                    <a:pt x="546259" y="133891"/>
                    <a:pt x="554715" y="134454"/>
                  </a:cubicBezTo>
                  <a:cubicBezTo>
                    <a:pt x="562352" y="134967"/>
                    <a:pt x="570808" y="119710"/>
                    <a:pt x="576651" y="106707"/>
                  </a:cubicBezTo>
                  <a:cubicBezTo>
                    <a:pt x="566343" y="102624"/>
                    <a:pt x="558776" y="93642"/>
                    <a:pt x="556509" y="82799"/>
                  </a:cubicBezTo>
                  <a:cubicBezTo>
                    <a:pt x="543037" y="82175"/>
                    <a:pt x="532272" y="71377"/>
                    <a:pt x="531703" y="57918"/>
                  </a:cubicBezTo>
                  <a:cubicBezTo>
                    <a:pt x="531552" y="50143"/>
                    <a:pt x="532413" y="42382"/>
                    <a:pt x="534265" y="34829"/>
                  </a:cubicBezTo>
                  <a:lnTo>
                    <a:pt x="534265" y="34829"/>
                  </a:lnTo>
                  <a:cubicBezTo>
                    <a:pt x="525585" y="44292"/>
                    <a:pt x="518645" y="55210"/>
                    <a:pt x="513764" y="67082"/>
                  </a:cubicBezTo>
                  <a:cubicBezTo>
                    <a:pt x="508639" y="83259"/>
                    <a:pt x="502335" y="73993"/>
                    <a:pt x="488753" y="78652"/>
                  </a:cubicBezTo>
                  <a:cubicBezTo>
                    <a:pt x="475171" y="83311"/>
                    <a:pt x="468765" y="77065"/>
                    <a:pt x="465177" y="70922"/>
                  </a:cubicBezTo>
                  <a:cubicBezTo>
                    <a:pt x="461589" y="64778"/>
                    <a:pt x="448058" y="70922"/>
                    <a:pt x="438782" y="70154"/>
                  </a:cubicBezTo>
                  <a:cubicBezTo>
                    <a:pt x="429505" y="69386"/>
                    <a:pt x="435194" y="82492"/>
                    <a:pt x="428531" y="86331"/>
                  </a:cubicBezTo>
                  <a:cubicBezTo>
                    <a:pt x="421868" y="90171"/>
                    <a:pt x="405672" y="78652"/>
                    <a:pt x="399984" y="85563"/>
                  </a:cubicBezTo>
                  <a:cubicBezTo>
                    <a:pt x="394294" y="92475"/>
                    <a:pt x="390655" y="85563"/>
                    <a:pt x="387836" y="91707"/>
                  </a:cubicBezTo>
                  <a:cubicBezTo>
                    <a:pt x="385017" y="97850"/>
                    <a:pt x="374972" y="94011"/>
                    <a:pt x="372102" y="97901"/>
                  </a:cubicBezTo>
                  <a:cubicBezTo>
                    <a:pt x="369232" y="101792"/>
                    <a:pt x="359289" y="104045"/>
                    <a:pt x="346476" y="88635"/>
                  </a:cubicBezTo>
                  <a:cubicBezTo>
                    <a:pt x="333663" y="73225"/>
                    <a:pt x="335764" y="47679"/>
                    <a:pt x="341350" y="43225"/>
                  </a:cubicBezTo>
                  <a:cubicBezTo>
                    <a:pt x="346937" y="38771"/>
                    <a:pt x="347091" y="25512"/>
                    <a:pt x="339198" y="21672"/>
                  </a:cubicBezTo>
                  <a:cubicBezTo>
                    <a:pt x="331305" y="17832"/>
                    <a:pt x="339198" y="1655"/>
                    <a:pt x="328947" y="119"/>
                  </a:cubicBezTo>
                  <a:cubicBezTo>
                    <a:pt x="318697" y="-1417"/>
                    <a:pt x="320388" y="12406"/>
                    <a:pt x="313981" y="14709"/>
                  </a:cubicBezTo>
                  <a:cubicBezTo>
                    <a:pt x="307575" y="17013"/>
                    <a:pt x="291840" y="28583"/>
                    <a:pt x="284716" y="27047"/>
                  </a:cubicBezTo>
                  <a:cubicBezTo>
                    <a:pt x="277592" y="25512"/>
                    <a:pt x="268264" y="28583"/>
                    <a:pt x="268264" y="37286"/>
                  </a:cubicBezTo>
                  <a:cubicBezTo>
                    <a:pt x="268264" y="45990"/>
                    <a:pt x="260422" y="43481"/>
                    <a:pt x="258987" y="36518"/>
                  </a:cubicBezTo>
                  <a:cubicBezTo>
                    <a:pt x="257552" y="29556"/>
                    <a:pt x="242586" y="33447"/>
                    <a:pt x="238486" y="28839"/>
                  </a:cubicBezTo>
                  <a:cubicBezTo>
                    <a:pt x="234386" y="24232"/>
                    <a:pt x="214192" y="26535"/>
                    <a:pt x="222752" y="31911"/>
                  </a:cubicBezTo>
                  <a:cubicBezTo>
                    <a:pt x="231311" y="37286"/>
                    <a:pt x="232080" y="42713"/>
                    <a:pt x="232080" y="51160"/>
                  </a:cubicBezTo>
                  <a:cubicBezTo>
                    <a:pt x="232080" y="59607"/>
                    <a:pt x="238486" y="57355"/>
                    <a:pt x="238486" y="67338"/>
                  </a:cubicBezTo>
                  <a:cubicBezTo>
                    <a:pt x="238486" y="77321"/>
                    <a:pt x="245610" y="70409"/>
                    <a:pt x="250633" y="70409"/>
                  </a:cubicBezTo>
                  <a:cubicBezTo>
                    <a:pt x="255656" y="70409"/>
                    <a:pt x="255758" y="79676"/>
                    <a:pt x="247763" y="81212"/>
                  </a:cubicBezTo>
                  <a:cubicBezTo>
                    <a:pt x="240714" y="82408"/>
                    <a:pt x="235245" y="88016"/>
                    <a:pt x="234232" y="95086"/>
                  </a:cubicBezTo>
                  <a:cubicBezTo>
                    <a:pt x="232080" y="102765"/>
                    <a:pt x="224904" y="97389"/>
                    <a:pt x="218498" y="103533"/>
                  </a:cubicBezTo>
                  <a:cubicBezTo>
                    <a:pt x="212091" y="109676"/>
                    <a:pt x="206351" y="115819"/>
                    <a:pt x="202046" y="112748"/>
                  </a:cubicBezTo>
                  <a:cubicBezTo>
                    <a:pt x="197740" y="109676"/>
                    <a:pt x="194204" y="111980"/>
                    <a:pt x="189232" y="115052"/>
                  </a:cubicBezTo>
                  <a:cubicBezTo>
                    <a:pt x="184261" y="118123"/>
                    <a:pt x="182108" y="115052"/>
                    <a:pt x="174933" y="108908"/>
                  </a:cubicBezTo>
                  <a:cubicBezTo>
                    <a:pt x="169808" y="104301"/>
                    <a:pt x="166220" y="93191"/>
                    <a:pt x="156789" y="83055"/>
                  </a:cubicBezTo>
                  <a:cubicBezTo>
                    <a:pt x="149508" y="86847"/>
                    <a:pt x="141613" y="89325"/>
                    <a:pt x="133469" y="90376"/>
                  </a:cubicBezTo>
                  <a:cubicBezTo>
                    <a:pt x="125166" y="90376"/>
                    <a:pt x="98976" y="88328"/>
                    <a:pt x="97593" y="93243"/>
                  </a:cubicBezTo>
                  <a:cubicBezTo>
                    <a:pt x="96209" y="98157"/>
                    <a:pt x="99540" y="106297"/>
                    <a:pt x="103794" y="107321"/>
                  </a:cubicBezTo>
                  <a:cubicBezTo>
                    <a:pt x="108048" y="108345"/>
                    <a:pt x="117120" y="111161"/>
                    <a:pt x="108561" y="117560"/>
                  </a:cubicBezTo>
                  <a:cubicBezTo>
                    <a:pt x="100001" y="123960"/>
                    <a:pt x="92365" y="115256"/>
                    <a:pt x="92365" y="131434"/>
                  </a:cubicBezTo>
                  <a:cubicBezTo>
                    <a:pt x="92365" y="147612"/>
                    <a:pt x="111585" y="158055"/>
                    <a:pt x="107741" y="173004"/>
                  </a:cubicBezTo>
                  <a:cubicBezTo>
                    <a:pt x="105119" y="184499"/>
                    <a:pt x="103490" y="196198"/>
                    <a:pt x="102872" y="207971"/>
                  </a:cubicBezTo>
                  <a:cubicBezTo>
                    <a:pt x="102872" y="215548"/>
                    <a:pt x="100053" y="241298"/>
                    <a:pt x="93749" y="242834"/>
                  </a:cubicBezTo>
                  <a:cubicBezTo>
                    <a:pt x="87444" y="244370"/>
                    <a:pt x="81755" y="236793"/>
                    <a:pt x="73248" y="244370"/>
                  </a:cubicBezTo>
                  <a:cubicBezTo>
                    <a:pt x="64740" y="251947"/>
                    <a:pt x="54233" y="247391"/>
                    <a:pt x="44392" y="255736"/>
                  </a:cubicBezTo>
                  <a:cubicBezTo>
                    <a:pt x="34552" y="264080"/>
                    <a:pt x="23891" y="260855"/>
                    <a:pt x="23327" y="271094"/>
                  </a:cubicBezTo>
                  <a:cubicBezTo>
                    <a:pt x="22764" y="281333"/>
                    <a:pt x="13487" y="286453"/>
                    <a:pt x="15588" y="295360"/>
                  </a:cubicBezTo>
                  <a:cubicBezTo>
                    <a:pt x="17690" y="304268"/>
                    <a:pt x="11334" y="302169"/>
                    <a:pt x="5030" y="309030"/>
                  </a:cubicBezTo>
                  <a:cubicBezTo>
                    <a:pt x="-1274" y="315890"/>
                    <a:pt x="5748" y="320395"/>
                    <a:pt x="1494" y="325719"/>
                  </a:cubicBezTo>
                  <a:cubicBezTo>
                    <a:pt x="-2760" y="331044"/>
                    <a:pt x="2929" y="339337"/>
                    <a:pt x="7849" y="347682"/>
                  </a:cubicBezTo>
                  <a:cubicBezTo>
                    <a:pt x="12769" y="356027"/>
                    <a:pt x="18407" y="362068"/>
                    <a:pt x="17690" y="369696"/>
                  </a:cubicBezTo>
                  <a:cubicBezTo>
                    <a:pt x="16972" y="377324"/>
                    <a:pt x="22815" y="380293"/>
                    <a:pt x="29631" y="379525"/>
                  </a:cubicBezTo>
                  <a:cubicBezTo>
                    <a:pt x="36448" y="378757"/>
                    <a:pt x="31015" y="393962"/>
                    <a:pt x="42291" y="393962"/>
                  </a:cubicBezTo>
                  <a:cubicBezTo>
                    <a:pt x="53566" y="393962"/>
                    <a:pt x="64791" y="396983"/>
                    <a:pt x="67610" y="390174"/>
                  </a:cubicBezTo>
                  <a:cubicBezTo>
                    <a:pt x="70429" y="383365"/>
                    <a:pt x="78168" y="378041"/>
                    <a:pt x="78168" y="387870"/>
                  </a:cubicBezTo>
                  <a:cubicBezTo>
                    <a:pt x="78168" y="397699"/>
                    <a:pt x="76066" y="424269"/>
                    <a:pt x="83806" y="421249"/>
                  </a:cubicBezTo>
                  <a:cubicBezTo>
                    <a:pt x="93908" y="418472"/>
                    <a:pt x="104606" y="418739"/>
                    <a:pt x="114557" y="422017"/>
                  </a:cubicBezTo>
                  <a:cubicBezTo>
                    <a:pt x="121789" y="424776"/>
                    <a:pt x="129976" y="422731"/>
                    <a:pt x="135058" y="416898"/>
                  </a:cubicBezTo>
                  <a:cubicBezTo>
                    <a:pt x="140183" y="411778"/>
                    <a:pt x="145616" y="411778"/>
                    <a:pt x="155559" y="405532"/>
                  </a:cubicBezTo>
                  <a:cubicBezTo>
                    <a:pt x="165502" y="399286"/>
                    <a:pt x="174574" y="391863"/>
                    <a:pt x="183697" y="391863"/>
                  </a:cubicBezTo>
                  <a:cubicBezTo>
                    <a:pt x="192820" y="391863"/>
                    <a:pt x="208298" y="385822"/>
                    <a:pt x="206197" y="393399"/>
                  </a:cubicBezTo>
                  <a:cubicBezTo>
                    <a:pt x="204096" y="400976"/>
                    <a:pt x="202712" y="429236"/>
                    <a:pt x="213936" y="443417"/>
                  </a:cubicBezTo>
                  <a:cubicBezTo>
                    <a:pt x="225161" y="457597"/>
                    <a:pt x="231516" y="463127"/>
                    <a:pt x="242074" y="461642"/>
                  </a:cubicBezTo>
                  <a:cubicBezTo>
                    <a:pt x="252632" y="460157"/>
                    <a:pt x="251248" y="466198"/>
                    <a:pt x="258936" y="465430"/>
                  </a:cubicBezTo>
                  <a:cubicBezTo>
                    <a:pt x="266624" y="464662"/>
                    <a:pt x="261755" y="474543"/>
                    <a:pt x="268828" y="474543"/>
                  </a:cubicBezTo>
                  <a:cubicBezTo>
                    <a:pt x="275901" y="474543"/>
                    <a:pt x="288509" y="476028"/>
                    <a:pt x="288509" y="484373"/>
                  </a:cubicBezTo>
                  <a:cubicBezTo>
                    <a:pt x="288509" y="492717"/>
                    <a:pt x="309574" y="485908"/>
                    <a:pt x="314494" y="490465"/>
                  </a:cubicBezTo>
                  <a:cubicBezTo>
                    <a:pt x="319414" y="495021"/>
                    <a:pt x="325052" y="498809"/>
                    <a:pt x="323668" y="507871"/>
                  </a:cubicBezTo>
                  <a:cubicBezTo>
                    <a:pt x="322284" y="516933"/>
                    <a:pt x="334226" y="523793"/>
                    <a:pt x="327153" y="527581"/>
                  </a:cubicBezTo>
                  <a:cubicBezTo>
                    <a:pt x="320080" y="531370"/>
                    <a:pt x="329306" y="538998"/>
                    <a:pt x="329972" y="548827"/>
                  </a:cubicBezTo>
                  <a:cubicBezTo>
                    <a:pt x="330638" y="558656"/>
                    <a:pt x="340530" y="562496"/>
                    <a:pt x="356009" y="561728"/>
                  </a:cubicBezTo>
                  <a:cubicBezTo>
                    <a:pt x="371487" y="560960"/>
                    <a:pt x="375689" y="562496"/>
                    <a:pt x="375689" y="574629"/>
                  </a:cubicBezTo>
                  <a:cubicBezTo>
                    <a:pt x="375689" y="586763"/>
                    <a:pt x="386248" y="588299"/>
                    <a:pt x="389784" y="599664"/>
                  </a:cubicBezTo>
                  <a:cubicBezTo>
                    <a:pt x="393320" y="611029"/>
                    <a:pt x="385530" y="623879"/>
                    <a:pt x="386965" y="632992"/>
                  </a:cubicBezTo>
                  <a:cubicBezTo>
                    <a:pt x="387755" y="639681"/>
                    <a:pt x="384997" y="646297"/>
                    <a:pt x="379687" y="650449"/>
                  </a:cubicBezTo>
                  <a:cubicBezTo>
                    <a:pt x="385120" y="657872"/>
                    <a:pt x="385581" y="661251"/>
                    <a:pt x="380712" y="664170"/>
                  </a:cubicBezTo>
                  <a:cubicBezTo>
                    <a:pt x="374306" y="667958"/>
                    <a:pt x="388605" y="678760"/>
                    <a:pt x="385017" y="695706"/>
                  </a:cubicBezTo>
                  <a:cubicBezTo>
                    <a:pt x="381430" y="712651"/>
                    <a:pt x="380712" y="715723"/>
                    <a:pt x="397164" y="716491"/>
                  </a:cubicBezTo>
                  <a:cubicBezTo>
                    <a:pt x="413617" y="717259"/>
                    <a:pt x="412130" y="722634"/>
                    <a:pt x="417665" y="718795"/>
                  </a:cubicBezTo>
                  <a:cubicBezTo>
                    <a:pt x="423201" y="714955"/>
                    <a:pt x="431914" y="731901"/>
                    <a:pt x="434066" y="740399"/>
                  </a:cubicBezTo>
                  <a:cubicBezTo>
                    <a:pt x="436219" y="748897"/>
                    <a:pt x="442625" y="768812"/>
                    <a:pt x="445496" y="768812"/>
                  </a:cubicBezTo>
                  <a:cubicBezTo>
                    <a:pt x="448366" y="768812"/>
                    <a:pt x="456925" y="759597"/>
                    <a:pt x="465484" y="764205"/>
                  </a:cubicBezTo>
                  <a:cubicBezTo>
                    <a:pt x="474043" y="768812"/>
                    <a:pt x="463537" y="797430"/>
                    <a:pt x="463229" y="810280"/>
                  </a:cubicBezTo>
                  <a:cubicBezTo>
                    <a:pt x="468480" y="809724"/>
                    <a:pt x="473787" y="810088"/>
                    <a:pt x="478912" y="811355"/>
                  </a:cubicBezTo>
                  <a:cubicBezTo>
                    <a:pt x="483166" y="813659"/>
                    <a:pt x="485319" y="844786"/>
                    <a:pt x="483166" y="850571"/>
                  </a:cubicBezTo>
                  <a:cubicBezTo>
                    <a:pt x="481014" y="856356"/>
                    <a:pt x="463383" y="861475"/>
                    <a:pt x="454311" y="867823"/>
                  </a:cubicBezTo>
                  <a:cubicBezTo>
                    <a:pt x="438153" y="881014"/>
                    <a:pt x="424297" y="896792"/>
                    <a:pt x="413309" y="914513"/>
                  </a:cubicBezTo>
                  <a:cubicBezTo>
                    <a:pt x="407108" y="924089"/>
                    <a:pt x="400095" y="933116"/>
                    <a:pt x="392347" y="941493"/>
                  </a:cubicBezTo>
                  <a:cubicBezTo>
                    <a:pt x="394701" y="942004"/>
                    <a:pt x="397152" y="941844"/>
                    <a:pt x="399419" y="941032"/>
                  </a:cubicBezTo>
                  <a:cubicBezTo>
                    <a:pt x="404237" y="938677"/>
                    <a:pt x="411720" y="938677"/>
                    <a:pt x="419921" y="949070"/>
                  </a:cubicBezTo>
                  <a:cubicBezTo>
                    <a:pt x="428121" y="959463"/>
                    <a:pt x="427352" y="967500"/>
                    <a:pt x="430581" y="966937"/>
                  </a:cubicBezTo>
                  <a:cubicBezTo>
                    <a:pt x="433810" y="966374"/>
                    <a:pt x="437551" y="953114"/>
                    <a:pt x="443958" y="962892"/>
                  </a:cubicBezTo>
                  <a:cubicBezTo>
                    <a:pt x="450365" y="972671"/>
                    <a:pt x="466919" y="980196"/>
                    <a:pt x="470661" y="984804"/>
                  </a:cubicBezTo>
                  <a:cubicBezTo>
                    <a:pt x="474402" y="989411"/>
                    <a:pt x="486703" y="992893"/>
                    <a:pt x="486703" y="1004975"/>
                  </a:cubicBezTo>
                  <a:cubicBezTo>
                    <a:pt x="486703" y="1013319"/>
                    <a:pt x="483269" y="1028780"/>
                    <a:pt x="488599" y="1042296"/>
                  </a:cubicBezTo>
                  <a:cubicBezTo>
                    <a:pt x="489337" y="1042044"/>
                    <a:pt x="490090" y="1041839"/>
                    <a:pt x="490854" y="1041682"/>
                  </a:cubicBezTo>
                  <a:cubicBezTo>
                    <a:pt x="493553" y="1038051"/>
                    <a:pt x="496724" y="1034797"/>
                    <a:pt x="500285" y="1032006"/>
                  </a:cubicBezTo>
                  <a:cubicBezTo>
                    <a:pt x="515046" y="1020641"/>
                    <a:pt x="511355" y="1013832"/>
                    <a:pt x="518223" y="1000163"/>
                  </a:cubicBezTo>
                  <a:cubicBezTo>
                    <a:pt x="525091" y="986493"/>
                    <a:pt x="519300" y="980862"/>
                    <a:pt x="530883" y="968882"/>
                  </a:cubicBezTo>
                  <a:cubicBezTo>
                    <a:pt x="542466" y="956903"/>
                    <a:pt x="528781" y="948968"/>
                    <a:pt x="543542" y="941596"/>
                  </a:cubicBezTo>
                  <a:cubicBezTo>
                    <a:pt x="551845" y="937449"/>
                    <a:pt x="554766" y="940162"/>
                    <a:pt x="553793" y="946254"/>
                  </a:cubicBezTo>
                  <a:lnTo>
                    <a:pt x="555638" y="944206"/>
                  </a:lnTo>
                  <a:cubicBezTo>
                    <a:pt x="560302" y="927824"/>
                    <a:pt x="567323" y="910162"/>
                    <a:pt x="583109" y="903250"/>
                  </a:cubicBezTo>
                  <a:cubicBezTo>
                    <a:pt x="587072" y="894783"/>
                    <a:pt x="592464" y="887059"/>
                    <a:pt x="599049" y="880417"/>
                  </a:cubicBezTo>
                  <a:cubicBezTo>
                    <a:pt x="601452" y="878043"/>
                    <a:pt x="604288" y="876149"/>
                    <a:pt x="607403" y="874837"/>
                  </a:cubicBezTo>
                  <a:cubicBezTo>
                    <a:pt x="607403" y="869717"/>
                    <a:pt x="607403" y="863932"/>
                    <a:pt x="606993" y="859018"/>
                  </a:cubicBezTo>
                  <a:cubicBezTo>
                    <a:pt x="605917" y="844222"/>
                    <a:pt x="601868" y="830604"/>
                    <a:pt x="607506" y="820929"/>
                  </a:cubicBezTo>
                  <a:cubicBezTo>
                    <a:pt x="613143" y="811253"/>
                    <a:pt x="607506" y="802140"/>
                    <a:pt x="614886" y="802140"/>
                  </a:cubicBezTo>
                  <a:cubicBezTo>
                    <a:pt x="622266" y="802140"/>
                    <a:pt x="633337" y="790212"/>
                    <a:pt x="644971" y="777720"/>
                  </a:cubicBezTo>
                  <a:cubicBezTo>
                    <a:pt x="652143" y="768643"/>
                    <a:pt x="663020" y="763268"/>
                    <a:pt x="674595" y="763078"/>
                  </a:cubicBezTo>
                  <a:cubicBezTo>
                    <a:pt x="677603" y="759703"/>
                    <a:pt x="681435" y="757163"/>
                    <a:pt x="685717" y="755706"/>
                  </a:cubicBezTo>
                  <a:cubicBezTo>
                    <a:pt x="688844" y="754529"/>
                    <a:pt x="692021" y="753300"/>
                    <a:pt x="695148" y="752020"/>
                  </a:cubicBezTo>
                  <a:cubicBezTo>
                    <a:pt x="699658" y="748214"/>
                    <a:pt x="703857" y="744053"/>
                    <a:pt x="707704" y="739580"/>
                  </a:cubicBezTo>
                  <a:cubicBezTo>
                    <a:pt x="710626" y="736764"/>
                    <a:pt x="718570" y="737225"/>
                    <a:pt x="727232" y="738249"/>
                  </a:cubicBezTo>
                  <a:cubicBezTo>
                    <a:pt x="738275" y="733426"/>
                    <a:pt x="749781" y="729738"/>
                    <a:pt x="761571" y="727242"/>
                  </a:cubicBezTo>
                  <a:cubicBezTo>
                    <a:pt x="764287" y="726679"/>
                    <a:pt x="767055" y="726269"/>
                    <a:pt x="769874" y="725808"/>
                  </a:cubicBezTo>
                  <a:cubicBezTo>
                    <a:pt x="771714" y="720909"/>
                    <a:pt x="776324" y="717596"/>
                    <a:pt x="781560" y="717412"/>
                  </a:cubicBezTo>
                  <a:cubicBezTo>
                    <a:pt x="788940" y="717412"/>
                    <a:pt x="792118" y="715160"/>
                    <a:pt x="792118" y="703795"/>
                  </a:cubicBezTo>
                  <a:cubicBezTo>
                    <a:pt x="792118" y="692429"/>
                    <a:pt x="795295" y="685569"/>
                    <a:pt x="801599" y="680450"/>
                  </a:cubicBezTo>
                  <a:lnTo>
                    <a:pt x="802419" y="679630"/>
                  </a:lnTo>
                  <a:cubicBezTo>
                    <a:pt x="805136" y="659562"/>
                    <a:pt x="804572" y="636422"/>
                    <a:pt x="821998" y="626029"/>
                  </a:cubicBezTo>
                  <a:cubicBezTo>
                    <a:pt x="822942" y="621285"/>
                    <a:pt x="823524" y="616476"/>
                    <a:pt x="823741" y="611643"/>
                  </a:cubicBezTo>
                  <a:cubicBezTo>
                    <a:pt x="823741" y="603094"/>
                    <a:pt x="832197" y="604220"/>
                    <a:pt x="835887" y="597975"/>
                  </a:cubicBezTo>
                  <a:cubicBezTo>
                    <a:pt x="839578" y="591729"/>
                    <a:pt x="832710" y="583793"/>
                    <a:pt x="838552" y="566131"/>
                  </a:cubicBezTo>
                  <a:cubicBezTo>
                    <a:pt x="844395" y="548469"/>
                    <a:pt x="838552" y="532035"/>
                    <a:pt x="838552" y="516113"/>
                  </a:cubicBezTo>
                  <a:lnTo>
                    <a:pt x="838552" y="512786"/>
                  </a:lnTo>
                  <a:cubicBezTo>
                    <a:pt x="829586" y="505158"/>
                    <a:pt x="827422" y="492189"/>
                    <a:pt x="833427" y="482069"/>
                  </a:cubicBezTo>
                  <a:cubicBezTo>
                    <a:pt x="836554" y="477666"/>
                    <a:pt x="839783" y="473314"/>
                    <a:pt x="843011" y="469014"/>
                  </a:cubicBezTo>
                  <a:lnTo>
                    <a:pt x="842089" y="468451"/>
                  </a:lnTo>
                  <a:cubicBezTo>
                    <a:pt x="837835" y="466198"/>
                    <a:pt x="842602" y="459953"/>
                    <a:pt x="846292" y="461079"/>
                  </a:cubicBezTo>
                  <a:cubicBezTo>
                    <a:pt x="846981" y="461349"/>
                    <a:pt x="847621" y="461729"/>
                    <a:pt x="848188" y="462205"/>
                  </a:cubicBezTo>
                  <a:cubicBezTo>
                    <a:pt x="854748" y="453604"/>
                    <a:pt x="861258" y="445004"/>
                    <a:pt x="867152" y="435942"/>
                  </a:cubicBezTo>
                  <a:cubicBezTo>
                    <a:pt x="870384" y="431236"/>
                    <a:pt x="875007" y="427657"/>
                    <a:pt x="880375" y="425703"/>
                  </a:cubicBezTo>
                  <a:cubicBezTo>
                    <a:pt x="886218" y="410703"/>
                    <a:pt x="895751" y="411113"/>
                    <a:pt x="902721" y="407785"/>
                  </a:cubicBezTo>
                  <a:cubicBezTo>
                    <a:pt x="905483" y="406256"/>
                    <a:pt x="907963" y="404265"/>
                    <a:pt x="910050" y="401897"/>
                  </a:cubicBezTo>
                  <a:cubicBezTo>
                    <a:pt x="908693" y="397529"/>
                    <a:pt x="908693" y="392853"/>
                    <a:pt x="910050" y="388484"/>
                  </a:cubicBezTo>
                  <a:cubicBezTo>
                    <a:pt x="910819" y="386283"/>
                    <a:pt x="911639" y="384082"/>
                    <a:pt x="912202" y="381778"/>
                  </a:cubicBezTo>
                  <a:cubicBezTo>
                    <a:pt x="912202" y="380703"/>
                    <a:pt x="912202" y="379628"/>
                    <a:pt x="912664" y="378552"/>
                  </a:cubicBezTo>
                  <a:cubicBezTo>
                    <a:pt x="914086" y="372731"/>
                    <a:pt x="917776" y="367718"/>
                    <a:pt x="922914" y="364627"/>
                  </a:cubicBezTo>
                  <a:cubicBezTo>
                    <a:pt x="920530" y="356099"/>
                    <a:pt x="923747" y="346992"/>
                    <a:pt x="930961" y="341846"/>
                  </a:cubicBezTo>
                  <a:cubicBezTo>
                    <a:pt x="930961" y="339900"/>
                    <a:pt x="931730" y="337392"/>
                    <a:pt x="931935" y="335446"/>
                  </a:cubicBezTo>
                  <a:cubicBezTo>
                    <a:pt x="932730" y="327120"/>
                    <a:pt x="932730" y="318738"/>
                    <a:pt x="931935" y="310412"/>
                  </a:cubicBezTo>
                  <a:cubicBezTo>
                    <a:pt x="931542" y="305018"/>
                    <a:pt x="930840" y="299651"/>
                    <a:pt x="929834" y="294336"/>
                  </a:cubicBezTo>
                  <a:close/>
                </a:path>
              </a:pathLst>
            </a:custGeom>
            <a:grpFill/>
            <a:ln w="3841" cap="flat">
              <a:solidFill>
                <a:srgbClr val="FFFFFF"/>
              </a:solidFill>
              <a:prstDash val="solid"/>
              <a:miter/>
            </a:ln>
          </p:spPr>
          <p:txBody>
            <a:bodyPr rtlCol="0" anchor="ctr"/>
            <a:lstStyle/>
            <a:p>
              <a:endParaRPr lang="en-US" sz="1350"/>
            </a:p>
          </p:txBody>
        </p:sp>
        <p:sp>
          <p:nvSpPr>
            <p:cNvPr id="436" name="Freeform 435">
              <a:extLst>
                <a:ext uri="{FF2B5EF4-FFF2-40B4-BE49-F238E27FC236}">
                  <a16:creationId xmlns:a16="http://schemas.microsoft.com/office/drawing/2014/main" id="{F8A15725-983B-4B4C-952F-39D0E42DADE0}"/>
                </a:ext>
              </a:extLst>
            </p:cNvPr>
            <p:cNvSpPr/>
            <p:nvPr/>
          </p:nvSpPr>
          <p:spPr>
            <a:xfrm>
              <a:off x="3458510" y="5510977"/>
              <a:ext cx="117881" cy="133107"/>
            </a:xfrm>
            <a:custGeom>
              <a:avLst/>
              <a:gdLst>
                <a:gd name="connsiteX0" fmla="*/ 54157 w 117881"/>
                <a:gd name="connsiteY0" fmla="*/ 134978 h 133107"/>
                <a:gd name="connsiteX1" fmla="*/ 75632 w 117881"/>
                <a:gd name="connsiteY1" fmla="*/ 123971 h 133107"/>
                <a:gd name="connsiteX2" fmla="*/ 92187 w 117881"/>
                <a:gd name="connsiteY2" fmla="*/ 123972 h 133107"/>
                <a:gd name="connsiteX3" fmla="*/ 95211 w 117881"/>
                <a:gd name="connsiteY3" fmla="*/ 120900 h 133107"/>
                <a:gd name="connsiteX4" fmla="*/ 112944 w 117881"/>
                <a:gd name="connsiteY4" fmla="*/ 104927 h 133107"/>
                <a:gd name="connsiteX5" fmla="*/ 118070 w 117881"/>
                <a:gd name="connsiteY5" fmla="*/ 102470 h 133107"/>
                <a:gd name="connsiteX6" fmla="*/ 116173 w 117881"/>
                <a:gd name="connsiteY6" fmla="*/ 65148 h 133107"/>
                <a:gd name="connsiteX7" fmla="*/ 100131 w 117881"/>
                <a:gd name="connsiteY7" fmla="*/ 44977 h 133107"/>
                <a:gd name="connsiteX8" fmla="*/ 73428 w 117881"/>
                <a:gd name="connsiteY8" fmla="*/ 23066 h 133107"/>
                <a:gd name="connsiteX9" fmla="*/ 60051 w 117881"/>
                <a:gd name="connsiteY9" fmla="*/ 27110 h 133107"/>
                <a:gd name="connsiteX10" fmla="*/ 49391 w 117881"/>
                <a:gd name="connsiteY10" fmla="*/ 9243 h 133107"/>
                <a:gd name="connsiteX11" fmla="*/ 28890 w 117881"/>
                <a:gd name="connsiteY11" fmla="*/ 1206 h 133107"/>
                <a:gd name="connsiteX12" fmla="*/ 21817 w 117881"/>
                <a:gd name="connsiteY12" fmla="*/ 1667 h 133107"/>
                <a:gd name="connsiteX13" fmla="*/ 14488 w 117881"/>
                <a:gd name="connsiteY13" fmla="*/ 16155 h 133107"/>
                <a:gd name="connsiteX14" fmla="*/ 6441 w 117881"/>
                <a:gd name="connsiteY14" fmla="*/ 59978 h 133107"/>
                <a:gd name="connsiteX15" fmla="*/ 35 w 117881"/>
                <a:gd name="connsiteY15" fmla="*/ 93357 h 133107"/>
                <a:gd name="connsiteX16" fmla="*/ 6954 w 117881"/>
                <a:gd name="connsiteY16" fmla="*/ 108715 h 133107"/>
                <a:gd name="connsiteX17" fmla="*/ 5211 w 117881"/>
                <a:gd name="connsiteY17" fmla="*/ 119466 h 133107"/>
                <a:gd name="connsiteX18" fmla="*/ 14590 w 117881"/>
                <a:gd name="connsiteY18" fmla="*/ 124586 h 133107"/>
                <a:gd name="connsiteX19" fmla="*/ 45342 w 117881"/>
                <a:gd name="connsiteY19" fmla="*/ 133135 h 133107"/>
                <a:gd name="connsiteX20" fmla="*/ 54157 w 117881"/>
                <a:gd name="connsiteY20" fmla="*/ 134978 h 13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881" h="133107">
                  <a:moveTo>
                    <a:pt x="54157" y="134978"/>
                  </a:moveTo>
                  <a:cubicBezTo>
                    <a:pt x="59222" y="128184"/>
                    <a:pt x="67153" y="124119"/>
                    <a:pt x="75632" y="123971"/>
                  </a:cubicBezTo>
                  <a:lnTo>
                    <a:pt x="92187" y="123972"/>
                  </a:lnTo>
                  <a:cubicBezTo>
                    <a:pt x="93212" y="122948"/>
                    <a:pt x="94288" y="121975"/>
                    <a:pt x="95211" y="120900"/>
                  </a:cubicBezTo>
                  <a:cubicBezTo>
                    <a:pt x="100382" y="114809"/>
                    <a:pt x="106346" y="109437"/>
                    <a:pt x="112944" y="104927"/>
                  </a:cubicBezTo>
                  <a:cubicBezTo>
                    <a:pt x="114528" y="103870"/>
                    <a:pt x="116253" y="103042"/>
                    <a:pt x="118070" y="102470"/>
                  </a:cubicBezTo>
                  <a:cubicBezTo>
                    <a:pt x="112944" y="88954"/>
                    <a:pt x="116173" y="73493"/>
                    <a:pt x="116173" y="65148"/>
                  </a:cubicBezTo>
                  <a:cubicBezTo>
                    <a:pt x="116173" y="53066"/>
                    <a:pt x="103873" y="49790"/>
                    <a:pt x="100131" y="44977"/>
                  </a:cubicBezTo>
                  <a:cubicBezTo>
                    <a:pt x="96390" y="40165"/>
                    <a:pt x="79630" y="32896"/>
                    <a:pt x="73428" y="23066"/>
                  </a:cubicBezTo>
                  <a:cubicBezTo>
                    <a:pt x="67227" y="13237"/>
                    <a:pt x="63178" y="26547"/>
                    <a:pt x="60051" y="27110"/>
                  </a:cubicBezTo>
                  <a:cubicBezTo>
                    <a:pt x="56925" y="27674"/>
                    <a:pt x="57386" y="19636"/>
                    <a:pt x="49391" y="9243"/>
                  </a:cubicBezTo>
                  <a:cubicBezTo>
                    <a:pt x="41396" y="-1149"/>
                    <a:pt x="34015" y="-996"/>
                    <a:pt x="28890" y="1206"/>
                  </a:cubicBezTo>
                  <a:cubicBezTo>
                    <a:pt x="26622" y="2018"/>
                    <a:pt x="24171" y="2178"/>
                    <a:pt x="21817" y="1667"/>
                  </a:cubicBezTo>
                  <a:cubicBezTo>
                    <a:pt x="17886" y="5589"/>
                    <a:pt x="15317" y="10667"/>
                    <a:pt x="14488" y="16155"/>
                  </a:cubicBezTo>
                  <a:cubicBezTo>
                    <a:pt x="14488" y="27110"/>
                    <a:pt x="6954" y="39193"/>
                    <a:pt x="6441" y="59978"/>
                  </a:cubicBezTo>
                  <a:cubicBezTo>
                    <a:pt x="5928" y="80763"/>
                    <a:pt x="547" y="77231"/>
                    <a:pt x="35" y="93357"/>
                  </a:cubicBezTo>
                  <a:cubicBezTo>
                    <a:pt x="-478" y="109483"/>
                    <a:pt x="4852" y="106616"/>
                    <a:pt x="6954" y="108715"/>
                  </a:cubicBezTo>
                  <a:cubicBezTo>
                    <a:pt x="8184" y="109995"/>
                    <a:pt x="6954" y="115115"/>
                    <a:pt x="5211" y="119466"/>
                  </a:cubicBezTo>
                  <a:cubicBezTo>
                    <a:pt x="7466" y="121617"/>
                    <a:pt x="9670" y="124995"/>
                    <a:pt x="14590" y="124586"/>
                  </a:cubicBezTo>
                  <a:cubicBezTo>
                    <a:pt x="24123" y="123460"/>
                    <a:pt x="33605" y="127453"/>
                    <a:pt x="45342" y="133135"/>
                  </a:cubicBezTo>
                  <a:cubicBezTo>
                    <a:pt x="50467" y="135593"/>
                    <a:pt x="52517" y="135593"/>
                    <a:pt x="54157" y="134978"/>
                  </a:cubicBezTo>
                  <a:close/>
                </a:path>
              </a:pathLst>
            </a:custGeom>
            <a:grpFill/>
            <a:ln w="3841" cap="flat">
              <a:solidFill>
                <a:srgbClr val="FFFFFF"/>
              </a:solidFill>
              <a:prstDash val="solid"/>
              <a:miter/>
            </a:ln>
          </p:spPr>
          <p:txBody>
            <a:bodyPr rtlCol="0" anchor="ctr"/>
            <a:lstStyle/>
            <a:p>
              <a:endParaRPr lang="en-US" sz="1350"/>
            </a:p>
          </p:txBody>
        </p:sp>
        <p:sp>
          <p:nvSpPr>
            <p:cNvPr id="437" name="Freeform 436">
              <a:extLst>
                <a:ext uri="{FF2B5EF4-FFF2-40B4-BE49-F238E27FC236}">
                  <a16:creationId xmlns:a16="http://schemas.microsoft.com/office/drawing/2014/main" id="{00F2981F-B882-514C-AC1C-D7A0A87FFCD7}"/>
                </a:ext>
              </a:extLst>
            </p:cNvPr>
            <p:cNvSpPr/>
            <p:nvPr/>
          </p:nvSpPr>
          <p:spPr>
            <a:xfrm>
              <a:off x="3094442" y="5282653"/>
              <a:ext cx="476650" cy="916391"/>
            </a:xfrm>
            <a:custGeom>
              <a:avLst/>
              <a:gdLst>
                <a:gd name="connsiteX0" fmla="*/ 472912 w 476649"/>
                <a:gd name="connsiteY0" fmla="*/ 99852 h 916391"/>
                <a:gd name="connsiteX1" fmla="*/ 457229 w 476649"/>
                <a:gd name="connsiteY1" fmla="*/ 98777 h 916391"/>
                <a:gd name="connsiteX2" fmla="*/ 457229 w 476649"/>
                <a:gd name="connsiteY2" fmla="*/ 101388 h 916391"/>
                <a:gd name="connsiteX3" fmla="*/ 445133 w 476649"/>
                <a:gd name="connsiteY3" fmla="*/ 139119 h 916391"/>
                <a:gd name="connsiteX4" fmla="*/ 426528 w 476649"/>
                <a:gd name="connsiteY4" fmla="*/ 149358 h 916391"/>
                <a:gd name="connsiteX5" fmla="*/ 406027 w 476649"/>
                <a:gd name="connsiteY5" fmla="*/ 153965 h 916391"/>
                <a:gd name="connsiteX6" fmla="*/ 383220 w 476649"/>
                <a:gd name="connsiteY6" fmla="*/ 151662 h 916391"/>
                <a:gd name="connsiteX7" fmla="*/ 361079 w 476649"/>
                <a:gd name="connsiteY7" fmla="*/ 146542 h 916391"/>
                <a:gd name="connsiteX8" fmla="*/ 368920 w 476649"/>
                <a:gd name="connsiteY8" fmla="*/ 129597 h 916391"/>
                <a:gd name="connsiteX9" fmla="*/ 387474 w 476649"/>
                <a:gd name="connsiteY9" fmla="*/ 94989 h 916391"/>
                <a:gd name="connsiteX10" fmla="*/ 343191 w 476649"/>
                <a:gd name="connsiteY10" fmla="*/ 71080 h 916391"/>
                <a:gd name="connsiteX11" fmla="*/ 316796 w 476649"/>
                <a:gd name="connsiteY11" fmla="*/ 56490 h 916391"/>
                <a:gd name="connsiteX12" fmla="*/ 290401 w 476649"/>
                <a:gd name="connsiteY12" fmla="*/ 38776 h 916391"/>
                <a:gd name="connsiteX13" fmla="*/ 257343 w 476649"/>
                <a:gd name="connsiteY13" fmla="*/ 2325 h 916391"/>
                <a:gd name="connsiteX14" fmla="*/ 233869 w 476649"/>
                <a:gd name="connsiteY14" fmla="*/ 2325 h 916391"/>
                <a:gd name="connsiteX15" fmla="*/ 219775 w 476649"/>
                <a:gd name="connsiteY15" fmla="*/ 17684 h 916391"/>
                <a:gd name="connsiteX16" fmla="*/ 192355 w 476649"/>
                <a:gd name="connsiteY16" fmla="*/ 5551 h 916391"/>
                <a:gd name="connsiteX17" fmla="*/ 171290 w 476649"/>
                <a:gd name="connsiteY17" fmla="*/ 6319 h 916391"/>
                <a:gd name="connsiteX18" fmla="*/ 153864 w 476649"/>
                <a:gd name="connsiteY18" fmla="*/ 21677 h 916391"/>
                <a:gd name="connsiteX19" fmla="*/ 148739 w 476649"/>
                <a:gd name="connsiteY19" fmla="*/ 51678 h 916391"/>
                <a:gd name="connsiteX20" fmla="*/ 121626 w 476649"/>
                <a:gd name="connsiteY20" fmla="*/ 74767 h 916391"/>
                <a:gd name="connsiteX21" fmla="*/ 120191 w 476649"/>
                <a:gd name="connsiteY21" fmla="*/ 93248 h 916391"/>
                <a:gd name="connsiteX22" fmla="*/ 122344 w 476649"/>
                <a:gd name="connsiteY22" fmla="*/ 120996 h 916391"/>
                <a:gd name="connsiteX23" fmla="*/ 123061 w 476649"/>
                <a:gd name="connsiteY23" fmla="*/ 137941 h 916391"/>
                <a:gd name="connsiteX24" fmla="*/ 108762 w 476649"/>
                <a:gd name="connsiteY24" fmla="*/ 150228 h 916391"/>
                <a:gd name="connsiteX25" fmla="*/ 101638 w 476649"/>
                <a:gd name="connsiteY25" fmla="*/ 171781 h 916391"/>
                <a:gd name="connsiteX26" fmla="*/ 90926 w 476649"/>
                <a:gd name="connsiteY26" fmla="*/ 194870 h 916391"/>
                <a:gd name="connsiteX27" fmla="*/ 84468 w 476649"/>
                <a:gd name="connsiteY27" fmla="*/ 208744 h 916391"/>
                <a:gd name="connsiteX28" fmla="*/ 84468 w 476649"/>
                <a:gd name="connsiteY28" fmla="*/ 234904 h 916391"/>
                <a:gd name="connsiteX29" fmla="*/ 74474 w 476649"/>
                <a:gd name="connsiteY29" fmla="*/ 254922 h 916391"/>
                <a:gd name="connsiteX30" fmla="*/ 74474 w 476649"/>
                <a:gd name="connsiteY30" fmla="*/ 282669 h 916391"/>
                <a:gd name="connsiteX31" fmla="*/ 82367 w 476649"/>
                <a:gd name="connsiteY31" fmla="*/ 308267 h 916391"/>
                <a:gd name="connsiteX32" fmla="*/ 88056 w 476649"/>
                <a:gd name="connsiteY32" fmla="*/ 330588 h 916391"/>
                <a:gd name="connsiteX33" fmla="*/ 81598 w 476649"/>
                <a:gd name="connsiteY33" fmla="*/ 352141 h 916391"/>
                <a:gd name="connsiteX34" fmla="*/ 74474 w 476649"/>
                <a:gd name="connsiteY34" fmla="*/ 370623 h 916391"/>
                <a:gd name="connsiteX35" fmla="*/ 74474 w 476649"/>
                <a:gd name="connsiteY35" fmla="*/ 402978 h 916391"/>
                <a:gd name="connsiteX36" fmla="*/ 56638 w 476649"/>
                <a:gd name="connsiteY36" fmla="*/ 428575 h 916391"/>
                <a:gd name="connsiteX37" fmla="*/ 57355 w 476649"/>
                <a:gd name="connsiteY37" fmla="*/ 462466 h 916391"/>
                <a:gd name="connsiteX38" fmla="*/ 63044 w 476649"/>
                <a:gd name="connsiteY38" fmla="*/ 477057 h 916391"/>
                <a:gd name="connsiteX39" fmla="*/ 49514 w 476649"/>
                <a:gd name="connsiteY39" fmla="*/ 487296 h 916391"/>
                <a:gd name="connsiteX40" fmla="*/ 48078 w 476649"/>
                <a:gd name="connsiteY40" fmla="*/ 506546 h 916391"/>
                <a:gd name="connsiteX41" fmla="*/ 41621 w 476649"/>
                <a:gd name="connsiteY41" fmla="*/ 522723 h 916391"/>
                <a:gd name="connsiteX42" fmla="*/ 35214 w 476649"/>
                <a:gd name="connsiteY42" fmla="*/ 540385 h 916391"/>
                <a:gd name="connsiteX43" fmla="*/ 40339 w 476649"/>
                <a:gd name="connsiteY43" fmla="*/ 558099 h 916391"/>
                <a:gd name="connsiteX44" fmla="*/ 38955 w 476649"/>
                <a:gd name="connsiteY44" fmla="*/ 585847 h 916391"/>
                <a:gd name="connsiteX45" fmla="*/ 35368 w 476649"/>
                <a:gd name="connsiteY45" fmla="*/ 612775 h 916391"/>
                <a:gd name="connsiteX46" fmla="*/ 37521 w 476649"/>
                <a:gd name="connsiteY46" fmla="*/ 626649 h 916391"/>
                <a:gd name="connsiteX47" fmla="*/ 41057 w 476649"/>
                <a:gd name="connsiteY47" fmla="*/ 642827 h 916391"/>
                <a:gd name="connsiteX48" fmla="*/ 48232 w 476649"/>
                <a:gd name="connsiteY48" fmla="*/ 655881 h 916391"/>
                <a:gd name="connsiteX49" fmla="*/ 51769 w 476649"/>
                <a:gd name="connsiteY49" fmla="*/ 667452 h 916391"/>
                <a:gd name="connsiteX50" fmla="*/ 42492 w 476649"/>
                <a:gd name="connsiteY50" fmla="*/ 672827 h 916391"/>
                <a:gd name="connsiteX51" fmla="*/ 46080 w 476649"/>
                <a:gd name="connsiteY51" fmla="*/ 689772 h 916391"/>
                <a:gd name="connsiteX52" fmla="*/ 42492 w 476649"/>
                <a:gd name="connsiteY52" fmla="*/ 709790 h 916391"/>
                <a:gd name="connsiteX53" fmla="*/ 41774 w 476649"/>
                <a:gd name="connsiteY53" fmla="*/ 729807 h 916391"/>
                <a:gd name="connsiteX54" fmla="*/ 34650 w 476649"/>
                <a:gd name="connsiteY54" fmla="*/ 747520 h 916391"/>
                <a:gd name="connsiteX55" fmla="*/ 24656 w 476649"/>
                <a:gd name="connsiteY55" fmla="*/ 764466 h 916391"/>
                <a:gd name="connsiteX56" fmla="*/ 25374 w 476649"/>
                <a:gd name="connsiteY56" fmla="*/ 784432 h 916391"/>
                <a:gd name="connsiteX57" fmla="*/ 15379 w 476649"/>
                <a:gd name="connsiteY57" fmla="*/ 802146 h 916391"/>
                <a:gd name="connsiteX58" fmla="*/ 2515 w 476649"/>
                <a:gd name="connsiteY58" fmla="*/ 819091 h 916391"/>
                <a:gd name="connsiteX59" fmla="*/ 3232 w 476649"/>
                <a:gd name="connsiteY59" fmla="*/ 842948 h 916391"/>
                <a:gd name="connsiteX60" fmla="*/ 7486 w 476649"/>
                <a:gd name="connsiteY60" fmla="*/ 859893 h 916391"/>
                <a:gd name="connsiteX61" fmla="*/ 29628 w 476649"/>
                <a:gd name="connsiteY61" fmla="*/ 867624 h 916391"/>
                <a:gd name="connsiteX62" fmla="*/ 31063 w 476649"/>
                <a:gd name="connsiteY62" fmla="*/ 896856 h 916391"/>
                <a:gd name="connsiteX63" fmla="*/ 42492 w 476649"/>
                <a:gd name="connsiteY63" fmla="*/ 907659 h 916391"/>
                <a:gd name="connsiteX64" fmla="*/ 84622 w 476649"/>
                <a:gd name="connsiteY64" fmla="*/ 906839 h 916391"/>
                <a:gd name="connsiteX65" fmla="*/ 97486 w 476649"/>
                <a:gd name="connsiteY65" fmla="*/ 914826 h 916391"/>
                <a:gd name="connsiteX66" fmla="*/ 119986 w 476649"/>
                <a:gd name="connsiteY66" fmla="*/ 918051 h 916391"/>
                <a:gd name="connsiteX67" fmla="*/ 107327 w 476649"/>
                <a:gd name="connsiteY67" fmla="*/ 894194 h 916391"/>
                <a:gd name="connsiteX68" fmla="*/ 104713 w 476649"/>
                <a:gd name="connsiteY68" fmla="*/ 874842 h 916391"/>
                <a:gd name="connsiteX69" fmla="*/ 109479 w 476649"/>
                <a:gd name="connsiteY69" fmla="*/ 850986 h 916391"/>
                <a:gd name="connsiteX70" fmla="*/ 120806 w 476649"/>
                <a:gd name="connsiteY70" fmla="*/ 840747 h 916391"/>
                <a:gd name="connsiteX71" fmla="*/ 136489 w 476649"/>
                <a:gd name="connsiteY71" fmla="*/ 826002 h 916391"/>
                <a:gd name="connsiteX72" fmla="*/ 136899 w 476649"/>
                <a:gd name="connsiteY72" fmla="*/ 822624 h 916391"/>
                <a:gd name="connsiteX73" fmla="*/ 150379 w 476649"/>
                <a:gd name="connsiteY73" fmla="*/ 797333 h 916391"/>
                <a:gd name="connsiteX74" fmla="*/ 155043 w 476649"/>
                <a:gd name="connsiteY74" fmla="*/ 792572 h 916391"/>
                <a:gd name="connsiteX75" fmla="*/ 163705 w 476649"/>
                <a:gd name="connsiteY75" fmla="*/ 780797 h 916391"/>
                <a:gd name="connsiteX76" fmla="*/ 164063 w 476649"/>
                <a:gd name="connsiteY76" fmla="*/ 780234 h 916391"/>
                <a:gd name="connsiteX77" fmla="*/ 164473 w 476649"/>
                <a:gd name="connsiteY77" fmla="*/ 779722 h 916391"/>
                <a:gd name="connsiteX78" fmla="*/ 168112 w 476649"/>
                <a:gd name="connsiteY78" fmla="*/ 774603 h 916391"/>
                <a:gd name="connsiteX79" fmla="*/ 181848 w 476649"/>
                <a:gd name="connsiteY79" fmla="*/ 761036 h 916391"/>
                <a:gd name="connsiteX80" fmla="*/ 185948 w 476649"/>
                <a:gd name="connsiteY80" fmla="*/ 744142 h 916391"/>
                <a:gd name="connsiteX81" fmla="*/ 162218 w 476649"/>
                <a:gd name="connsiteY81" fmla="*/ 737333 h 916391"/>
                <a:gd name="connsiteX82" fmla="*/ 145869 w 476649"/>
                <a:gd name="connsiteY82" fmla="*/ 698066 h 916391"/>
                <a:gd name="connsiteX83" fmla="*/ 162013 w 476649"/>
                <a:gd name="connsiteY83" fmla="*/ 680967 h 916391"/>
                <a:gd name="connsiteX84" fmla="*/ 167138 w 476649"/>
                <a:gd name="connsiteY84" fmla="*/ 673697 h 916391"/>
                <a:gd name="connsiteX85" fmla="*/ 181182 w 476649"/>
                <a:gd name="connsiteY85" fmla="*/ 667042 h 916391"/>
                <a:gd name="connsiteX86" fmla="*/ 189433 w 476649"/>
                <a:gd name="connsiteY86" fmla="*/ 661922 h 916391"/>
                <a:gd name="connsiteX87" fmla="*/ 190612 w 476649"/>
                <a:gd name="connsiteY87" fmla="*/ 660694 h 916391"/>
                <a:gd name="connsiteX88" fmla="*/ 196968 w 476649"/>
                <a:gd name="connsiteY88" fmla="*/ 643083 h 916391"/>
                <a:gd name="connsiteX89" fmla="*/ 206449 w 476649"/>
                <a:gd name="connsiteY89" fmla="*/ 616922 h 916391"/>
                <a:gd name="connsiteX90" fmla="*/ 212805 w 476649"/>
                <a:gd name="connsiteY90" fmla="*/ 608372 h 916391"/>
                <a:gd name="connsiteX91" fmla="*/ 213830 w 476649"/>
                <a:gd name="connsiteY91" fmla="*/ 598133 h 916391"/>
                <a:gd name="connsiteX92" fmla="*/ 227002 w 476649"/>
                <a:gd name="connsiteY92" fmla="*/ 606683 h 916391"/>
                <a:gd name="connsiteX93" fmla="*/ 236535 w 476649"/>
                <a:gd name="connsiteY93" fmla="*/ 586768 h 916391"/>
                <a:gd name="connsiteX94" fmla="*/ 220185 w 476649"/>
                <a:gd name="connsiteY94" fmla="*/ 591325 h 916391"/>
                <a:gd name="connsiteX95" fmla="*/ 207013 w 476649"/>
                <a:gd name="connsiteY95" fmla="*/ 584516 h 916391"/>
                <a:gd name="connsiteX96" fmla="*/ 203272 w 476649"/>
                <a:gd name="connsiteY96" fmla="*/ 565164 h 916391"/>
                <a:gd name="connsiteX97" fmla="*/ 202247 w 476649"/>
                <a:gd name="connsiteY97" fmla="*/ 541256 h 916391"/>
                <a:gd name="connsiteX98" fmla="*/ 240225 w 476649"/>
                <a:gd name="connsiteY98" fmla="*/ 552058 h 916391"/>
                <a:gd name="connsiteX99" fmla="*/ 267645 w 476649"/>
                <a:gd name="connsiteY99" fmla="*/ 537263 h 916391"/>
                <a:gd name="connsiteX100" fmla="*/ 269746 w 476649"/>
                <a:gd name="connsiteY100" fmla="*/ 512842 h 916391"/>
                <a:gd name="connsiteX101" fmla="*/ 268721 w 476649"/>
                <a:gd name="connsiteY101" fmla="*/ 494617 h 916391"/>
                <a:gd name="connsiteX102" fmla="*/ 277127 w 476649"/>
                <a:gd name="connsiteY102" fmla="*/ 484378 h 916391"/>
                <a:gd name="connsiteX103" fmla="*/ 316386 w 476649"/>
                <a:gd name="connsiteY103" fmla="*/ 484378 h 916391"/>
                <a:gd name="connsiteX104" fmla="*/ 323818 w 476649"/>
                <a:gd name="connsiteY104" fmla="*/ 480231 h 916391"/>
                <a:gd name="connsiteX105" fmla="*/ 354569 w 476649"/>
                <a:gd name="connsiteY105" fmla="*/ 467279 h 916391"/>
                <a:gd name="connsiteX106" fmla="*/ 374148 w 476649"/>
                <a:gd name="connsiteY106" fmla="*/ 456681 h 916391"/>
                <a:gd name="connsiteX107" fmla="*/ 378863 w 476649"/>
                <a:gd name="connsiteY107" fmla="*/ 453405 h 916391"/>
                <a:gd name="connsiteX108" fmla="*/ 379683 w 476649"/>
                <a:gd name="connsiteY108" fmla="*/ 450589 h 916391"/>
                <a:gd name="connsiteX109" fmla="*/ 391677 w 476649"/>
                <a:gd name="connsiteY109" fmla="*/ 434156 h 916391"/>
                <a:gd name="connsiteX110" fmla="*/ 400799 w 476649"/>
                <a:gd name="connsiteY110" fmla="*/ 429855 h 916391"/>
                <a:gd name="connsiteX111" fmla="*/ 405412 w 476649"/>
                <a:gd name="connsiteY111" fmla="*/ 422995 h 916391"/>
                <a:gd name="connsiteX112" fmla="*/ 395162 w 476649"/>
                <a:gd name="connsiteY112" fmla="*/ 405896 h 916391"/>
                <a:gd name="connsiteX113" fmla="*/ 390959 w 476649"/>
                <a:gd name="connsiteY113" fmla="*/ 383728 h 916391"/>
                <a:gd name="connsiteX114" fmla="*/ 377787 w 476649"/>
                <a:gd name="connsiteY114" fmla="*/ 368370 h 916391"/>
                <a:gd name="connsiteX115" fmla="*/ 360925 w 476649"/>
                <a:gd name="connsiteY115" fmla="*/ 350759 h 916391"/>
                <a:gd name="connsiteX116" fmla="*/ 369433 w 476649"/>
                <a:gd name="connsiteY116" fmla="*/ 349223 h 916391"/>
                <a:gd name="connsiteX117" fmla="*/ 371176 w 476649"/>
                <a:gd name="connsiteY117" fmla="*/ 338472 h 916391"/>
                <a:gd name="connsiteX118" fmla="*/ 364256 w 476649"/>
                <a:gd name="connsiteY118" fmla="*/ 323114 h 916391"/>
                <a:gd name="connsiteX119" fmla="*/ 370663 w 476649"/>
                <a:gd name="connsiteY119" fmla="*/ 289734 h 916391"/>
                <a:gd name="connsiteX120" fmla="*/ 378710 w 476649"/>
                <a:gd name="connsiteY120" fmla="*/ 245911 h 916391"/>
                <a:gd name="connsiteX121" fmla="*/ 407001 w 476649"/>
                <a:gd name="connsiteY121" fmla="*/ 204444 h 916391"/>
                <a:gd name="connsiteX122" fmla="*/ 448003 w 476649"/>
                <a:gd name="connsiteY122" fmla="*/ 157754 h 916391"/>
                <a:gd name="connsiteX123" fmla="*/ 476859 w 476649"/>
                <a:gd name="connsiteY123" fmla="*/ 140501 h 916391"/>
                <a:gd name="connsiteX124" fmla="*/ 472912 w 476649"/>
                <a:gd name="connsiteY124" fmla="*/ 99852 h 91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6649" h="916391">
                  <a:moveTo>
                    <a:pt x="472912" y="99852"/>
                  </a:moveTo>
                  <a:cubicBezTo>
                    <a:pt x="467787" y="98585"/>
                    <a:pt x="462479" y="98221"/>
                    <a:pt x="457229" y="98777"/>
                  </a:cubicBezTo>
                  <a:cubicBezTo>
                    <a:pt x="457173" y="99646"/>
                    <a:pt x="457173" y="100518"/>
                    <a:pt x="457229" y="101388"/>
                  </a:cubicBezTo>
                  <a:cubicBezTo>
                    <a:pt x="458664" y="112139"/>
                    <a:pt x="452103" y="139886"/>
                    <a:pt x="445133" y="139119"/>
                  </a:cubicBezTo>
                  <a:cubicBezTo>
                    <a:pt x="438162" y="138351"/>
                    <a:pt x="432269" y="150638"/>
                    <a:pt x="426528" y="149358"/>
                  </a:cubicBezTo>
                  <a:cubicBezTo>
                    <a:pt x="420788" y="148078"/>
                    <a:pt x="412998" y="158624"/>
                    <a:pt x="406027" y="153965"/>
                  </a:cubicBezTo>
                  <a:cubicBezTo>
                    <a:pt x="399057" y="149307"/>
                    <a:pt x="388909" y="155552"/>
                    <a:pt x="383220" y="151662"/>
                  </a:cubicBezTo>
                  <a:cubicBezTo>
                    <a:pt x="377531" y="147771"/>
                    <a:pt x="361079" y="150894"/>
                    <a:pt x="361079" y="146542"/>
                  </a:cubicBezTo>
                  <a:cubicBezTo>
                    <a:pt x="361079" y="142190"/>
                    <a:pt x="368920" y="143470"/>
                    <a:pt x="368920" y="129597"/>
                  </a:cubicBezTo>
                  <a:cubicBezTo>
                    <a:pt x="368920" y="115723"/>
                    <a:pt x="390344" y="100364"/>
                    <a:pt x="387474" y="94989"/>
                  </a:cubicBezTo>
                  <a:cubicBezTo>
                    <a:pt x="384604" y="89613"/>
                    <a:pt x="348214" y="78043"/>
                    <a:pt x="343191" y="71080"/>
                  </a:cubicBezTo>
                  <a:cubicBezTo>
                    <a:pt x="337161" y="62362"/>
                    <a:pt x="327395" y="56964"/>
                    <a:pt x="316796" y="56490"/>
                  </a:cubicBezTo>
                  <a:cubicBezTo>
                    <a:pt x="302497" y="54903"/>
                    <a:pt x="303214" y="47224"/>
                    <a:pt x="290401" y="38776"/>
                  </a:cubicBezTo>
                  <a:cubicBezTo>
                    <a:pt x="277203" y="28791"/>
                    <a:pt x="265991" y="16428"/>
                    <a:pt x="257343" y="2325"/>
                  </a:cubicBezTo>
                  <a:cubicBezTo>
                    <a:pt x="248630" y="1353"/>
                    <a:pt x="236330" y="-644"/>
                    <a:pt x="233869" y="2325"/>
                  </a:cubicBezTo>
                  <a:cubicBezTo>
                    <a:pt x="230333" y="6882"/>
                    <a:pt x="224746" y="27923"/>
                    <a:pt x="219775" y="17684"/>
                  </a:cubicBezTo>
                  <a:cubicBezTo>
                    <a:pt x="214804" y="7445"/>
                    <a:pt x="202913" y="7087"/>
                    <a:pt x="192355" y="5551"/>
                  </a:cubicBezTo>
                  <a:cubicBezTo>
                    <a:pt x="181797" y="4015"/>
                    <a:pt x="182514" y="-6582"/>
                    <a:pt x="171290" y="6319"/>
                  </a:cubicBezTo>
                  <a:cubicBezTo>
                    <a:pt x="166092" y="12091"/>
                    <a:pt x="160245" y="17245"/>
                    <a:pt x="153864" y="21677"/>
                  </a:cubicBezTo>
                  <a:cubicBezTo>
                    <a:pt x="153554" y="31866"/>
                    <a:pt x="151829" y="41963"/>
                    <a:pt x="148739" y="51678"/>
                  </a:cubicBezTo>
                  <a:cubicBezTo>
                    <a:pt x="145869" y="57104"/>
                    <a:pt x="122344" y="68623"/>
                    <a:pt x="121626" y="74767"/>
                  </a:cubicBezTo>
                  <a:cubicBezTo>
                    <a:pt x="120909" y="80910"/>
                    <a:pt x="124445" y="89408"/>
                    <a:pt x="120191" y="93248"/>
                  </a:cubicBezTo>
                  <a:cubicBezTo>
                    <a:pt x="115937" y="97088"/>
                    <a:pt x="130442" y="116337"/>
                    <a:pt x="122344" y="120996"/>
                  </a:cubicBezTo>
                  <a:cubicBezTo>
                    <a:pt x="114246" y="125654"/>
                    <a:pt x="128033" y="133282"/>
                    <a:pt x="123061" y="137941"/>
                  </a:cubicBezTo>
                  <a:cubicBezTo>
                    <a:pt x="118090" y="142600"/>
                    <a:pt x="108762" y="144853"/>
                    <a:pt x="108762" y="150228"/>
                  </a:cubicBezTo>
                  <a:cubicBezTo>
                    <a:pt x="108762" y="155603"/>
                    <a:pt x="108044" y="168709"/>
                    <a:pt x="101638" y="171781"/>
                  </a:cubicBezTo>
                  <a:cubicBezTo>
                    <a:pt x="95231" y="174853"/>
                    <a:pt x="90926" y="186423"/>
                    <a:pt x="90926" y="194870"/>
                  </a:cubicBezTo>
                  <a:cubicBezTo>
                    <a:pt x="90926" y="203317"/>
                    <a:pt x="80675" y="197942"/>
                    <a:pt x="84468" y="208744"/>
                  </a:cubicBezTo>
                  <a:cubicBezTo>
                    <a:pt x="88261" y="219546"/>
                    <a:pt x="92309" y="232601"/>
                    <a:pt x="84468" y="234904"/>
                  </a:cubicBezTo>
                  <a:cubicBezTo>
                    <a:pt x="76626" y="237208"/>
                    <a:pt x="78779" y="254922"/>
                    <a:pt x="74474" y="254922"/>
                  </a:cubicBezTo>
                  <a:cubicBezTo>
                    <a:pt x="70168" y="254922"/>
                    <a:pt x="68067" y="273403"/>
                    <a:pt x="74474" y="282669"/>
                  </a:cubicBezTo>
                  <a:cubicBezTo>
                    <a:pt x="79902" y="290077"/>
                    <a:pt x="82682" y="299092"/>
                    <a:pt x="82367" y="308267"/>
                  </a:cubicBezTo>
                  <a:cubicBezTo>
                    <a:pt x="82366" y="316714"/>
                    <a:pt x="90926" y="321322"/>
                    <a:pt x="88056" y="330588"/>
                  </a:cubicBezTo>
                  <a:cubicBezTo>
                    <a:pt x="85185" y="339854"/>
                    <a:pt x="86621" y="348302"/>
                    <a:pt x="81598" y="352141"/>
                  </a:cubicBezTo>
                  <a:cubicBezTo>
                    <a:pt x="76575" y="355981"/>
                    <a:pt x="80880" y="367500"/>
                    <a:pt x="74474" y="370623"/>
                  </a:cubicBezTo>
                  <a:cubicBezTo>
                    <a:pt x="68067" y="373746"/>
                    <a:pt x="79599" y="398319"/>
                    <a:pt x="74474" y="402978"/>
                  </a:cubicBezTo>
                  <a:cubicBezTo>
                    <a:pt x="69348" y="407637"/>
                    <a:pt x="56638" y="411425"/>
                    <a:pt x="56638" y="428575"/>
                  </a:cubicBezTo>
                  <a:cubicBezTo>
                    <a:pt x="56638" y="445726"/>
                    <a:pt x="59047" y="455094"/>
                    <a:pt x="57355" y="462466"/>
                  </a:cubicBezTo>
                  <a:cubicBezTo>
                    <a:pt x="55920" y="468610"/>
                    <a:pt x="64479" y="467074"/>
                    <a:pt x="63044" y="477057"/>
                  </a:cubicBezTo>
                  <a:cubicBezTo>
                    <a:pt x="61609" y="487040"/>
                    <a:pt x="50180" y="480948"/>
                    <a:pt x="49514" y="487296"/>
                  </a:cubicBezTo>
                  <a:cubicBezTo>
                    <a:pt x="48847" y="493644"/>
                    <a:pt x="52332" y="505778"/>
                    <a:pt x="48078" y="506546"/>
                  </a:cubicBezTo>
                  <a:cubicBezTo>
                    <a:pt x="43825" y="507313"/>
                    <a:pt x="41621" y="511665"/>
                    <a:pt x="41621" y="522723"/>
                  </a:cubicBezTo>
                  <a:cubicBezTo>
                    <a:pt x="41621" y="533781"/>
                    <a:pt x="35932" y="535010"/>
                    <a:pt x="35214" y="540385"/>
                  </a:cubicBezTo>
                  <a:cubicBezTo>
                    <a:pt x="34496" y="545761"/>
                    <a:pt x="40339" y="551956"/>
                    <a:pt x="40339" y="558099"/>
                  </a:cubicBezTo>
                  <a:cubicBezTo>
                    <a:pt x="40339" y="564242"/>
                    <a:pt x="43927" y="585079"/>
                    <a:pt x="38955" y="585847"/>
                  </a:cubicBezTo>
                  <a:cubicBezTo>
                    <a:pt x="33984" y="586614"/>
                    <a:pt x="31063" y="609703"/>
                    <a:pt x="35368" y="612775"/>
                  </a:cubicBezTo>
                  <a:cubicBezTo>
                    <a:pt x="39272" y="616313"/>
                    <a:pt x="40169" y="622096"/>
                    <a:pt x="37521" y="626649"/>
                  </a:cubicBezTo>
                  <a:cubicBezTo>
                    <a:pt x="35368" y="631257"/>
                    <a:pt x="47515" y="635864"/>
                    <a:pt x="41057" y="642827"/>
                  </a:cubicBezTo>
                  <a:cubicBezTo>
                    <a:pt x="34599" y="649789"/>
                    <a:pt x="39775" y="658646"/>
                    <a:pt x="48232" y="655881"/>
                  </a:cubicBezTo>
                  <a:cubicBezTo>
                    <a:pt x="55356" y="653578"/>
                    <a:pt x="59662" y="667452"/>
                    <a:pt x="51769" y="667452"/>
                  </a:cubicBezTo>
                  <a:cubicBezTo>
                    <a:pt x="43876" y="667452"/>
                    <a:pt x="36085" y="667452"/>
                    <a:pt x="42492" y="672827"/>
                  </a:cubicBezTo>
                  <a:cubicBezTo>
                    <a:pt x="48898" y="678202"/>
                    <a:pt x="55356" y="685933"/>
                    <a:pt x="46080" y="689772"/>
                  </a:cubicBezTo>
                  <a:cubicBezTo>
                    <a:pt x="36803" y="693612"/>
                    <a:pt x="44645" y="700523"/>
                    <a:pt x="42492" y="709790"/>
                  </a:cubicBezTo>
                  <a:cubicBezTo>
                    <a:pt x="40339" y="719056"/>
                    <a:pt x="48950" y="727503"/>
                    <a:pt x="41774" y="729807"/>
                  </a:cubicBezTo>
                  <a:cubicBezTo>
                    <a:pt x="34599" y="732111"/>
                    <a:pt x="44645" y="745985"/>
                    <a:pt x="34650" y="747520"/>
                  </a:cubicBezTo>
                  <a:cubicBezTo>
                    <a:pt x="24656" y="749056"/>
                    <a:pt x="31063" y="759039"/>
                    <a:pt x="24656" y="764466"/>
                  </a:cubicBezTo>
                  <a:cubicBezTo>
                    <a:pt x="18249" y="769893"/>
                    <a:pt x="33215" y="779057"/>
                    <a:pt x="25374" y="784432"/>
                  </a:cubicBezTo>
                  <a:cubicBezTo>
                    <a:pt x="17532" y="789807"/>
                    <a:pt x="23221" y="802146"/>
                    <a:pt x="15379" y="802146"/>
                  </a:cubicBezTo>
                  <a:cubicBezTo>
                    <a:pt x="7538" y="802146"/>
                    <a:pt x="3232" y="813716"/>
                    <a:pt x="2515" y="819091"/>
                  </a:cubicBezTo>
                  <a:cubicBezTo>
                    <a:pt x="1797" y="824467"/>
                    <a:pt x="-3174" y="835269"/>
                    <a:pt x="3232" y="842948"/>
                  </a:cubicBezTo>
                  <a:cubicBezTo>
                    <a:pt x="9639" y="850627"/>
                    <a:pt x="1797" y="856822"/>
                    <a:pt x="7486" y="859893"/>
                  </a:cubicBezTo>
                  <a:cubicBezTo>
                    <a:pt x="13175" y="862965"/>
                    <a:pt x="32498" y="858358"/>
                    <a:pt x="29628" y="867624"/>
                  </a:cubicBezTo>
                  <a:cubicBezTo>
                    <a:pt x="26757" y="876890"/>
                    <a:pt x="27526" y="896856"/>
                    <a:pt x="31063" y="896856"/>
                  </a:cubicBezTo>
                  <a:cubicBezTo>
                    <a:pt x="34599" y="896856"/>
                    <a:pt x="36803" y="908427"/>
                    <a:pt x="42492" y="907659"/>
                  </a:cubicBezTo>
                  <a:cubicBezTo>
                    <a:pt x="48181" y="906890"/>
                    <a:pt x="73910" y="903768"/>
                    <a:pt x="84622" y="906839"/>
                  </a:cubicBezTo>
                  <a:cubicBezTo>
                    <a:pt x="89490" y="908430"/>
                    <a:pt x="93903" y="911170"/>
                    <a:pt x="97486" y="914826"/>
                  </a:cubicBezTo>
                  <a:cubicBezTo>
                    <a:pt x="103585" y="911908"/>
                    <a:pt x="116962" y="921327"/>
                    <a:pt x="119986" y="918051"/>
                  </a:cubicBezTo>
                  <a:cubicBezTo>
                    <a:pt x="123010" y="914775"/>
                    <a:pt x="106814" y="899314"/>
                    <a:pt x="107327" y="894194"/>
                  </a:cubicBezTo>
                  <a:cubicBezTo>
                    <a:pt x="107839" y="889075"/>
                    <a:pt x="104713" y="880525"/>
                    <a:pt x="104713" y="874842"/>
                  </a:cubicBezTo>
                  <a:cubicBezTo>
                    <a:pt x="104713" y="869160"/>
                    <a:pt x="102048" y="856668"/>
                    <a:pt x="109479" y="850986"/>
                  </a:cubicBezTo>
                  <a:cubicBezTo>
                    <a:pt x="116091" y="845866"/>
                    <a:pt x="117218" y="840747"/>
                    <a:pt x="120806" y="840747"/>
                  </a:cubicBezTo>
                  <a:cubicBezTo>
                    <a:pt x="125341" y="835145"/>
                    <a:pt x="130617" y="830185"/>
                    <a:pt x="136489" y="826002"/>
                  </a:cubicBezTo>
                  <a:cubicBezTo>
                    <a:pt x="136682" y="824884"/>
                    <a:pt x="136819" y="823756"/>
                    <a:pt x="136899" y="822624"/>
                  </a:cubicBezTo>
                  <a:cubicBezTo>
                    <a:pt x="137361" y="810541"/>
                    <a:pt x="142025" y="805115"/>
                    <a:pt x="150379" y="797333"/>
                  </a:cubicBezTo>
                  <a:cubicBezTo>
                    <a:pt x="151842" y="795659"/>
                    <a:pt x="153399" y="794070"/>
                    <a:pt x="155043" y="792572"/>
                  </a:cubicBezTo>
                  <a:cubicBezTo>
                    <a:pt x="156890" y="787980"/>
                    <a:pt x="159869" y="783930"/>
                    <a:pt x="163705" y="780797"/>
                  </a:cubicBezTo>
                  <a:cubicBezTo>
                    <a:pt x="163799" y="780595"/>
                    <a:pt x="163919" y="780405"/>
                    <a:pt x="164063" y="780234"/>
                  </a:cubicBezTo>
                  <a:cubicBezTo>
                    <a:pt x="164063" y="780234"/>
                    <a:pt x="164063" y="780234"/>
                    <a:pt x="164473" y="779722"/>
                  </a:cubicBezTo>
                  <a:cubicBezTo>
                    <a:pt x="165601" y="777930"/>
                    <a:pt x="166831" y="776292"/>
                    <a:pt x="168112" y="774603"/>
                  </a:cubicBezTo>
                  <a:cubicBezTo>
                    <a:pt x="171921" y="769364"/>
                    <a:pt x="176561" y="764781"/>
                    <a:pt x="181848" y="761036"/>
                  </a:cubicBezTo>
                  <a:cubicBezTo>
                    <a:pt x="183577" y="755498"/>
                    <a:pt x="184947" y="749855"/>
                    <a:pt x="185948" y="744142"/>
                  </a:cubicBezTo>
                  <a:cubicBezTo>
                    <a:pt x="185948" y="738459"/>
                    <a:pt x="168010" y="739585"/>
                    <a:pt x="162218" y="737333"/>
                  </a:cubicBezTo>
                  <a:cubicBezTo>
                    <a:pt x="156427" y="735080"/>
                    <a:pt x="135311" y="719107"/>
                    <a:pt x="145869" y="698066"/>
                  </a:cubicBezTo>
                  <a:cubicBezTo>
                    <a:pt x="149432" y="690892"/>
                    <a:pt x="155052" y="684940"/>
                    <a:pt x="162013" y="680967"/>
                  </a:cubicBezTo>
                  <a:cubicBezTo>
                    <a:pt x="163290" y="678267"/>
                    <a:pt x="165024" y="675808"/>
                    <a:pt x="167138" y="673697"/>
                  </a:cubicBezTo>
                  <a:cubicBezTo>
                    <a:pt x="171017" y="670080"/>
                    <a:pt x="175924" y="667755"/>
                    <a:pt x="181182" y="667042"/>
                  </a:cubicBezTo>
                  <a:cubicBezTo>
                    <a:pt x="183625" y="664885"/>
                    <a:pt x="186415" y="663154"/>
                    <a:pt x="189433" y="661922"/>
                  </a:cubicBezTo>
                  <a:cubicBezTo>
                    <a:pt x="189743" y="661441"/>
                    <a:pt x="190144" y="661024"/>
                    <a:pt x="190612" y="660694"/>
                  </a:cubicBezTo>
                  <a:cubicBezTo>
                    <a:pt x="195738" y="657263"/>
                    <a:pt x="196968" y="651581"/>
                    <a:pt x="196968" y="643083"/>
                  </a:cubicBezTo>
                  <a:cubicBezTo>
                    <a:pt x="196968" y="633407"/>
                    <a:pt x="196968" y="618048"/>
                    <a:pt x="206449" y="616922"/>
                  </a:cubicBezTo>
                  <a:cubicBezTo>
                    <a:pt x="215931" y="615796"/>
                    <a:pt x="218596" y="610062"/>
                    <a:pt x="212805" y="608372"/>
                  </a:cubicBezTo>
                  <a:cubicBezTo>
                    <a:pt x="207013" y="606683"/>
                    <a:pt x="204348" y="599311"/>
                    <a:pt x="213830" y="598133"/>
                  </a:cubicBezTo>
                  <a:cubicBezTo>
                    <a:pt x="223311" y="596956"/>
                    <a:pt x="220185" y="606683"/>
                    <a:pt x="227002" y="606683"/>
                  </a:cubicBezTo>
                  <a:cubicBezTo>
                    <a:pt x="233818" y="606683"/>
                    <a:pt x="245504" y="594140"/>
                    <a:pt x="236535" y="586768"/>
                  </a:cubicBezTo>
                  <a:cubicBezTo>
                    <a:pt x="227565" y="579396"/>
                    <a:pt x="224900" y="590198"/>
                    <a:pt x="220185" y="591325"/>
                  </a:cubicBezTo>
                  <a:cubicBezTo>
                    <a:pt x="215470" y="592451"/>
                    <a:pt x="211728" y="584516"/>
                    <a:pt x="207013" y="584516"/>
                  </a:cubicBezTo>
                  <a:cubicBezTo>
                    <a:pt x="202298" y="584516"/>
                    <a:pt x="205424" y="570283"/>
                    <a:pt x="203272" y="565164"/>
                  </a:cubicBezTo>
                  <a:cubicBezTo>
                    <a:pt x="201119" y="560044"/>
                    <a:pt x="198146" y="547553"/>
                    <a:pt x="202247" y="541256"/>
                  </a:cubicBezTo>
                  <a:cubicBezTo>
                    <a:pt x="206347" y="534959"/>
                    <a:pt x="224388" y="550932"/>
                    <a:pt x="240225" y="552058"/>
                  </a:cubicBezTo>
                  <a:cubicBezTo>
                    <a:pt x="256062" y="553184"/>
                    <a:pt x="267645" y="543559"/>
                    <a:pt x="267645" y="537263"/>
                  </a:cubicBezTo>
                  <a:cubicBezTo>
                    <a:pt x="267645" y="530965"/>
                    <a:pt x="260265" y="519651"/>
                    <a:pt x="269746" y="512842"/>
                  </a:cubicBezTo>
                  <a:cubicBezTo>
                    <a:pt x="279228" y="506033"/>
                    <a:pt x="271335" y="503730"/>
                    <a:pt x="268721" y="494617"/>
                  </a:cubicBezTo>
                  <a:cubicBezTo>
                    <a:pt x="266107" y="485504"/>
                    <a:pt x="272924" y="479822"/>
                    <a:pt x="277127" y="484378"/>
                  </a:cubicBezTo>
                  <a:cubicBezTo>
                    <a:pt x="280202" y="487706"/>
                    <a:pt x="297320" y="487091"/>
                    <a:pt x="316386" y="484378"/>
                  </a:cubicBezTo>
                  <a:cubicBezTo>
                    <a:pt x="318637" y="482625"/>
                    <a:pt x="321143" y="481227"/>
                    <a:pt x="323818" y="480231"/>
                  </a:cubicBezTo>
                  <a:cubicBezTo>
                    <a:pt x="334068" y="476238"/>
                    <a:pt x="344319" y="472091"/>
                    <a:pt x="354569" y="467279"/>
                  </a:cubicBezTo>
                  <a:cubicBezTo>
                    <a:pt x="361329" y="464193"/>
                    <a:pt x="367870" y="460653"/>
                    <a:pt x="374148" y="456681"/>
                  </a:cubicBezTo>
                  <a:cubicBezTo>
                    <a:pt x="372918" y="457501"/>
                    <a:pt x="376762" y="454992"/>
                    <a:pt x="378863" y="453405"/>
                  </a:cubicBezTo>
                  <a:cubicBezTo>
                    <a:pt x="378913" y="452416"/>
                    <a:pt x="379194" y="451451"/>
                    <a:pt x="379683" y="450589"/>
                  </a:cubicBezTo>
                  <a:cubicBezTo>
                    <a:pt x="380921" y="443553"/>
                    <a:pt x="385349" y="437485"/>
                    <a:pt x="391677" y="434156"/>
                  </a:cubicBezTo>
                  <a:cubicBezTo>
                    <a:pt x="394649" y="432569"/>
                    <a:pt x="397724" y="431186"/>
                    <a:pt x="400799" y="429855"/>
                  </a:cubicBezTo>
                  <a:cubicBezTo>
                    <a:pt x="402460" y="427653"/>
                    <a:pt x="404000" y="425363"/>
                    <a:pt x="405412" y="422995"/>
                  </a:cubicBezTo>
                  <a:cubicBezTo>
                    <a:pt x="409102" y="416135"/>
                    <a:pt x="405925" y="407637"/>
                    <a:pt x="395162" y="405896"/>
                  </a:cubicBezTo>
                  <a:cubicBezTo>
                    <a:pt x="384398" y="404156"/>
                    <a:pt x="384911" y="391152"/>
                    <a:pt x="390959" y="383728"/>
                  </a:cubicBezTo>
                  <a:cubicBezTo>
                    <a:pt x="397007" y="376305"/>
                    <a:pt x="387781" y="369496"/>
                    <a:pt x="377787" y="368370"/>
                  </a:cubicBezTo>
                  <a:cubicBezTo>
                    <a:pt x="367793" y="367244"/>
                    <a:pt x="352161" y="359872"/>
                    <a:pt x="360925" y="350759"/>
                  </a:cubicBezTo>
                  <a:cubicBezTo>
                    <a:pt x="365230" y="346356"/>
                    <a:pt x="367332" y="347226"/>
                    <a:pt x="369433" y="349223"/>
                  </a:cubicBezTo>
                  <a:cubicBezTo>
                    <a:pt x="370919" y="344872"/>
                    <a:pt x="372406" y="339752"/>
                    <a:pt x="371176" y="338472"/>
                  </a:cubicBezTo>
                  <a:cubicBezTo>
                    <a:pt x="369074" y="336168"/>
                    <a:pt x="363744" y="339035"/>
                    <a:pt x="364256" y="323114"/>
                  </a:cubicBezTo>
                  <a:cubicBezTo>
                    <a:pt x="364769" y="307192"/>
                    <a:pt x="370150" y="310468"/>
                    <a:pt x="370663" y="289734"/>
                  </a:cubicBezTo>
                  <a:cubicBezTo>
                    <a:pt x="371176" y="269001"/>
                    <a:pt x="378710" y="256867"/>
                    <a:pt x="378710" y="245911"/>
                  </a:cubicBezTo>
                  <a:cubicBezTo>
                    <a:pt x="378710" y="234956"/>
                    <a:pt x="396853" y="222311"/>
                    <a:pt x="407001" y="204444"/>
                  </a:cubicBezTo>
                  <a:cubicBezTo>
                    <a:pt x="417989" y="186722"/>
                    <a:pt x="431845" y="170945"/>
                    <a:pt x="448003" y="157754"/>
                  </a:cubicBezTo>
                  <a:cubicBezTo>
                    <a:pt x="457075" y="151405"/>
                    <a:pt x="474706" y="146235"/>
                    <a:pt x="476859" y="140501"/>
                  </a:cubicBezTo>
                  <a:cubicBezTo>
                    <a:pt x="479011" y="134767"/>
                    <a:pt x="477166" y="102156"/>
                    <a:pt x="472912" y="99852"/>
                  </a:cubicBezTo>
                  <a:close/>
                </a:path>
              </a:pathLst>
            </a:custGeom>
            <a:grpFill/>
            <a:ln w="3841" cap="flat">
              <a:solidFill>
                <a:srgbClr val="FFFFFF"/>
              </a:solidFill>
              <a:prstDash val="solid"/>
              <a:miter/>
            </a:ln>
          </p:spPr>
          <p:txBody>
            <a:bodyPr rtlCol="0" anchor="ctr"/>
            <a:lstStyle/>
            <a:p>
              <a:endParaRPr lang="en-US" sz="1350"/>
            </a:p>
          </p:txBody>
        </p:sp>
        <p:sp>
          <p:nvSpPr>
            <p:cNvPr id="438" name="Freeform 437">
              <a:extLst>
                <a:ext uri="{FF2B5EF4-FFF2-40B4-BE49-F238E27FC236}">
                  <a16:creationId xmlns:a16="http://schemas.microsoft.com/office/drawing/2014/main" id="{7A3DF128-8BAD-6C4A-8129-708361A1DB44}"/>
                </a:ext>
              </a:extLst>
            </p:cNvPr>
            <p:cNvSpPr/>
            <p:nvPr/>
          </p:nvSpPr>
          <p:spPr>
            <a:xfrm>
              <a:off x="3208539" y="6210329"/>
              <a:ext cx="82004" cy="87032"/>
            </a:xfrm>
            <a:custGeom>
              <a:avLst/>
              <a:gdLst>
                <a:gd name="connsiteX0" fmla="*/ 66572 w 82004"/>
                <a:gd name="connsiteY0" fmla="*/ 70188 h 87031"/>
                <a:gd name="connsiteX1" fmla="*/ 61960 w 82004"/>
                <a:gd name="connsiteY1" fmla="*/ 69113 h 87031"/>
                <a:gd name="connsiteX2" fmla="*/ 38640 w 82004"/>
                <a:gd name="connsiteY2" fmla="*/ 64967 h 87031"/>
                <a:gd name="connsiteX3" fmla="*/ 17011 w 82004"/>
                <a:gd name="connsiteY3" fmla="*/ 36605 h 87031"/>
                <a:gd name="connsiteX4" fmla="*/ 16140 w 82004"/>
                <a:gd name="connsiteY4" fmla="*/ 32253 h 87031"/>
                <a:gd name="connsiteX5" fmla="*/ 8042 w 82004"/>
                <a:gd name="connsiteY5" fmla="*/ 24676 h 87031"/>
                <a:gd name="connsiteX6" fmla="*/ 10143 w 82004"/>
                <a:gd name="connsiteY6" fmla="*/ 13874 h 87031"/>
                <a:gd name="connsiteX7" fmla="*/ 1789 w 82004"/>
                <a:gd name="connsiteY7" fmla="*/ 0 h 87031"/>
                <a:gd name="connsiteX8" fmla="*/ 1789 w 82004"/>
                <a:gd name="connsiteY8" fmla="*/ 84472 h 87031"/>
                <a:gd name="connsiteX9" fmla="*/ 41868 w 82004"/>
                <a:gd name="connsiteY9" fmla="*/ 86724 h 87031"/>
                <a:gd name="connsiteX10" fmla="*/ 52683 w 82004"/>
                <a:gd name="connsiteY10" fmla="*/ 86724 h 87031"/>
                <a:gd name="connsiteX11" fmla="*/ 82256 w 82004"/>
                <a:gd name="connsiteY11" fmla="*/ 78226 h 87031"/>
                <a:gd name="connsiteX12" fmla="*/ 66572 w 82004"/>
                <a:gd name="connsiteY12" fmla="*/ 70188 h 8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004" h="87031">
                  <a:moveTo>
                    <a:pt x="66572" y="70188"/>
                  </a:moveTo>
                  <a:cubicBezTo>
                    <a:pt x="64987" y="70078"/>
                    <a:pt x="63430" y="69715"/>
                    <a:pt x="61960" y="69113"/>
                  </a:cubicBezTo>
                  <a:cubicBezTo>
                    <a:pt x="53943" y="70857"/>
                    <a:pt x="45561" y="69366"/>
                    <a:pt x="38640" y="64967"/>
                  </a:cubicBezTo>
                  <a:cubicBezTo>
                    <a:pt x="28435" y="58218"/>
                    <a:pt x="20813" y="48224"/>
                    <a:pt x="17011" y="36605"/>
                  </a:cubicBezTo>
                  <a:cubicBezTo>
                    <a:pt x="16578" y="35186"/>
                    <a:pt x="16286" y="33729"/>
                    <a:pt x="16140" y="32253"/>
                  </a:cubicBezTo>
                  <a:cubicBezTo>
                    <a:pt x="13526" y="27134"/>
                    <a:pt x="15422" y="23345"/>
                    <a:pt x="8042" y="24676"/>
                  </a:cubicBezTo>
                  <a:cubicBezTo>
                    <a:pt x="-1491" y="26366"/>
                    <a:pt x="4864" y="16741"/>
                    <a:pt x="10143" y="13874"/>
                  </a:cubicBezTo>
                  <a:cubicBezTo>
                    <a:pt x="15422" y="11007"/>
                    <a:pt x="8247" y="1536"/>
                    <a:pt x="1789" y="0"/>
                  </a:cubicBezTo>
                  <a:cubicBezTo>
                    <a:pt x="1071" y="15359"/>
                    <a:pt x="-1850" y="83806"/>
                    <a:pt x="1789" y="84472"/>
                  </a:cubicBezTo>
                  <a:cubicBezTo>
                    <a:pt x="5428" y="85137"/>
                    <a:pt x="33617" y="80939"/>
                    <a:pt x="41868" y="86724"/>
                  </a:cubicBezTo>
                  <a:cubicBezTo>
                    <a:pt x="45046" y="87800"/>
                    <a:pt x="49403" y="90564"/>
                    <a:pt x="52683" y="86724"/>
                  </a:cubicBezTo>
                  <a:cubicBezTo>
                    <a:pt x="57808" y="80479"/>
                    <a:pt x="73799" y="83909"/>
                    <a:pt x="82256" y="78226"/>
                  </a:cubicBezTo>
                  <a:cubicBezTo>
                    <a:pt x="90712" y="72544"/>
                    <a:pt x="79744" y="70752"/>
                    <a:pt x="66572" y="70188"/>
                  </a:cubicBezTo>
                  <a:close/>
                </a:path>
              </a:pathLst>
            </a:custGeom>
            <a:grpFill/>
            <a:ln w="3841" cap="flat">
              <a:solidFill>
                <a:srgbClr val="FFFFFF"/>
              </a:solidFill>
              <a:prstDash val="solid"/>
              <a:miter/>
            </a:ln>
          </p:spPr>
          <p:txBody>
            <a:bodyPr rtlCol="0" anchor="ctr"/>
            <a:lstStyle/>
            <a:p>
              <a:endParaRPr lang="en-US" sz="1350"/>
            </a:p>
          </p:txBody>
        </p:sp>
        <p:sp>
          <p:nvSpPr>
            <p:cNvPr id="439" name="Freeform 438">
              <a:extLst>
                <a:ext uri="{FF2B5EF4-FFF2-40B4-BE49-F238E27FC236}">
                  <a16:creationId xmlns:a16="http://schemas.microsoft.com/office/drawing/2014/main" id="{10E24786-6DAC-9E4A-B180-7FB4F67813D7}"/>
                </a:ext>
              </a:extLst>
            </p:cNvPr>
            <p:cNvSpPr/>
            <p:nvPr/>
          </p:nvSpPr>
          <p:spPr>
            <a:xfrm>
              <a:off x="3051137" y="5163394"/>
              <a:ext cx="194760" cy="1141649"/>
            </a:xfrm>
            <a:custGeom>
              <a:avLst/>
              <a:gdLst>
                <a:gd name="connsiteX0" fmla="*/ 159345 w 194760"/>
                <a:gd name="connsiteY0" fmla="*/ 1131407 h 1141649"/>
                <a:gd name="connsiteX1" fmla="*/ 159345 w 194760"/>
                <a:gd name="connsiteY1" fmla="*/ 1046935 h 1141649"/>
                <a:gd name="connsiteX2" fmla="*/ 157653 w 194760"/>
                <a:gd name="connsiteY2" fmla="*/ 1046577 h 1141649"/>
                <a:gd name="connsiteX3" fmla="*/ 138126 w 194760"/>
                <a:gd name="connsiteY3" fmla="*/ 1036901 h 1141649"/>
                <a:gd name="connsiteX4" fmla="*/ 140945 w 194760"/>
                <a:gd name="connsiteY4" fmla="*/ 1033113 h 1141649"/>
                <a:gd name="connsiteX5" fmla="*/ 128080 w 194760"/>
                <a:gd name="connsiteY5" fmla="*/ 1025126 h 1141649"/>
                <a:gd name="connsiteX6" fmla="*/ 85951 w 194760"/>
                <a:gd name="connsiteY6" fmla="*/ 1025945 h 1141649"/>
                <a:gd name="connsiteX7" fmla="*/ 74521 w 194760"/>
                <a:gd name="connsiteY7" fmla="*/ 1015143 h 1141649"/>
                <a:gd name="connsiteX8" fmla="*/ 73086 w 194760"/>
                <a:gd name="connsiteY8" fmla="*/ 985911 h 1141649"/>
                <a:gd name="connsiteX9" fmla="*/ 50945 w 194760"/>
                <a:gd name="connsiteY9" fmla="*/ 978180 h 1141649"/>
                <a:gd name="connsiteX10" fmla="*/ 46691 w 194760"/>
                <a:gd name="connsiteY10" fmla="*/ 961235 h 1141649"/>
                <a:gd name="connsiteX11" fmla="*/ 45974 w 194760"/>
                <a:gd name="connsiteY11" fmla="*/ 937378 h 1141649"/>
                <a:gd name="connsiteX12" fmla="*/ 58838 w 194760"/>
                <a:gd name="connsiteY12" fmla="*/ 920432 h 1141649"/>
                <a:gd name="connsiteX13" fmla="*/ 68832 w 194760"/>
                <a:gd name="connsiteY13" fmla="*/ 902719 h 1141649"/>
                <a:gd name="connsiteX14" fmla="*/ 68115 w 194760"/>
                <a:gd name="connsiteY14" fmla="*/ 882753 h 1141649"/>
                <a:gd name="connsiteX15" fmla="*/ 78109 w 194760"/>
                <a:gd name="connsiteY15" fmla="*/ 865807 h 1141649"/>
                <a:gd name="connsiteX16" fmla="*/ 85233 w 194760"/>
                <a:gd name="connsiteY16" fmla="*/ 848094 h 1141649"/>
                <a:gd name="connsiteX17" fmla="*/ 85951 w 194760"/>
                <a:gd name="connsiteY17" fmla="*/ 828076 h 1141649"/>
                <a:gd name="connsiteX18" fmla="*/ 89538 w 194760"/>
                <a:gd name="connsiteY18" fmla="*/ 808059 h 1141649"/>
                <a:gd name="connsiteX19" fmla="*/ 85951 w 194760"/>
                <a:gd name="connsiteY19" fmla="*/ 791114 h 1141649"/>
                <a:gd name="connsiteX20" fmla="*/ 95227 w 194760"/>
                <a:gd name="connsiteY20" fmla="*/ 785738 h 1141649"/>
                <a:gd name="connsiteX21" fmla="*/ 91691 w 194760"/>
                <a:gd name="connsiteY21" fmla="*/ 774168 h 1141649"/>
                <a:gd name="connsiteX22" fmla="*/ 84516 w 194760"/>
                <a:gd name="connsiteY22" fmla="*/ 761113 h 1141649"/>
                <a:gd name="connsiteX23" fmla="*/ 80979 w 194760"/>
                <a:gd name="connsiteY23" fmla="*/ 744936 h 1141649"/>
                <a:gd name="connsiteX24" fmla="*/ 78826 w 194760"/>
                <a:gd name="connsiteY24" fmla="*/ 731062 h 1141649"/>
                <a:gd name="connsiteX25" fmla="*/ 82414 w 194760"/>
                <a:gd name="connsiteY25" fmla="*/ 704133 h 1141649"/>
                <a:gd name="connsiteX26" fmla="*/ 83798 w 194760"/>
                <a:gd name="connsiteY26" fmla="*/ 676385 h 1141649"/>
                <a:gd name="connsiteX27" fmla="*/ 78673 w 194760"/>
                <a:gd name="connsiteY27" fmla="*/ 658672 h 1141649"/>
                <a:gd name="connsiteX28" fmla="*/ 85079 w 194760"/>
                <a:gd name="connsiteY28" fmla="*/ 641010 h 1141649"/>
                <a:gd name="connsiteX29" fmla="*/ 91537 w 194760"/>
                <a:gd name="connsiteY29" fmla="*/ 624832 h 1141649"/>
                <a:gd name="connsiteX30" fmla="*/ 92972 w 194760"/>
                <a:gd name="connsiteY30" fmla="*/ 605583 h 1141649"/>
                <a:gd name="connsiteX31" fmla="*/ 106503 w 194760"/>
                <a:gd name="connsiteY31" fmla="*/ 595344 h 1141649"/>
                <a:gd name="connsiteX32" fmla="*/ 100814 w 194760"/>
                <a:gd name="connsiteY32" fmla="*/ 580753 h 1141649"/>
                <a:gd name="connsiteX33" fmla="*/ 100096 w 194760"/>
                <a:gd name="connsiteY33" fmla="*/ 546862 h 1141649"/>
                <a:gd name="connsiteX34" fmla="*/ 117932 w 194760"/>
                <a:gd name="connsiteY34" fmla="*/ 521265 h 1141649"/>
                <a:gd name="connsiteX35" fmla="*/ 117932 w 194760"/>
                <a:gd name="connsiteY35" fmla="*/ 488909 h 1141649"/>
                <a:gd name="connsiteX36" fmla="*/ 125057 w 194760"/>
                <a:gd name="connsiteY36" fmla="*/ 470428 h 1141649"/>
                <a:gd name="connsiteX37" fmla="*/ 131514 w 194760"/>
                <a:gd name="connsiteY37" fmla="*/ 448875 h 1141649"/>
                <a:gd name="connsiteX38" fmla="*/ 125825 w 194760"/>
                <a:gd name="connsiteY38" fmla="*/ 426554 h 1141649"/>
                <a:gd name="connsiteX39" fmla="*/ 117932 w 194760"/>
                <a:gd name="connsiteY39" fmla="*/ 400956 h 1141649"/>
                <a:gd name="connsiteX40" fmla="*/ 117932 w 194760"/>
                <a:gd name="connsiteY40" fmla="*/ 373209 h 1141649"/>
                <a:gd name="connsiteX41" fmla="*/ 127927 w 194760"/>
                <a:gd name="connsiteY41" fmla="*/ 353191 h 1141649"/>
                <a:gd name="connsiteX42" fmla="*/ 127927 w 194760"/>
                <a:gd name="connsiteY42" fmla="*/ 327031 h 1141649"/>
                <a:gd name="connsiteX43" fmla="*/ 134385 w 194760"/>
                <a:gd name="connsiteY43" fmla="*/ 313157 h 1141649"/>
                <a:gd name="connsiteX44" fmla="*/ 145096 w 194760"/>
                <a:gd name="connsiteY44" fmla="*/ 290068 h 1141649"/>
                <a:gd name="connsiteX45" fmla="*/ 152221 w 194760"/>
                <a:gd name="connsiteY45" fmla="*/ 268515 h 1141649"/>
                <a:gd name="connsiteX46" fmla="*/ 166520 w 194760"/>
                <a:gd name="connsiteY46" fmla="*/ 256228 h 1141649"/>
                <a:gd name="connsiteX47" fmla="*/ 165802 w 194760"/>
                <a:gd name="connsiteY47" fmla="*/ 239283 h 1141649"/>
                <a:gd name="connsiteX48" fmla="*/ 163650 w 194760"/>
                <a:gd name="connsiteY48" fmla="*/ 211535 h 1141649"/>
                <a:gd name="connsiteX49" fmla="*/ 165085 w 194760"/>
                <a:gd name="connsiteY49" fmla="*/ 193053 h 1141649"/>
                <a:gd name="connsiteX50" fmla="*/ 192198 w 194760"/>
                <a:gd name="connsiteY50" fmla="*/ 169964 h 1141649"/>
                <a:gd name="connsiteX51" fmla="*/ 197323 w 194760"/>
                <a:gd name="connsiteY51" fmla="*/ 139964 h 1141649"/>
                <a:gd name="connsiteX52" fmla="*/ 182357 w 194760"/>
                <a:gd name="connsiteY52" fmla="*/ 145084 h 1141649"/>
                <a:gd name="connsiteX53" fmla="*/ 176770 w 194760"/>
                <a:gd name="connsiteY53" fmla="*/ 117029 h 1141649"/>
                <a:gd name="connsiteX54" fmla="*/ 168314 w 194760"/>
                <a:gd name="connsiteY54" fmla="*/ 93530 h 1141649"/>
                <a:gd name="connsiteX55" fmla="*/ 159857 w 194760"/>
                <a:gd name="connsiteY55" fmla="*/ 72284 h 1141649"/>
                <a:gd name="connsiteX56" fmla="*/ 164982 w 194760"/>
                <a:gd name="connsiteY56" fmla="*/ 54110 h 1141649"/>
                <a:gd name="connsiteX57" fmla="*/ 155091 w 194760"/>
                <a:gd name="connsiteY57" fmla="*/ 39673 h 1141649"/>
                <a:gd name="connsiteX58" fmla="*/ 149453 w 194760"/>
                <a:gd name="connsiteY58" fmla="*/ 12386 h 1141649"/>
                <a:gd name="connsiteX59" fmla="*/ 138946 w 194760"/>
                <a:gd name="connsiteY59" fmla="*/ 1021 h 1141649"/>
                <a:gd name="connsiteX60" fmla="*/ 129106 w 194760"/>
                <a:gd name="connsiteY60" fmla="*/ 21499 h 1141649"/>
                <a:gd name="connsiteX61" fmla="*/ 123980 w 194760"/>
                <a:gd name="connsiteY61" fmla="*/ 25543 h 1141649"/>
                <a:gd name="connsiteX62" fmla="*/ 124236 w 194760"/>
                <a:gd name="connsiteY62" fmla="*/ 48632 h 1141649"/>
                <a:gd name="connsiteX63" fmla="*/ 125774 w 194760"/>
                <a:gd name="connsiteY63" fmla="*/ 114571 h 1141649"/>
                <a:gd name="connsiteX64" fmla="*/ 116292 w 194760"/>
                <a:gd name="connsiteY64" fmla="*/ 153223 h 1141649"/>
                <a:gd name="connsiteX65" fmla="*/ 119470 w 194760"/>
                <a:gd name="connsiteY65" fmla="*/ 168019 h 1141649"/>
                <a:gd name="connsiteX66" fmla="*/ 116805 w 194760"/>
                <a:gd name="connsiteY66" fmla="*/ 202166 h 1141649"/>
                <a:gd name="connsiteX67" fmla="*/ 106298 w 194760"/>
                <a:gd name="connsiteY67" fmla="*/ 260733 h 1141649"/>
                <a:gd name="connsiteX68" fmla="*/ 99943 w 194760"/>
                <a:gd name="connsiteY68" fmla="*/ 287457 h 1141649"/>
                <a:gd name="connsiteX69" fmla="*/ 101275 w 194760"/>
                <a:gd name="connsiteY69" fmla="*/ 323293 h 1141649"/>
                <a:gd name="connsiteX70" fmla="*/ 97278 w 194760"/>
                <a:gd name="connsiteY70" fmla="*/ 334812 h 1141649"/>
                <a:gd name="connsiteX71" fmla="*/ 98354 w 194760"/>
                <a:gd name="connsiteY71" fmla="*/ 340393 h 1141649"/>
                <a:gd name="connsiteX72" fmla="*/ 89385 w 194760"/>
                <a:gd name="connsiteY72" fmla="*/ 368294 h 1141649"/>
                <a:gd name="connsiteX73" fmla="*/ 89385 w 194760"/>
                <a:gd name="connsiteY73" fmla="*/ 424608 h 1141649"/>
                <a:gd name="connsiteX74" fmla="*/ 84259 w 194760"/>
                <a:gd name="connsiteY74" fmla="*/ 442219 h 1141649"/>
                <a:gd name="connsiteX75" fmla="*/ 78570 w 194760"/>
                <a:gd name="connsiteY75" fmla="*/ 462237 h 1141649"/>
                <a:gd name="connsiteX76" fmla="*/ 46947 w 194760"/>
                <a:gd name="connsiteY76" fmla="*/ 571743 h 1141649"/>
                <a:gd name="connsiteX77" fmla="*/ 44692 w 194760"/>
                <a:gd name="connsiteY77" fmla="*/ 574968 h 1141649"/>
                <a:gd name="connsiteX78" fmla="*/ 46332 w 194760"/>
                <a:gd name="connsiteY78" fmla="*/ 600566 h 1141649"/>
                <a:gd name="connsiteX79" fmla="*/ 47357 w 194760"/>
                <a:gd name="connsiteY79" fmla="*/ 626727 h 1141649"/>
                <a:gd name="connsiteX80" fmla="*/ 39977 w 194760"/>
                <a:gd name="connsiteY80" fmla="*/ 648331 h 1141649"/>
                <a:gd name="connsiteX81" fmla="*/ 36799 w 194760"/>
                <a:gd name="connsiteY81" fmla="*/ 678485 h 1141649"/>
                <a:gd name="connsiteX82" fmla="*/ 34698 w 194760"/>
                <a:gd name="connsiteY82" fmla="*/ 693843 h 1141649"/>
                <a:gd name="connsiteX83" fmla="*/ 24447 w 194760"/>
                <a:gd name="connsiteY83" fmla="*/ 721693 h 1141649"/>
                <a:gd name="connsiteX84" fmla="*/ 35569 w 194760"/>
                <a:gd name="connsiteY84" fmla="*/ 738741 h 1141649"/>
                <a:gd name="connsiteX85" fmla="*/ 46127 w 194760"/>
                <a:gd name="connsiteY85" fmla="*/ 692666 h 1141649"/>
                <a:gd name="connsiteX86" fmla="*/ 55045 w 194760"/>
                <a:gd name="connsiteY86" fmla="*/ 682990 h 1141649"/>
                <a:gd name="connsiteX87" fmla="*/ 61401 w 194760"/>
                <a:gd name="connsiteY87" fmla="*/ 692666 h 1141649"/>
                <a:gd name="connsiteX88" fmla="*/ 62990 w 194760"/>
                <a:gd name="connsiteY88" fmla="*/ 704031 h 1141649"/>
                <a:gd name="connsiteX89" fmla="*/ 60888 w 194760"/>
                <a:gd name="connsiteY89" fmla="*/ 725635 h 1141649"/>
                <a:gd name="connsiteX90" fmla="*/ 55045 w 194760"/>
                <a:gd name="connsiteY90" fmla="*/ 746113 h 1141649"/>
                <a:gd name="connsiteX91" fmla="*/ 50843 w 194760"/>
                <a:gd name="connsiteY91" fmla="*/ 762598 h 1141649"/>
                <a:gd name="connsiteX92" fmla="*/ 51919 w 194760"/>
                <a:gd name="connsiteY92" fmla="*/ 775090 h 1141649"/>
                <a:gd name="connsiteX93" fmla="*/ 51355 w 194760"/>
                <a:gd name="connsiteY93" fmla="*/ 785943 h 1141649"/>
                <a:gd name="connsiteX94" fmla="*/ 52432 w 194760"/>
                <a:gd name="connsiteY94" fmla="*/ 801301 h 1141649"/>
                <a:gd name="connsiteX95" fmla="*/ 40285 w 194760"/>
                <a:gd name="connsiteY95" fmla="*/ 808674 h 1141649"/>
                <a:gd name="connsiteX96" fmla="*/ 42386 w 194760"/>
                <a:gd name="connsiteY96" fmla="*/ 825722 h 1141649"/>
                <a:gd name="connsiteX97" fmla="*/ 27010 w 194760"/>
                <a:gd name="connsiteY97" fmla="*/ 818913 h 1141649"/>
                <a:gd name="connsiteX98" fmla="*/ 37568 w 194760"/>
                <a:gd name="connsiteY98" fmla="*/ 801864 h 1141649"/>
                <a:gd name="connsiteX99" fmla="*/ 24909 w 194760"/>
                <a:gd name="connsiteY99" fmla="*/ 783076 h 1141649"/>
                <a:gd name="connsiteX100" fmla="*/ 32802 w 194760"/>
                <a:gd name="connsiteY100" fmla="*/ 803554 h 1141649"/>
                <a:gd name="connsiteX101" fmla="*/ 20142 w 194760"/>
                <a:gd name="connsiteY101" fmla="*/ 809800 h 1141649"/>
                <a:gd name="connsiteX102" fmla="*/ 6458 w 194760"/>
                <a:gd name="connsiteY102" fmla="*/ 820602 h 1141649"/>
                <a:gd name="connsiteX103" fmla="*/ 7483 w 194760"/>
                <a:gd name="connsiteY103" fmla="*/ 833145 h 1141649"/>
                <a:gd name="connsiteX104" fmla="*/ 359 w 194760"/>
                <a:gd name="connsiteY104" fmla="*/ 837496 h 1141649"/>
                <a:gd name="connsiteX105" fmla="*/ 1025 w 194760"/>
                <a:gd name="connsiteY105" fmla="*/ 845380 h 1141649"/>
                <a:gd name="connsiteX106" fmla="*/ 9101 w 194760"/>
                <a:gd name="connsiteY106" fmla="*/ 848193 h 1141649"/>
                <a:gd name="connsiteX107" fmla="*/ 9584 w 194760"/>
                <a:gd name="connsiteY107" fmla="*/ 849630 h 1141649"/>
                <a:gd name="connsiteX108" fmla="*/ 23320 w 194760"/>
                <a:gd name="connsiteY108" fmla="*/ 851319 h 1141649"/>
                <a:gd name="connsiteX109" fmla="*/ 25421 w 194760"/>
                <a:gd name="connsiteY109" fmla="*/ 864374 h 1141649"/>
                <a:gd name="connsiteX110" fmla="*/ 18041 w 194760"/>
                <a:gd name="connsiteY110" fmla="*/ 880295 h 1141649"/>
                <a:gd name="connsiteX111" fmla="*/ 40182 w 194760"/>
                <a:gd name="connsiteY111" fmla="*/ 882599 h 1141649"/>
                <a:gd name="connsiteX112" fmla="*/ 40746 w 194760"/>
                <a:gd name="connsiteY112" fmla="*/ 892838 h 1141649"/>
                <a:gd name="connsiteX113" fmla="*/ 24909 w 194760"/>
                <a:gd name="connsiteY113" fmla="*/ 888845 h 1141649"/>
                <a:gd name="connsiteX114" fmla="*/ 10660 w 194760"/>
                <a:gd name="connsiteY114" fmla="*/ 889971 h 1141649"/>
                <a:gd name="connsiteX115" fmla="*/ 974 w 194760"/>
                <a:gd name="connsiteY115" fmla="*/ 892992 h 1141649"/>
                <a:gd name="connsiteX116" fmla="*/ 7124 w 194760"/>
                <a:gd name="connsiteY116" fmla="*/ 914647 h 1141649"/>
                <a:gd name="connsiteX117" fmla="*/ 15427 w 194760"/>
                <a:gd name="connsiteY117" fmla="*/ 907633 h 1141649"/>
                <a:gd name="connsiteX118" fmla="*/ 25421 w 194760"/>
                <a:gd name="connsiteY118" fmla="*/ 908760 h 1141649"/>
                <a:gd name="connsiteX119" fmla="*/ 13274 w 194760"/>
                <a:gd name="connsiteY119" fmla="*/ 919562 h 1141649"/>
                <a:gd name="connsiteX120" fmla="*/ 3024 w 194760"/>
                <a:gd name="connsiteY120" fmla="*/ 932719 h 1141649"/>
                <a:gd name="connsiteX121" fmla="*/ 513 w 194760"/>
                <a:gd name="connsiteY121" fmla="*/ 938299 h 1141649"/>
                <a:gd name="connsiteX122" fmla="*/ 0 w 194760"/>
                <a:gd name="connsiteY122" fmla="*/ 944801 h 1141649"/>
                <a:gd name="connsiteX123" fmla="*/ 5740 w 194760"/>
                <a:gd name="connsiteY123" fmla="*/ 945723 h 1141649"/>
                <a:gd name="connsiteX124" fmla="*/ 11583 w 194760"/>
                <a:gd name="connsiteY124" fmla="*/ 953709 h 1141649"/>
                <a:gd name="connsiteX125" fmla="*/ 18964 w 194760"/>
                <a:gd name="connsiteY125" fmla="*/ 943470 h 1141649"/>
                <a:gd name="connsiteX126" fmla="*/ 28958 w 194760"/>
                <a:gd name="connsiteY126" fmla="*/ 931490 h 1141649"/>
                <a:gd name="connsiteX127" fmla="*/ 25780 w 194760"/>
                <a:gd name="connsiteY127" fmla="*/ 949716 h 1141649"/>
                <a:gd name="connsiteX128" fmla="*/ 22090 w 194760"/>
                <a:gd name="connsiteY128" fmla="*/ 969068 h 1141649"/>
                <a:gd name="connsiteX129" fmla="*/ 15786 w 194760"/>
                <a:gd name="connsiteY129" fmla="*/ 978743 h 1141649"/>
                <a:gd name="connsiteX130" fmla="*/ 9072 w 194760"/>
                <a:gd name="connsiteY130" fmla="*/ 982993 h 1141649"/>
                <a:gd name="connsiteX131" fmla="*/ 11173 w 194760"/>
                <a:gd name="connsiteY131" fmla="*/ 990826 h 1141649"/>
                <a:gd name="connsiteX132" fmla="*/ 19579 w 194760"/>
                <a:gd name="connsiteY132" fmla="*/ 996815 h 1141649"/>
                <a:gd name="connsiteX133" fmla="*/ 19989 w 194760"/>
                <a:gd name="connsiteY133" fmla="*/ 996815 h 1141649"/>
                <a:gd name="connsiteX134" fmla="*/ 32135 w 194760"/>
                <a:gd name="connsiteY134" fmla="*/ 997378 h 1141649"/>
                <a:gd name="connsiteX135" fmla="*/ 36851 w 194760"/>
                <a:gd name="connsiteY135" fmla="*/ 1005928 h 1141649"/>
                <a:gd name="connsiteX136" fmla="*/ 30444 w 194760"/>
                <a:gd name="connsiteY136" fmla="*/ 1009665 h 1141649"/>
                <a:gd name="connsiteX137" fmla="*/ 31315 w 194760"/>
                <a:gd name="connsiteY137" fmla="*/ 1010996 h 1141649"/>
                <a:gd name="connsiteX138" fmla="*/ 33571 w 194760"/>
                <a:gd name="connsiteY138" fmla="*/ 1016116 h 1141649"/>
                <a:gd name="connsiteX139" fmla="*/ 40028 w 194760"/>
                <a:gd name="connsiteY139" fmla="*/ 1019341 h 1141649"/>
                <a:gd name="connsiteX140" fmla="*/ 47973 w 194760"/>
                <a:gd name="connsiteY140" fmla="*/ 1016525 h 1141649"/>
                <a:gd name="connsiteX141" fmla="*/ 63348 w 194760"/>
                <a:gd name="connsiteY141" fmla="*/ 1022208 h 1141649"/>
                <a:gd name="connsiteX142" fmla="*/ 42232 w 194760"/>
                <a:gd name="connsiteY142" fmla="*/ 1031321 h 1141649"/>
                <a:gd name="connsiteX143" fmla="*/ 35826 w 194760"/>
                <a:gd name="connsiteY143" fmla="*/ 1032959 h 1141649"/>
                <a:gd name="connsiteX144" fmla="*/ 35826 w 194760"/>
                <a:gd name="connsiteY144" fmla="*/ 1047191 h 1141649"/>
                <a:gd name="connsiteX145" fmla="*/ 52739 w 194760"/>
                <a:gd name="connsiteY145" fmla="*/ 1040382 h 1141649"/>
                <a:gd name="connsiteX146" fmla="*/ 89128 w 194760"/>
                <a:gd name="connsiteY146" fmla="*/ 1042686 h 1141649"/>
                <a:gd name="connsiteX147" fmla="*/ 74368 w 194760"/>
                <a:gd name="connsiteY147" fmla="*/ 1047806 h 1141649"/>
                <a:gd name="connsiteX148" fmla="*/ 59607 w 194760"/>
                <a:gd name="connsiteY148" fmla="*/ 1050621 h 1141649"/>
                <a:gd name="connsiteX149" fmla="*/ 46435 w 194760"/>
                <a:gd name="connsiteY149" fmla="*/ 1059734 h 1141649"/>
                <a:gd name="connsiteX150" fmla="*/ 46947 w 194760"/>
                <a:gd name="connsiteY150" fmla="*/ 1069973 h 1141649"/>
                <a:gd name="connsiteX151" fmla="*/ 68576 w 194760"/>
                <a:gd name="connsiteY151" fmla="*/ 1060297 h 1141649"/>
                <a:gd name="connsiteX152" fmla="*/ 95484 w 194760"/>
                <a:gd name="connsiteY152" fmla="*/ 1054614 h 1141649"/>
                <a:gd name="connsiteX153" fmla="*/ 77545 w 194760"/>
                <a:gd name="connsiteY153" fmla="*/ 1065417 h 1141649"/>
                <a:gd name="connsiteX154" fmla="*/ 65398 w 194760"/>
                <a:gd name="connsiteY154" fmla="*/ 1077908 h 1141649"/>
                <a:gd name="connsiteX155" fmla="*/ 47153 w 194760"/>
                <a:gd name="connsiteY155" fmla="*/ 1076526 h 1141649"/>
                <a:gd name="connsiteX156" fmla="*/ 47562 w 194760"/>
                <a:gd name="connsiteY156" fmla="*/ 1077192 h 1141649"/>
                <a:gd name="connsiteX157" fmla="*/ 65603 w 194760"/>
                <a:gd name="connsiteY157" fmla="*/ 1098489 h 1141649"/>
                <a:gd name="connsiteX158" fmla="*/ 78570 w 194760"/>
                <a:gd name="connsiteY158" fmla="*/ 1103608 h 1141649"/>
                <a:gd name="connsiteX159" fmla="*/ 74368 w 194760"/>
                <a:gd name="connsiteY159" fmla="*/ 1095110 h 1141649"/>
                <a:gd name="connsiteX160" fmla="*/ 83849 w 194760"/>
                <a:gd name="connsiteY160" fmla="*/ 1087686 h 1141649"/>
                <a:gd name="connsiteX161" fmla="*/ 102352 w 194760"/>
                <a:gd name="connsiteY161" fmla="*/ 1069512 h 1141649"/>
                <a:gd name="connsiteX162" fmla="*/ 123416 w 194760"/>
                <a:gd name="connsiteY162" fmla="*/ 1045041 h 1141649"/>
                <a:gd name="connsiteX163" fmla="*/ 120290 w 194760"/>
                <a:gd name="connsiteY163" fmla="*/ 1057533 h 1141649"/>
                <a:gd name="connsiteX164" fmla="*/ 116549 w 194760"/>
                <a:gd name="connsiteY164" fmla="*/ 1072328 h 1141649"/>
                <a:gd name="connsiteX165" fmla="*/ 138177 w 194760"/>
                <a:gd name="connsiteY165" fmla="*/ 1073505 h 1141649"/>
                <a:gd name="connsiteX166" fmla="*/ 125005 w 194760"/>
                <a:gd name="connsiteY166" fmla="*/ 1084871 h 1141649"/>
                <a:gd name="connsiteX167" fmla="*/ 126082 w 194760"/>
                <a:gd name="connsiteY167" fmla="*/ 1103045 h 1141649"/>
                <a:gd name="connsiteX168" fmla="*/ 115831 w 194760"/>
                <a:gd name="connsiteY168" fmla="*/ 1082004 h 1141649"/>
                <a:gd name="connsiteX169" fmla="*/ 111116 w 194760"/>
                <a:gd name="connsiteY169" fmla="*/ 1097925 h 1141649"/>
                <a:gd name="connsiteX170" fmla="*/ 99481 w 194760"/>
                <a:gd name="connsiteY170" fmla="*/ 1093369 h 1141649"/>
                <a:gd name="connsiteX171" fmla="*/ 93177 w 194760"/>
                <a:gd name="connsiteY171" fmla="*/ 1103045 h 1141649"/>
                <a:gd name="connsiteX172" fmla="*/ 81030 w 194760"/>
                <a:gd name="connsiteY172" fmla="*/ 1113284 h 1141649"/>
                <a:gd name="connsiteX173" fmla="*/ 98456 w 194760"/>
                <a:gd name="connsiteY173" fmla="*/ 1117277 h 1141649"/>
                <a:gd name="connsiteX174" fmla="*/ 107272 w 194760"/>
                <a:gd name="connsiteY174" fmla="*/ 1134786 h 1141649"/>
                <a:gd name="connsiteX175" fmla="*/ 113935 w 194760"/>
                <a:gd name="connsiteY175" fmla="*/ 1137192 h 1141649"/>
                <a:gd name="connsiteX176" fmla="*/ 114191 w 194760"/>
                <a:gd name="connsiteY176" fmla="*/ 1137192 h 1141649"/>
                <a:gd name="connsiteX177" fmla="*/ 119009 w 194760"/>
                <a:gd name="connsiteY177" fmla="*/ 1119991 h 1141649"/>
                <a:gd name="connsiteX178" fmla="*/ 135871 w 194760"/>
                <a:gd name="connsiteY178" fmla="*/ 1143847 h 1141649"/>
                <a:gd name="connsiteX179" fmla="*/ 144328 w 194760"/>
                <a:gd name="connsiteY179" fmla="*/ 1134735 h 1141649"/>
                <a:gd name="connsiteX180" fmla="*/ 158678 w 194760"/>
                <a:gd name="connsiteY180" fmla="*/ 1144103 h 1141649"/>
                <a:gd name="connsiteX181" fmla="*/ 163137 w 194760"/>
                <a:gd name="connsiteY181" fmla="*/ 1143592 h 1141649"/>
                <a:gd name="connsiteX182" fmla="*/ 170671 w 194760"/>
                <a:gd name="connsiteY182" fmla="*/ 1144103 h 1141649"/>
                <a:gd name="connsiteX183" fmla="*/ 165956 w 194760"/>
                <a:gd name="connsiteY183" fmla="*/ 1137039 h 1141649"/>
                <a:gd name="connsiteX184" fmla="*/ 179641 w 194760"/>
                <a:gd name="connsiteY184" fmla="*/ 1137039 h 1141649"/>
                <a:gd name="connsiteX185" fmla="*/ 195478 w 194760"/>
                <a:gd name="connsiteY185" fmla="*/ 1134735 h 1141649"/>
                <a:gd name="connsiteX186" fmla="*/ 199424 w 194760"/>
                <a:gd name="connsiteY186" fmla="*/ 1133096 h 1141649"/>
                <a:gd name="connsiteX187" fmla="*/ 159345 w 194760"/>
                <a:gd name="connsiteY187" fmla="*/ 1131407 h 114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94760" h="1141649">
                  <a:moveTo>
                    <a:pt x="159345" y="1131407"/>
                  </a:moveTo>
                  <a:cubicBezTo>
                    <a:pt x="155552" y="1130741"/>
                    <a:pt x="158473" y="1062550"/>
                    <a:pt x="159345" y="1046935"/>
                  </a:cubicBezTo>
                  <a:cubicBezTo>
                    <a:pt x="158799" y="1046743"/>
                    <a:pt x="158230" y="1046622"/>
                    <a:pt x="157653" y="1046577"/>
                  </a:cubicBezTo>
                  <a:cubicBezTo>
                    <a:pt x="150785" y="1046577"/>
                    <a:pt x="135512" y="1048317"/>
                    <a:pt x="138126" y="1036901"/>
                  </a:cubicBezTo>
                  <a:cubicBezTo>
                    <a:pt x="138392" y="1035255"/>
                    <a:pt x="139444" y="1033842"/>
                    <a:pt x="140945" y="1033113"/>
                  </a:cubicBezTo>
                  <a:cubicBezTo>
                    <a:pt x="137361" y="1029457"/>
                    <a:pt x="132949" y="1026717"/>
                    <a:pt x="128080" y="1025126"/>
                  </a:cubicBezTo>
                  <a:cubicBezTo>
                    <a:pt x="117369" y="1022054"/>
                    <a:pt x="91691" y="1025126"/>
                    <a:pt x="85951" y="1025945"/>
                  </a:cubicBezTo>
                  <a:cubicBezTo>
                    <a:pt x="80210" y="1026764"/>
                    <a:pt x="78109" y="1015143"/>
                    <a:pt x="74521" y="1015143"/>
                  </a:cubicBezTo>
                  <a:cubicBezTo>
                    <a:pt x="70934" y="1015143"/>
                    <a:pt x="70267" y="995126"/>
                    <a:pt x="73086" y="985911"/>
                  </a:cubicBezTo>
                  <a:cubicBezTo>
                    <a:pt x="75905" y="976696"/>
                    <a:pt x="56685" y="981252"/>
                    <a:pt x="50945" y="978180"/>
                  </a:cubicBezTo>
                  <a:cubicBezTo>
                    <a:pt x="45205" y="975109"/>
                    <a:pt x="53098" y="968965"/>
                    <a:pt x="46691" y="961235"/>
                  </a:cubicBezTo>
                  <a:cubicBezTo>
                    <a:pt x="40285" y="953504"/>
                    <a:pt x="45256" y="942753"/>
                    <a:pt x="45974" y="937378"/>
                  </a:cubicBezTo>
                  <a:cubicBezTo>
                    <a:pt x="46691" y="932002"/>
                    <a:pt x="51099" y="920432"/>
                    <a:pt x="58838" y="920432"/>
                  </a:cubicBezTo>
                  <a:cubicBezTo>
                    <a:pt x="66577" y="920432"/>
                    <a:pt x="60991" y="908094"/>
                    <a:pt x="68832" y="902719"/>
                  </a:cubicBezTo>
                  <a:cubicBezTo>
                    <a:pt x="76674" y="897343"/>
                    <a:pt x="61657" y="888128"/>
                    <a:pt x="68115" y="882753"/>
                  </a:cubicBezTo>
                  <a:cubicBezTo>
                    <a:pt x="74573" y="877377"/>
                    <a:pt x="68115" y="867394"/>
                    <a:pt x="78109" y="865807"/>
                  </a:cubicBezTo>
                  <a:cubicBezTo>
                    <a:pt x="88103" y="864220"/>
                    <a:pt x="78109" y="850449"/>
                    <a:pt x="85233" y="848094"/>
                  </a:cubicBezTo>
                  <a:cubicBezTo>
                    <a:pt x="92357" y="845739"/>
                    <a:pt x="83798" y="837292"/>
                    <a:pt x="85951" y="828076"/>
                  </a:cubicBezTo>
                  <a:cubicBezTo>
                    <a:pt x="88103" y="818861"/>
                    <a:pt x="80262" y="811899"/>
                    <a:pt x="89538" y="808059"/>
                  </a:cubicBezTo>
                  <a:cubicBezTo>
                    <a:pt x="98815" y="804220"/>
                    <a:pt x="92409" y="796489"/>
                    <a:pt x="85951" y="791114"/>
                  </a:cubicBezTo>
                  <a:cubicBezTo>
                    <a:pt x="79493" y="785738"/>
                    <a:pt x="87386" y="785738"/>
                    <a:pt x="95227" y="785738"/>
                  </a:cubicBezTo>
                  <a:cubicBezTo>
                    <a:pt x="103069" y="785738"/>
                    <a:pt x="98815" y="771864"/>
                    <a:pt x="91691" y="774168"/>
                  </a:cubicBezTo>
                  <a:cubicBezTo>
                    <a:pt x="83234" y="776933"/>
                    <a:pt x="78109" y="768025"/>
                    <a:pt x="84516" y="761113"/>
                  </a:cubicBezTo>
                  <a:cubicBezTo>
                    <a:pt x="90922" y="754202"/>
                    <a:pt x="78827" y="749543"/>
                    <a:pt x="80979" y="744936"/>
                  </a:cubicBezTo>
                  <a:cubicBezTo>
                    <a:pt x="83628" y="740383"/>
                    <a:pt x="82731" y="734600"/>
                    <a:pt x="78826" y="731062"/>
                  </a:cubicBezTo>
                  <a:cubicBezTo>
                    <a:pt x="74521" y="727990"/>
                    <a:pt x="77392" y="704901"/>
                    <a:pt x="82414" y="704133"/>
                  </a:cubicBezTo>
                  <a:cubicBezTo>
                    <a:pt x="87437" y="703365"/>
                    <a:pt x="83798" y="682580"/>
                    <a:pt x="83798" y="676385"/>
                  </a:cubicBezTo>
                  <a:cubicBezTo>
                    <a:pt x="83798" y="670191"/>
                    <a:pt x="78109" y="664099"/>
                    <a:pt x="78673" y="658672"/>
                  </a:cubicBezTo>
                  <a:cubicBezTo>
                    <a:pt x="79237" y="653245"/>
                    <a:pt x="85079" y="651761"/>
                    <a:pt x="85079" y="641010"/>
                  </a:cubicBezTo>
                  <a:cubicBezTo>
                    <a:pt x="85079" y="630259"/>
                    <a:pt x="87232" y="625651"/>
                    <a:pt x="91537" y="624832"/>
                  </a:cubicBezTo>
                  <a:cubicBezTo>
                    <a:pt x="95843" y="624013"/>
                    <a:pt x="92255" y="611726"/>
                    <a:pt x="92972" y="605583"/>
                  </a:cubicBezTo>
                  <a:cubicBezTo>
                    <a:pt x="93690" y="599439"/>
                    <a:pt x="105068" y="605583"/>
                    <a:pt x="106503" y="595344"/>
                  </a:cubicBezTo>
                  <a:cubicBezTo>
                    <a:pt x="107938" y="585105"/>
                    <a:pt x="99379" y="586897"/>
                    <a:pt x="100814" y="580753"/>
                  </a:cubicBezTo>
                  <a:cubicBezTo>
                    <a:pt x="102505" y="573381"/>
                    <a:pt x="100096" y="563808"/>
                    <a:pt x="100096" y="546862"/>
                  </a:cubicBezTo>
                  <a:cubicBezTo>
                    <a:pt x="100096" y="529917"/>
                    <a:pt x="112961" y="526077"/>
                    <a:pt x="117932" y="521265"/>
                  </a:cubicBezTo>
                  <a:cubicBezTo>
                    <a:pt x="122904" y="516452"/>
                    <a:pt x="111526" y="491981"/>
                    <a:pt x="117932" y="488909"/>
                  </a:cubicBezTo>
                  <a:cubicBezTo>
                    <a:pt x="124339" y="485838"/>
                    <a:pt x="120085" y="474319"/>
                    <a:pt x="125057" y="470428"/>
                  </a:cubicBezTo>
                  <a:cubicBezTo>
                    <a:pt x="130028" y="466537"/>
                    <a:pt x="128644" y="458090"/>
                    <a:pt x="131514" y="448875"/>
                  </a:cubicBezTo>
                  <a:cubicBezTo>
                    <a:pt x="134385" y="439660"/>
                    <a:pt x="125825" y="435001"/>
                    <a:pt x="125825" y="426554"/>
                  </a:cubicBezTo>
                  <a:cubicBezTo>
                    <a:pt x="126141" y="417379"/>
                    <a:pt x="123361" y="408364"/>
                    <a:pt x="117932" y="400956"/>
                  </a:cubicBezTo>
                  <a:cubicBezTo>
                    <a:pt x="111526" y="391690"/>
                    <a:pt x="113627" y="373209"/>
                    <a:pt x="117932" y="373209"/>
                  </a:cubicBezTo>
                  <a:cubicBezTo>
                    <a:pt x="122238" y="373209"/>
                    <a:pt x="120085" y="355546"/>
                    <a:pt x="127927" y="353191"/>
                  </a:cubicBezTo>
                  <a:cubicBezTo>
                    <a:pt x="135768" y="350836"/>
                    <a:pt x="131514" y="337833"/>
                    <a:pt x="127927" y="327031"/>
                  </a:cubicBezTo>
                  <a:cubicBezTo>
                    <a:pt x="124339" y="316229"/>
                    <a:pt x="134385" y="321911"/>
                    <a:pt x="134385" y="313157"/>
                  </a:cubicBezTo>
                  <a:cubicBezTo>
                    <a:pt x="134385" y="304402"/>
                    <a:pt x="138638" y="293140"/>
                    <a:pt x="145096" y="290068"/>
                  </a:cubicBezTo>
                  <a:cubicBezTo>
                    <a:pt x="151554" y="286996"/>
                    <a:pt x="152221" y="273941"/>
                    <a:pt x="152221" y="268515"/>
                  </a:cubicBezTo>
                  <a:cubicBezTo>
                    <a:pt x="152221" y="263088"/>
                    <a:pt x="161497" y="260835"/>
                    <a:pt x="166520" y="256228"/>
                  </a:cubicBezTo>
                  <a:cubicBezTo>
                    <a:pt x="171543" y="251620"/>
                    <a:pt x="157910" y="243890"/>
                    <a:pt x="165802" y="239283"/>
                  </a:cubicBezTo>
                  <a:cubicBezTo>
                    <a:pt x="173695" y="234675"/>
                    <a:pt x="159345" y="215425"/>
                    <a:pt x="163650" y="211535"/>
                  </a:cubicBezTo>
                  <a:cubicBezTo>
                    <a:pt x="167955" y="207644"/>
                    <a:pt x="164367" y="199248"/>
                    <a:pt x="165085" y="193053"/>
                  </a:cubicBezTo>
                  <a:cubicBezTo>
                    <a:pt x="165802" y="186859"/>
                    <a:pt x="189327" y="175391"/>
                    <a:pt x="192198" y="169964"/>
                  </a:cubicBezTo>
                  <a:cubicBezTo>
                    <a:pt x="195288" y="160249"/>
                    <a:pt x="197013" y="150153"/>
                    <a:pt x="197323" y="139964"/>
                  </a:cubicBezTo>
                  <a:cubicBezTo>
                    <a:pt x="189942" y="145084"/>
                    <a:pt x="183536" y="147899"/>
                    <a:pt x="182357" y="145084"/>
                  </a:cubicBezTo>
                  <a:cubicBezTo>
                    <a:pt x="180256" y="139964"/>
                    <a:pt x="183075" y="123838"/>
                    <a:pt x="176770" y="117029"/>
                  </a:cubicBezTo>
                  <a:cubicBezTo>
                    <a:pt x="170466" y="110220"/>
                    <a:pt x="174669" y="96551"/>
                    <a:pt x="168314" y="93530"/>
                  </a:cubicBezTo>
                  <a:cubicBezTo>
                    <a:pt x="161959" y="90509"/>
                    <a:pt x="154271" y="76841"/>
                    <a:pt x="159857" y="72284"/>
                  </a:cubicBezTo>
                  <a:cubicBezTo>
                    <a:pt x="165444" y="67728"/>
                    <a:pt x="159857" y="58666"/>
                    <a:pt x="164982" y="54110"/>
                  </a:cubicBezTo>
                  <a:cubicBezTo>
                    <a:pt x="170108" y="49553"/>
                    <a:pt x="162164" y="48990"/>
                    <a:pt x="155091" y="39673"/>
                  </a:cubicBezTo>
                  <a:cubicBezTo>
                    <a:pt x="148018" y="30355"/>
                    <a:pt x="157910" y="19195"/>
                    <a:pt x="149453" y="12386"/>
                  </a:cubicBezTo>
                  <a:cubicBezTo>
                    <a:pt x="140996" y="5577"/>
                    <a:pt x="141047" y="-2972"/>
                    <a:pt x="138946" y="1021"/>
                  </a:cubicBezTo>
                  <a:cubicBezTo>
                    <a:pt x="136845" y="5014"/>
                    <a:pt x="136127" y="17710"/>
                    <a:pt x="129106" y="21499"/>
                  </a:cubicBezTo>
                  <a:cubicBezTo>
                    <a:pt x="127260" y="22663"/>
                    <a:pt x="125542" y="24019"/>
                    <a:pt x="123980" y="25543"/>
                  </a:cubicBezTo>
                  <a:cubicBezTo>
                    <a:pt x="123980" y="31840"/>
                    <a:pt x="121930" y="42438"/>
                    <a:pt x="124236" y="48632"/>
                  </a:cubicBezTo>
                  <a:cubicBezTo>
                    <a:pt x="127363" y="57131"/>
                    <a:pt x="128952" y="98650"/>
                    <a:pt x="125774" y="114571"/>
                  </a:cubicBezTo>
                  <a:cubicBezTo>
                    <a:pt x="123379" y="127631"/>
                    <a:pt x="120213" y="140537"/>
                    <a:pt x="116292" y="153223"/>
                  </a:cubicBezTo>
                  <a:cubicBezTo>
                    <a:pt x="113115" y="162951"/>
                    <a:pt x="123673" y="163462"/>
                    <a:pt x="119470" y="168019"/>
                  </a:cubicBezTo>
                  <a:cubicBezTo>
                    <a:pt x="115267" y="172575"/>
                    <a:pt x="116805" y="183992"/>
                    <a:pt x="116805" y="202166"/>
                  </a:cubicBezTo>
                  <a:cubicBezTo>
                    <a:pt x="116805" y="220340"/>
                    <a:pt x="106554" y="251057"/>
                    <a:pt x="106298" y="260733"/>
                  </a:cubicBezTo>
                  <a:cubicBezTo>
                    <a:pt x="106042" y="270409"/>
                    <a:pt x="98918" y="276655"/>
                    <a:pt x="99943" y="287457"/>
                  </a:cubicBezTo>
                  <a:cubicBezTo>
                    <a:pt x="95236" y="299043"/>
                    <a:pt x="95721" y="312088"/>
                    <a:pt x="101275" y="323293"/>
                  </a:cubicBezTo>
                  <a:cubicBezTo>
                    <a:pt x="99994" y="327236"/>
                    <a:pt x="98661" y="331024"/>
                    <a:pt x="97278" y="334812"/>
                  </a:cubicBezTo>
                  <a:cubicBezTo>
                    <a:pt x="98017" y="336579"/>
                    <a:pt x="98383" y="338478"/>
                    <a:pt x="98354" y="340393"/>
                  </a:cubicBezTo>
                  <a:cubicBezTo>
                    <a:pt x="97841" y="349505"/>
                    <a:pt x="86771" y="353499"/>
                    <a:pt x="89385" y="368294"/>
                  </a:cubicBezTo>
                  <a:cubicBezTo>
                    <a:pt x="92716" y="386775"/>
                    <a:pt x="89385" y="418311"/>
                    <a:pt x="89385" y="424608"/>
                  </a:cubicBezTo>
                  <a:cubicBezTo>
                    <a:pt x="89385" y="430906"/>
                    <a:pt x="82568" y="430240"/>
                    <a:pt x="84259" y="442219"/>
                  </a:cubicBezTo>
                  <a:cubicBezTo>
                    <a:pt x="85387" y="450667"/>
                    <a:pt x="81492" y="454609"/>
                    <a:pt x="78570" y="462237"/>
                  </a:cubicBezTo>
                  <a:cubicBezTo>
                    <a:pt x="72881" y="500019"/>
                    <a:pt x="66782" y="538005"/>
                    <a:pt x="46947" y="571743"/>
                  </a:cubicBezTo>
                  <a:cubicBezTo>
                    <a:pt x="46230" y="572920"/>
                    <a:pt x="45461" y="573944"/>
                    <a:pt x="44692" y="574968"/>
                  </a:cubicBezTo>
                  <a:cubicBezTo>
                    <a:pt x="45154" y="583467"/>
                    <a:pt x="41310" y="591351"/>
                    <a:pt x="46332" y="600566"/>
                  </a:cubicBezTo>
                  <a:cubicBezTo>
                    <a:pt x="52636" y="611931"/>
                    <a:pt x="50535" y="615924"/>
                    <a:pt x="47357" y="626727"/>
                  </a:cubicBezTo>
                  <a:cubicBezTo>
                    <a:pt x="44180" y="637529"/>
                    <a:pt x="39977" y="638092"/>
                    <a:pt x="39977" y="648331"/>
                  </a:cubicBezTo>
                  <a:cubicBezTo>
                    <a:pt x="39977" y="658570"/>
                    <a:pt x="32597" y="667119"/>
                    <a:pt x="36799" y="678485"/>
                  </a:cubicBezTo>
                  <a:cubicBezTo>
                    <a:pt x="41002" y="689850"/>
                    <a:pt x="39977" y="693843"/>
                    <a:pt x="34698" y="693843"/>
                  </a:cubicBezTo>
                  <a:cubicBezTo>
                    <a:pt x="29419" y="693843"/>
                    <a:pt x="26805" y="702956"/>
                    <a:pt x="24447" y="721693"/>
                  </a:cubicBezTo>
                  <a:cubicBezTo>
                    <a:pt x="22090" y="740430"/>
                    <a:pt x="22910" y="739919"/>
                    <a:pt x="35569" y="738741"/>
                  </a:cubicBezTo>
                  <a:cubicBezTo>
                    <a:pt x="48229" y="737564"/>
                    <a:pt x="38183" y="692666"/>
                    <a:pt x="46127" y="692666"/>
                  </a:cubicBezTo>
                  <a:cubicBezTo>
                    <a:pt x="54072" y="692666"/>
                    <a:pt x="47153" y="685242"/>
                    <a:pt x="55045" y="682990"/>
                  </a:cubicBezTo>
                  <a:cubicBezTo>
                    <a:pt x="62938" y="680737"/>
                    <a:pt x="56122" y="690925"/>
                    <a:pt x="61401" y="692666"/>
                  </a:cubicBezTo>
                  <a:cubicBezTo>
                    <a:pt x="66680" y="694406"/>
                    <a:pt x="70370" y="698911"/>
                    <a:pt x="62990" y="704031"/>
                  </a:cubicBezTo>
                  <a:cubicBezTo>
                    <a:pt x="55609" y="709150"/>
                    <a:pt x="64578" y="719389"/>
                    <a:pt x="60888" y="725635"/>
                  </a:cubicBezTo>
                  <a:cubicBezTo>
                    <a:pt x="57198" y="731881"/>
                    <a:pt x="51919" y="738690"/>
                    <a:pt x="55045" y="746113"/>
                  </a:cubicBezTo>
                  <a:cubicBezTo>
                    <a:pt x="58172" y="753536"/>
                    <a:pt x="51355" y="752922"/>
                    <a:pt x="50843" y="762598"/>
                  </a:cubicBezTo>
                  <a:cubicBezTo>
                    <a:pt x="50330" y="772274"/>
                    <a:pt x="55609" y="772837"/>
                    <a:pt x="51919" y="775090"/>
                  </a:cubicBezTo>
                  <a:cubicBezTo>
                    <a:pt x="48229" y="777342"/>
                    <a:pt x="56634" y="784766"/>
                    <a:pt x="51355" y="785943"/>
                  </a:cubicBezTo>
                  <a:cubicBezTo>
                    <a:pt x="46076" y="787120"/>
                    <a:pt x="49254" y="794441"/>
                    <a:pt x="52432" y="801301"/>
                  </a:cubicBezTo>
                  <a:cubicBezTo>
                    <a:pt x="55609" y="808162"/>
                    <a:pt x="45564" y="804117"/>
                    <a:pt x="40285" y="808674"/>
                  </a:cubicBezTo>
                  <a:cubicBezTo>
                    <a:pt x="35006" y="813230"/>
                    <a:pt x="45410" y="819476"/>
                    <a:pt x="42386" y="825722"/>
                  </a:cubicBezTo>
                  <a:cubicBezTo>
                    <a:pt x="39362" y="831967"/>
                    <a:pt x="30803" y="822343"/>
                    <a:pt x="27010" y="818913"/>
                  </a:cubicBezTo>
                  <a:cubicBezTo>
                    <a:pt x="23217" y="815483"/>
                    <a:pt x="32802" y="808674"/>
                    <a:pt x="37568" y="801864"/>
                  </a:cubicBezTo>
                  <a:cubicBezTo>
                    <a:pt x="42335" y="795056"/>
                    <a:pt x="32802" y="779646"/>
                    <a:pt x="24909" y="783076"/>
                  </a:cubicBezTo>
                  <a:cubicBezTo>
                    <a:pt x="17016" y="786506"/>
                    <a:pt x="32802" y="796131"/>
                    <a:pt x="32802" y="803554"/>
                  </a:cubicBezTo>
                  <a:cubicBezTo>
                    <a:pt x="32802" y="810977"/>
                    <a:pt x="19630" y="801864"/>
                    <a:pt x="20142" y="809800"/>
                  </a:cubicBezTo>
                  <a:cubicBezTo>
                    <a:pt x="20655" y="817735"/>
                    <a:pt x="11173" y="814919"/>
                    <a:pt x="6458" y="820602"/>
                  </a:cubicBezTo>
                  <a:cubicBezTo>
                    <a:pt x="1743" y="826285"/>
                    <a:pt x="12762" y="831404"/>
                    <a:pt x="7483" y="833145"/>
                  </a:cubicBezTo>
                  <a:cubicBezTo>
                    <a:pt x="4862" y="834148"/>
                    <a:pt x="2447" y="835623"/>
                    <a:pt x="359" y="837496"/>
                  </a:cubicBezTo>
                  <a:cubicBezTo>
                    <a:pt x="359" y="840159"/>
                    <a:pt x="871" y="842616"/>
                    <a:pt x="1025" y="845380"/>
                  </a:cubicBezTo>
                  <a:cubicBezTo>
                    <a:pt x="4033" y="843929"/>
                    <a:pt x="7649" y="845189"/>
                    <a:pt x="9101" y="848193"/>
                  </a:cubicBezTo>
                  <a:cubicBezTo>
                    <a:pt x="9322" y="848650"/>
                    <a:pt x="9484" y="849132"/>
                    <a:pt x="9584" y="849630"/>
                  </a:cubicBezTo>
                  <a:cubicBezTo>
                    <a:pt x="12249" y="857002"/>
                    <a:pt x="15940" y="849630"/>
                    <a:pt x="23320" y="851319"/>
                  </a:cubicBezTo>
                  <a:cubicBezTo>
                    <a:pt x="30700" y="853008"/>
                    <a:pt x="29624" y="864988"/>
                    <a:pt x="25421" y="864374"/>
                  </a:cubicBezTo>
                  <a:cubicBezTo>
                    <a:pt x="21219" y="863759"/>
                    <a:pt x="16965" y="871797"/>
                    <a:pt x="18041" y="880295"/>
                  </a:cubicBezTo>
                  <a:cubicBezTo>
                    <a:pt x="19117" y="888794"/>
                    <a:pt x="33878" y="880295"/>
                    <a:pt x="40182" y="882599"/>
                  </a:cubicBezTo>
                  <a:cubicBezTo>
                    <a:pt x="46486" y="884903"/>
                    <a:pt x="44436" y="896831"/>
                    <a:pt x="40746" y="892838"/>
                  </a:cubicBezTo>
                  <a:cubicBezTo>
                    <a:pt x="37056" y="888845"/>
                    <a:pt x="28599" y="882036"/>
                    <a:pt x="24909" y="888845"/>
                  </a:cubicBezTo>
                  <a:cubicBezTo>
                    <a:pt x="21219" y="895654"/>
                    <a:pt x="15427" y="892275"/>
                    <a:pt x="10660" y="889971"/>
                  </a:cubicBezTo>
                  <a:cubicBezTo>
                    <a:pt x="8713" y="889050"/>
                    <a:pt x="4613" y="890586"/>
                    <a:pt x="974" y="892992"/>
                  </a:cubicBezTo>
                  <a:cubicBezTo>
                    <a:pt x="5247" y="899387"/>
                    <a:pt x="7399" y="906963"/>
                    <a:pt x="7124" y="914647"/>
                  </a:cubicBezTo>
                  <a:cubicBezTo>
                    <a:pt x="10655" y="913397"/>
                    <a:pt x="13607" y="910903"/>
                    <a:pt x="15427" y="907633"/>
                  </a:cubicBezTo>
                  <a:cubicBezTo>
                    <a:pt x="17528" y="903077"/>
                    <a:pt x="24909" y="898521"/>
                    <a:pt x="25421" y="908760"/>
                  </a:cubicBezTo>
                  <a:cubicBezTo>
                    <a:pt x="25934" y="918999"/>
                    <a:pt x="15427" y="913879"/>
                    <a:pt x="13274" y="919562"/>
                  </a:cubicBezTo>
                  <a:cubicBezTo>
                    <a:pt x="11042" y="924752"/>
                    <a:pt x="7513" y="929283"/>
                    <a:pt x="3024" y="932719"/>
                  </a:cubicBezTo>
                  <a:cubicBezTo>
                    <a:pt x="2255" y="934613"/>
                    <a:pt x="1435" y="936456"/>
                    <a:pt x="513" y="938299"/>
                  </a:cubicBezTo>
                  <a:cubicBezTo>
                    <a:pt x="513" y="940296"/>
                    <a:pt x="205" y="942497"/>
                    <a:pt x="0" y="944801"/>
                  </a:cubicBezTo>
                  <a:cubicBezTo>
                    <a:pt x="1491" y="946357"/>
                    <a:pt x="3836" y="946734"/>
                    <a:pt x="5740" y="945723"/>
                  </a:cubicBezTo>
                  <a:cubicBezTo>
                    <a:pt x="10866" y="942907"/>
                    <a:pt x="4203" y="952531"/>
                    <a:pt x="11583" y="953709"/>
                  </a:cubicBezTo>
                  <a:cubicBezTo>
                    <a:pt x="18964" y="954887"/>
                    <a:pt x="20501" y="949153"/>
                    <a:pt x="18964" y="943470"/>
                  </a:cubicBezTo>
                  <a:cubicBezTo>
                    <a:pt x="17426" y="937787"/>
                    <a:pt x="22654" y="925245"/>
                    <a:pt x="28958" y="931490"/>
                  </a:cubicBezTo>
                  <a:cubicBezTo>
                    <a:pt x="35262" y="937736"/>
                    <a:pt x="25780" y="944033"/>
                    <a:pt x="25780" y="949716"/>
                  </a:cubicBezTo>
                  <a:cubicBezTo>
                    <a:pt x="25780" y="955398"/>
                    <a:pt x="22090" y="962822"/>
                    <a:pt x="22090" y="969068"/>
                  </a:cubicBezTo>
                  <a:cubicBezTo>
                    <a:pt x="22090" y="975313"/>
                    <a:pt x="15273" y="971883"/>
                    <a:pt x="15786" y="978743"/>
                  </a:cubicBezTo>
                  <a:cubicBezTo>
                    <a:pt x="16042" y="982276"/>
                    <a:pt x="12044" y="982737"/>
                    <a:pt x="9072" y="982993"/>
                  </a:cubicBezTo>
                  <a:cubicBezTo>
                    <a:pt x="9983" y="985542"/>
                    <a:pt x="10686" y="988162"/>
                    <a:pt x="11173" y="990826"/>
                  </a:cubicBezTo>
                  <a:cubicBezTo>
                    <a:pt x="14159" y="992551"/>
                    <a:pt x="16973" y="994557"/>
                    <a:pt x="19579" y="996815"/>
                  </a:cubicBezTo>
                  <a:lnTo>
                    <a:pt x="19989" y="996815"/>
                  </a:lnTo>
                  <a:cubicBezTo>
                    <a:pt x="25780" y="999068"/>
                    <a:pt x="24755" y="1000809"/>
                    <a:pt x="32135" y="997378"/>
                  </a:cubicBezTo>
                  <a:cubicBezTo>
                    <a:pt x="39516" y="993948"/>
                    <a:pt x="43719" y="1003624"/>
                    <a:pt x="36851" y="1005928"/>
                  </a:cubicBezTo>
                  <a:cubicBezTo>
                    <a:pt x="34510" y="1006783"/>
                    <a:pt x="32340" y="1008049"/>
                    <a:pt x="30444" y="1009665"/>
                  </a:cubicBezTo>
                  <a:cubicBezTo>
                    <a:pt x="30700" y="1010126"/>
                    <a:pt x="31059" y="1010535"/>
                    <a:pt x="31315" y="1010996"/>
                  </a:cubicBezTo>
                  <a:cubicBezTo>
                    <a:pt x="32170" y="1012656"/>
                    <a:pt x="32923" y="1014365"/>
                    <a:pt x="33571" y="1016116"/>
                  </a:cubicBezTo>
                  <a:cubicBezTo>
                    <a:pt x="36389" y="1015552"/>
                    <a:pt x="39003" y="1015757"/>
                    <a:pt x="40028" y="1019341"/>
                  </a:cubicBezTo>
                  <a:cubicBezTo>
                    <a:pt x="42130" y="1026764"/>
                    <a:pt x="47409" y="1024461"/>
                    <a:pt x="47973" y="1016525"/>
                  </a:cubicBezTo>
                  <a:cubicBezTo>
                    <a:pt x="48536" y="1008590"/>
                    <a:pt x="61144" y="1015399"/>
                    <a:pt x="63348" y="1022208"/>
                  </a:cubicBezTo>
                  <a:cubicBezTo>
                    <a:pt x="65552" y="1029017"/>
                    <a:pt x="50176" y="1033010"/>
                    <a:pt x="42232" y="1031321"/>
                  </a:cubicBezTo>
                  <a:cubicBezTo>
                    <a:pt x="39957" y="1030765"/>
                    <a:pt x="37554" y="1031380"/>
                    <a:pt x="35826" y="1032959"/>
                  </a:cubicBezTo>
                  <a:cubicBezTo>
                    <a:pt x="35826" y="1037567"/>
                    <a:pt x="35569" y="1042276"/>
                    <a:pt x="35826" y="1047191"/>
                  </a:cubicBezTo>
                  <a:cubicBezTo>
                    <a:pt x="40951" y="1053591"/>
                    <a:pt x="47101" y="1046474"/>
                    <a:pt x="52739" y="1040382"/>
                  </a:cubicBezTo>
                  <a:cubicBezTo>
                    <a:pt x="58377" y="1034290"/>
                    <a:pt x="87027" y="1035826"/>
                    <a:pt x="89128" y="1042686"/>
                  </a:cubicBezTo>
                  <a:cubicBezTo>
                    <a:pt x="91230" y="1049546"/>
                    <a:pt x="75957" y="1043812"/>
                    <a:pt x="74368" y="1047806"/>
                  </a:cubicBezTo>
                  <a:cubicBezTo>
                    <a:pt x="72779" y="1051799"/>
                    <a:pt x="61196" y="1055178"/>
                    <a:pt x="59607" y="1050621"/>
                  </a:cubicBezTo>
                  <a:cubicBezTo>
                    <a:pt x="58018" y="1046065"/>
                    <a:pt x="46947" y="1052362"/>
                    <a:pt x="46435" y="1059734"/>
                  </a:cubicBezTo>
                  <a:cubicBezTo>
                    <a:pt x="45922" y="1067106"/>
                    <a:pt x="37466" y="1067106"/>
                    <a:pt x="46947" y="1069973"/>
                  </a:cubicBezTo>
                  <a:cubicBezTo>
                    <a:pt x="56429" y="1072840"/>
                    <a:pt x="53815" y="1059171"/>
                    <a:pt x="68576" y="1060297"/>
                  </a:cubicBezTo>
                  <a:cubicBezTo>
                    <a:pt x="83337" y="1061423"/>
                    <a:pt x="91230" y="1045502"/>
                    <a:pt x="95484" y="1054614"/>
                  </a:cubicBezTo>
                  <a:cubicBezTo>
                    <a:pt x="99738" y="1063727"/>
                    <a:pt x="83337" y="1071099"/>
                    <a:pt x="77545" y="1065417"/>
                  </a:cubicBezTo>
                  <a:cubicBezTo>
                    <a:pt x="71754" y="1059734"/>
                    <a:pt x="64886" y="1069410"/>
                    <a:pt x="65398" y="1077908"/>
                  </a:cubicBezTo>
                  <a:cubicBezTo>
                    <a:pt x="65808" y="1084461"/>
                    <a:pt x="55712" y="1079649"/>
                    <a:pt x="47153" y="1076526"/>
                  </a:cubicBezTo>
                  <a:lnTo>
                    <a:pt x="47562" y="1077192"/>
                  </a:lnTo>
                  <a:cubicBezTo>
                    <a:pt x="58065" y="1078779"/>
                    <a:pt x="65774" y="1087880"/>
                    <a:pt x="65603" y="1098489"/>
                  </a:cubicBezTo>
                  <a:cubicBezTo>
                    <a:pt x="72318" y="1104120"/>
                    <a:pt x="72881" y="1109188"/>
                    <a:pt x="78570" y="1103608"/>
                  </a:cubicBezTo>
                  <a:cubicBezTo>
                    <a:pt x="84259" y="1098028"/>
                    <a:pt x="78570" y="1097925"/>
                    <a:pt x="74368" y="1095110"/>
                  </a:cubicBezTo>
                  <a:cubicBezTo>
                    <a:pt x="70165" y="1092294"/>
                    <a:pt x="73855" y="1082567"/>
                    <a:pt x="83849" y="1087686"/>
                  </a:cubicBezTo>
                  <a:cubicBezTo>
                    <a:pt x="93844" y="1092806"/>
                    <a:pt x="105478" y="1083181"/>
                    <a:pt x="102352" y="1069512"/>
                  </a:cubicBezTo>
                  <a:cubicBezTo>
                    <a:pt x="99225" y="1055843"/>
                    <a:pt x="111321" y="1049597"/>
                    <a:pt x="123416" y="1045041"/>
                  </a:cubicBezTo>
                  <a:cubicBezTo>
                    <a:pt x="135512" y="1040485"/>
                    <a:pt x="129208" y="1053591"/>
                    <a:pt x="120290" y="1057533"/>
                  </a:cubicBezTo>
                  <a:cubicBezTo>
                    <a:pt x="111372" y="1061475"/>
                    <a:pt x="109732" y="1064393"/>
                    <a:pt x="116549" y="1072328"/>
                  </a:cubicBezTo>
                  <a:cubicBezTo>
                    <a:pt x="123365" y="1080263"/>
                    <a:pt x="132386" y="1067208"/>
                    <a:pt x="138177" y="1073505"/>
                  </a:cubicBezTo>
                  <a:cubicBezTo>
                    <a:pt x="143969" y="1079803"/>
                    <a:pt x="127670" y="1078625"/>
                    <a:pt x="125005" y="1084871"/>
                  </a:cubicBezTo>
                  <a:cubicBezTo>
                    <a:pt x="122340" y="1091116"/>
                    <a:pt x="135256" y="1098489"/>
                    <a:pt x="126082" y="1103045"/>
                  </a:cubicBezTo>
                  <a:cubicBezTo>
                    <a:pt x="116907" y="1107601"/>
                    <a:pt x="121315" y="1084308"/>
                    <a:pt x="115831" y="1082004"/>
                  </a:cubicBezTo>
                  <a:cubicBezTo>
                    <a:pt x="110347" y="1079700"/>
                    <a:pt x="105837" y="1084871"/>
                    <a:pt x="111116" y="1097925"/>
                  </a:cubicBezTo>
                  <a:cubicBezTo>
                    <a:pt x="116395" y="1110980"/>
                    <a:pt x="104760" y="1099666"/>
                    <a:pt x="99481" y="1093369"/>
                  </a:cubicBezTo>
                  <a:cubicBezTo>
                    <a:pt x="94202" y="1087072"/>
                    <a:pt x="86822" y="1096236"/>
                    <a:pt x="93177" y="1103045"/>
                  </a:cubicBezTo>
                  <a:cubicBezTo>
                    <a:pt x="99533" y="1109854"/>
                    <a:pt x="81030" y="1102482"/>
                    <a:pt x="81030" y="1113284"/>
                  </a:cubicBezTo>
                  <a:cubicBezTo>
                    <a:pt x="81030" y="1124086"/>
                    <a:pt x="88923" y="1115025"/>
                    <a:pt x="98456" y="1117277"/>
                  </a:cubicBezTo>
                  <a:cubicBezTo>
                    <a:pt x="105683" y="1119018"/>
                    <a:pt x="104966" y="1128079"/>
                    <a:pt x="107272" y="1134786"/>
                  </a:cubicBezTo>
                  <a:cubicBezTo>
                    <a:pt x="109588" y="1135295"/>
                    <a:pt x="111828" y="1136104"/>
                    <a:pt x="113935" y="1137192"/>
                  </a:cubicBezTo>
                  <a:lnTo>
                    <a:pt x="114191" y="1137192"/>
                  </a:lnTo>
                  <a:cubicBezTo>
                    <a:pt x="114960" y="1131561"/>
                    <a:pt x="114191" y="1121066"/>
                    <a:pt x="119009" y="1119991"/>
                  </a:cubicBezTo>
                  <a:cubicBezTo>
                    <a:pt x="126389" y="1118250"/>
                    <a:pt x="119521" y="1138165"/>
                    <a:pt x="135871" y="1143847"/>
                  </a:cubicBezTo>
                  <a:cubicBezTo>
                    <a:pt x="152221" y="1149530"/>
                    <a:pt x="136947" y="1140469"/>
                    <a:pt x="144328" y="1134735"/>
                  </a:cubicBezTo>
                  <a:cubicBezTo>
                    <a:pt x="148633" y="1131458"/>
                    <a:pt x="153656" y="1137806"/>
                    <a:pt x="158678" y="1144103"/>
                  </a:cubicBezTo>
                  <a:cubicBezTo>
                    <a:pt x="160150" y="1143826"/>
                    <a:pt x="161641" y="1143655"/>
                    <a:pt x="163137" y="1143592"/>
                  </a:cubicBezTo>
                  <a:cubicBezTo>
                    <a:pt x="165658" y="1143555"/>
                    <a:pt x="168178" y="1143726"/>
                    <a:pt x="170671" y="1144103"/>
                  </a:cubicBezTo>
                  <a:cubicBezTo>
                    <a:pt x="169353" y="1141590"/>
                    <a:pt x="167772" y="1139221"/>
                    <a:pt x="165956" y="1137039"/>
                  </a:cubicBezTo>
                  <a:cubicBezTo>
                    <a:pt x="160165" y="1130230"/>
                    <a:pt x="171748" y="1134172"/>
                    <a:pt x="179641" y="1137039"/>
                  </a:cubicBezTo>
                  <a:cubicBezTo>
                    <a:pt x="187534" y="1139905"/>
                    <a:pt x="193889" y="1141032"/>
                    <a:pt x="195478" y="1134735"/>
                  </a:cubicBezTo>
                  <a:cubicBezTo>
                    <a:pt x="196093" y="1132431"/>
                    <a:pt x="197528" y="1132482"/>
                    <a:pt x="199424" y="1133096"/>
                  </a:cubicBezTo>
                  <a:cubicBezTo>
                    <a:pt x="191172" y="1127874"/>
                    <a:pt x="163189" y="1132072"/>
                    <a:pt x="159345" y="1131407"/>
                  </a:cubicBezTo>
                  <a:close/>
                </a:path>
              </a:pathLst>
            </a:custGeom>
            <a:grpFill/>
            <a:ln w="3841" cap="flat">
              <a:solidFill>
                <a:srgbClr val="FFFFFF"/>
              </a:solidFill>
              <a:prstDash val="solid"/>
              <a:miter/>
            </a:ln>
          </p:spPr>
          <p:txBody>
            <a:bodyPr rtlCol="0" anchor="ctr"/>
            <a:lstStyle/>
            <a:p>
              <a:endParaRPr lang="en-US" sz="1350"/>
            </a:p>
          </p:txBody>
        </p:sp>
        <p:sp>
          <p:nvSpPr>
            <p:cNvPr id="440" name="Freeform 439">
              <a:extLst>
                <a:ext uri="{FF2B5EF4-FFF2-40B4-BE49-F238E27FC236}">
                  <a16:creationId xmlns:a16="http://schemas.microsoft.com/office/drawing/2014/main" id="{BBB07934-BD36-8040-95EC-7BD6522C1569}"/>
                </a:ext>
              </a:extLst>
            </p:cNvPr>
            <p:cNvSpPr/>
            <p:nvPr/>
          </p:nvSpPr>
          <p:spPr>
            <a:xfrm>
              <a:off x="3351888" y="5212576"/>
              <a:ext cx="205011" cy="220139"/>
            </a:xfrm>
            <a:custGeom>
              <a:avLst/>
              <a:gdLst>
                <a:gd name="connsiteX0" fmla="*/ 202038 w 205010"/>
                <a:gd name="connsiteY0" fmla="*/ 122932 h 220138"/>
                <a:gd name="connsiteX1" fmla="*/ 182049 w 205010"/>
                <a:gd name="connsiteY1" fmla="*/ 127540 h 220138"/>
                <a:gd name="connsiteX2" fmla="*/ 170620 w 205010"/>
                <a:gd name="connsiteY2" fmla="*/ 99126 h 220138"/>
                <a:gd name="connsiteX3" fmla="*/ 154219 w 205010"/>
                <a:gd name="connsiteY3" fmla="*/ 77522 h 220138"/>
                <a:gd name="connsiteX4" fmla="*/ 133718 w 205010"/>
                <a:gd name="connsiteY4" fmla="*/ 75218 h 220138"/>
                <a:gd name="connsiteX5" fmla="*/ 121571 w 205010"/>
                <a:gd name="connsiteY5" fmla="*/ 54433 h 220138"/>
                <a:gd name="connsiteX6" fmla="*/ 117266 w 205010"/>
                <a:gd name="connsiteY6" fmla="*/ 22897 h 220138"/>
                <a:gd name="connsiteX7" fmla="*/ 116241 w 205010"/>
                <a:gd name="connsiteY7" fmla="*/ 9177 h 220138"/>
                <a:gd name="connsiteX8" fmla="*/ 112243 w 205010"/>
                <a:gd name="connsiteY8" fmla="*/ 10713 h 220138"/>
                <a:gd name="connsiteX9" fmla="*/ 89743 w 205010"/>
                <a:gd name="connsiteY9" fmla="*/ 64 h 220138"/>
                <a:gd name="connsiteX10" fmla="*/ 62323 w 205010"/>
                <a:gd name="connsiteY10" fmla="*/ 3085 h 220138"/>
                <a:gd name="connsiteX11" fmla="*/ 33468 w 205010"/>
                <a:gd name="connsiteY11" fmla="*/ 8204 h 220138"/>
                <a:gd name="connsiteX12" fmla="*/ 15222 w 205010"/>
                <a:gd name="connsiteY12" fmla="*/ 32470 h 220138"/>
                <a:gd name="connsiteX13" fmla="*/ 8149 w 205010"/>
                <a:gd name="connsiteY13" fmla="*/ 71891 h 220138"/>
                <a:gd name="connsiteX14" fmla="*/ 0 w 205010"/>
                <a:gd name="connsiteY14" fmla="*/ 71891 h 220138"/>
                <a:gd name="connsiteX15" fmla="*/ 33058 w 205010"/>
                <a:gd name="connsiteY15" fmla="*/ 108341 h 220138"/>
                <a:gd name="connsiteX16" fmla="*/ 59453 w 205010"/>
                <a:gd name="connsiteY16" fmla="*/ 126055 h 220138"/>
                <a:gd name="connsiteX17" fmla="*/ 85848 w 205010"/>
                <a:gd name="connsiteY17" fmla="*/ 140646 h 220138"/>
                <a:gd name="connsiteX18" fmla="*/ 130130 w 205010"/>
                <a:gd name="connsiteY18" fmla="*/ 164554 h 220138"/>
                <a:gd name="connsiteX19" fmla="*/ 111577 w 205010"/>
                <a:gd name="connsiteY19" fmla="*/ 199161 h 220138"/>
                <a:gd name="connsiteX20" fmla="*/ 103736 w 205010"/>
                <a:gd name="connsiteY20" fmla="*/ 216107 h 220138"/>
                <a:gd name="connsiteX21" fmla="*/ 125877 w 205010"/>
                <a:gd name="connsiteY21" fmla="*/ 221226 h 220138"/>
                <a:gd name="connsiteX22" fmla="*/ 148684 w 205010"/>
                <a:gd name="connsiteY22" fmla="*/ 223530 h 220138"/>
                <a:gd name="connsiteX23" fmla="*/ 169185 w 205010"/>
                <a:gd name="connsiteY23" fmla="*/ 218923 h 220138"/>
                <a:gd name="connsiteX24" fmla="*/ 187790 w 205010"/>
                <a:gd name="connsiteY24" fmla="*/ 208684 h 220138"/>
                <a:gd name="connsiteX25" fmla="*/ 199886 w 205010"/>
                <a:gd name="connsiteY25" fmla="*/ 170953 h 220138"/>
                <a:gd name="connsiteX26" fmla="*/ 202038 w 205010"/>
                <a:gd name="connsiteY26" fmla="*/ 122932 h 22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010" h="220138">
                  <a:moveTo>
                    <a:pt x="202038" y="122932"/>
                  </a:moveTo>
                  <a:cubicBezTo>
                    <a:pt x="193479" y="118325"/>
                    <a:pt x="184920" y="127540"/>
                    <a:pt x="182049" y="127540"/>
                  </a:cubicBezTo>
                  <a:cubicBezTo>
                    <a:pt x="179179" y="127540"/>
                    <a:pt x="172773" y="107573"/>
                    <a:pt x="170620" y="99126"/>
                  </a:cubicBezTo>
                  <a:cubicBezTo>
                    <a:pt x="168468" y="90679"/>
                    <a:pt x="159908" y="73529"/>
                    <a:pt x="154219" y="77522"/>
                  </a:cubicBezTo>
                  <a:cubicBezTo>
                    <a:pt x="148530" y="81515"/>
                    <a:pt x="149914" y="75986"/>
                    <a:pt x="133718" y="75218"/>
                  </a:cubicBezTo>
                  <a:cubicBezTo>
                    <a:pt x="117523" y="74450"/>
                    <a:pt x="117984" y="71379"/>
                    <a:pt x="121571" y="54433"/>
                  </a:cubicBezTo>
                  <a:cubicBezTo>
                    <a:pt x="125159" y="37487"/>
                    <a:pt x="110860" y="26685"/>
                    <a:pt x="117266" y="22897"/>
                  </a:cubicBezTo>
                  <a:cubicBezTo>
                    <a:pt x="122392" y="19979"/>
                    <a:pt x="121674" y="16600"/>
                    <a:pt x="116241" y="9177"/>
                  </a:cubicBezTo>
                  <a:cubicBezTo>
                    <a:pt x="115095" y="10080"/>
                    <a:pt x="113701" y="10616"/>
                    <a:pt x="112243" y="10713"/>
                  </a:cubicBezTo>
                  <a:cubicBezTo>
                    <a:pt x="106606" y="10713"/>
                    <a:pt x="99584" y="64"/>
                    <a:pt x="89743" y="64"/>
                  </a:cubicBezTo>
                  <a:cubicBezTo>
                    <a:pt x="79903" y="64"/>
                    <a:pt x="69242" y="-704"/>
                    <a:pt x="62323" y="3085"/>
                  </a:cubicBezTo>
                  <a:cubicBezTo>
                    <a:pt x="55404" y="6873"/>
                    <a:pt x="41822" y="2368"/>
                    <a:pt x="33468" y="8204"/>
                  </a:cubicBezTo>
                  <a:cubicBezTo>
                    <a:pt x="25114" y="14040"/>
                    <a:pt x="14505" y="27146"/>
                    <a:pt x="15222" y="32470"/>
                  </a:cubicBezTo>
                  <a:cubicBezTo>
                    <a:pt x="15940" y="37795"/>
                    <a:pt x="12403" y="70406"/>
                    <a:pt x="8149" y="71891"/>
                  </a:cubicBezTo>
                  <a:cubicBezTo>
                    <a:pt x="5450" y="72316"/>
                    <a:pt x="2700" y="72316"/>
                    <a:pt x="0" y="71891"/>
                  </a:cubicBezTo>
                  <a:cubicBezTo>
                    <a:pt x="8648" y="85993"/>
                    <a:pt x="19860" y="98356"/>
                    <a:pt x="33058" y="108341"/>
                  </a:cubicBezTo>
                  <a:cubicBezTo>
                    <a:pt x="45871" y="116789"/>
                    <a:pt x="45154" y="124468"/>
                    <a:pt x="59453" y="126055"/>
                  </a:cubicBezTo>
                  <a:cubicBezTo>
                    <a:pt x="70051" y="126529"/>
                    <a:pt x="79817" y="131928"/>
                    <a:pt x="85848" y="140646"/>
                  </a:cubicBezTo>
                  <a:cubicBezTo>
                    <a:pt x="90974" y="147608"/>
                    <a:pt x="127260" y="159127"/>
                    <a:pt x="130130" y="164554"/>
                  </a:cubicBezTo>
                  <a:cubicBezTo>
                    <a:pt x="133001" y="169980"/>
                    <a:pt x="111577" y="185339"/>
                    <a:pt x="111577" y="199161"/>
                  </a:cubicBezTo>
                  <a:cubicBezTo>
                    <a:pt x="111577" y="212984"/>
                    <a:pt x="103736" y="211500"/>
                    <a:pt x="103736" y="216107"/>
                  </a:cubicBezTo>
                  <a:cubicBezTo>
                    <a:pt x="103736" y="220715"/>
                    <a:pt x="120136" y="217643"/>
                    <a:pt x="125877" y="221226"/>
                  </a:cubicBezTo>
                  <a:cubicBezTo>
                    <a:pt x="131617" y="224810"/>
                    <a:pt x="141560" y="218923"/>
                    <a:pt x="148684" y="223530"/>
                  </a:cubicBezTo>
                  <a:cubicBezTo>
                    <a:pt x="155808" y="228138"/>
                    <a:pt x="163701" y="217387"/>
                    <a:pt x="169185" y="218923"/>
                  </a:cubicBezTo>
                  <a:cubicBezTo>
                    <a:pt x="174669" y="220459"/>
                    <a:pt x="180615" y="208172"/>
                    <a:pt x="187790" y="208684"/>
                  </a:cubicBezTo>
                  <a:cubicBezTo>
                    <a:pt x="194965" y="209196"/>
                    <a:pt x="201321" y="181704"/>
                    <a:pt x="199886" y="170953"/>
                  </a:cubicBezTo>
                  <a:cubicBezTo>
                    <a:pt x="198450" y="160202"/>
                    <a:pt x="210597" y="127540"/>
                    <a:pt x="202038" y="122932"/>
                  </a:cubicBezTo>
                  <a:close/>
                </a:path>
              </a:pathLst>
            </a:custGeom>
            <a:grpFill/>
            <a:ln w="3841" cap="flat">
              <a:solidFill>
                <a:srgbClr val="FFFFFF"/>
              </a:solidFill>
              <a:prstDash val="solid"/>
              <a:miter/>
            </a:ln>
          </p:spPr>
          <p:txBody>
            <a:bodyPr rtlCol="0" anchor="ctr"/>
            <a:lstStyle/>
            <a:p>
              <a:endParaRPr lang="en-US" sz="1350"/>
            </a:p>
          </p:txBody>
        </p:sp>
        <p:sp>
          <p:nvSpPr>
            <p:cNvPr id="441" name="Freeform 440">
              <a:extLst>
                <a:ext uri="{FF2B5EF4-FFF2-40B4-BE49-F238E27FC236}">
                  <a16:creationId xmlns:a16="http://schemas.microsoft.com/office/drawing/2014/main" id="{08780DA7-8B53-1E42-8FCB-472B476DB813}"/>
                </a:ext>
              </a:extLst>
            </p:cNvPr>
            <p:cNvSpPr/>
            <p:nvPr/>
          </p:nvSpPr>
          <p:spPr>
            <a:xfrm>
              <a:off x="2800916" y="4418866"/>
              <a:ext cx="76879" cy="66554"/>
            </a:xfrm>
            <a:custGeom>
              <a:avLst/>
              <a:gdLst>
                <a:gd name="connsiteX0" fmla="*/ 73246 w 76879"/>
                <a:gd name="connsiteY0" fmla="*/ 54826 h 66553"/>
                <a:gd name="connsiteX1" fmla="*/ 76885 w 76879"/>
                <a:gd name="connsiteY1" fmla="*/ 38495 h 66553"/>
                <a:gd name="connsiteX2" fmla="*/ 53360 w 76879"/>
                <a:gd name="connsiteY2" fmla="*/ 6856 h 66553"/>
                <a:gd name="connsiteX3" fmla="*/ 41572 w 76879"/>
                <a:gd name="connsiteY3" fmla="*/ 5474 h 66553"/>
                <a:gd name="connsiteX4" fmla="*/ 18047 w 76879"/>
                <a:gd name="connsiteY4" fmla="*/ 1224 h 66553"/>
                <a:gd name="connsiteX5" fmla="*/ 4926 w 76879"/>
                <a:gd name="connsiteY5" fmla="*/ 405 h 66553"/>
                <a:gd name="connsiteX6" fmla="*/ 3132 w 76879"/>
                <a:gd name="connsiteY6" fmla="*/ 10644 h 66553"/>
                <a:gd name="connsiteX7" fmla="*/ 9436 w 76879"/>
                <a:gd name="connsiteY7" fmla="*/ 32812 h 66553"/>
                <a:gd name="connsiteX8" fmla="*/ 23172 w 76879"/>
                <a:gd name="connsiteY8" fmla="*/ 29945 h 66553"/>
                <a:gd name="connsiteX9" fmla="*/ 33730 w 76879"/>
                <a:gd name="connsiteY9" fmla="*/ 39621 h 66553"/>
                <a:gd name="connsiteX10" fmla="*/ 50592 w 76879"/>
                <a:gd name="connsiteY10" fmla="*/ 55594 h 66553"/>
                <a:gd name="connsiteX11" fmla="*/ 64328 w 76879"/>
                <a:gd name="connsiteY11" fmla="*/ 68649 h 66553"/>
                <a:gd name="connsiteX12" fmla="*/ 70068 w 76879"/>
                <a:gd name="connsiteY12" fmla="*/ 69109 h 66553"/>
                <a:gd name="connsiteX13" fmla="*/ 73246 w 76879"/>
                <a:gd name="connsiteY13" fmla="*/ 54826 h 6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879" h="66553">
                  <a:moveTo>
                    <a:pt x="73246" y="54826"/>
                  </a:moveTo>
                  <a:cubicBezTo>
                    <a:pt x="72417" y="49121"/>
                    <a:pt x="73711" y="43310"/>
                    <a:pt x="76885" y="38495"/>
                  </a:cubicBezTo>
                  <a:cubicBezTo>
                    <a:pt x="68390" y="28448"/>
                    <a:pt x="60533" y="17882"/>
                    <a:pt x="53360" y="6856"/>
                  </a:cubicBezTo>
                  <a:cubicBezTo>
                    <a:pt x="49399" y="7939"/>
                    <a:pt x="45173" y="7444"/>
                    <a:pt x="41572" y="5474"/>
                  </a:cubicBezTo>
                  <a:cubicBezTo>
                    <a:pt x="36446" y="1224"/>
                    <a:pt x="23274" y="4091"/>
                    <a:pt x="18047" y="1224"/>
                  </a:cubicBezTo>
                  <a:cubicBezTo>
                    <a:pt x="13795" y="-57"/>
                    <a:pt x="9304" y="-337"/>
                    <a:pt x="4926" y="405"/>
                  </a:cubicBezTo>
                  <a:cubicBezTo>
                    <a:pt x="6481" y="3864"/>
                    <a:pt x="5771" y="7919"/>
                    <a:pt x="3132" y="10644"/>
                  </a:cubicBezTo>
                  <a:cubicBezTo>
                    <a:pt x="-1634" y="14074"/>
                    <a:pt x="-1993" y="27693"/>
                    <a:pt x="9436" y="32812"/>
                  </a:cubicBezTo>
                  <a:cubicBezTo>
                    <a:pt x="20865" y="37932"/>
                    <a:pt x="17380" y="29945"/>
                    <a:pt x="23172" y="29945"/>
                  </a:cubicBezTo>
                  <a:cubicBezTo>
                    <a:pt x="28963" y="29945"/>
                    <a:pt x="28297" y="39621"/>
                    <a:pt x="33730" y="39621"/>
                  </a:cubicBezTo>
                  <a:cubicBezTo>
                    <a:pt x="39163" y="39621"/>
                    <a:pt x="51105" y="46481"/>
                    <a:pt x="50592" y="55594"/>
                  </a:cubicBezTo>
                  <a:cubicBezTo>
                    <a:pt x="50080" y="64706"/>
                    <a:pt x="54795" y="68649"/>
                    <a:pt x="64328" y="68649"/>
                  </a:cubicBezTo>
                  <a:cubicBezTo>
                    <a:pt x="66250" y="68663"/>
                    <a:pt x="68168" y="68817"/>
                    <a:pt x="70068" y="69109"/>
                  </a:cubicBezTo>
                  <a:cubicBezTo>
                    <a:pt x="71708" y="62863"/>
                    <a:pt x="74117" y="57949"/>
                    <a:pt x="73246" y="54826"/>
                  </a:cubicBezTo>
                  <a:close/>
                </a:path>
              </a:pathLst>
            </a:custGeom>
            <a:grpFill/>
            <a:ln w="3841" cap="flat">
              <a:solidFill>
                <a:srgbClr val="FFFFFF"/>
              </a:solidFill>
              <a:prstDash val="solid"/>
              <a:miter/>
            </a:ln>
          </p:spPr>
          <p:txBody>
            <a:bodyPr rtlCol="0" anchor="ctr"/>
            <a:lstStyle/>
            <a:p>
              <a:endParaRPr lang="en-US" sz="1350"/>
            </a:p>
          </p:txBody>
        </p:sp>
        <p:sp>
          <p:nvSpPr>
            <p:cNvPr id="442" name="Freeform 441">
              <a:extLst>
                <a:ext uri="{FF2B5EF4-FFF2-40B4-BE49-F238E27FC236}">
                  <a16:creationId xmlns:a16="http://schemas.microsoft.com/office/drawing/2014/main" id="{7623CDF9-E631-4940-8951-13B57E1FE8EF}"/>
                </a:ext>
              </a:extLst>
            </p:cNvPr>
            <p:cNvSpPr/>
            <p:nvPr/>
          </p:nvSpPr>
          <p:spPr>
            <a:xfrm>
              <a:off x="2871035" y="4455304"/>
              <a:ext cx="138382" cy="61434"/>
            </a:xfrm>
            <a:custGeom>
              <a:avLst/>
              <a:gdLst>
                <a:gd name="connsiteX0" fmla="*/ 125261 w 138382"/>
                <a:gd name="connsiteY0" fmla="*/ 20589 h 61434"/>
                <a:gd name="connsiteX1" fmla="*/ 97482 w 138382"/>
                <a:gd name="connsiteY1" fmla="*/ 5793 h 61434"/>
                <a:gd name="connsiteX2" fmla="*/ 95279 w 138382"/>
                <a:gd name="connsiteY2" fmla="*/ 3182 h 61434"/>
                <a:gd name="connsiteX3" fmla="*/ 90768 w 138382"/>
                <a:gd name="connsiteY3" fmla="*/ 1493 h 61434"/>
                <a:gd name="connsiteX4" fmla="*/ 56993 w 138382"/>
                <a:gd name="connsiteY4" fmla="*/ 15162 h 61434"/>
                <a:gd name="connsiteX5" fmla="*/ 19015 w 138382"/>
                <a:gd name="connsiteY5" fmla="*/ 14036 h 61434"/>
                <a:gd name="connsiteX6" fmla="*/ 6817 w 138382"/>
                <a:gd name="connsiteY6" fmla="*/ 2210 h 61434"/>
                <a:gd name="connsiteX7" fmla="*/ 3178 w 138382"/>
                <a:gd name="connsiteY7" fmla="*/ 18541 h 61434"/>
                <a:gd name="connsiteX8" fmla="*/ 0 w 138382"/>
                <a:gd name="connsiteY8" fmla="*/ 32671 h 61434"/>
                <a:gd name="connsiteX9" fmla="*/ 26344 w 138382"/>
                <a:gd name="connsiteY9" fmla="*/ 43319 h 61434"/>
                <a:gd name="connsiteX10" fmla="*/ 40746 w 138382"/>
                <a:gd name="connsiteY10" fmla="*/ 45982 h 61434"/>
                <a:gd name="connsiteX11" fmla="*/ 61862 w 138382"/>
                <a:gd name="connsiteY11" fmla="*/ 60623 h 61434"/>
                <a:gd name="connsiteX12" fmla="*/ 66475 w 138382"/>
                <a:gd name="connsiteY12" fmla="*/ 54941 h 61434"/>
                <a:gd name="connsiteX13" fmla="*/ 59658 w 138382"/>
                <a:gd name="connsiteY13" fmla="*/ 40760 h 61434"/>
                <a:gd name="connsiteX14" fmla="*/ 72317 w 138382"/>
                <a:gd name="connsiteY14" fmla="*/ 28217 h 61434"/>
                <a:gd name="connsiteX15" fmla="*/ 98661 w 138382"/>
                <a:gd name="connsiteY15" fmla="*/ 19155 h 61434"/>
                <a:gd name="connsiteX16" fmla="*/ 105529 w 138382"/>
                <a:gd name="connsiteY16" fmla="*/ 36766 h 61434"/>
                <a:gd name="connsiteX17" fmla="*/ 119521 w 138382"/>
                <a:gd name="connsiteY17" fmla="*/ 63439 h 61434"/>
                <a:gd name="connsiteX18" fmla="*/ 135563 w 138382"/>
                <a:gd name="connsiteY18" fmla="*/ 46647 h 61434"/>
                <a:gd name="connsiteX19" fmla="*/ 138843 w 138382"/>
                <a:gd name="connsiteY19" fmla="*/ 38660 h 61434"/>
                <a:gd name="connsiteX20" fmla="*/ 125261 w 138382"/>
                <a:gd name="connsiteY20" fmla="*/ 20589 h 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382" h="61434">
                  <a:moveTo>
                    <a:pt x="125261" y="20589"/>
                  </a:moveTo>
                  <a:cubicBezTo>
                    <a:pt x="114656" y="18751"/>
                    <a:pt x="104920" y="13565"/>
                    <a:pt x="97482" y="5793"/>
                  </a:cubicBezTo>
                  <a:cubicBezTo>
                    <a:pt x="96693" y="4970"/>
                    <a:pt x="95957" y="4098"/>
                    <a:pt x="95279" y="3182"/>
                  </a:cubicBezTo>
                  <a:cubicBezTo>
                    <a:pt x="93731" y="2744"/>
                    <a:pt x="92223" y="2178"/>
                    <a:pt x="90768" y="1493"/>
                  </a:cubicBezTo>
                  <a:cubicBezTo>
                    <a:pt x="81287" y="-3063"/>
                    <a:pt x="69140" y="3182"/>
                    <a:pt x="56993" y="15162"/>
                  </a:cubicBezTo>
                  <a:cubicBezTo>
                    <a:pt x="44846" y="27142"/>
                    <a:pt x="29573" y="20282"/>
                    <a:pt x="19015" y="14036"/>
                  </a:cubicBezTo>
                  <a:cubicBezTo>
                    <a:pt x="14430" y="10665"/>
                    <a:pt x="10327" y="6686"/>
                    <a:pt x="6817" y="2210"/>
                  </a:cubicBezTo>
                  <a:cubicBezTo>
                    <a:pt x="3643" y="7025"/>
                    <a:pt x="2349" y="12836"/>
                    <a:pt x="3178" y="18541"/>
                  </a:cubicBezTo>
                  <a:cubicBezTo>
                    <a:pt x="3998" y="21664"/>
                    <a:pt x="1589" y="26578"/>
                    <a:pt x="0" y="32671"/>
                  </a:cubicBezTo>
                  <a:cubicBezTo>
                    <a:pt x="9562" y="33860"/>
                    <a:pt x="18645" y="37532"/>
                    <a:pt x="26344" y="43319"/>
                  </a:cubicBezTo>
                  <a:cubicBezTo>
                    <a:pt x="31297" y="42888"/>
                    <a:pt x="36275" y="43809"/>
                    <a:pt x="40746" y="45982"/>
                  </a:cubicBezTo>
                  <a:cubicBezTo>
                    <a:pt x="48515" y="49718"/>
                    <a:pt x="55642" y="54660"/>
                    <a:pt x="61862" y="60623"/>
                  </a:cubicBezTo>
                  <a:cubicBezTo>
                    <a:pt x="63781" y="59072"/>
                    <a:pt x="65352" y="57136"/>
                    <a:pt x="66475" y="54941"/>
                  </a:cubicBezTo>
                  <a:cubicBezTo>
                    <a:pt x="69140" y="49258"/>
                    <a:pt x="60683" y="47005"/>
                    <a:pt x="59658" y="40760"/>
                  </a:cubicBezTo>
                  <a:cubicBezTo>
                    <a:pt x="58633" y="34514"/>
                    <a:pt x="70216" y="36766"/>
                    <a:pt x="72317" y="28217"/>
                  </a:cubicBezTo>
                  <a:cubicBezTo>
                    <a:pt x="74419" y="19667"/>
                    <a:pt x="91281" y="15725"/>
                    <a:pt x="98661" y="19155"/>
                  </a:cubicBezTo>
                  <a:cubicBezTo>
                    <a:pt x="106042" y="22585"/>
                    <a:pt x="112397" y="28217"/>
                    <a:pt x="105529" y="36766"/>
                  </a:cubicBezTo>
                  <a:cubicBezTo>
                    <a:pt x="100404" y="43115"/>
                    <a:pt x="110655" y="54531"/>
                    <a:pt x="119521" y="63439"/>
                  </a:cubicBezTo>
                  <a:cubicBezTo>
                    <a:pt x="124574" y="57568"/>
                    <a:pt x="129929" y="51963"/>
                    <a:pt x="135563" y="46647"/>
                  </a:cubicBezTo>
                  <a:cubicBezTo>
                    <a:pt x="137479" y="44401"/>
                    <a:pt x="138628" y="41603"/>
                    <a:pt x="138843" y="38660"/>
                  </a:cubicBezTo>
                  <a:cubicBezTo>
                    <a:pt x="135000" y="36510"/>
                    <a:pt x="130540" y="29087"/>
                    <a:pt x="125261" y="20589"/>
                  </a:cubicBezTo>
                  <a:close/>
                </a:path>
              </a:pathLst>
            </a:custGeom>
            <a:grpFill/>
            <a:ln w="3841" cap="flat">
              <a:solidFill>
                <a:srgbClr val="FFFFFF"/>
              </a:solidFill>
              <a:prstDash val="solid"/>
              <a:miter/>
            </a:ln>
          </p:spPr>
          <p:txBody>
            <a:bodyPr rtlCol="0" anchor="ctr"/>
            <a:lstStyle/>
            <a:p>
              <a:endParaRPr lang="en-US" sz="1350"/>
            </a:p>
          </p:txBody>
        </p:sp>
        <p:sp>
          <p:nvSpPr>
            <p:cNvPr id="443" name="Freeform 442">
              <a:extLst>
                <a:ext uri="{FF2B5EF4-FFF2-40B4-BE49-F238E27FC236}">
                  <a16:creationId xmlns:a16="http://schemas.microsoft.com/office/drawing/2014/main" id="{C2D94548-B8D5-AA43-86C6-80A87A2F19C1}"/>
                </a:ext>
              </a:extLst>
            </p:cNvPr>
            <p:cNvSpPr/>
            <p:nvPr/>
          </p:nvSpPr>
          <p:spPr>
            <a:xfrm>
              <a:off x="2965494" y="4401302"/>
              <a:ext cx="281890" cy="409560"/>
            </a:xfrm>
            <a:custGeom>
              <a:avLst/>
              <a:gdLst>
                <a:gd name="connsiteX0" fmla="*/ 278712 w 281889"/>
                <a:gd name="connsiteY0" fmla="*/ 237954 h 409560"/>
                <a:gd name="connsiteX1" fmla="*/ 279686 w 281889"/>
                <a:gd name="connsiteY1" fmla="*/ 218756 h 409560"/>
                <a:gd name="connsiteX2" fmla="*/ 270409 w 281889"/>
                <a:gd name="connsiteY2" fmla="*/ 198995 h 409560"/>
                <a:gd name="connsiteX3" fmla="*/ 276098 w 281889"/>
                <a:gd name="connsiteY3" fmla="*/ 152049 h 409560"/>
                <a:gd name="connsiteX4" fmla="*/ 248268 w 281889"/>
                <a:gd name="connsiteY4" fmla="*/ 144114 h 409560"/>
                <a:gd name="connsiteX5" fmla="*/ 215005 w 281889"/>
                <a:gd name="connsiteY5" fmla="*/ 128448 h 409560"/>
                <a:gd name="connsiteX6" fmla="*/ 174310 w 281889"/>
                <a:gd name="connsiteY6" fmla="*/ 124609 h 409560"/>
                <a:gd name="connsiteX7" fmla="*/ 158934 w 281889"/>
                <a:gd name="connsiteY7" fmla="*/ 90769 h 409560"/>
                <a:gd name="connsiteX8" fmla="*/ 148684 w 281889"/>
                <a:gd name="connsiteY8" fmla="*/ 73874 h 409560"/>
                <a:gd name="connsiteX9" fmla="*/ 137511 w 281889"/>
                <a:gd name="connsiteY9" fmla="*/ 68192 h 409560"/>
                <a:gd name="connsiteX10" fmla="*/ 141099 w 281889"/>
                <a:gd name="connsiteY10" fmla="*/ 56417 h 409560"/>
                <a:gd name="connsiteX11" fmla="*/ 144635 w 281889"/>
                <a:gd name="connsiteY11" fmla="*/ 37424 h 409560"/>
                <a:gd name="connsiteX12" fmla="*/ 165597 w 281889"/>
                <a:gd name="connsiteY12" fmla="*/ 8447 h 409560"/>
                <a:gd name="connsiteX13" fmla="*/ 172824 w 281889"/>
                <a:gd name="connsiteY13" fmla="*/ 3328 h 409560"/>
                <a:gd name="connsiteX14" fmla="*/ 175079 w 281889"/>
                <a:gd name="connsiteY14" fmla="*/ 0 h 409560"/>
                <a:gd name="connsiteX15" fmla="*/ 169954 w 281889"/>
                <a:gd name="connsiteY15" fmla="*/ 0 h 409560"/>
                <a:gd name="connsiteX16" fmla="*/ 158063 w 281889"/>
                <a:gd name="connsiteY16" fmla="*/ 6758 h 409560"/>
                <a:gd name="connsiteX17" fmla="*/ 140842 w 281889"/>
                <a:gd name="connsiteY17" fmla="*/ 9522 h 409560"/>
                <a:gd name="connsiteX18" fmla="*/ 124339 w 281889"/>
                <a:gd name="connsiteY18" fmla="*/ 24215 h 409560"/>
                <a:gd name="connsiteX19" fmla="*/ 110962 w 281889"/>
                <a:gd name="connsiteY19" fmla="*/ 28106 h 409560"/>
                <a:gd name="connsiteX20" fmla="*/ 105273 w 281889"/>
                <a:gd name="connsiteY20" fmla="*/ 33226 h 409560"/>
                <a:gd name="connsiteX21" fmla="*/ 84259 w 281889"/>
                <a:gd name="connsiteY21" fmla="*/ 50990 h 409560"/>
                <a:gd name="connsiteX22" fmla="*/ 63092 w 281889"/>
                <a:gd name="connsiteY22" fmla="*/ 71110 h 409560"/>
                <a:gd name="connsiteX23" fmla="*/ 49664 w 281889"/>
                <a:gd name="connsiteY23" fmla="*/ 90718 h 409560"/>
                <a:gd name="connsiteX24" fmla="*/ 44544 w 281889"/>
                <a:gd name="connsiteY24" fmla="*/ 92052 h 409560"/>
                <a:gd name="connsiteX25" fmla="*/ 44539 w 281889"/>
                <a:gd name="connsiteY25" fmla="*/ 92049 h 409560"/>
                <a:gd name="connsiteX26" fmla="*/ 41258 w 281889"/>
                <a:gd name="connsiteY26" fmla="*/ 100035 h 409560"/>
                <a:gd name="connsiteX27" fmla="*/ 25216 w 281889"/>
                <a:gd name="connsiteY27" fmla="*/ 116827 h 409560"/>
                <a:gd name="connsiteX28" fmla="*/ 32853 w 281889"/>
                <a:gd name="connsiteY28" fmla="*/ 124814 h 409560"/>
                <a:gd name="connsiteX29" fmla="*/ 37619 w 281889"/>
                <a:gd name="connsiteY29" fmla="*/ 144728 h 409560"/>
                <a:gd name="connsiteX30" fmla="*/ 37619 w 281889"/>
                <a:gd name="connsiteY30" fmla="*/ 158961 h 409560"/>
                <a:gd name="connsiteX31" fmla="*/ 41822 w 281889"/>
                <a:gd name="connsiteY31" fmla="*/ 198790 h 409560"/>
                <a:gd name="connsiteX32" fmla="*/ 36697 w 281889"/>
                <a:gd name="connsiteY32" fmla="*/ 220958 h 409560"/>
                <a:gd name="connsiteX33" fmla="*/ 16862 w 281889"/>
                <a:gd name="connsiteY33" fmla="*/ 238415 h 409560"/>
                <a:gd name="connsiteX34" fmla="*/ 4766 w 281889"/>
                <a:gd name="connsiteY34" fmla="*/ 254900 h 409560"/>
                <a:gd name="connsiteX35" fmla="*/ 0 w 281889"/>
                <a:gd name="connsiteY35" fmla="*/ 265600 h 409560"/>
                <a:gd name="connsiteX36" fmla="*/ 29368 w 281889"/>
                <a:gd name="connsiteY36" fmla="*/ 283365 h 409560"/>
                <a:gd name="connsiteX37" fmla="*/ 44231 w 281889"/>
                <a:gd name="connsiteY37" fmla="*/ 295191 h 409560"/>
                <a:gd name="connsiteX38" fmla="*/ 62374 w 281889"/>
                <a:gd name="connsiteY38" fmla="*/ 295191 h 409560"/>
                <a:gd name="connsiteX39" fmla="*/ 79390 w 281889"/>
                <a:gd name="connsiteY39" fmla="*/ 309474 h 409560"/>
                <a:gd name="connsiteX40" fmla="*/ 80467 w 281889"/>
                <a:gd name="connsiteY40" fmla="*/ 310754 h 409560"/>
                <a:gd name="connsiteX41" fmla="*/ 100968 w 281889"/>
                <a:gd name="connsiteY41" fmla="*/ 310037 h 409560"/>
                <a:gd name="connsiteX42" fmla="*/ 115011 w 281889"/>
                <a:gd name="connsiteY42" fmla="*/ 331488 h 409560"/>
                <a:gd name="connsiteX43" fmla="*/ 129926 w 281889"/>
                <a:gd name="connsiteY43" fmla="*/ 347563 h 409560"/>
                <a:gd name="connsiteX44" fmla="*/ 139049 w 281889"/>
                <a:gd name="connsiteY44" fmla="*/ 363587 h 409560"/>
                <a:gd name="connsiteX45" fmla="*/ 166366 w 281889"/>
                <a:gd name="connsiteY45" fmla="*/ 367171 h 409560"/>
                <a:gd name="connsiteX46" fmla="*/ 180409 w 281889"/>
                <a:gd name="connsiteY46" fmla="*/ 365379 h 409560"/>
                <a:gd name="connsiteX47" fmla="*/ 196144 w 281889"/>
                <a:gd name="connsiteY47" fmla="*/ 364509 h 409560"/>
                <a:gd name="connsiteX48" fmla="*/ 213519 w 281889"/>
                <a:gd name="connsiteY48" fmla="*/ 379867 h 409560"/>
                <a:gd name="connsiteX49" fmla="*/ 201115 w 281889"/>
                <a:gd name="connsiteY49" fmla="*/ 401318 h 409560"/>
                <a:gd name="connsiteX50" fmla="*/ 215261 w 281889"/>
                <a:gd name="connsiteY50" fmla="*/ 413502 h 409560"/>
                <a:gd name="connsiteX51" fmla="*/ 216440 w 281889"/>
                <a:gd name="connsiteY51" fmla="*/ 413502 h 409560"/>
                <a:gd name="connsiteX52" fmla="*/ 225563 w 281889"/>
                <a:gd name="connsiteY52" fmla="*/ 378639 h 409560"/>
                <a:gd name="connsiteX53" fmla="*/ 230432 w 281889"/>
                <a:gd name="connsiteY53" fmla="*/ 343672 h 409560"/>
                <a:gd name="connsiteX54" fmla="*/ 215056 w 281889"/>
                <a:gd name="connsiteY54" fmla="*/ 302102 h 409560"/>
                <a:gd name="connsiteX55" fmla="*/ 231252 w 281889"/>
                <a:gd name="connsiteY55" fmla="*/ 288228 h 409560"/>
                <a:gd name="connsiteX56" fmla="*/ 226486 w 281889"/>
                <a:gd name="connsiteY56" fmla="*/ 277989 h 409560"/>
                <a:gd name="connsiteX57" fmla="*/ 220284 w 281889"/>
                <a:gd name="connsiteY57" fmla="*/ 263910 h 409560"/>
                <a:gd name="connsiteX58" fmla="*/ 256161 w 281889"/>
                <a:gd name="connsiteY58" fmla="*/ 261043 h 409560"/>
                <a:gd name="connsiteX59" fmla="*/ 282812 w 281889"/>
                <a:gd name="connsiteY59" fmla="*/ 251572 h 409560"/>
                <a:gd name="connsiteX60" fmla="*/ 278712 w 281889"/>
                <a:gd name="connsiteY60" fmla="*/ 237955 h 40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1889" h="409560">
                  <a:moveTo>
                    <a:pt x="278712" y="237954"/>
                  </a:moveTo>
                  <a:cubicBezTo>
                    <a:pt x="272306" y="232835"/>
                    <a:pt x="274663" y="224900"/>
                    <a:pt x="279686" y="218756"/>
                  </a:cubicBezTo>
                  <a:cubicBezTo>
                    <a:pt x="284709" y="212613"/>
                    <a:pt x="276611" y="206418"/>
                    <a:pt x="270409" y="198995"/>
                  </a:cubicBezTo>
                  <a:cubicBezTo>
                    <a:pt x="264208" y="191572"/>
                    <a:pt x="268974" y="164643"/>
                    <a:pt x="276098" y="152049"/>
                  </a:cubicBezTo>
                  <a:cubicBezTo>
                    <a:pt x="283222" y="139455"/>
                    <a:pt x="261594" y="142322"/>
                    <a:pt x="248268" y="144114"/>
                  </a:cubicBezTo>
                  <a:cubicBezTo>
                    <a:pt x="235067" y="145841"/>
                    <a:pt x="222070" y="139720"/>
                    <a:pt x="215005" y="128448"/>
                  </a:cubicBezTo>
                  <a:cubicBezTo>
                    <a:pt x="206446" y="116673"/>
                    <a:pt x="194760" y="124097"/>
                    <a:pt x="174310" y="124609"/>
                  </a:cubicBezTo>
                  <a:cubicBezTo>
                    <a:pt x="153860" y="125121"/>
                    <a:pt x="157910" y="100240"/>
                    <a:pt x="158934" y="90769"/>
                  </a:cubicBezTo>
                  <a:cubicBezTo>
                    <a:pt x="159960" y="81298"/>
                    <a:pt x="148684" y="80018"/>
                    <a:pt x="148684" y="73874"/>
                  </a:cubicBezTo>
                  <a:cubicBezTo>
                    <a:pt x="148684" y="67731"/>
                    <a:pt x="142739" y="67680"/>
                    <a:pt x="137511" y="68192"/>
                  </a:cubicBezTo>
                  <a:cubicBezTo>
                    <a:pt x="132283" y="68704"/>
                    <a:pt x="137511" y="61281"/>
                    <a:pt x="141099" y="56417"/>
                  </a:cubicBezTo>
                  <a:cubicBezTo>
                    <a:pt x="144686" y="51553"/>
                    <a:pt x="144430" y="47663"/>
                    <a:pt x="144635" y="37424"/>
                  </a:cubicBezTo>
                  <a:cubicBezTo>
                    <a:pt x="144840" y="27185"/>
                    <a:pt x="158678" y="18481"/>
                    <a:pt x="165597" y="8447"/>
                  </a:cubicBezTo>
                  <a:cubicBezTo>
                    <a:pt x="167351" y="5968"/>
                    <a:pt x="169901" y="4161"/>
                    <a:pt x="172824" y="3328"/>
                  </a:cubicBezTo>
                  <a:cubicBezTo>
                    <a:pt x="173243" y="2026"/>
                    <a:pt x="174025" y="872"/>
                    <a:pt x="175079" y="0"/>
                  </a:cubicBezTo>
                  <a:cubicBezTo>
                    <a:pt x="173439" y="0"/>
                    <a:pt x="171799" y="0"/>
                    <a:pt x="169954" y="0"/>
                  </a:cubicBezTo>
                  <a:cubicBezTo>
                    <a:pt x="166740" y="3370"/>
                    <a:pt x="162605" y="5720"/>
                    <a:pt x="158063" y="6758"/>
                  </a:cubicBezTo>
                  <a:cubicBezTo>
                    <a:pt x="152374" y="8089"/>
                    <a:pt x="146531" y="8396"/>
                    <a:pt x="140842" y="9522"/>
                  </a:cubicBezTo>
                  <a:cubicBezTo>
                    <a:pt x="138211" y="16911"/>
                    <a:pt x="131989" y="22450"/>
                    <a:pt x="124339" y="24215"/>
                  </a:cubicBezTo>
                  <a:cubicBezTo>
                    <a:pt x="119789" y="25176"/>
                    <a:pt x="115317" y="26477"/>
                    <a:pt x="110962" y="28106"/>
                  </a:cubicBezTo>
                  <a:cubicBezTo>
                    <a:pt x="109177" y="29932"/>
                    <a:pt x="107277" y="31642"/>
                    <a:pt x="105273" y="33226"/>
                  </a:cubicBezTo>
                  <a:cubicBezTo>
                    <a:pt x="100210" y="41118"/>
                    <a:pt x="92889" y="47307"/>
                    <a:pt x="84259" y="50990"/>
                  </a:cubicBezTo>
                  <a:cubicBezTo>
                    <a:pt x="81940" y="61363"/>
                    <a:pt x="73579" y="69310"/>
                    <a:pt x="63092" y="71110"/>
                  </a:cubicBezTo>
                  <a:cubicBezTo>
                    <a:pt x="57352" y="78277"/>
                    <a:pt x="53149" y="86468"/>
                    <a:pt x="49664" y="90718"/>
                  </a:cubicBezTo>
                  <a:cubicBezTo>
                    <a:pt x="48619" y="92499"/>
                    <a:pt x="46327" y="93096"/>
                    <a:pt x="44544" y="92052"/>
                  </a:cubicBezTo>
                  <a:cubicBezTo>
                    <a:pt x="44542" y="92051"/>
                    <a:pt x="44540" y="92050"/>
                    <a:pt x="44539" y="92049"/>
                  </a:cubicBezTo>
                  <a:cubicBezTo>
                    <a:pt x="44323" y="94992"/>
                    <a:pt x="43174" y="97789"/>
                    <a:pt x="41258" y="100035"/>
                  </a:cubicBezTo>
                  <a:cubicBezTo>
                    <a:pt x="35624" y="105352"/>
                    <a:pt x="30269" y="110956"/>
                    <a:pt x="25216" y="116827"/>
                  </a:cubicBezTo>
                  <a:cubicBezTo>
                    <a:pt x="28189" y="119899"/>
                    <a:pt x="30957" y="122663"/>
                    <a:pt x="32853" y="124814"/>
                  </a:cubicBezTo>
                  <a:cubicBezTo>
                    <a:pt x="40233" y="133363"/>
                    <a:pt x="35467" y="140172"/>
                    <a:pt x="37619" y="144728"/>
                  </a:cubicBezTo>
                  <a:cubicBezTo>
                    <a:pt x="39772" y="149285"/>
                    <a:pt x="41822" y="156094"/>
                    <a:pt x="37619" y="158961"/>
                  </a:cubicBezTo>
                  <a:cubicBezTo>
                    <a:pt x="33417" y="161827"/>
                    <a:pt x="37056" y="193108"/>
                    <a:pt x="41822" y="198790"/>
                  </a:cubicBezTo>
                  <a:cubicBezTo>
                    <a:pt x="46589" y="204473"/>
                    <a:pt x="41822" y="209592"/>
                    <a:pt x="36697" y="220958"/>
                  </a:cubicBezTo>
                  <a:cubicBezTo>
                    <a:pt x="31572" y="232323"/>
                    <a:pt x="26549" y="237903"/>
                    <a:pt x="16862" y="238415"/>
                  </a:cubicBezTo>
                  <a:cubicBezTo>
                    <a:pt x="7175" y="238927"/>
                    <a:pt x="7893" y="254900"/>
                    <a:pt x="4766" y="254900"/>
                  </a:cubicBezTo>
                  <a:cubicBezTo>
                    <a:pt x="1640" y="254900"/>
                    <a:pt x="410" y="260685"/>
                    <a:pt x="0" y="265600"/>
                  </a:cubicBezTo>
                  <a:cubicBezTo>
                    <a:pt x="8867" y="273638"/>
                    <a:pt x="24755" y="283365"/>
                    <a:pt x="29368" y="283365"/>
                  </a:cubicBezTo>
                  <a:cubicBezTo>
                    <a:pt x="33981" y="283365"/>
                    <a:pt x="37619" y="291095"/>
                    <a:pt x="44231" y="295191"/>
                  </a:cubicBezTo>
                  <a:cubicBezTo>
                    <a:pt x="50843" y="299286"/>
                    <a:pt x="60171" y="298211"/>
                    <a:pt x="62374" y="295191"/>
                  </a:cubicBezTo>
                  <a:cubicBezTo>
                    <a:pt x="64578" y="292170"/>
                    <a:pt x="70626" y="298774"/>
                    <a:pt x="79390" y="309474"/>
                  </a:cubicBezTo>
                  <a:lnTo>
                    <a:pt x="80467" y="310754"/>
                  </a:lnTo>
                  <a:cubicBezTo>
                    <a:pt x="87847" y="309013"/>
                    <a:pt x="97175" y="307529"/>
                    <a:pt x="100968" y="310037"/>
                  </a:cubicBezTo>
                  <a:cubicBezTo>
                    <a:pt x="107579" y="314542"/>
                    <a:pt x="106093" y="330515"/>
                    <a:pt x="115011" y="331488"/>
                  </a:cubicBezTo>
                  <a:cubicBezTo>
                    <a:pt x="123189" y="332599"/>
                    <a:pt x="129438" y="339334"/>
                    <a:pt x="129926" y="347563"/>
                  </a:cubicBezTo>
                  <a:cubicBezTo>
                    <a:pt x="129106" y="352683"/>
                    <a:pt x="139868" y="355550"/>
                    <a:pt x="139049" y="363587"/>
                  </a:cubicBezTo>
                  <a:cubicBezTo>
                    <a:pt x="138228" y="371625"/>
                    <a:pt x="163035" y="369884"/>
                    <a:pt x="166366" y="367171"/>
                  </a:cubicBezTo>
                  <a:cubicBezTo>
                    <a:pt x="170321" y="363946"/>
                    <a:pt x="175770" y="363250"/>
                    <a:pt x="180409" y="365379"/>
                  </a:cubicBezTo>
                  <a:cubicBezTo>
                    <a:pt x="184561" y="368092"/>
                    <a:pt x="191993" y="362717"/>
                    <a:pt x="196144" y="364509"/>
                  </a:cubicBezTo>
                  <a:cubicBezTo>
                    <a:pt x="200295" y="366300"/>
                    <a:pt x="216645" y="373417"/>
                    <a:pt x="213519" y="379867"/>
                  </a:cubicBezTo>
                  <a:cubicBezTo>
                    <a:pt x="210392" y="386318"/>
                    <a:pt x="198655" y="395943"/>
                    <a:pt x="201115" y="401318"/>
                  </a:cubicBezTo>
                  <a:cubicBezTo>
                    <a:pt x="203114" y="405516"/>
                    <a:pt x="211725" y="408178"/>
                    <a:pt x="215261" y="413502"/>
                  </a:cubicBezTo>
                  <a:cubicBezTo>
                    <a:pt x="215654" y="413528"/>
                    <a:pt x="216048" y="413528"/>
                    <a:pt x="216440" y="413502"/>
                  </a:cubicBezTo>
                  <a:cubicBezTo>
                    <a:pt x="222744" y="411967"/>
                    <a:pt x="225563" y="386215"/>
                    <a:pt x="225563" y="378639"/>
                  </a:cubicBezTo>
                  <a:cubicBezTo>
                    <a:pt x="226181" y="366865"/>
                    <a:pt x="227810" y="355167"/>
                    <a:pt x="230432" y="343672"/>
                  </a:cubicBezTo>
                  <a:cubicBezTo>
                    <a:pt x="234430" y="328723"/>
                    <a:pt x="215056" y="318075"/>
                    <a:pt x="215056" y="302102"/>
                  </a:cubicBezTo>
                  <a:cubicBezTo>
                    <a:pt x="215056" y="286129"/>
                    <a:pt x="222693" y="294884"/>
                    <a:pt x="231252" y="288228"/>
                  </a:cubicBezTo>
                  <a:cubicBezTo>
                    <a:pt x="239811" y="281573"/>
                    <a:pt x="230791" y="278757"/>
                    <a:pt x="226486" y="277989"/>
                  </a:cubicBezTo>
                  <a:cubicBezTo>
                    <a:pt x="222180" y="277221"/>
                    <a:pt x="218900" y="268723"/>
                    <a:pt x="220284" y="263910"/>
                  </a:cubicBezTo>
                  <a:cubicBezTo>
                    <a:pt x="221668" y="259098"/>
                    <a:pt x="247909" y="261043"/>
                    <a:pt x="256161" y="261043"/>
                  </a:cubicBezTo>
                  <a:cubicBezTo>
                    <a:pt x="265623" y="259838"/>
                    <a:pt x="274714" y="256607"/>
                    <a:pt x="282812" y="251572"/>
                  </a:cubicBezTo>
                  <a:cubicBezTo>
                    <a:pt x="284481" y="246624"/>
                    <a:pt x="282837" y="241163"/>
                    <a:pt x="278712" y="237955"/>
                  </a:cubicBezTo>
                  <a:close/>
                </a:path>
              </a:pathLst>
            </a:custGeom>
            <a:grpFill/>
            <a:ln w="3841" cap="flat">
              <a:solidFill>
                <a:srgbClr val="FFFFFF"/>
              </a:solidFill>
              <a:prstDash val="solid"/>
              <a:miter/>
            </a:ln>
          </p:spPr>
          <p:txBody>
            <a:bodyPr rtlCol="0" anchor="ctr"/>
            <a:lstStyle/>
            <a:p>
              <a:endParaRPr lang="en-US" sz="1350"/>
            </a:p>
          </p:txBody>
        </p:sp>
        <p:sp>
          <p:nvSpPr>
            <p:cNvPr id="444" name="Freeform 443">
              <a:extLst>
                <a:ext uri="{FF2B5EF4-FFF2-40B4-BE49-F238E27FC236}">
                  <a16:creationId xmlns:a16="http://schemas.microsoft.com/office/drawing/2014/main" id="{7EA92317-EB7D-024B-BB0E-6EAA2EEAEAAD}"/>
                </a:ext>
              </a:extLst>
            </p:cNvPr>
            <p:cNvSpPr/>
            <p:nvPr/>
          </p:nvSpPr>
          <p:spPr>
            <a:xfrm>
              <a:off x="3189862" y="4960885"/>
              <a:ext cx="287015" cy="348126"/>
            </a:xfrm>
            <a:custGeom>
              <a:avLst/>
              <a:gdLst>
                <a:gd name="connsiteX0" fmla="*/ 288159 w 287015"/>
                <a:gd name="connsiteY0" fmla="*/ 210083 h 348126"/>
                <a:gd name="connsiteX1" fmla="*/ 274064 w 287015"/>
                <a:gd name="connsiteY1" fmla="*/ 185048 h 348126"/>
                <a:gd name="connsiteX2" fmla="*/ 254383 w 287015"/>
                <a:gd name="connsiteY2" fmla="*/ 172147 h 348126"/>
                <a:gd name="connsiteX3" fmla="*/ 228347 w 287015"/>
                <a:gd name="connsiteY3" fmla="*/ 159246 h 348126"/>
                <a:gd name="connsiteX4" fmla="*/ 225528 w 287015"/>
                <a:gd name="connsiteY4" fmla="*/ 138000 h 348126"/>
                <a:gd name="connsiteX5" fmla="*/ 222043 w 287015"/>
                <a:gd name="connsiteY5" fmla="*/ 118290 h 348126"/>
                <a:gd name="connsiteX6" fmla="*/ 212869 w 287015"/>
                <a:gd name="connsiteY6" fmla="*/ 100883 h 348126"/>
                <a:gd name="connsiteX7" fmla="*/ 186883 w 287015"/>
                <a:gd name="connsiteY7" fmla="*/ 94791 h 348126"/>
                <a:gd name="connsiteX8" fmla="*/ 167202 w 287015"/>
                <a:gd name="connsiteY8" fmla="*/ 84962 h 348126"/>
                <a:gd name="connsiteX9" fmla="*/ 157311 w 287015"/>
                <a:gd name="connsiteY9" fmla="*/ 75849 h 348126"/>
                <a:gd name="connsiteX10" fmla="*/ 140448 w 287015"/>
                <a:gd name="connsiteY10" fmla="*/ 72061 h 348126"/>
                <a:gd name="connsiteX11" fmla="*/ 112311 w 287015"/>
                <a:gd name="connsiteY11" fmla="*/ 53835 h 348126"/>
                <a:gd name="connsiteX12" fmla="*/ 104572 w 287015"/>
                <a:gd name="connsiteY12" fmla="*/ 3818 h 348126"/>
                <a:gd name="connsiteX13" fmla="*/ 82072 w 287015"/>
                <a:gd name="connsiteY13" fmla="*/ 2282 h 348126"/>
                <a:gd name="connsiteX14" fmla="*/ 53934 w 287015"/>
                <a:gd name="connsiteY14" fmla="*/ 15951 h 348126"/>
                <a:gd name="connsiteX15" fmla="*/ 33433 w 287015"/>
                <a:gd name="connsiteY15" fmla="*/ 27316 h 348126"/>
                <a:gd name="connsiteX16" fmla="*/ 12932 w 287015"/>
                <a:gd name="connsiteY16" fmla="*/ 32436 h 348126"/>
                <a:gd name="connsiteX17" fmla="*/ 4936 w 287015"/>
                <a:gd name="connsiteY17" fmla="*/ 30490 h 348126"/>
                <a:gd name="connsiteX18" fmla="*/ 21337 w 287015"/>
                <a:gd name="connsiteY18" fmla="*/ 66327 h 348126"/>
                <a:gd name="connsiteX19" fmla="*/ 15033 w 287015"/>
                <a:gd name="connsiteY19" fmla="*/ 79996 h 348126"/>
                <a:gd name="connsiteX20" fmla="*/ 17135 w 287015"/>
                <a:gd name="connsiteY20" fmla="*/ 116395 h 348126"/>
                <a:gd name="connsiteX21" fmla="*/ 11497 w 287015"/>
                <a:gd name="connsiteY21" fmla="*/ 137590 h 348126"/>
                <a:gd name="connsiteX22" fmla="*/ 5859 w 287015"/>
                <a:gd name="connsiteY22" fmla="*/ 159604 h 348126"/>
                <a:gd name="connsiteX23" fmla="*/ 15033 w 287015"/>
                <a:gd name="connsiteY23" fmla="*/ 171738 h 348126"/>
                <a:gd name="connsiteX24" fmla="*/ 2374 w 287015"/>
                <a:gd name="connsiteY24" fmla="*/ 192216 h 348126"/>
                <a:gd name="connsiteX25" fmla="*/ 324 w 287015"/>
                <a:gd name="connsiteY25" fmla="*/ 202455 h 348126"/>
                <a:gd name="connsiteX26" fmla="*/ 10062 w 287015"/>
                <a:gd name="connsiteY26" fmla="*/ 214690 h 348126"/>
                <a:gd name="connsiteX27" fmla="*/ 15699 w 287015"/>
                <a:gd name="connsiteY27" fmla="*/ 241977 h 348126"/>
                <a:gd name="connsiteX28" fmla="*/ 25591 w 287015"/>
                <a:gd name="connsiteY28" fmla="*/ 256414 h 348126"/>
                <a:gd name="connsiteX29" fmla="*/ 20466 w 287015"/>
                <a:gd name="connsiteY29" fmla="*/ 274588 h 348126"/>
                <a:gd name="connsiteX30" fmla="*/ 28923 w 287015"/>
                <a:gd name="connsiteY30" fmla="*/ 295834 h 348126"/>
                <a:gd name="connsiteX31" fmla="*/ 37379 w 287015"/>
                <a:gd name="connsiteY31" fmla="*/ 319333 h 348126"/>
                <a:gd name="connsiteX32" fmla="*/ 42966 w 287015"/>
                <a:gd name="connsiteY32" fmla="*/ 347388 h 348126"/>
                <a:gd name="connsiteX33" fmla="*/ 75357 w 287015"/>
                <a:gd name="connsiteY33" fmla="*/ 326910 h 348126"/>
                <a:gd name="connsiteX34" fmla="*/ 96422 w 287015"/>
                <a:gd name="connsiteY34" fmla="*/ 326142 h 348126"/>
                <a:gd name="connsiteX35" fmla="*/ 123843 w 287015"/>
                <a:gd name="connsiteY35" fmla="*/ 338275 h 348126"/>
                <a:gd name="connsiteX36" fmla="*/ 137937 w 287015"/>
                <a:gd name="connsiteY36" fmla="*/ 322916 h 348126"/>
                <a:gd name="connsiteX37" fmla="*/ 169560 w 287015"/>
                <a:gd name="connsiteY37" fmla="*/ 322916 h 348126"/>
                <a:gd name="connsiteX38" fmla="*/ 176633 w 287015"/>
                <a:gd name="connsiteY38" fmla="*/ 283496 h 348126"/>
                <a:gd name="connsiteX39" fmla="*/ 194879 w 287015"/>
                <a:gd name="connsiteY39" fmla="*/ 259230 h 348126"/>
                <a:gd name="connsiteX40" fmla="*/ 223734 w 287015"/>
                <a:gd name="connsiteY40" fmla="*/ 254110 h 348126"/>
                <a:gd name="connsiteX41" fmla="*/ 251154 w 287015"/>
                <a:gd name="connsiteY41" fmla="*/ 251090 h 348126"/>
                <a:gd name="connsiteX42" fmla="*/ 274064 w 287015"/>
                <a:gd name="connsiteY42" fmla="*/ 262455 h 348126"/>
                <a:gd name="connsiteX43" fmla="*/ 285340 w 287015"/>
                <a:gd name="connsiteY43" fmla="*/ 243461 h 348126"/>
                <a:gd name="connsiteX44" fmla="*/ 288159 w 287015"/>
                <a:gd name="connsiteY44" fmla="*/ 210083 h 3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7015" h="348126">
                  <a:moveTo>
                    <a:pt x="288159" y="210083"/>
                  </a:moveTo>
                  <a:cubicBezTo>
                    <a:pt x="284622" y="198717"/>
                    <a:pt x="274064" y="197181"/>
                    <a:pt x="274064" y="185048"/>
                  </a:cubicBezTo>
                  <a:cubicBezTo>
                    <a:pt x="274064" y="172915"/>
                    <a:pt x="269861" y="171379"/>
                    <a:pt x="254383" y="172147"/>
                  </a:cubicBezTo>
                  <a:cubicBezTo>
                    <a:pt x="238905" y="172915"/>
                    <a:pt x="229064" y="169127"/>
                    <a:pt x="228347" y="159246"/>
                  </a:cubicBezTo>
                  <a:cubicBezTo>
                    <a:pt x="227629" y="149365"/>
                    <a:pt x="218506" y="141839"/>
                    <a:pt x="225528" y="138000"/>
                  </a:cubicBezTo>
                  <a:cubicBezTo>
                    <a:pt x="232549" y="134160"/>
                    <a:pt x="220403" y="127402"/>
                    <a:pt x="222043" y="118290"/>
                  </a:cubicBezTo>
                  <a:cubicBezTo>
                    <a:pt x="223683" y="109177"/>
                    <a:pt x="217840" y="105440"/>
                    <a:pt x="212869" y="100883"/>
                  </a:cubicBezTo>
                  <a:cubicBezTo>
                    <a:pt x="207897" y="96327"/>
                    <a:pt x="186883" y="103136"/>
                    <a:pt x="186883" y="94791"/>
                  </a:cubicBezTo>
                  <a:cubicBezTo>
                    <a:pt x="186883" y="86446"/>
                    <a:pt x="174224" y="84962"/>
                    <a:pt x="167202" y="84962"/>
                  </a:cubicBezTo>
                  <a:cubicBezTo>
                    <a:pt x="160181" y="84962"/>
                    <a:pt x="165050" y="75081"/>
                    <a:pt x="157311" y="75849"/>
                  </a:cubicBezTo>
                  <a:cubicBezTo>
                    <a:pt x="149571" y="76617"/>
                    <a:pt x="151006" y="70729"/>
                    <a:pt x="140448" y="72061"/>
                  </a:cubicBezTo>
                  <a:cubicBezTo>
                    <a:pt x="129890" y="73392"/>
                    <a:pt x="123586" y="68272"/>
                    <a:pt x="112311" y="53835"/>
                  </a:cubicBezTo>
                  <a:cubicBezTo>
                    <a:pt x="101035" y="39398"/>
                    <a:pt x="102470" y="11395"/>
                    <a:pt x="104572" y="3818"/>
                  </a:cubicBezTo>
                  <a:cubicBezTo>
                    <a:pt x="106673" y="-3759"/>
                    <a:pt x="91246" y="2282"/>
                    <a:pt x="82072" y="2282"/>
                  </a:cubicBezTo>
                  <a:cubicBezTo>
                    <a:pt x="72897" y="2282"/>
                    <a:pt x="63774" y="9859"/>
                    <a:pt x="53934" y="15951"/>
                  </a:cubicBezTo>
                  <a:cubicBezTo>
                    <a:pt x="44093" y="22043"/>
                    <a:pt x="38558" y="21992"/>
                    <a:pt x="33433" y="27316"/>
                  </a:cubicBezTo>
                  <a:cubicBezTo>
                    <a:pt x="28351" y="33150"/>
                    <a:pt x="20164" y="35194"/>
                    <a:pt x="12932" y="32436"/>
                  </a:cubicBezTo>
                  <a:cubicBezTo>
                    <a:pt x="10352" y="31476"/>
                    <a:pt x="7669" y="30823"/>
                    <a:pt x="4936" y="30490"/>
                  </a:cubicBezTo>
                  <a:cubicBezTo>
                    <a:pt x="9088" y="41600"/>
                    <a:pt x="19133" y="59927"/>
                    <a:pt x="21337" y="66327"/>
                  </a:cubicBezTo>
                  <a:cubicBezTo>
                    <a:pt x="24156" y="74672"/>
                    <a:pt x="17801" y="76924"/>
                    <a:pt x="15033" y="79996"/>
                  </a:cubicBezTo>
                  <a:cubicBezTo>
                    <a:pt x="12265" y="83068"/>
                    <a:pt x="16417" y="110303"/>
                    <a:pt x="17135" y="116395"/>
                  </a:cubicBezTo>
                  <a:cubicBezTo>
                    <a:pt x="17852" y="122488"/>
                    <a:pt x="7294" y="133802"/>
                    <a:pt x="11497" y="137590"/>
                  </a:cubicBezTo>
                  <a:cubicBezTo>
                    <a:pt x="15699" y="141379"/>
                    <a:pt x="5859" y="152949"/>
                    <a:pt x="5859" y="159604"/>
                  </a:cubicBezTo>
                  <a:cubicBezTo>
                    <a:pt x="5859" y="166260"/>
                    <a:pt x="15033" y="166413"/>
                    <a:pt x="15033" y="171738"/>
                  </a:cubicBezTo>
                  <a:cubicBezTo>
                    <a:pt x="13230" y="179788"/>
                    <a:pt x="8772" y="186999"/>
                    <a:pt x="2374" y="192216"/>
                  </a:cubicBezTo>
                  <a:cubicBezTo>
                    <a:pt x="-240" y="193803"/>
                    <a:pt x="-291" y="198103"/>
                    <a:pt x="324" y="202455"/>
                  </a:cubicBezTo>
                  <a:cubicBezTo>
                    <a:pt x="1810" y="201942"/>
                    <a:pt x="2835" y="208854"/>
                    <a:pt x="10062" y="214690"/>
                  </a:cubicBezTo>
                  <a:cubicBezTo>
                    <a:pt x="18518" y="221550"/>
                    <a:pt x="8678" y="232915"/>
                    <a:pt x="15699" y="241977"/>
                  </a:cubicBezTo>
                  <a:cubicBezTo>
                    <a:pt x="22721" y="251039"/>
                    <a:pt x="30460" y="251858"/>
                    <a:pt x="25591" y="256414"/>
                  </a:cubicBezTo>
                  <a:cubicBezTo>
                    <a:pt x="20722" y="260970"/>
                    <a:pt x="26257" y="270032"/>
                    <a:pt x="20466" y="274588"/>
                  </a:cubicBezTo>
                  <a:cubicBezTo>
                    <a:pt x="14674" y="279145"/>
                    <a:pt x="22619" y="292814"/>
                    <a:pt x="28923" y="295834"/>
                  </a:cubicBezTo>
                  <a:cubicBezTo>
                    <a:pt x="35227" y="298855"/>
                    <a:pt x="31024" y="312524"/>
                    <a:pt x="37379" y="319333"/>
                  </a:cubicBezTo>
                  <a:cubicBezTo>
                    <a:pt x="43735" y="326142"/>
                    <a:pt x="40865" y="342063"/>
                    <a:pt x="42966" y="347388"/>
                  </a:cubicBezTo>
                  <a:cubicBezTo>
                    <a:pt x="45067" y="352712"/>
                    <a:pt x="64082" y="339811"/>
                    <a:pt x="75357" y="326910"/>
                  </a:cubicBezTo>
                  <a:cubicBezTo>
                    <a:pt x="86633" y="314008"/>
                    <a:pt x="85916" y="324657"/>
                    <a:pt x="96422" y="326142"/>
                  </a:cubicBezTo>
                  <a:cubicBezTo>
                    <a:pt x="106929" y="327626"/>
                    <a:pt x="118922" y="327677"/>
                    <a:pt x="123843" y="338275"/>
                  </a:cubicBezTo>
                  <a:cubicBezTo>
                    <a:pt x="128763" y="348872"/>
                    <a:pt x="134401" y="327677"/>
                    <a:pt x="137937" y="322916"/>
                  </a:cubicBezTo>
                  <a:cubicBezTo>
                    <a:pt x="141474" y="318155"/>
                    <a:pt x="165357" y="324452"/>
                    <a:pt x="169560" y="322916"/>
                  </a:cubicBezTo>
                  <a:cubicBezTo>
                    <a:pt x="173763" y="321380"/>
                    <a:pt x="177299" y="288821"/>
                    <a:pt x="176633" y="283496"/>
                  </a:cubicBezTo>
                  <a:cubicBezTo>
                    <a:pt x="175967" y="278172"/>
                    <a:pt x="186473" y="265322"/>
                    <a:pt x="194879" y="259230"/>
                  </a:cubicBezTo>
                  <a:cubicBezTo>
                    <a:pt x="203284" y="253137"/>
                    <a:pt x="216712" y="257745"/>
                    <a:pt x="223734" y="254110"/>
                  </a:cubicBezTo>
                  <a:cubicBezTo>
                    <a:pt x="230756" y="250475"/>
                    <a:pt x="241314" y="251090"/>
                    <a:pt x="251154" y="251090"/>
                  </a:cubicBezTo>
                  <a:cubicBezTo>
                    <a:pt x="260995" y="251090"/>
                    <a:pt x="268580" y="262455"/>
                    <a:pt x="274064" y="262455"/>
                  </a:cubicBezTo>
                  <a:cubicBezTo>
                    <a:pt x="279548" y="262455"/>
                    <a:pt x="286723" y="252574"/>
                    <a:pt x="285340" y="243461"/>
                  </a:cubicBezTo>
                  <a:cubicBezTo>
                    <a:pt x="283956" y="234349"/>
                    <a:pt x="291644" y="221499"/>
                    <a:pt x="288159" y="210083"/>
                  </a:cubicBezTo>
                  <a:close/>
                </a:path>
              </a:pathLst>
            </a:custGeom>
            <a:grpFill/>
            <a:ln w="3841" cap="flat">
              <a:solidFill>
                <a:srgbClr val="FFFFFF"/>
              </a:solidFill>
              <a:prstDash val="solid"/>
              <a:miter/>
            </a:ln>
          </p:spPr>
          <p:txBody>
            <a:bodyPr rtlCol="0" anchor="ctr"/>
            <a:lstStyle/>
            <a:p>
              <a:endParaRPr lang="en-US" sz="1350"/>
            </a:p>
          </p:txBody>
        </p:sp>
        <p:sp>
          <p:nvSpPr>
            <p:cNvPr id="445" name="Freeform 444">
              <a:extLst>
                <a:ext uri="{FF2B5EF4-FFF2-40B4-BE49-F238E27FC236}">
                  <a16:creationId xmlns:a16="http://schemas.microsoft.com/office/drawing/2014/main" id="{53E9A050-F506-E44F-888B-E2EB7CBA097A}"/>
                </a:ext>
              </a:extLst>
            </p:cNvPr>
            <p:cNvSpPr/>
            <p:nvPr/>
          </p:nvSpPr>
          <p:spPr>
            <a:xfrm>
              <a:off x="2909840" y="4709850"/>
              <a:ext cx="297266" cy="476114"/>
            </a:xfrm>
            <a:custGeom>
              <a:avLst/>
              <a:gdLst>
                <a:gd name="connsiteX0" fmla="*/ 301615 w 297265"/>
                <a:gd name="connsiteY0" fmla="*/ 317772 h 476113"/>
                <a:gd name="connsiteX1" fmla="*/ 285214 w 297265"/>
                <a:gd name="connsiteY1" fmla="*/ 281935 h 476113"/>
                <a:gd name="connsiteX2" fmla="*/ 262253 w 297265"/>
                <a:gd name="connsiteY2" fmla="*/ 283112 h 476113"/>
                <a:gd name="connsiteX3" fmla="*/ 256615 w 297265"/>
                <a:gd name="connsiteY3" fmla="*/ 249733 h 476113"/>
                <a:gd name="connsiteX4" fmla="*/ 246057 w 297265"/>
                <a:gd name="connsiteY4" fmla="*/ 252037 h 476113"/>
                <a:gd name="connsiteX5" fmla="*/ 220739 w 297265"/>
                <a:gd name="connsiteY5" fmla="*/ 255825 h 476113"/>
                <a:gd name="connsiteX6" fmla="*/ 208079 w 297265"/>
                <a:gd name="connsiteY6" fmla="*/ 241388 h 476113"/>
                <a:gd name="connsiteX7" fmla="*/ 196137 w 297265"/>
                <a:gd name="connsiteY7" fmla="*/ 231559 h 476113"/>
                <a:gd name="connsiteX8" fmla="*/ 186297 w 297265"/>
                <a:gd name="connsiteY8" fmla="*/ 209545 h 476113"/>
                <a:gd name="connsiteX9" fmla="*/ 179942 w 297265"/>
                <a:gd name="connsiteY9" fmla="*/ 187583 h 476113"/>
                <a:gd name="connsiteX10" fmla="*/ 183478 w 297265"/>
                <a:gd name="connsiteY10" fmla="*/ 170893 h 476113"/>
                <a:gd name="connsiteX11" fmla="*/ 194036 w 297265"/>
                <a:gd name="connsiteY11" fmla="*/ 157224 h 476113"/>
                <a:gd name="connsiteX12" fmla="*/ 201775 w 297265"/>
                <a:gd name="connsiteY12" fmla="*/ 132957 h 476113"/>
                <a:gd name="connsiteX13" fmla="*/ 222840 w 297265"/>
                <a:gd name="connsiteY13" fmla="*/ 117599 h 476113"/>
                <a:gd name="connsiteX14" fmla="*/ 251695 w 297265"/>
                <a:gd name="connsiteY14" fmla="*/ 106234 h 476113"/>
                <a:gd name="connsiteX15" fmla="*/ 270915 w 297265"/>
                <a:gd name="connsiteY15" fmla="*/ 104800 h 476113"/>
                <a:gd name="connsiteX16" fmla="*/ 256769 w 297265"/>
                <a:gd name="connsiteY16" fmla="*/ 92616 h 476113"/>
                <a:gd name="connsiteX17" fmla="*/ 269172 w 297265"/>
                <a:gd name="connsiteY17" fmla="*/ 71165 h 476113"/>
                <a:gd name="connsiteX18" fmla="*/ 251798 w 297265"/>
                <a:gd name="connsiteY18" fmla="*/ 55806 h 476113"/>
                <a:gd name="connsiteX19" fmla="*/ 236063 w 297265"/>
                <a:gd name="connsiteY19" fmla="*/ 56677 h 476113"/>
                <a:gd name="connsiteX20" fmla="*/ 222020 w 297265"/>
                <a:gd name="connsiteY20" fmla="*/ 58469 h 476113"/>
                <a:gd name="connsiteX21" fmla="*/ 194702 w 297265"/>
                <a:gd name="connsiteY21" fmla="*/ 54885 h 476113"/>
                <a:gd name="connsiteX22" fmla="*/ 185579 w 297265"/>
                <a:gd name="connsiteY22" fmla="*/ 38861 h 476113"/>
                <a:gd name="connsiteX23" fmla="*/ 170665 w 297265"/>
                <a:gd name="connsiteY23" fmla="*/ 22786 h 476113"/>
                <a:gd name="connsiteX24" fmla="*/ 156621 w 297265"/>
                <a:gd name="connsiteY24" fmla="*/ 1335 h 476113"/>
                <a:gd name="connsiteX25" fmla="*/ 136120 w 297265"/>
                <a:gd name="connsiteY25" fmla="*/ 2052 h 476113"/>
                <a:gd name="connsiteX26" fmla="*/ 141656 w 297265"/>
                <a:gd name="connsiteY26" fmla="*/ 20328 h 476113"/>
                <a:gd name="connsiteX27" fmla="*/ 128484 w 297265"/>
                <a:gd name="connsiteY27" fmla="*/ 46387 h 476113"/>
                <a:gd name="connsiteX28" fmla="*/ 81741 w 297265"/>
                <a:gd name="connsiteY28" fmla="*/ 73674 h 476113"/>
                <a:gd name="connsiteX29" fmla="*/ 60266 w 297265"/>
                <a:gd name="connsiteY29" fmla="*/ 114630 h 476113"/>
                <a:gd name="connsiteX30" fmla="*/ 43251 w 297265"/>
                <a:gd name="connsiteY30" fmla="*/ 115807 h 476113"/>
                <a:gd name="connsiteX31" fmla="*/ 25107 w 297265"/>
                <a:gd name="connsiteY31" fmla="*/ 110688 h 476113"/>
                <a:gd name="connsiteX32" fmla="*/ 25107 w 297265"/>
                <a:gd name="connsiteY32" fmla="*/ 97633 h 476113"/>
                <a:gd name="connsiteX33" fmla="*/ 20494 w 297265"/>
                <a:gd name="connsiteY33" fmla="*/ 84425 h 476113"/>
                <a:gd name="connsiteX34" fmla="*/ 813 w 297265"/>
                <a:gd name="connsiteY34" fmla="*/ 106848 h 476113"/>
                <a:gd name="connsiteX35" fmla="*/ 9783 w 297265"/>
                <a:gd name="connsiteY35" fmla="*/ 142121 h 476113"/>
                <a:gd name="connsiteX36" fmla="*/ 2402 w 297265"/>
                <a:gd name="connsiteY36" fmla="*/ 148930 h 476113"/>
                <a:gd name="connsiteX37" fmla="*/ 21929 w 297265"/>
                <a:gd name="connsiteY37" fmla="*/ 166593 h 476113"/>
                <a:gd name="connsiteX38" fmla="*/ 35870 w 297265"/>
                <a:gd name="connsiteY38" fmla="*/ 176422 h 476113"/>
                <a:gd name="connsiteX39" fmla="*/ 46121 w 297265"/>
                <a:gd name="connsiteY39" fmla="*/ 197975 h 476113"/>
                <a:gd name="connsiteX40" fmla="*/ 51964 w 297265"/>
                <a:gd name="connsiteY40" fmla="*/ 206320 h 476113"/>
                <a:gd name="connsiteX41" fmla="*/ 65597 w 297265"/>
                <a:gd name="connsiteY41" fmla="*/ 236627 h 476113"/>
                <a:gd name="connsiteX42" fmla="*/ 96656 w 297265"/>
                <a:gd name="connsiteY42" fmla="*/ 254801 h 476113"/>
                <a:gd name="connsiteX43" fmla="*/ 107368 w 297265"/>
                <a:gd name="connsiteY43" fmla="*/ 305689 h 476113"/>
                <a:gd name="connsiteX44" fmla="*/ 130585 w 297265"/>
                <a:gd name="connsiteY44" fmla="*/ 349256 h 476113"/>
                <a:gd name="connsiteX45" fmla="*/ 128535 w 297265"/>
                <a:gd name="connsiteY45" fmla="*/ 363693 h 476113"/>
                <a:gd name="connsiteX46" fmla="*/ 154161 w 297265"/>
                <a:gd name="connsiteY46" fmla="*/ 398711 h 476113"/>
                <a:gd name="connsiteX47" fmla="*/ 166206 w 297265"/>
                <a:gd name="connsiteY47" fmla="*/ 405929 h 476113"/>
                <a:gd name="connsiteX48" fmla="*/ 234782 w 297265"/>
                <a:gd name="connsiteY48" fmla="*/ 451442 h 476113"/>
                <a:gd name="connsiteX49" fmla="*/ 263278 w 297265"/>
                <a:gd name="connsiteY49" fmla="*/ 474735 h 476113"/>
                <a:gd name="connsiteX50" fmla="*/ 264611 w 297265"/>
                <a:gd name="connsiteY50" fmla="*/ 479548 h 476113"/>
                <a:gd name="connsiteX51" fmla="*/ 269736 w 297265"/>
                <a:gd name="connsiteY51" fmla="*/ 475504 h 476113"/>
                <a:gd name="connsiteX52" fmla="*/ 279577 w 297265"/>
                <a:gd name="connsiteY52" fmla="*/ 455025 h 476113"/>
                <a:gd name="connsiteX53" fmla="*/ 280346 w 297265"/>
                <a:gd name="connsiteY53" fmla="*/ 454155 h 476113"/>
                <a:gd name="connsiteX54" fmla="*/ 282396 w 297265"/>
                <a:gd name="connsiteY54" fmla="*/ 443916 h 476113"/>
                <a:gd name="connsiteX55" fmla="*/ 295055 w 297265"/>
                <a:gd name="connsiteY55" fmla="*/ 423438 h 476113"/>
                <a:gd name="connsiteX56" fmla="*/ 285881 w 297265"/>
                <a:gd name="connsiteY56" fmla="*/ 411305 h 476113"/>
                <a:gd name="connsiteX57" fmla="*/ 291519 w 297265"/>
                <a:gd name="connsiteY57" fmla="*/ 389291 h 476113"/>
                <a:gd name="connsiteX58" fmla="*/ 297156 w 297265"/>
                <a:gd name="connsiteY58" fmla="*/ 368096 h 476113"/>
                <a:gd name="connsiteX59" fmla="*/ 295055 w 297265"/>
                <a:gd name="connsiteY59" fmla="*/ 331697 h 476113"/>
                <a:gd name="connsiteX60" fmla="*/ 301615 w 297265"/>
                <a:gd name="connsiteY60" fmla="*/ 317772 h 47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97265" h="476113">
                  <a:moveTo>
                    <a:pt x="301615" y="317772"/>
                  </a:moveTo>
                  <a:cubicBezTo>
                    <a:pt x="299412" y="311167"/>
                    <a:pt x="289366" y="292840"/>
                    <a:pt x="285214" y="281935"/>
                  </a:cubicBezTo>
                  <a:cubicBezTo>
                    <a:pt x="277573" y="280545"/>
                    <a:pt x="269712" y="280948"/>
                    <a:pt x="262253" y="283112"/>
                  </a:cubicBezTo>
                  <a:cubicBezTo>
                    <a:pt x="254514" y="286133"/>
                    <a:pt x="256615" y="259563"/>
                    <a:pt x="256615" y="249733"/>
                  </a:cubicBezTo>
                  <a:cubicBezTo>
                    <a:pt x="256615" y="239904"/>
                    <a:pt x="248876" y="245177"/>
                    <a:pt x="246057" y="252037"/>
                  </a:cubicBezTo>
                  <a:cubicBezTo>
                    <a:pt x="243239" y="258897"/>
                    <a:pt x="232014" y="255825"/>
                    <a:pt x="220739" y="255825"/>
                  </a:cubicBezTo>
                  <a:cubicBezTo>
                    <a:pt x="209463" y="255825"/>
                    <a:pt x="215101" y="240467"/>
                    <a:pt x="208079" y="241388"/>
                  </a:cubicBezTo>
                  <a:cubicBezTo>
                    <a:pt x="201058" y="242310"/>
                    <a:pt x="195420" y="239136"/>
                    <a:pt x="196137" y="231559"/>
                  </a:cubicBezTo>
                  <a:cubicBezTo>
                    <a:pt x="196855" y="223982"/>
                    <a:pt x="191012" y="217890"/>
                    <a:pt x="186297" y="209545"/>
                  </a:cubicBezTo>
                  <a:cubicBezTo>
                    <a:pt x="181582" y="201200"/>
                    <a:pt x="175739" y="192856"/>
                    <a:pt x="179942" y="187583"/>
                  </a:cubicBezTo>
                  <a:cubicBezTo>
                    <a:pt x="184144" y="182309"/>
                    <a:pt x="177123" y="177702"/>
                    <a:pt x="183478" y="170893"/>
                  </a:cubicBezTo>
                  <a:cubicBezTo>
                    <a:pt x="189833" y="164084"/>
                    <a:pt x="196137" y="166337"/>
                    <a:pt x="194036" y="157224"/>
                  </a:cubicBezTo>
                  <a:cubicBezTo>
                    <a:pt x="191935" y="148111"/>
                    <a:pt x="201058" y="142838"/>
                    <a:pt x="201775" y="132957"/>
                  </a:cubicBezTo>
                  <a:cubicBezTo>
                    <a:pt x="202493" y="123077"/>
                    <a:pt x="212999" y="126149"/>
                    <a:pt x="222840" y="117599"/>
                  </a:cubicBezTo>
                  <a:cubicBezTo>
                    <a:pt x="232680" y="109049"/>
                    <a:pt x="243341" y="113810"/>
                    <a:pt x="251695" y="106234"/>
                  </a:cubicBezTo>
                  <a:cubicBezTo>
                    <a:pt x="260049" y="98657"/>
                    <a:pt x="265072" y="105261"/>
                    <a:pt x="270915" y="104800"/>
                  </a:cubicBezTo>
                  <a:cubicBezTo>
                    <a:pt x="267379" y="99681"/>
                    <a:pt x="258768" y="96814"/>
                    <a:pt x="256769" y="92616"/>
                  </a:cubicBezTo>
                  <a:cubicBezTo>
                    <a:pt x="254309" y="87496"/>
                    <a:pt x="265892" y="77257"/>
                    <a:pt x="269172" y="71165"/>
                  </a:cubicBezTo>
                  <a:cubicBezTo>
                    <a:pt x="272453" y="65073"/>
                    <a:pt x="255949" y="57803"/>
                    <a:pt x="251798" y="55806"/>
                  </a:cubicBezTo>
                  <a:cubicBezTo>
                    <a:pt x="247646" y="53810"/>
                    <a:pt x="240215" y="59390"/>
                    <a:pt x="236063" y="56677"/>
                  </a:cubicBezTo>
                  <a:cubicBezTo>
                    <a:pt x="231423" y="54548"/>
                    <a:pt x="225975" y="55243"/>
                    <a:pt x="222020" y="58469"/>
                  </a:cubicBezTo>
                  <a:cubicBezTo>
                    <a:pt x="218689" y="61182"/>
                    <a:pt x="193882" y="62923"/>
                    <a:pt x="194702" y="54885"/>
                  </a:cubicBezTo>
                  <a:cubicBezTo>
                    <a:pt x="195522" y="46847"/>
                    <a:pt x="184759" y="44185"/>
                    <a:pt x="185579" y="38861"/>
                  </a:cubicBezTo>
                  <a:cubicBezTo>
                    <a:pt x="185091" y="30631"/>
                    <a:pt x="178843" y="23896"/>
                    <a:pt x="170665" y="22786"/>
                  </a:cubicBezTo>
                  <a:cubicBezTo>
                    <a:pt x="161593" y="21915"/>
                    <a:pt x="163233" y="5840"/>
                    <a:pt x="156621" y="1335"/>
                  </a:cubicBezTo>
                  <a:cubicBezTo>
                    <a:pt x="152829" y="-1174"/>
                    <a:pt x="143501" y="311"/>
                    <a:pt x="136120" y="2052"/>
                  </a:cubicBezTo>
                  <a:cubicBezTo>
                    <a:pt x="144065" y="11728"/>
                    <a:pt x="146935" y="15772"/>
                    <a:pt x="141656" y="20328"/>
                  </a:cubicBezTo>
                  <a:cubicBezTo>
                    <a:pt x="134685" y="26318"/>
                    <a:pt x="141656" y="27445"/>
                    <a:pt x="128484" y="46387"/>
                  </a:cubicBezTo>
                  <a:cubicBezTo>
                    <a:pt x="115312" y="65329"/>
                    <a:pt x="92607" y="70090"/>
                    <a:pt x="81741" y="73674"/>
                  </a:cubicBezTo>
                  <a:cubicBezTo>
                    <a:pt x="70876" y="77257"/>
                    <a:pt x="66366" y="99271"/>
                    <a:pt x="60266" y="114630"/>
                  </a:cubicBezTo>
                  <a:cubicBezTo>
                    <a:pt x="54167" y="129988"/>
                    <a:pt x="49298" y="124869"/>
                    <a:pt x="43251" y="115807"/>
                  </a:cubicBezTo>
                  <a:cubicBezTo>
                    <a:pt x="37203" y="106746"/>
                    <a:pt x="32231" y="117599"/>
                    <a:pt x="25107" y="110688"/>
                  </a:cubicBezTo>
                  <a:cubicBezTo>
                    <a:pt x="17983" y="103776"/>
                    <a:pt x="21263" y="103571"/>
                    <a:pt x="25107" y="97633"/>
                  </a:cubicBezTo>
                  <a:cubicBezTo>
                    <a:pt x="27157" y="94459"/>
                    <a:pt x="24851" y="89390"/>
                    <a:pt x="20494" y="84425"/>
                  </a:cubicBezTo>
                  <a:cubicBezTo>
                    <a:pt x="12653" y="86165"/>
                    <a:pt x="4709" y="97889"/>
                    <a:pt x="813" y="106848"/>
                  </a:cubicBezTo>
                  <a:cubicBezTo>
                    <a:pt x="-3082" y="115807"/>
                    <a:pt x="8194" y="135261"/>
                    <a:pt x="9783" y="142121"/>
                  </a:cubicBezTo>
                  <a:cubicBezTo>
                    <a:pt x="11371" y="148981"/>
                    <a:pt x="3427" y="142685"/>
                    <a:pt x="2402" y="148930"/>
                  </a:cubicBezTo>
                  <a:cubicBezTo>
                    <a:pt x="1531" y="154050"/>
                    <a:pt x="12960" y="160603"/>
                    <a:pt x="21929" y="166593"/>
                  </a:cubicBezTo>
                  <a:cubicBezTo>
                    <a:pt x="27538" y="168237"/>
                    <a:pt x="32441" y="171694"/>
                    <a:pt x="35870" y="176422"/>
                  </a:cubicBezTo>
                  <a:cubicBezTo>
                    <a:pt x="40469" y="182984"/>
                    <a:pt x="43934" y="190269"/>
                    <a:pt x="46121" y="197975"/>
                  </a:cubicBezTo>
                  <a:cubicBezTo>
                    <a:pt x="47803" y="200933"/>
                    <a:pt x="49759" y="203727"/>
                    <a:pt x="51964" y="206320"/>
                  </a:cubicBezTo>
                  <a:cubicBezTo>
                    <a:pt x="58678" y="214050"/>
                    <a:pt x="60113" y="221013"/>
                    <a:pt x="65597" y="236627"/>
                  </a:cubicBezTo>
                  <a:cubicBezTo>
                    <a:pt x="75232" y="243078"/>
                    <a:pt x="88353" y="244870"/>
                    <a:pt x="96656" y="254801"/>
                  </a:cubicBezTo>
                  <a:cubicBezTo>
                    <a:pt x="110494" y="271389"/>
                    <a:pt x="101217" y="287925"/>
                    <a:pt x="107368" y="305689"/>
                  </a:cubicBezTo>
                  <a:cubicBezTo>
                    <a:pt x="113057" y="322226"/>
                    <a:pt x="127869" y="330212"/>
                    <a:pt x="130585" y="349256"/>
                  </a:cubicBezTo>
                  <a:cubicBezTo>
                    <a:pt x="131317" y="354166"/>
                    <a:pt x="130605" y="359181"/>
                    <a:pt x="128535" y="363693"/>
                  </a:cubicBezTo>
                  <a:cubicBezTo>
                    <a:pt x="139083" y="373761"/>
                    <a:pt x="147759" y="385617"/>
                    <a:pt x="154161" y="398711"/>
                  </a:cubicBezTo>
                  <a:cubicBezTo>
                    <a:pt x="157647" y="401015"/>
                    <a:pt x="161593" y="403421"/>
                    <a:pt x="166206" y="405929"/>
                  </a:cubicBezTo>
                  <a:cubicBezTo>
                    <a:pt x="188347" y="417858"/>
                    <a:pt x="228990" y="440640"/>
                    <a:pt x="234782" y="451442"/>
                  </a:cubicBezTo>
                  <a:cubicBezTo>
                    <a:pt x="240573" y="462244"/>
                    <a:pt x="259588" y="472483"/>
                    <a:pt x="263278" y="474735"/>
                  </a:cubicBezTo>
                  <a:cubicBezTo>
                    <a:pt x="264252" y="475401"/>
                    <a:pt x="264560" y="477193"/>
                    <a:pt x="264611" y="479548"/>
                  </a:cubicBezTo>
                  <a:cubicBezTo>
                    <a:pt x="266172" y="478024"/>
                    <a:pt x="267890" y="476668"/>
                    <a:pt x="269736" y="475504"/>
                  </a:cubicBezTo>
                  <a:cubicBezTo>
                    <a:pt x="276758" y="471715"/>
                    <a:pt x="277475" y="458814"/>
                    <a:pt x="279577" y="455025"/>
                  </a:cubicBezTo>
                  <a:cubicBezTo>
                    <a:pt x="279751" y="454672"/>
                    <a:pt x="280016" y="454371"/>
                    <a:pt x="280346" y="454155"/>
                  </a:cubicBezTo>
                  <a:cubicBezTo>
                    <a:pt x="279731" y="449548"/>
                    <a:pt x="279782" y="445247"/>
                    <a:pt x="282396" y="443916"/>
                  </a:cubicBezTo>
                  <a:cubicBezTo>
                    <a:pt x="288793" y="438700"/>
                    <a:pt x="293252" y="431488"/>
                    <a:pt x="295055" y="423438"/>
                  </a:cubicBezTo>
                  <a:cubicBezTo>
                    <a:pt x="295055" y="418318"/>
                    <a:pt x="285881" y="418318"/>
                    <a:pt x="285881" y="411305"/>
                  </a:cubicBezTo>
                  <a:cubicBezTo>
                    <a:pt x="285881" y="404291"/>
                    <a:pt x="295721" y="393131"/>
                    <a:pt x="291519" y="389291"/>
                  </a:cubicBezTo>
                  <a:cubicBezTo>
                    <a:pt x="287316" y="385451"/>
                    <a:pt x="297823" y="373932"/>
                    <a:pt x="297156" y="368096"/>
                  </a:cubicBezTo>
                  <a:cubicBezTo>
                    <a:pt x="296490" y="362260"/>
                    <a:pt x="292031" y="334717"/>
                    <a:pt x="295055" y="331697"/>
                  </a:cubicBezTo>
                  <a:cubicBezTo>
                    <a:pt x="298079" y="328676"/>
                    <a:pt x="304434" y="326116"/>
                    <a:pt x="301615" y="317772"/>
                  </a:cubicBezTo>
                  <a:close/>
                </a:path>
              </a:pathLst>
            </a:custGeom>
            <a:grpFill/>
            <a:ln w="3841" cap="flat">
              <a:solidFill>
                <a:srgbClr val="FFFFFF"/>
              </a:solidFill>
              <a:prstDash val="solid"/>
              <a:miter/>
            </a:ln>
          </p:spPr>
          <p:txBody>
            <a:bodyPr rtlCol="0" anchor="ctr"/>
            <a:lstStyle/>
            <a:p>
              <a:endParaRPr lang="en-US" sz="1350"/>
            </a:p>
          </p:txBody>
        </p:sp>
        <p:sp>
          <p:nvSpPr>
            <p:cNvPr id="446" name="Freeform 445">
              <a:extLst>
                <a:ext uri="{FF2B5EF4-FFF2-40B4-BE49-F238E27FC236}">
                  <a16:creationId xmlns:a16="http://schemas.microsoft.com/office/drawing/2014/main" id="{3FD48821-9468-8544-83B0-7F241DABB789}"/>
                </a:ext>
              </a:extLst>
            </p:cNvPr>
            <p:cNvSpPr/>
            <p:nvPr/>
          </p:nvSpPr>
          <p:spPr>
            <a:xfrm>
              <a:off x="3100549" y="4391267"/>
              <a:ext cx="322892" cy="291812"/>
            </a:xfrm>
            <a:custGeom>
              <a:avLst/>
              <a:gdLst>
                <a:gd name="connsiteX0" fmla="*/ 292699 w 322891"/>
                <a:gd name="connsiteY0" fmla="*/ 92100 h 291811"/>
                <a:gd name="connsiteX1" fmla="*/ 289880 w 322891"/>
                <a:gd name="connsiteY1" fmla="*/ 90308 h 291811"/>
                <a:gd name="connsiteX2" fmla="*/ 284037 w 322891"/>
                <a:gd name="connsiteY2" fmla="*/ 89387 h 291811"/>
                <a:gd name="connsiteX3" fmla="*/ 284038 w 322891"/>
                <a:gd name="connsiteY3" fmla="*/ 89387 h 291811"/>
                <a:gd name="connsiteX4" fmla="*/ 268662 w 322891"/>
                <a:gd name="connsiteY4" fmla="*/ 77919 h 291811"/>
                <a:gd name="connsiteX5" fmla="*/ 268047 w 322891"/>
                <a:gd name="connsiteY5" fmla="*/ 76690 h 291811"/>
                <a:gd name="connsiteX6" fmla="*/ 262306 w 322891"/>
                <a:gd name="connsiteY6" fmla="*/ 56212 h 291811"/>
                <a:gd name="connsiteX7" fmla="*/ 264305 w 322891"/>
                <a:gd name="connsiteY7" fmla="*/ 42953 h 291811"/>
                <a:gd name="connsiteX8" fmla="*/ 266253 w 322891"/>
                <a:gd name="connsiteY8" fmla="*/ 38243 h 291811"/>
                <a:gd name="connsiteX9" fmla="*/ 247084 w 322891"/>
                <a:gd name="connsiteY9" fmla="*/ 36246 h 291811"/>
                <a:gd name="connsiteX10" fmla="*/ 200957 w 322891"/>
                <a:gd name="connsiteY10" fmla="*/ 53857 h 291811"/>
                <a:gd name="connsiteX11" fmla="*/ 182198 w 322891"/>
                <a:gd name="connsiteY11" fmla="*/ 49045 h 291811"/>
                <a:gd name="connsiteX12" fmla="*/ 166515 w 322891"/>
                <a:gd name="connsiteY12" fmla="*/ 54164 h 291811"/>
                <a:gd name="connsiteX13" fmla="*/ 159340 w 322891"/>
                <a:gd name="connsiteY13" fmla="*/ 53294 h 291811"/>
                <a:gd name="connsiteX14" fmla="*/ 140171 w 322891"/>
                <a:gd name="connsiteY14" fmla="*/ 55751 h 291811"/>
                <a:gd name="connsiteX15" fmla="*/ 124796 w 322891"/>
                <a:gd name="connsiteY15" fmla="*/ 44386 h 291811"/>
                <a:gd name="connsiteX16" fmla="*/ 118389 w 322891"/>
                <a:gd name="connsiteY16" fmla="*/ 42031 h 291811"/>
                <a:gd name="connsiteX17" fmla="*/ 98708 w 322891"/>
                <a:gd name="connsiteY17" fmla="*/ 18430 h 291811"/>
                <a:gd name="connsiteX18" fmla="*/ 97529 w 322891"/>
                <a:gd name="connsiteY18" fmla="*/ 10700 h 291811"/>
                <a:gd name="connsiteX19" fmla="*/ 86510 w 322891"/>
                <a:gd name="connsiteY19" fmla="*/ 0 h 291811"/>
                <a:gd name="connsiteX20" fmla="*/ 79693 w 322891"/>
                <a:gd name="connsiteY20" fmla="*/ 16485 h 291811"/>
                <a:gd name="connsiteX21" fmla="*/ 47506 w 322891"/>
                <a:gd name="connsiteY21" fmla="*/ 36400 h 291811"/>
                <a:gd name="connsiteX22" fmla="*/ 55399 w 322891"/>
                <a:gd name="connsiteY22" fmla="*/ 73926 h 291811"/>
                <a:gd name="connsiteX23" fmla="*/ 30081 w 322891"/>
                <a:gd name="connsiteY23" fmla="*/ 64813 h 291811"/>
                <a:gd name="connsiteX24" fmla="*/ 40639 w 322891"/>
                <a:gd name="connsiteY24" fmla="*/ 31280 h 291811"/>
                <a:gd name="connsiteX25" fmla="*/ 37512 w 322891"/>
                <a:gd name="connsiteY25" fmla="*/ 13516 h 291811"/>
                <a:gd name="connsiteX26" fmla="*/ 30286 w 322891"/>
                <a:gd name="connsiteY26" fmla="*/ 18635 h 291811"/>
                <a:gd name="connsiteX27" fmla="*/ 9323 w 322891"/>
                <a:gd name="connsiteY27" fmla="*/ 47612 h 291811"/>
                <a:gd name="connsiteX28" fmla="*/ 5787 w 322891"/>
                <a:gd name="connsiteY28" fmla="*/ 66605 h 291811"/>
                <a:gd name="connsiteX29" fmla="*/ 2199 w 322891"/>
                <a:gd name="connsiteY29" fmla="*/ 78380 h 291811"/>
                <a:gd name="connsiteX30" fmla="*/ 13372 w 322891"/>
                <a:gd name="connsiteY30" fmla="*/ 84062 h 291811"/>
                <a:gd name="connsiteX31" fmla="*/ 23623 w 322891"/>
                <a:gd name="connsiteY31" fmla="*/ 100957 h 291811"/>
                <a:gd name="connsiteX32" fmla="*/ 38998 w 322891"/>
                <a:gd name="connsiteY32" fmla="*/ 134797 h 291811"/>
                <a:gd name="connsiteX33" fmla="*/ 79693 w 322891"/>
                <a:gd name="connsiteY33" fmla="*/ 138636 h 291811"/>
                <a:gd name="connsiteX34" fmla="*/ 112956 w 322891"/>
                <a:gd name="connsiteY34" fmla="*/ 154302 h 291811"/>
                <a:gd name="connsiteX35" fmla="*/ 140786 w 322891"/>
                <a:gd name="connsiteY35" fmla="*/ 162237 h 291811"/>
                <a:gd name="connsiteX36" fmla="*/ 135097 w 322891"/>
                <a:gd name="connsiteY36" fmla="*/ 209183 h 291811"/>
                <a:gd name="connsiteX37" fmla="*/ 144374 w 322891"/>
                <a:gd name="connsiteY37" fmla="*/ 228944 h 291811"/>
                <a:gd name="connsiteX38" fmla="*/ 143400 w 322891"/>
                <a:gd name="connsiteY38" fmla="*/ 248142 h 291811"/>
                <a:gd name="connsiteX39" fmla="*/ 147705 w 322891"/>
                <a:gd name="connsiteY39" fmla="*/ 261248 h 291811"/>
                <a:gd name="connsiteX40" fmla="*/ 144374 w 322891"/>
                <a:gd name="connsiteY40" fmla="*/ 263398 h 291811"/>
                <a:gd name="connsiteX41" fmla="*/ 162517 w 322891"/>
                <a:gd name="connsiteY41" fmla="*/ 289252 h 291811"/>
                <a:gd name="connsiteX42" fmla="*/ 176817 w 322891"/>
                <a:gd name="connsiteY42" fmla="*/ 295395 h 291811"/>
                <a:gd name="connsiteX43" fmla="*/ 189630 w 322891"/>
                <a:gd name="connsiteY43" fmla="*/ 293092 h 291811"/>
                <a:gd name="connsiteX44" fmla="*/ 206082 w 322891"/>
                <a:gd name="connsiteY44" fmla="*/ 283877 h 291811"/>
                <a:gd name="connsiteX45" fmla="*/ 221817 w 322891"/>
                <a:gd name="connsiteY45" fmla="*/ 275430 h 291811"/>
                <a:gd name="connsiteX46" fmla="*/ 235348 w 322891"/>
                <a:gd name="connsiteY46" fmla="*/ 261556 h 291811"/>
                <a:gd name="connsiteX47" fmla="*/ 238218 w 322891"/>
                <a:gd name="connsiteY47" fmla="*/ 250753 h 291811"/>
                <a:gd name="connsiteX48" fmla="*/ 226071 w 322891"/>
                <a:gd name="connsiteY48" fmla="*/ 247682 h 291811"/>
                <a:gd name="connsiteX49" fmla="*/ 219664 w 322891"/>
                <a:gd name="connsiteY49" fmla="*/ 231504 h 291811"/>
                <a:gd name="connsiteX50" fmla="*/ 210336 w 322891"/>
                <a:gd name="connsiteY50" fmla="*/ 212255 h 291811"/>
                <a:gd name="connsiteX51" fmla="*/ 226071 w 322891"/>
                <a:gd name="connsiteY51" fmla="*/ 209183 h 291811"/>
                <a:gd name="connsiteX52" fmla="*/ 246572 w 322891"/>
                <a:gd name="connsiteY52" fmla="*/ 216862 h 291811"/>
                <a:gd name="connsiteX53" fmla="*/ 255849 w 322891"/>
                <a:gd name="connsiteY53" fmla="*/ 217630 h 291811"/>
                <a:gd name="connsiteX54" fmla="*/ 272301 w 322891"/>
                <a:gd name="connsiteY54" fmla="*/ 207391 h 291811"/>
                <a:gd name="connsiteX55" fmla="*/ 301566 w 322891"/>
                <a:gd name="connsiteY55" fmla="*/ 195053 h 291811"/>
                <a:gd name="connsiteX56" fmla="*/ 307973 w 322891"/>
                <a:gd name="connsiteY56" fmla="*/ 185838 h 291811"/>
                <a:gd name="connsiteX57" fmla="*/ 292597 w 322891"/>
                <a:gd name="connsiteY57" fmla="*/ 165360 h 291811"/>
                <a:gd name="connsiteX58" fmla="*/ 295159 w 322891"/>
                <a:gd name="connsiteY58" fmla="*/ 151537 h 291811"/>
                <a:gd name="connsiteX59" fmla="*/ 306281 w 322891"/>
                <a:gd name="connsiteY59" fmla="*/ 139558 h 291811"/>
                <a:gd name="connsiteX60" fmla="*/ 309664 w 322891"/>
                <a:gd name="connsiteY60" fmla="*/ 125735 h 291811"/>
                <a:gd name="connsiteX61" fmla="*/ 318223 w 322891"/>
                <a:gd name="connsiteY61" fmla="*/ 108226 h 291811"/>
                <a:gd name="connsiteX62" fmla="*/ 326936 w 322891"/>
                <a:gd name="connsiteY62" fmla="*/ 95939 h 291811"/>
                <a:gd name="connsiteX63" fmla="*/ 292699 w 322891"/>
                <a:gd name="connsiteY63" fmla="*/ 92100 h 29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22891" h="291811">
                  <a:moveTo>
                    <a:pt x="292699" y="92100"/>
                  </a:moveTo>
                  <a:cubicBezTo>
                    <a:pt x="290342" y="92100"/>
                    <a:pt x="289675" y="91537"/>
                    <a:pt x="289880" y="90308"/>
                  </a:cubicBezTo>
                  <a:cubicBezTo>
                    <a:pt x="287894" y="90339"/>
                    <a:pt x="285917" y="90027"/>
                    <a:pt x="284037" y="89387"/>
                  </a:cubicBezTo>
                  <a:lnTo>
                    <a:pt x="284038" y="89387"/>
                  </a:lnTo>
                  <a:cubicBezTo>
                    <a:pt x="277819" y="87300"/>
                    <a:pt x="272431" y="83282"/>
                    <a:pt x="268662" y="77919"/>
                  </a:cubicBezTo>
                  <a:cubicBezTo>
                    <a:pt x="268405" y="77561"/>
                    <a:pt x="268303" y="77100"/>
                    <a:pt x="268047" y="76690"/>
                  </a:cubicBezTo>
                  <a:cubicBezTo>
                    <a:pt x="264386" y="70478"/>
                    <a:pt x="262408" y="63420"/>
                    <a:pt x="262306" y="56212"/>
                  </a:cubicBezTo>
                  <a:cubicBezTo>
                    <a:pt x="255131" y="53448"/>
                    <a:pt x="256720" y="45052"/>
                    <a:pt x="264305" y="42953"/>
                  </a:cubicBezTo>
                  <a:cubicBezTo>
                    <a:pt x="264817" y="41329"/>
                    <a:pt x="265468" y="39753"/>
                    <a:pt x="266253" y="38243"/>
                  </a:cubicBezTo>
                  <a:cubicBezTo>
                    <a:pt x="260127" y="36003"/>
                    <a:pt x="253541" y="35317"/>
                    <a:pt x="247084" y="36246"/>
                  </a:cubicBezTo>
                  <a:cubicBezTo>
                    <a:pt x="230871" y="39636"/>
                    <a:pt x="215301" y="45581"/>
                    <a:pt x="200957" y="53857"/>
                  </a:cubicBezTo>
                  <a:cubicBezTo>
                    <a:pt x="195832" y="56827"/>
                    <a:pt x="189220" y="53397"/>
                    <a:pt x="182198" y="49045"/>
                  </a:cubicBezTo>
                  <a:cubicBezTo>
                    <a:pt x="177695" y="52463"/>
                    <a:pt x="172170" y="54267"/>
                    <a:pt x="166515" y="54164"/>
                  </a:cubicBezTo>
                  <a:cubicBezTo>
                    <a:pt x="164098" y="54153"/>
                    <a:pt x="161690" y="53860"/>
                    <a:pt x="159340" y="53294"/>
                  </a:cubicBezTo>
                  <a:cubicBezTo>
                    <a:pt x="153468" y="56433"/>
                    <a:pt x="146646" y="57307"/>
                    <a:pt x="140171" y="55751"/>
                  </a:cubicBezTo>
                  <a:cubicBezTo>
                    <a:pt x="133736" y="54158"/>
                    <a:pt x="128202" y="50068"/>
                    <a:pt x="124796" y="44386"/>
                  </a:cubicBezTo>
                  <a:cubicBezTo>
                    <a:pt x="122556" y="43917"/>
                    <a:pt x="120398" y="43124"/>
                    <a:pt x="118389" y="42031"/>
                  </a:cubicBezTo>
                  <a:cubicBezTo>
                    <a:pt x="109292" y="36677"/>
                    <a:pt x="102336" y="28336"/>
                    <a:pt x="98708" y="18430"/>
                  </a:cubicBezTo>
                  <a:cubicBezTo>
                    <a:pt x="97700" y="15985"/>
                    <a:pt x="97296" y="13334"/>
                    <a:pt x="97529" y="10700"/>
                  </a:cubicBezTo>
                  <a:cubicBezTo>
                    <a:pt x="93993" y="6502"/>
                    <a:pt x="93070" y="0"/>
                    <a:pt x="86510" y="0"/>
                  </a:cubicBezTo>
                  <a:cubicBezTo>
                    <a:pt x="76259" y="0"/>
                    <a:pt x="86510" y="13055"/>
                    <a:pt x="79693" y="16485"/>
                  </a:cubicBezTo>
                  <a:cubicBezTo>
                    <a:pt x="72877" y="19915"/>
                    <a:pt x="48941" y="26161"/>
                    <a:pt x="47506" y="36400"/>
                  </a:cubicBezTo>
                  <a:cubicBezTo>
                    <a:pt x="46071" y="46639"/>
                    <a:pt x="60166" y="63687"/>
                    <a:pt x="55399" y="73926"/>
                  </a:cubicBezTo>
                  <a:cubicBezTo>
                    <a:pt x="50633" y="84165"/>
                    <a:pt x="34898" y="75615"/>
                    <a:pt x="30081" y="64813"/>
                  </a:cubicBezTo>
                  <a:cubicBezTo>
                    <a:pt x="25263" y="54011"/>
                    <a:pt x="43816" y="37526"/>
                    <a:pt x="40639" y="31280"/>
                  </a:cubicBezTo>
                  <a:cubicBezTo>
                    <a:pt x="37555" y="25904"/>
                    <a:pt x="36449" y="19620"/>
                    <a:pt x="37512" y="13516"/>
                  </a:cubicBezTo>
                  <a:cubicBezTo>
                    <a:pt x="34589" y="14349"/>
                    <a:pt x="32039" y="16156"/>
                    <a:pt x="30286" y="18635"/>
                  </a:cubicBezTo>
                  <a:cubicBezTo>
                    <a:pt x="23366" y="28874"/>
                    <a:pt x="9784" y="37373"/>
                    <a:pt x="9323" y="47612"/>
                  </a:cubicBezTo>
                  <a:cubicBezTo>
                    <a:pt x="8862" y="57851"/>
                    <a:pt x="9323" y="61742"/>
                    <a:pt x="5787" y="66605"/>
                  </a:cubicBezTo>
                  <a:cubicBezTo>
                    <a:pt x="2250" y="71468"/>
                    <a:pt x="-3029" y="78892"/>
                    <a:pt x="2199" y="78380"/>
                  </a:cubicBezTo>
                  <a:cubicBezTo>
                    <a:pt x="7427" y="77868"/>
                    <a:pt x="13372" y="77868"/>
                    <a:pt x="13372" y="84062"/>
                  </a:cubicBezTo>
                  <a:cubicBezTo>
                    <a:pt x="13372" y="90257"/>
                    <a:pt x="24801" y="91486"/>
                    <a:pt x="23623" y="100957"/>
                  </a:cubicBezTo>
                  <a:cubicBezTo>
                    <a:pt x="22444" y="110428"/>
                    <a:pt x="18497" y="135309"/>
                    <a:pt x="38998" y="134797"/>
                  </a:cubicBezTo>
                  <a:cubicBezTo>
                    <a:pt x="59499" y="134285"/>
                    <a:pt x="71134" y="126861"/>
                    <a:pt x="79693" y="138636"/>
                  </a:cubicBezTo>
                  <a:cubicBezTo>
                    <a:pt x="86758" y="149908"/>
                    <a:pt x="99755" y="156029"/>
                    <a:pt x="112956" y="154302"/>
                  </a:cubicBezTo>
                  <a:cubicBezTo>
                    <a:pt x="126282" y="152510"/>
                    <a:pt x="147910" y="149695"/>
                    <a:pt x="140786" y="162237"/>
                  </a:cubicBezTo>
                  <a:cubicBezTo>
                    <a:pt x="133662" y="174780"/>
                    <a:pt x="128896" y="201760"/>
                    <a:pt x="135097" y="209183"/>
                  </a:cubicBezTo>
                  <a:cubicBezTo>
                    <a:pt x="141299" y="216606"/>
                    <a:pt x="149345" y="222750"/>
                    <a:pt x="144374" y="228944"/>
                  </a:cubicBezTo>
                  <a:cubicBezTo>
                    <a:pt x="139402" y="235139"/>
                    <a:pt x="136994" y="242767"/>
                    <a:pt x="143400" y="248142"/>
                  </a:cubicBezTo>
                  <a:cubicBezTo>
                    <a:pt x="147386" y="251218"/>
                    <a:pt x="149092" y="256411"/>
                    <a:pt x="147705" y="261248"/>
                  </a:cubicBezTo>
                  <a:cubicBezTo>
                    <a:pt x="146751" y="262181"/>
                    <a:pt x="145618" y="262913"/>
                    <a:pt x="144374" y="263398"/>
                  </a:cubicBezTo>
                  <a:cubicBezTo>
                    <a:pt x="153804" y="273638"/>
                    <a:pt x="157187" y="284645"/>
                    <a:pt x="162517" y="289252"/>
                  </a:cubicBezTo>
                  <a:cubicBezTo>
                    <a:pt x="169693" y="295395"/>
                    <a:pt x="171794" y="298467"/>
                    <a:pt x="176817" y="295395"/>
                  </a:cubicBezTo>
                  <a:cubicBezTo>
                    <a:pt x="181840" y="292324"/>
                    <a:pt x="185376" y="290276"/>
                    <a:pt x="189630" y="293092"/>
                  </a:cubicBezTo>
                  <a:cubicBezTo>
                    <a:pt x="193884" y="295908"/>
                    <a:pt x="199881" y="290020"/>
                    <a:pt x="206082" y="283877"/>
                  </a:cubicBezTo>
                  <a:cubicBezTo>
                    <a:pt x="212284" y="277733"/>
                    <a:pt x="219664" y="283109"/>
                    <a:pt x="221817" y="275430"/>
                  </a:cubicBezTo>
                  <a:cubicBezTo>
                    <a:pt x="222830" y="268359"/>
                    <a:pt x="228298" y="262752"/>
                    <a:pt x="235348" y="261556"/>
                  </a:cubicBezTo>
                  <a:cubicBezTo>
                    <a:pt x="243189" y="260020"/>
                    <a:pt x="243189" y="250753"/>
                    <a:pt x="238218" y="250753"/>
                  </a:cubicBezTo>
                  <a:cubicBezTo>
                    <a:pt x="233246" y="250753"/>
                    <a:pt x="226071" y="257665"/>
                    <a:pt x="226071" y="247682"/>
                  </a:cubicBezTo>
                  <a:cubicBezTo>
                    <a:pt x="226071" y="237699"/>
                    <a:pt x="219664" y="240002"/>
                    <a:pt x="219664" y="231504"/>
                  </a:cubicBezTo>
                  <a:cubicBezTo>
                    <a:pt x="219664" y="223006"/>
                    <a:pt x="218947" y="217630"/>
                    <a:pt x="210336" y="212255"/>
                  </a:cubicBezTo>
                  <a:cubicBezTo>
                    <a:pt x="201726" y="206879"/>
                    <a:pt x="221817" y="204575"/>
                    <a:pt x="226071" y="209183"/>
                  </a:cubicBezTo>
                  <a:cubicBezTo>
                    <a:pt x="230325" y="213790"/>
                    <a:pt x="245342" y="209951"/>
                    <a:pt x="246572" y="216862"/>
                  </a:cubicBezTo>
                  <a:cubicBezTo>
                    <a:pt x="247802" y="223774"/>
                    <a:pt x="255849" y="226129"/>
                    <a:pt x="255849" y="217630"/>
                  </a:cubicBezTo>
                  <a:cubicBezTo>
                    <a:pt x="255849" y="209132"/>
                    <a:pt x="265125" y="206111"/>
                    <a:pt x="272301" y="207391"/>
                  </a:cubicBezTo>
                  <a:cubicBezTo>
                    <a:pt x="279476" y="208671"/>
                    <a:pt x="295108" y="197152"/>
                    <a:pt x="301566" y="195053"/>
                  </a:cubicBezTo>
                  <a:cubicBezTo>
                    <a:pt x="304897" y="193876"/>
                    <a:pt x="306128" y="189524"/>
                    <a:pt x="307973" y="185838"/>
                  </a:cubicBezTo>
                  <a:cubicBezTo>
                    <a:pt x="303351" y="178649"/>
                    <a:pt x="298213" y="171805"/>
                    <a:pt x="292597" y="165360"/>
                  </a:cubicBezTo>
                  <a:cubicBezTo>
                    <a:pt x="287471" y="160753"/>
                    <a:pt x="296031" y="157988"/>
                    <a:pt x="295159" y="151537"/>
                  </a:cubicBezTo>
                  <a:cubicBezTo>
                    <a:pt x="294288" y="145087"/>
                    <a:pt x="295159" y="140479"/>
                    <a:pt x="306281" y="139558"/>
                  </a:cubicBezTo>
                  <a:cubicBezTo>
                    <a:pt x="317403" y="138636"/>
                    <a:pt x="315660" y="129319"/>
                    <a:pt x="309664" y="125735"/>
                  </a:cubicBezTo>
                  <a:cubicBezTo>
                    <a:pt x="303667" y="122152"/>
                    <a:pt x="312227" y="111913"/>
                    <a:pt x="318223" y="108226"/>
                  </a:cubicBezTo>
                  <a:cubicBezTo>
                    <a:pt x="322081" y="104896"/>
                    <a:pt x="325071" y="100680"/>
                    <a:pt x="326936" y="95939"/>
                  </a:cubicBezTo>
                  <a:cubicBezTo>
                    <a:pt x="315883" y="92442"/>
                    <a:pt x="304253" y="91138"/>
                    <a:pt x="292699" y="92100"/>
                  </a:cubicBezTo>
                  <a:close/>
                </a:path>
              </a:pathLst>
            </a:custGeom>
            <a:grpFill/>
            <a:ln w="3841" cap="flat">
              <a:solidFill>
                <a:srgbClr val="FFFFFF"/>
              </a:solidFill>
              <a:prstDash val="solid"/>
              <a:miter/>
            </a:ln>
          </p:spPr>
          <p:txBody>
            <a:bodyPr rtlCol="0" anchor="ctr"/>
            <a:lstStyle/>
            <a:p>
              <a:endParaRPr lang="en-US" sz="1350"/>
            </a:p>
          </p:txBody>
        </p:sp>
        <p:sp>
          <p:nvSpPr>
            <p:cNvPr id="447" name="Freeform 446">
              <a:extLst>
                <a:ext uri="{FF2B5EF4-FFF2-40B4-BE49-F238E27FC236}">
                  <a16:creationId xmlns:a16="http://schemas.microsoft.com/office/drawing/2014/main" id="{F89CD85F-2BDC-264A-A7E3-D9B638AAE8F0}"/>
                </a:ext>
              </a:extLst>
            </p:cNvPr>
            <p:cNvSpPr/>
            <p:nvPr/>
          </p:nvSpPr>
          <p:spPr>
            <a:xfrm>
              <a:off x="3470574" y="4545848"/>
              <a:ext cx="97380" cy="112629"/>
            </a:xfrm>
            <a:custGeom>
              <a:avLst/>
              <a:gdLst>
                <a:gd name="connsiteX0" fmla="*/ 21079 w 97380"/>
                <a:gd name="connsiteY0" fmla="*/ 21786 h 112629"/>
                <a:gd name="connsiteX1" fmla="*/ 9957 w 97380"/>
                <a:gd name="connsiteY1" fmla="*/ 33766 h 112629"/>
                <a:gd name="connsiteX2" fmla="*/ 578 w 97380"/>
                <a:gd name="connsiteY2" fmla="*/ 55882 h 112629"/>
                <a:gd name="connsiteX3" fmla="*/ 20208 w 97380"/>
                <a:gd name="connsiteY3" fmla="*/ 82555 h 112629"/>
                <a:gd name="connsiteX4" fmla="*/ 34303 w 97380"/>
                <a:gd name="connsiteY4" fmla="*/ 111377 h 112629"/>
                <a:gd name="connsiteX5" fmla="*/ 46244 w 97380"/>
                <a:gd name="connsiteY5" fmla="*/ 112196 h 112629"/>
                <a:gd name="connsiteX6" fmla="*/ 56495 w 97380"/>
                <a:gd name="connsiteY6" fmla="*/ 96019 h 112629"/>
                <a:gd name="connsiteX7" fmla="*/ 82890 w 97380"/>
                <a:gd name="connsiteY7" fmla="*/ 96787 h 112629"/>
                <a:gd name="connsiteX8" fmla="*/ 85196 w 97380"/>
                <a:gd name="connsiteY8" fmla="*/ 100115 h 112629"/>
                <a:gd name="connsiteX9" fmla="*/ 92269 w 97380"/>
                <a:gd name="connsiteY9" fmla="*/ 88135 h 112629"/>
                <a:gd name="connsiteX10" fmla="*/ 89707 w 97380"/>
                <a:gd name="connsiteY10" fmla="*/ 54039 h 112629"/>
                <a:gd name="connsiteX11" fmla="*/ 93961 w 97380"/>
                <a:gd name="connsiteY11" fmla="*/ 23629 h 112629"/>
                <a:gd name="connsiteX12" fmla="*/ 98625 w 97380"/>
                <a:gd name="connsiteY12" fmla="*/ 10472 h 112629"/>
                <a:gd name="connsiteX13" fmla="*/ 74843 w 97380"/>
                <a:gd name="connsiteY13" fmla="*/ 4636 h 112629"/>
                <a:gd name="connsiteX14" fmla="*/ 44092 w 97380"/>
                <a:gd name="connsiteY14" fmla="*/ 5199 h 112629"/>
                <a:gd name="connsiteX15" fmla="*/ 26153 w 97380"/>
                <a:gd name="connsiteY15" fmla="*/ 4636 h 112629"/>
                <a:gd name="connsiteX16" fmla="*/ 23795 w 97380"/>
                <a:gd name="connsiteY16" fmla="*/ 5353 h 112629"/>
                <a:gd name="connsiteX17" fmla="*/ 21079 w 97380"/>
                <a:gd name="connsiteY17" fmla="*/ 21786 h 11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380" h="112629">
                  <a:moveTo>
                    <a:pt x="21079" y="21786"/>
                  </a:moveTo>
                  <a:cubicBezTo>
                    <a:pt x="24513" y="29158"/>
                    <a:pt x="16825" y="32844"/>
                    <a:pt x="9957" y="33766"/>
                  </a:cubicBezTo>
                  <a:cubicBezTo>
                    <a:pt x="3089" y="34687"/>
                    <a:pt x="4832" y="51274"/>
                    <a:pt x="578" y="55882"/>
                  </a:cubicBezTo>
                  <a:cubicBezTo>
                    <a:pt x="-3676" y="60490"/>
                    <a:pt x="16825" y="72469"/>
                    <a:pt x="20208" y="82555"/>
                  </a:cubicBezTo>
                  <a:cubicBezTo>
                    <a:pt x="24330" y="92433"/>
                    <a:pt x="29036" y="102057"/>
                    <a:pt x="34303" y="111377"/>
                  </a:cubicBezTo>
                  <a:cubicBezTo>
                    <a:pt x="38055" y="113077"/>
                    <a:pt x="42295" y="113368"/>
                    <a:pt x="46244" y="112196"/>
                  </a:cubicBezTo>
                  <a:cubicBezTo>
                    <a:pt x="52651" y="108357"/>
                    <a:pt x="46962" y="95251"/>
                    <a:pt x="56495" y="96019"/>
                  </a:cubicBezTo>
                  <a:cubicBezTo>
                    <a:pt x="66028" y="96787"/>
                    <a:pt x="79354" y="90592"/>
                    <a:pt x="82890" y="96787"/>
                  </a:cubicBezTo>
                  <a:cubicBezTo>
                    <a:pt x="83594" y="97939"/>
                    <a:pt x="84364" y="99050"/>
                    <a:pt x="85196" y="100115"/>
                  </a:cubicBezTo>
                  <a:cubicBezTo>
                    <a:pt x="88220" y="94995"/>
                    <a:pt x="91398" y="89875"/>
                    <a:pt x="92269" y="88135"/>
                  </a:cubicBezTo>
                  <a:cubicBezTo>
                    <a:pt x="94181" y="76730"/>
                    <a:pt x="93302" y="65032"/>
                    <a:pt x="89707" y="54039"/>
                  </a:cubicBezTo>
                  <a:cubicBezTo>
                    <a:pt x="85402" y="42981"/>
                    <a:pt x="88835" y="28441"/>
                    <a:pt x="93961" y="23629"/>
                  </a:cubicBezTo>
                  <a:cubicBezTo>
                    <a:pt x="96215" y="19523"/>
                    <a:pt x="97790" y="15080"/>
                    <a:pt x="98625" y="10472"/>
                  </a:cubicBezTo>
                  <a:cubicBezTo>
                    <a:pt x="90168" y="6888"/>
                    <a:pt x="81967" y="3663"/>
                    <a:pt x="74843" y="4636"/>
                  </a:cubicBezTo>
                  <a:cubicBezTo>
                    <a:pt x="62184" y="6325"/>
                    <a:pt x="49217" y="12622"/>
                    <a:pt x="44092" y="5199"/>
                  </a:cubicBezTo>
                  <a:cubicBezTo>
                    <a:pt x="38966" y="-2224"/>
                    <a:pt x="32509" y="-1047"/>
                    <a:pt x="26153" y="4636"/>
                  </a:cubicBezTo>
                  <a:cubicBezTo>
                    <a:pt x="25512" y="5211"/>
                    <a:pt x="24649" y="5473"/>
                    <a:pt x="23795" y="5353"/>
                  </a:cubicBezTo>
                  <a:cubicBezTo>
                    <a:pt x="21541" y="11957"/>
                    <a:pt x="19388" y="18049"/>
                    <a:pt x="21079" y="21786"/>
                  </a:cubicBezTo>
                  <a:close/>
                </a:path>
              </a:pathLst>
            </a:custGeom>
            <a:grpFill/>
            <a:ln w="3841" cap="flat">
              <a:solidFill>
                <a:srgbClr val="FFFFFF"/>
              </a:solidFill>
              <a:prstDash val="solid"/>
              <a:miter/>
            </a:ln>
          </p:spPr>
          <p:txBody>
            <a:bodyPr rtlCol="0" anchor="ctr"/>
            <a:lstStyle/>
            <a:p>
              <a:endParaRPr lang="en-US" sz="1350"/>
            </a:p>
          </p:txBody>
        </p:sp>
        <p:sp>
          <p:nvSpPr>
            <p:cNvPr id="448" name="Freeform 447">
              <a:extLst>
                <a:ext uri="{FF2B5EF4-FFF2-40B4-BE49-F238E27FC236}">
                  <a16:creationId xmlns:a16="http://schemas.microsoft.com/office/drawing/2014/main" id="{F71A4719-ED37-B547-BE9F-53534BF4CD36}"/>
                </a:ext>
              </a:extLst>
            </p:cNvPr>
            <p:cNvSpPr/>
            <p:nvPr/>
          </p:nvSpPr>
          <p:spPr>
            <a:xfrm>
              <a:off x="3391756" y="4487156"/>
              <a:ext cx="112756" cy="184302"/>
            </a:xfrm>
            <a:custGeom>
              <a:avLst/>
              <a:gdLst>
                <a:gd name="connsiteX0" fmla="*/ 27273 w 112755"/>
                <a:gd name="connsiteY0" fmla="*/ 12287 h 184302"/>
                <a:gd name="connsiteX1" fmla="*/ 18713 w 112755"/>
                <a:gd name="connsiteY1" fmla="*/ 29796 h 184302"/>
                <a:gd name="connsiteX2" fmla="*/ 15331 w 112755"/>
                <a:gd name="connsiteY2" fmla="*/ 43618 h 184302"/>
                <a:gd name="connsiteX3" fmla="*/ 4209 w 112755"/>
                <a:gd name="connsiteY3" fmla="*/ 55598 h 184302"/>
                <a:gd name="connsiteX4" fmla="*/ 1646 w 112755"/>
                <a:gd name="connsiteY4" fmla="*/ 69420 h 184302"/>
                <a:gd name="connsiteX5" fmla="*/ 17022 w 112755"/>
                <a:gd name="connsiteY5" fmla="*/ 89898 h 184302"/>
                <a:gd name="connsiteX6" fmla="*/ 25581 w 112755"/>
                <a:gd name="connsiteY6" fmla="*/ 84779 h 184302"/>
                <a:gd name="connsiteX7" fmla="*/ 35832 w 112755"/>
                <a:gd name="connsiteY7" fmla="*/ 106332 h 184302"/>
                <a:gd name="connsiteX8" fmla="*/ 37985 w 112755"/>
                <a:gd name="connsiteY8" fmla="*/ 127885 h 184302"/>
                <a:gd name="connsiteX9" fmla="*/ 43110 w 112755"/>
                <a:gd name="connsiteY9" fmla="*/ 173295 h 184302"/>
                <a:gd name="connsiteX10" fmla="*/ 68736 w 112755"/>
                <a:gd name="connsiteY10" fmla="*/ 182561 h 184302"/>
                <a:gd name="connsiteX11" fmla="*/ 84470 w 112755"/>
                <a:gd name="connsiteY11" fmla="*/ 176367 h 184302"/>
                <a:gd name="connsiteX12" fmla="*/ 96618 w 112755"/>
                <a:gd name="connsiteY12" fmla="*/ 170223 h 184302"/>
                <a:gd name="connsiteX13" fmla="*/ 113223 w 112755"/>
                <a:gd name="connsiteY13" fmla="*/ 170223 h 184302"/>
                <a:gd name="connsiteX14" fmla="*/ 99129 w 112755"/>
                <a:gd name="connsiteY14" fmla="*/ 141401 h 184302"/>
                <a:gd name="connsiteX15" fmla="*/ 79499 w 112755"/>
                <a:gd name="connsiteY15" fmla="*/ 114728 h 184302"/>
                <a:gd name="connsiteX16" fmla="*/ 88878 w 112755"/>
                <a:gd name="connsiteY16" fmla="*/ 92612 h 184302"/>
                <a:gd name="connsiteX17" fmla="*/ 100000 w 112755"/>
                <a:gd name="connsiteY17" fmla="*/ 80632 h 184302"/>
                <a:gd name="connsiteX18" fmla="*/ 102614 w 112755"/>
                <a:gd name="connsiteY18" fmla="*/ 64198 h 184302"/>
                <a:gd name="connsiteX19" fmla="*/ 80729 w 112755"/>
                <a:gd name="connsiteY19" fmla="*/ 43004 h 184302"/>
                <a:gd name="connsiteX20" fmla="*/ 68289 w 112755"/>
                <a:gd name="connsiteY20" fmla="*/ 30143 h 184302"/>
                <a:gd name="connsiteX21" fmla="*/ 68582 w 112755"/>
                <a:gd name="connsiteY21" fmla="*/ 27645 h 184302"/>
                <a:gd name="connsiteX22" fmla="*/ 44852 w 112755"/>
                <a:gd name="connsiteY22" fmla="*/ 6041 h 184302"/>
                <a:gd name="connsiteX23" fmla="*/ 35934 w 112755"/>
                <a:gd name="connsiteY23" fmla="*/ 0 h 184302"/>
                <a:gd name="connsiteX24" fmla="*/ 27273 w 112755"/>
                <a:gd name="connsiteY24" fmla="*/ 12287 h 1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755" h="184302">
                  <a:moveTo>
                    <a:pt x="27273" y="12287"/>
                  </a:moveTo>
                  <a:cubicBezTo>
                    <a:pt x="21276" y="15973"/>
                    <a:pt x="12717" y="26109"/>
                    <a:pt x="18713" y="29796"/>
                  </a:cubicBezTo>
                  <a:cubicBezTo>
                    <a:pt x="24710" y="33481"/>
                    <a:pt x="26401" y="42696"/>
                    <a:pt x="15331" y="43618"/>
                  </a:cubicBezTo>
                  <a:cubicBezTo>
                    <a:pt x="4260" y="44540"/>
                    <a:pt x="3338" y="49147"/>
                    <a:pt x="4209" y="55598"/>
                  </a:cubicBezTo>
                  <a:cubicBezTo>
                    <a:pt x="5080" y="62048"/>
                    <a:pt x="-3479" y="64813"/>
                    <a:pt x="1646" y="69420"/>
                  </a:cubicBezTo>
                  <a:cubicBezTo>
                    <a:pt x="7262" y="75865"/>
                    <a:pt x="12401" y="82709"/>
                    <a:pt x="17022" y="89898"/>
                  </a:cubicBezTo>
                  <a:cubicBezTo>
                    <a:pt x="18662" y="86571"/>
                    <a:pt x="20815" y="83755"/>
                    <a:pt x="25581" y="84779"/>
                  </a:cubicBezTo>
                  <a:cubicBezTo>
                    <a:pt x="35832" y="86315"/>
                    <a:pt x="27734" y="102492"/>
                    <a:pt x="35832" y="106332"/>
                  </a:cubicBezTo>
                  <a:cubicBezTo>
                    <a:pt x="43930" y="110171"/>
                    <a:pt x="43725" y="123278"/>
                    <a:pt x="37985" y="127885"/>
                  </a:cubicBezTo>
                  <a:cubicBezTo>
                    <a:pt x="32244" y="132493"/>
                    <a:pt x="30143" y="157937"/>
                    <a:pt x="43110" y="173295"/>
                  </a:cubicBezTo>
                  <a:cubicBezTo>
                    <a:pt x="56077" y="188654"/>
                    <a:pt x="65917" y="186401"/>
                    <a:pt x="68736" y="182561"/>
                  </a:cubicBezTo>
                  <a:cubicBezTo>
                    <a:pt x="71555" y="178722"/>
                    <a:pt x="81600" y="182561"/>
                    <a:pt x="84470" y="176367"/>
                  </a:cubicBezTo>
                  <a:cubicBezTo>
                    <a:pt x="87341" y="170172"/>
                    <a:pt x="90877" y="177135"/>
                    <a:pt x="96618" y="170223"/>
                  </a:cubicBezTo>
                  <a:cubicBezTo>
                    <a:pt x="99898" y="166230"/>
                    <a:pt x="106868" y="168381"/>
                    <a:pt x="113223" y="170223"/>
                  </a:cubicBezTo>
                  <a:cubicBezTo>
                    <a:pt x="107957" y="160903"/>
                    <a:pt x="103251" y="151279"/>
                    <a:pt x="99129" y="141401"/>
                  </a:cubicBezTo>
                  <a:cubicBezTo>
                    <a:pt x="95746" y="131162"/>
                    <a:pt x="75245" y="119336"/>
                    <a:pt x="79499" y="114728"/>
                  </a:cubicBezTo>
                  <a:cubicBezTo>
                    <a:pt x="83753" y="110121"/>
                    <a:pt x="82062" y="93533"/>
                    <a:pt x="88878" y="92612"/>
                  </a:cubicBezTo>
                  <a:cubicBezTo>
                    <a:pt x="95695" y="91690"/>
                    <a:pt x="103434" y="88004"/>
                    <a:pt x="100000" y="80632"/>
                  </a:cubicBezTo>
                  <a:cubicBezTo>
                    <a:pt x="98309" y="76895"/>
                    <a:pt x="100462" y="70854"/>
                    <a:pt x="102614" y="64198"/>
                  </a:cubicBezTo>
                  <a:cubicBezTo>
                    <a:pt x="96054" y="63533"/>
                    <a:pt x="86316" y="43004"/>
                    <a:pt x="80729" y="43004"/>
                  </a:cubicBezTo>
                  <a:cubicBezTo>
                    <a:pt x="73738" y="42884"/>
                    <a:pt x="68169" y="37126"/>
                    <a:pt x="68289" y="30143"/>
                  </a:cubicBezTo>
                  <a:cubicBezTo>
                    <a:pt x="68303" y="29303"/>
                    <a:pt x="68401" y="28466"/>
                    <a:pt x="68582" y="27645"/>
                  </a:cubicBezTo>
                  <a:cubicBezTo>
                    <a:pt x="70171" y="17970"/>
                    <a:pt x="53821" y="16843"/>
                    <a:pt x="44852" y="6041"/>
                  </a:cubicBezTo>
                  <a:cubicBezTo>
                    <a:pt x="42434" y="3312"/>
                    <a:pt x="39367" y="1234"/>
                    <a:pt x="35934" y="0"/>
                  </a:cubicBezTo>
                  <a:cubicBezTo>
                    <a:pt x="34084" y="4735"/>
                    <a:pt x="31112" y="8951"/>
                    <a:pt x="27273" y="12287"/>
                  </a:cubicBezTo>
                  <a:close/>
                </a:path>
              </a:pathLst>
            </a:custGeom>
            <a:grpFill/>
            <a:ln w="3841" cap="flat">
              <a:solidFill>
                <a:srgbClr val="FFFFFF"/>
              </a:solidFill>
              <a:prstDash val="solid"/>
              <a:miter/>
            </a:ln>
          </p:spPr>
          <p:txBody>
            <a:bodyPr rtlCol="0" anchor="ctr"/>
            <a:lstStyle/>
            <a:p>
              <a:endParaRPr lang="en-US" sz="1350"/>
            </a:p>
          </p:txBody>
        </p:sp>
        <p:sp>
          <p:nvSpPr>
            <p:cNvPr id="449" name="Freeform 448">
              <a:extLst>
                <a:ext uri="{FF2B5EF4-FFF2-40B4-BE49-F238E27FC236}">
                  <a16:creationId xmlns:a16="http://schemas.microsoft.com/office/drawing/2014/main" id="{45E80669-C658-8341-BA33-3DA81B5B6815}"/>
                </a:ext>
              </a:extLst>
            </p:cNvPr>
            <p:cNvSpPr/>
            <p:nvPr/>
          </p:nvSpPr>
          <p:spPr>
            <a:xfrm>
              <a:off x="3555463" y="4556525"/>
              <a:ext cx="66628" cy="92151"/>
            </a:xfrm>
            <a:custGeom>
              <a:avLst/>
              <a:gdLst>
                <a:gd name="connsiteX0" fmla="*/ 62887 w 66628"/>
                <a:gd name="connsiteY0" fmla="*/ 46178 h 92151"/>
                <a:gd name="connsiteX1" fmla="*/ 50177 w 66628"/>
                <a:gd name="connsiteY1" fmla="*/ 30256 h 92151"/>
                <a:gd name="connsiteX2" fmla="*/ 45051 w 66628"/>
                <a:gd name="connsiteY2" fmla="*/ 25802 h 92151"/>
                <a:gd name="connsiteX3" fmla="*/ 43924 w 66628"/>
                <a:gd name="connsiteY3" fmla="*/ 24727 h 92151"/>
                <a:gd name="connsiteX4" fmla="*/ 43309 w 66628"/>
                <a:gd name="connsiteY4" fmla="*/ 24164 h 92151"/>
                <a:gd name="connsiteX5" fmla="*/ 42898 w 66628"/>
                <a:gd name="connsiteY5" fmla="*/ 23908 h 92151"/>
                <a:gd name="connsiteX6" fmla="*/ 35467 w 66628"/>
                <a:gd name="connsiteY6" fmla="*/ 19761 h 92151"/>
                <a:gd name="connsiteX7" fmla="*/ 14607 w 66628"/>
                <a:gd name="connsiteY7" fmla="*/ 1126 h 92151"/>
                <a:gd name="connsiteX8" fmla="*/ 13890 w 66628"/>
                <a:gd name="connsiteY8" fmla="*/ 0 h 92151"/>
                <a:gd name="connsiteX9" fmla="*/ 13428 w 66628"/>
                <a:gd name="connsiteY9" fmla="*/ 0 h 92151"/>
                <a:gd name="connsiteX10" fmla="*/ 8764 w 66628"/>
                <a:gd name="connsiteY10" fmla="*/ 13157 h 92151"/>
                <a:gd name="connsiteX11" fmla="*/ 4510 w 66628"/>
                <a:gd name="connsiteY11" fmla="*/ 43567 h 92151"/>
                <a:gd name="connsiteX12" fmla="*/ 7073 w 66628"/>
                <a:gd name="connsiteY12" fmla="*/ 77663 h 92151"/>
                <a:gd name="connsiteX13" fmla="*/ 0 w 66628"/>
                <a:gd name="connsiteY13" fmla="*/ 89643 h 92151"/>
                <a:gd name="connsiteX14" fmla="*/ 21270 w 66628"/>
                <a:gd name="connsiteY14" fmla="*/ 94045 h 92151"/>
                <a:gd name="connsiteX15" fmla="*/ 46281 w 66628"/>
                <a:gd name="connsiteY15" fmla="*/ 82475 h 92151"/>
                <a:gd name="connsiteX16" fmla="*/ 66782 w 66628"/>
                <a:gd name="connsiteY16" fmla="*/ 50222 h 92151"/>
                <a:gd name="connsiteX17" fmla="*/ 62887 w 66628"/>
                <a:gd name="connsiteY17" fmla="*/ 46178 h 9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628" h="92151">
                  <a:moveTo>
                    <a:pt x="62887" y="46178"/>
                  </a:moveTo>
                  <a:cubicBezTo>
                    <a:pt x="56266" y="43308"/>
                    <a:pt x="51504" y="37343"/>
                    <a:pt x="50177" y="30256"/>
                  </a:cubicBezTo>
                  <a:cubicBezTo>
                    <a:pt x="48306" y="28969"/>
                    <a:pt x="46586" y="27475"/>
                    <a:pt x="45051" y="25802"/>
                  </a:cubicBezTo>
                  <a:cubicBezTo>
                    <a:pt x="45051" y="26058"/>
                    <a:pt x="45051" y="25802"/>
                    <a:pt x="43924" y="24727"/>
                  </a:cubicBezTo>
                  <a:lnTo>
                    <a:pt x="43309" y="24164"/>
                  </a:lnTo>
                  <a:lnTo>
                    <a:pt x="42898" y="23908"/>
                  </a:lnTo>
                  <a:cubicBezTo>
                    <a:pt x="40490" y="22423"/>
                    <a:pt x="37773" y="21195"/>
                    <a:pt x="35467" y="19761"/>
                  </a:cubicBezTo>
                  <a:cubicBezTo>
                    <a:pt x="27243" y="15134"/>
                    <a:pt x="20125" y="8775"/>
                    <a:pt x="14607" y="1126"/>
                  </a:cubicBezTo>
                  <a:lnTo>
                    <a:pt x="13890" y="0"/>
                  </a:lnTo>
                  <a:lnTo>
                    <a:pt x="13428" y="0"/>
                  </a:lnTo>
                  <a:cubicBezTo>
                    <a:pt x="12593" y="4608"/>
                    <a:pt x="11018" y="9051"/>
                    <a:pt x="8764" y="13157"/>
                  </a:cubicBezTo>
                  <a:cubicBezTo>
                    <a:pt x="3639" y="17765"/>
                    <a:pt x="205" y="32509"/>
                    <a:pt x="4510" y="43567"/>
                  </a:cubicBezTo>
                  <a:cubicBezTo>
                    <a:pt x="8106" y="54559"/>
                    <a:pt x="8985" y="66258"/>
                    <a:pt x="7073" y="77663"/>
                  </a:cubicBezTo>
                  <a:cubicBezTo>
                    <a:pt x="6202" y="79506"/>
                    <a:pt x="3024" y="84779"/>
                    <a:pt x="0" y="89643"/>
                  </a:cubicBezTo>
                  <a:cubicBezTo>
                    <a:pt x="3895" y="94352"/>
                    <a:pt x="10251" y="97782"/>
                    <a:pt x="21270" y="94045"/>
                  </a:cubicBezTo>
                  <a:cubicBezTo>
                    <a:pt x="34852" y="89387"/>
                    <a:pt x="41258" y="98653"/>
                    <a:pt x="46281" y="82475"/>
                  </a:cubicBezTo>
                  <a:cubicBezTo>
                    <a:pt x="51163" y="70603"/>
                    <a:pt x="58103" y="59685"/>
                    <a:pt x="66782" y="50222"/>
                  </a:cubicBezTo>
                  <a:cubicBezTo>
                    <a:pt x="65951" y="48492"/>
                    <a:pt x="64586" y="47074"/>
                    <a:pt x="62887" y="46178"/>
                  </a:cubicBezTo>
                  <a:close/>
                </a:path>
              </a:pathLst>
            </a:custGeom>
            <a:grpFill/>
            <a:ln w="3841" cap="flat">
              <a:solidFill>
                <a:srgbClr val="FFFFFF"/>
              </a:solidFill>
              <a:prstDash val="solid"/>
              <a:miter/>
            </a:ln>
          </p:spPr>
          <p:txBody>
            <a:bodyPr rtlCol="0" anchor="ctr"/>
            <a:lstStyle/>
            <a:p>
              <a:endParaRPr lang="en-US" sz="1350"/>
            </a:p>
          </p:txBody>
        </p:sp>
        <p:sp>
          <p:nvSpPr>
            <p:cNvPr id="450" name="Freeform 449">
              <a:extLst>
                <a:ext uri="{FF2B5EF4-FFF2-40B4-BE49-F238E27FC236}">
                  <a16:creationId xmlns:a16="http://schemas.microsoft.com/office/drawing/2014/main" id="{994F04C4-412F-0948-AE56-8C5367397CCD}"/>
                </a:ext>
              </a:extLst>
            </p:cNvPr>
            <p:cNvSpPr/>
            <p:nvPr/>
          </p:nvSpPr>
          <p:spPr>
            <a:xfrm>
              <a:off x="2833803" y="4096071"/>
              <a:ext cx="240888" cy="81912"/>
            </a:xfrm>
            <a:custGeom>
              <a:avLst/>
              <a:gdLst>
                <a:gd name="connsiteX0" fmla="*/ 199754 w 240887"/>
                <a:gd name="connsiteY0" fmla="*/ 52174 h 81912"/>
                <a:gd name="connsiteX1" fmla="*/ 84743 w 240887"/>
                <a:gd name="connsiteY1" fmla="*/ 2156 h 81912"/>
                <a:gd name="connsiteX2" fmla="*/ 330 w 240887"/>
                <a:gd name="connsiteY2" fmla="*/ 34000 h 81912"/>
                <a:gd name="connsiteX3" fmla="*/ 41332 w 240887"/>
                <a:gd name="connsiteY3" fmla="*/ 13522 h 81912"/>
                <a:gd name="connsiteX4" fmla="*/ 64549 w 240887"/>
                <a:gd name="connsiteY4" fmla="*/ 23761 h 81912"/>
                <a:gd name="connsiteX5" fmla="*/ 104629 w 240887"/>
                <a:gd name="connsiteY5" fmla="*/ 34000 h 81912"/>
                <a:gd name="connsiteX6" fmla="*/ 155267 w 240887"/>
                <a:gd name="connsiteY6" fmla="*/ 62413 h 81912"/>
                <a:gd name="connsiteX7" fmla="*/ 166850 w 240887"/>
                <a:gd name="connsiteY7" fmla="*/ 82891 h 81912"/>
                <a:gd name="connsiteX8" fmla="*/ 243729 w 240887"/>
                <a:gd name="connsiteY8" fmla="*/ 80638 h 81912"/>
                <a:gd name="connsiteX9" fmla="*/ 199754 w 240887"/>
                <a:gd name="connsiteY9" fmla="*/ 52174 h 8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887" h="81912">
                  <a:moveTo>
                    <a:pt x="199754" y="52174"/>
                  </a:moveTo>
                  <a:cubicBezTo>
                    <a:pt x="183917" y="52174"/>
                    <a:pt x="132203" y="13522"/>
                    <a:pt x="84743" y="2156"/>
                  </a:cubicBezTo>
                  <a:cubicBezTo>
                    <a:pt x="37283" y="-9209"/>
                    <a:pt x="-4129" y="27754"/>
                    <a:pt x="330" y="34000"/>
                  </a:cubicBezTo>
                  <a:cubicBezTo>
                    <a:pt x="6685" y="43061"/>
                    <a:pt x="29903" y="22583"/>
                    <a:pt x="41332" y="13522"/>
                  </a:cubicBezTo>
                  <a:cubicBezTo>
                    <a:pt x="52761" y="4460"/>
                    <a:pt x="63473" y="18078"/>
                    <a:pt x="64549" y="23761"/>
                  </a:cubicBezTo>
                  <a:cubicBezTo>
                    <a:pt x="65626" y="29443"/>
                    <a:pt x="80386" y="32822"/>
                    <a:pt x="104629" y="34000"/>
                  </a:cubicBezTo>
                  <a:cubicBezTo>
                    <a:pt x="128871" y="35177"/>
                    <a:pt x="132049" y="56730"/>
                    <a:pt x="155267" y="62413"/>
                  </a:cubicBezTo>
                  <a:cubicBezTo>
                    <a:pt x="178484" y="68095"/>
                    <a:pt x="155267" y="78334"/>
                    <a:pt x="166850" y="82891"/>
                  </a:cubicBezTo>
                  <a:cubicBezTo>
                    <a:pt x="178433" y="87447"/>
                    <a:pt x="239680" y="86321"/>
                    <a:pt x="243729" y="80638"/>
                  </a:cubicBezTo>
                  <a:cubicBezTo>
                    <a:pt x="247778" y="74956"/>
                    <a:pt x="215540" y="52174"/>
                    <a:pt x="199754" y="52174"/>
                  </a:cubicBezTo>
                  <a:close/>
                </a:path>
              </a:pathLst>
            </a:custGeom>
            <a:grpFill/>
            <a:ln w="3841" cap="flat">
              <a:solidFill>
                <a:srgbClr val="FFFFFF"/>
              </a:solidFill>
              <a:prstDash val="solid"/>
              <a:miter/>
            </a:ln>
          </p:spPr>
          <p:txBody>
            <a:bodyPr rtlCol="0" anchor="ctr"/>
            <a:lstStyle/>
            <a:p>
              <a:endParaRPr lang="en-US" sz="1350"/>
            </a:p>
          </p:txBody>
        </p:sp>
        <p:sp>
          <p:nvSpPr>
            <p:cNvPr id="451" name="Freeform 450">
              <a:extLst>
                <a:ext uri="{FF2B5EF4-FFF2-40B4-BE49-F238E27FC236}">
                  <a16:creationId xmlns:a16="http://schemas.microsoft.com/office/drawing/2014/main" id="{2D69C43B-307C-1444-8C68-80778E79F415}"/>
                </a:ext>
              </a:extLst>
            </p:cNvPr>
            <p:cNvSpPr/>
            <p:nvPr/>
          </p:nvSpPr>
          <p:spPr>
            <a:xfrm>
              <a:off x="2979404" y="4222502"/>
              <a:ext cx="46127" cy="10239"/>
            </a:xfrm>
            <a:custGeom>
              <a:avLst/>
              <a:gdLst>
                <a:gd name="connsiteX0" fmla="*/ 41135 w 46127"/>
                <a:gd name="connsiteY0" fmla="*/ 10829 h 10239"/>
                <a:gd name="connsiteX1" fmla="*/ 48977 w 46127"/>
                <a:gd name="connsiteY1" fmla="*/ 12979 h 10239"/>
                <a:gd name="connsiteX2" fmla="*/ 338 w 46127"/>
                <a:gd name="connsiteY2" fmla="*/ 4378 h 10239"/>
                <a:gd name="connsiteX3" fmla="*/ 19712 w 46127"/>
                <a:gd name="connsiteY3" fmla="*/ 14617 h 10239"/>
                <a:gd name="connsiteX4" fmla="*/ 41135 w 46127"/>
                <a:gd name="connsiteY4" fmla="*/ 10829 h 1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27" h="10239">
                  <a:moveTo>
                    <a:pt x="41135" y="10829"/>
                  </a:moveTo>
                  <a:cubicBezTo>
                    <a:pt x="43797" y="11359"/>
                    <a:pt x="46417" y="12077"/>
                    <a:pt x="48977" y="12979"/>
                  </a:cubicBezTo>
                  <a:cubicBezTo>
                    <a:pt x="51181" y="2740"/>
                    <a:pt x="-4839" y="-5348"/>
                    <a:pt x="338" y="4378"/>
                  </a:cubicBezTo>
                  <a:cubicBezTo>
                    <a:pt x="2132" y="7758"/>
                    <a:pt x="10589" y="11802"/>
                    <a:pt x="19712" y="14617"/>
                  </a:cubicBezTo>
                  <a:cubicBezTo>
                    <a:pt x="26152" y="10789"/>
                    <a:pt x="33770" y="9442"/>
                    <a:pt x="41135" y="10829"/>
                  </a:cubicBezTo>
                  <a:close/>
                </a:path>
              </a:pathLst>
            </a:custGeom>
            <a:grpFill/>
            <a:ln w="3841" cap="flat">
              <a:solidFill>
                <a:srgbClr val="FFFFFF"/>
              </a:solidFill>
              <a:prstDash val="solid"/>
              <a:miter/>
            </a:ln>
          </p:spPr>
          <p:txBody>
            <a:bodyPr rtlCol="0" anchor="ctr"/>
            <a:lstStyle/>
            <a:p>
              <a:endParaRPr lang="en-US" sz="1350"/>
            </a:p>
          </p:txBody>
        </p:sp>
        <p:sp>
          <p:nvSpPr>
            <p:cNvPr id="452" name="Freeform 451">
              <a:extLst>
                <a:ext uri="{FF2B5EF4-FFF2-40B4-BE49-F238E27FC236}">
                  <a16:creationId xmlns:a16="http://schemas.microsoft.com/office/drawing/2014/main" id="{9C4A6CB9-677C-0044-BE56-1C22F6287D9E}"/>
                </a:ext>
              </a:extLst>
            </p:cNvPr>
            <p:cNvSpPr/>
            <p:nvPr/>
          </p:nvSpPr>
          <p:spPr>
            <a:xfrm>
              <a:off x="3249560" y="4218863"/>
              <a:ext cx="35877" cy="10239"/>
            </a:xfrm>
            <a:custGeom>
              <a:avLst/>
              <a:gdLst>
                <a:gd name="connsiteX0" fmla="*/ 5409 w 35876"/>
                <a:gd name="connsiteY0" fmla="*/ 14979 h 10239"/>
                <a:gd name="connsiteX1" fmla="*/ 25910 w 35876"/>
                <a:gd name="connsiteY1" fmla="*/ 11958 h 10239"/>
                <a:gd name="connsiteX2" fmla="*/ 35033 w 35876"/>
                <a:gd name="connsiteY2" fmla="*/ 14877 h 10239"/>
                <a:gd name="connsiteX3" fmla="*/ 40158 w 35876"/>
                <a:gd name="connsiteY3" fmla="*/ 10320 h 10239"/>
                <a:gd name="connsiteX4" fmla="*/ 1155 w 35876"/>
                <a:gd name="connsiteY4" fmla="*/ 10320 h 10239"/>
                <a:gd name="connsiteX5" fmla="*/ 5409 w 35876"/>
                <a:gd name="connsiteY5" fmla="*/ 14979 h 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6" h="10239">
                  <a:moveTo>
                    <a:pt x="5409" y="14979"/>
                  </a:moveTo>
                  <a:cubicBezTo>
                    <a:pt x="11580" y="11322"/>
                    <a:pt x="18944" y="10237"/>
                    <a:pt x="25910" y="11958"/>
                  </a:cubicBezTo>
                  <a:cubicBezTo>
                    <a:pt x="28985" y="12829"/>
                    <a:pt x="32009" y="13802"/>
                    <a:pt x="35033" y="14877"/>
                  </a:cubicBezTo>
                  <a:cubicBezTo>
                    <a:pt x="37187" y="13948"/>
                    <a:pt x="38984" y="12350"/>
                    <a:pt x="40158" y="10320"/>
                  </a:cubicBezTo>
                  <a:cubicBezTo>
                    <a:pt x="44361" y="-1096"/>
                    <a:pt x="-8378" y="-5601"/>
                    <a:pt x="1155" y="10320"/>
                  </a:cubicBezTo>
                  <a:cubicBezTo>
                    <a:pt x="2260" y="12132"/>
                    <a:pt x="3704" y="13714"/>
                    <a:pt x="5409" y="14979"/>
                  </a:cubicBezTo>
                  <a:close/>
                </a:path>
              </a:pathLst>
            </a:custGeom>
            <a:grpFill/>
            <a:ln w="3841" cap="flat">
              <a:solidFill>
                <a:srgbClr val="FFFFFF"/>
              </a:solidFill>
              <a:prstDash val="solid"/>
              <a:miter/>
            </a:ln>
          </p:spPr>
          <p:txBody>
            <a:bodyPr rtlCol="0" anchor="ctr"/>
            <a:lstStyle/>
            <a:p>
              <a:endParaRPr lang="en-US" sz="1350"/>
            </a:p>
          </p:txBody>
        </p:sp>
        <p:sp>
          <p:nvSpPr>
            <p:cNvPr id="453" name="Freeform 452">
              <a:extLst>
                <a:ext uri="{FF2B5EF4-FFF2-40B4-BE49-F238E27FC236}">
                  <a16:creationId xmlns:a16="http://schemas.microsoft.com/office/drawing/2014/main" id="{D87EA866-8015-6043-BDBC-59ED1B9A0D27}"/>
                </a:ext>
              </a:extLst>
            </p:cNvPr>
            <p:cNvSpPr/>
            <p:nvPr/>
          </p:nvSpPr>
          <p:spPr>
            <a:xfrm>
              <a:off x="3432188" y="6169181"/>
              <a:ext cx="35877" cy="20478"/>
            </a:xfrm>
            <a:custGeom>
              <a:avLst/>
              <a:gdLst>
                <a:gd name="connsiteX0" fmla="*/ 15491 w 35876"/>
                <a:gd name="connsiteY0" fmla="*/ 17957 h 20478"/>
                <a:gd name="connsiteX1" fmla="*/ 28304 w 35876"/>
                <a:gd name="connsiteY1" fmla="*/ 17957 h 20478"/>
                <a:gd name="connsiteX2" fmla="*/ 40194 w 35876"/>
                <a:gd name="connsiteY2" fmla="*/ 5005 h 20478"/>
                <a:gd name="connsiteX3" fmla="*/ 115 w 35876"/>
                <a:gd name="connsiteY3" fmla="*/ 23077 h 20478"/>
                <a:gd name="connsiteX4" fmla="*/ 15491 w 35876"/>
                <a:gd name="connsiteY4" fmla="*/ 17957 h 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76" h="20478">
                  <a:moveTo>
                    <a:pt x="15491" y="17957"/>
                  </a:moveTo>
                  <a:lnTo>
                    <a:pt x="28304" y="17957"/>
                  </a:lnTo>
                  <a:cubicBezTo>
                    <a:pt x="36146" y="13810"/>
                    <a:pt x="41988" y="8691"/>
                    <a:pt x="40194" y="5005"/>
                  </a:cubicBezTo>
                  <a:cubicBezTo>
                    <a:pt x="32302" y="-10968"/>
                    <a:pt x="-2243" y="15756"/>
                    <a:pt x="115" y="23077"/>
                  </a:cubicBezTo>
                  <a:cubicBezTo>
                    <a:pt x="4586" y="19820"/>
                    <a:pt x="9958" y="18031"/>
                    <a:pt x="15491" y="17957"/>
                  </a:cubicBezTo>
                  <a:close/>
                </a:path>
              </a:pathLst>
            </a:custGeom>
            <a:grpFill/>
            <a:ln w="3841" cap="flat">
              <a:solidFill>
                <a:srgbClr val="FFFFFF"/>
              </a:solidFill>
              <a:prstDash val="solid"/>
              <a:miter/>
            </a:ln>
          </p:spPr>
          <p:txBody>
            <a:bodyPr rtlCol="0" anchor="ctr"/>
            <a:lstStyle/>
            <a:p>
              <a:endParaRPr lang="en-US" sz="1350"/>
            </a:p>
          </p:txBody>
        </p:sp>
        <p:sp>
          <p:nvSpPr>
            <p:cNvPr id="454" name="Freeform 453">
              <a:extLst>
                <a:ext uri="{FF2B5EF4-FFF2-40B4-BE49-F238E27FC236}">
                  <a16:creationId xmlns:a16="http://schemas.microsoft.com/office/drawing/2014/main" id="{5A6452EE-F49E-EB4E-B541-1A8A854DD0C6}"/>
                </a:ext>
              </a:extLst>
            </p:cNvPr>
            <p:cNvSpPr/>
            <p:nvPr/>
          </p:nvSpPr>
          <p:spPr>
            <a:xfrm>
              <a:off x="3398766" y="6161501"/>
              <a:ext cx="30752" cy="25598"/>
            </a:xfrm>
            <a:custGeom>
              <a:avLst/>
              <a:gdLst>
                <a:gd name="connsiteX0" fmla="*/ 30360 w 30751"/>
                <a:gd name="connsiteY0" fmla="*/ 141 h 25597"/>
                <a:gd name="connsiteX1" fmla="*/ 2939 w 30751"/>
                <a:gd name="connsiteY1" fmla="*/ 29732 h 25597"/>
                <a:gd name="connsiteX2" fmla="*/ 30360 w 30751"/>
                <a:gd name="connsiteY2" fmla="*/ 141 h 25597"/>
              </a:gdLst>
              <a:ahLst/>
              <a:cxnLst>
                <a:cxn ang="0">
                  <a:pos x="connsiteX0" y="connsiteY0"/>
                </a:cxn>
                <a:cxn ang="0">
                  <a:pos x="connsiteX1" y="connsiteY1"/>
                </a:cxn>
                <a:cxn ang="0">
                  <a:pos x="connsiteX2" y="connsiteY2"/>
                </a:cxn>
              </a:cxnLst>
              <a:rect l="l" t="t" r="r" b="b"/>
              <a:pathLst>
                <a:path w="30751" h="25597">
                  <a:moveTo>
                    <a:pt x="30360" y="141"/>
                  </a:moveTo>
                  <a:cubicBezTo>
                    <a:pt x="18777" y="-2111"/>
                    <a:pt x="-9054" y="23230"/>
                    <a:pt x="2939" y="29732"/>
                  </a:cubicBezTo>
                  <a:cubicBezTo>
                    <a:pt x="14933" y="36234"/>
                    <a:pt x="41943" y="2394"/>
                    <a:pt x="30360" y="141"/>
                  </a:cubicBezTo>
                  <a:close/>
                </a:path>
              </a:pathLst>
            </a:custGeom>
            <a:grpFill/>
            <a:ln w="3841" cap="flat">
              <a:solidFill>
                <a:srgbClr val="FFFFFF"/>
              </a:solidFill>
              <a:prstDash val="solid"/>
              <a:miter/>
            </a:ln>
          </p:spPr>
          <p:txBody>
            <a:bodyPr rtlCol="0" anchor="ctr"/>
            <a:lstStyle/>
            <a:p>
              <a:endParaRPr lang="en-US" sz="1350"/>
            </a:p>
          </p:txBody>
        </p:sp>
        <p:sp>
          <p:nvSpPr>
            <p:cNvPr id="455" name="Freeform 454">
              <a:extLst>
                <a:ext uri="{FF2B5EF4-FFF2-40B4-BE49-F238E27FC236}">
                  <a16:creationId xmlns:a16="http://schemas.microsoft.com/office/drawing/2014/main" id="{4D6CD30A-BADA-FB45-AF4C-8AD16886F158}"/>
                </a:ext>
              </a:extLst>
            </p:cNvPr>
            <p:cNvSpPr/>
            <p:nvPr/>
          </p:nvSpPr>
          <p:spPr>
            <a:xfrm>
              <a:off x="2917057" y="4666953"/>
              <a:ext cx="133257" cy="163824"/>
            </a:xfrm>
            <a:custGeom>
              <a:avLst/>
              <a:gdLst>
                <a:gd name="connsiteX0" fmla="*/ 127827 w 133256"/>
                <a:gd name="connsiteY0" fmla="*/ 43874 h 163824"/>
                <a:gd name="connsiteX1" fmla="*/ 110811 w 133256"/>
                <a:gd name="connsiteY1" fmla="*/ 29591 h 163824"/>
                <a:gd name="connsiteX2" fmla="*/ 92668 w 133256"/>
                <a:gd name="connsiteY2" fmla="*/ 29591 h 163824"/>
                <a:gd name="connsiteX3" fmla="*/ 77804 w 133256"/>
                <a:gd name="connsiteY3" fmla="*/ 17765 h 163824"/>
                <a:gd name="connsiteX4" fmla="*/ 48436 w 133256"/>
                <a:gd name="connsiteY4" fmla="*/ 0 h 163824"/>
                <a:gd name="connsiteX5" fmla="*/ 48436 w 133256"/>
                <a:gd name="connsiteY5" fmla="*/ 3532 h 163824"/>
                <a:gd name="connsiteX6" fmla="*/ 32087 w 133256"/>
                <a:gd name="connsiteY6" fmla="*/ 12645 h 163824"/>
                <a:gd name="connsiteX7" fmla="*/ 24194 w 133256"/>
                <a:gd name="connsiteY7" fmla="*/ 31383 h 163824"/>
                <a:gd name="connsiteX8" fmla="*/ 13636 w 133256"/>
                <a:gd name="connsiteY8" fmla="*/ 46741 h 163824"/>
                <a:gd name="connsiteX9" fmla="*/ 7281 w 133256"/>
                <a:gd name="connsiteY9" fmla="*/ 60410 h 163824"/>
                <a:gd name="connsiteX10" fmla="*/ 883 w 133256"/>
                <a:gd name="connsiteY10" fmla="*/ 75709 h 163824"/>
                <a:gd name="connsiteX11" fmla="*/ 2155 w 133256"/>
                <a:gd name="connsiteY11" fmla="*/ 78021 h 163824"/>
                <a:gd name="connsiteX12" fmla="*/ 567 w 133256"/>
                <a:gd name="connsiteY12" fmla="*/ 95069 h 163824"/>
                <a:gd name="connsiteX13" fmla="*/ 14302 w 133256"/>
                <a:gd name="connsiteY13" fmla="*/ 108175 h 163824"/>
                <a:gd name="connsiteX14" fmla="*/ 25885 w 133256"/>
                <a:gd name="connsiteY14" fmla="*/ 110991 h 163824"/>
                <a:gd name="connsiteX15" fmla="*/ 18848 w 133256"/>
                <a:gd name="connsiteY15" fmla="*/ 126246 h 163824"/>
                <a:gd name="connsiteX16" fmla="*/ 15379 w 133256"/>
                <a:gd name="connsiteY16" fmla="*/ 126964 h 163824"/>
                <a:gd name="connsiteX17" fmla="*/ 13431 w 133256"/>
                <a:gd name="connsiteY17" fmla="*/ 127271 h 163824"/>
                <a:gd name="connsiteX18" fmla="*/ 18044 w 133256"/>
                <a:gd name="connsiteY18" fmla="*/ 140479 h 163824"/>
                <a:gd name="connsiteX19" fmla="*/ 18044 w 133256"/>
                <a:gd name="connsiteY19" fmla="*/ 153534 h 163824"/>
                <a:gd name="connsiteX20" fmla="*/ 36187 w 133256"/>
                <a:gd name="connsiteY20" fmla="*/ 158653 h 163824"/>
                <a:gd name="connsiteX21" fmla="*/ 53203 w 133256"/>
                <a:gd name="connsiteY21" fmla="*/ 157476 h 163824"/>
                <a:gd name="connsiteX22" fmla="*/ 74678 w 133256"/>
                <a:gd name="connsiteY22" fmla="*/ 116520 h 163824"/>
                <a:gd name="connsiteX23" fmla="*/ 121420 w 133256"/>
                <a:gd name="connsiteY23" fmla="*/ 89233 h 163824"/>
                <a:gd name="connsiteX24" fmla="*/ 134592 w 133256"/>
                <a:gd name="connsiteY24" fmla="*/ 63174 h 163824"/>
                <a:gd name="connsiteX25" fmla="*/ 127827 w 133256"/>
                <a:gd name="connsiteY25" fmla="*/ 43874 h 16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256" h="163824">
                  <a:moveTo>
                    <a:pt x="127827" y="43874"/>
                  </a:moveTo>
                  <a:cubicBezTo>
                    <a:pt x="119063" y="33174"/>
                    <a:pt x="113015" y="26621"/>
                    <a:pt x="110811" y="29591"/>
                  </a:cubicBezTo>
                  <a:cubicBezTo>
                    <a:pt x="108607" y="32560"/>
                    <a:pt x="99228" y="33789"/>
                    <a:pt x="92668" y="29591"/>
                  </a:cubicBezTo>
                  <a:cubicBezTo>
                    <a:pt x="86107" y="25393"/>
                    <a:pt x="82776" y="17765"/>
                    <a:pt x="77804" y="17765"/>
                  </a:cubicBezTo>
                  <a:cubicBezTo>
                    <a:pt x="72833" y="17765"/>
                    <a:pt x="57303" y="8038"/>
                    <a:pt x="48436" y="0"/>
                  </a:cubicBezTo>
                  <a:cubicBezTo>
                    <a:pt x="48335" y="1175"/>
                    <a:pt x="48335" y="2357"/>
                    <a:pt x="48436" y="3532"/>
                  </a:cubicBezTo>
                  <a:cubicBezTo>
                    <a:pt x="48949" y="8652"/>
                    <a:pt x="41056" y="12082"/>
                    <a:pt x="32087" y="12645"/>
                  </a:cubicBezTo>
                  <a:cubicBezTo>
                    <a:pt x="23118" y="13208"/>
                    <a:pt x="24194" y="24010"/>
                    <a:pt x="24194" y="31383"/>
                  </a:cubicBezTo>
                  <a:cubicBezTo>
                    <a:pt x="24194" y="38755"/>
                    <a:pt x="16762" y="38806"/>
                    <a:pt x="13636" y="46741"/>
                  </a:cubicBezTo>
                  <a:cubicBezTo>
                    <a:pt x="10510" y="54676"/>
                    <a:pt x="14661" y="56417"/>
                    <a:pt x="7281" y="60410"/>
                  </a:cubicBezTo>
                  <a:cubicBezTo>
                    <a:pt x="1285" y="62870"/>
                    <a:pt x="-1580" y="69719"/>
                    <a:pt x="883" y="75709"/>
                  </a:cubicBezTo>
                  <a:cubicBezTo>
                    <a:pt x="1219" y="76525"/>
                    <a:pt x="1646" y="77301"/>
                    <a:pt x="2155" y="78021"/>
                  </a:cubicBezTo>
                  <a:cubicBezTo>
                    <a:pt x="6409" y="84830"/>
                    <a:pt x="1643" y="91127"/>
                    <a:pt x="567" y="95069"/>
                  </a:cubicBezTo>
                  <a:cubicBezTo>
                    <a:pt x="-510" y="99011"/>
                    <a:pt x="6922" y="100803"/>
                    <a:pt x="14302" y="108175"/>
                  </a:cubicBezTo>
                  <a:cubicBezTo>
                    <a:pt x="21683" y="115547"/>
                    <a:pt x="22759" y="105308"/>
                    <a:pt x="25885" y="110991"/>
                  </a:cubicBezTo>
                  <a:cubicBezTo>
                    <a:pt x="28160" y="117145"/>
                    <a:pt x="25009" y="123975"/>
                    <a:pt x="18848" y="126246"/>
                  </a:cubicBezTo>
                  <a:cubicBezTo>
                    <a:pt x="17734" y="126657"/>
                    <a:pt x="16565" y="126899"/>
                    <a:pt x="15379" y="126964"/>
                  </a:cubicBezTo>
                  <a:cubicBezTo>
                    <a:pt x="14722" y="127012"/>
                    <a:pt x="14071" y="127115"/>
                    <a:pt x="13431" y="127271"/>
                  </a:cubicBezTo>
                  <a:cubicBezTo>
                    <a:pt x="17787" y="132390"/>
                    <a:pt x="20094" y="137510"/>
                    <a:pt x="18044" y="140479"/>
                  </a:cubicBezTo>
                  <a:cubicBezTo>
                    <a:pt x="14200" y="146418"/>
                    <a:pt x="10868" y="146418"/>
                    <a:pt x="18044" y="153534"/>
                  </a:cubicBezTo>
                  <a:cubicBezTo>
                    <a:pt x="25219" y="160650"/>
                    <a:pt x="30139" y="150001"/>
                    <a:pt x="36187" y="158653"/>
                  </a:cubicBezTo>
                  <a:cubicBezTo>
                    <a:pt x="42235" y="167305"/>
                    <a:pt x="47155" y="172886"/>
                    <a:pt x="53203" y="157476"/>
                  </a:cubicBezTo>
                  <a:cubicBezTo>
                    <a:pt x="59251" y="142066"/>
                    <a:pt x="63453" y="120104"/>
                    <a:pt x="74678" y="116520"/>
                  </a:cubicBezTo>
                  <a:cubicBezTo>
                    <a:pt x="85902" y="112936"/>
                    <a:pt x="108197" y="108226"/>
                    <a:pt x="121420" y="89233"/>
                  </a:cubicBezTo>
                  <a:cubicBezTo>
                    <a:pt x="134644" y="70239"/>
                    <a:pt x="127622" y="69165"/>
                    <a:pt x="134592" y="63174"/>
                  </a:cubicBezTo>
                  <a:cubicBezTo>
                    <a:pt x="139974" y="58670"/>
                    <a:pt x="136489" y="54676"/>
                    <a:pt x="127827" y="43874"/>
                  </a:cubicBezTo>
                  <a:close/>
                </a:path>
              </a:pathLst>
            </a:custGeom>
            <a:grpFill/>
            <a:ln w="3841" cap="flat">
              <a:solidFill>
                <a:srgbClr val="FFFFFF"/>
              </a:solidFill>
              <a:prstDash val="solid"/>
              <a:miter/>
            </a:ln>
          </p:spPr>
          <p:txBody>
            <a:bodyPr rtlCol="0" anchor="ctr"/>
            <a:lstStyle/>
            <a:p>
              <a:endParaRPr lang="en-US" sz="1350"/>
            </a:p>
          </p:txBody>
        </p:sp>
        <p:sp>
          <p:nvSpPr>
            <p:cNvPr id="456" name="Freeform 455">
              <a:extLst>
                <a:ext uri="{FF2B5EF4-FFF2-40B4-BE49-F238E27FC236}">
                  <a16:creationId xmlns:a16="http://schemas.microsoft.com/office/drawing/2014/main" id="{F42FA4AB-0646-9B4B-833D-1B2F08D9A5E5}"/>
                </a:ext>
              </a:extLst>
            </p:cNvPr>
            <p:cNvSpPr/>
            <p:nvPr/>
          </p:nvSpPr>
          <p:spPr>
            <a:xfrm>
              <a:off x="3118341" y="1762547"/>
              <a:ext cx="1455576" cy="1167247"/>
            </a:xfrm>
            <a:custGeom>
              <a:avLst/>
              <a:gdLst>
                <a:gd name="connsiteX0" fmla="*/ 1374483 w 1455576"/>
                <a:gd name="connsiteY0" fmla="*/ 106853 h 1167246"/>
                <a:gd name="connsiteX1" fmla="*/ 1325947 w 1455576"/>
                <a:gd name="connsiteY1" fmla="*/ 131068 h 1167246"/>
                <a:gd name="connsiteX2" fmla="*/ 1277462 w 1455576"/>
                <a:gd name="connsiteY2" fmla="*/ 134140 h 1167246"/>
                <a:gd name="connsiteX3" fmla="*/ 1256346 w 1455576"/>
                <a:gd name="connsiteY3" fmla="*/ 125795 h 1167246"/>
                <a:gd name="connsiteX4" fmla="*/ 1209911 w 1455576"/>
                <a:gd name="connsiteY4" fmla="*/ 159174 h 1167246"/>
                <a:gd name="connsiteX5" fmla="*/ 1169831 w 1455576"/>
                <a:gd name="connsiteY5" fmla="*/ 187178 h 1167246"/>
                <a:gd name="connsiteX6" fmla="*/ 1209193 w 1455576"/>
                <a:gd name="connsiteY6" fmla="*/ 134140 h 1167246"/>
                <a:gd name="connsiteX7" fmla="*/ 1194432 w 1455576"/>
                <a:gd name="connsiteY7" fmla="*/ 96973 h 1167246"/>
                <a:gd name="connsiteX8" fmla="*/ 1164193 w 1455576"/>
                <a:gd name="connsiteY8" fmla="*/ 117451 h 1167246"/>
                <a:gd name="connsiteX9" fmla="*/ 1088237 w 1455576"/>
                <a:gd name="connsiteY9" fmla="*/ 143048 h 1167246"/>
                <a:gd name="connsiteX10" fmla="*/ 1137491 w 1455576"/>
                <a:gd name="connsiteY10" fmla="*/ 109669 h 1167246"/>
                <a:gd name="connsiteX11" fmla="*/ 1041136 w 1455576"/>
                <a:gd name="connsiteY11" fmla="*/ 106648 h 1167246"/>
                <a:gd name="connsiteX12" fmla="*/ 958824 w 1455576"/>
                <a:gd name="connsiteY12" fmla="*/ 120266 h 1167246"/>
                <a:gd name="connsiteX13" fmla="*/ 1050259 w 1455576"/>
                <a:gd name="connsiteY13" fmla="*/ 94669 h 1167246"/>
                <a:gd name="connsiteX14" fmla="*/ 1162092 w 1455576"/>
                <a:gd name="connsiteY14" fmla="*/ 86375 h 1167246"/>
                <a:gd name="connsiteX15" fmla="*/ 1228208 w 1455576"/>
                <a:gd name="connsiteY15" fmla="*/ 66614 h 1167246"/>
                <a:gd name="connsiteX16" fmla="*/ 1183926 w 1455576"/>
                <a:gd name="connsiteY16" fmla="*/ 47672 h 1167246"/>
                <a:gd name="connsiteX17" fmla="*/ 1151534 w 1455576"/>
                <a:gd name="connsiteY17" fmla="*/ 37074 h 1167246"/>
                <a:gd name="connsiteX18" fmla="*/ 1122730 w 1455576"/>
                <a:gd name="connsiteY18" fmla="*/ 18849 h 1167246"/>
                <a:gd name="connsiteX19" fmla="*/ 1056101 w 1455576"/>
                <a:gd name="connsiteY19" fmla="*/ 9736 h 1167246"/>
                <a:gd name="connsiteX20" fmla="*/ 983681 w 1455576"/>
                <a:gd name="connsiteY20" fmla="*/ 675 h 1167246"/>
                <a:gd name="connsiteX21" fmla="*/ 884507 w 1455576"/>
                <a:gd name="connsiteY21" fmla="*/ 3695 h 1167246"/>
                <a:gd name="connsiteX22" fmla="*/ 850732 w 1455576"/>
                <a:gd name="connsiteY22" fmla="*/ 9736 h 1167246"/>
                <a:gd name="connsiteX23" fmla="*/ 827566 w 1455576"/>
                <a:gd name="connsiteY23" fmla="*/ 21921 h 1167246"/>
                <a:gd name="connsiteX24" fmla="*/ 810652 w 1455576"/>
                <a:gd name="connsiteY24" fmla="*/ 31750 h 1167246"/>
                <a:gd name="connsiteX25" fmla="*/ 774109 w 1455576"/>
                <a:gd name="connsiteY25" fmla="*/ 23405 h 1167246"/>
                <a:gd name="connsiteX26" fmla="*/ 709377 w 1455576"/>
                <a:gd name="connsiteY26" fmla="*/ 23405 h 1167246"/>
                <a:gd name="connsiteX27" fmla="*/ 630602 w 1455576"/>
                <a:gd name="connsiteY27" fmla="*/ 33286 h 1167246"/>
                <a:gd name="connsiteX28" fmla="*/ 654537 w 1455576"/>
                <a:gd name="connsiteY28" fmla="*/ 56784 h 1167246"/>
                <a:gd name="connsiteX29" fmla="*/ 612356 w 1455576"/>
                <a:gd name="connsiteY29" fmla="*/ 70453 h 1167246"/>
                <a:gd name="connsiteX30" fmla="*/ 672834 w 1455576"/>
                <a:gd name="connsiteY30" fmla="*/ 111409 h 1167246"/>
                <a:gd name="connsiteX31" fmla="*/ 642082 w 1455576"/>
                <a:gd name="connsiteY31" fmla="*/ 105317 h 1167246"/>
                <a:gd name="connsiteX32" fmla="*/ 589343 w 1455576"/>
                <a:gd name="connsiteY32" fmla="*/ 84071 h 1167246"/>
                <a:gd name="connsiteX33" fmla="*/ 525329 w 1455576"/>
                <a:gd name="connsiteY33" fmla="*/ 68713 h 1167246"/>
                <a:gd name="connsiteX34" fmla="*/ 554184 w 1455576"/>
                <a:gd name="connsiteY34" fmla="*/ 104549 h 1167246"/>
                <a:gd name="connsiteX35" fmla="*/ 521126 w 1455576"/>
                <a:gd name="connsiteY35" fmla="*/ 106085 h 1167246"/>
                <a:gd name="connsiteX36" fmla="*/ 477510 w 1455576"/>
                <a:gd name="connsiteY36" fmla="*/ 80488 h 1167246"/>
                <a:gd name="connsiteX37" fmla="*/ 475409 w 1455576"/>
                <a:gd name="connsiteY37" fmla="*/ 113099 h 1167246"/>
                <a:gd name="connsiteX38" fmla="*/ 455727 w 1455576"/>
                <a:gd name="connsiteY38" fmla="*/ 130556 h 1167246"/>
                <a:gd name="connsiteX39" fmla="*/ 443068 w 1455576"/>
                <a:gd name="connsiteY39" fmla="*/ 78235 h 1167246"/>
                <a:gd name="connsiteX40" fmla="*/ 370597 w 1455576"/>
                <a:gd name="connsiteY40" fmla="*/ 90368 h 1167246"/>
                <a:gd name="connsiteX41" fmla="*/ 341793 w 1455576"/>
                <a:gd name="connsiteY41" fmla="*/ 107058 h 1167246"/>
                <a:gd name="connsiteX42" fmla="*/ 326417 w 1455576"/>
                <a:gd name="connsiteY42" fmla="*/ 112177 h 1167246"/>
                <a:gd name="connsiteX43" fmla="*/ 272961 w 1455576"/>
                <a:gd name="connsiteY43" fmla="*/ 119754 h 1167246"/>
                <a:gd name="connsiteX44" fmla="*/ 279982 w 1455576"/>
                <a:gd name="connsiteY44" fmla="*/ 158458 h 1167246"/>
                <a:gd name="connsiteX45" fmla="*/ 234265 w 1455576"/>
                <a:gd name="connsiteY45" fmla="*/ 150830 h 1167246"/>
                <a:gd name="connsiteX46" fmla="*/ 126634 w 1455576"/>
                <a:gd name="connsiteY46" fmla="*/ 213800 h 1167246"/>
                <a:gd name="connsiteX47" fmla="*/ 185011 w 1455576"/>
                <a:gd name="connsiteY47" fmla="*/ 223629 h 1167246"/>
                <a:gd name="connsiteX48" fmla="*/ 165330 w 1455576"/>
                <a:gd name="connsiteY48" fmla="*/ 270677 h 1167246"/>
                <a:gd name="connsiteX49" fmla="*/ 90757 w 1455576"/>
                <a:gd name="connsiteY49" fmla="*/ 285063 h 1167246"/>
                <a:gd name="connsiteX50" fmla="*/ 40 w 1455576"/>
                <a:gd name="connsiteY50" fmla="*/ 322999 h 1167246"/>
                <a:gd name="connsiteX51" fmla="*/ 14083 w 1455576"/>
                <a:gd name="connsiteY51" fmla="*/ 341941 h 1167246"/>
                <a:gd name="connsiteX52" fmla="*/ 53496 w 1455576"/>
                <a:gd name="connsiteY52" fmla="*/ 354074 h 1167246"/>
                <a:gd name="connsiteX53" fmla="*/ 118177 w 1455576"/>
                <a:gd name="connsiteY53" fmla="*/ 359193 h 1167246"/>
                <a:gd name="connsiteX54" fmla="*/ 155438 w 1455576"/>
                <a:gd name="connsiteY54" fmla="*/ 374552 h 1167246"/>
                <a:gd name="connsiteX55" fmla="*/ 91475 w 1455576"/>
                <a:gd name="connsiteY55" fmla="*/ 379108 h 1167246"/>
                <a:gd name="connsiteX56" fmla="*/ 33098 w 1455576"/>
                <a:gd name="connsiteY56" fmla="*/ 391242 h 1167246"/>
                <a:gd name="connsiteX57" fmla="*/ 75996 w 1455576"/>
                <a:gd name="connsiteY57" fmla="*/ 403375 h 1167246"/>
                <a:gd name="connsiteX58" fmla="*/ 76714 w 1455576"/>
                <a:gd name="connsiteY58" fmla="*/ 423853 h 1167246"/>
                <a:gd name="connsiteX59" fmla="*/ 104852 w 1455576"/>
                <a:gd name="connsiteY59" fmla="*/ 440542 h 1167246"/>
                <a:gd name="connsiteX60" fmla="*/ 143496 w 1455576"/>
                <a:gd name="connsiteY60" fmla="*/ 445099 h 1167246"/>
                <a:gd name="connsiteX61" fmla="*/ 167431 w 1455576"/>
                <a:gd name="connsiteY61" fmla="*/ 442027 h 1167246"/>
                <a:gd name="connsiteX62" fmla="*/ 199054 w 1455576"/>
                <a:gd name="connsiteY62" fmla="*/ 435986 h 1167246"/>
                <a:gd name="connsiteX63" fmla="*/ 227346 w 1455576"/>
                <a:gd name="connsiteY63" fmla="*/ 430047 h 1167246"/>
                <a:gd name="connsiteX64" fmla="*/ 304225 w 1455576"/>
                <a:gd name="connsiteY64" fmla="*/ 452061 h 1167246"/>
                <a:gd name="connsiteX65" fmla="*/ 342203 w 1455576"/>
                <a:gd name="connsiteY65" fmla="*/ 478580 h 1167246"/>
                <a:gd name="connsiteX66" fmla="*/ 375261 w 1455576"/>
                <a:gd name="connsiteY66" fmla="*/ 512727 h 1167246"/>
                <a:gd name="connsiteX67" fmla="*/ 397043 w 1455576"/>
                <a:gd name="connsiteY67" fmla="*/ 554400 h 1167246"/>
                <a:gd name="connsiteX68" fmla="*/ 413905 w 1455576"/>
                <a:gd name="connsiteY68" fmla="*/ 582506 h 1167246"/>
                <a:gd name="connsiteX69" fmla="*/ 425847 w 1455576"/>
                <a:gd name="connsiteY69" fmla="*/ 609025 h 1167246"/>
                <a:gd name="connsiteX70" fmla="*/ 413905 w 1455576"/>
                <a:gd name="connsiteY70" fmla="*/ 640868 h 1167246"/>
                <a:gd name="connsiteX71" fmla="*/ 425181 w 1455576"/>
                <a:gd name="connsiteY71" fmla="*/ 675732 h 1167246"/>
                <a:gd name="connsiteX72" fmla="*/ 461058 w 1455576"/>
                <a:gd name="connsiteY72" fmla="*/ 659043 h 1167246"/>
                <a:gd name="connsiteX73" fmla="*/ 469463 w 1455576"/>
                <a:gd name="connsiteY73" fmla="*/ 684640 h 1167246"/>
                <a:gd name="connsiteX74" fmla="*/ 515180 w 1455576"/>
                <a:gd name="connsiteY74" fmla="*/ 708139 h 1167246"/>
                <a:gd name="connsiteX75" fmla="*/ 505340 w 1455576"/>
                <a:gd name="connsiteY75" fmla="*/ 718787 h 1167246"/>
                <a:gd name="connsiteX76" fmla="*/ 442043 w 1455576"/>
                <a:gd name="connsiteY76" fmla="*/ 713668 h 1167246"/>
                <a:gd name="connsiteX77" fmla="*/ 506058 w 1455576"/>
                <a:gd name="connsiteY77" fmla="*/ 745511 h 1167246"/>
                <a:gd name="connsiteX78" fmla="*/ 527122 w 1455576"/>
                <a:gd name="connsiteY78" fmla="*/ 772030 h 1167246"/>
                <a:gd name="connsiteX79" fmla="*/ 521997 w 1455576"/>
                <a:gd name="connsiteY79" fmla="*/ 807867 h 1167246"/>
                <a:gd name="connsiteX80" fmla="*/ 491758 w 1455576"/>
                <a:gd name="connsiteY80" fmla="*/ 809351 h 1167246"/>
                <a:gd name="connsiteX81" fmla="*/ 472795 w 1455576"/>
                <a:gd name="connsiteY81" fmla="*/ 827526 h 1167246"/>
                <a:gd name="connsiteX82" fmla="*/ 453114 w 1455576"/>
                <a:gd name="connsiteY82" fmla="*/ 865461 h 1167246"/>
                <a:gd name="connsiteX83" fmla="*/ 476280 w 1455576"/>
                <a:gd name="connsiteY83" fmla="*/ 887475 h 1167246"/>
                <a:gd name="connsiteX84" fmla="*/ 458034 w 1455576"/>
                <a:gd name="connsiteY84" fmla="*/ 910206 h 1167246"/>
                <a:gd name="connsiteX85" fmla="*/ 491092 w 1455576"/>
                <a:gd name="connsiteY85" fmla="*/ 947373 h 1167246"/>
                <a:gd name="connsiteX86" fmla="*/ 495295 w 1455576"/>
                <a:gd name="connsiteY86" fmla="*/ 991350 h 1167246"/>
                <a:gd name="connsiteX87" fmla="*/ 509338 w 1455576"/>
                <a:gd name="connsiteY87" fmla="*/ 1004967 h 1167246"/>
                <a:gd name="connsiteX88" fmla="*/ 521331 w 1455576"/>
                <a:gd name="connsiteY88" fmla="*/ 1030565 h 1167246"/>
                <a:gd name="connsiteX89" fmla="*/ 539577 w 1455576"/>
                <a:gd name="connsiteY89" fmla="*/ 1052579 h 1167246"/>
                <a:gd name="connsiteX90" fmla="*/ 550852 w 1455576"/>
                <a:gd name="connsiteY90" fmla="*/ 1083654 h 1167246"/>
                <a:gd name="connsiteX91" fmla="*/ 577555 w 1455576"/>
                <a:gd name="connsiteY91" fmla="*/ 1114013 h 1167246"/>
                <a:gd name="connsiteX92" fmla="*/ 604309 w 1455576"/>
                <a:gd name="connsiteY92" fmla="*/ 1132955 h 1167246"/>
                <a:gd name="connsiteX93" fmla="*/ 627475 w 1455576"/>
                <a:gd name="connsiteY93" fmla="*/ 1140532 h 1167246"/>
                <a:gd name="connsiteX94" fmla="*/ 655613 w 1455576"/>
                <a:gd name="connsiteY94" fmla="*/ 1153433 h 1167246"/>
                <a:gd name="connsiteX95" fmla="*/ 697127 w 1455576"/>
                <a:gd name="connsiteY95" fmla="*/ 1170840 h 1167246"/>
                <a:gd name="connsiteX96" fmla="*/ 714707 w 1455576"/>
                <a:gd name="connsiteY96" fmla="*/ 1151129 h 1167246"/>
                <a:gd name="connsiteX97" fmla="*/ 726649 w 1455576"/>
                <a:gd name="connsiteY97" fmla="*/ 1110941 h 1167246"/>
                <a:gd name="connsiteX98" fmla="*/ 724548 w 1455576"/>
                <a:gd name="connsiteY98" fmla="*/ 1070753 h 1167246"/>
                <a:gd name="connsiteX99" fmla="*/ 736541 w 1455576"/>
                <a:gd name="connsiteY99" fmla="*/ 1057852 h 1167246"/>
                <a:gd name="connsiteX100" fmla="*/ 754787 w 1455576"/>
                <a:gd name="connsiteY100" fmla="*/ 1040446 h 1167246"/>
                <a:gd name="connsiteX101" fmla="*/ 764627 w 1455576"/>
                <a:gd name="connsiteY101" fmla="*/ 1020736 h 1167246"/>
                <a:gd name="connsiteX102" fmla="*/ 765345 w 1455576"/>
                <a:gd name="connsiteY102" fmla="*/ 1002510 h 1167246"/>
                <a:gd name="connsiteX103" fmla="*/ 774468 w 1455576"/>
                <a:gd name="connsiteY103" fmla="*/ 990377 h 1167246"/>
                <a:gd name="connsiteX104" fmla="*/ 769343 w 1455576"/>
                <a:gd name="connsiteY104" fmla="*/ 971435 h 1167246"/>
                <a:gd name="connsiteX105" fmla="*/ 772879 w 1455576"/>
                <a:gd name="connsiteY105" fmla="*/ 961554 h 1167246"/>
                <a:gd name="connsiteX106" fmla="*/ 786256 w 1455576"/>
                <a:gd name="connsiteY106" fmla="*/ 954745 h 1167246"/>
                <a:gd name="connsiteX107" fmla="*/ 808756 w 1455576"/>
                <a:gd name="connsiteY107" fmla="*/ 939387 h 1167246"/>
                <a:gd name="connsiteX108" fmla="*/ 828437 w 1455576"/>
                <a:gd name="connsiteY108" fmla="*/ 917373 h 1167246"/>
                <a:gd name="connsiteX109" fmla="*/ 840379 w 1455576"/>
                <a:gd name="connsiteY109" fmla="*/ 916656 h 1167246"/>
                <a:gd name="connsiteX110" fmla="*/ 845504 w 1455576"/>
                <a:gd name="connsiteY110" fmla="*/ 930274 h 1167246"/>
                <a:gd name="connsiteX111" fmla="*/ 889838 w 1455576"/>
                <a:gd name="connsiteY111" fmla="*/ 920393 h 1167246"/>
                <a:gd name="connsiteX112" fmla="*/ 942577 w 1455576"/>
                <a:gd name="connsiteY112" fmla="*/ 871144 h 1167246"/>
                <a:gd name="connsiteX113" fmla="*/ 972098 w 1455576"/>
                <a:gd name="connsiteY113" fmla="*/ 839300 h 1167246"/>
                <a:gd name="connsiteX114" fmla="*/ 994598 w 1455576"/>
                <a:gd name="connsiteY114" fmla="*/ 829420 h 1167246"/>
                <a:gd name="connsiteX115" fmla="*/ 1017816 w 1455576"/>
                <a:gd name="connsiteY115" fmla="*/ 823379 h 1167246"/>
                <a:gd name="connsiteX116" fmla="*/ 1052975 w 1455576"/>
                <a:gd name="connsiteY116" fmla="*/ 815034 h 1167246"/>
                <a:gd name="connsiteX117" fmla="*/ 1138054 w 1455576"/>
                <a:gd name="connsiteY117" fmla="*/ 790000 h 1167246"/>
                <a:gd name="connsiteX118" fmla="*/ 1205605 w 1455576"/>
                <a:gd name="connsiteY118" fmla="*/ 752064 h 1167246"/>
                <a:gd name="connsiteX119" fmla="*/ 1214729 w 1455576"/>
                <a:gd name="connsiteY119" fmla="*/ 739214 h 1167246"/>
                <a:gd name="connsiteX120" fmla="*/ 1172547 w 1455576"/>
                <a:gd name="connsiteY120" fmla="*/ 741467 h 1167246"/>
                <a:gd name="connsiteX121" fmla="*/ 1119809 w 1455576"/>
                <a:gd name="connsiteY121" fmla="*/ 734658 h 1167246"/>
                <a:gd name="connsiteX122" fmla="*/ 1126830 w 1455576"/>
                <a:gd name="connsiteY122" fmla="*/ 717968 h 1167246"/>
                <a:gd name="connsiteX123" fmla="*/ 1131033 w 1455576"/>
                <a:gd name="connsiteY123" fmla="*/ 693702 h 1167246"/>
                <a:gd name="connsiteX124" fmla="*/ 1164808 w 1455576"/>
                <a:gd name="connsiteY124" fmla="*/ 705835 h 1167246"/>
                <a:gd name="connsiteX125" fmla="*/ 1216830 w 1455576"/>
                <a:gd name="connsiteY125" fmla="*/ 724777 h 1167246"/>
                <a:gd name="connsiteX126" fmla="*/ 1225287 w 1455576"/>
                <a:gd name="connsiteY126" fmla="*/ 690681 h 1167246"/>
                <a:gd name="connsiteX127" fmla="*/ 1163373 w 1455576"/>
                <a:gd name="connsiteY127" fmla="*/ 631500 h 1167246"/>
                <a:gd name="connsiteX128" fmla="*/ 1198584 w 1455576"/>
                <a:gd name="connsiteY128" fmla="*/ 636056 h 1167246"/>
                <a:gd name="connsiteX129" fmla="*/ 1221084 w 1455576"/>
                <a:gd name="connsiteY129" fmla="*/ 609537 h 1167246"/>
                <a:gd name="connsiteX130" fmla="*/ 1164091 w 1455576"/>
                <a:gd name="connsiteY130" fmla="*/ 608769 h 1167246"/>
                <a:gd name="connsiteX131" fmla="*/ 1153533 w 1455576"/>
                <a:gd name="connsiteY131" fmla="*/ 592080 h 1167246"/>
                <a:gd name="connsiteX132" fmla="*/ 1162707 w 1455576"/>
                <a:gd name="connsiteY132" fmla="*/ 570834 h 1167246"/>
                <a:gd name="connsiteX133" fmla="*/ 1215446 w 1455576"/>
                <a:gd name="connsiteY133" fmla="*/ 587523 h 1167246"/>
                <a:gd name="connsiteX134" fmla="*/ 1255526 w 1455576"/>
                <a:gd name="connsiteY134" fmla="*/ 576926 h 1167246"/>
                <a:gd name="connsiteX135" fmla="*/ 1223903 w 1455576"/>
                <a:gd name="connsiteY135" fmla="*/ 545083 h 1167246"/>
                <a:gd name="connsiteX136" fmla="*/ 1276642 w 1455576"/>
                <a:gd name="connsiteY136" fmla="*/ 539963 h 1167246"/>
                <a:gd name="connsiteX137" fmla="*/ 1282946 w 1455576"/>
                <a:gd name="connsiteY137" fmla="*/ 522506 h 1167246"/>
                <a:gd name="connsiteX138" fmla="*/ 1240047 w 1455576"/>
                <a:gd name="connsiteY138" fmla="*/ 493734 h 1167246"/>
                <a:gd name="connsiteX139" fmla="*/ 1281562 w 1455576"/>
                <a:gd name="connsiteY139" fmla="*/ 486106 h 1167246"/>
                <a:gd name="connsiteX140" fmla="*/ 1270286 w 1455576"/>
                <a:gd name="connsiteY140" fmla="*/ 439109 h 1167246"/>
                <a:gd name="connsiteX141" fmla="*/ 1228105 w 1455576"/>
                <a:gd name="connsiteY141" fmla="*/ 427744 h 1167246"/>
                <a:gd name="connsiteX142" fmla="*/ 1210526 w 1455576"/>
                <a:gd name="connsiteY142" fmla="*/ 408033 h 1167246"/>
                <a:gd name="connsiteX143" fmla="*/ 1242866 w 1455576"/>
                <a:gd name="connsiteY143" fmla="*/ 403477 h 1167246"/>
                <a:gd name="connsiteX144" fmla="*/ 1307598 w 1455576"/>
                <a:gd name="connsiteY144" fmla="*/ 403477 h 1167246"/>
                <a:gd name="connsiteX145" fmla="*/ 1292786 w 1455576"/>
                <a:gd name="connsiteY145" fmla="*/ 376190 h 1167246"/>
                <a:gd name="connsiteX146" fmla="*/ 1253424 w 1455576"/>
                <a:gd name="connsiteY146" fmla="*/ 367077 h 1167246"/>
                <a:gd name="connsiteX147" fmla="*/ 1285765 w 1455576"/>
                <a:gd name="connsiteY147" fmla="*/ 359501 h 1167246"/>
                <a:gd name="connsiteX148" fmla="*/ 1237946 w 1455576"/>
                <a:gd name="connsiteY148" fmla="*/ 348135 h 1167246"/>
                <a:gd name="connsiteX149" fmla="*/ 1218982 w 1455576"/>
                <a:gd name="connsiteY149" fmla="*/ 349620 h 1167246"/>
                <a:gd name="connsiteX150" fmla="*/ 1233743 w 1455576"/>
                <a:gd name="connsiteY150" fmla="*/ 301855 h 1167246"/>
                <a:gd name="connsiteX151" fmla="*/ 1275924 w 1455576"/>
                <a:gd name="connsiteY151" fmla="*/ 266991 h 1167246"/>
                <a:gd name="connsiteX152" fmla="*/ 1315338 w 1455576"/>
                <a:gd name="connsiteY152" fmla="*/ 241394 h 1167246"/>
                <a:gd name="connsiteX153" fmla="*/ 1299142 w 1455576"/>
                <a:gd name="connsiteY153" fmla="*/ 220916 h 1167246"/>
                <a:gd name="connsiteX154" fmla="*/ 1259728 w 1455576"/>
                <a:gd name="connsiteY154" fmla="*/ 234585 h 1167246"/>
                <a:gd name="connsiteX155" fmla="*/ 1292120 w 1455576"/>
                <a:gd name="connsiteY155" fmla="*/ 213339 h 1167246"/>
                <a:gd name="connsiteX156" fmla="*/ 1351880 w 1455576"/>
                <a:gd name="connsiteY156" fmla="*/ 204226 h 1167246"/>
                <a:gd name="connsiteX157" fmla="*/ 1308265 w 1455576"/>
                <a:gd name="connsiteY157" fmla="*/ 192861 h 1167246"/>
                <a:gd name="connsiteX158" fmla="*/ 1319540 w 1455576"/>
                <a:gd name="connsiteY158" fmla="*/ 184516 h 1167246"/>
                <a:gd name="connsiteX159" fmla="*/ 1371562 w 1455576"/>
                <a:gd name="connsiteY159" fmla="*/ 173151 h 1167246"/>
                <a:gd name="connsiteX160" fmla="*/ 1402313 w 1455576"/>
                <a:gd name="connsiteY160" fmla="*/ 158765 h 1167246"/>
                <a:gd name="connsiteX161" fmla="*/ 1455770 w 1455576"/>
                <a:gd name="connsiteY161" fmla="*/ 132195 h 1167246"/>
                <a:gd name="connsiteX162" fmla="*/ 1374483 w 1455576"/>
                <a:gd name="connsiteY162" fmla="*/ 106853 h 1167246"/>
                <a:gd name="connsiteX163" fmla="*/ 498062 w 1455576"/>
                <a:gd name="connsiteY163" fmla="*/ 767269 h 1167246"/>
                <a:gd name="connsiteX164" fmla="*/ 479047 w 1455576"/>
                <a:gd name="connsiteY164" fmla="*/ 748327 h 1167246"/>
                <a:gd name="connsiteX165" fmla="*/ 432920 w 1455576"/>
                <a:gd name="connsiteY165" fmla="*/ 739265 h 1167246"/>
                <a:gd name="connsiteX166" fmla="*/ 429384 w 1455576"/>
                <a:gd name="connsiteY166" fmla="*/ 761228 h 1167246"/>
                <a:gd name="connsiteX167" fmla="*/ 455420 w 1455576"/>
                <a:gd name="connsiteY167" fmla="*/ 777918 h 1167246"/>
                <a:gd name="connsiteX168" fmla="*/ 498216 w 1455576"/>
                <a:gd name="connsiteY168" fmla="*/ 767269 h 116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455576" h="1167246">
                  <a:moveTo>
                    <a:pt x="1374483" y="106853"/>
                  </a:moveTo>
                  <a:cubicBezTo>
                    <a:pt x="1348447" y="106853"/>
                    <a:pt x="1327382" y="111409"/>
                    <a:pt x="1325947" y="131068"/>
                  </a:cubicBezTo>
                  <a:cubicBezTo>
                    <a:pt x="1324512" y="150727"/>
                    <a:pt x="1291505" y="127331"/>
                    <a:pt x="1277462" y="134140"/>
                  </a:cubicBezTo>
                  <a:cubicBezTo>
                    <a:pt x="1263419" y="140949"/>
                    <a:pt x="1270389" y="118218"/>
                    <a:pt x="1256346" y="125795"/>
                  </a:cubicBezTo>
                  <a:cubicBezTo>
                    <a:pt x="1242303" y="133372"/>
                    <a:pt x="1226824" y="151393"/>
                    <a:pt x="1209911" y="159174"/>
                  </a:cubicBezTo>
                  <a:cubicBezTo>
                    <a:pt x="1192997" y="166956"/>
                    <a:pt x="1180389" y="185694"/>
                    <a:pt x="1169831" y="187178"/>
                  </a:cubicBezTo>
                  <a:cubicBezTo>
                    <a:pt x="1159273" y="188663"/>
                    <a:pt x="1192331" y="152314"/>
                    <a:pt x="1209193" y="134140"/>
                  </a:cubicBezTo>
                  <a:cubicBezTo>
                    <a:pt x="1226055" y="115966"/>
                    <a:pt x="1216932" y="94669"/>
                    <a:pt x="1194432" y="96973"/>
                  </a:cubicBezTo>
                  <a:cubicBezTo>
                    <a:pt x="1171932" y="99276"/>
                    <a:pt x="1176853" y="114430"/>
                    <a:pt x="1164193" y="117451"/>
                  </a:cubicBezTo>
                  <a:cubicBezTo>
                    <a:pt x="1151534" y="120471"/>
                    <a:pt x="1091056" y="153287"/>
                    <a:pt x="1088237" y="143048"/>
                  </a:cubicBezTo>
                  <a:cubicBezTo>
                    <a:pt x="1085418" y="132809"/>
                    <a:pt x="1138157" y="116478"/>
                    <a:pt x="1137491" y="109669"/>
                  </a:cubicBezTo>
                  <a:cubicBezTo>
                    <a:pt x="1136824" y="102860"/>
                    <a:pt x="1070862" y="102092"/>
                    <a:pt x="1041136" y="106648"/>
                  </a:cubicBezTo>
                  <a:cubicBezTo>
                    <a:pt x="1011409" y="111205"/>
                    <a:pt x="959541" y="129379"/>
                    <a:pt x="958824" y="120266"/>
                  </a:cubicBezTo>
                  <a:cubicBezTo>
                    <a:pt x="958106" y="111154"/>
                    <a:pt x="1019353" y="98252"/>
                    <a:pt x="1050259" y="94669"/>
                  </a:cubicBezTo>
                  <a:cubicBezTo>
                    <a:pt x="1081933" y="90829"/>
                    <a:pt x="1138157" y="96973"/>
                    <a:pt x="1162092" y="86375"/>
                  </a:cubicBezTo>
                  <a:cubicBezTo>
                    <a:pt x="1186027" y="75778"/>
                    <a:pt x="1221852" y="75010"/>
                    <a:pt x="1228208" y="66614"/>
                  </a:cubicBezTo>
                  <a:cubicBezTo>
                    <a:pt x="1234563" y="58218"/>
                    <a:pt x="1200788" y="46904"/>
                    <a:pt x="1183926" y="47672"/>
                  </a:cubicBezTo>
                  <a:cubicBezTo>
                    <a:pt x="1167063" y="48440"/>
                    <a:pt x="1150150" y="46187"/>
                    <a:pt x="1151534" y="37074"/>
                  </a:cubicBezTo>
                  <a:cubicBezTo>
                    <a:pt x="1152918" y="27962"/>
                    <a:pt x="1125549" y="25709"/>
                    <a:pt x="1122730" y="18849"/>
                  </a:cubicBezTo>
                  <a:cubicBezTo>
                    <a:pt x="1119911" y="11989"/>
                    <a:pt x="1067172" y="17364"/>
                    <a:pt x="1056101" y="9736"/>
                  </a:cubicBezTo>
                  <a:cubicBezTo>
                    <a:pt x="1045031" y="2108"/>
                    <a:pt x="1011768" y="-1629"/>
                    <a:pt x="983681" y="675"/>
                  </a:cubicBezTo>
                  <a:cubicBezTo>
                    <a:pt x="955595" y="2978"/>
                    <a:pt x="897884" y="2210"/>
                    <a:pt x="884507" y="3695"/>
                  </a:cubicBezTo>
                  <a:cubicBezTo>
                    <a:pt x="871130" y="5180"/>
                    <a:pt x="862725" y="10504"/>
                    <a:pt x="850732" y="9736"/>
                  </a:cubicBezTo>
                  <a:cubicBezTo>
                    <a:pt x="838739" y="8968"/>
                    <a:pt x="820493" y="13576"/>
                    <a:pt x="827566" y="21921"/>
                  </a:cubicBezTo>
                  <a:cubicBezTo>
                    <a:pt x="840276" y="37279"/>
                    <a:pt x="808551" y="43115"/>
                    <a:pt x="810652" y="31750"/>
                  </a:cubicBezTo>
                  <a:cubicBezTo>
                    <a:pt x="812754" y="20385"/>
                    <a:pt x="783232" y="15060"/>
                    <a:pt x="774109" y="23405"/>
                  </a:cubicBezTo>
                  <a:cubicBezTo>
                    <a:pt x="763859" y="32928"/>
                    <a:pt x="716399" y="13576"/>
                    <a:pt x="709377" y="23405"/>
                  </a:cubicBezTo>
                  <a:cubicBezTo>
                    <a:pt x="702355" y="33235"/>
                    <a:pt x="646798" y="30265"/>
                    <a:pt x="630602" y="33286"/>
                  </a:cubicBezTo>
                  <a:cubicBezTo>
                    <a:pt x="614406" y="36306"/>
                    <a:pt x="655920" y="49208"/>
                    <a:pt x="654537" y="56784"/>
                  </a:cubicBezTo>
                  <a:cubicBezTo>
                    <a:pt x="653153" y="64361"/>
                    <a:pt x="601798" y="56784"/>
                    <a:pt x="612356" y="70453"/>
                  </a:cubicBezTo>
                  <a:cubicBezTo>
                    <a:pt x="622914" y="84123"/>
                    <a:pt x="656638" y="93952"/>
                    <a:pt x="672834" y="111409"/>
                  </a:cubicBezTo>
                  <a:cubicBezTo>
                    <a:pt x="689030" y="128867"/>
                    <a:pt x="660174" y="118218"/>
                    <a:pt x="642082" y="105317"/>
                  </a:cubicBezTo>
                  <a:cubicBezTo>
                    <a:pt x="623990" y="92416"/>
                    <a:pt x="600568" y="96973"/>
                    <a:pt x="589343" y="84071"/>
                  </a:cubicBezTo>
                  <a:cubicBezTo>
                    <a:pt x="578119" y="71170"/>
                    <a:pt x="535887" y="61341"/>
                    <a:pt x="525329" y="68713"/>
                  </a:cubicBezTo>
                  <a:cubicBezTo>
                    <a:pt x="512772" y="77774"/>
                    <a:pt x="554184" y="94310"/>
                    <a:pt x="554184" y="104549"/>
                  </a:cubicBezTo>
                  <a:cubicBezTo>
                    <a:pt x="554184" y="114788"/>
                    <a:pt x="526046" y="102297"/>
                    <a:pt x="521126" y="106085"/>
                  </a:cubicBezTo>
                  <a:cubicBezTo>
                    <a:pt x="516206" y="109874"/>
                    <a:pt x="491604" y="80488"/>
                    <a:pt x="477510" y="80488"/>
                  </a:cubicBezTo>
                  <a:cubicBezTo>
                    <a:pt x="463415" y="80488"/>
                    <a:pt x="475409" y="94157"/>
                    <a:pt x="475409" y="113099"/>
                  </a:cubicBezTo>
                  <a:cubicBezTo>
                    <a:pt x="475409" y="132041"/>
                    <a:pt x="447988" y="143458"/>
                    <a:pt x="455727" y="130556"/>
                  </a:cubicBezTo>
                  <a:cubicBezTo>
                    <a:pt x="463467" y="117655"/>
                    <a:pt x="457829" y="84481"/>
                    <a:pt x="443068" y="78235"/>
                  </a:cubicBezTo>
                  <a:cubicBezTo>
                    <a:pt x="428307" y="71989"/>
                    <a:pt x="390329" y="91136"/>
                    <a:pt x="370597" y="90368"/>
                  </a:cubicBezTo>
                  <a:cubicBezTo>
                    <a:pt x="350864" y="89600"/>
                    <a:pt x="324931" y="96409"/>
                    <a:pt x="341793" y="107058"/>
                  </a:cubicBezTo>
                  <a:cubicBezTo>
                    <a:pt x="358655" y="117707"/>
                    <a:pt x="341075" y="123696"/>
                    <a:pt x="326417" y="112177"/>
                  </a:cubicBezTo>
                  <a:cubicBezTo>
                    <a:pt x="311759" y="100659"/>
                    <a:pt x="263120" y="112177"/>
                    <a:pt x="272961" y="119754"/>
                  </a:cubicBezTo>
                  <a:cubicBezTo>
                    <a:pt x="282801" y="127331"/>
                    <a:pt x="286337" y="149345"/>
                    <a:pt x="279982" y="158458"/>
                  </a:cubicBezTo>
                  <a:cubicBezTo>
                    <a:pt x="273627" y="167570"/>
                    <a:pt x="253279" y="149345"/>
                    <a:pt x="234265" y="150830"/>
                  </a:cubicBezTo>
                  <a:cubicBezTo>
                    <a:pt x="215250" y="152314"/>
                    <a:pt x="121048" y="200898"/>
                    <a:pt x="126634" y="213800"/>
                  </a:cubicBezTo>
                  <a:cubicBezTo>
                    <a:pt x="132221" y="226701"/>
                    <a:pt x="172351" y="216052"/>
                    <a:pt x="185011" y="223629"/>
                  </a:cubicBezTo>
                  <a:cubicBezTo>
                    <a:pt x="197670" y="231206"/>
                    <a:pt x="180808" y="259465"/>
                    <a:pt x="165330" y="270677"/>
                  </a:cubicBezTo>
                  <a:cubicBezTo>
                    <a:pt x="149852" y="281889"/>
                    <a:pt x="92192" y="271445"/>
                    <a:pt x="90757" y="285063"/>
                  </a:cubicBezTo>
                  <a:cubicBezTo>
                    <a:pt x="89322" y="298681"/>
                    <a:pt x="40" y="300985"/>
                    <a:pt x="40" y="322999"/>
                  </a:cubicBezTo>
                  <a:cubicBezTo>
                    <a:pt x="-547" y="331893"/>
                    <a:pt x="5394" y="339907"/>
                    <a:pt x="14083" y="341941"/>
                  </a:cubicBezTo>
                  <a:cubicBezTo>
                    <a:pt x="26742" y="344859"/>
                    <a:pt x="42221" y="340456"/>
                    <a:pt x="53496" y="354074"/>
                  </a:cubicBezTo>
                  <a:cubicBezTo>
                    <a:pt x="64772" y="367692"/>
                    <a:pt x="96395" y="368511"/>
                    <a:pt x="118177" y="359193"/>
                  </a:cubicBezTo>
                  <a:cubicBezTo>
                    <a:pt x="139960" y="349876"/>
                    <a:pt x="156155" y="360678"/>
                    <a:pt x="155438" y="374552"/>
                  </a:cubicBezTo>
                  <a:cubicBezTo>
                    <a:pt x="154720" y="388426"/>
                    <a:pt x="106235" y="369432"/>
                    <a:pt x="91475" y="379108"/>
                  </a:cubicBezTo>
                  <a:cubicBezTo>
                    <a:pt x="76714" y="388784"/>
                    <a:pt x="30997" y="380593"/>
                    <a:pt x="33098" y="391242"/>
                  </a:cubicBezTo>
                  <a:cubicBezTo>
                    <a:pt x="35199" y="401890"/>
                    <a:pt x="57699" y="399586"/>
                    <a:pt x="75996" y="403375"/>
                  </a:cubicBezTo>
                  <a:cubicBezTo>
                    <a:pt x="94294" y="407163"/>
                    <a:pt x="77380" y="415508"/>
                    <a:pt x="76714" y="423853"/>
                  </a:cubicBezTo>
                  <a:cubicBezTo>
                    <a:pt x="76048" y="432198"/>
                    <a:pt x="86554" y="430662"/>
                    <a:pt x="104852" y="440542"/>
                  </a:cubicBezTo>
                  <a:cubicBezTo>
                    <a:pt x="123149" y="450423"/>
                    <a:pt x="153337" y="456464"/>
                    <a:pt x="143496" y="445099"/>
                  </a:cubicBezTo>
                  <a:cubicBezTo>
                    <a:pt x="133656" y="433733"/>
                    <a:pt x="162511" y="435218"/>
                    <a:pt x="167431" y="442027"/>
                  </a:cubicBezTo>
                  <a:cubicBezTo>
                    <a:pt x="172351" y="448836"/>
                    <a:pt x="185728" y="432198"/>
                    <a:pt x="199054" y="435986"/>
                  </a:cubicBezTo>
                  <a:cubicBezTo>
                    <a:pt x="212380" y="439774"/>
                    <a:pt x="217095" y="422266"/>
                    <a:pt x="227346" y="430047"/>
                  </a:cubicBezTo>
                  <a:cubicBezTo>
                    <a:pt x="237596" y="437829"/>
                    <a:pt x="287106" y="442181"/>
                    <a:pt x="304225" y="452061"/>
                  </a:cubicBezTo>
                  <a:cubicBezTo>
                    <a:pt x="321343" y="461942"/>
                    <a:pt x="344304" y="464194"/>
                    <a:pt x="342203" y="478580"/>
                  </a:cubicBezTo>
                  <a:cubicBezTo>
                    <a:pt x="340101" y="492966"/>
                    <a:pt x="356246" y="503615"/>
                    <a:pt x="375261" y="512727"/>
                  </a:cubicBezTo>
                  <a:cubicBezTo>
                    <a:pt x="394276" y="521840"/>
                    <a:pt x="397761" y="541550"/>
                    <a:pt x="397043" y="554400"/>
                  </a:cubicBezTo>
                  <a:cubicBezTo>
                    <a:pt x="396325" y="567250"/>
                    <a:pt x="417544" y="576414"/>
                    <a:pt x="413905" y="582506"/>
                  </a:cubicBezTo>
                  <a:cubicBezTo>
                    <a:pt x="410266" y="588598"/>
                    <a:pt x="413239" y="596892"/>
                    <a:pt x="425847" y="609025"/>
                  </a:cubicBezTo>
                  <a:cubicBezTo>
                    <a:pt x="438455" y="621158"/>
                    <a:pt x="406166" y="630271"/>
                    <a:pt x="413905" y="640868"/>
                  </a:cubicBezTo>
                  <a:cubicBezTo>
                    <a:pt x="421644" y="651466"/>
                    <a:pt x="402681" y="671944"/>
                    <a:pt x="425181" y="675732"/>
                  </a:cubicBezTo>
                  <a:cubicBezTo>
                    <a:pt x="447681" y="679521"/>
                    <a:pt x="444144" y="659043"/>
                    <a:pt x="461058" y="659043"/>
                  </a:cubicBezTo>
                  <a:cubicBezTo>
                    <a:pt x="477971" y="659043"/>
                    <a:pt x="460340" y="674964"/>
                    <a:pt x="469463" y="684640"/>
                  </a:cubicBezTo>
                  <a:cubicBezTo>
                    <a:pt x="478586" y="694316"/>
                    <a:pt x="497601" y="692217"/>
                    <a:pt x="515180" y="708139"/>
                  </a:cubicBezTo>
                  <a:cubicBezTo>
                    <a:pt x="532760" y="724060"/>
                    <a:pt x="521536" y="731637"/>
                    <a:pt x="505340" y="718787"/>
                  </a:cubicBezTo>
                  <a:cubicBezTo>
                    <a:pt x="489144" y="705937"/>
                    <a:pt x="442043" y="708907"/>
                    <a:pt x="442043" y="713668"/>
                  </a:cubicBezTo>
                  <a:cubicBezTo>
                    <a:pt x="442043" y="718429"/>
                    <a:pt x="494116" y="750068"/>
                    <a:pt x="506058" y="745511"/>
                  </a:cubicBezTo>
                  <a:cubicBezTo>
                    <a:pt x="518000" y="740955"/>
                    <a:pt x="534195" y="764453"/>
                    <a:pt x="527122" y="772030"/>
                  </a:cubicBezTo>
                  <a:cubicBezTo>
                    <a:pt x="520050" y="779607"/>
                    <a:pt x="523637" y="798600"/>
                    <a:pt x="521997" y="807867"/>
                  </a:cubicBezTo>
                  <a:cubicBezTo>
                    <a:pt x="520357" y="817133"/>
                    <a:pt x="503034" y="807867"/>
                    <a:pt x="491758" y="809351"/>
                  </a:cubicBezTo>
                  <a:cubicBezTo>
                    <a:pt x="480483" y="810836"/>
                    <a:pt x="472795" y="814471"/>
                    <a:pt x="472795" y="827526"/>
                  </a:cubicBezTo>
                  <a:cubicBezTo>
                    <a:pt x="472795" y="840580"/>
                    <a:pt x="455215" y="849539"/>
                    <a:pt x="453114" y="865461"/>
                  </a:cubicBezTo>
                  <a:cubicBezTo>
                    <a:pt x="451012" y="881383"/>
                    <a:pt x="467157" y="880820"/>
                    <a:pt x="476280" y="887475"/>
                  </a:cubicBezTo>
                  <a:cubicBezTo>
                    <a:pt x="485403" y="894130"/>
                    <a:pt x="459418" y="898840"/>
                    <a:pt x="458034" y="910206"/>
                  </a:cubicBezTo>
                  <a:cubicBezTo>
                    <a:pt x="456650" y="921571"/>
                    <a:pt x="481918" y="942049"/>
                    <a:pt x="491092" y="947373"/>
                  </a:cubicBezTo>
                  <a:cubicBezTo>
                    <a:pt x="500266" y="952697"/>
                    <a:pt x="491758" y="978448"/>
                    <a:pt x="495295" y="991350"/>
                  </a:cubicBezTo>
                  <a:cubicBezTo>
                    <a:pt x="498831" y="1004251"/>
                    <a:pt x="510670" y="988278"/>
                    <a:pt x="509338" y="1004967"/>
                  </a:cubicBezTo>
                  <a:cubicBezTo>
                    <a:pt x="508005" y="1021657"/>
                    <a:pt x="520613" y="1020940"/>
                    <a:pt x="521331" y="1030565"/>
                  </a:cubicBezTo>
                  <a:cubicBezTo>
                    <a:pt x="522048" y="1040190"/>
                    <a:pt x="543831" y="1038910"/>
                    <a:pt x="539577" y="1052579"/>
                  </a:cubicBezTo>
                  <a:cubicBezTo>
                    <a:pt x="535323" y="1066248"/>
                    <a:pt x="545932" y="1076077"/>
                    <a:pt x="550852" y="1083654"/>
                  </a:cubicBezTo>
                  <a:cubicBezTo>
                    <a:pt x="555773" y="1091231"/>
                    <a:pt x="574070" y="1104132"/>
                    <a:pt x="577555" y="1114013"/>
                  </a:cubicBezTo>
                  <a:cubicBezTo>
                    <a:pt x="581040" y="1123894"/>
                    <a:pt x="591650" y="1136744"/>
                    <a:pt x="604309" y="1132955"/>
                  </a:cubicBezTo>
                  <a:cubicBezTo>
                    <a:pt x="616969" y="1129167"/>
                    <a:pt x="617635" y="1142068"/>
                    <a:pt x="627475" y="1140532"/>
                  </a:cubicBezTo>
                  <a:cubicBezTo>
                    <a:pt x="637316" y="1138996"/>
                    <a:pt x="652794" y="1145088"/>
                    <a:pt x="655613" y="1153433"/>
                  </a:cubicBezTo>
                  <a:cubicBezTo>
                    <a:pt x="658432" y="1161778"/>
                    <a:pt x="688671" y="1169355"/>
                    <a:pt x="697127" y="1170840"/>
                  </a:cubicBezTo>
                  <a:cubicBezTo>
                    <a:pt x="705584" y="1172324"/>
                    <a:pt x="706968" y="1155481"/>
                    <a:pt x="714707" y="1151129"/>
                  </a:cubicBezTo>
                  <a:cubicBezTo>
                    <a:pt x="722446" y="1146778"/>
                    <a:pt x="719833" y="1113194"/>
                    <a:pt x="726649" y="1110941"/>
                  </a:cubicBezTo>
                  <a:cubicBezTo>
                    <a:pt x="733466" y="1108689"/>
                    <a:pt x="731774" y="1073825"/>
                    <a:pt x="724548" y="1070753"/>
                  </a:cubicBezTo>
                  <a:cubicBezTo>
                    <a:pt x="717321" y="1067681"/>
                    <a:pt x="720345" y="1055395"/>
                    <a:pt x="736541" y="1057852"/>
                  </a:cubicBezTo>
                  <a:cubicBezTo>
                    <a:pt x="752737" y="1060309"/>
                    <a:pt x="746791" y="1042494"/>
                    <a:pt x="754787" y="1040446"/>
                  </a:cubicBezTo>
                  <a:cubicBezTo>
                    <a:pt x="762782" y="1038398"/>
                    <a:pt x="759041" y="1022220"/>
                    <a:pt x="764627" y="1020736"/>
                  </a:cubicBezTo>
                  <a:cubicBezTo>
                    <a:pt x="770214" y="1019251"/>
                    <a:pt x="769753" y="1008551"/>
                    <a:pt x="765345" y="1002510"/>
                  </a:cubicBezTo>
                  <a:cubicBezTo>
                    <a:pt x="760937" y="996469"/>
                    <a:pt x="766062" y="991913"/>
                    <a:pt x="774468" y="990377"/>
                  </a:cubicBezTo>
                  <a:cubicBezTo>
                    <a:pt x="782873" y="988841"/>
                    <a:pt x="780823" y="975991"/>
                    <a:pt x="769343" y="971435"/>
                  </a:cubicBezTo>
                  <a:cubicBezTo>
                    <a:pt x="757862" y="966878"/>
                    <a:pt x="761655" y="953261"/>
                    <a:pt x="772879" y="961554"/>
                  </a:cubicBezTo>
                  <a:cubicBezTo>
                    <a:pt x="784103" y="969848"/>
                    <a:pt x="792560" y="963858"/>
                    <a:pt x="786256" y="954745"/>
                  </a:cubicBezTo>
                  <a:cubicBezTo>
                    <a:pt x="779952" y="945632"/>
                    <a:pt x="793944" y="941076"/>
                    <a:pt x="808756" y="939387"/>
                  </a:cubicBezTo>
                  <a:cubicBezTo>
                    <a:pt x="823568" y="937697"/>
                    <a:pt x="831256" y="929506"/>
                    <a:pt x="828437" y="917373"/>
                  </a:cubicBezTo>
                  <a:cubicBezTo>
                    <a:pt x="825618" y="905240"/>
                    <a:pt x="845299" y="906008"/>
                    <a:pt x="840379" y="916656"/>
                  </a:cubicBezTo>
                  <a:cubicBezTo>
                    <a:pt x="835459" y="927305"/>
                    <a:pt x="838278" y="937851"/>
                    <a:pt x="845504" y="930274"/>
                  </a:cubicBezTo>
                  <a:cubicBezTo>
                    <a:pt x="852731" y="922697"/>
                    <a:pt x="866005" y="928021"/>
                    <a:pt x="889838" y="920393"/>
                  </a:cubicBezTo>
                  <a:cubicBezTo>
                    <a:pt x="913670" y="912765"/>
                    <a:pt x="936939" y="891622"/>
                    <a:pt x="942577" y="871144"/>
                  </a:cubicBezTo>
                  <a:cubicBezTo>
                    <a:pt x="948215" y="850666"/>
                    <a:pt x="975635" y="852918"/>
                    <a:pt x="972098" y="839300"/>
                  </a:cubicBezTo>
                  <a:cubicBezTo>
                    <a:pt x="968562" y="825683"/>
                    <a:pt x="977223" y="820307"/>
                    <a:pt x="994598" y="829420"/>
                  </a:cubicBezTo>
                  <a:cubicBezTo>
                    <a:pt x="1011973" y="838533"/>
                    <a:pt x="998135" y="823379"/>
                    <a:pt x="1017816" y="823379"/>
                  </a:cubicBezTo>
                  <a:cubicBezTo>
                    <a:pt x="1037497" y="823379"/>
                    <a:pt x="1034012" y="815751"/>
                    <a:pt x="1052975" y="815034"/>
                  </a:cubicBezTo>
                  <a:cubicBezTo>
                    <a:pt x="1071938" y="814317"/>
                    <a:pt x="1121192" y="805153"/>
                    <a:pt x="1138054" y="790000"/>
                  </a:cubicBezTo>
                  <a:cubicBezTo>
                    <a:pt x="1154916" y="774846"/>
                    <a:pt x="1190793" y="761945"/>
                    <a:pt x="1205605" y="752064"/>
                  </a:cubicBezTo>
                  <a:cubicBezTo>
                    <a:pt x="1220418" y="742183"/>
                    <a:pt x="1223903" y="733890"/>
                    <a:pt x="1214729" y="739214"/>
                  </a:cubicBezTo>
                  <a:cubicBezTo>
                    <a:pt x="1205554" y="744538"/>
                    <a:pt x="1186591" y="745255"/>
                    <a:pt x="1172547" y="741467"/>
                  </a:cubicBezTo>
                  <a:cubicBezTo>
                    <a:pt x="1158504" y="737678"/>
                    <a:pt x="1135953" y="724777"/>
                    <a:pt x="1119809" y="734658"/>
                  </a:cubicBezTo>
                  <a:cubicBezTo>
                    <a:pt x="1103664" y="744538"/>
                    <a:pt x="1113453" y="720221"/>
                    <a:pt x="1126830" y="717968"/>
                  </a:cubicBezTo>
                  <a:cubicBezTo>
                    <a:pt x="1140207" y="715716"/>
                    <a:pt x="1134569" y="708856"/>
                    <a:pt x="1131033" y="693702"/>
                  </a:cubicBezTo>
                  <a:cubicBezTo>
                    <a:pt x="1127496" y="678548"/>
                    <a:pt x="1153533" y="688582"/>
                    <a:pt x="1164808" y="705835"/>
                  </a:cubicBezTo>
                  <a:cubicBezTo>
                    <a:pt x="1176005" y="722999"/>
                    <a:pt x="1197202" y="730717"/>
                    <a:pt x="1216830" y="724777"/>
                  </a:cubicBezTo>
                  <a:cubicBezTo>
                    <a:pt x="1235845" y="718736"/>
                    <a:pt x="1217547" y="702047"/>
                    <a:pt x="1225287" y="690681"/>
                  </a:cubicBezTo>
                  <a:cubicBezTo>
                    <a:pt x="1233026" y="679316"/>
                    <a:pt x="1166910" y="643633"/>
                    <a:pt x="1163373" y="631500"/>
                  </a:cubicBezTo>
                  <a:cubicBezTo>
                    <a:pt x="1159837" y="619367"/>
                    <a:pt x="1180287" y="627711"/>
                    <a:pt x="1198584" y="636056"/>
                  </a:cubicBezTo>
                  <a:cubicBezTo>
                    <a:pt x="1216881" y="644401"/>
                    <a:pt x="1221084" y="620135"/>
                    <a:pt x="1221084" y="609537"/>
                  </a:cubicBezTo>
                  <a:cubicBezTo>
                    <a:pt x="1221084" y="598940"/>
                    <a:pt x="1181671" y="598172"/>
                    <a:pt x="1164091" y="608769"/>
                  </a:cubicBezTo>
                  <a:cubicBezTo>
                    <a:pt x="1146511" y="619367"/>
                    <a:pt x="1129649" y="595100"/>
                    <a:pt x="1153533" y="592080"/>
                  </a:cubicBezTo>
                  <a:cubicBezTo>
                    <a:pt x="1177416" y="589059"/>
                    <a:pt x="1155685" y="578411"/>
                    <a:pt x="1162707" y="570834"/>
                  </a:cubicBezTo>
                  <a:cubicBezTo>
                    <a:pt x="1169729" y="563257"/>
                    <a:pt x="1199968" y="592848"/>
                    <a:pt x="1215446" y="587523"/>
                  </a:cubicBezTo>
                  <a:cubicBezTo>
                    <a:pt x="1230924" y="582199"/>
                    <a:pt x="1242149" y="588291"/>
                    <a:pt x="1255526" y="576926"/>
                  </a:cubicBezTo>
                  <a:cubicBezTo>
                    <a:pt x="1268902" y="565561"/>
                    <a:pt x="1231591" y="554912"/>
                    <a:pt x="1223903" y="545083"/>
                  </a:cubicBezTo>
                  <a:cubicBezTo>
                    <a:pt x="1216215" y="535253"/>
                    <a:pt x="1262547" y="538990"/>
                    <a:pt x="1276642" y="539963"/>
                  </a:cubicBezTo>
                  <a:cubicBezTo>
                    <a:pt x="1290736" y="540936"/>
                    <a:pt x="1294221" y="518000"/>
                    <a:pt x="1282946" y="522506"/>
                  </a:cubicBezTo>
                  <a:cubicBezTo>
                    <a:pt x="1271670" y="527011"/>
                    <a:pt x="1231693" y="507147"/>
                    <a:pt x="1240047" y="493734"/>
                  </a:cubicBezTo>
                  <a:cubicBezTo>
                    <a:pt x="1248401" y="480321"/>
                    <a:pt x="1263982" y="495987"/>
                    <a:pt x="1281562" y="486106"/>
                  </a:cubicBezTo>
                  <a:cubicBezTo>
                    <a:pt x="1299142" y="476225"/>
                    <a:pt x="1282946" y="439109"/>
                    <a:pt x="1270286" y="439109"/>
                  </a:cubicBezTo>
                  <a:cubicBezTo>
                    <a:pt x="1257627" y="439109"/>
                    <a:pt x="1228105" y="434553"/>
                    <a:pt x="1228105" y="427744"/>
                  </a:cubicBezTo>
                  <a:cubicBezTo>
                    <a:pt x="1228105" y="420935"/>
                    <a:pt x="1203504" y="414842"/>
                    <a:pt x="1210526" y="408033"/>
                  </a:cubicBezTo>
                  <a:cubicBezTo>
                    <a:pt x="1217547" y="401225"/>
                    <a:pt x="1226722" y="416378"/>
                    <a:pt x="1242866" y="403477"/>
                  </a:cubicBezTo>
                  <a:cubicBezTo>
                    <a:pt x="1259011" y="390576"/>
                    <a:pt x="1292786" y="406498"/>
                    <a:pt x="1307598" y="403477"/>
                  </a:cubicBezTo>
                  <a:cubicBezTo>
                    <a:pt x="1322410" y="400457"/>
                    <a:pt x="1301243" y="370866"/>
                    <a:pt x="1292786" y="376190"/>
                  </a:cubicBezTo>
                  <a:cubicBezTo>
                    <a:pt x="1284329" y="381514"/>
                    <a:pt x="1255526" y="382999"/>
                    <a:pt x="1253424" y="367077"/>
                  </a:cubicBezTo>
                  <a:cubicBezTo>
                    <a:pt x="1251323" y="351156"/>
                    <a:pt x="1280844" y="367077"/>
                    <a:pt x="1285765" y="359501"/>
                  </a:cubicBezTo>
                  <a:cubicBezTo>
                    <a:pt x="1290685" y="351924"/>
                    <a:pt x="1244763" y="332214"/>
                    <a:pt x="1237946" y="348135"/>
                  </a:cubicBezTo>
                  <a:cubicBezTo>
                    <a:pt x="1231129" y="364057"/>
                    <a:pt x="1205605" y="358733"/>
                    <a:pt x="1218982" y="349620"/>
                  </a:cubicBezTo>
                  <a:cubicBezTo>
                    <a:pt x="1232360" y="340507"/>
                    <a:pt x="1235127" y="314756"/>
                    <a:pt x="1233743" y="301855"/>
                  </a:cubicBezTo>
                  <a:cubicBezTo>
                    <a:pt x="1232360" y="288954"/>
                    <a:pt x="1281562" y="288237"/>
                    <a:pt x="1275924" y="266991"/>
                  </a:cubicBezTo>
                  <a:cubicBezTo>
                    <a:pt x="1270286" y="245745"/>
                    <a:pt x="1299142" y="241394"/>
                    <a:pt x="1315338" y="241394"/>
                  </a:cubicBezTo>
                  <a:cubicBezTo>
                    <a:pt x="1331533" y="241394"/>
                    <a:pt x="1314620" y="218663"/>
                    <a:pt x="1299142" y="220916"/>
                  </a:cubicBezTo>
                  <a:cubicBezTo>
                    <a:pt x="1283663" y="223168"/>
                    <a:pt x="1267467" y="242162"/>
                    <a:pt x="1259728" y="234585"/>
                  </a:cubicBezTo>
                  <a:cubicBezTo>
                    <a:pt x="1251989" y="227008"/>
                    <a:pt x="1278026" y="213339"/>
                    <a:pt x="1292120" y="213339"/>
                  </a:cubicBezTo>
                  <a:cubicBezTo>
                    <a:pt x="1306214" y="213339"/>
                    <a:pt x="1339939" y="211854"/>
                    <a:pt x="1351880" y="204226"/>
                  </a:cubicBezTo>
                  <a:cubicBezTo>
                    <a:pt x="1363822" y="196598"/>
                    <a:pt x="1330764" y="189840"/>
                    <a:pt x="1308265" y="192861"/>
                  </a:cubicBezTo>
                  <a:cubicBezTo>
                    <a:pt x="1285765" y="195881"/>
                    <a:pt x="1285765" y="185284"/>
                    <a:pt x="1319540" y="184516"/>
                  </a:cubicBezTo>
                  <a:cubicBezTo>
                    <a:pt x="1353316" y="183748"/>
                    <a:pt x="1347678" y="176171"/>
                    <a:pt x="1371562" y="173151"/>
                  </a:cubicBezTo>
                  <a:cubicBezTo>
                    <a:pt x="1395445" y="170130"/>
                    <a:pt x="1387757" y="159533"/>
                    <a:pt x="1402313" y="158765"/>
                  </a:cubicBezTo>
                  <a:cubicBezTo>
                    <a:pt x="1416869" y="157997"/>
                    <a:pt x="1455770" y="140539"/>
                    <a:pt x="1455770" y="132195"/>
                  </a:cubicBezTo>
                  <a:cubicBezTo>
                    <a:pt x="1455770" y="123850"/>
                    <a:pt x="1400520" y="106853"/>
                    <a:pt x="1374483" y="106853"/>
                  </a:cubicBezTo>
                  <a:close/>
                  <a:moveTo>
                    <a:pt x="498062" y="767269"/>
                  </a:moveTo>
                  <a:cubicBezTo>
                    <a:pt x="498729" y="755187"/>
                    <a:pt x="486120" y="762764"/>
                    <a:pt x="479047" y="748327"/>
                  </a:cubicBezTo>
                  <a:cubicBezTo>
                    <a:pt x="471974" y="733890"/>
                    <a:pt x="436149" y="727849"/>
                    <a:pt x="432920" y="739265"/>
                  </a:cubicBezTo>
                  <a:cubicBezTo>
                    <a:pt x="431485" y="743771"/>
                    <a:pt x="420261" y="750631"/>
                    <a:pt x="429384" y="761228"/>
                  </a:cubicBezTo>
                  <a:cubicBezTo>
                    <a:pt x="438507" y="771825"/>
                    <a:pt x="444759" y="767269"/>
                    <a:pt x="455420" y="777918"/>
                  </a:cubicBezTo>
                  <a:cubicBezTo>
                    <a:pt x="466081" y="788566"/>
                    <a:pt x="497499" y="779402"/>
                    <a:pt x="498216" y="767269"/>
                  </a:cubicBezTo>
                  <a:close/>
                </a:path>
              </a:pathLst>
            </a:custGeom>
            <a:grpFill/>
            <a:ln w="3841" cap="flat">
              <a:solidFill>
                <a:srgbClr val="FFFFFF"/>
              </a:solidFill>
              <a:prstDash val="solid"/>
              <a:miter/>
            </a:ln>
          </p:spPr>
          <p:txBody>
            <a:bodyPr rtlCol="0" anchor="ctr"/>
            <a:lstStyle/>
            <a:p>
              <a:endParaRPr lang="en-US" sz="1350"/>
            </a:p>
          </p:txBody>
        </p:sp>
        <p:sp>
          <p:nvSpPr>
            <p:cNvPr id="457" name="Freeform 456">
              <a:extLst>
                <a:ext uri="{FF2B5EF4-FFF2-40B4-BE49-F238E27FC236}">
                  <a16:creationId xmlns:a16="http://schemas.microsoft.com/office/drawing/2014/main" id="{E04D4B59-3205-B04C-A61B-2AE99317BB0D}"/>
                </a:ext>
              </a:extLst>
            </p:cNvPr>
            <p:cNvSpPr/>
            <p:nvPr/>
          </p:nvSpPr>
          <p:spPr>
            <a:xfrm>
              <a:off x="2675971" y="2123344"/>
              <a:ext cx="35877" cy="20478"/>
            </a:xfrm>
            <a:custGeom>
              <a:avLst/>
              <a:gdLst>
                <a:gd name="connsiteX0" fmla="*/ 30543 w 35876"/>
                <a:gd name="connsiteY0" fmla="*/ 2697 h 20478"/>
                <a:gd name="connsiteX1" fmla="*/ 7326 w 35876"/>
                <a:gd name="connsiteY1" fmla="*/ 22048 h 20478"/>
                <a:gd name="connsiteX2" fmla="*/ 30543 w 35876"/>
                <a:gd name="connsiteY2" fmla="*/ 2697 h 20478"/>
              </a:gdLst>
              <a:ahLst/>
              <a:cxnLst>
                <a:cxn ang="0">
                  <a:pos x="connsiteX0" y="connsiteY0"/>
                </a:cxn>
                <a:cxn ang="0">
                  <a:pos x="connsiteX1" y="connsiteY1"/>
                </a:cxn>
                <a:cxn ang="0">
                  <a:pos x="connsiteX2" y="connsiteY2"/>
                </a:cxn>
              </a:cxnLst>
              <a:rect l="l" t="t" r="r" b="b"/>
              <a:pathLst>
                <a:path w="35876" h="20478">
                  <a:moveTo>
                    <a:pt x="30543" y="2697"/>
                  </a:moveTo>
                  <a:cubicBezTo>
                    <a:pt x="11528" y="-7542"/>
                    <a:pt x="-12253" y="14113"/>
                    <a:pt x="7326" y="22048"/>
                  </a:cubicBezTo>
                  <a:cubicBezTo>
                    <a:pt x="24188" y="28857"/>
                    <a:pt x="49558" y="12936"/>
                    <a:pt x="30543" y="2697"/>
                  </a:cubicBezTo>
                  <a:close/>
                </a:path>
              </a:pathLst>
            </a:custGeom>
            <a:grpFill/>
            <a:ln w="3841" cap="flat">
              <a:solidFill>
                <a:srgbClr val="FFFFFF"/>
              </a:solidFill>
              <a:prstDash val="solid"/>
              <a:miter/>
            </a:ln>
          </p:spPr>
          <p:txBody>
            <a:bodyPr rtlCol="0" anchor="ctr"/>
            <a:lstStyle/>
            <a:p>
              <a:endParaRPr lang="en-US" sz="1350"/>
            </a:p>
          </p:txBody>
        </p:sp>
        <p:sp>
          <p:nvSpPr>
            <p:cNvPr id="458" name="Freeform 457">
              <a:extLst>
                <a:ext uri="{FF2B5EF4-FFF2-40B4-BE49-F238E27FC236}">
                  <a16:creationId xmlns:a16="http://schemas.microsoft.com/office/drawing/2014/main" id="{79FE8098-BCC5-F448-8342-F7337B5AD325}"/>
                </a:ext>
              </a:extLst>
            </p:cNvPr>
            <p:cNvSpPr/>
            <p:nvPr/>
          </p:nvSpPr>
          <p:spPr>
            <a:xfrm>
              <a:off x="2404293" y="2305713"/>
              <a:ext cx="148633" cy="138227"/>
            </a:xfrm>
            <a:custGeom>
              <a:avLst/>
              <a:gdLst>
                <a:gd name="connsiteX0" fmla="*/ 76452 w 148632"/>
                <a:gd name="connsiteY0" fmla="*/ 136560 h 138226"/>
                <a:gd name="connsiteX1" fmla="*/ 118685 w 148632"/>
                <a:gd name="connsiteY1" fmla="*/ 124017 h 138226"/>
                <a:gd name="connsiteX2" fmla="*/ 150308 w 148632"/>
                <a:gd name="connsiteY2" fmla="*/ 61456 h 138226"/>
                <a:gd name="connsiteX3" fmla="*/ 135547 w 148632"/>
                <a:gd name="connsiteY3" fmla="*/ 58078 h 138226"/>
                <a:gd name="connsiteX4" fmla="*/ 132369 w 148632"/>
                <a:gd name="connsiteY4" fmla="*/ 68317 h 138226"/>
                <a:gd name="connsiteX5" fmla="*/ 102848 w 148632"/>
                <a:gd name="connsiteY5" fmla="*/ 55774 h 138226"/>
                <a:gd name="connsiteX6" fmla="*/ 133599 w 148632"/>
                <a:gd name="connsiteY6" fmla="*/ 28487 h 138226"/>
                <a:gd name="connsiteX7" fmla="*/ 116686 w 148632"/>
                <a:gd name="connsiteY7" fmla="*/ 4579 h 138226"/>
                <a:gd name="connsiteX8" fmla="*/ 85934 w 148632"/>
                <a:gd name="connsiteY8" fmla="*/ 12565 h 138226"/>
                <a:gd name="connsiteX9" fmla="*/ 72250 w 148632"/>
                <a:gd name="connsiteY9" fmla="*/ 17122 h 138226"/>
                <a:gd name="connsiteX10" fmla="*/ 31248 w 148632"/>
                <a:gd name="connsiteY10" fmla="*/ 37600 h 138226"/>
                <a:gd name="connsiteX11" fmla="*/ 57643 w 148632"/>
                <a:gd name="connsiteY11" fmla="*/ 60330 h 138226"/>
                <a:gd name="connsiteX12" fmla="*/ 10183 w 148632"/>
                <a:gd name="connsiteY12" fmla="*/ 55774 h 138226"/>
                <a:gd name="connsiteX13" fmla="*/ 28070 w 148632"/>
                <a:gd name="connsiteY13" fmla="*/ 93300 h 138226"/>
                <a:gd name="connsiteX14" fmla="*/ 76452 w 148632"/>
                <a:gd name="connsiteY14" fmla="*/ 136560 h 13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632" h="138226">
                  <a:moveTo>
                    <a:pt x="76452" y="136560"/>
                  </a:moveTo>
                  <a:cubicBezTo>
                    <a:pt x="99670" y="153607"/>
                    <a:pt x="92290" y="122890"/>
                    <a:pt x="118685" y="124017"/>
                  </a:cubicBezTo>
                  <a:cubicBezTo>
                    <a:pt x="145080" y="125143"/>
                    <a:pt x="146105" y="78556"/>
                    <a:pt x="150308" y="61456"/>
                  </a:cubicBezTo>
                  <a:cubicBezTo>
                    <a:pt x="154510" y="44357"/>
                    <a:pt x="129192" y="45535"/>
                    <a:pt x="135547" y="58078"/>
                  </a:cubicBezTo>
                  <a:cubicBezTo>
                    <a:pt x="141902" y="70620"/>
                    <a:pt x="134471" y="83061"/>
                    <a:pt x="132369" y="68317"/>
                  </a:cubicBezTo>
                  <a:cubicBezTo>
                    <a:pt x="130268" y="53572"/>
                    <a:pt x="110228" y="67139"/>
                    <a:pt x="102848" y="55774"/>
                  </a:cubicBezTo>
                  <a:cubicBezTo>
                    <a:pt x="95467" y="44408"/>
                    <a:pt x="126065" y="43282"/>
                    <a:pt x="133599" y="28487"/>
                  </a:cubicBezTo>
                  <a:cubicBezTo>
                    <a:pt x="141133" y="13691"/>
                    <a:pt x="109305" y="15944"/>
                    <a:pt x="116686" y="4579"/>
                  </a:cubicBezTo>
                  <a:cubicBezTo>
                    <a:pt x="124066" y="-6787"/>
                    <a:pt x="70302" y="5756"/>
                    <a:pt x="85934" y="12565"/>
                  </a:cubicBezTo>
                  <a:cubicBezTo>
                    <a:pt x="101566" y="19374"/>
                    <a:pt x="87011" y="28487"/>
                    <a:pt x="72250" y="17122"/>
                  </a:cubicBezTo>
                  <a:cubicBezTo>
                    <a:pt x="57489" y="5756"/>
                    <a:pt x="16589" y="24750"/>
                    <a:pt x="31248" y="37600"/>
                  </a:cubicBezTo>
                  <a:cubicBezTo>
                    <a:pt x="42882" y="47839"/>
                    <a:pt x="77683" y="30739"/>
                    <a:pt x="57643" y="60330"/>
                  </a:cubicBezTo>
                  <a:cubicBezTo>
                    <a:pt x="37603" y="89921"/>
                    <a:pt x="29146" y="52344"/>
                    <a:pt x="10183" y="55774"/>
                  </a:cubicBezTo>
                  <a:cubicBezTo>
                    <a:pt x="-8781" y="59204"/>
                    <a:pt x="-375" y="84238"/>
                    <a:pt x="28070" y="93300"/>
                  </a:cubicBezTo>
                  <a:cubicBezTo>
                    <a:pt x="56515" y="102361"/>
                    <a:pt x="53235" y="119460"/>
                    <a:pt x="76452" y="136560"/>
                  </a:cubicBezTo>
                  <a:close/>
                </a:path>
              </a:pathLst>
            </a:custGeom>
            <a:grpFill/>
            <a:ln w="3841" cap="flat">
              <a:solidFill>
                <a:srgbClr val="FFFFFF"/>
              </a:solidFill>
              <a:prstDash val="solid"/>
              <a:miter/>
            </a:ln>
          </p:spPr>
          <p:txBody>
            <a:bodyPr rtlCol="0" anchor="ctr"/>
            <a:lstStyle/>
            <a:p>
              <a:endParaRPr lang="en-US" sz="1350"/>
            </a:p>
          </p:txBody>
        </p:sp>
        <p:sp>
          <p:nvSpPr>
            <p:cNvPr id="459" name="Freeform 458">
              <a:extLst>
                <a:ext uri="{FF2B5EF4-FFF2-40B4-BE49-F238E27FC236}">
                  <a16:creationId xmlns:a16="http://schemas.microsoft.com/office/drawing/2014/main" id="{32204591-34E4-234C-81B8-6D72297D5E4A}"/>
                </a:ext>
              </a:extLst>
            </p:cNvPr>
            <p:cNvSpPr/>
            <p:nvPr/>
          </p:nvSpPr>
          <p:spPr>
            <a:xfrm>
              <a:off x="2355136" y="2239399"/>
              <a:ext cx="20501" cy="20478"/>
            </a:xfrm>
            <a:custGeom>
              <a:avLst/>
              <a:gdLst>
                <a:gd name="connsiteX0" fmla="*/ 23309 w 20501"/>
                <a:gd name="connsiteY0" fmla="*/ 18572 h 20478"/>
                <a:gd name="connsiteX1" fmla="*/ 1168 w 20501"/>
                <a:gd name="connsiteY1" fmla="*/ 6080 h 20478"/>
                <a:gd name="connsiteX2" fmla="*/ 23309 w 20501"/>
                <a:gd name="connsiteY2" fmla="*/ 18572 h 20478"/>
              </a:gdLst>
              <a:ahLst/>
              <a:cxnLst>
                <a:cxn ang="0">
                  <a:pos x="connsiteX0" y="connsiteY0"/>
                </a:cxn>
                <a:cxn ang="0">
                  <a:pos x="connsiteX1" y="connsiteY1"/>
                </a:cxn>
                <a:cxn ang="0">
                  <a:pos x="connsiteX2" y="connsiteY2"/>
                </a:cxn>
              </a:cxnLst>
              <a:rect l="l" t="t" r="r" b="b"/>
              <a:pathLst>
                <a:path w="20501" h="20478">
                  <a:moveTo>
                    <a:pt x="23309" y="18572"/>
                  </a:moveTo>
                  <a:cubicBezTo>
                    <a:pt x="30690" y="9510"/>
                    <a:pt x="7472" y="-9841"/>
                    <a:pt x="1168" y="6080"/>
                  </a:cubicBezTo>
                  <a:cubicBezTo>
                    <a:pt x="-5136" y="22002"/>
                    <a:pt x="15775" y="27838"/>
                    <a:pt x="23309" y="18572"/>
                  </a:cubicBezTo>
                  <a:close/>
                </a:path>
              </a:pathLst>
            </a:custGeom>
            <a:grpFill/>
            <a:ln w="3841" cap="flat">
              <a:solidFill>
                <a:srgbClr val="FFFFFF"/>
              </a:solidFill>
              <a:prstDash val="solid"/>
              <a:miter/>
            </a:ln>
          </p:spPr>
          <p:txBody>
            <a:bodyPr rtlCol="0" anchor="ctr"/>
            <a:lstStyle/>
            <a:p>
              <a:endParaRPr lang="en-US" sz="1350"/>
            </a:p>
          </p:txBody>
        </p:sp>
        <p:sp>
          <p:nvSpPr>
            <p:cNvPr id="460" name="Freeform 459">
              <a:extLst>
                <a:ext uri="{FF2B5EF4-FFF2-40B4-BE49-F238E27FC236}">
                  <a16:creationId xmlns:a16="http://schemas.microsoft.com/office/drawing/2014/main" id="{0CC529BD-37F0-B045-9FDD-BD2F4A9473B0}"/>
                </a:ext>
              </a:extLst>
            </p:cNvPr>
            <p:cNvSpPr/>
            <p:nvPr/>
          </p:nvSpPr>
          <p:spPr>
            <a:xfrm>
              <a:off x="2543066" y="2235173"/>
              <a:ext cx="82004" cy="46076"/>
            </a:xfrm>
            <a:custGeom>
              <a:avLst/>
              <a:gdLst>
                <a:gd name="connsiteX0" fmla="*/ 72731 w 82004"/>
                <a:gd name="connsiteY0" fmla="*/ 47832 h 46075"/>
                <a:gd name="connsiteX1" fmla="*/ 61097 w 82004"/>
                <a:gd name="connsiteY1" fmla="*/ 4623 h 46075"/>
                <a:gd name="connsiteX2" fmla="*/ 977 w 82004"/>
                <a:gd name="connsiteY2" fmla="*/ 29658 h 46075"/>
                <a:gd name="connsiteX3" fmla="*/ 72731 w 82004"/>
                <a:gd name="connsiteY3" fmla="*/ 47832 h 46075"/>
              </a:gdLst>
              <a:ahLst/>
              <a:cxnLst>
                <a:cxn ang="0">
                  <a:pos x="connsiteX0" y="connsiteY0"/>
                </a:cxn>
                <a:cxn ang="0">
                  <a:pos x="connsiteX1" y="connsiteY1"/>
                </a:cxn>
                <a:cxn ang="0">
                  <a:pos x="connsiteX2" y="connsiteY2"/>
                </a:cxn>
                <a:cxn ang="0">
                  <a:pos x="connsiteX3" y="connsiteY3"/>
                </a:cxn>
              </a:cxnLst>
              <a:rect l="l" t="t" r="r" b="b"/>
              <a:pathLst>
                <a:path w="82004" h="46075">
                  <a:moveTo>
                    <a:pt x="72731" y="47832"/>
                  </a:moveTo>
                  <a:cubicBezTo>
                    <a:pt x="91695" y="46706"/>
                    <a:pt x="82213" y="21671"/>
                    <a:pt x="61097" y="4623"/>
                  </a:cubicBezTo>
                  <a:cubicBezTo>
                    <a:pt x="39981" y="-12425"/>
                    <a:pt x="-7377" y="22644"/>
                    <a:pt x="977" y="29658"/>
                  </a:cubicBezTo>
                  <a:cubicBezTo>
                    <a:pt x="10459" y="37593"/>
                    <a:pt x="53716" y="48958"/>
                    <a:pt x="72731" y="47832"/>
                  </a:cubicBezTo>
                  <a:close/>
                </a:path>
              </a:pathLst>
            </a:custGeom>
            <a:grpFill/>
            <a:ln w="3841" cap="flat">
              <a:solidFill>
                <a:srgbClr val="FFFFFF"/>
              </a:solidFill>
              <a:prstDash val="solid"/>
              <a:miter/>
            </a:ln>
          </p:spPr>
          <p:txBody>
            <a:bodyPr rtlCol="0" anchor="ctr"/>
            <a:lstStyle/>
            <a:p>
              <a:endParaRPr lang="en-US" sz="1350"/>
            </a:p>
          </p:txBody>
        </p:sp>
        <p:sp>
          <p:nvSpPr>
            <p:cNvPr id="461" name="Freeform 460">
              <a:extLst>
                <a:ext uri="{FF2B5EF4-FFF2-40B4-BE49-F238E27FC236}">
                  <a16:creationId xmlns:a16="http://schemas.microsoft.com/office/drawing/2014/main" id="{47A9DB98-64A7-D140-9A87-E92F5792193F}"/>
                </a:ext>
              </a:extLst>
            </p:cNvPr>
            <p:cNvSpPr/>
            <p:nvPr/>
          </p:nvSpPr>
          <p:spPr>
            <a:xfrm>
              <a:off x="2011398" y="2326264"/>
              <a:ext cx="430523" cy="245736"/>
            </a:xfrm>
            <a:custGeom>
              <a:avLst/>
              <a:gdLst>
                <a:gd name="connsiteX0" fmla="*/ 398670 w 430522"/>
                <a:gd name="connsiteY0" fmla="*/ 188859 h 245736"/>
                <a:gd name="connsiteX1" fmla="*/ 432446 w 430522"/>
                <a:gd name="connsiteY1" fmla="*/ 187681 h 245736"/>
                <a:gd name="connsiteX2" fmla="*/ 390265 w 430522"/>
                <a:gd name="connsiteY2" fmla="*/ 153585 h 245736"/>
                <a:gd name="connsiteX3" fmla="*/ 352287 w 430522"/>
                <a:gd name="connsiteY3" fmla="*/ 133107 h 245736"/>
                <a:gd name="connsiteX4" fmla="*/ 342754 w 430522"/>
                <a:gd name="connsiteY4" fmla="*/ 96708 h 245736"/>
                <a:gd name="connsiteX5" fmla="*/ 333272 w 430522"/>
                <a:gd name="connsiteY5" fmla="*/ 38704 h 245736"/>
                <a:gd name="connsiteX6" fmla="*/ 336450 w 430522"/>
                <a:gd name="connsiteY6" fmla="*/ 2304 h 245736"/>
                <a:gd name="connsiteX7" fmla="*/ 290015 w 430522"/>
                <a:gd name="connsiteY7" fmla="*/ 13669 h 245736"/>
                <a:gd name="connsiteX8" fmla="*/ 319587 w 430522"/>
                <a:gd name="connsiteY8" fmla="*/ 40956 h 245736"/>
                <a:gd name="connsiteX9" fmla="*/ 286837 w 430522"/>
                <a:gd name="connsiteY9" fmla="*/ 27338 h 245736"/>
                <a:gd name="connsiteX10" fmla="*/ 261518 w 430522"/>
                <a:gd name="connsiteY10" fmla="*/ 27338 h 245736"/>
                <a:gd name="connsiteX11" fmla="*/ 277355 w 430522"/>
                <a:gd name="connsiteY11" fmla="*/ 89899 h 245736"/>
                <a:gd name="connsiteX12" fmla="*/ 262594 w 430522"/>
                <a:gd name="connsiteY12" fmla="*/ 103517 h 245736"/>
                <a:gd name="connsiteX13" fmla="*/ 244656 w 430522"/>
                <a:gd name="connsiteY13" fmla="*/ 59182 h 245736"/>
                <a:gd name="connsiteX14" fmla="*/ 200374 w 430522"/>
                <a:gd name="connsiteY14" fmla="*/ 40956 h 245736"/>
                <a:gd name="connsiteX15" fmla="*/ 218312 w 430522"/>
                <a:gd name="connsiteY15" fmla="*/ 62561 h 245736"/>
                <a:gd name="connsiteX16" fmla="*/ 190841 w 430522"/>
                <a:gd name="connsiteY16" fmla="*/ 64864 h 245736"/>
                <a:gd name="connsiteX17" fmla="*/ 183460 w 430522"/>
                <a:gd name="connsiteY17" fmla="*/ 58055 h 245736"/>
                <a:gd name="connsiteX18" fmla="*/ 145482 w 430522"/>
                <a:gd name="connsiteY18" fmla="*/ 38704 h 245736"/>
                <a:gd name="connsiteX19" fmla="*/ 129696 w 430522"/>
                <a:gd name="connsiteY19" fmla="*/ 62561 h 245736"/>
                <a:gd name="connsiteX20" fmla="*/ 111758 w 430522"/>
                <a:gd name="connsiteY20" fmla="*/ 54625 h 245736"/>
                <a:gd name="connsiteX21" fmla="*/ 115961 w 430522"/>
                <a:gd name="connsiteY21" fmla="*/ 25035 h 245736"/>
                <a:gd name="connsiteX22" fmla="*/ 55841 w 430522"/>
                <a:gd name="connsiteY22" fmla="*/ 39830 h 245736"/>
                <a:gd name="connsiteX23" fmla="*/ 12584 w 430522"/>
                <a:gd name="connsiteY23" fmla="*/ 67117 h 245736"/>
                <a:gd name="connsiteX24" fmla="*/ 5203 w 430522"/>
                <a:gd name="connsiteY24" fmla="*/ 85342 h 245736"/>
                <a:gd name="connsiteX25" fmla="*/ 16787 w 430522"/>
                <a:gd name="connsiteY25" fmla="*/ 106947 h 245736"/>
                <a:gd name="connsiteX26" fmla="*/ 26320 w 430522"/>
                <a:gd name="connsiteY26" fmla="*/ 119438 h 245736"/>
                <a:gd name="connsiteX27" fmla="*/ 82185 w 430522"/>
                <a:gd name="connsiteY27" fmla="*/ 111503 h 245736"/>
                <a:gd name="connsiteX28" fmla="*/ 19964 w 430522"/>
                <a:gd name="connsiteY28" fmla="*/ 137664 h 245736"/>
                <a:gd name="connsiteX29" fmla="*/ 89617 w 430522"/>
                <a:gd name="connsiteY29" fmla="*/ 153585 h 245736"/>
                <a:gd name="connsiteX30" fmla="*/ 170852 w 430522"/>
                <a:gd name="connsiteY30" fmla="*/ 166026 h 245736"/>
                <a:gd name="connsiteX31" fmla="*/ 109708 w 430522"/>
                <a:gd name="connsiteY31" fmla="*/ 170582 h 245736"/>
                <a:gd name="connsiteX32" fmla="*/ 40055 w 430522"/>
                <a:gd name="connsiteY32" fmla="*/ 187630 h 245736"/>
                <a:gd name="connsiteX33" fmla="*/ 72754 w 430522"/>
                <a:gd name="connsiteY33" fmla="*/ 211538 h 245736"/>
                <a:gd name="connsiteX34" fmla="*/ 127646 w 430522"/>
                <a:gd name="connsiteY34" fmla="*/ 224030 h 245736"/>
                <a:gd name="connsiteX35" fmla="*/ 179309 w 430522"/>
                <a:gd name="connsiteY35" fmla="*/ 249064 h 245736"/>
                <a:gd name="connsiteX36" fmla="*/ 251063 w 430522"/>
                <a:gd name="connsiteY36" fmla="*/ 232016 h 245736"/>
                <a:gd name="connsiteX37" fmla="*/ 285863 w 430522"/>
                <a:gd name="connsiteY37" fmla="*/ 216095 h 245736"/>
                <a:gd name="connsiteX38" fmla="*/ 303802 w 430522"/>
                <a:gd name="connsiteY38" fmla="*/ 217221 h 245736"/>
                <a:gd name="connsiteX39" fmla="*/ 334553 w 430522"/>
                <a:gd name="connsiteY39" fmla="*/ 228586 h 245736"/>
                <a:gd name="connsiteX40" fmla="*/ 409433 w 430522"/>
                <a:gd name="connsiteY40" fmla="*/ 229712 h 245736"/>
                <a:gd name="connsiteX41" fmla="*/ 393596 w 430522"/>
                <a:gd name="connsiteY41" fmla="*/ 206982 h 245736"/>
                <a:gd name="connsiteX42" fmla="*/ 375658 w 430522"/>
                <a:gd name="connsiteY42" fmla="*/ 205856 h 245736"/>
                <a:gd name="connsiteX43" fmla="*/ 398670 w 430522"/>
                <a:gd name="connsiteY43" fmla="*/ 188859 h 24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30522" h="245736">
                  <a:moveTo>
                    <a:pt x="398670" y="188859"/>
                  </a:moveTo>
                  <a:cubicBezTo>
                    <a:pt x="405026" y="180872"/>
                    <a:pt x="431369" y="204780"/>
                    <a:pt x="432446" y="187681"/>
                  </a:cubicBezTo>
                  <a:cubicBezTo>
                    <a:pt x="433522" y="170582"/>
                    <a:pt x="402924" y="162647"/>
                    <a:pt x="390265" y="153585"/>
                  </a:cubicBezTo>
                  <a:cubicBezTo>
                    <a:pt x="377605" y="144524"/>
                    <a:pt x="372326" y="149029"/>
                    <a:pt x="352287" y="133107"/>
                  </a:cubicBezTo>
                  <a:cubicBezTo>
                    <a:pt x="332247" y="117186"/>
                    <a:pt x="357412" y="109199"/>
                    <a:pt x="342754" y="96708"/>
                  </a:cubicBezTo>
                  <a:cubicBezTo>
                    <a:pt x="328095" y="84216"/>
                    <a:pt x="322714" y="50069"/>
                    <a:pt x="333272" y="38704"/>
                  </a:cubicBezTo>
                  <a:cubicBezTo>
                    <a:pt x="343830" y="27338"/>
                    <a:pt x="355413" y="10239"/>
                    <a:pt x="336450" y="2304"/>
                  </a:cubicBezTo>
                  <a:cubicBezTo>
                    <a:pt x="317486" y="-5631"/>
                    <a:pt x="286837" y="9113"/>
                    <a:pt x="290015" y="13669"/>
                  </a:cubicBezTo>
                  <a:cubicBezTo>
                    <a:pt x="293192" y="18226"/>
                    <a:pt x="319587" y="34147"/>
                    <a:pt x="319587" y="40956"/>
                  </a:cubicBezTo>
                  <a:cubicBezTo>
                    <a:pt x="319587" y="47765"/>
                    <a:pt x="295294" y="21656"/>
                    <a:pt x="286837" y="27338"/>
                  </a:cubicBezTo>
                  <a:cubicBezTo>
                    <a:pt x="278380" y="33021"/>
                    <a:pt x="268950" y="15973"/>
                    <a:pt x="261518" y="27338"/>
                  </a:cubicBezTo>
                  <a:cubicBezTo>
                    <a:pt x="254086" y="38704"/>
                    <a:pt x="271051" y="78533"/>
                    <a:pt x="277355" y="89899"/>
                  </a:cubicBezTo>
                  <a:cubicBezTo>
                    <a:pt x="283659" y="101264"/>
                    <a:pt x="271051" y="101264"/>
                    <a:pt x="262594" y="103517"/>
                  </a:cubicBezTo>
                  <a:cubicBezTo>
                    <a:pt x="254138" y="105769"/>
                    <a:pt x="253113" y="71673"/>
                    <a:pt x="244656" y="59182"/>
                  </a:cubicBezTo>
                  <a:cubicBezTo>
                    <a:pt x="236199" y="46690"/>
                    <a:pt x="202475" y="31844"/>
                    <a:pt x="200374" y="40956"/>
                  </a:cubicBezTo>
                  <a:cubicBezTo>
                    <a:pt x="198272" y="50069"/>
                    <a:pt x="221439" y="50069"/>
                    <a:pt x="218312" y="62561"/>
                  </a:cubicBezTo>
                  <a:cubicBezTo>
                    <a:pt x="215186" y="75052"/>
                    <a:pt x="202475" y="54625"/>
                    <a:pt x="190841" y="64864"/>
                  </a:cubicBezTo>
                  <a:cubicBezTo>
                    <a:pt x="179206" y="75103"/>
                    <a:pt x="181359" y="68294"/>
                    <a:pt x="183460" y="58055"/>
                  </a:cubicBezTo>
                  <a:cubicBezTo>
                    <a:pt x="185562" y="47816"/>
                    <a:pt x="166598" y="36400"/>
                    <a:pt x="145482" y="38704"/>
                  </a:cubicBezTo>
                  <a:cubicBezTo>
                    <a:pt x="124366" y="41007"/>
                    <a:pt x="136000" y="56878"/>
                    <a:pt x="129696" y="62561"/>
                  </a:cubicBezTo>
                  <a:cubicBezTo>
                    <a:pt x="123392" y="68243"/>
                    <a:pt x="91718" y="59182"/>
                    <a:pt x="111758" y="54625"/>
                  </a:cubicBezTo>
                  <a:cubicBezTo>
                    <a:pt x="131798" y="50069"/>
                    <a:pt x="123341" y="37577"/>
                    <a:pt x="115961" y="25035"/>
                  </a:cubicBezTo>
                  <a:cubicBezTo>
                    <a:pt x="108580" y="12492"/>
                    <a:pt x="88540" y="27338"/>
                    <a:pt x="55841" y="39830"/>
                  </a:cubicBezTo>
                  <a:cubicBezTo>
                    <a:pt x="23142" y="52322"/>
                    <a:pt x="8381" y="65991"/>
                    <a:pt x="12584" y="67117"/>
                  </a:cubicBezTo>
                  <a:cubicBezTo>
                    <a:pt x="16787" y="68243"/>
                    <a:pt x="17709" y="73977"/>
                    <a:pt x="5203" y="85342"/>
                  </a:cubicBezTo>
                  <a:cubicBezTo>
                    <a:pt x="-7302" y="96708"/>
                    <a:pt x="5203" y="106947"/>
                    <a:pt x="16787" y="106947"/>
                  </a:cubicBezTo>
                  <a:cubicBezTo>
                    <a:pt x="28370" y="106947"/>
                    <a:pt x="18170" y="117186"/>
                    <a:pt x="26320" y="119438"/>
                  </a:cubicBezTo>
                  <a:cubicBezTo>
                    <a:pt x="33700" y="121742"/>
                    <a:pt x="71678" y="103517"/>
                    <a:pt x="82185" y="111503"/>
                  </a:cubicBezTo>
                  <a:cubicBezTo>
                    <a:pt x="92692" y="119489"/>
                    <a:pt x="19964" y="123995"/>
                    <a:pt x="19964" y="137664"/>
                  </a:cubicBezTo>
                  <a:cubicBezTo>
                    <a:pt x="19964" y="151333"/>
                    <a:pt x="60044" y="159268"/>
                    <a:pt x="89617" y="153585"/>
                  </a:cubicBezTo>
                  <a:cubicBezTo>
                    <a:pt x="119190" y="147903"/>
                    <a:pt x="170852" y="158142"/>
                    <a:pt x="170852" y="166026"/>
                  </a:cubicBezTo>
                  <a:cubicBezTo>
                    <a:pt x="170852" y="173910"/>
                    <a:pt x="136052" y="171708"/>
                    <a:pt x="109708" y="170582"/>
                  </a:cubicBezTo>
                  <a:cubicBezTo>
                    <a:pt x="83364" y="169456"/>
                    <a:pt x="37954" y="178568"/>
                    <a:pt x="40055" y="187630"/>
                  </a:cubicBezTo>
                  <a:cubicBezTo>
                    <a:pt x="42413" y="197869"/>
                    <a:pt x="45181" y="197869"/>
                    <a:pt x="72754" y="211538"/>
                  </a:cubicBezTo>
                  <a:cubicBezTo>
                    <a:pt x="100328" y="225207"/>
                    <a:pt x="128671" y="204729"/>
                    <a:pt x="127646" y="224030"/>
                  </a:cubicBezTo>
                  <a:cubicBezTo>
                    <a:pt x="126621" y="243330"/>
                    <a:pt x="142407" y="247938"/>
                    <a:pt x="179309" y="249064"/>
                  </a:cubicBezTo>
                  <a:cubicBezTo>
                    <a:pt x="216211" y="250190"/>
                    <a:pt x="233124" y="230890"/>
                    <a:pt x="251063" y="232016"/>
                  </a:cubicBezTo>
                  <a:cubicBezTo>
                    <a:pt x="269001" y="233142"/>
                    <a:pt x="277407" y="229712"/>
                    <a:pt x="285863" y="216095"/>
                  </a:cubicBezTo>
                  <a:cubicBezTo>
                    <a:pt x="294320" y="202477"/>
                    <a:pt x="301700" y="210412"/>
                    <a:pt x="303802" y="217221"/>
                  </a:cubicBezTo>
                  <a:cubicBezTo>
                    <a:pt x="305903" y="224030"/>
                    <a:pt x="329120" y="222903"/>
                    <a:pt x="334553" y="228586"/>
                  </a:cubicBezTo>
                  <a:cubicBezTo>
                    <a:pt x="347981" y="243074"/>
                    <a:pt x="392571" y="238825"/>
                    <a:pt x="409433" y="229712"/>
                  </a:cubicBezTo>
                  <a:cubicBezTo>
                    <a:pt x="426295" y="220600"/>
                    <a:pt x="402053" y="195617"/>
                    <a:pt x="393596" y="206982"/>
                  </a:cubicBezTo>
                  <a:cubicBezTo>
                    <a:pt x="385140" y="218347"/>
                    <a:pt x="377810" y="211538"/>
                    <a:pt x="375658" y="205856"/>
                  </a:cubicBezTo>
                  <a:cubicBezTo>
                    <a:pt x="373505" y="200173"/>
                    <a:pt x="392366" y="196743"/>
                    <a:pt x="398670" y="188859"/>
                  </a:cubicBezTo>
                  <a:close/>
                </a:path>
              </a:pathLst>
            </a:custGeom>
            <a:grpFill/>
            <a:ln w="3841" cap="flat">
              <a:solidFill>
                <a:srgbClr val="FFFFFF"/>
              </a:solidFill>
              <a:prstDash val="solid"/>
              <a:miter/>
            </a:ln>
          </p:spPr>
          <p:txBody>
            <a:bodyPr rtlCol="0" anchor="ctr"/>
            <a:lstStyle/>
            <a:p>
              <a:endParaRPr lang="en-US" sz="1350"/>
            </a:p>
          </p:txBody>
        </p:sp>
        <p:sp>
          <p:nvSpPr>
            <p:cNvPr id="462" name="Freeform 461">
              <a:extLst>
                <a:ext uri="{FF2B5EF4-FFF2-40B4-BE49-F238E27FC236}">
                  <a16:creationId xmlns:a16="http://schemas.microsoft.com/office/drawing/2014/main" id="{D7A33C5F-FC5D-4247-8F0D-2D14F041B583}"/>
                </a:ext>
              </a:extLst>
            </p:cNvPr>
            <p:cNvSpPr/>
            <p:nvPr/>
          </p:nvSpPr>
          <p:spPr>
            <a:xfrm>
              <a:off x="2556472" y="2114745"/>
              <a:ext cx="66628" cy="20478"/>
            </a:xfrm>
            <a:custGeom>
              <a:avLst/>
              <a:gdLst>
                <a:gd name="connsiteX0" fmla="*/ 70908 w 66628"/>
                <a:gd name="connsiteY0" fmla="*/ 2183 h 20478"/>
                <a:gd name="connsiteX1" fmla="*/ 1307 w 66628"/>
                <a:gd name="connsiteY1" fmla="*/ 15852 h 20478"/>
                <a:gd name="connsiteX2" fmla="*/ 70908 w 66628"/>
                <a:gd name="connsiteY2" fmla="*/ 2183 h 20478"/>
              </a:gdLst>
              <a:ahLst/>
              <a:cxnLst>
                <a:cxn ang="0">
                  <a:pos x="connsiteX0" y="connsiteY0"/>
                </a:cxn>
                <a:cxn ang="0">
                  <a:pos x="connsiteX1" y="connsiteY1"/>
                </a:cxn>
                <a:cxn ang="0">
                  <a:pos x="connsiteX2" y="connsiteY2"/>
                </a:cxn>
              </a:cxnLst>
              <a:rect l="l" t="t" r="r" b="b"/>
              <a:pathLst>
                <a:path w="66628" h="20478">
                  <a:moveTo>
                    <a:pt x="70908" y="2183"/>
                  </a:moveTo>
                  <a:cubicBezTo>
                    <a:pt x="68807" y="-4626"/>
                    <a:pt x="-11096" y="5767"/>
                    <a:pt x="1307" y="15852"/>
                  </a:cubicBezTo>
                  <a:cubicBezTo>
                    <a:pt x="22372" y="32900"/>
                    <a:pt x="73010" y="9043"/>
                    <a:pt x="70908" y="2183"/>
                  </a:cubicBezTo>
                  <a:close/>
                </a:path>
              </a:pathLst>
            </a:custGeom>
            <a:grpFill/>
            <a:ln w="3841" cap="flat">
              <a:solidFill>
                <a:srgbClr val="FFFFFF"/>
              </a:solidFill>
              <a:prstDash val="solid"/>
              <a:miter/>
            </a:ln>
          </p:spPr>
          <p:txBody>
            <a:bodyPr rtlCol="0" anchor="ctr"/>
            <a:lstStyle/>
            <a:p>
              <a:endParaRPr lang="en-US" sz="1350"/>
            </a:p>
          </p:txBody>
        </p:sp>
        <p:sp>
          <p:nvSpPr>
            <p:cNvPr id="463" name="Freeform 462">
              <a:extLst>
                <a:ext uri="{FF2B5EF4-FFF2-40B4-BE49-F238E27FC236}">
                  <a16:creationId xmlns:a16="http://schemas.microsoft.com/office/drawing/2014/main" id="{08120A84-E47C-7947-8A5F-479E91CD831A}"/>
                </a:ext>
              </a:extLst>
            </p:cNvPr>
            <p:cNvSpPr/>
            <p:nvPr/>
          </p:nvSpPr>
          <p:spPr>
            <a:xfrm>
              <a:off x="2920481" y="2324200"/>
              <a:ext cx="107631" cy="51195"/>
            </a:xfrm>
            <a:custGeom>
              <a:avLst/>
              <a:gdLst>
                <a:gd name="connsiteX0" fmla="*/ 1242 w 107630"/>
                <a:gd name="connsiteY0" fmla="*/ 5443 h 51195"/>
                <a:gd name="connsiteX1" fmla="*/ 16003 w 107630"/>
                <a:gd name="connsiteY1" fmla="*/ 37287 h 51195"/>
                <a:gd name="connsiteX2" fmla="*/ 51880 w 107630"/>
                <a:gd name="connsiteY2" fmla="*/ 49829 h 51195"/>
                <a:gd name="connsiteX3" fmla="*/ 108822 w 107630"/>
                <a:gd name="connsiteY3" fmla="*/ 39590 h 51195"/>
                <a:gd name="connsiteX4" fmla="*/ 48702 w 107630"/>
                <a:gd name="connsiteY4" fmla="*/ 7696 h 51195"/>
                <a:gd name="connsiteX5" fmla="*/ 1242 w 107630"/>
                <a:gd name="connsiteY5" fmla="*/ 5443 h 5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0" h="51195">
                  <a:moveTo>
                    <a:pt x="1242" y="5443"/>
                  </a:moveTo>
                  <a:cubicBezTo>
                    <a:pt x="-5113" y="20239"/>
                    <a:pt x="14927" y="20239"/>
                    <a:pt x="16003" y="37287"/>
                  </a:cubicBezTo>
                  <a:cubicBezTo>
                    <a:pt x="17080" y="54335"/>
                    <a:pt x="37119" y="60068"/>
                    <a:pt x="51880" y="49829"/>
                  </a:cubicBezTo>
                  <a:cubicBezTo>
                    <a:pt x="66641" y="39590"/>
                    <a:pt x="108822" y="52850"/>
                    <a:pt x="108822" y="39590"/>
                  </a:cubicBezTo>
                  <a:cubicBezTo>
                    <a:pt x="108822" y="26331"/>
                    <a:pt x="64540" y="4317"/>
                    <a:pt x="48702" y="7696"/>
                  </a:cubicBezTo>
                  <a:cubicBezTo>
                    <a:pt x="32865" y="11075"/>
                    <a:pt x="7547" y="-9352"/>
                    <a:pt x="1242" y="5443"/>
                  </a:cubicBezTo>
                  <a:close/>
                </a:path>
              </a:pathLst>
            </a:custGeom>
            <a:grpFill/>
            <a:ln w="3841" cap="flat">
              <a:solidFill>
                <a:srgbClr val="FFFFFF"/>
              </a:solidFill>
              <a:prstDash val="solid"/>
              <a:miter/>
            </a:ln>
          </p:spPr>
          <p:txBody>
            <a:bodyPr rtlCol="0" anchor="ctr"/>
            <a:lstStyle/>
            <a:p>
              <a:endParaRPr lang="en-US" sz="1350"/>
            </a:p>
          </p:txBody>
        </p:sp>
        <p:sp>
          <p:nvSpPr>
            <p:cNvPr id="464" name="Freeform 463">
              <a:extLst>
                <a:ext uri="{FF2B5EF4-FFF2-40B4-BE49-F238E27FC236}">
                  <a16:creationId xmlns:a16="http://schemas.microsoft.com/office/drawing/2014/main" id="{47BEA1BB-B7E7-6546-88A8-68152A0917E1}"/>
                </a:ext>
              </a:extLst>
            </p:cNvPr>
            <p:cNvSpPr/>
            <p:nvPr/>
          </p:nvSpPr>
          <p:spPr>
            <a:xfrm>
              <a:off x="2510184" y="2054630"/>
              <a:ext cx="76879" cy="56315"/>
            </a:xfrm>
            <a:custGeom>
              <a:avLst/>
              <a:gdLst>
                <a:gd name="connsiteX0" fmla="*/ 31757 w 76879"/>
                <a:gd name="connsiteY0" fmla="*/ 56615 h 56314"/>
                <a:gd name="connsiteX1" fmla="*/ 73938 w 76879"/>
                <a:gd name="connsiteY1" fmla="*/ 48680 h 56314"/>
                <a:gd name="connsiteX2" fmla="*/ 76040 w 76879"/>
                <a:gd name="connsiteY2" fmla="*/ 29328 h 56314"/>
                <a:gd name="connsiteX3" fmla="*/ 50772 w 76879"/>
                <a:gd name="connsiteY3" fmla="*/ 19089 h 56314"/>
                <a:gd name="connsiteX4" fmla="*/ 1159 w 76879"/>
                <a:gd name="connsiteY4" fmla="*/ 2041 h 56314"/>
                <a:gd name="connsiteX5" fmla="*/ 31757 w 76879"/>
                <a:gd name="connsiteY5" fmla="*/ 56615 h 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9" h="56314">
                  <a:moveTo>
                    <a:pt x="31757" y="56615"/>
                  </a:moveTo>
                  <a:cubicBezTo>
                    <a:pt x="46218" y="56939"/>
                    <a:pt x="60586" y="54236"/>
                    <a:pt x="73938" y="48680"/>
                  </a:cubicBezTo>
                  <a:cubicBezTo>
                    <a:pt x="87674" y="42997"/>
                    <a:pt x="66558" y="42997"/>
                    <a:pt x="76040" y="29328"/>
                  </a:cubicBezTo>
                  <a:cubicBezTo>
                    <a:pt x="85522" y="15659"/>
                    <a:pt x="52873" y="14533"/>
                    <a:pt x="50772" y="19089"/>
                  </a:cubicBezTo>
                  <a:cubicBezTo>
                    <a:pt x="48671" y="23646"/>
                    <a:pt x="7515" y="-8198"/>
                    <a:pt x="1159" y="2041"/>
                  </a:cubicBezTo>
                  <a:cubicBezTo>
                    <a:pt x="-5196" y="12280"/>
                    <a:pt x="15920" y="56615"/>
                    <a:pt x="31757" y="56615"/>
                  </a:cubicBezTo>
                  <a:close/>
                </a:path>
              </a:pathLst>
            </a:custGeom>
            <a:grpFill/>
            <a:ln w="3841" cap="flat">
              <a:solidFill>
                <a:srgbClr val="FFFFFF"/>
              </a:solidFill>
              <a:prstDash val="solid"/>
              <a:miter/>
            </a:ln>
          </p:spPr>
          <p:txBody>
            <a:bodyPr rtlCol="0" anchor="ctr"/>
            <a:lstStyle/>
            <a:p>
              <a:endParaRPr lang="en-US" sz="1350"/>
            </a:p>
          </p:txBody>
        </p:sp>
        <p:sp>
          <p:nvSpPr>
            <p:cNvPr id="465" name="Freeform 464">
              <a:extLst>
                <a:ext uri="{FF2B5EF4-FFF2-40B4-BE49-F238E27FC236}">
                  <a16:creationId xmlns:a16="http://schemas.microsoft.com/office/drawing/2014/main" id="{EC05A71C-BC41-244A-9FE6-F5492AD4DC43}"/>
                </a:ext>
              </a:extLst>
            </p:cNvPr>
            <p:cNvSpPr/>
            <p:nvPr/>
          </p:nvSpPr>
          <p:spPr>
            <a:xfrm>
              <a:off x="2545088" y="1909640"/>
              <a:ext cx="271639" cy="184302"/>
            </a:xfrm>
            <a:custGeom>
              <a:avLst/>
              <a:gdLst>
                <a:gd name="connsiteX0" fmla="*/ 248965 w 271639"/>
                <a:gd name="connsiteY0" fmla="*/ 107202 h 184302"/>
                <a:gd name="connsiteX1" fmla="*/ 225748 w 271639"/>
                <a:gd name="connsiteY1" fmla="*/ 90154 h 184302"/>
                <a:gd name="connsiteX2" fmla="*/ 215497 w 271639"/>
                <a:gd name="connsiteY2" fmla="*/ 66246 h 184302"/>
                <a:gd name="connsiteX3" fmla="*/ 198584 w 271639"/>
                <a:gd name="connsiteY3" fmla="*/ 61741 h 184302"/>
                <a:gd name="connsiteX4" fmla="*/ 176443 w 271639"/>
                <a:gd name="connsiteY4" fmla="*/ 50325 h 184302"/>
                <a:gd name="connsiteX5" fmla="*/ 101563 w 271639"/>
                <a:gd name="connsiteY5" fmla="*/ 5990 h 184302"/>
                <a:gd name="connsiteX6" fmla="*/ 94131 w 271639"/>
                <a:gd name="connsiteY6" fmla="*/ 0 h 184302"/>
                <a:gd name="connsiteX7" fmla="*/ 72195 w 271639"/>
                <a:gd name="connsiteY7" fmla="*/ 5836 h 184302"/>
                <a:gd name="connsiteX8" fmla="*/ 62508 w 271639"/>
                <a:gd name="connsiteY8" fmla="*/ 11672 h 184302"/>
                <a:gd name="connsiteX9" fmla="*/ 46671 w 271639"/>
                <a:gd name="connsiteY9" fmla="*/ 21911 h 184302"/>
                <a:gd name="connsiteX10" fmla="*/ 26631 w 271639"/>
                <a:gd name="connsiteY10" fmla="*/ 34403 h 184302"/>
                <a:gd name="connsiteX11" fmla="*/ 30885 w 271639"/>
                <a:gd name="connsiteY11" fmla="*/ 62867 h 184302"/>
                <a:gd name="connsiteX12" fmla="*/ 18226 w 271639"/>
                <a:gd name="connsiteY12" fmla="*/ 75359 h 184302"/>
                <a:gd name="connsiteX13" fmla="*/ 9769 w 271639"/>
                <a:gd name="connsiteY13" fmla="*/ 89028 h 184302"/>
                <a:gd name="connsiteX14" fmla="*/ 32987 w 271639"/>
                <a:gd name="connsiteY14" fmla="*/ 116315 h 184302"/>
                <a:gd name="connsiteX15" fmla="*/ 102588 w 271639"/>
                <a:gd name="connsiteY15" fmla="*/ 118619 h 184302"/>
                <a:gd name="connsiteX16" fmla="*/ 60407 w 271639"/>
                <a:gd name="connsiteY16" fmla="*/ 140223 h 184302"/>
                <a:gd name="connsiteX17" fmla="*/ 94182 w 271639"/>
                <a:gd name="connsiteY17" fmla="*/ 167510 h 184302"/>
                <a:gd name="connsiteX18" fmla="*/ 150048 w 271639"/>
                <a:gd name="connsiteY18" fmla="*/ 184558 h 184302"/>
                <a:gd name="connsiteX19" fmla="*/ 183823 w 271639"/>
                <a:gd name="connsiteY19" fmla="*/ 183432 h 184302"/>
                <a:gd name="connsiteX20" fmla="*/ 208117 w 271639"/>
                <a:gd name="connsiteY20" fmla="*/ 154967 h 184302"/>
                <a:gd name="connsiteX21" fmla="*/ 232360 w 271639"/>
                <a:gd name="connsiteY21" fmla="*/ 133363 h 184302"/>
                <a:gd name="connsiteX22" fmla="*/ 272439 w 271639"/>
                <a:gd name="connsiteY22" fmla="*/ 118619 h 184302"/>
                <a:gd name="connsiteX23" fmla="*/ 248965 w 271639"/>
                <a:gd name="connsiteY23" fmla="*/ 107202 h 1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639" h="184302">
                  <a:moveTo>
                    <a:pt x="248965" y="107202"/>
                  </a:moveTo>
                  <a:cubicBezTo>
                    <a:pt x="230002" y="109506"/>
                    <a:pt x="217343" y="101520"/>
                    <a:pt x="225748" y="90154"/>
                  </a:cubicBezTo>
                  <a:cubicBezTo>
                    <a:pt x="234153" y="78789"/>
                    <a:pt x="204683" y="75359"/>
                    <a:pt x="215497" y="66246"/>
                  </a:cubicBezTo>
                  <a:cubicBezTo>
                    <a:pt x="226312" y="57134"/>
                    <a:pt x="195458" y="48072"/>
                    <a:pt x="198584" y="61741"/>
                  </a:cubicBezTo>
                  <a:cubicBezTo>
                    <a:pt x="201710" y="75410"/>
                    <a:pt x="179621" y="62867"/>
                    <a:pt x="176443" y="50325"/>
                  </a:cubicBezTo>
                  <a:cubicBezTo>
                    <a:pt x="173265" y="37782"/>
                    <a:pt x="130008" y="33277"/>
                    <a:pt x="101563" y="5990"/>
                  </a:cubicBezTo>
                  <a:cubicBezTo>
                    <a:pt x="99242" y="3807"/>
                    <a:pt x="96757" y="1804"/>
                    <a:pt x="94131" y="0"/>
                  </a:cubicBezTo>
                  <a:cubicBezTo>
                    <a:pt x="86925" y="2323"/>
                    <a:pt x="79603" y="4271"/>
                    <a:pt x="72195" y="5836"/>
                  </a:cubicBezTo>
                  <a:cubicBezTo>
                    <a:pt x="74604" y="9164"/>
                    <a:pt x="70965" y="12389"/>
                    <a:pt x="62508" y="11672"/>
                  </a:cubicBezTo>
                  <a:cubicBezTo>
                    <a:pt x="48824" y="10546"/>
                    <a:pt x="24530" y="12799"/>
                    <a:pt x="46671" y="21911"/>
                  </a:cubicBezTo>
                  <a:cubicBezTo>
                    <a:pt x="68812" y="31024"/>
                    <a:pt x="44570" y="34403"/>
                    <a:pt x="26631" y="34403"/>
                  </a:cubicBezTo>
                  <a:cubicBezTo>
                    <a:pt x="8693" y="34403"/>
                    <a:pt x="7668" y="59437"/>
                    <a:pt x="30885" y="62867"/>
                  </a:cubicBezTo>
                  <a:cubicBezTo>
                    <a:pt x="54103" y="66298"/>
                    <a:pt x="37189" y="81042"/>
                    <a:pt x="18226" y="75359"/>
                  </a:cubicBezTo>
                  <a:cubicBezTo>
                    <a:pt x="-738" y="69676"/>
                    <a:pt x="-7093" y="79915"/>
                    <a:pt x="9769" y="89028"/>
                  </a:cubicBezTo>
                  <a:cubicBezTo>
                    <a:pt x="25145" y="97424"/>
                    <a:pt x="16125" y="108380"/>
                    <a:pt x="32987" y="116315"/>
                  </a:cubicBezTo>
                  <a:cubicBezTo>
                    <a:pt x="49849" y="124250"/>
                    <a:pt x="98385" y="106076"/>
                    <a:pt x="102588" y="118619"/>
                  </a:cubicBezTo>
                  <a:cubicBezTo>
                    <a:pt x="106791" y="131162"/>
                    <a:pt x="53027" y="132237"/>
                    <a:pt x="60407" y="140223"/>
                  </a:cubicBezTo>
                  <a:cubicBezTo>
                    <a:pt x="67787" y="148210"/>
                    <a:pt x="98385" y="160701"/>
                    <a:pt x="94182" y="167510"/>
                  </a:cubicBezTo>
                  <a:cubicBezTo>
                    <a:pt x="89980" y="174319"/>
                    <a:pt x="144769" y="193671"/>
                    <a:pt x="150048" y="184558"/>
                  </a:cubicBezTo>
                  <a:cubicBezTo>
                    <a:pt x="155327" y="175445"/>
                    <a:pt x="170139" y="177749"/>
                    <a:pt x="183823" y="183432"/>
                  </a:cubicBezTo>
                  <a:cubicBezTo>
                    <a:pt x="197508" y="189114"/>
                    <a:pt x="198584" y="148158"/>
                    <a:pt x="208117" y="154967"/>
                  </a:cubicBezTo>
                  <a:cubicBezTo>
                    <a:pt x="217650" y="161776"/>
                    <a:pt x="216523" y="140223"/>
                    <a:pt x="232360" y="133363"/>
                  </a:cubicBezTo>
                  <a:cubicBezTo>
                    <a:pt x="248197" y="126503"/>
                    <a:pt x="270953" y="126503"/>
                    <a:pt x="272439" y="118619"/>
                  </a:cubicBezTo>
                  <a:cubicBezTo>
                    <a:pt x="273259" y="112885"/>
                    <a:pt x="267980" y="104950"/>
                    <a:pt x="248965" y="107202"/>
                  </a:cubicBezTo>
                  <a:close/>
                </a:path>
              </a:pathLst>
            </a:custGeom>
            <a:grpFill/>
            <a:ln w="3841" cap="flat">
              <a:solidFill>
                <a:srgbClr val="FFFFFF"/>
              </a:solidFill>
              <a:prstDash val="solid"/>
              <a:miter/>
            </a:ln>
          </p:spPr>
          <p:txBody>
            <a:bodyPr rtlCol="0" anchor="ctr"/>
            <a:lstStyle/>
            <a:p>
              <a:endParaRPr lang="en-US" sz="1350"/>
            </a:p>
          </p:txBody>
        </p:sp>
        <p:sp>
          <p:nvSpPr>
            <p:cNvPr id="466" name="Freeform 465">
              <a:extLst>
                <a:ext uri="{FF2B5EF4-FFF2-40B4-BE49-F238E27FC236}">
                  <a16:creationId xmlns:a16="http://schemas.microsoft.com/office/drawing/2014/main" id="{85B0858E-0020-1749-A19C-64A28C68C449}"/>
                </a:ext>
              </a:extLst>
            </p:cNvPr>
            <p:cNvSpPr/>
            <p:nvPr/>
          </p:nvSpPr>
          <p:spPr>
            <a:xfrm>
              <a:off x="2704787" y="2323367"/>
              <a:ext cx="671410" cy="527309"/>
            </a:xfrm>
            <a:custGeom>
              <a:avLst/>
              <a:gdLst>
                <a:gd name="connsiteX0" fmla="*/ 666885 w 671410"/>
                <a:gd name="connsiteY0" fmla="*/ 334642 h 527308"/>
                <a:gd name="connsiteX1" fmla="*/ 666321 w 671410"/>
                <a:gd name="connsiteY1" fmla="*/ 331980 h 527308"/>
                <a:gd name="connsiteX2" fmla="*/ 662477 w 671410"/>
                <a:gd name="connsiteY2" fmla="*/ 326144 h 527308"/>
                <a:gd name="connsiteX3" fmla="*/ 658684 w 671410"/>
                <a:gd name="connsiteY3" fmla="*/ 320205 h 527308"/>
                <a:gd name="connsiteX4" fmla="*/ 638901 w 671410"/>
                <a:gd name="connsiteY4" fmla="*/ 300853 h 527308"/>
                <a:gd name="connsiteX5" fmla="*/ 596720 w 671410"/>
                <a:gd name="connsiteY5" fmla="*/ 276996 h 527308"/>
                <a:gd name="connsiteX6" fmla="*/ 554488 w 671410"/>
                <a:gd name="connsiteY6" fmla="*/ 261075 h 527308"/>
                <a:gd name="connsiteX7" fmla="*/ 523018 w 671410"/>
                <a:gd name="connsiteY7" fmla="*/ 232713 h 527308"/>
                <a:gd name="connsiteX8" fmla="*/ 555718 w 671410"/>
                <a:gd name="connsiteY8" fmla="*/ 224777 h 527308"/>
                <a:gd name="connsiteX9" fmla="*/ 528297 w 671410"/>
                <a:gd name="connsiteY9" fmla="*/ 209982 h 527308"/>
                <a:gd name="connsiteX10" fmla="*/ 541982 w 671410"/>
                <a:gd name="connsiteY10" fmla="*/ 198617 h 527308"/>
                <a:gd name="connsiteX11" fmla="*/ 529322 w 671410"/>
                <a:gd name="connsiteY11" fmla="*/ 177012 h 527308"/>
                <a:gd name="connsiteX12" fmla="*/ 512460 w 671410"/>
                <a:gd name="connsiteY12" fmla="*/ 186074 h 527308"/>
                <a:gd name="connsiteX13" fmla="*/ 516663 w 671410"/>
                <a:gd name="connsiteY13" fmla="*/ 165596 h 527308"/>
                <a:gd name="connsiteX14" fmla="*/ 479761 w 671410"/>
                <a:gd name="connsiteY14" fmla="*/ 153104 h 527308"/>
                <a:gd name="connsiteX15" fmla="*/ 462848 w 671410"/>
                <a:gd name="connsiteY15" fmla="*/ 140613 h 527308"/>
                <a:gd name="connsiteX16" fmla="*/ 432096 w 671410"/>
                <a:gd name="connsiteY16" fmla="*/ 147422 h 527308"/>
                <a:gd name="connsiteX17" fmla="*/ 423639 w 671410"/>
                <a:gd name="connsiteY17" fmla="*/ 139486 h 527308"/>
                <a:gd name="connsiteX18" fmla="*/ 443679 w 671410"/>
                <a:gd name="connsiteY18" fmla="*/ 119008 h 527308"/>
                <a:gd name="connsiteX19" fmla="*/ 407802 w 671410"/>
                <a:gd name="connsiteY19" fmla="*/ 120135 h 527308"/>
                <a:gd name="connsiteX20" fmla="*/ 380382 w 671410"/>
                <a:gd name="connsiteY20" fmla="*/ 96227 h 527308"/>
                <a:gd name="connsiteX21" fmla="*/ 350861 w 671410"/>
                <a:gd name="connsiteY21" fmla="*/ 78052 h 527308"/>
                <a:gd name="connsiteX22" fmla="*/ 300223 w 671410"/>
                <a:gd name="connsiteY22" fmla="*/ 56448 h 527308"/>
                <a:gd name="connsiteX23" fmla="*/ 273828 w 671410"/>
                <a:gd name="connsiteY23" fmla="*/ 78052 h 527308"/>
                <a:gd name="connsiteX24" fmla="*/ 259067 w 671410"/>
                <a:gd name="connsiteY24" fmla="*/ 72370 h 527308"/>
                <a:gd name="connsiteX25" fmla="*/ 220012 w 671410"/>
                <a:gd name="connsiteY25" fmla="*/ 85988 h 527308"/>
                <a:gd name="connsiteX26" fmla="*/ 221089 w 671410"/>
                <a:gd name="connsiteY26" fmla="*/ 42779 h 527308"/>
                <a:gd name="connsiteX27" fmla="*/ 204227 w 671410"/>
                <a:gd name="connsiteY27" fmla="*/ 12062 h 527308"/>
                <a:gd name="connsiteX28" fmla="*/ 157792 w 671410"/>
                <a:gd name="connsiteY28" fmla="*/ 12062 h 527308"/>
                <a:gd name="connsiteX29" fmla="*/ 107154 w 671410"/>
                <a:gd name="connsiteY29" fmla="*/ 33666 h 527308"/>
                <a:gd name="connsiteX30" fmla="*/ 114534 w 671410"/>
                <a:gd name="connsiteY30" fmla="*/ 71244 h 527308"/>
                <a:gd name="connsiteX31" fmla="*/ 101875 w 671410"/>
                <a:gd name="connsiteY31" fmla="*/ 95100 h 527308"/>
                <a:gd name="connsiteX32" fmla="*/ 127194 w 671410"/>
                <a:gd name="connsiteY32" fmla="*/ 114452 h 527308"/>
                <a:gd name="connsiteX33" fmla="*/ 87370 w 671410"/>
                <a:gd name="connsiteY33" fmla="*/ 97251 h 527308"/>
                <a:gd name="connsiteX34" fmla="*/ 82245 w 671410"/>
                <a:gd name="connsiteY34" fmla="*/ 64281 h 527308"/>
                <a:gd name="connsiteX35" fmla="*/ 94905 w 671410"/>
                <a:gd name="connsiteY35" fmla="*/ 27881 h 527308"/>
                <a:gd name="connsiteX36" fmla="*/ 119198 w 671410"/>
                <a:gd name="connsiteY36" fmla="*/ 5151 h 527308"/>
                <a:gd name="connsiteX37" fmla="*/ 25304 w 671410"/>
                <a:gd name="connsiteY37" fmla="*/ 30185 h 527308"/>
                <a:gd name="connsiteX38" fmla="*/ 3162 w 671410"/>
                <a:gd name="connsiteY38" fmla="*/ 118906 h 527308"/>
                <a:gd name="connsiteX39" fmla="*/ 53749 w 671410"/>
                <a:gd name="connsiteY39" fmla="*/ 129145 h 527308"/>
                <a:gd name="connsiteX40" fmla="*/ 48623 w 671410"/>
                <a:gd name="connsiteY40" fmla="*/ 140510 h 527308"/>
                <a:gd name="connsiteX41" fmla="*/ 12747 w 671410"/>
                <a:gd name="connsiteY41" fmla="*/ 143889 h 527308"/>
                <a:gd name="connsiteX42" fmla="*/ 58874 w 671410"/>
                <a:gd name="connsiteY42" fmla="*/ 168924 h 527308"/>
                <a:gd name="connsiteX43" fmla="*/ 83168 w 671410"/>
                <a:gd name="connsiteY43" fmla="*/ 174606 h 527308"/>
                <a:gd name="connsiteX44" fmla="*/ 130628 w 671410"/>
                <a:gd name="connsiteY44" fmla="*/ 182593 h 527308"/>
                <a:gd name="connsiteX45" fmla="*/ 183367 w 671410"/>
                <a:gd name="connsiteY45" fmla="*/ 192832 h 527308"/>
                <a:gd name="connsiteX46" fmla="*/ 207661 w 671410"/>
                <a:gd name="connsiteY46" fmla="*/ 181466 h 527308"/>
                <a:gd name="connsiteX47" fmla="*/ 221909 w 671410"/>
                <a:gd name="connsiteY47" fmla="*/ 181466 h 527308"/>
                <a:gd name="connsiteX48" fmla="*/ 257376 w 671410"/>
                <a:gd name="connsiteY48" fmla="*/ 182439 h 527308"/>
                <a:gd name="connsiteX49" fmla="*/ 262501 w 671410"/>
                <a:gd name="connsiteY49" fmla="*/ 187559 h 527308"/>
                <a:gd name="connsiteX50" fmla="*/ 266755 w 671410"/>
                <a:gd name="connsiteY50" fmla="*/ 186791 h 527308"/>
                <a:gd name="connsiteX51" fmla="*/ 258196 w 671410"/>
                <a:gd name="connsiteY51" fmla="*/ 173275 h 527308"/>
                <a:gd name="connsiteX52" fmla="*/ 263321 w 671410"/>
                <a:gd name="connsiteY52" fmla="*/ 160784 h 527308"/>
                <a:gd name="connsiteX53" fmla="*/ 291818 w 671410"/>
                <a:gd name="connsiteY53" fmla="*/ 180084 h 527308"/>
                <a:gd name="connsiteX54" fmla="*/ 304477 w 671410"/>
                <a:gd name="connsiteY54" fmla="*/ 192627 h 527308"/>
                <a:gd name="connsiteX55" fmla="*/ 340354 w 671410"/>
                <a:gd name="connsiteY55" fmla="*/ 218788 h 527308"/>
                <a:gd name="connsiteX56" fmla="*/ 317136 w 671410"/>
                <a:gd name="connsiteY56" fmla="*/ 240392 h 527308"/>
                <a:gd name="connsiteX57" fmla="*/ 354038 w 671410"/>
                <a:gd name="connsiteY57" fmla="*/ 229027 h 527308"/>
                <a:gd name="connsiteX58" fmla="*/ 376231 w 671410"/>
                <a:gd name="connsiteY58" fmla="*/ 254061 h 527308"/>
                <a:gd name="connsiteX59" fmla="*/ 412107 w 671410"/>
                <a:gd name="connsiteY59" fmla="*/ 279044 h 527308"/>
                <a:gd name="connsiteX60" fmla="*/ 412107 w 671410"/>
                <a:gd name="connsiteY60" fmla="*/ 323430 h 527308"/>
                <a:gd name="connsiteX61" fmla="*/ 451111 w 671410"/>
                <a:gd name="connsiteY61" fmla="*/ 320000 h 527308"/>
                <a:gd name="connsiteX62" fmla="*/ 488013 w 671410"/>
                <a:gd name="connsiteY62" fmla="*/ 339352 h 527308"/>
                <a:gd name="connsiteX63" fmla="*/ 453212 w 671410"/>
                <a:gd name="connsiteY63" fmla="*/ 357526 h 527308"/>
                <a:gd name="connsiteX64" fmla="*/ 393093 w 671410"/>
                <a:gd name="connsiteY64" fmla="*/ 333669 h 527308"/>
                <a:gd name="connsiteX65" fmla="*/ 386789 w 671410"/>
                <a:gd name="connsiteY65" fmla="*/ 376878 h 527308"/>
                <a:gd name="connsiteX66" fmla="*/ 330872 w 671410"/>
                <a:gd name="connsiteY66" fmla="*/ 389421 h 527308"/>
                <a:gd name="connsiteX67" fmla="*/ 299198 w 671410"/>
                <a:gd name="connsiteY67" fmla="*/ 396537 h 527308"/>
                <a:gd name="connsiteX68" fmla="*/ 285513 w 671410"/>
                <a:gd name="connsiteY68" fmla="*/ 428380 h 527308"/>
                <a:gd name="connsiteX69" fmla="*/ 338252 w 671410"/>
                <a:gd name="connsiteY69" fmla="*/ 430633 h 527308"/>
                <a:gd name="connsiteX70" fmla="*/ 361470 w 671410"/>
                <a:gd name="connsiteY70" fmla="*/ 426076 h 527308"/>
                <a:gd name="connsiteX71" fmla="*/ 397347 w 671410"/>
                <a:gd name="connsiteY71" fmla="*/ 423824 h 527308"/>
                <a:gd name="connsiteX72" fmla="*/ 424767 w 671410"/>
                <a:gd name="connsiteY72" fmla="*/ 449984 h 527308"/>
                <a:gd name="connsiteX73" fmla="*/ 438503 w 671410"/>
                <a:gd name="connsiteY73" fmla="*/ 482954 h 527308"/>
                <a:gd name="connsiteX74" fmla="*/ 495444 w 671410"/>
                <a:gd name="connsiteY74" fmla="*/ 502306 h 527308"/>
                <a:gd name="connsiteX75" fmla="*/ 503542 w 671410"/>
                <a:gd name="connsiteY75" fmla="*/ 509166 h 527308"/>
                <a:gd name="connsiteX76" fmla="*/ 529169 w 671410"/>
                <a:gd name="connsiteY76" fmla="*/ 514285 h 527308"/>
                <a:gd name="connsiteX77" fmla="*/ 539829 w 671410"/>
                <a:gd name="connsiteY77" fmla="*/ 517101 h 527308"/>
                <a:gd name="connsiteX78" fmla="*/ 564738 w 671410"/>
                <a:gd name="connsiteY78" fmla="*/ 528415 h 527308"/>
                <a:gd name="connsiteX79" fmla="*/ 569453 w 671410"/>
                <a:gd name="connsiteY79" fmla="*/ 532357 h 527308"/>
                <a:gd name="connsiteX80" fmla="*/ 506822 w 671410"/>
                <a:gd name="connsiteY80" fmla="*/ 464882 h 527308"/>
                <a:gd name="connsiteX81" fmla="*/ 542699 w 671410"/>
                <a:gd name="connsiteY81" fmla="*/ 471691 h 527308"/>
                <a:gd name="connsiteX82" fmla="*/ 607022 w 671410"/>
                <a:gd name="connsiteY82" fmla="*/ 476247 h 527308"/>
                <a:gd name="connsiteX83" fmla="*/ 608661 w 671410"/>
                <a:gd name="connsiteY83" fmla="*/ 460889 h 527308"/>
                <a:gd name="connsiteX84" fmla="*/ 600871 w 671410"/>
                <a:gd name="connsiteY84" fmla="*/ 456179 h 527308"/>
                <a:gd name="connsiteX85" fmla="*/ 597283 w 671410"/>
                <a:gd name="connsiteY85" fmla="*/ 453414 h 527308"/>
                <a:gd name="connsiteX86" fmla="*/ 586418 w 671410"/>
                <a:gd name="connsiteY86" fmla="*/ 421315 h 527308"/>
                <a:gd name="connsiteX87" fmla="*/ 570120 w 671410"/>
                <a:gd name="connsiteY87" fmla="*/ 411076 h 527308"/>
                <a:gd name="connsiteX88" fmla="*/ 531065 w 671410"/>
                <a:gd name="connsiteY88" fmla="*/ 372424 h 527308"/>
                <a:gd name="connsiteX89" fmla="*/ 537420 w 671410"/>
                <a:gd name="connsiteY89" fmla="*/ 344011 h 527308"/>
                <a:gd name="connsiteX90" fmla="*/ 571196 w 671410"/>
                <a:gd name="connsiteY90" fmla="*/ 356502 h 527308"/>
                <a:gd name="connsiteX91" fmla="*/ 605996 w 671410"/>
                <a:gd name="connsiteY91" fmla="*/ 392902 h 527308"/>
                <a:gd name="connsiteX92" fmla="*/ 610763 w 671410"/>
                <a:gd name="connsiteY92" fmla="*/ 396895 h 527308"/>
                <a:gd name="connsiteX93" fmla="*/ 618246 w 671410"/>
                <a:gd name="connsiteY93" fmla="*/ 393567 h 527308"/>
                <a:gd name="connsiteX94" fmla="*/ 630444 w 671410"/>
                <a:gd name="connsiteY94" fmla="*/ 389369 h 527308"/>
                <a:gd name="connsiteX95" fmla="*/ 631315 w 671410"/>
                <a:gd name="connsiteY95" fmla="*/ 386093 h 527308"/>
                <a:gd name="connsiteX96" fmla="*/ 633006 w 671410"/>
                <a:gd name="connsiteY96" fmla="*/ 382714 h 527308"/>
                <a:gd name="connsiteX97" fmla="*/ 656429 w 671410"/>
                <a:gd name="connsiteY97" fmla="*/ 358959 h 527308"/>
                <a:gd name="connsiteX98" fmla="*/ 656942 w 671410"/>
                <a:gd name="connsiteY98" fmla="*/ 358448 h 527308"/>
                <a:gd name="connsiteX99" fmla="*/ 666013 w 671410"/>
                <a:gd name="connsiteY99" fmla="*/ 351946 h 527308"/>
                <a:gd name="connsiteX100" fmla="*/ 666577 w 671410"/>
                <a:gd name="connsiteY100" fmla="*/ 351434 h 527308"/>
                <a:gd name="connsiteX101" fmla="*/ 671702 w 671410"/>
                <a:gd name="connsiteY101" fmla="*/ 344113 h 527308"/>
                <a:gd name="connsiteX102" fmla="*/ 666885 w 671410"/>
                <a:gd name="connsiteY102" fmla="*/ 334642 h 52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71410" h="527308">
                  <a:moveTo>
                    <a:pt x="666885" y="334642"/>
                  </a:moveTo>
                  <a:cubicBezTo>
                    <a:pt x="666776" y="333740"/>
                    <a:pt x="666587" y="332849"/>
                    <a:pt x="666321" y="331980"/>
                  </a:cubicBezTo>
                  <a:cubicBezTo>
                    <a:pt x="665039" y="330086"/>
                    <a:pt x="663809" y="328089"/>
                    <a:pt x="662477" y="326144"/>
                  </a:cubicBezTo>
                  <a:cubicBezTo>
                    <a:pt x="661104" y="324235"/>
                    <a:pt x="659838" y="322253"/>
                    <a:pt x="658684" y="320205"/>
                  </a:cubicBezTo>
                  <a:cubicBezTo>
                    <a:pt x="642027" y="321229"/>
                    <a:pt x="638901" y="308788"/>
                    <a:pt x="638901" y="300853"/>
                  </a:cubicBezTo>
                  <a:cubicBezTo>
                    <a:pt x="638901" y="292918"/>
                    <a:pt x="607226" y="273566"/>
                    <a:pt x="596720" y="276996"/>
                  </a:cubicBezTo>
                  <a:cubicBezTo>
                    <a:pt x="586213" y="280426"/>
                    <a:pt x="568223" y="262201"/>
                    <a:pt x="554488" y="261075"/>
                  </a:cubicBezTo>
                  <a:cubicBezTo>
                    <a:pt x="540752" y="259948"/>
                    <a:pt x="520763" y="248583"/>
                    <a:pt x="523018" y="232713"/>
                  </a:cubicBezTo>
                  <a:cubicBezTo>
                    <a:pt x="525273" y="216842"/>
                    <a:pt x="550439" y="237269"/>
                    <a:pt x="555718" y="224777"/>
                  </a:cubicBezTo>
                  <a:cubicBezTo>
                    <a:pt x="560997" y="212286"/>
                    <a:pt x="529322" y="219095"/>
                    <a:pt x="528297" y="209982"/>
                  </a:cubicBezTo>
                  <a:cubicBezTo>
                    <a:pt x="527272" y="200869"/>
                    <a:pt x="535678" y="204299"/>
                    <a:pt x="541982" y="198617"/>
                  </a:cubicBezTo>
                  <a:cubicBezTo>
                    <a:pt x="548286" y="192934"/>
                    <a:pt x="536857" y="181569"/>
                    <a:pt x="529322" y="177012"/>
                  </a:cubicBezTo>
                  <a:cubicBezTo>
                    <a:pt x="521788" y="172456"/>
                    <a:pt x="519841" y="186074"/>
                    <a:pt x="512460" y="186074"/>
                  </a:cubicBezTo>
                  <a:cubicBezTo>
                    <a:pt x="505080" y="186074"/>
                    <a:pt x="511384" y="173582"/>
                    <a:pt x="516663" y="165596"/>
                  </a:cubicBezTo>
                  <a:cubicBezTo>
                    <a:pt x="521942" y="157609"/>
                    <a:pt x="492420" y="148548"/>
                    <a:pt x="479761" y="153104"/>
                  </a:cubicBezTo>
                  <a:cubicBezTo>
                    <a:pt x="467102" y="157661"/>
                    <a:pt x="462848" y="149725"/>
                    <a:pt x="462848" y="140613"/>
                  </a:cubicBezTo>
                  <a:cubicBezTo>
                    <a:pt x="462848" y="131500"/>
                    <a:pt x="440706" y="140613"/>
                    <a:pt x="432096" y="147422"/>
                  </a:cubicBezTo>
                  <a:cubicBezTo>
                    <a:pt x="423486" y="154231"/>
                    <a:pt x="413081" y="140613"/>
                    <a:pt x="423639" y="139486"/>
                  </a:cubicBezTo>
                  <a:cubicBezTo>
                    <a:pt x="434197" y="138360"/>
                    <a:pt x="446857" y="129247"/>
                    <a:pt x="443679" y="119008"/>
                  </a:cubicBezTo>
                  <a:cubicBezTo>
                    <a:pt x="440501" y="108769"/>
                    <a:pt x="412927" y="107643"/>
                    <a:pt x="407802" y="120135"/>
                  </a:cubicBezTo>
                  <a:cubicBezTo>
                    <a:pt x="402677" y="132626"/>
                    <a:pt x="380382" y="106466"/>
                    <a:pt x="380382" y="96227"/>
                  </a:cubicBezTo>
                  <a:cubicBezTo>
                    <a:pt x="380382" y="85988"/>
                    <a:pt x="346606" y="95100"/>
                    <a:pt x="350861" y="78052"/>
                  </a:cubicBezTo>
                  <a:cubicBezTo>
                    <a:pt x="355114" y="61005"/>
                    <a:pt x="311806" y="56448"/>
                    <a:pt x="300223" y="56448"/>
                  </a:cubicBezTo>
                  <a:cubicBezTo>
                    <a:pt x="288640" y="56448"/>
                    <a:pt x="271726" y="66687"/>
                    <a:pt x="273828" y="78052"/>
                  </a:cubicBezTo>
                  <a:cubicBezTo>
                    <a:pt x="275929" y="89418"/>
                    <a:pt x="261168" y="84861"/>
                    <a:pt x="259067" y="72370"/>
                  </a:cubicBezTo>
                  <a:cubicBezTo>
                    <a:pt x="256966" y="59878"/>
                    <a:pt x="228315" y="85988"/>
                    <a:pt x="220012" y="85988"/>
                  </a:cubicBezTo>
                  <a:cubicBezTo>
                    <a:pt x="211710" y="85988"/>
                    <a:pt x="225138" y="53018"/>
                    <a:pt x="221089" y="42779"/>
                  </a:cubicBezTo>
                  <a:cubicBezTo>
                    <a:pt x="217040" y="32540"/>
                    <a:pt x="210531" y="29110"/>
                    <a:pt x="204227" y="12062"/>
                  </a:cubicBezTo>
                  <a:cubicBezTo>
                    <a:pt x="197923" y="-4986"/>
                    <a:pt x="166248" y="1823"/>
                    <a:pt x="157792" y="12062"/>
                  </a:cubicBezTo>
                  <a:cubicBezTo>
                    <a:pt x="149335" y="22301"/>
                    <a:pt x="121915" y="17745"/>
                    <a:pt x="107154" y="33666"/>
                  </a:cubicBezTo>
                  <a:cubicBezTo>
                    <a:pt x="92393" y="49588"/>
                    <a:pt x="108230" y="65510"/>
                    <a:pt x="114534" y="71244"/>
                  </a:cubicBezTo>
                  <a:cubicBezTo>
                    <a:pt x="120838" y="76977"/>
                    <a:pt x="92393" y="85988"/>
                    <a:pt x="101875" y="95100"/>
                  </a:cubicBezTo>
                  <a:cubicBezTo>
                    <a:pt x="111357" y="104213"/>
                    <a:pt x="126169" y="99657"/>
                    <a:pt x="127194" y="114452"/>
                  </a:cubicBezTo>
                  <a:cubicBezTo>
                    <a:pt x="128219" y="129247"/>
                    <a:pt x="92496" y="109845"/>
                    <a:pt x="87370" y="97251"/>
                  </a:cubicBezTo>
                  <a:cubicBezTo>
                    <a:pt x="82245" y="84657"/>
                    <a:pt x="89472" y="73394"/>
                    <a:pt x="82245" y="64281"/>
                  </a:cubicBezTo>
                  <a:cubicBezTo>
                    <a:pt x="75019" y="55168"/>
                    <a:pt x="81220" y="43803"/>
                    <a:pt x="94905" y="27881"/>
                  </a:cubicBezTo>
                  <a:cubicBezTo>
                    <a:pt x="108589" y="11960"/>
                    <a:pt x="119198" y="14263"/>
                    <a:pt x="119198" y="5151"/>
                  </a:cubicBezTo>
                  <a:cubicBezTo>
                    <a:pt x="119198" y="-3962"/>
                    <a:pt x="60104" y="-3962"/>
                    <a:pt x="25304" y="30185"/>
                  </a:cubicBezTo>
                  <a:cubicBezTo>
                    <a:pt x="-9497" y="64332"/>
                    <a:pt x="1010" y="109793"/>
                    <a:pt x="3162" y="118906"/>
                  </a:cubicBezTo>
                  <a:cubicBezTo>
                    <a:pt x="5315" y="128019"/>
                    <a:pt x="35862" y="123411"/>
                    <a:pt x="53749" y="129145"/>
                  </a:cubicBezTo>
                  <a:cubicBezTo>
                    <a:pt x="71636" y="134879"/>
                    <a:pt x="62205" y="142763"/>
                    <a:pt x="48623" y="140510"/>
                  </a:cubicBezTo>
                  <a:cubicBezTo>
                    <a:pt x="35042" y="138258"/>
                    <a:pt x="11670" y="133650"/>
                    <a:pt x="12747" y="143889"/>
                  </a:cubicBezTo>
                  <a:cubicBezTo>
                    <a:pt x="13823" y="154128"/>
                    <a:pt x="42268" y="173480"/>
                    <a:pt x="58874" y="168924"/>
                  </a:cubicBezTo>
                  <a:cubicBezTo>
                    <a:pt x="75480" y="164367"/>
                    <a:pt x="75787" y="164367"/>
                    <a:pt x="83168" y="174606"/>
                  </a:cubicBezTo>
                  <a:cubicBezTo>
                    <a:pt x="90548" y="184845"/>
                    <a:pt x="110588" y="181466"/>
                    <a:pt x="130628" y="182593"/>
                  </a:cubicBezTo>
                  <a:cubicBezTo>
                    <a:pt x="150668" y="183719"/>
                    <a:pt x="173885" y="191705"/>
                    <a:pt x="183367" y="192832"/>
                  </a:cubicBezTo>
                  <a:cubicBezTo>
                    <a:pt x="192850" y="193298"/>
                    <a:pt x="201948" y="189042"/>
                    <a:pt x="207661" y="181466"/>
                  </a:cubicBezTo>
                  <a:cubicBezTo>
                    <a:pt x="208788" y="179419"/>
                    <a:pt x="214528" y="180033"/>
                    <a:pt x="221909" y="181466"/>
                  </a:cubicBezTo>
                  <a:cubicBezTo>
                    <a:pt x="232301" y="172856"/>
                    <a:pt x="247472" y="173272"/>
                    <a:pt x="257376" y="182439"/>
                  </a:cubicBezTo>
                  <a:cubicBezTo>
                    <a:pt x="259169" y="184129"/>
                    <a:pt x="260810" y="185869"/>
                    <a:pt x="262501" y="187559"/>
                  </a:cubicBezTo>
                  <a:cubicBezTo>
                    <a:pt x="263902" y="187215"/>
                    <a:pt x="265322" y="186959"/>
                    <a:pt x="266755" y="186791"/>
                  </a:cubicBezTo>
                  <a:cubicBezTo>
                    <a:pt x="269369" y="183002"/>
                    <a:pt x="263833" y="175886"/>
                    <a:pt x="258196" y="173275"/>
                  </a:cubicBezTo>
                  <a:cubicBezTo>
                    <a:pt x="250815" y="169845"/>
                    <a:pt x="253993" y="155101"/>
                    <a:pt x="263321" y="160784"/>
                  </a:cubicBezTo>
                  <a:cubicBezTo>
                    <a:pt x="272649" y="166466"/>
                    <a:pt x="288640" y="169845"/>
                    <a:pt x="291818" y="180084"/>
                  </a:cubicBezTo>
                  <a:cubicBezTo>
                    <a:pt x="294534" y="188787"/>
                    <a:pt x="303401" y="184640"/>
                    <a:pt x="304477" y="192627"/>
                  </a:cubicBezTo>
                  <a:cubicBezTo>
                    <a:pt x="305553" y="200613"/>
                    <a:pt x="339277" y="209675"/>
                    <a:pt x="340354" y="218788"/>
                  </a:cubicBezTo>
                  <a:cubicBezTo>
                    <a:pt x="341430" y="227900"/>
                    <a:pt x="307655" y="232405"/>
                    <a:pt x="317136" y="240392"/>
                  </a:cubicBezTo>
                  <a:cubicBezTo>
                    <a:pt x="326618" y="248378"/>
                    <a:pt x="341379" y="230153"/>
                    <a:pt x="354038" y="229027"/>
                  </a:cubicBezTo>
                  <a:cubicBezTo>
                    <a:pt x="366698" y="227900"/>
                    <a:pt x="366698" y="258566"/>
                    <a:pt x="376231" y="254061"/>
                  </a:cubicBezTo>
                  <a:cubicBezTo>
                    <a:pt x="389146" y="247866"/>
                    <a:pt x="399448" y="259744"/>
                    <a:pt x="412107" y="279044"/>
                  </a:cubicBezTo>
                  <a:cubicBezTo>
                    <a:pt x="424767" y="298345"/>
                    <a:pt x="411031" y="316621"/>
                    <a:pt x="412107" y="323430"/>
                  </a:cubicBezTo>
                  <a:cubicBezTo>
                    <a:pt x="413184" y="330239"/>
                    <a:pt x="437375" y="327987"/>
                    <a:pt x="451111" y="320000"/>
                  </a:cubicBezTo>
                  <a:cubicBezTo>
                    <a:pt x="464846" y="312014"/>
                    <a:pt x="477506" y="329113"/>
                    <a:pt x="488013" y="339352"/>
                  </a:cubicBezTo>
                  <a:cubicBezTo>
                    <a:pt x="498519" y="349591"/>
                    <a:pt x="449009" y="366639"/>
                    <a:pt x="453212" y="357526"/>
                  </a:cubicBezTo>
                  <a:cubicBezTo>
                    <a:pt x="457415" y="348413"/>
                    <a:pt x="423691" y="321126"/>
                    <a:pt x="393093" y="333669"/>
                  </a:cubicBezTo>
                  <a:cubicBezTo>
                    <a:pt x="362495" y="346212"/>
                    <a:pt x="383611" y="365513"/>
                    <a:pt x="386789" y="376878"/>
                  </a:cubicBezTo>
                  <a:cubicBezTo>
                    <a:pt x="389966" y="388243"/>
                    <a:pt x="359317" y="399608"/>
                    <a:pt x="330872" y="389421"/>
                  </a:cubicBezTo>
                  <a:cubicBezTo>
                    <a:pt x="302427" y="379233"/>
                    <a:pt x="310832" y="396537"/>
                    <a:pt x="299198" y="396537"/>
                  </a:cubicBezTo>
                  <a:cubicBezTo>
                    <a:pt x="287563" y="396537"/>
                    <a:pt x="274955" y="415837"/>
                    <a:pt x="285513" y="428380"/>
                  </a:cubicBezTo>
                  <a:cubicBezTo>
                    <a:pt x="296071" y="440923"/>
                    <a:pt x="319238" y="429506"/>
                    <a:pt x="338252" y="430633"/>
                  </a:cubicBezTo>
                  <a:cubicBezTo>
                    <a:pt x="357267" y="431759"/>
                    <a:pt x="359317" y="437493"/>
                    <a:pt x="361470" y="426076"/>
                  </a:cubicBezTo>
                  <a:cubicBezTo>
                    <a:pt x="363622" y="414660"/>
                    <a:pt x="383611" y="420394"/>
                    <a:pt x="397347" y="423824"/>
                  </a:cubicBezTo>
                  <a:cubicBezTo>
                    <a:pt x="411082" y="427254"/>
                    <a:pt x="407905" y="447681"/>
                    <a:pt x="424767" y="449984"/>
                  </a:cubicBezTo>
                  <a:cubicBezTo>
                    <a:pt x="441629" y="452288"/>
                    <a:pt x="427945" y="470462"/>
                    <a:pt x="438503" y="482954"/>
                  </a:cubicBezTo>
                  <a:cubicBezTo>
                    <a:pt x="449061" y="495446"/>
                    <a:pt x="482836" y="488637"/>
                    <a:pt x="495444" y="502306"/>
                  </a:cubicBezTo>
                  <a:cubicBezTo>
                    <a:pt x="497930" y="504833"/>
                    <a:pt x="500640" y="507129"/>
                    <a:pt x="503542" y="509166"/>
                  </a:cubicBezTo>
                  <a:cubicBezTo>
                    <a:pt x="512420" y="506937"/>
                    <a:pt x="521831" y="508817"/>
                    <a:pt x="529169" y="514285"/>
                  </a:cubicBezTo>
                  <a:cubicBezTo>
                    <a:pt x="532882" y="514456"/>
                    <a:pt x="536516" y="515416"/>
                    <a:pt x="539829" y="517101"/>
                  </a:cubicBezTo>
                  <a:cubicBezTo>
                    <a:pt x="548626" y="519677"/>
                    <a:pt x="557012" y="523486"/>
                    <a:pt x="564738" y="528415"/>
                  </a:cubicBezTo>
                  <a:cubicBezTo>
                    <a:pt x="566462" y="529535"/>
                    <a:pt x="568045" y="530859"/>
                    <a:pt x="569453" y="532357"/>
                  </a:cubicBezTo>
                  <a:cubicBezTo>
                    <a:pt x="575245" y="519610"/>
                    <a:pt x="522301" y="469336"/>
                    <a:pt x="506822" y="464882"/>
                  </a:cubicBezTo>
                  <a:cubicBezTo>
                    <a:pt x="491344" y="460428"/>
                    <a:pt x="522659" y="454643"/>
                    <a:pt x="542699" y="471691"/>
                  </a:cubicBezTo>
                  <a:cubicBezTo>
                    <a:pt x="562739" y="488739"/>
                    <a:pt x="592261" y="496725"/>
                    <a:pt x="607022" y="476247"/>
                  </a:cubicBezTo>
                  <a:cubicBezTo>
                    <a:pt x="613120" y="467851"/>
                    <a:pt x="612147" y="463858"/>
                    <a:pt x="608661" y="460889"/>
                  </a:cubicBezTo>
                  <a:cubicBezTo>
                    <a:pt x="605835" y="459735"/>
                    <a:pt x="603206" y="458145"/>
                    <a:pt x="600871" y="456179"/>
                  </a:cubicBezTo>
                  <a:cubicBezTo>
                    <a:pt x="599572" y="455399"/>
                    <a:pt x="598368" y="454471"/>
                    <a:pt x="597283" y="453414"/>
                  </a:cubicBezTo>
                  <a:cubicBezTo>
                    <a:pt x="586075" y="446983"/>
                    <a:pt x="581417" y="433221"/>
                    <a:pt x="586418" y="421315"/>
                  </a:cubicBezTo>
                  <a:cubicBezTo>
                    <a:pt x="583027" y="415408"/>
                    <a:pt x="576919" y="411570"/>
                    <a:pt x="570120" y="411076"/>
                  </a:cubicBezTo>
                  <a:cubicBezTo>
                    <a:pt x="555359" y="411076"/>
                    <a:pt x="517380" y="379233"/>
                    <a:pt x="531065" y="372424"/>
                  </a:cubicBezTo>
                  <a:cubicBezTo>
                    <a:pt x="544749" y="365615"/>
                    <a:pt x="526862" y="356502"/>
                    <a:pt x="537420" y="344011"/>
                  </a:cubicBezTo>
                  <a:cubicBezTo>
                    <a:pt x="547978" y="331519"/>
                    <a:pt x="558485" y="355376"/>
                    <a:pt x="571196" y="356502"/>
                  </a:cubicBezTo>
                  <a:cubicBezTo>
                    <a:pt x="583906" y="357628"/>
                    <a:pt x="585957" y="374728"/>
                    <a:pt x="605996" y="392902"/>
                  </a:cubicBezTo>
                  <a:cubicBezTo>
                    <a:pt x="607739" y="394489"/>
                    <a:pt x="609276" y="395769"/>
                    <a:pt x="610763" y="396895"/>
                  </a:cubicBezTo>
                  <a:cubicBezTo>
                    <a:pt x="613074" y="395414"/>
                    <a:pt x="615597" y="394292"/>
                    <a:pt x="618246" y="393567"/>
                  </a:cubicBezTo>
                  <a:cubicBezTo>
                    <a:pt x="622397" y="392428"/>
                    <a:pt x="626471" y="391026"/>
                    <a:pt x="630444" y="389369"/>
                  </a:cubicBezTo>
                  <a:cubicBezTo>
                    <a:pt x="630751" y="388294"/>
                    <a:pt x="631008" y="387168"/>
                    <a:pt x="631315" y="386093"/>
                  </a:cubicBezTo>
                  <a:cubicBezTo>
                    <a:pt x="631593" y="384845"/>
                    <a:pt x="632173" y="383684"/>
                    <a:pt x="633006" y="382714"/>
                  </a:cubicBezTo>
                  <a:cubicBezTo>
                    <a:pt x="634155" y="370235"/>
                    <a:pt x="643955" y="360297"/>
                    <a:pt x="656429" y="358959"/>
                  </a:cubicBezTo>
                  <a:lnTo>
                    <a:pt x="656942" y="358448"/>
                  </a:lnTo>
                  <a:cubicBezTo>
                    <a:pt x="659780" y="356033"/>
                    <a:pt x="662814" y="353858"/>
                    <a:pt x="666013" y="351946"/>
                  </a:cubicBezTo>
                  <a:lnTo>
                    <a:pt x="666577" y="351434"/>
                  </a:lnTo>
                  <a:cubicBezTo>
                    <a:pt x="667855" y="348720"/>
                    <a:pt x="669589" y="346244"/>
                    <a:pt x="671702" y="344113"/>
                  </a:cubicBezTo>
                  <a:cubicBezTo>
                    <a:pt x="669178" y="341513"/>
                    <a:pt x="667498" y="338212"/>
                    <a:pt x="666885" y="334642"/>
                  </a:cubicBezTo>
                  <a:close/>
                </a:path>
              </a:pathLst>
            </a:custGeom>
            <a:grpFill/>
            <a:ln w="3841" cap="flat">
              <a:solidFill>
                <a:srgbClr val="FFFFFF"/>
              </a:solidFill>
              <a:prstDash val="solid"/>
              <a:miter/>
            </a:ln>
          </p:spPr>
          <p:txBody>
            <a:bodyPr rtlCol="0" anchor="ctr"/>
            <a:lstStyle/>
            <a:p>
              <a:endParaRPr lang="en-US" sz="1350"/>
            </a:p>
          </p:txBody>
        </p:sp>
        <p:sp>
          <p:nvSpPr>
            <p:cNvPr id="467" name="Freeform 466">
              <a:extLst>
                <a:ext uri="{FF2B5EF4-FFF2-40B4-BE49-F238E27FC236}">
                  <a16:creationId xmlns:a16="http://schemas.microsoft.com/office/drawing/2014/main" id="{C37D55D6-CD5C-1F40-948B-A247A566FF14}"/>
                </a:ext>
              </a:extLst>
            </p:cNvPr>
            <p:cNvSpPr/>
            <p:nvPr/>
          </p:nvSpPr>
          <p:spPr>
            <a:xfrm>
              <a:off x="3001860" y="2582925"/>
              <a:ext cx="56378" cy="46076"/>
            </a:xfrm>
            <a:custGeom>
              <a:avLst/>
              <a:gdLst>
                <a:gd name="connsiteX0" fmla="*/ 51685 w 56377"/>
                <a:gd name="connsiteY0" fmla="*/ 42472 h 46075"/>
                <a:gd name="connsiteX1" fmla="*/ 54812 w 56377"/>
                <a:gd name="connsiteY1" fmla="*/ 8325 h 46075"/>
                <a:gd name="connsiteX2" fmla="*/ 24060 w 56377"/>
                <a:gd name="connsiteY2" fmla="*/ 390 h 46075"/>
                <a:gd name="connsiteX3" fmla="*/ 2995 w 56377"/>
                <a:gd name="connsiteY3" fmla="*/ 40168 h 46075"/>
                <a:gd name="connsiteX4" fmla="*/ 51685 w 56377"/>
                <a:gd name="connsiteY4" fmla="*/ 42472 h 4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77" h="46075">
                  <a:moveTo>
                    <a:pt x="51685" y="42472"/>
                  </a:moveTo>
                  <a:cubicBezTo>
                    <a:pt x="64345" y="40168"/>
                    <a:pt x="61936" y="19127"/>
                    <a:pt x="54812" y="8325"/>
                  </a:cubicBezTo>
                  <a:cubicBezTo>
                    <a:pt x="49686" y="390"/>
                    <a:pt x="35848" y="-788"/>
                    <a:pt x="24060" y="390"/>
                  </a:cubicBezTo>
                  <a:cubicBezTo>
                    <a:pt x="12272" y="1567"/>
                    <a:pt x="-7563" y="20868"/>
                    <a:pt x="2995" y="40168"/>
                  </a:cubicBezTo>
                  <a:cubicBezTo>
                    <a:pt x="13553" y="59468"/>
                    <a:pt x="39077" y="44827"/>
                    <a:pt x="51685" y="42472"/>
                  </a:cubicBezTo>
                  <a:close/>
                </a:path>
              </a:pathLst>
            </a:custGeom>
            <a:grpFill/>
            <a:ln w="3841" cap="flat">
              <a:solidFill>
                <a:srgbClr val="FFFFFF"/>
              </a:solidFill>
              <a:prstDash val="solid"/>
              <a:miter/>
            </a:ln>
          </p:spPr>
          <p:txBody>
            <a:bodyPr rtlCol="0" anchor="ctr"/>
            <a:lstStyle/>
            <a:p>
              <a:endParaRPr lang="en-US" sz="1350"/>
            </a:p>
          </p:txBody>
        </p:sp>
        <p:sp>
          <p:nvSpPr>
            <p:cNvPr id="468" name="Freeform 467">
              <a:extLst>
                <a:ext uri="{FF2B5EF4-FFF2-40B4-BE49-F238E27FC236}">
                  <a16:creationId xmlns:a16="http://schemas.microsoft.com/office/drawing/2014/main" id="{31C54F20-A05C-C643-9594-23978FDEAE84}"/>
                </a:ext>
              </a:extLst>
            </p:cNvPr>
            <p:cNvSpPr/>
            <p:nvPr/>
          </p:nvSpPr>
          <p:spPr>
            <a:xfrm>
              <a:off x="2543542" y="2155796"/>
              <a:ext cx="404896" cy="133107"/>
            </a:xfrm>
            <a:custGeom>
              <a:avLst/>
              <a:gdLst>
                <a:gd name="connsiteX0" fmla="*/ 394019 w 404896"/>
                <a:gd name="connsiteY0" fmla="*/ 108472 h 133107"/>
                <a:gd name="connsiteX1" fmla="*/ 394019 w 404896"/>
                <a:gd name="connsiteY1" fmla="*/ 108472 h 133107"/>
                <a:gd name="connsiteX2" fmla="*/ 394788 w 404896"/>
                <a:gd name="connsiteY2" fmla="*/ 104325 h 133107"/>
                <a:gd name="connsiteX3" fmla="*/ 401758 w 404896"/>
                <a:gd name="connsiteY3" fmla="*/ 93267 h 133107"/>
                <a:gd name="connsiteX4" fmla="*/ 404936 w 404896"/>
                <a:gd name="connsiteY4" fmla="*/ 81287 h 133107"/>
                <a:gd name="connsiteX5" fmla="*/ 274600 w 404896"/>
                <a:gd name="connsiteY5" fmla="*/ 74734 h 133107"/>
                <a:gd name="connsiteX6" fmla="*/ 207049 w 404896"/>
                <a:gd name="connsiteY6" fmla="*/ 78164 h 133107"/>
                <a:gd name="connsiteX7" fmla="*/ 168046 w 404896"/>
                <a:gd name="connsiteY7" fmla="*/ 65622 h 133107"/>
                <a:gd name="connsiteX8" fmla="*/ 175426 w 404896"/>
                <a:gd name="connsiteY8" fmla="*/ 41765 h 133107"/>
                <a:gd name="connsiteX9" fmla="*/ 112129 w 404896"/>
                <a:gd name="connsiteY9" fmla="*/ 21287 h 133107"/>
                <a:gd name="connsiteX10" fmla="*/ 61492 w 404896"/>
                <a:gd name="connsiteY10" fmla="*/ 5365 h 133107"/>
                <a:gd name="connsiteX11" fmla="*/ 1372 w 404896"/>
                <a:gd name="connsiteY11" fmla="*/ 14478 h 133107"/>
                <a:gd name="connsiteX12" fmla="*/ 76252 w 404896"/>
                <a:gd name="connsiteY12" fmla="*/ 38335 h 133107"/>
                <a:gd name="connsiteX13" fmla="*/ 107927 w 404896"/>
                <a:gd name="connsiteY13" fmla="*/ 64495 h 133107"/>
                <a:gd name="connsiteX14" fmla="*/ 108952 w 404896"/>
                <a:gd name="connsiteY14" fmla="*/ 104325 h 133107"/>
                <a:gd name="connsiteX15" fmla="*/ 136372 w 404896"/>
                <a:gd name="connsiteY15" fmla="*/ 120247 h 133107"/>
                <a:gd name="connsiteX16" fmla="*/ 175426 w 404896"/>
                <a:gd name="connsiteY16" fmla="*/ 125929 h 133107"/>
                <a:gd name="connsiteX17" fmla="*/ 192289 w 404896"/>
                <a:gd name="connsiteY17" fmla="*/ 117943 h 133107"/>
                <a:gd name="connsiteX18" fmla="*/ 271423 w 404896"/>
                <a:gd name="connsiteY18" fmla="*/ 133865 h 133107"/>
                <a:gd name="connsiteX19" fmla="*/ 324162 w 404896"/>
                <a:gd name="connsiteY19" fmla="*/ 120247 h 133107"/>
                <a:gd name="connsiteX20" fmla="*/ 368598 w 404896"/>
                <a:gd name="connsiteY20" fmla="*/ 127977 h 133107"/>
                <a:gd name="connsiteX21" fmla="*/ 394019 w 404896"/>
                <a:gd name="connsiteY21" fmla="*/ 108472 h 13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4896" h="133107">
                  <a:moveTo>
                    <a:pt x="394019" y="108472"/>
                  </a:moveTo>
                  <a:lnTo>
                    <a:pt x="394019" y="108472"/>
                  </a:lnTo>
                  <a:cubicBezTo>
                    <a:pt x="394117" y="107065"/>
                    <a:pt x="394374" y="105674"/>
                    <a:pt x="394788" y="104325"/>
                  </a:cubicBezTo>
                  <a:cubicBezTo>
                    <a:pt x="395994" y="100044"/>
                    <a:pt x="398415" y="96204"/>
                    <a:pt x="401758" y="93267"/>
                  </a:cubicBezTo>
                  <a:cubicBezTo>
                    <a:pt x="401903" y="89086"/>
                    <a:pt x="402989" y="84991"/>
                    <a:pt x="404936" y="81287"/>
                  </a:cubicBezTo>
                  <a:cubicBezTo>
                    <a:pt x="385511" y="70639"/>
                    <a:pt x="292590" y="63523"/>
                    <a:pt x="274600" y="74734"/>
                  </a:cubicBezTo>
                  <a:cubicBezTo>
                    <a:pt x="254561" y="87277"/>
                    <a:pt x="222886" y="69052"/>
                    <a:pt x="207049" y="78164"/>
                  </a:cubicBezTo>
                  <a:cubicBezTo>
                    <a:pt x="191212" y="87277"/>
                    <a:pt x="196543" y="66799"/>
                    <a:pt x="168046" y="65622"/>
                  </a:cubicBezTo>
                  <a:cubicBezTo>
                    <a:pt x="139550" y="64444"/>
                    <a:pt x="170147" y="48574"/>
                    <a:pt x="175426" y="41765"/>
                  </a:cubicBezTo>
                  <a:cubicBezTo>
                    <a:pt x="180705" y="34956"/>
                    <a:pt x="132169" y="16730"/>
                    <a:pt x="112129" y="21287"/>
                  </a:cubicBezTo>
                  <a:cubicBezTo>
                    <a:pt x="92090" y="25843"/>
                    <a:pt x="80455" y="14478"/>
                    <a:pt x="61492" y="5365"/>
                  </a:cubicBezTo>
                  <a:cubicBezTo>
                    <a:pt x="42528" y="-3748"/>
                    <a:pt x="-9032" y="-1597"/>
                    <a:pt x="1372" y="14478"/>
                  </a:cubicBezTo>
                  <a:cubicBezTo>
                    <a:pt x="8753" y="25843"/>
                    <a:pt x="69948" y="49700"/>
                    <a:pt x="76252" y="38335"/>
                  </a:cubicBezTo>
                  <a:cubicBezTo>
                    <a:pt x="82557" y="26969"/>
                    <a:pt x="98394" y="52004"/>
                    <a:pt x="107927" y="64495"/>
                  </a:cubicBezTo>
                  <a:cubicBezTo>
                    <a:pt x="117460" y="76987"/>
                    <a:pt x="101571" y="81543"/>
                    <a:pt x="108952" y="104325"/>
                  </a:cubicBezTo>
                  <a:cubicBezTo>
                    <a:pt x="116332" y="127107"/>
                    <a:pt x="124789" y="111134"/>
                    <a:pt x="136372" y="120247"/>
                  </a:cubicBezTo>
                  <a:cubicBezTo>
                    <a:pt x="147955" y="129359"/>
                    <a:pt x="165945" y="135042"/>
                    <a:pt x="175426" y="125929"/>
                  </a:cubicBezTo>
                  <a:cubicBezTo>
                    <a:pt x="184908" y="116817"/>
                    <a:pt x="189111" y="110008"/>
                    <a:pt x="192289" y="117943"/>
                  </a:cubicBezTo>
                  <a:cubicBezTo>
                    <a:pt x="197414" y="130895"/>
                    <a:pt x="220785" y="132738"/>
                    <a:pt x="271423" y="133865"/>
                  </a:cubicBezTo>
                  <a:cubicBezTo>
                    <a:pt x="322060" y="134991"/>
                    <a:pt x="309401" y="111134"/>
                    <a:pt x="324162" y="120247"/>
                  </a:cubicBezTo>
                  <a:cubicBezTo>
                    <a:pt x="334412" y="126390"/>
                    <a:pt x="352966" y="128387"/>
                    <a:pt x="368598" y="127977"/>
                  </a:cubicBezTo>
                  <a:cubicBezTo>
                    <a:pt x="371617" y="116439"/>
                    <a:pt x="382080" y="108411"/>
                    <a:pt x="394019" y="108472"/>
                  </a:cubicBezTo>
                  <a:close/>
                </a:path>
              </a:pathLst>
            </a:custGeom>
            <a:grpFill/>
            <a:ln w="3841" cap="flat">
              <a:solidFill>
                <a:srgbClr val="FFFFFF"/>
              </a:solidFill>
              <a:prstDash val="solid"/>
              <a:miter/>
            </a:ln>
          </p:spPr>
          <p:txBody>
            <a:bodyPr rtlCol="0" anchor="ctr"/>
            <a:lstStyle/>
            <a:p>
              <a:endParaRPr lang="en-US" sz="1350"/>
            </a:p>
          </p:txBody>
        </p:sp>
        <p:sp>
          <p:nvSpPr>
            <p:cNvPr id="469" name="Freeform 468">
              <a:extLst>
                <a:ext uri="{FF2B5EF4-FFF2-40B4-BE49-F238E27FC236}">
                  <a16:creationId xmlns:a16="http://schemas.microsoft.com/office/drawing/2014/main" id="{DE42A286-D248-444D-9E24-8CE8AF53C480}"/>
                </a:ext>
              </a:extLst>
            </p:cNvPr>
            <p:cNvSpPr/>
            <p:nvPr/>
          </p:nvSpPr>
          <p:spPr>
            <a:xfrm>
              <a:off x="2667459" y="1798495"/>
              <a:ext cx="727788" cy="399321"/>
            </a:xfrm>
            <a:custGeom>
              <a:avLst/>
              <a:gdLst>
                <a:gd name="connsiteX0" fmla="*/ 711029 w 727788"/>
                <a:gd name="connsiteY0" fmla="*/ 36400 h 399321"/>
                <a:gd name="connsiteX1" fmla="*/ 675151 w 727788"/>
                <a:gd name="connsiteY1" fmla="*/ 25444 h 399321"/>
                <a:gd name="connsiteX2" fmla="*/ 674793 w 727788"/>
                <a:gd name="connsiteY2" fmla="*/ 25188 h 399321"/>
                <a:gd name="connsiteX3" fmla="*/ 669257 w 727788"/>
                <a:gd name="connsiteY3" fmla="*/ 20068 h 399321"/>
                <a:gd name="connsiteX4" fmla="*/ 668642 w 727788"/>
                <a:gd name="connsiteY4" fmla="*/ 19608 h 399321"/>
                <a:gd name="connsiteX5" fmla="*/ 666746 w 727788"/>
                <a:gd name="connsiteY5" fmla="*/ 18328 h 399321"/>
                <a:gd name="connsiteX6" fmla="*/ 660442 w 727788"/>
                <a:gd name="connsiteY6" fmla="*/ 14795 h 399321"/>
                <a:gd name="connsiteX7" fmla="*/ 658956 w 727788"/>
                <a:gd name="connsiteY7" fmla="*/ 14335 h 399321"/>
                <a:gd name="connsiteX8" fmla="*/ 646860 w 727788"/>
                <a:gd name="connsiteY8" fmla="*/ 12338 h 399321"/>
                <a:gd name="connsiteX9" fmla="*/ 629588 w 727788"/>
                <a:gd name="connsiteY9" fmla="*/ 9522 h 399321"/>
                <a:gd name="connsiteX10" fmla="*/ 617902 w 727788"/>
                <a:gd name="connsiteY10" fmla="*/ 12389 h 399321"/>
                <a:gd name="connsiteX11" fmla="*/ 616211 w 727788"/>
                <a:gd name="connsiteY11" fmla="*/ 12389 h 399321"/>
                <a:gd name="connsiteX12" fmla="*/ 593096 w 727788"/>
                <a:gd name="connsiteY12" fmla="*/ 20273 h 399321"/>
                <a:gd name="connsiteX13" fmla="*/ 589918 w 727788"/>
                <a:gd name="connsiteY13" fmla="*/ 12184 h 399321"/>
                <a:gd name="connsiteX14" fmla="*/ 570750 w 727788"/>
                <a:gd name="connsiteY14" fmla="*/ 1382 h 399321"/>
                <a:gd name="connsiteX15" fmla="*/ 545380 w 727788"/>
                <a:gd name="connsiteY15" fmla="*/ 0 h 399321"/>
                <a:gd name="connsiteX16" fmla="*/ 541741 w 727788"/>
                <a:gd name="connsiteY16" fmla="*/ 5120 h 399321"/>
                <a:gd name="connsiteX17" fmla="*/ 519343 w 727788"/>
                <a:gd name="connsiteY17" fmla="*/ 17458 h 399321"/>
                <a:gd name="connsiteX18" fmla="*/ 484287 w 727788"/>
                <a:gd name="connsiteY18" fmla="*/ 5478 h 399321"/>
                <a:gd name="connsiteX19" fmla="*/ 453740 w 727788"/>
                <a:gd name="connsiteY19" fmla="*/ 15256 h 399321"/>
                <a:gd name="connsiteX20" fmla="*/ 385984 w 727788"/>
                <a:gd name="connsiteY20" fmla="*/ 13925 h 399321"/>
                <a:gd name="connsiteX21" fmla="*/ 357436 w 727788"/>
                <a:gd name="connsiteY21" fmla="*/ 1945 h 399321"/>
                <a:gd name="connsiteX22" fmla="*/ 321559 w 727788"/>
                <a:gd name="connsiteY22" fmla="*/ 10034 h 399321"/>
                <a:gd name="connsiteX23" fmla="*/ 278302 w 727788"/>
                <a:gd name="connsiteY23" fmla="*/ 7730 h 399321"/>
                <a:gd name="connsiteX24" fmla="*/ 265643 w 727788"/>
                <a:gd name="connsiteY24" fmla="*/ 14539 h 399321"/>
                <a:gd name="connsiteX25" fmla="*/ 250882 w 727788"/>
                <a:gd name="connsiteY25" fmla="*/ 27082 h 399321"/>
                <a:gd name="connsiteX26" fmla="*/ 211827 w 727788"/>
                <a:gd name="connsiteY26" fmla="*/ 36195 h 399321"/>
                <a:gd name="connsiteX27" fmla="*/ 183382 w 727788"/>
                <a:gd name="connsiteY27" fmla="*/ 44130 h 399321"/>
                <a:gd name="connsiteX28" fmla="*/ 142380 w 727788"/>
                <a:gd name="connsiteY28" fmla="*/ 39574 h 399321"/>
                <a:gd name="connsiteX29" fmla="*/ 119162 w 727788"/>
                <a:gd name="connsiteY29" fmla="*/ 54369 h 399321"/>
                <a:gd name="connsiteX30" fmla="*/ 103325 w 727788"/>
                <a:gd name="connsiteY30" fmla="*/ 66861 h 399321"/>
                <a:gd name="connsiteX31" fmla="*/ 66423 w 727788"/>
                <a:gd name="connsiteY31" fmla="*/ 61178 h 399321"/>
                <a:gd name="connsiteX32" fmla="*/ 47460 w 727788"/>
                <a:gd name="connsiteY32" fmla="*/ 77100 h 399321"/>
                <a:gd name="connsiteX33" fmla="*/ 10763 w 727788"/>
                <a:gd name="connsiteY33" fmla="*/ 76844 h 399321"/>
                <a:gd name="connsiteX34" fmla="*/ 0 w 727788"/>
                <a:gd name="connsiteY34" fmla="*/ 92202 h 399321"/>
                <a:gd name="connsiteX35" fmla="*/ 14709 w 727788"/>
                <a:gd name="connsiteY35" fmla="*/ 87083 h 399321"/>
                <a:gd name="connsiteX36" fmla="*/ 28445 w 727788"/>
                <a:gd name="connsiteY36" fmla="*/ 90513 h 399321"/>
                <a:gd name="connsiteX37" fmla="*/ 37927 w 727788"/>
                <a:gd name="connsiteY37" fmla="*/ 100752 h 399321"/>
                <a:gd name="connsiteX38" fmla="*/ 30547 w 727788"/>
                <a:gd name="connsiteY38" fmla="*/ 117800 h 399321"/>
                <a:gd name="connsiteX39" fmla="*/ 52739 w 727788"/>
                <a:gd name="connsiteY39" fmla="*/ 133721 h 399321"/>
                <a:gd name="connsiteX40" fmla="*/ 112858 w 727788"/>
                <a:gd name="connsiteY40" fmla="*/ 136025 h 399321"/>
                <a:gd name="connsiteX41" fmla="*/ 120239 w 727788"/>
                <a:gd name="connsiteY41" fmla="*/ 148517 h 399321"/>
                <a:gd name="connsiteX42" fmla="*/ 187738 w 727788"/>
                <a:gd name="connsiteY42" fmla="*/ 154199 h 399321"/>
                <a:gd name="connsiteX43" fmla="*/ 213057 w 727788"/>
                <a:gd name="connsiteY43" fmla="*/ 150769 h 399321"/>
                <a:gd name="connsiteX44" fmla="*/ 289014 w 727788"/>
                <a:gd name="connsiteY44" fmla="*/ 124609 h 399321"/>
                <a:gd name="connsiteX45" fmla="*/ 289014 w 727788"/>
                <a:gd name="connsiteY45" fmla="*/ 146264 h 399321"/>
                <a:gd name="connsiteX46" fmla="*/ 210956 w 727788"/>
                <a:gd name="connsiteY46" fmla="*/ 164438 h 399321"/>
                <a:gd name="connsiteX47" fmla="*/ 240477 w 727788"/>
                <a:gd name="connsiteY47" fmla="*/ 198586 h 399321"/>
                <a:gd name="connsiteX48" fmla="*/ 200398 w 727788"/>
                <a:gd name="connsiteY48" fmla="*/ 186043 h 399321"/>
                <a:gd name="connsiteX49" fmla="*/ 125518 w 727788"/>
                <a:gd name="connsiteY49" fmla="*/ 167869 h 399321"/>
                <a:gd name="connsiteX50" fmla="*/ 126543 w 727788"/>
                <a:gd name="connsiteY50" fmla="*/ 208825 h 399321"/>
                <a:gd name="connsiteX51" fmla="*/ 170876 w 727788"/>
                <a:gd name="connsiteY51" fmla="*/ 239542 h 399321"/>
                <a:gd name="connsiteX52" fmla="*/ 217260 w 727788"/>
                <a:gd name="connsiteY52" fmla="*/ 270259 h 399321"/>
                <a:gd name="connsiteX53" fmla="*/ 152938 w 727788"/>
                <a:gd name="connsiteY53" fmla="*/ 256641 h 399321"/>
                <a:gd name="connsiteX54" fmla="*/ 91742 w 727788"/>
                <a:gd name="connsiteY54" fmla="*/ 286180 h 399321"/>
                <a:gd name="connsiteX55" fmla="*/ 148684 w 727788"/>
                <a:gd name="connsiteY55" fmla="*/ 287358 h 399321"/>
                <a:gd name="connsiteX56" fmla="*/ 143559 w 727788"/>
                <a:gd name="connsiteY56" fmla="*/ 303279 h 399321"/>
                <a:gd name="connsiteX57" fmla="*/ 170979 w 727788"/>
                <a:gd name="connsiteY57" fmla="*/ 337375 h 399321"/>
                <a:gd name="connsiteX58" fmla="*/ 139305 w 727788"/>
                <a:gd name="connsiteY58" fmla="*/ 333945 h 399321"/>
                <a:gd name="connsiteX59" fmla="*/ 98303 w 727788"/>
                <a:gd name="connsiteY59" fmla="*/ 311215 h 399321"/>
                <a:gd name="connsiteX60" fmla="*/ 95125 w 727788"/>
                <a:gd name="connsiteY60" fmla="*/ 336249 h 399321"/>
                <a:gd name="connsiteX61" fmla="*/ 94049 w 727788"/>
                <a:gd name="connsiteY61" fmla="*/ 352171 h 399321"/>
                <a:gd name="connsiteX62" fmla="*/ 45512 w 727788"/>
                <a:gd name="connsiteY62" fmla="*/ 378331 h 399321"/>
                <a:gd name="connsiteX63" fmla="*/ 123621 w 727788"/>
                <a:gd name="connsiteY63" fmla="*/ 387444 h 399321"/>
                <a:gd name="connsiteX64" fmla="*/ 165802 w 727788"/>
                <a:gd name="connsiteY64" fmla="*/ 389697 h 399321"/>
                <a:gd name="connsiteX65" fmla="*/ 214339 w 727788"/>
                <a:gd name="connsiteY65" fmla="*/ 384014 h 399321"/>
                <a:gd name="connsiteX66" fmla="*/ 250215 w 727788"/>
                <a:gd name="connsiteY66" fmla="*/ 396506 h 399321"/>
                <a:gd name="connsiteX67" fmla="*/ 288194 w 727788"/>
                <a:gd name="connsiteY67" fmla="*/ 393127 h 399321"/>
                <a:gd name="connsiteX68" fmla="*/ 314589 w 727788"/>
                <a:gd name="connsiteY68" fmla="*/ 384014 h 399321"/>
                <a:gd name="connsiteX69" fmla="*/ 322994 w 727788"/>
                <a:gd name="connsiteY69" fmla="*/ 382376 h 399321"/>
                <a:gd name="connsiteX70" fmla="*/ 325762 w 727788"/>
                <a:gd name="connsiteY70" fmla="*/ 375720 h 399321"/>
                <a:gd name="connsiteX71" fmla="*/ 328786 w 727788"/>
                <a:gd name="connsiteY71" fmla="*/ 371829 h 399321"/>
                <a:gd name="connsiteX72" fmla="*/ 325147 w 727788"/>
                <a:gd name="connsiteY72" fmla="*/ 361283 h 399321"/>
                <a:gd name="connsiteX73" fmla="*/ 296650 w 727788"/>
                <a:gd name="connsiteY73" fmla="*/ 361283 h 399321"/>
                <a:gd name="connsiteX74" fmla="*/ 247089 w 727788"/>
                <a:gd name="connsiteY74" fmla="*/ 351044 h 399321"/>
                <a:gd name="connsiteX75" fmla="*/ 248114 w 727788"/>
                <a:gd name="connsiteY75" fmla="*/ 336249 h 399321"/>
                <a:gd name="connsiteX76" fmla="*/ 310386 w 727788"/>
                <a:gd name="connsiteY76" fmla="*/ 333945 h 399321"/>
                <a:gd name="connsiteX77" fmla="*/ 314589 w 727788"/>
                <a:gd name="connsiteY77" fmla="*/ 308962 h 399321"/>
                <a:gd name="connsiteX78" fmla="*/ 358871 w 727788"/>
                <a:gd name="connsiteY78" fmla="*/ 305532 h 399321"/>
                <a:gd name="connsiteX79" fmla="*/ 370454 w 727788"/>
                <a:gd name="connsiteY79" fmla="*/ 302204 h 399321"/>
                <a:gd name="connsiteX80" fmla="*/ 387265 w 727788"/>
                <a:gd name="connsiteY80" fmla="*/ 274559 h 399321"/>
                <a:gd name="connsiteX81" fmla="*/ 387265 w 727788"/>
                <a:gd name="connsiteY81" fmla="*/ 271231 h 399321"/>
                <a:gd name="connsiteX82" fmla="*/ 400078 w 727788"/>
                <a:gd name="connsiteY82" fmla="*/ 249678 h 399321"/>
                <a:gd name="connsiteX83" fmla="*/ 405204 w 727788"/>
                <a:gd name="connsiteY83" fmla="*/ 247272 h 399321"/>
                <a:gd name="connsiteX84" fmla="*/ 343393 w 727788"/>
                <a:gd name="connsiteY84" fmla="*/ 238415 h 399321"/>
                <a:gd name="connsiteX85" fmla="*/ 397157 w 727788"/>
                <a:gd name="connsiteY85" fmla="*/ 223620 h 399321"/>
                <a:gd name="connsiteX86" fmla="*/ 426730 w 727788"/>
                <a:gd name="connsiteY86" fmla="*/ 199763 h 399321"/>
                <a:gd name="connsiteX87" fmla="*/ 465323 w 727788"/>
                <a:gd name="connsiteY87" fmla="*/ 204063 h 399321"/>
                <a:gd name="connsiteX88" fmla="*/ 481673 w 727788"/>
                <a:gd name="connsiteY88" fmla="*/ 184865 h 399321"/>
                <a:gd name="connsiteX89" fmla="*/ 506684 w 727788"/>
                <a:gd name="connsiteY89" fmla="*/ 166589 h 399321"/>
                <a:gd name="connsiteX90" fmla="*/ 514321 w 727788"/>
                <a:gd name="connsiteY90" fmla="*/ 162493 h 399321"/>
                <a:gd name="connsiteX91" fmla="*/ 533899 w 727788"/>
                <a:gd name="connsiteY91" fmla="*/ 159421 h 399321"/>
                <a:gd name="connsiteX92" fmla="*/ 568085 w 727788"/>
                <a:gd name="connsiteY92" fmla="*/ 138329 h 399321"/>
                <a:gd name="connsiteX93" fmla="*/ 647168 w 727788"/>
                <a:gd name="connsiteY93" fmla="*/ 101929 h 399321"/>
                <a:gd name="connsiteX94" fmla="*/ 576490 w 727788"/>
                <a:gd name="connsiteY94" fmla="*/ 97373 h 399321"/>
                <a:gd name="connsiteX95" fmla="*/ 632407 w 727788"/>
                <a:gd name="connsiteY95" fmla="*/ 83755 h 399321"/>
                <a:gd name="connsiteX96" fmla="*/ 705237 w 727788"/>
                <a:gd name="connsiteY96" fmla="*/ 60973 h 399321"/>
                <a:gd name="connsiteX97" fmla="*/ 711029 w 727788"/>
                <a:gd name="connsiteY97" fmla="*/ 36400 h 39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727788" h="399321">
                  <a:moveTo>
                    <a:pt x="711029" y="36400"/>
                  </a:moveTo>
                  <a:cubicBezTo>
                    <a:pt x="695653" y="39318"/>
                    <a:pt x="678790" y="34710"/>
                    <a:pt x="675151" y="25444"/>
                  </a:cubicBezTo>
                  <a:lnTo>
                    <a:pt x="674793" y="25188"/>
                  </a:lnTo>
                  <a:cubicBezTo>
                    <a:pt x="672999" y="23499"/>
                    <a:pt x="671051" y="21912"/>
                    <a:pt x="669257" y="20068"/>
                  </a:cubicBezTo>
                  <a:lnTo>
                    <a:pt x="668642" y="19608"/>
                  </a:lnTo>
                  <a:lnTo>
                    <a:pt x="666746" y="18328"/>
                  </a:lnTo>
                  <a:cubicBezTo>
                    <a:pt x="664696" y="17048"/>
                    <a:pt x="662543" y="15922"/>
                    <a:pt x="660442" y="14795"/>
                  </a:cubicBezTo>
                  <a:lnTo>
                    <a:pt x="658956" y="14335"/>
                  </a:lnTo>
                  <a:cubicBezTo>
                    <a:pt x="652959" y="14795"/>
                    <a:pt x="647321" y="15359"/>
                    <a:pt x="646860" y="12338"/>
                  </a:cubicBezTo>
                  <a:cubicBezTo>
                    <a:pt x="646399" y="9317"/>
                    <a:pt x="639633" y="8038"/>
                    <a:pt x="629588" y="9522"/>
                  </a:cubicBezTo>
                  <a:cubicBezTo>
                    <a:pt x="625972" y="11382"/>
                    <a:pt x="621969" y="12364"/>
                    <a:pt x="617902" y="12389"/>
                  </a:cubicBezTo>
                  <a:lnTo>
                    <a:pt x="616211" y="12389"/>
                  </a:lnTo>
                  <a:cubicBezTo>
                    <a:pt x="608342" y="14513"/>
                    <a:pt x="600621" y="17146"/>
                    <a:pt x="593096" y="20273"/>
                  </a:cubicBezTo>
                  <a:cubicBezTo>
                    <a:pt x="574081" y="28157"/>
                    <a:pt x="580385" y="19659"/>
                    <a:pt x="589918" y="12184"/>
                  </a:cubicBezTo>
                  <a:cubicBezTo>
                    <a:pt x="582227" y="11647"/>
                    <a:pt x="575187" y="7680"/>
                    <a:pt x="570750" y="1382"/>
                  </a:cubicBezTo>
                  <a:cubicBezTo>
                    <a:pt x="562396" y="1382"/>
                    <a:pt x="553478" y="717"/>
                    <a:pt x="545380" y="0"/>
                  </a:cubicBezTo>
                  <a:cubicBezTo>
                    <a:pt x="543954" y="1545"/>
                    <a:pt x="542731" y="3266"/>
                    <a:pt x="541741" y="5120"/>
                  </a:cubicBezTo>
                  <a:cubicBezTo>
                    <a:pt x="537010" y="12926"/>
                    <a:pt x="528477" y="17626"/>
                    <a:pt x="519343" y="17458"/>
                  </a:cubicBezTo>
                  <a:cubicBezTo>
                    <a:pt x="506802" y="16635"/>
                    <a:pt x="494704" y="12501"/>
                    <a:pt x="484287" y="5478"/>
                  </a:cubicBezTo>
                  <a:cubicBezTo>
                    <a:pt x="475062" y="11193"/>
                    <a:pt x="464571" y="14551"/>
                    <a:pt x="453740" y="15256"/>
                  </a:cubicBezTo>
                  <a:cubicBezTo>
                    <a:pt x="430984" y="17150"/>
                    <a:pt x="408586" y="8652"/>
                    <a:pt x="385984" y="13925"/>
                  </a:cubicBezTo>
                  <a:cubicBezTo>
                    <a:pt x="374841" y="16983"/>
                    <a:pt x="363049" y="12035"/>
                    <a:pt x="357436" y="1945"/>
                  </a:cubicBezTo>
                  <a:cubicBezTo>
                    <a:pt x="336935" y="-358"/>
                    <a:pt x="345545" y="21144"/>
                    <a:pt x="321559" y="10034"/>
                  </a:cubicBezTo>
                  <a:cubicBezTo>
                    <a:pt x="297573" y="-1075"/>
                    <a:pt x="270922" y="4300"/>
                    <a:pt x="278302" y="7730"/>
                  </a:cubicBezTo>
                  <a:cubicBezTo>
                    <a:pt x="285682" y="11161"/>
                    <a:pt x="276201" y="17969"/>
                    <a:pt x="265643" y="14539"/>
                  </a:cubicBezTo>
                  <a:cubicBezTo>
                    <a:pt x="255085" y="11109"/>
                    <a:pt x="245603" y="15717"/>
                    <a:pt x="250882" y="27082"/>
                  </a:cubicBezTo>
                  <a:cubicBezTo>
                    <a:pt x="256161" y="38447"/>
                    <a:pt x="211827" y="23652"/>
                    <a:pt x="211827" y="36195"/>
                  </a:cubicBezTo>
                  <a:cubicBezTo>
                    <a:pt x="211827" y="48738"/>
                    <a:pt x="196042" y="55495"/>
                    <a:pt x="183382" y="44130"/>
                  </a:cubicBezTo>
                  <a:cubicBezTo>
                    <a:pt x="170723" y="32765"/>
                    <a:pt x="130643" y="29335"/>
                    <a:pt x="142380" y="39574"/>
                  </a:cubicBezTo>
                  <a:cubicBezTo>
                    <a:pt x="154117" y="49813"/>
                    <a:pt x="106503" y="44130"/>
                    <a:pt x="119162" y="54369"/>
                  </a:cubicBezTo>
                  <a:cubicBezTo>
                    <a:pt x="131822" y="64608"/>
                    <a:pt x="103325" y="72595"/>
                    <a:pt x="103325" y="66861"/>
                  </a:cubicBezTo>
                  <a:cubicBezTo>
                    <a:pt x="103325" y="61127"/>
                    <a:pt x="76981" y="50939"/>
                    <a:pt x="66423" y="61178"/>
                  </a:cubicBezTo>
                  <a:cubicBezTo>
                    <a:pt x="55865" y="71417"/>
                    <a:pt x="52739" y="83960"/>
                    <a:pt x="47460" y="77100"/>
                  </a:cubicBezTo>
                  <a:cubicBezTo>
                    <a:pt x="43257" y="71724"/>
                    <a:pt x="27933" y="71980"/>
                    <a:pt x="10763" y="76844"/>
                  </a:cubicBezTo>
                  <a:cubicBezTo>
                    <a:pt x="6868" y="81605"/>
                    <a:pt x="3280" y="87748"/>
                    <a:pt x="0" y="92202"/>
                  </a:cubicBezTo>
                  <a:cubicBezTo>
                    <a:pt x="5270" y="91822"/>
                    <a:pt x="10345" y="90056"/>
                    <a:pt x="14709" y="87083"/>
                  </a:cubicBezTo>
                  <a:cubicBezTo>
                    <a:pt x="29521" y="76844"/>
                    <a:pt x="41105" y="83704"/>
                    <a:pt x="28445" y="90513"/>
                  </a:cubicBezTo>
                  <a:cubicBezTo>
                    <a:pt x="15786" y="97322"/>
                    <a:pt x="19989" y="101878"/>
                    <a:pt x="37927" y="100752"/>
                  </a:cubicBezTo>
                  <a:cubicBezTo>
                    <a:pt x="55865" y="99626"/>
                    <a:pt x="30547" y="106434"/>
                    <a:pt x="30547" y="117800"/>
                  </a:cubicBezTo>
                  <a:cubicBezTo>
                    <a:pt x="30547" y="129165"/>
                    <a:pt x="51663" y="122356"/>
                    <a:pt x="52739" y="133721"/>
                  </a:cubicBezTo>
                  <a:cubicBezTo>
                    <a:pt x="53815" y="145087"/>
                    <a:pt x="98866" y="149643"/>
                    <a:pt x="112858" y="136025"/>
                  </a:cubicBezTo>
                  <a:cubicBezTo>
                    <a:pt x="126850" y="122407"/>
                    <a:pt x="121264" y="139404"/>
                    <a:pt x="120239" y="148517"/>
                  </a:cubicBezTo>
                  <a:cubicBezTo>
                    <a:pt x="119214" y="157630"/>
                    <a:pt x="184561" y="165565"/>
                    <a:pt x="187738" y="154199"/>
                  </a:cubicBezTo>
                  <a:cubicBezTo>
                    <a:pt x="190916" y="142834"/>
                    <a:pt x="200398" y="147390"/>
                    <a:pt x="213057" y="150769"/>
                  </a:cubicBezTo>
                  <a:cubicBezTo>
                    <a:pt x="225717" y="154148"/>
                    <a:pt x="287938" y="138278"/>
                    <a:pt x="289014" y="124609"/>
                  </a:cubicBezTo>
                  <a:cubicBezTo>
                    <a:pt x="290090" y="110940"/>
                    <a:pt x="309054" y="131469"/>
                    <a:pt x="289014" y="146264"/>
                  </a:cubicBezTo>
                  <a:cubicBezTo>
                    <a:pt x="268974" y="161060"/>
                    <a:pt x="228894" y="158756"/>
                    <a:pt x="210956" y="164438"/>
                  </a:cubicBezTo>
                  <a:cubicBezTo>
                    <a:pt x="193017" y="170121"/>
                    <a:pt x="222539" y="183790"/>
                    <a:pt x="240477" y="198586"/>
                  </a:cubicBezTo>
                  <a:cubicBezTo>
                    <a:pt x="258416" y="213381"/>
                    <a:pt x="217260" y="205394"/>
                    <a:pt x="200398" y="186043"/>
                  </a:cubicBezTo>
                  <a:cubicBezTo>
                    <a:pt x="183536" y="166691"/>
                    <a:pt x="145558" y="166742"/>
                    <a:pt x="125518" y="167869"/>
                  </a:cubicBezTo>
                  <a:cubicBezTo>
                    <a:pt x="105478" y="168995"/>
                    <a:pt x="111782" y="208825"/>
                    <a:pt x="126543" y="208825"/>
                  </a:cubicBezTo>
                  <a:cubicBezTo>
                    <a:pt x="141304" y="208825"/>
                    <a:pt x="156116" y="214507"/>
                    <a:pt x="170876" y="239542"/>
                  </a:cubicBezTo>
                  <a:cubicBezTo>
                    <a:pt x="185637" y="264576"/>
                    <a:pt x="217260" y="258893"/>
                    <a:pt x="217260" y="270259"/>
                  </a:cubicBezTo>
                  <a:cubicBezTo>
                    <a:pt x="217260" y="281624"/>
                    <a:pt x="176258" y="261197"/>
                    <a:pt x="152938" y="256641"/>
                  </a:cubicBezTo>
                  <a:cubicBezTo>
                    <a:pt x="129618" y="252084"/>
                    <a:pt x="92819" y="268006"/>
                    <a:pt x="91742" y="286180"/>
                  </a:cubicBezTo>
                  <a:cubicBezTo>
                    <a:pt x="90666" y="304354"/>
                    <a:pt x="125518" y="302102"/>
                    <a:pt x="148684" y="287358"/>
                  </a:cubicBezTo>
                  <a:cubicBezTo>
                    <a:pt x="171850" y="272614"/>
                    <a:pt x="155039" y="291863"/>
                    <a:pt x="143559" y="303279"/>
                  </a:cubicBezTo>
                  <a:cubicBezTo>
                    <a:pt x="132078" y="314696"/>
                    <a:pt x="170979" y="323757"/>
                    <a:pt x="170979" y="337375"/>
                  </a:cubicBezTo>
                  <a:cubicBezTo>
                    <a:pt x="170979" y="350993"/>
                    <a:pt x="142482" y="346488"/>
                    <a:pt x="139305" y="333945"/>
                  </a:cubicBezTo>
                  <a:cubicBezTo>
                    <a:pt x="136127" y="321402"/>
                    <a:pt x="125620" y="308962"/>
                    <a:pt x="98303" y="311215"/>
                  </a:cubicBezTo>
                  <a:cubicBezTo>
                    <a:pt x="70985" y="313467"/>
                    <a:pt x="78211" y="333945"/>
                    <a:pt x="95125" y="336249"/>
                  </a:cubicBezTo>
                  <a:cubicBezTo>
                    <a:pt x="112038" y="338553"/>
                    <a:pt x="113063" y="352171"/>
                    <a:pt x="94049" y="352171"/>
                  </a:cubicBezTo>
                  <a:cubicBezTo>
                    <a:pt x="75034" y="352171"/>
                    <a:pt x="32238" y="365021"/>
                    <a:pt x="45512" y="378331"/>
                  </a:cubicBezTo>
                  <a:cubicBezTo>
                    <a:pt x="60324" y="393127"/>
                    <a:pt x="114088" y="378331"/>
                    <a:pt x="123621" y="387444"/>
                  </a:cubicBezTo>
                  <a:cubicBezTo>
                    <a:pt x="133154" y="396557"/>
                    <a:pt x="159498" y="399936"/>
                    <a:pt x="165802" y="389697"/>
                  </a:cubicBezTo>
                  <a:cubicBezTo>
                    <a:pt x="172106" y="379458"/>
                    <a:pt x="193223" y="384014"/>
                    <a:pt x="214339" y="384014"/>
                  </a:cubicBezTo>
                  <a:cubicBezTo>
                    <a:pt x="235455" y="384014"/>
                    <a:pt x="240683" y="387444"/>
                    <a:pt x="250215" y="396506"/>
                  </a:cubicBezTo>
                  <a:cubicBezTo>
                    <a:pt x="259749" y="405567"/>
                    <a:pt x="276611" y="402239"/>
                    <a:pt x="288194" y="393127"/>
                  </a:cubicBezTo>
                  <a:cubicBezTo>
                    <a:pt x="299777" y="384014"/>
                    <a:pt x="299828" y="384014"/>
                    <a:pt x="314589" y="384014"/>
                  </a:cubicBezTo>
                  <a:cubicBezTo>
                    <a:pt x="317477" y="384087"/>
                    <a:pt x="320346" y="383528"/>
                    <a:pt x="322994" y="382376"/>
                  </a:cubicBezTo>
                  <a:cubicBezTo>
                    <a:pt x="323567" y="380028"/>
                    <a:pt x="324501" y="377783"/>
                    <a:pt x="325762" y="375720"/>
                  </a:cubicBezTo>
                  <a:cubicBezTo>
                    <a:pt x="326625" y="374317"/>
                    <a:pt x="327639" y="373012"/>
                    <a:pt x="328786" y="371829"/>
                  </a:cubicBezTo>
                  <a:cubicBezTo>
                    <a:pt x="328384" y="368085"/>
                    <a:pt x="327140" y="364480"/>
                    <a:pt x="325147" y="361283"/>
                  </a:cubicBezTo>
                  <a:cubicBezTo>
                    <a:pt x="317767" y="348741"/>
                    <a:pt x="298752" y="370345"/>
                    <a:pt x="296650" y="361283"/>
                  </a:cubicBezTo>
                  <a:cubicBezTo>
                    <a:pt x="294037" y="350020"/>
                    <a:pt x="276611" y="346488"/>
                    <a:pt x="247089" y="351044"/>
                  </a:cubicBezTo>
                  <a:cubicBezTo>
                    <a:pt x="217568" y="355601"/>
                    <a:pt x="230176" y="330566"/>
                    <a:pt x="248114" y="336249"/>
                  </a:cubicBezTo>
                  <a:cubicBezTo>
                    <a:pt x="266053" y="341932"/>
                    <a:pt x="290346" y="339679"/>
                    <a:pt x="310386" y="333945"/>
                  </a:cubicBezTo>
                  <a:cubicBezTo>
                    <a:pt x="330426" y="328211"/>
                    <a:pt x="314589" y="318024"/>
                    <a:pt x="314589" y="308962"/>
                  </a:cubicBezTo>
                  <a:cubicBezTo>
                    <a:pt x="314589" y="299901"/>
                    <a:pt x="339908" y="305532"/>
                    <a:pt x="358871" y="305532"/>
                  </a:cubicBezTo>
                  <a:cubicBezTo>
                    <a:pt x="362942" y="305358"/>
                    <a:pt x="366913" y="304218"/>
                    <a:pt x="370454" y="302204"/>
                  </a:cubicBezTo>
                  <a:cubicBezTo>
                    <a:pt x="373657" y="291731"/>
                    <a:pt x="379437" y="282226"/>
                    <a:pt x="387265" y="274559"/>
                  </a:cubicBezTo>
                  <a:cubicBezTo>
                    <a:pt x="387265" y="273433"/>
                    <a:pt x="387265" y="272358"/>
                    <a:pt x="387265" y="271231"/>
                  </a:cubicBezTo>
                  <a:cubicBezTo>
                    <a:pt x="387226" y="262235"/>
                    <a:pt x="392152" y="253949"/>
                    <a:pt x="400078" y="249678"/>
                  </a:cubicBezTo>
                  <a:lnTo>
                    <a:pt x="405204" y="247272"/>
                  </a:lnTo>
                  <a:cubicBezTo>
                    <a:pt x="397618" y="234934"/>
                    <a:pt x="361946" y="238415"/>
                    <a:pt x="343393" y="238415"/>
                  </a:cubicBezTo>
                  <a:cubicBezTo>
                    <a:pt x="322277" y="238415"/>
                    <a:pt x="357077" y="221367"/>
                    <a:pt x="397157" y="223620"/>
                  </a:cubicBezTo>
                  <a:cubicBezTo>
                    <a:pt x="437237" y="225872"/>
                    <a:pt x="419349" y="206572"/>
                    <a:pt x="426730" y="199763"/>
                  </a:cubicBezTo>
                  <a:cubicBezTo>
                    <a:pt x="433136" y="193824"/>
                    <a:pt x="448307" y="204217"/>
                    <a:pt x="465323" y="204063"/>
                  </a:cubicBezTo>
                  <a:cubicBezTo>
                    <a:pt x="473575" y="197050"/>
                    <a:pt x="481006" y="189626"/>
                    <a:pt x="481673" y="184865"/>
                  </a:cubicBezTo>
                  <a:cubicBezTo>
                    <a:pt x="483108" y="174626"/>
                    <a:pt x="496638" y="166128"/>
                    <a:pt x="506684" y="166589"/>
                  </a:cubicBezTo>
                  <a:cubicBezTo>
                    <a:pt x="506325" y="170019"/>
                    <a:pt x="508888" y="168688"/>
                    <a:pt x="514321" y="162493"/>
                  </a:cubicBezTo>
                  <a:cubicBezTo>
                    <a:pt x="520093" y="158685"/>
                    <a:pt x="527236" y="157565"/>
                    <a:pt x="533899" y="159421"/>
                  </a:cubicBezTo>
                  <a:cubicBezTo>
                    <a:pt x="543483" y="153483"/>
                    <a:pt x="554759" y="146367"/>
                    <a:pt x="568085" y="138329"/>
                  </a:cubicBezTo>
                  <a:cubicBezTo>
                    <a:pt x="611342" y="112168"/>
                    <a:pt x="644964" y="116725"/>
                    <a:pt x="647168" y="101929"/>
                  </a:cubicBezTo>
                  <a:cubicBezTo>
                    <a:pt x="649371" y="87134"/>
                    <a:pt x="587048" y="101929"/>
                    <a:pt x="576490" y="97373"/>
                  </a:cubicBezTo>
                  <a:cubicBezTo>
                    <a:pt x="565932" y="92817"/>
                    <a:pt x="619747" y="80325"/>
                    <a:pt x="632407" y="83755"/>
                  </a:cubicBezTo>
                  <a:cubicBezTo>
                    <a:pt x="645066" y="87185"/>
                    <a:pt x="661980" y="83755"/>
                    <a:pt x="705237" y="60973"/>
                  </a:cubicBezTo>
                  <a:cubicBezTo>
                    <a:pt x="748494" y="38191"/>
                    <a:pt x="728967" y="32970"/>
                    <a:pt x="711029" y="36400"/>
                  </a:cubicBezTo>
                  <a:close/>
                </a:path>
              </a:pathLst>
            </a:custGeom>
            <a:grpFill/>
            <a:ln w="3841" cap="flat">
              <a:solidFill>
                <a:srgbClr val="FFFFFF"/>
              </a:solidFill>
              <a:prstDash val="solid"/>
              <a:miter/>
            </a:ln>
          </p:spPr>
          <p:txBody>
            <a:bodyPr rtlCol="0" anchor="ctr"/>
            <a:lstStyle/>
            <a:p>
              <a:endParaRPr lang="en-US" sz="1350"/>
            </a:p>
          </p:txBody>
        </p:sp>
        <p:sp>
          <p:nvSpPr>
            <p:cNvPr id="470" name="Freeform 469">
              <a:extLst>
                <a:ext uri="{FF2B5EF4-FFF2-40B4-BE49-F238E27FC236}">
                  <a16:creationId xmlns:a16="http://schemas.microsoft.com/office/drawing/2014/main" id="{112F4499-29B4-1F4D-8B4F-4B0972B6B9F7}"/>
                </a:ext>
              </a:extLst>
            </p:cNvPr>
            <p:cNvSpPr/>
            <p:nvPr/>
          </p:nvSpPr>
          <p:spPr>
            <a:xfrm>
              <a:off x="2850931" y="2812341"/>
              <a:ext cx="41002" cy="30717"/>
            </a:xfrm>
            <a:custGeom>
              <a:avLst/>
              <a:gdLst>
                <a:gd name="connsiteX0" fmla="*/ 4318 w 41002"/>
                <a:gd name="connsiteY0" fmla="*/ 30431 h 30717"/>
                <a:gd name="connsiteX1" fmla="*/ 44398 w 41002"/>
                <a:gd name="connsiteY1" fmla="*/ 2017 h 30717"/>
                <a:gd name="connsiteX2" fmla="*/ 4318 w 41002"/>
                <a:gd name="connsiteY2" fmla="*/ 30431 h 30717"/>
              </a:gdLst>
              <a:ahLst/>
              <a:cxnLst>
                <a:cxn ang="0">
                  <a:pos x="connsiteX0" y="connsiteY0"/>
                </a:cxn>
                <a:cxn ang="0">
                  <a:pos x="connsiteX1" y="connsiteY1"/>
                </a:cxn>
                <a:cxn ang="0">
                  <a:pos x="connsiteX2" y="connsiteY2"/>
                </a:cxn>
              </a:cxnLst>
              <a:rect l="l" t="t" r="r" b="b"/>
              <a:pathLst>
                <a:path w="41002" h="30717">
                  <a:moveTo>
                    <a:pt x="4318" y="30431"/>
                  </a:moveTo>
                  <a:cubicBezTo>
                    <a:pt x="21180" y="41847"/>
                    <a:pt x="46499" y="11079"/>
                    <a:pt x="44398" y="2017"/>
                  </a:cubicBezTo>
                  <a:cubicBezTo>
                    <a:pt x="42297" y="-7044"/>
                    <a:pt x="-16080" y="16557"/>
                    <a:pt x="4318" y="30431"/>
                  </a:cubicBezTo>
                  <a:close/>
                </a:path>
              </a:pathLst>
            </a:custGeom>
            <a:grpFill/>
            <a:ln w="3841" cap="flat">
              <a:solidFill>
                <a:srgbClr val="FFFFFF"/>
              </a:solidFill>
              <a:prstDash val="solid"/>
              <a:miter/>
            </a:ln>
          </p:spPr>
          <p:txBody>
            <a:bodyPr rtlCol="0" anchor="ctr"/>
            <a:lstStyle/>
            <a:p>
              <a:endParaRPr lang="en-US" sz="1350"/>
            </a:p>
          </p:txBody>
        </p:sp>
        <p:sp>
          <p:nvSpPr>
            <p:cNvPr id="471" name="Freeform 470">
              <a:extLst>
                <a:ext uri="{FF2B5EF4-FFF2-40B4-BE49-F238E27FC236}">
                  <a16:creationId xmlns:a16="http://schemas.microsoft.com/office/drawing/2014/main" id="{97B49586-906D-D74E-BC9B-723AFF0B0F16}"/>
                </a:ext>
              </a:extLst>
            </p:cNvPr>
            <p:cNvSpPr/>
            <p:nvPr/>
          </p:nvSpPr>
          <p:spPr>
            <a:xfrm>
              <a:off x="2938217" y="2839155"/>
              <a:ext cx="20501" cy="25598"/>
            </a:xfrm>
            <a:custGeom>
              <a:avLst/>
              <a:gdLst>
                <a:gd name="connsiteX0" fmla="*/ 9851 w 20501"/>
                <a:gd name="connsiteY0" fmla="*/ 28497 h 25597"/>
                <a:gd name="connsiteX1" fmla="*/ 13029 w 20501"/>
                <a:gd name="connsiteY1" fmla="*/ 33 h 25597"/>
                <a:gd name="connsiteX2" fmla="*/ 9851 w 20501"/>
                <a:gd name="connsiteY2" fmla="*/ 28497 h 25597"/>
              </a:gdLst>
              <a:ahLst/>
              <a:cxnLst>
                <a:cxn ang="0">
                  <a:pos x="connsiteX0" y="connsiteY0"/>
                </a:cxn>
                <a:cxn ang="0">
                  <a:pos x="connsiteX1" y="connsiteY1"/>
                </a:cxn>
                <a:cxn ang="0">
                  <a:pos x="connsiteX2" y="connsiteY2"/>
                </a:cxn>
              </a:cxnLst>
              <a:rect l="l" t="t" r="r" b="b"/>
              <a:pathLst>
                <a:path w="20501" h="25597">
                  <a:moveTo>
                    <a:pt x="9851" y="28497"/>
                  </a:moveTo>
                  <a:cubicBezTo>
                    <a:pt x="17232" y="27371"/>
                    <a:pt x="32044" y="-1094"/>
                    <a:pt x="13029" y="33"/>
                  </a:cubicBezTo>
                  <a:cubicBezTo>
                    <a:pt x="-5986" y="1159"/>
                    <a:pt x="-1629" y="30238"/>
                    <a:pt x="9851" y="28497"/>
                  </a:cubicBezTo>
                  <a:close/>
                </a:path>
              </a:pathLst>
            </a:custGeom>
            <a:grpFill/>
            <a:ln w="3841" cap="flat">
              <a:solidFill>
                <a:srgbClr val="FFFFFF"/>
              </a:solidFill>
              <a:prstDash val="solid"/>
              <a:miter/>
            </a:ln>
          </p:spPr>
          <p:txBody>
            <a:bodyPr rtlCol="0" anchor="ctr"/>
            <a:lstStyle/>
            <a:p>
              <a:endParaRPr lang="en-US" sz="1350"/>
            </a:p>
          </p:txBody>
        </p:sp>
        <p:sp>
          <p:nvSpPr>
            <p:cNvPr id="472" name="Freeform 471">
              <a:extLst>
                <a:ext uri="{FF2B5EF4-FFF2-40B4-BE49-F238E27FC236}">
                  <a16:creationId xmlns:a16="http://schemas.microsoft.com/office/drawing/2014/main" id="{A96E7D7E-1028-4B49-9E14-10C345AFE6A5}"/>
                </a:ext>
              </a:extLst>
            </p:cNvPr>
            <p:cNvSpPr/>
            <p:nvPr/>
          </p:nvSpPr>
          <p:spPr>
            <a:xfrm>
              <a:off x="2769563" y="2691992"/>
              <a:ext cx="158883" cy="107510"/>
            </a:xfrm>
            <a:custGeom>
              <a:avLst/>
              <a:gdLst>
                <a:gd name="connsiteX0" fmla="*/ 161643 w 158883"/>
                <a:gd name="connsiteY0" fmla="*/ 88066 h 107509"/>
                <a:gd name="connsiteX1" fmla="*/ 128944 w 158883"/>
                <a:gd name="connsiteY1" fmla="*/ 59653 h 107509"/>
                <a:gd name="connsiteX2" fmla="*/ 82509 w 158883"/>
                <a:gd name="connsiteY2" fmla="*/ 30062 h 107509"/>
                <a:gd name="connsiteX3" fmla="*/ 52987 w 158883"/>
                <a:gd name="connsiteY3" fmla="*/ 6205 h 107509"/>
                <a:gd name="connsiteX4" fmla="*/ 26592 w 158883"/>
                <a:gd name="connsiteY4" fmla="*/ 23253 h 107509"/>
                <a:gd name="connsiteX5" fmla="*/ 20288 w 158883"/>
                <a:gd name="connsiteY5" fmla="*/ 58475 h 107509"/>
                <a:gd name="connsiteX6" fmla="*/ 248 w 158883"/>
                <a:gd name="connsiteY6" fmla="*/ 92622 h 107509"/>
                <a:gd name="connsiteX7" fmla="*/ 29770 w 158883"/>
                <a:gd name="connsiteY7" fmla="*/ 91496 h 107509"/>
                <a:gd name="connsiteX8" fmla="*/ 42429 w 158883"/>
                <a:gd name="connsiteY8" fmla="*/ 111974 h 107509"/>
                <a:gd name="connsiteX9" fmla="*/ 82509 w 158883"/>
                <a:gd name="connsiteY9" fmla="*/ 88066 h 107509"/>
                <a:gd name="connsiteX10" fmla="*/ 113260 w 158883"/>
                <a:gd name="connsiteY10" fmla="*/ 86940 h 107509"/>
                <a:gd name="connsiteX11" fmla="*/ 161643 w 158883"/>
                <a:gd name="connsiteY11" fmla="*/ 88066 h 10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883" h="107509">
                  <a:moveTo>
                    <a:pt x="161643" y="88066"/>
                  </a:moveTo>
                  <a:cubicBezTo>
                    <a:pt x="163744" y="76701"/>
                    <a:pt x="126842" y="72144"/>
                    <a:pt x="128944" y="59653"/>
                  </a:cubicBezTo>
                  <a:cubicBezTo>
                    <a:pt x="131045" y="47161"/>
                    <a:pt x="94143" y="36871"/>
                    <a:pt x="82509" y="30062"/>
                  </a:cubicBezTo>
                  <a:cubicBezTo>
                    <a:pt x="70874" y="23253"/>
                    <a:pt x="52987" y="19823"/>
                    <a:pt x="52987" y="6205"/>
                  </a:cubicBezTo>
                  <a:cubicBezTo>
                    <a:pt x="52987" y="-7413"/>
                    <a:pt x="27668" y="2775"/>
                    <a:pt x="26592" y="23253"/>
                  </a:cubicBezTo>
                  <a:cubicBezTo>
                    <a:pt x="25516" y="43731"/>
                    <a:pt x="15009" y="39175"/>
                    <a:pt x="20288" y="58475"/>
                  </a:cubicBezTo>
                  <a:cubicBezTo>
                    <a:pt x="25567" y="77776"/>
                    <a:pt x="-2930" y="82383"/>
                    <a:pt x="248" y="92622"/>
                  </a:cubicBezTo>
                  <a:cubicBezTo>
                    <a:pt x="3426" y="102861"/>
                    <a:pt x="17110" y="91496"/>
                    <a:pt x="29770" y="91496"/>
                  </a:cubicBezTo>
                  <a:cubicBezTo>
                    <a:pt x="42429" y="91496"/>
                    <a:pt x="26336" y="110541"/>
                    <a:pt x="42429" y="111974"/>
                  </a:cubicBezTo>
                  <a:cubicBezTo>
                    <a:pt x="55088" y="113100"/>
                    <a:pt x="77230" y="97179"/>
                    <a:pt x="82509" y="88066"/>
                  </a:cubicBezTo>
                  <a:cubicBezTo>
                    <a:pt x="87788" y="78953"/>
                    <a:pt x="98346" y="75574"/>
                    <a:pt x="113260" y="86940"/>
                  </a:cubicBezTo>
                  <a:cubicBezTo>
                    <a:pt x="128175" y="98305"/>
                    <a:pt x="159541" y="99585"/>
                    <a:pt x="161643" y="88066"/>
                  </a:cubicBezTo>
                  <a:close/>
                </a:path>
              </a:pathLst>
            </a:custGeom>
            <a:grpFill/>
            <a:ln w="3841" cap="flat">
              <a:solidFill>
                <a:srgbClr val="FFFFFF"/>
              </a:solidFill>
              <a:prstDash val="solid"/>
              <a:miter/>
            </a:ln>
          </p:spPr>
          <p:txBody>
            <a:bodyPr rtlCol="0" anchor="ctr"/>
            <a:lstStyle/>
            <a:p>
              <a:endParaRPr lang="en-US" sz="1350"/>
            </a:p>
          </p:txBody>
        </p:sp>
        <p:sp>
          <p:nvSpPr>
            <p:cNvPr id="473" name="Freeform 472">
              <a:extLst>
                <a:ext uri="{FF2B5EF4-FFF2-40B4-BE49-F238E27FC236}">
                  <a16:creationId xmlns:a16="http://schemas.microsoft.com/office/drawing/2014/main" id="{38B64964-24C8-AA4E-BEB1-8CAF4D7CC8FF}"/>
                </a:ext>
              </a:extLst>
            </p:cNvPr>
            <p:cNvSpPr/>
            <p:nvPr/>
          </p:nvSpPr>
          <p:spPr>
            <a:xfrm>
              <a:off x="1848679" y="2285325"/>
              <a:ext cx="246013" cy="174063"/>
            </a:xfrm>
            <a:custGeom>
              <a:avLst/>
              <a:gdLst>
                <a:gd name="connsiteX0" fmla="*/ 217484 w 246012"/>
                <a:gd name="connsiteY0" fmla="*/ 27270 h 174063"/>
                <a:gd name="connsiteX1" fmla="*/ 168999 w 246012"/>
                <a:gd name="connsiteY1" fmla="*/ 21588 h 174063"/>
                <a:gd name="connsiteX2" fmla="*/ 154187 w 246012"/>
                <a:gd name="connsiteY2" fmla="*/ 15905 h 174063"/>
                <a:gd name="connsiteX3" fmla="*/ 106727 w 246012"/>
                <a:gd name="connsiteY3" fmla="*/ 1110 h 174063"/>
                <a:gd name="connsiteX4" fmla="*/ 66596 w 246012"/>
                <a:gd name="connsiteY4" fmla="*/ 6690 h 174063"/>
                <a:gd name="connsiteX5" fmla="*/ 63419 w 246012"/>
                <a:gd name="connsiteY5" fmla="*/ 21588 h 174063"/>
                <a:gd name="connsiteX6" fmla="*/ 44404 w 246012"/>
                <a:gd name="connsiteY6" fmla="*/ 33209 h 174063"/>
                <a:gd name="connsiteX7" fmla="*/ 43584 w 246012"/>
                <a:gd name="connsiteY7" fmla="*/ 33926 h 174063"/>
                <a:gd name="connsiteX8" fmla="*/ 42969 w 246012"/>
                <a:gd name="connsiteY8" fmla="*/ 38277 h 174063"/>
                <a:gd name="connsiteX9" fmla="*/ 25492 w 246012"/>
                <a:gd name="connsiteY9" fmla="*/ 76161 h 174063"/>
                <a:gd name="connsiteX10" fmla="*/ 4427 w 246012"/>
                <a:gd name="connsiteY10" fmla="*/ 114865 h 174063"/>
                <a:gd name="connsiteX11" fmla="*/ 33948 w 246012"/>
                <a:gd name="connsiteY11" fmla="*/ 136469 h 174063"/>
                <a:gd name="connsiteX12" fmla="*/ 67724 w 246012"/>
                <a:gd name="connsiteY12" fmla="*/ 177425 h 174063"/>
                <a:gd name="connsiteX13" fmla="*/ 83510 w 246012"/>
                <a:gd name="connsiteY13" fmla="*/ 166009 h 174063"/>
                <a:gd name="connsiteX14" fmla="*/ 106727 w 246012"/>
                <a:gd name="connsiteY14" fmla="*/ 159200 h 174063"/>
                <a:gd name="connsiteX15" fmla="*/ 129945 w 246012"/>
                <a:gd name="connsiteY15" fmla="*/ 139848 h 174063"/>
                <a:gd name="connsiteX16" fmla="*/ 152086 w 246012"/>
                <a:gd name="connsiteY16" fmla="*/ 114865 h 174063"/>
                <a:gd name="connsiteX17" fmla="*/ 171101 w 246012"/>
                <a:gd name="connsiteY17" fmla="*/ 89831 h 174063"/>
                <a:gd name="connsiteX18" fmla="*/ 247057 w 246012"/>
                <a:gd name="connsiteY18" fmla="*/ 55683 h 174063"/>
                <a:gd name="connsiteX19" fmla="*/ 217484 w 246012"/>
                <a:gd name="connsiteY19" fmla="*/ 27270 h 17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012" h="174063">
                  <a:moveTo>
                    <a:pt x="217484" y="27270"/>
                  </a:moveTo>
                  <a:cubicBezTo>
                    <a:pt x="198521" y="14779"/>
                    <a:pt x="183760" y="11349"/>
                    <a:pt x="168999" y="21588"/>
                  </a:cubicBezTo>
                  <a:cubicBezTo>
                    <a:pt x="154238" y="31827"/>
                    <a:pt x="165822" y="10222"/>
                    <a:pt x="154187" y="15905"/>
                  </a:cubicBezTo>
                  <a:cubicBezTo>
                    <a:pt x="142553" y="21588"/>
                    <a:pt x="110930" y="6792"/>
                    <a:pt x="106727" y="1110"/>
                  </a:cubicBezTo>
                  <a:cubicBezTo>
                    <a:pt x="104370" y="-2116"/>
                    <a:pt x="85252" y="2287"/>
                    <a:pt x="66596" y="6690"/>
                  </a:cubicBezTo>
                  <a:cubicBezTo>
                    <a:pt x="67109" y="11865"/>
                    <a:pt x="65998" y="17071"/>
                    <a:pt x="63419" y="21588"/>
                  </a:cubicBezTo>
                  <a:cubicBezTo>
                    <a:pt x="59302" y="28272"/>
                    <a:pt x="52236" y="32590"/>
                    <a:pt x="44404" y="33209"/>
                  </a:cubicBezTo>
                  <a:cubicBezTo>
                    <a:pt x="44148" y="34745"/>
                    <a:pt x="43481" y="36588"/>
                    <a:pt x="43584" y="33926"/>
                  </a:cubicBezTo>
                  <a:cubicBezTo>
                    <a:pt x="43509" y="35391"/>
                    <a:pt x="43303" y="36848"/>
                    <a:pt x="42969" y="38277"/>
                  </a:cubicBezTo>
                  <a:cubicBezTo>
                    <a:pt x="49939" y="46929"/>
                    <a:pt x="19341" y="70632"/>
                    <a:pt x="25492" y="76161"/>
                  </a:cubicBezTo>
                  <a:cubicBezTo>
                    <a:pt x="31642" y="81691"/>
                    <a:pt x="19188" y="96639"/>
                    <a:pt x="4427" y="114865"/>
                  </a:cubicBezTo>
                  <a:cubicBezTo>
                    <a:pt x="-10334" y="133090"/>
                    <a:pt x="14985" y="131913"/>
                    <a:pt x="33948" y="136469"/>
                  </a:cubicBezTo>
                  <a:cubicBezTo>
                    <a:pt x="52912" y="141026"/>
                    <a:pt x="55013" y="177425"/>
                    <a:pt x="67724" y="177425"/>
                  </a:cubicBezTo>
                  <a:cubicBezTo>
                    <a:pt x="76129" y="177425"/>
                    <a:pt x="69825" y="166009"/>
                    <a:pt x="83510" y="166009"/>
                  </a:cubicBezTo>
                  <a:cubicBezTo>
                    <a:pt x="97194" y="166009"/>
                    <a:pt x="94068" y="158074"/>
                    <a:pt x="106727" y="159200"/>
                  </a:cubicBezTo>
                  <a:cubicBezTo>
                    <a:pt x="119387" y="160326"/>
                    <a:pt x="129945" y="155770"/>
                    <a:pt x="129945" y="139848"/>
                  </a:cubicBezTo>
                  <a:cubicBezTo>
                    <a:pt x="129945" y="123926"/>
                    <a:pt x="139426" y="118244"/>
                    <a:pt x="152086" y="114865"/>
                  </a:cubicBezTo>
                  <a:cubicBezTo>
                    <a:pt x="164745" y="111486"/>
                    <a:pt x="153162" y="94387"/>
                    <a:pt x="171101" y="89831"/>
                  </a:cubicBezTo>
                  <a:cubicBezTo>
                    <a:pt x="189039" y="85274"/>
                    <a:pt x="238600" y="62544"/>
                    <a:pt x="247057" y="55683"/>
                  </a:cubicBezTo>
                  <a:cubicBezTo>
                    <a:pt x="255514" y="48823"/>
                    <a:pt x="236499" y="39762"/>
                    <a:pt x="217484" y="27270"/>
                  </a:cubicBezTo>
                  <a:close/>
                </a:path>
              </a:pathLst>
            </a:custGeom>
            <a:grpFill/>
            <a:ln w="3841" cap="flat">
              <a:solidFill>
                <a:srgbClr val="FFFFFF"/>
              </a:solidFill>
              <a:prstDash val="solid"/>
              <a:miter/>
            </a:ln>
          </p:spPr>
          <p:txBody>
            <a:bodyPr rtlCol="0" anchor="ctr"/>
            <a:lstStyle/>
            <a:p>
              <a:endParaRPr lang="en-US" sz="1350"/>
            </a:p>
          </p:txBody>
        </p:sp>
        <p:sp>
          <p:nvSpPr>
            <p:cNvPr id="474" name="Freeform 473">
              <a:extLst>
                <a:ext uri="{FF2B5EF4-FFF2-40B4-BE49-F238E27FC236}">
                  <a16:creationId xmlns:a16="http://schemas.microsoft.com/office/drawing/2014/main" id="{1C42F26E-B0ED-0947-B7A5-69A33CA9A317}"/>
                </a:ext>
              </a:extLst>
            </p:cNvPr>
            <p:cNvSpPr/>
            <p:nvPr/>
          </p:nvSpPr>
          <p:spPr>
            <a:xfrm>
              <a:off x="2358944" y="2166528"/>
              <a:ext cx="169134" cy="97271"/>
            </a:xfrm>
            <a:custGeom>
              <a:avLst/>
              <a:gdLst>
                <a:gd name="connsiteX0" fmla="*/ 138664 w 169133"/>
                <a:gd name="connsiteY0" fmla="*/ 11834 h 97270"/>
                <a:gd name="connsiteX1" fmla="*/ 94382 w 169133"/>
                <a:gd name="connsiteY1" fmla="*/ 1595 h 97270"/>
                <a:gd name="connsiteX2" fmla="*/ 101762 w 169133"/>
                <a:gd name="connsiteY2" fmla="*/ 31186 h 97270"/>
                <a:gd name="connsiteX3" fmla="*/ 74342 w 169133"/>
                <a:gd name="connsiteY3" fmla="*/ 23199 h 97270"/>
                <a:gd name="connsiteX4" fmla="*/ 65885 w 169133"/>
                <a:gd name="connsiteY4" fmla="*/ 41425 h 97270"/>
                <a:gd name="connsiteX5" fmla="*/ 51124 w 169133"/>
                <a:gd name="connsiteY5" fmla="*/ 42551 h 97270"/>
                <a:gd name="connsiteX6" fmla="*/ 12121 w 169133"/>
                <a:gd name="connsiteY6" fmla="*/ 3899 h 97270"/>
                <a:gd name="connsiteX7" fmla="*/ 8943 w 169133"/>
                <a:gd name="connsiteY7" fmla="*/ 35742 h 97270"/>
                <a:gd name="connsiteX8" fmla="*/ 46922 w 169133"/>
                <a:gd name="connsiteY8" fmla="*/ 64155 h 97270"/>
                <a:gd name="connsiteX9" fmla="*/ 103863 w 169133"/>
                <a:gd name="connsiteY9" fmla="*/ 63029 h 97270"/>
                <a:gd name="connsiteX10" fmla="*/ 98738 w 169133"/>
                <a:gd name="connsiteY10" fmla="*/ 94872 h 97270"/>
                <a:gd name="connsiteX11" fmla="*/ 148351 w 169133"/>
                <a:gd name="connsiteY11" fmla="*/ 97125 h 97270"/>
                <a:gd name="connsiteX12" fmla="*/ 168390 w 169133"/>
                <a:gd name="connsiteY12" fmla="*/ 76647 h 97270"/>
                <a:gd name="connsiteX13" fmla="*/ 166289 w 169133"/>
                <a:gd name="connsiteY13" fmla="*/ 50486 h 97270"/>
                <a:gd name="connsiteX14" fmla="*/ 138664 w 169133"/>
                <a:gd name="connsiteY14" fmla="*/ 11834 h 9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133" h="97270">
                  <a:moveTo>
                    <a:pt x="138664" y="11834"/>
                  </a:moveTo>
                  <a:cubicBezTo>
                    <a:pt x="137639" y="23199"/>
                    <a:pt x="113396" y="9581"/>
                    <a:pt x="94382" y="1595"/>
                  </a:cubicBezTo>
                  <a:cubicBezTo>
                    <a:pt x="75367" y="-6391"/>
                    <a:pt x="87001" y="17517"/>
                    <a:pt x="101762" y="31186"/>
                  </a:cubicBezTo>
                  <a:cubicBezTo>
                    <a:pt x="116523" y="44855"/>
                    <a:pt x="94382" y="37995"/>
                    <a:pt x="74342" y="23199"/>
                  </a:cubicBezTo>
                  <a:cubicBezTo>
                    <a:pt x="54302" y="8404"/>
                    <a:pt x="56403" y="33438"/>
                    <a:pt x="65885" y="41425"/>
                  </a:cubicBezTo>
                  <a:cubicBezTo>
                    <a:pt x="75367" y="49411"/>
                    <a:pt x="63784" y="60725"/>
                    <a:pt x="51124" y="42551"/>
                  </a:cubicBezTo>
                  <a:cubicBezTo>
                    <a:pt x="38465" y="24377"/>
                    <a:pt x="32161" y="5025"/>
                    <a:pt x="12121" y="3899"/>
                  </a:cubicBezTo>
                  <a:cubicBezTo>
                    <a:pt x="-7919" y="2772"/>
                    <a:pt x="1204" y="24889"/>
                    <a:pt x="8943" y="35742"/>
                  </a:cubicBezTo>
                  <a:cubicBezTo>
                    <a:pt x="19501" y="50537"/>
                    <a:pt x="30059" y="53916"/>
                    <a:pt x="46922" y="64155"/>
                  </a:cubicBezTo>
                  <a:cubicBezTo>
                    <a:pt x="63784" y="74394"/>
                    <a:pt x="91204" y="59599"/>
                    <a:pt x="103863" y="63029"/>
                  </a:cubicBezTo>
                  <a:cubicBezTo>
                    <a:pt x="116523" y="66459"/>
                    <a:pt x="90179" y="83507"/>
                    <a:pt x="98738" y="94872"/>
                  </a:cubicBezTo>
                  <a:cubicBezTo>
                    <a:pt x="107297" y="106238"/>
                    <a:pt x="130412" y="98302"/>
                    <a:pt x="148351" y="97125"/>
                  </a:cubicBezTo>
                  <a:cubicBezTo>
                    <a:pt x="166289" y="95947"/>
                    <a:pt x="157832" y="84633"/>
                    <a:pt x="168390" y="76647"/>
                  </a:cubicBezTo>
                  <a:cubicBezTo>
                    <a:pt x="178949" y="68660"/>
                    <a:pt x="157832" y="69787"/>
                    <a:pt x="166289" y="50486"/>
                  </a:cubicBezTo>
                  <a:cubicBezTo>
                    <a:pt x="174746" y="31186"/>
                    <a:pt x="139740" y="469"/>
                    <a:pt x="138664" y="11834"/>
                  </a:cubicBezTo>
                  <a:close/>
                </a:path>
              </a:pathLst>
            </a:custGeom>
            <a:grpFill/>
            <a:ln w="3841" cap="flat">
              <a:solidFill>
                <a:srgbClr val="FFFFFF"/>
              </a:solidFill>
              <a:prstDash val="solid"/>
              <a:miter/>
            </a:ln>
          </p:spPr>
          <p:txBody>
            <a:bodyPr rtlCol="0" anchor="ctr"/>
            <a:lstStyle/>
            <a:p>
              <a:endParaRPr lang="en-US" sz="1350"/>
            </a:p>
          </p:txBody>
        </p:sp>
        <p:sp>
          <p:nvSpPr>
            <p:cNvPr id="475" name="Freeform 474">
              <a:extLst>
                <a:ext uri="{FF2B5EF4-FFF2-40B4-BE49-F238E27FC236}">
                  <a16:creationId xmlns:a16="http://schemas.microsoft.com/office/drawing/2014/main" id="{3B2525CB-88E8-CD40-B229-5785DFB2DD7F}"/>
                </a:ext>
              </a:extLst>
            </p:cNvPr>
            <p:cNvSpPr/>
            <p:nvPr/>
          </p:nvSpPr>
          <p:spPr>
            <a:xfrm>
              <a:off x="1787007" y="3263630"/>
              <a:ext cx="128132" cy="81912"/>
            </a:xfrm>
            <a:custGeom>
              <a:avLst/>
              <a:gdLst>
                <a:gd name="connsiteX0" fmla="*/ 113353 w 128131"/>
                <a:gd name="connsiteY0" fmla="*/ 61859 h 81912"/>
                <a:gd name="connsiteX1" fmla="*/ 85933 w 128131"/>
                <a:gd name="connsiteY1" fmla="*/ 48190 h 81912"/>
                <a:gd name="connsiteX2" fmla="*/ 57949 w 128131"/>
                <a:gd name="connsiteY2" fmla="*/ 14658 h 81912"/>
                <a:gd name="connsiteX3" fmla="*/ 26839 w 128131"/>
                <a:gd name="connsiteY3" fmla="*/ 7234 h 81912"/>
                <a:gd name="connsiteX4" fmla="*/ 2033 w 128131"/>
                <a:gd name="connsiteY4" fmla="*/ 3292 h 81912"/>
                <a:gd name="connsiteX5" fmla="*/ 9464 w 128131"/>
                <a:gd name="connsiteY5" fmla="*/ 15221 h 81912"/>
                <a:gd name="connsiteX6" fmla="*/ 20535 w 128131"/>
                <a:gd name="connsiteY6" fmla="*/ 23156 h 81912"/>
                <a:gd name="connsiteX7" fmla="*/ 36885 w 128131"/>
                <a:gd name="connsiteY7" fmla="*/ 36825 h 81912"/>
                <a:gd name="connsiteX8" fmla="*/ 52260 w 128131"/>
                <a:gd name="connsiteY8" fmla="*/ 48088 h 81912"/>
                <a:gd name="connsiteX9" fmla="*/ 91366 w 128131"/>
                <a:gd name="connsiteY9" fmla="*/ 83003 h 81912"/>
                <a:gd name="connsiteX10" fmla="*/ 125757 w 128131"/>
                <a:gd name="connsiteY10" fmla="*/ 82696 h 81912"/>
                <a:gd name="connsiteX11" fmla="*/ 128268 w 128131"/>
                <a:gd name="connsiteY11" fmla="*/ 72098 h 81912"/>
                <a:gd name="connsiteX12" fmla="*/ 113353 w 128131"/>
                <a:gd name="connsiteY12" fmla="*/ 61859 h 8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31" h="81912">
                  <a:moveTo>
                    <a:pt x="113353" y="61859"/>
                  </a:moveTo>
                  <a:cubicBezTo>
                    <a:pt x="106486" y="53873"/>
                    <a:pt x="88547" y="55562"/>
                    <a:pt x="85933" y="48190"/>
                  </a:cubicBezTo>
                  <a:cubicBezTo>
                    <a:pt x="83319" y="40818"/>
                    <a:pt x="66919" y="14094"/>
                    <a:pt x="57949" y="14658"/>
                  </a:cubicBezTo>
                  <a:cubicBezTo>
                    <a:pt x="48980" y="15221"/>
                    <a:pt x="37448" y="15784"/>
                    <a:pt x="26839" y="7234"/>
                  </a:cubicBezTo>
                  <a:cubicBezTo>
                    <a:pt x="16230" y="-1315"/>
                    <a:pt x="9464" y="-1827"/>
                    <a:pt x="2033" y="3292"/>
                  </a:cubicBezTo>
                  <a:cubicBezTo>
                    <a:pt x="-5399" y="8412"/>
                    <a:pt x="9977" y="9538"/>
                    <a:pt x="9464" y="15221"/>
                  </a:cubicBezTo>
                  <a:cubicBezTo>
                    <a:pt x="8952" y="20903"/>
                    <a:pt x="14180" y="24333"/>
                    <a:pt x="20535" y="23156"/>
                  </a:cubicBezTo>
                  <a:cubicBezTo>
                    <a:pt x="26890" y="21978"/>
                    <a:pt x="30529" y="36262"/>
                    <a:pt x="36885" y="36825"/>
                  </a:cubicBezTo>
                  <a:cubicBezTo>
                    <a:pt x="43240" y="37388"/>
                    <a:pt x="45239" y="47474"/>
                    <a:pt x="52260" y="48088"/>
                  </a:cubicBezTo>
                  <a:cubicBezTo>
                    <a:pt x="74504" y="49675"/>
                    <a:pt x="85780" y="64726"/>
                    <a:pt x="91366" y="83003"/>
                  </a:cubicBezTo>
                  <a:cubicBezTo>
                    <a:pt x="104436" y="84641"/>
                    <a:pt x="115814" y="85665"/>
                    <a:pt x="125757" y="82696"/>
                  </a:cubicBezTo>
                  <a:cubicBezTo>
                    <a:pt x="125848" y="79027"/>
                    <a:pt x="126703" y="75418"/>
                    <a:pt x="128268" y="72098"/>
                  </a:cubicBezTo>
                  <a:cubicBezTo>
                    <a:pt x="132009" y="64675"/>
                    <a:pt x="120426" y="69795"/>
                    <a:pt x="113353" y="61859"/>
                  </a:cubicBezTo>
                  <a:close/>
                </a:path>
              </a:pathLst>
            </a:custGeom>
            <a:grpFill/>
            <a:ln w="3841" cap="flat">
              <a:solidFill>
                <a:srgbClr val="FFFFFF"/>
              </a:solidFill>
              <a:prstDash val="solid"/>
              <a:miter/>
            </a:ln>
          </p:spPr>
          <p:txBody>
            <a:bodyPr rtlCol="0" anchor="ctr"/>
            <a:lstStyle/>
            <a:p>
              <a:endParaRPr lang="en-US" sz="1350"/>
            </a:p>
          </p:txBody>
        </p:sp>
        <p:sp>
          <p:nvSpPr>
            <p:cNvPr id="476" name="Freeform 475">
              <a:extLst>
                <a:ext uri="{FF2B5EF4-FFF2-40B4-BE49-F238E27FC236}">
                  <a16:creationId xmlns:a16="http://schemas.microsoft.com/office/drawing/2014/main" id="{CE86941E-AFE3-3D4A-AE40-4C71A8AA6491}"/>
                </a:ext>
              </a:extLst>
            </p:cNvPr>
            <p:cNvSpPr/>
            <p:nvPr/>
          </p:nvSpPr>
          <p:spPr>
            <a:xfrm>
              <a:off x="2007929" y="2207217"/>
              <a:ext cx="35877" cy="25598"/>
            </a:xfrm>
            <a:custGeom>
              <a:avLst/>
              <a:gdLst>
                <a:gd name="connsiteX0" fmla="*/ 1292 w 35876"/>
                <a:gd name="connsiteY0" fmla="*/ 28023 h 25597"/>
                <a:gd name="connsiteX1" fmla="*/ 38194 w 35876"/>
                <a:gd name="connsiteY1" fmla="*/ 1862 h 25597"/>
                <a:gd name="connsiteX2" fmla="*/ 1292 w 35876"/>
                <a:gd name="connsiteY2" fmla="*/ 28023 h 25597"/>
              </a:gdLst>
              <a:ahLst/>
              <a:cxnLst>
                <a:cxn ang="0">
                  <a:pos x="connsiteX0" y="connsiteY0"/>
                </a:cxn>
                <a:cxn ang="0">
                  <a:pos x="connsiteX1" y="connsiteY1"/>
                </a:cxn>
                <a:cxn ang="0">
                  <a:pos x="connsiteX2" y="connsiteY2"/>
                </a:cxn>
              </a:cxnLst>
              <a:rect l="l" t="t" r="r" b="b"/>
              <a:pathLst>
                <a:path w="35876" h="25597">
                  <a:moveTo>
                    <a:pt x="1292" y="28023"/>
                  </a:moveTo>
                  <a:cubicBezTo>
                    <a:pt x="20255" y="30275"/>
                    <a:pt x="39270" y="12101"/>
                    <a:pt x="38194" y="1862"/>
                  </a:cubicBezTo>
                  <a:cubicBezTo>
                    <a:pt x="37117" y="-8377"/>
                    <a:pt x="-8139" y="26896"/>
                    <a:pt x="1292" y="28023"/>
                  </a:cubicBezTo>
                  <a:close/>
                </a:path>
              </a:pathLst>
            </a:custGeom>
            <a:grpFill/>
            <a:ln w="3841" cap="flat">
              <a:solidFill>
                <a:srgbClr val="FFFFFF"/>
              </a:solidFill>
              <a:prstDash val="solid"/>
              <a:miter/>
            </a:ln>
          </p:spPr>
          <p:txBody>
            <a:bodyPr rtlCol="0" anchor="ctr"/>
            <a:lstStyle/>
            <a:p>
              <a:endParaRPr lang="en-US" sz="1350"/>
            </a:p>
          </p:txBody>
        </p:sp>
        <p:sp>
          <p:nvSpPr>
            <p:cNvPr id="477" name="Freeform 476">
              <a:extLst>
                <a:ext uri="{FF2B5EF4-FFF2-40B4-BE49-F238E27FC236}">
                  <a16:creationId xmlns:a16="http://schemas.microsoft.com/office/drawing/2014/main" id="{618CB5DB-320A-E74B-A656-7072C6B40F58}"/>
                </a:ext>
              </a:extLst>
            </p:cNvPr>
            <p:cNvSpPr/>
            <p:nvPr/>
          </p:nvSpPr>
          <p:spPr>
            <a:xfrm>
              <a:off x="3321187" y="3295847"/>
              <a:ext cx="51253" cy="20478"/>
            </a:xfrm>
            <a:custGeom>
              <a:avLst/>
              <a:gdLst>
                <a:gd name="connsiteX0" fmla="*/ 43462 w 51252"/>
                <a:gd name="connsiteY0" fmla="*/ 21963 h 20478"/>
                <a:gd name="connsiteX1" fmla="*/ 52278 w 51252"/>
                <a:gd name="connsiteY1" fmla="*/ 24471 h 20478"/>
                <a:gd name="connsiteX2" fmla="*/ 47152 w 51252"/>
                <a:gd name="connsiteY2" fmla="*/ 15256 h 20478"/>
                <a:gd name="connsiteX3" fmla="*/ 46537 w 51252"/>
                <a:gd name="connsiteY3" fmla="*/ 12850 h 20478"/>
                <a:gd name="connsiteX4" fmla="*/ 0 w 51252"/>
                <a:gd name="connsiteY4" fmla="*/ 0 h 20478"/>
                <a:gd name="connsiteX5" fmla="*/ 1794 w 51252"/>
                <a:gd name="connsiteY5" fmla="*/ 7782 h 20478"/>
                <a:gd name="connsiteX6" fmla="*/ 29573 w 51252"/>
                <a:gd name="connsiteY6" fmla="*/ 22167 h 20478"/>
                <a:gd name="connsiteX7" fmla="*/ 43462 w 51252"/>
                <a:gd name="connsiteY7" fmla="*/ 21963 h 2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52" h="20478">
                  <a:moveTo>
                    <a:pt x="43462" y="21963"/>
                  </a:moveTo>
                  <a:cubicBezTo>
                    <a:pt x="46435" y="22731"/>
                    <a:pt x="49356" y="23550"/>
                    <a:pt x="52278" y="24471"/>
                  </a:cubicBezTo>
                  <a:cubicBezTo>
                    <a:pt x="50019" y="21739"/>
                    <a:pt x="48281" y="18616"/>
                    <a:pt x="47152" y="15256"/>
                  </a:cubicBezTo>
                  <a:cubicBezTo>
                    <a:pt x="46893" y="14469"/>
                    <a:pt x="46688" y="13665"/>
                    <a:pt x="46537" y="12850"/>
                  </a:cubicBezTo>
                  <a:cubicBezTo>
                    <a:pt x="31830" y="6062"/>
                    <a:pt x="16110" y="1721"/>
                    <a:pt x="0" y="0"/>
                  </a:cubicBezTo>
                  <a:cubicBezTo>
                    <a:pt x="1002" y="2484"/>
                    <a:pt x="1607" y="5110"/>
                    <a:pt x="1794" y="7782"/>
                  </a:cubicBezTo>
                  <a:cubicBezTo>
                    <a:pt x="10504" y="13569"/>
                    <a:pt x="19818" y="18393"/>
                    <a:pt x="29573" y="22167"/>
                  </a:cubicBezTo>
                  <a:cubicBezTo>
                    <a:pt x="34115" y="20958"/>
                    <a:pt x="38886" y="20888"/>
                    <a:pt x="43462" y="21963"/>
                  </a:cubicBezTo>
                  <a:close/>
                </a:path>
              </a:pathLst>
            </a:custGeom>
            <a:grpFill/>
            <a:ln w="3841" cap="flat">
              <a:solidFill>
                <a:srgbClr val="FFFFFF"/>
              </a:solidFill>
              <a:prstDash val="solid"/>
              <a:miter/>
            </a:ln>
          </p:spPr>
          <p:txBody>
            <a:bodyPr rtlCol="0" anchor="ctr"/>
            <a:lstStyle/>
            <a:p>
              <a:endParaRPr lang="en-US" sz="1350"/>
            </a:p>
          </p:txBody>
        </p:sp>
        <p:sp>
          <p:nvSpPr>
            <p:cNvPr id="478" name="Freeform 477">
              <a:extLst>
                <a:ext uri="{FF2B5EF4-FFF2-40B4-BE49-F238E27FC236}">
                  <a16:creationId xmlns:a16="http://schemas.microsoft.com/office/drawing/2014/main" id="{C5B02BC7-C16A-2449-B2E0-6925F4498304}"/>
                </a:ext>
              </a:extLst>
            </p:cNvPr>
            <p:cNvSpPr/>
            <p:nvPr/>
          </p:nvSpPr>
          <p:spPr>
            <a:xfrm>
              <a:off x="3440542" y="3239639"/>
              <a:ext cx="153758" cy="153585"/>
            </a:xfrm>
            <a:custGeom>
              <a:avLst/>
              <a:gdLst>
                <a:gd name="connsiteX0" fmla="*/ 144341 w 153758"/>
                <a:gd name="connsiteY0" fmla="*/ 125834 h 153585"/>
                <a:gd name="connsiteX1" fmla="*/ 142957 w 153758"/>
                <a:gd name="connsiteY1" fmla="*/ 112165 h 153585"/>
                <a:gd name="connsiteX2" fmla="*/ 133116 w 153758"/>
                <a:gd name="connsiteY2" fmla="*/ 106124 h 153585"/>
                <a:gd name="connsiteX3" fmla="*/ 134500 w 153758"/>
                <a:gd name="connsiteY3" fmla="*/ 81089 h 153585"/>
                <a:gd name="connsiteX4" fmla="*/ 115537 w 153758"/>
                <a:gd name="connsiteY4" fmla="*/ 75970 h 153585"/>
                <a:gd name="connsiteX5" fmla="*/ 94421 w 153758"/>
                <a:gd name="connsiteY5" fmla="*/ 71414 h 153585"/>
                <a:gd name="connsiteX6" fmla="*/ 83862 w 153758"/>
                <a:gd name="connsiteY6" fmla="*/ 56055 h 153585"/>
                <a:gd name="connsiteX7" fmla="*/ 65565 w 153758"/>
                <a:gd name="connsiteY7" fmla="*/ 56823 h 153585"/>
                <a:gd name="connsiteX8" fmla="*/ 67718 w 153758"/>
                <a:gd name="connsiteY8" fmla="*/ 38649 h 153585"/>
                <a:gd name="connsiteX9" fmla="*/ 84580 w 153758"/>
                <a:gd name="connsiteY9" fmla="*/ 9826 h 153585"/>
                <a:gd name="connsiteX10" fmla="*/ 73304 w 153758"/>
                <a:gd name="connsiteY10" fmla="*/ 1481 h 153585"/>
                <a:gd name="connsiteX11" fmla="*/ 34660 w 153758"/>
                <a:gd name="connsiteY11" fmla="*/ 59127 h 153585"/>
                <a:gd name="connsiteX12" fmla="*/ 24102 w 153758"/>
                <a:gd name="connsiteY12" fmla="*/ 83342 h 153585"/>
                <a:gd name="connsiteX13" fmla="*/ 10725 w 153758"/>
                <a:gd name="connsiteY13" fmla="*/ 98700 h 153585"/>
                <a:gd name="connsiteX14" fmla="*/ 3703 w 153758"/>
                <a:gd name="connsiteY14" fmla="*/ 129776 h 153585"/>
                <a:gd name="connsiteX15" fmla="*/ 9905 w 153758"/>
                <a:gd name="connsiteY15" fmla="*/ 131568 h 153585"/>
                <a:gd name="connsiteX16" fmla="*/ 27895 w 153758"/>
                <a:gd name="connsiteY16" fmla="*/ 123018 h 153585"/>
                <a:gd name="connsiteX17" fmla="*/ 37274 w 153758"/>
                <a:gd name="connsiteY17" fmla="*/ 121175 h 153585"/>
                <a:gd name="connsiteX18" fmla="*/ 52137 w 153758"/>
                <a:gd name="connsiteY18" fmla="*/ 116670 h 153585"/>
                <a:gd name="connsiteX19" fmla="*/ 57263 w 153758"/>
                <a:gd name="connsiteY19" fmla="*/ 116670 h 153585"/>
                <a:gd name="connsiteX20" fmla="*/ 59825 w 153758"/>
                <a:gd name="connsiteY20" fmla="*/ 115800 h 153585"/>
                <a:gd name="connsiteX21" fmla="*/ 89193 w 153758"/>
                <a:gd name="connsiteY21" fmla="*/ 119895 h 153585"/>
                <a:gd name="connsiteX22" fmla="*/ 98879 w 153758"/>
                <a:gd name="connsiteY22" fmla="*/ 128854 h 153585"/>
                <a:gd name="connsiteX23" fmla="*/ 99555 w 153758"/>
                <a:gd name="connsiteY23" fmla="*/ 130053 h 153585"/>
                <a:gd name="connsiteX24" fmla="*/ 99546 w 153758"/>
                <a:gd name="connsiteY24" fmla="*/ 130083 h 153585"/>
                <a:gd name="connsiteX25" fmla="*/ 99802 w 153758"/>
                <a:gd name="connsiteY25" fmla="*/ 130544 h 153585"/>
                <a:gd name="connsiteX26" fmla="*/ 100878 w 153758"/>
                <a:gd name="connsiteY26" fmla="*/ 131107 h 153585"/>
                <a:gd name="connsiteX27" fmla="*/ 109284 w 153758"/>
                <a:gd name="connsiteY27" fmla="*/ 138684 h 153585"/>
                <a:gd name="connsiteX28" fmla="*/ 110617 w 153758"/>
                <a:gd name="connsiteY28" fmla="*/ 137916 h 153585"/>
                <a:gd name="connsiteX29" fmla="*/ 125377 w 153758"/>
                <a:gd name="connsiteY29" fmla="*/ 145493 h 153585"/>
                <a:gd name="connsiteX30" fmla="*/ 154899 w 153758"/>
                <a:gd name="connsiteY30" fmla="*/ 148513 h 153585"/>
                <a:gd name="connsiteX31" fmla="*/ 144341 w 153758"/>
                <a:gd name="connsiteY31" fmla="*/ 125834 h 1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758" h="153585">
                  <a:moveTo>
                    <a:pt x="144341" y="125834"/>
                  </a:moveTo>
                  <a:cubicBezTo>
                    <a:pt x="140138" y="134179"/>
                    <a:pt x="134090" y="119742"/>
                    <a:pt x="142957" y="112165"/>
                  </a:cubicBezTo>
                  <a:cubicBezTo>
                    <a:pt x="151824" y="104588"/>
                    <a:pt x="141522" y="101567"/>
                    <a:pt x="133116" y="106124"/>
                  </a:cubicBezTo>
                  <a:cubicBezTo>
                    <a:pt x="124711" y="110680"/>
                    <a:pt x="126761" y="85646"/>
                    <a:pt x="134500" y="81089"/>
                  </a:cubicBezTo>
                  <a:cubicBezTo>
                    <a:pt x="142239" y="76533"/>
                    <a:pt x="115537" y="67420"/>
                    <a:pt x="115537" y="75970"/>
                  </a:cubicBezTo>
                  <a:cubicBezTo>
                    <a:pt x="115537" y="84519"/>
                    <a:pt x="96522" y="79042"/>
                    <a:pt x="94421" y="71414"/>
                  </a:cubicBezTo>
                  <a:cubicBezTo>
                    <a:pt x="92319" y="63786"/>
                    <a:pt x="79045" y="61584"/>
                    <a:pt x="83862" y="56055"/>
                  </a:cubicBezTo>
                  <a:cubicBezTo>
                    <a:pt x="88680" y="50526"/>
                    <a:pt x="67718" y="47761"/>
                    <a:pt x="65565" y="56823"/>
                  </a:cubicBezTo>
                  <a:cubicBezTo>
                    <a:pt x="63413" y="65885"/>
                    <a:pt x="57160" y="50782"/>
                    <a:pt x="67718" y="38649"/>
                  </a:cubicBezTo>
                  <a:cubicBezTo>
                    <a:pt x="78276" y="26516"/>
                    <a:pt x="74740" y="15867"/>
                    <a:pt x="84580" y="9826"/>
                  </a:cubicBezTo>
                  <a:cubicBezTo>
                    <a:pt x="94421" y="3785"/>
                    <a:pt x="83862" y="-3075"/>
                    <a:pt x="73304" y="1481"/>
                  </a:cubicBezTo>
                  <a:cubicBezTo>
                    <a:pt x="62746" y="6038"/>
                    <a:pt x="34660" y="47557"/>
                    <a:pt x="34660" y="59127"/>
                  </a:cubicBezTo>
                  <a:cubicBezTo>
                    <a:pt x="34660" y="70697"/>
                    <a:pt x="33942" y="84161"/>
                    <a:pt x="24102" y="83342"/>
                  </a:cubicBezTo>
                  <a:cubicBezTo>
                    <a:pt x="14261" y="82523"/>
                    <a:pt x="2986" y="92455"/>
                    <a:pt x="10725" y="98700"/>
                  </a:cubicBezTo>
                  <a:cubicBezTo>
                    <a:pt x="18464" y="104946"/>
                    <a:pt x="-9776" y="121994"/>
                    <a:pt x="3703" y="129776"/>
                  </a:cubicBezTo>
                  <a:cubicBezTo>
                    <a:pt x="5604" y="130844"/>
                    <a:pt x="7727" y="131458"/>
                    <a:pt x="9905" y="131568"/>
                  </a:cubicBezTo>
                  <a:cubicBezTo>
                    <a:pt x="14616" y="126566"/>
                    <a:pt x="21037" y="123514"/>
                    <a:pt x="27895" y="123018"/>
                  </a:cubicBezTo>
                  <a:cubicBezTo>
                    <a:pt x="31004" y="122267"/>
                    <a:pt x="34130" y="121653"/>
                    <a:pt x="37274" y="121175"/>
                  </a:cubicBezTo>
                  <a:cubicBezTo>
                    <a:pt x="41834" y="118595"/>
                    <a:pt x="46910" y="117056"/>
                    <a:pt x="52137" y="116670"/>
                  </a:cubicBezTo>
                  <a:cubicBezTo>
                    <a:pt x="53838" y="116439"/>
                    <a:pt x="55562" y="116439"/>
                    <a:pt x="57263" y="116670"/>
                  </a:cubicBezTo>
                  <a:cubicBezTo>
                    <a:pt x="58083" y="116363"/>
                    <a:pt x="58902" y="116056"/>
                    <a:pt x="59825" y="115800"/>
                  </a:cubicBezTo>
                  <a:cubicBezTo>
                    <a:pt x="69788" y="113565"/>
                    <a:pt x="80224" y="115020"/>
                    <a:pt x="89193" y="119895"/>
                  </a:cubicBezTo>
                  <a:cubicBezTo>
                    <a:pt x="93303" y="121762"/>
                    <a:pt x="96701" y="124904"/>
                    <a:pt x="98879" y="128854"/>
                  </a:cubicBezTo>
                  <a:cubicBezTo>
                    <a:pt x="99397" y="128999"/>
                    <a:pt x="99700" y="129536"/>
                    <a:pt x="99555" y="130053"/>
                  </a:cubicBezTo>
                  <a:cubicBezTo>
                    <a:pt x="99552" y="130063"/>
                    <a:pt x="99549" y="130073"/>
                    <a:pt x="99546" y="130083"/>
                  </a:cubicBezTo>
                  <a:cubicBezTo>
                    <a:pt x="99546" y="130083"/>
                    <a:pt x="99546" y="130390"/>
                    <a:pt x="99802" y="130544"/>
                  </a:cubicBezTo>
                  <a:lnTo>
                    <a:pt x="100878" y="131107"/>
                  </a:lnTo>
                  <a:cubicBezTo>
                    <a:pt x="104263" y="132901"/>
                    <a:pt x="107151" y="135504"/>
                    <a:pt x="109284" y="138684"/>
                  </a:cubicBezTo>
                  <a:lnTo>
                    <a:pt x="110617" y="137916"/>
                  </a:lnTo>
                  <a:cubicBezTo>
                    <a:pt x="119022" y="133360"/>
                    <a:pt x="129580" y="137916"/>
                    <a:pt x="125377" y="145493"/>
                  </a:cubicBezTo>
                  <a:cubicBezTo>
                    <a:pt x="121175" y="153070"/>
                    <a:pt x="148595" y="160851"/>
                    <a:pt x="154899" y="148513"/>
                  </a:cubicBezTo>
                  <a:cubicBezTo>
                    <a:pt x="161203" y="136175"/>
                    <a:pt x="148595" y="117489"/>
                    <a:pt x="144341" y="125834"/>
                  </a:cubicBezTo>
                  <a:close/>
                </a:path>
              </a:pathLst>
            </a:custGeom>
            <a:grpFill/>
            <a:ln w="3841" cap="flat">
              <a:solidFill>
                <a:srgbClr val="FFFFFF"/>
              </a:solidFill>
              <a:prstDash val="solid"/>
              <a:miter/>
            </a:ln>
          </p:spPr>
          <p:txBody>
            <a:bodyPr rtlCol="0" anchor="ctr"/>
            <a:lstStyle/>
            <a:p>
              <a:endParaRPr lang="en-US" sz="1350"/>
            </a:p>
          </p:txBody>
        </p:sp>
        <p:sp>
          <p:nvSpPr>
            <p:cNvPr id="479" name="Freeform 478">
              <a:extLst>
                <a:ext uri="{FF2B5EF4-FFF2-40B4-BE49-F238E27FC236}">
                  <a16:creationId xmlns:a16="http://schemas.microsoft.com/office/drawing/2014/main" id="{19B0056B-58A1-8F47-B16B-48D34B333E6E}"/>
                </a:ext>
              </a:extLst>
            </p:cNvPr>
            <p:cNvSpPr/>
            <p:nvPr/>
          </p:nvSpPr>
          <p:spPr>
            <a:xfrm>
              <a:off x="1482292" y="2306431"/>
              <a:ext cx="2039857" cy="1233800"/>
            </a:xfrm>
            <a:custGeom>
              <a:avLst/>
              <a:gdLst>
                <a:gd name="connsiteX0" fmla="*/ 2037038 w 2039856"/>
                <a:gd name="connsiteY0" fmla="*/ 903050 h 1233800"/>
                <a:gd name="connsiteX1" fmla="*/ 2030170 w 2039856"/>
                <a:gd name="connsiteY1" fmla="*/ 895627 h 1233800"/>
                <a:gd name="connsiteX2" fmla="*/ 2042265 w 2039856"/>
                <a:gd name="connsiteY2" fmla="*/ 886053 h 1233800"/>
                <a:gd name="connsiteX3" fmla="*/ 2031400 w 2039856"/>
                <a:gd name="connsiteY3" fmla="*/ 876121 h 1233800"/>
                <a:gd name="connsiteX4" fmla="*/ 2027966 w 2039856"/>
                <a:gd name="connsiteY4" fmla="*/ 863783 h 1233800"/>
                <a:gd name="connsiteX5" fmla="*/ 2021918 w 2039856"/>
                <a:gd name="connsiteY5" fmla="*/ 855592 h 1233800"/>
                <a:gd name="connsiteX6" fmla="*/ 2006542 w 2039856"/>
                <a:gd name="connsiteY6" fmla="*/ 863783 h 1233800"/>
                <a:gd name="connsiteX7" fmla="*/ 2004954 w 2039856"/>
                <a:gd name="connsiteY7" fmla="*/ 843305 h 1233800"/>
                <a:gd name="connsiteX8" fmla="*/ 1968052 w 2039856"/>
                <a:gd name="connsiteY8" fmla="*/ 852981 h 1233800"/>
                <a:gd name="connsiteX9" fmla="*/ 1945347 w 2039856"/>
                <a:gd name="connsiteY9" fmla="*/ 863783 h 1233800"/>
                <a:gd name="connsiteX10" fmla="*/ 1939555 w 2039856"/>
                <a:gd name="connsiteY10" fmla="*/ 853544 h 1233800"/>
                <a:gd name="connsiteX11" fmla="*/ 1953240 w 2039856"/>
                <a:gd name="connsiteY11" fmla="*/ 847298 h 1233800"/>
                <a:gd name="connsiteX12" fmla="*/ 1974868 w 2039856"/>
                <a:gd name="connsiteY12" fmla="*/ 838749 h 1233800"/>
                <a:gd name="connsiteX13" fmla="*/ 1997829 w 2039856"/>
                <a:gd name="connsiteY13" fmla="*/ 830814 h 1233800"/>
                <a:gd name="connsiteX14" fmla="*/ 1993883 w 2039856"/>
                <a:gd name="connsiteY14" fmla="*/ 824465 h 1233800"/>
                <a:gd name="connsiteX15" fmla="*/ 1993473 w 2039856"/>
                <a:gd name="connsiteY15" fmla="*/ 823595 h 1233800"/>
                <a:gd name="connsiteX16" fmla="*/ 1986554 w 2039856"/>
                <a:gd name="connsiteY16" fmla="*/ 816991 h 1233800"/>
                <a:gd name="connsiteX17" fmla="*/ 1981941 w 2039856"/>
                <a:gd name="connsiteY17" fmla="*/ 817452 h 1233800"/>
                <a:gd name="connsiteX18" fmla="*/ 1980660 w 2039856"/>
                <a:gd name="connsiteY18" fmla="*/ 817452 h 1233800"/>
                <a:gd name="connsiteX19" fmla="*/ 1969897 w 2039856"/>
                <a:gd name="connsiteY19" fmla="*/ 815046 h 1233800"/>
                <a:gd name="connsiteX20" fmla="*/ 1956622 w 2039856"/>
                <a:gd name="connsiteY20" fmla="*/ 818680 h 1233800"/>
                <a:gd name="connsiteX21" fmla="*/ 1934225 w 2039856"/>
                <a:gd name="connsiteY21" fmla="*/ 806189 h 1233800"/>
                <a:gd name="connsiteX22" fmla="*/ 1933302 w 2039856"/>
                <a:gd name="connsiteY22" fmla="*/ 806189 h 1233800"/>
                <a:gd name="connsiteX23" fmla="*/ 1912340 w 2039856"/>
                <a:gd name="connsiteY23" fmla="*/ 795489 h 1233800"/>
                <a:gd name="connsiteX24" fmla="*/ 1900603 w 2039856"/>
                <a:gd name="connsiteY24" fmla="*/ 781871 h 1233800"/>
                <a:gd name="connsiteX25" fmla="*/ 1900603 w 2039856"/>
                <a:gd name="connsiteY25" fmla="*/ 781871 h 1233800"/>
                <a:gd name="connsiteX26" fmla="*/ 1899527 w 2039856"/>
                <a:gd name="connsiteY26" fmla="*/ 777571 h 1233800"/>
                <a:gd name="connsiteX27" fmla="*/ 1899527 w 2039856"/>
                <a:gd name="connsiteY27" fmla="*/ 777571 h 1233800"/>
                <a:gd name="connsiteX28" fmla="*/ 1899168 w 2039856"/>
                <a:gd name="connsiteY28" fmla="*/ 773168 h 1233800"/>
                <a:gd name="connsiteX29" fmla="*/ 1899168 w 2039856"/>
                <a:gd name="connsiteY29" fmla="*/ 773168 h 1233800"/>
                <a:gd name="connsiteX30" fmla="*/ 1899578 w 2039856"/>
                <a:gd name="connsiteY30" fmla="*/ 768817 h 1233800"/>
                <a:gd name="connsiteX31" fmla="*/ 1899578 w 2039856"/>
                <a:gd name="connsiteY31" fmla="*/ 768817 h 1233800"/>
                <a:gd name="connsiteX32" fmla="*/ 1900706 w 2039856"/>
                <a:gd name="connsiteY32" fmla="*/ 764516 h 1233800"/>
                <a:gd name="connsiteX33" fmla="*/ 1885689 w 2039856"/>
                <a:gd name="connsiteY33" fmla="*/ 756735 h 1233800"/>
                <a:gd name="connsiteX34" fmla="*/ 1888354 w 2039856"/>
                <a:gd name="connsiteY34" fmla="*/ 749926 h 1233800"/>
                <a:gd name="connsiteX35" fmla="*/ 1907317 w 2039856"/>
                <a:gd name="connsiteY35" fmla="*/ 738560 h 1233800"/>
                <a:gd name="connsiteX36" fmla="*/ 1897835 w 2039856"/>
                <a:gd name="connsiteY36" fmla="*/ 727195 h 1233800"/>
                <a:gd name="connsiteX37" fmla="*/ 1894094 w 2039856"/>
                <a:gd name="connsiteY37" fmla="*/ 719823 h 1233800"/>
                <a:gd name="connsiteX38" fmla="*/ 1883844 w 2039856"/>
                <a:gd name="connsiteY38" fmla="*/ 712553 h 1233800"/>
                <a:gd name="connsiteX39" fmla="*/ 1875336 w 2039856"/>
                <a:gd name="connsiteY39" fmla="*/ 707434 h 1233800"/>
                <a:gd name="connsiteX40" fmla="*/ 1871030 w 2039856"/>
                <a:gd name="connsiteY40" fmla="*/ 701751 h 1233800"/>
                <a:gd name="connsiteX41" fmla="*/ 1870210 w 2039856"/>
                <a:gd name="connsiteY41" fmla="*/ 701342 h 1233800"/>
                <a:gd name="connsiteX42" fmla="*/ 1858781 w 2039856"/>
                <a:gd name="connsiteY42" fmla="*/ 687672 h 1233800"/>
                <a:gd name="connsiteX43" fmla="*/ 1856372 w 2039856"/>
                <a:gd name="connsiteY43" fmla="*/ 682092 h 1233800"/>
                <a:gd name="connsiteX44" fmla="*/ 1855552 w 2039856"/>
                <a:gd name="connsiteY44" fmla="*/ 676153 h 1233800"/>
                <a:gd name="connsiteX45" fmla="*/ 1852169 w 2039856"/>
                <a:gd name="connsiteY45" fmla="*/ 664276 h 1233800"/>
                <a:gd name="connsiteX46" fmla="*/ 1852169 w 2039856"/>
                <a:gd name="connsiteY46" fmla="*/ 663918 h 1233800"/>
                <a:gd name="connsiteX47" fmla="*/ 1850529 w 2039856"/>
                <a:gd name="connsiteY47" fmla="*/ 661921 h 1233800"/>
                <a:gd name="connsiteX48" fmla="*/ 1846993 w 2039856"/>
                <a:gd name="connsiteY48" fmla="*/ 652757 h 1233800"/>
                <a:gd name="connsiteX49" fmla="*/ 1837511 w 2039856"/>
                <a:gd name="connsiteY49" fmla="*/ 617842 h 1233800"/>
                <a:gd name="connsiteX50" fmla="*/ 1832950 w 2039856"/>
                <a:gd name="connsiteY50" fmla="*/ 609088 h 1233800"/>
                <a:gd name="connsiteX51" fmla="*/ 1822392 w 2039856"/>
                <a:gd name="connsiteY51" fmla="*/ 617638 h 1233800"/>
                <a:gd name="connsiteX52" fmla="*/ 1811321 w 2039856"/>
                <a:gd name="connsiteY52" fmla="*/ 635249 h 1233800"/>
                <a:gd name="connsiteX53" fmla="*/ 1808143 w 2039856"/>
                <a:gd name="connsiteY53" fmla="*/ 650607 h 1233800"/>
                <a:gd name="connsiteX54" fmla="*/ 1803428 w 2039856"/>
                <a:gd name="connsiteY54" fmla="*/ 664839 h 1233800"/>
                <a:gd name="connsiteX55" fmla="*/ 1794971 w 2039856"/>
                <a:gd name="connsiteY55" fmla="*/ 674464 h 1233800"/>
                <a:gd name="connsiteX56" fmla="*/ 1780723 w 2039856"/>
                <a:gd name="connsiteY56" fmla="*/ 676768 h 1233800"/>
                <a:gd name="connsiteX57" fmla="*/ 1756993 w 2039856"/>
                <a:gd name="connsiteY57" fmla="*/ 691563 h 1233800"/>
                <a:gd name="connsiteX58" fmla="*/ 1744334 w 2039856"/>
                <a:gd name="connsiteY58" fmla="*/ 680147 h 1233800"/>
                <a:gd name="connsiteX59" fmla="*/ 1730649 w 2039856"/>
                <a:gd name="connsiteY59" fmla="*/ 667655 h 1233800"/>
                <a:gd name="connsiteX60" fmla="*/ 1717939 w 2039856"/>
                <a:gd name="connsiteY60" fmla="*/ 658542 h 1233800"/>
                <a:gd name="connsiteX61" fmla="*/ 1707432 w 2039856"/>
                <a:gd name="connsiteY61" fmla="*/ 642774 h 1233800"/>
                <a:gd name="connsiteX62" fmla="*/ 1702717 w 2039856"/>
                <a:gd name="connsiteY62" fmla="*/ 637194 h 1233800"/>
                <a:gd name="connsiteX63" fmla="*/ 1704049 w 2039856"/>
                <a:gd name="connsiteY63" fmla="*/ 610317 h 1233800"/>
                <a:gd name="connsiteX64" fmla="*/ 1704408 w 2039856"/>
                <a:gd name="connsiteY64" fmla="*/ 608013 h 1233800"/>
                <a:gd name="connsiteX65" fmla="*/ 1706714 w 2039856"/>
                <a:gd name="connsiteY65" fmla="*/ 602893 h 1233800"/>
                <a:gd name="connsiteX66" fmla="*/ 1707022 w 2039856"/>
                <a:gd name="connsiteY66" fmla="*/ 602381 h 1233800"/>
                <a:gd name="connsiteX67" fmla="*/ 1713736 w 2039856"/>
                <a:gd name="connsiteY67" fmla="*/ 590402 h 1233800"/>
                <a:gd name="connsiteX68" fmla="*/ 1713275 w 2039856"/>
                <a:gd name="connsiteY68" fmla="*/ 588252 h 1233800"/>
                <a:gd name="connsiteX69" fmla="*/ 1709533 w 2039856"/>
                <a:gd name="connsiteY69" fmla="*/ 588252 h 1233800"/>
                <a:gd name="connsiteX70" fmla="*/ 1704408 w 2039856"/>
                <a:gd name="connsiteY70" fmla="*/ 587381 h 1233800"/>
                <a:gd name="connsiteX71" fmla="*/ 1701025 w 2039856"/>
                <a:gd name="connsiteY71" fmla="*/ 589327 h 1233800"/>
                <a:gd name="connsiteX72" fmla="*/ 1696771 w 2039856"/>
                <a:gd name="connsiteY72" fmla="*/ 590043 h 1233800"/>
                <a:gd name="connsiteX73" fmla="*/ 1693030 w 2039856"/>
                <a:gd name="connsiteY73" fmla="*/ 591528 h 1233800"/>
                <a:gd name="connsiteX74" fmla="*/ 1673041 w 2039856"/>
                <a:gd name="connsiteY74" fmla="*/ 588968 h 1233800"/>
                <a:gd name="connsiteX75" fmla="*/ 1672631 w 2039856"/>
                <a:gd name="connsiteY75" fmla="*/ 588712 h 1233800"/>
                <a:gd name="connsiteX76" fmla="*/ 1667967 w 2039856"/>
                <a:gd name="connsiteY76" fmla="*/ 589071 h 1233800"/>
                <a:gd name="connsiteX77" fmla="*/ 1647466 w 2039856"/>
                <a:gd name="connsiteY77" fmla="*/ 578832 h 1233800"/>
                <a:gd name="connsiteX78" fmla="*/ 1625376 w 2039856"/>
                <a:gd name="connsiteY78" fmla="*/ 559173 h 1233800"/>
                <a:gd name="connsiteX79" fmla="*/ 1619482 w 2039856"/>
                <a:gd name="connsiteY79" fmla="*/ 555129 h 1233800"/>
                <a:gd name="connsiteX80" fmla="*/ 1619482 w 2039856"/>
                <a:gd name="connsiteY80" fmla="*/ 555129 h 1233800"/>
                <a:gd name="connsiteX81" fmla="*/ 1594984 w 2039856"/>
                <a:gd name="connsiteY81" fmla="*/ 533575 h 1233800"/>
                <a:gd name="connsiteX82" fmla="*/ 1586322 w 2039856"/>
                <a:gd name="connsiteY82" fmla="*/ 538234 h 1233800"/>
                <a:gd name="connsiteX83" fmla="*/ 1564693 w 2039856"/>
                <a:gd name="connsiteY83" fmla="*/ 534292 h 1233800"/>
                <a:gd name="connsiteX84" fmla="*/ 1545678 w 2039856"/>
                <a:gd name="connsiteY84" fmla="*/ 527432 h 1233800"/>
                <a:gd name="connsiteX85" fmla="*/ 1514055 w 2039856"/>
                <a:gd name="connsiteY85" fmla="*/ 527432 h 1233800"/>
                <a:gd name="connsiteX86" fmla="*/ 1503805 w 2039856"/>
                <a:gd name="connsiteY86" fmla="*/ 546220 h 1233800"/>
                <a:gd name="connsiteX87" fmla="*/ 1519181 w 2039856"/>
                <a:gd name="connsiteY87" fmla="*/ 563832 h 1233800"/>
                <a:gd name="connsiteX88" fmla="*/ 1513338 w 2039856"/>
                <a:gd name="connsiteY88" fmla="*/ 576374 h 1233800"/>
                <a:gd name="connsiteX89" fmla="*/ 1505958 w 2039856"/>
                <a:gd name="connsiteY89" fmla="*/ 588303 h 1233800"/>
                <a:gd name="connsiteX90" fmla="*/ 1513338 w 2039856"/>
                <a:gd name="connsiteY90" fmla="*/ 602535 h 1233800"/>
                <a:gd name="connsiteX91" fmla="*/ 1522871 w 2039856"/>
                <a:gd name="connsiteY91" fmla="*/ 625829 h 1233800"/>
                <a:gd name="connsiteX92" fmla="*/ 1513338 w 2039856"/>
                <a:gd name="connsiteY92" fmla="*/ 638372 h 1233800"/>
                <a:gd name="connsiteX93" fmla="*/ 1508213 w 2039856"/>
                <a:gd name="connsiteY93" fmla="*/ 653730 h 1233800"/>
                <a:gd name="connsiteX94" fmla="*/ 1527074 w 2039856"/>
                <a:gd name="connsiteY94" fmla="*/ 691102 h 1233800"/>
                <a:gd name="connsiteX95" fmla="*/ 1531379 w 2039856"/>
                <a:gd name="connsiteY95" fmla="*/ 706103 h 1233800"/>
                <a:gd name="connsiteX96" fmla="*/ 1534659 w 2039856"/>
                <a:gd name="connsiteY96" fmla="*/ 710966 h 1233800"/>
                <a:gd name="connsiteX97" fmla="*/ 1539784 w 2039856"/>
                <a:gd name="connsiteY97" fmla="*/ 767281 h 1233800"/>
                <a:gd name="connsiteX98" fmla="*/ 1506009 w 2039856"/>
                <a:gd name="connsiteY98" fmla="*/ 803117 h 1233800"/>
                <a:gd name="connsiteX99" fmla="*/ 1472797 w 2039856"/>
                <a:gd name="connsiteY99" fmla="*/ 816223 h 1233800"/>
                <a:gd name="connsiteX100" fmla="*/ 1479101 w 2039856"/>
                <a:gd name="connsiteY100" fmla="*/ 841257 h 1233800"/>
                <a:gd name="connsiteX101" fmla="*/ 1485457 w 2039856"/>
                <a:gd name="connsiteY101" fmla="*/ 866855 h 1233800"/>
                <a:gd name="connsiteX102" fmla="*/ 1492324 w 2039856"/>
                <a:gd name="connsiteY102" fmla="*/ 897572 h 1233800"/>
                <a:gd name="connsiteX103" fmla="*/ 1487199 w 2039856"/>
                <a:gd name="connsiteY103" fmla="*/ 919228 h 1233800"/>
                <a:gd name="connsiteX104" fmla="*/ 1490889 w 2039856"/>
                <a:gd name="connsiteY104" fmla="*/ 932282 h 1233800"/>
                <a:gd name="connsiteX105" fmla="*/ 1480331 w 2039856"/>
                <a:gd name="connsiteY105" fmla="*/ 931156 h 1233800"/>
                <a:gd name="connsiteX106" fmla="*/ 1467159 w 2039856"/>
                <a:gd name="connsiteY106" fmla="*/ 947078 h 1233800"/>
                <a:gd name="connsiteX107" fmla="*/ 1447119 w 2039856"/>
                <a:gd name="connsiteY107" fmla="*/ 939091 h 1233800"/>
                <a:gd name="connsiteX108" fmla="*/ 1438663 w 2039856"/>
                <a:gd name="connsiteY108" fmla="*/ 921480 h 1233800"/>
                <a:gd name="connsiteX109" fmla="*/ 1421801 w 2039856"/>
                <a:gd name="connsiteY109" fmla="*/ 903869 h 1233800"/>
                <a:gd name="connsiteX110" fmla="*/ 1405451 w 2039856"/>
                <a:gd name="connsiteY110" fmla="*/ 881087 h 1233800"/>
                <a:gd name="connsiteX111" fmla="*/ 1403862 w 2039856"/>
                <a:gd name="connsiteY111" fmla="*/ 841872 h 1233800"/>
                <a:gd name="connsiteX112" fmla="*/ 1406476 w 2039856"/>
                <a:gd name="connsiteY112" fmla="*/ 821394 h 1233800"/>
                <a:gd name="connsiteX113" fmla="*/ 1393304 w 2039856"/>
                <a:gd name="connsiteY113" fmla="*/ 805472 h 1233800"/>
                <a:gd name="connsiteX114" fmla="*/ 1357427 w 2039856"/>
                <a:gd name="connsiteY114" fmla="*/ 803168 h 1233800"/>
                <a:gd name="connsiteX115" fmla="*/ 1338208 w 2039856"/>
                <a:gd name="connsiteY115" fmla="*/ 801428 h 1233800"/>
                <a:gd name="connsiteX116" fmla="*/ 1330622 w 2039856"/>
                <a:gd name="connsiteY116" fmla="*/ 800148 h 1233800"/>
                <a:gd name="connsiteX117" fmla="*/ 1311915 w 2039856"/>
                <a:gd name="connsiteY117" fmla="*/ 787196 h 1233800"/>
                <a:gd name="connsiteX118" fmla="*/ 1311044 w 2039856"/>
                <a:gd name="connsiteY118" fmla="*/ 787196 h 1233800"/>
                <a:gd name="connsiteX119" fmla="*/ 1283470 w 2039856"/>
                <a:gd name="connsiteY119" fmla="*/ 778185 h 1233800"/>
                <a:gd name="connsiteX120" fmla="*/ 1243031 w 2039856"/>
                <a:gd name="connsiteY120" fmla="*/ 747878 h 1233800"/>
                <a:gd name="connsiteX121" fmla="*/ 1242006 w 2039856"/>
                <a:gd name="connsiteY121" fmla="*/ 742041 h 1233800"/>
                <a:gd name="connsiteX122" fmla="*/ 1226630 w 2039856"/>
                <a:gd name="connsiteY122" fmla="*/ 740659 h 1233800"/>
                <a:gd name="connsiteX123" fmla="*/ 1195008 w 2039856"/>
                <a:gd name="connsiteY123" fmla="*/ 726990 h 1233800"/>
                <a:gd name="connsiteX124" fmla="*/ 1159643 w 2039856"/>
                <a:gd name="connsiteY124" fmla="*/ 738355 h 1233800"/>
                <a:gd name="connsiteX125" fmla="*/ 1162821 w 2039856"/>
                <a:gd name="connsiteY125" fmla="*/ 725813 h 1233800"/>
                <a:gd name="connsiteX126" fmla="*/ 1152263 w 2039856"/>
                <a:gd name="connsiteY126" fmla="*/ 693406 h 1233800"/>
                <a:gd name="connsiteX127" fmla="*/ 1134888 w 2039856"/>
                <a:gd name="connsiteY127" fmla="*/ 671239 h 1233800"/>
                <a:gd name="connsiteX128" fmla="*/ 1108493 w 2039856"/>
                <a:gd name="connsiteY128" fmla="*/ 664430 h 1233800"/>
                <a:gd name="connsiteX129" fmla="*/ 1107468 w 2039856"/>
                <a:gd name="connsiteY129" fmla="*/ 616051 h 1233800"/>
                <a:gd name="connsiteX130" fmla="*/ 1113977 w 2039856"/>
                <a:gd name="connsiteY130" fmla="*/ 598388 h 1233800"/>
                <a:gd name="connsiteX131" fmla="*/ 1113157 w 2039856"/>
                <a:gd name="connsiteY131" fmla="*/ 595163 h 1233800"/>
                <a:gd name="connsiteX132" fmla="*/ 1115925 w 2039856"/>
                <a:gd name="connsiteY132" fmla="*/ 580265 h 1233800"/>
                <a:gd name="connsiteX133" fmla="*/ 1132531 w 2039856"/>
                <a:gd name="connsiteY133" fmla="*/ 551801 h 1233800"/>
                <a:gd name="connsiteX134" fmla="*/ 1149034 w 2039856"/>
                <a:gd name="connsiteY134" fmla="*/ 537927 h 1233800"/>
                <a:gd name="connsiteX135" fmla="*/ 1155902 w 2039856"/>
                <a:gd name="connsiteY135" fmla="*/ 536749 h 1233800"/>
                <a:gd name="connsiteX136" fmla="*/ 1160207 w 2039856"/>
                <a:gd name="connsiteY136" fmla="*/ 527381 h 1233800"/>
                <a:gd name="connsiteX137" fmla="*/ 1165999 w 2039856"/>
                <a:gd name="connsiteY137" fmla="*/ 519394 h 1233800"/>
                <a:gd name="connsiteX138" fmla="*/ 1177069 w 2039856"/>
                <a:gd name="connsiteY138" fmla="*/ 512022 h 1233800"/>
                <a:gd name="connsiteX139" fmla="*/ 1204489 w 2039856"/>
                <a:gd name="connsiteY139" fmla="*/ 494360 h 1233800"/>
                <a:gd name="connsiteX140" fmla="*/ 1170201 w 2039856"/>
                <a:gd name="connsiteY140" fmla="*/ 480128 h 1233800"/>
                <a:gd name="connsiteX141" fmla="*/ 1132736 w 2039856"/>
                <a:gd name="connsiteY141" fmla="*/ 462517 h 1233800"/>
                <a:gd name="connsiteX142" fmla="*/ 1186551 w 2039856"/>
                <a:gd name="connsiteY142" fmla="*/ 472756 h 1233800"/>
                <a:gd name="connsiteX143" fmla="*/ 1215047 w 2039856"/>
                <a:gd name="connsiteY143" fmla="*/ 477312 h 1233800"/>
                <a:gd name="connsiteX144" fmla="*/ 1220839 w 2039856"/>
                <a:gd name="connsiteY144" fmla="*/ 455145 h 1233800"/>
                <a:gd name="connsiteX145" fmla="*/ 1256203 w 2039856"/>
                <a:gd name="connsiteY145" fmla="*/ 461390 h 1233800"/>
                <a:gd name="connsiteX146" fmla="*/ 1289927 w 2039856"/>
                <a:gd name="connsiteY146" fmla="*/ 423864 h 1233800"/>
                <a:gd name="connsiteX147" fmla="*/ 1271477 w 2039856"/>
                <a:gd name="connsiteY147" fmla="*/ 411322 h 1233800"/>
                <a:gd name="connsiteX148" fmla="*/ 1230474 w 2039856"/>
                <a:gd name="connsiteY148" fmla="*/ 396526 h 1233800"/>
                <a:gd name="connsiteX149" fmla="*/ 1232063 w 2039856"/>
                <a:gd name="connsiteY149" fmla="*/ 382345 h 1233800"/>
                <a:gd name="connsiteX150" fmla="*/ 1279574 w 2039856"/>
                <a:gd name="connsiteY150" fmla="*/ 407328 h 1233800"/>
                <a:gd name="connsiteX151" fmla="*/ 1315451 w 2039856"/>
                <a:gd name="connsiteY151" fmla="*/ 379478 h 1233800"/>
                <a:gd name="connsiteX152" fmla="*/ 1301767 w 2039856"/>
                <a:gd name="connsiteY152" fmla="*/ 364683 h 1233800"/>
                <a:gd name="connsiteX153" fmla="*/ 1320218 w 2039856"/>
                <a:gd name="connsiteY153" fmla="*/ 356185 h 1233800"/>
                <a:gd name="connsiteX154" fmla="*/ 1335594 w 2039856"/>
                <a:gd name="connsiteY154" fmla="*/ 368113 h 1233800"/>
                <a:gd name="connsiteX155" fmla="*/ 1360912 w 2039856"/>
                <a:gd name="connsiteY155" fmla="*/ 365297 h 1233800"/>
                <a:gd name="connsiteX156" fmla="*/ 1347741 w 2039856"/>
                <a:gd name="connsiteY156" fmla="*/ 347072 h 1233800"/>
                <a:gd name="connsiteX157" fmla="*/ 1351943 w 2039856"/>
                <a:gd name="connsiteY157" fmla="*/ 340263 h 1233800"/>
                <a:gd name="connsiteX158" fmla="*/ 1368293 w 2039856"/>
                <a:gd name="connsiteY158" fmla="*/ 355621 h 1233800"/>
                <a:gd name="connsiteX159" fmla="*/ 1387718 w 2039856"/>
                <a:gd name="connsiteY159" fmla="*/ 356645 h 1233800"/>
                <a:gd name="connsiteX160" fmla="*/ 1408629 w 2039856"/>
                <a:gd name="connsiteY160" fmla="*/ 333352 h 1233800"/>
                <a:gd name="connsiteX161" fmla="*/ 1423082 w 2039856"/>
                <a:gd name="connsiteY161" fmla="*/ 327771 h 1233800"/>
                <a:gd name="connsiteX162" fmla="*/ 1425286 w 2039856"/>
                <a:gd name="connsiteY162" fmla="*/ 326952 h 1233800"/>
                <a:gd name="connsiteX163" fmla="*/ 1412626 w 2039856"/>
                <a:gd name="connsiteY163" fmla="*/ 300996 h 1233800"/>
                <a:gd name="connsiteX164" fmla="*/ 1404734 w 2039856"/>
                <a:gd name="connsiteY164" fmla="*/ 282822 h 1233800"/>
                <a:gd name="connsiteX165" fmla="*/ 1405246 w 2039856"/>
                <a:gd name="connsiteY165" fmla="*/ 272020 h 1233800"/>
                <a:gd name="connsiteX166" fmla="*/ 1428976 w 2039856"/>
                <a:gd name="connsiteY166" fmla="*/ 262907 h 1233800"/>
                <a:gd name="connsiteX167" fmla="*/ 1422672 w 2039856"/>
                <a:gd name="connsiteY167" fmla="*/ 247549 h 1233800"/>
                <a:gd name="connsiteX168" fmla="*/ 1414728 w 2039856"/>
                <a:gd name="connsiteY168" fmla="*/ 236183 h 1233800"/>
                <a:gd name="connsiteX169" fmla="*/ 1396789 w 2039856"/>
                <a:gd name="connsiteY169" fmla="*/ 222514 h 1233800"/>
                <a:gd name="connsiteX170" fmla="*/ 1369882 w 2039856"/>
                <a:gd name="connsiteY170" fmla="*/ 214528 h 1233800"/>
                <a:gd name="connsiteX171" fmla="*/ 1332467 w 2039856"/>
                <a:gd name="connsiteY171" fmla="*/ 211149 h 1233800"/>
                <a:gd name="connsiteX172" fmla="*/ 1334569 w 2039856"/>
                <a:gd name="connsiteY172" fmla="*/ 235620 h 1233800"/>
                <a:gd name="connsiteX173" fmla="*/ 1341949 w 2039856"/>
                <a:gd name="connsiteY173" fmla="*/ 248112 h 1233800"/>
                <a:gd name="connsiteX174" fmla="*/ 1337746 w 2039856"/>
                <a:gd name="connsiteY174" fmla="*/ 259477 h 1233800"/>
                <a:gd name="connsiteX175" fmla="*/ 1322370 w 2039856"/>
                <a:gd name="connsiteY175" fmla="*/ 270843 h 1233800"/>
                <a:gd name="connsiteX176" fmla="*/ 1310787 w 2039856"/>
                <a:gd name="connsiteY176" fmla="*/ 296440 h 1233800"/>
                <a:gd name="connsiteX177" fmla="*/ 1300229 w 2039856"/>
                <a:gd name="connsiteY177" fmla="*/ 280518 h 1233800"/>
                <a:gd name="connsiteX178" fmla="*/ 1297052 w 2039856"/>
                <a:gd name="connsiteY178" fmla="*/ 300433 h 1233800"/>
                <a:gd name="connsiteX179" fmla="*/ 1306021 w 2039856"/>
                <a:gd name="connsiteY179" fmla="*/ 316355 h 1233800"/>
                <a:gd name="connsiteX180" fmla="*/ 1289159 w 2039856"/>
                <a:gd name="connsiteY180" fmla="*/ 328898 h 1233800"/>
                <a:gd name="connsiteX181" fmla="*/ 1275936 w 2039856"/>
                <a:gd name="connsiteY181" fmla="*/ 317481 h 1233800"/>
                <a:gd name="connsiteX182" fmla="*/ 1260150 w 2039856"/>
                <a:gd name="connsiteY182" fmla="*/ 290757 h 1233800"/>
                <a:gd name="connsiteX183" fmla="*/ 1270144 w 2039856"/>
                <a:gd name="connsiteY183" fmla="*/ 279392 h 1233800"/>
                <a:gd name="connsiteX184" fmla="*/ 1269631 w 2039856"/>
                <a:gd name="connsiteY184" fmla="*/ 262344 h 1233800"/>
                <a:gd name="connsiteX185" fmla="*/ 1253794 w 2039856"/>
                <a:gd name="connsiteY185" fmla="*/ 244682 h 1233800"/>
                <a:gd name="connsiteX186" fmla="*/ 1231653 w 2039856"/>
                <a:gd name="connsiteY186" fmla="*/ 238999 h 1233800"/>
                <a:gd name="connsiteX187" fmla="*/ 1222684 w 2039856"/>
                <a:gd name="connsiteY187" fmla="*/ 257225 h 1233800"/>
                <a:gd name="connsiteX188" fmla="*/ 1212126 w 2039856"/>
                <a:gd name="connsiteY188" fmla="*/ 277703 h 1233800"/>
                <a:gd name="connsiteX189" fmla="*/ 1204233 w 2039856"/>
                <a:gd name="connsiteY189" fmla="*/ 246986 h 1233800"/>
                <a:gd name="connsiteX190" fmla="*/ 1207359 w 2039856"/>
                <a:gd name="connsiteY190" fmla="*/ 236183 h 1233800"/>
                <a:gd name="connsiteX191" fmla="*/ 1213202 w 2039856"/>
                <a:gd name="connsiteY191" fmla="*/ 225944 h 1233800"/>
                <a:gd name="connsiteX192" fmla="*/ 1189472 w 2039856"/>
                <a:gd name="connsiteY192" fmla="*/ 215705 h 1233800"/>
                <a:gd name="connsiteX193" fmla="*/ 1171534 w 2039856"/>
                <a:gd name="connsiteY193" fmla="*/ 220825 h 1233800"/>
                <a:gd name="connsiteX194" fmla="*/ 1172559 w 2039856"/>
                <a:gd name="connsiteY194" fmla="*/ 198657 h 1233800"/>
                <a:gd name="connsiteX195" fmla="*/ 1186295 w 2039856"/>
                <a:gd name="connsiteY195" fmla="*/ 193538 h 1233800"/>
                <a:gd name="connsiteX196" fmla="*/ 1171534 w 2039856"/>
                <a:gd name="connsiteY196" fmla="*/ 177002 h 1233800"/>
                <a:gd name="connsiteX197" fmla="*/ 1150418 w 2039856"/>
                <a:gd name="connsiteY197" fmla="*/ 163384 h 1233800"/>
                <a:gd name="connsiteX198" fmla="*/ 1151494 w 2039856"/>
                <a:gd name="connsiteY198" fmla="*/ 140602 h 1233800"/>
                <a:gd name="connsiteX199" fmla="*/ 1120742 w 2039856"/>
                <a:gd name="connsiteY199" fmla="*/ 117872 h 1233800"/>
                <a:gd name="connsiteX200" fmla="*/ 1114951 w 2039856"/>
                <a:gd name="connsiteY200" fmla="*/ 106506 h 1233800"/>
                <a:gd name="connsiteX201" fmla="*/ 1132325 w 2039856"/>
                <a:gd name="connsiteY201" fmla="*/ 92837 h 1233800"/>
                <a:gd name="connsiteX202" fmla="*/ 1136016 w 2039856"/>
                <a:gd name="connsiteY202" fmla="*/ 76352 h 1233800"/>
                <a:gd name="connsiteX203" fmla="*/ 1137605 w 2039856"/>
                <a:gd name="connsiteY203" fmla="*/ 67854 h 1233800"/>
                <a:gd name="connsiteX204" fmla="*/ 1174558 w 2039856"/>
                <a:gd name="connsiteY204" fmla="*/ 71233 h 1233800"/>
                <a:gd name="connsiteX205" fmla="*/ 1208846 w 2039856"/>
                <a:gd name="connsiteY205" fmla="*/ 20652 h 1233800"/>
                <a:gd name="connsiteX206" fmla="*/ 1184040 w 2039856"/>
                <a:gd name="connsiteY206" fmla="*/ 9236 h 1233800"/>
                <a:gd name="connsiteX207" fmla="*/ 1144985 w 2039856"/>
                <a:gd name="connsiteY207" fmla="*/ 174 h 1233800"/>
                <a:gd name="connsiteX208" fmla="*/ 1095424 w 2039856"/>
                <a:gd name="connsiteY208" fmla="*/ 8673 h 1233800"/>
                <a:gd name="connsiteX209" fmla="*/ 1101728 w 2039856"/>
                <a:gd name="connsiteY209" fmla="*/ 24031 h 1233800"/>
                <a:gd name="connsiteX210" fmla="*/ 1086352 w 2039856"/>
                <a:gd name="connsiteY210" fmla="*/ 22342 h 1233800"/>
                <a:gd name="connsiteX211" fmla="*/ 1086352 w 2039856"/>
                <a:gd name="connsiteY211" fmla="*/ 51881 h 1233800"/>
                <a:gd name="connsiteX212" fmla="*/ 1095321 w 2039856"/>
                <a:gd name="connsiteY212" fmla="*/ 80346 h 1233800"/>
                <a:gd name="connsiteX213" fmla="*/ 1099524 w 2039856"/>
                <a:gd name="connsiteY213" fmla="*/ 109936 h 1233800"/>
                <a:gd name="connsiteX214" fmla="*/ 1084763 w 2039856"/>
                <a:gd name="connsiteY214" fmla="*/ 124732 h 1233800"/>
                <a:gd name="connsiteX215" fmla="*/ 1092143 w 2039856"/>
                <a:gd name="connsiteY215" fmla="*/ 140090 h 1233800"/>
                <a:gd name="connsiteX216" fmla="*/ 1072616 w 2039856"/>
                <a:gd name="connsiteY216" fmla="*/ 137838 h 1233800"/>
                <a:gd name="connsiteX217" fmla="*/ 1067901 w 2039856"/>
                <a:gd name="connsiteY217" fmla="*/ 165688 h 1233800"/>
                <a:gd name="connsiteX218" fmla="*/ 1072104 w 2039856"/>
                <a:gd name="connsiteY218" fmla="*/ 178231 h 1233800"/>
                <a:gd name="connsiteX219" fmla="*/ 1073693 w 2039856"/>
                <a:gd name="connsiteY219" fmla="*/ 207207 h 1233800"/>
                <a:gd name="connsiteX220" fmla="*/ 1121665 w 2039856"/>
                <a:gd name="connsiteY220" fmla="*/ 225432 h 1233800"/>
                <a:gd name="connsiteX221" fmla="*/ 1121152 w 2039856"/>
                <a:gd name="connsiteY221" fmla="*/ 238487 h 1233800"/>
                <a:gd name="connsiteX222" fmla="*/ 1113772 w 2039856"/>
                <a:gd name="connsiteY222" fmla="*/ 258965 h 1233800"/>
                <a:gd name="connsiteX223" fmla="*/ 1125355 w 2039856"/>
                <a:gd name="connsiteY223" fmla="*/ 249853 h 1233800"/>
                <a:gd name="connsiteX224" fmla="*/ 1135913 w 2039856"/>
                <a:gd name="connsiteY224" fmla="*/ 264085 h 1233800"/>
                <a:gd name="connsiteX225" fmla="*/ 1119564 w 2039856"/>
                <a:gd name="connsiteY225" fmla="*/ 279443 h 1233800"/>
                <a:gd name="connsiteX226" fmla="*/ 1096346 w 2039856"/>
                <a:gd name="connsiteY226" fmla="*/ 289682 h 1233800"/>
                <a:gd name="connsiteX227" fmla="*/ 1096346 w 2039856"/>
                <a:gd name="connsiteY227" fmla="*/ 314717 h 1233800"/>
                <a:gd name="connsiteX228" fmla="*/ 1083687 w 2039856"/>
                <a:gd name="connsiteY228" fmla="*/ 324392 h 1233800"/>
                <a:gd name="connsiteX229" fmla="*/ 1071027 w 2039856"/>
                <a:gd name="connsiteY229" fmla="*/ 303351 h 1233800"/>
                <a:gd name="connsiteX230" fmla="*/ 1074205 w 2039856"/>
                <a:gd name="connsiteY230" fmla="*/ 283436 h 1233800"/>
                <a:gd name="connsiteX231" fmla="*/ 1046785 w 2039856"/>
                <a:gd name="connsiteY231" fmla="*/ 274887 h 1233800"/>
                <a:gd name="connsiteX232" fmla="*/ 1064211 w 2039856"/>
                <a:gd name="connsiteY232" fmla="*/ 272071 h 1233800"/>
                <a:gd name="connsiteX233" fmla="*/ 1076870 w 2039856"/>
                <a:gd name="connsiteY233" fmla="*/ 261832 h 1233800"/>
                <a:gd name="connsiteX234" fmla="*/ 1104290 w 2039856"/>
                <a:gd name="connsiteY234" fmla="*/ 259528 h 1233800"/>
                <a:gd name="connsiteX235" fmla="*/ 1091118 w 2039856"/>
                <a:gd name="connsiteY235" fmla="*/ 237361 h 1233800"/>
                <a:gd name="connsiteX236" fmla="*/ 1072104 w 2039856"/>
                <a:gd name="connsiteY236" fmla="*/ 235671 h 1233800"/>
                <a:gd name="connsiteX237" fmla="*/ 1091631 w 2039856"/>
                <a:gd name="connsiteY237" fmla="*/ 231678 h 1233800"/>
                <a:gd name="connsiteX238" fmla="*/ 1077383 w 2039856"/>
                <a:gd name="connsiteY238" fmla="*/ 222565 h 1233800"/>
                <a:gd name="connsiteX239" fmla="*/ 1050987 w 2039856"/>
                <a:gd name="connsiteY239" fmla="*/ 216320 h 1233800"/>
                <a:gd name="connsiteX240" fmla="*/ 1023567 w 2039856"/>
                <a:gd name="connsiteY240" fmla="*/ 223129 h 1233800"/>
                <a:gd name="connsiteX241" fmla="*/ 999325 w 2039856"/>
                <a:gd name="connsiteY241" fmla="*/ 240791 h 1233800"/>
                <a:gd name="connsiteX242" fmla="*/ 1020441 w 2039856"/>
                <a:gd name="connsiteY242" fmla="*/ 253846 h 1233800"/>
                <a:gd name="connsiteX243" fmla="*/ 1038328 w 2039856"/>
                <a:gd name="connsiteY243" fmla="*/ 268641 h 1233800"/>
                <a:gd name="connsiteX244" fmla="*/ 1027257 w 2039856"/>
                <a:gd name="connsiteY244" fmla="*/ 275450 h 1233800"/>
                <a:gd name="connsiteX245" fmla="*/ 1017776 w 2039856"/>
                <a:gd name="connsiteY245" fmla="*/ 282259 h 1233800"/>
                <a:gd name="connsiteX246" fmla="*/ 1016187 w 2039856"/>
                <a:gd name="connsiteY246" fmla="*/ 298795 h 1233800"/>
                <a:gd name="connsiteX247" fmla="*/ 994046 w 2039856"/>
                <a:gd name="connsiteY247" fmla="*/ 298232 h 1233800"/>
                <a:gd name="connsiteX248" fmla="*/ 947611 w 2039856"/>
                <a:gd name="connsiteY248" fmla="*/ 304478 h 1233800"/>
                <a:gd name="connsiteX249" fmla="*/ 910196 w 2039856"/>
                <a:gd name="connsiteY249" fmla="*/ 294802 h 1233800"/>
                <a:gd name="connsiteX250" fmla="*/ 884878 w 2039856"/>
                <a:gd name="connsiteY250" fmla="*/ 288556 h 1233800"/>
                <a:gd name="connsiteX251" fmla="*/ 863761 w 2039856"/>
                <a:gd name="connsiteY251" fmla="*/ 277191 h 1233800"/>
                <a:gd name="connsiteX252" fmla="*/ 851615 w 2039856"/>
                <a:gd name="connsiteY252" fmla="*/ 256713 h 1233800"/>
                <a:gd name="connsiteX253" fmla="*/ 812611 w 2039856"/>
                <a:gd name="connsiteY253" fmla="*/ 258402 h 1233800"/>
                <a:gd name="connsiteX254" fmla="*/ 777811 w 2039856"/>
                <a:gd name="connsiteY254" fmla="*/ 274887 h 1233800"/>
                <a:gd name="connsiteX255" fmla="*/ 788061 w 2039856"/>
                <a:gd name="connsiteY255" fmla="*/ 285689 h 1233800"/>
                <a:gd name="connsiteX256" fmla="*/ 810254 w 2039856"/>
                <a:gd name="connsiteY256" fmla="*/ 277754 h 1233800"/>
                <a:gd name="connsiteX257" fmla="*/ 841877 w 2039856"/>
                <a:gd name="connsiteY257" fmla="*/ 268078 h 1233800"/>
                <a:gd name="connsiteX258" fmla="*/ 802822 w 2039856"/>
                <a:gd name="connsiteY258" fmla="*/ 290245 h 1233800"/>
                <a:gd name="connsiteX259" fmla="*/ 805487 w 2039856"/>
                <a:gd name="connsiteY259" fmla="*/ 325519 h 1233800"/>
                <a:gd name="connsiteX260" fmla="*/ 799696 w 2039856"/>
                <a:gd name="connsiteY260" fmla="*/ 344870 h 1233800"/>
                <a:gd name="connsiteX261" fmla="*/ 784935 w 2039856"/>
                <a:gd name="connsiteY261" fmla="*/ 338010 h 1233800"/>
                <a:gd name="connsiteX262" fmla="*/ 782270 w 2039856"/>
                <a:gd name="connsiteY262" fmla="*/ 316969 h 1233800"/>
                <a:gd name="connsiteX263" fmla="*/ 770174 w 2039856"/>
                <a:gd name="connsiteY263" fmla="*/ 309597 h 1233800"/>
                <a:gd name="connsiteX264" fmla="*/ 754337 w 2039856"/>
                <a:gd name="connsiteY264" fmla="*/ 303914 h 1233800"/>
                <a:gd name="connsiteX265" fmla="*/ 733221 w 2039856"/>
                <a:gd name="connsiteY265" fmla="*/ 298232 h 1233800"/>
                <a:gd name="connsiteX266" fmla="*/ 689451 w 2039856"/>
                <a:gd name="connsiteY266" fmla="*/ 306167 h 1233800"/>
                <a:gd name="connsiteX267" fmla="*/ 619286 w 2039856"/>
                <a:gd name="connsiteY267" fmla="*/ 301048 h 1233800"/>
                <a:gd name="connsiteX268" fmla="*/ 646194 w 2039856"/>
                <a:gd name="connsiteY268" fmla="*/ 281184 h 1233800"/>
                <a:gd name="connsiteX269" fmla="*/ 637225 w 2039856"/>
                <a:gd name="connsiteY269" fmla="*/ 261832 h 1233800"/>
                <a:gd name="connsiteX270" fmla="*/ 598734 w 2039856"/>
                <a:gd name="connsiteY270" fmla="*/ 251593 h 1233800"/>
                <a:gd name="connsiteX271" fmla="*/ 563933 w 2039856"/>
                <a:gd name="connsiteY271" fmla="*/ 248163 h 1233800"/>
                <a:gd name="connsiteX272" fmla="*/ 529081 w 2039856"/>
                <a:gd name="connsiteY272" fmla="*/ 236235 h 1233800"/>
                <a:gd name="connsiteX273" fmla="*/ 483159 w 2039856"/>
                <a:gd name="connsiteY273" fmla="*/ 218931 h 1233800"/>
                <a:gd name="connsiteX274" fmla="*/ 429344 w 2039856"/>
                <a:gd name="connsiteY274" fmla="*/ 221183 h 1233800"/>
                <a:gd name="connsiteX275" fmla="*/ 401924 w 2039856"/>
                <a:gd name="connsiteY275" fmla="*/ 231985 h 1233800"/>
                <a:gd name="connsiteX276" fmla="*/ 402949 w 2039856"/>
                <a:gd name="connsiteY276" fmla="*/ 215501 h 1233800"/>
                <a:gd name="connsiteX277" fmla="*/ 395056 w 2039856"/>
                <a:gd name="connsiteY277" fmla="*/ 195586 h 1233800"/>
                <a:gd name="connsiteX278" fmla="*/ 362869 w 2039856"/>
                <a:gd name="connsiteY278" fmla="*/ 231985 h 1233800"/>
                <a:gd name="connsiteX279" fmla="*/ 326992 w 2039856"/>
                <a:gd name="connsiteY279" fmla="*/ 180790 h 1233800"/>
                <a:gd name="connsiteX280" fmla="*/ 312795 w 2039856"/>
                <a:gd name="connsiteY280" fmla="*/ 185347 h 1233800"/>
                <a:gd name="connsiteX281" fmla="*/ 304338 w 2039856"/>
                <a:gd name="connsiteY281" fmla="*/ 200142 h 1233800"/>
                <a:gd name="connsiteX282" fmla="*/ 286913 w 2039856"/>
                <a:gd name="connsiteY282" fmla="*/ 216627 h 1233800"/>
                <a:gd name="connsiteX283" fmla="*/ 263746 w 2039856"/>
                <a:gd name="connsiteY283" fmla="*/ 220620 h 1233800"/>
                <a:gd name="connsiteX284" fmla="*/ 241041 w 2039856"/>
                <a:gd name="connsiteY284" fmla="*/ 228555 h 1233800"/>
                <a:gd name="connsiteX285" fmla="*/ 204139 w 2039856"/>
                <a:gd name="connsiteY285" fmla="*/ 250211 h 1233800"/>
                <a:gd name="connsiteX286" fmla="*/ 188302 w 2039856"/>
                <a:gd name="connsiteY286" fmla="*/ 261576 h 1233800"/>
                <a:gd name="connsiteX287" fmla="*/ 194094 w 2039856"/>
                <a:gd name="connsiteY287" fmla="*/ 247344 h 1233800"/>
                <a:gd name="connsiteX288" fmla="*/ 239965 w 2039856"/>
                <a:gd name="connsiteY288" fmla="*/ 218931 h 1233800"/>
                <a:gd name="connsiteX289" fmla="*/ 276201 w 2039856"/>
                <a:gd name="connsiteY289" fmla="*/ 202087 h 1233800"/>
                <a:gd name="connsiteX290" fmla="*/ 275124 w 2039856"/>
                <a:gd name="connsiteY290" fmla="*/ 202087 h 1233800"/>
                <a:gd name="connsiteX291" fmla="*/ 214390 w 2039856"/>
                <a:gd name="connsiteY291" fmla="*/ 214016 h 1233800"/>
                <a:gd name="connsiteX292" fmla="*/ 208752 w 2039856"/>
                <a:gd name="connsiteY292" fmla="*/ 215705 h 1233800"/>
                <a:gd name="connsiteX293" fmla="*/ 194145 w 2039856"/>
                <a:gd name="connsiteY293" fmla="*/ 220006 h 1233800"/>
                <a:gd name="connsiteX294" fmla="*/ 192941 w 2039856"/>
                <a:gd name="connsiteY294" fmla="*/ 225449 h 1233800"/>
                <a:gd name="connsiteX295" fmla="*/ 193069 w 2039856"/>
                <a:gd name="connsiteY295" fmla="*/ 225637 h 1233800"/>
                <a:gd name="connsiteX296" fmla="*/ 176156 w 2039856"/>
                <a:gd name="connsiteY296" fmla="*/ 230757 h 1233800"/>
                <a:gd name="connsiteX297" fmla="*/ 171030 w 2039856"/>
                <a:gd name="connsiteY297" fmla="*/ 226764 h 1233800"/>
                <a:gd name="connsiteX298" fmla="*/ 171902 w 2039856"/>
                <a:gd name="connsiteY298" fmla="*/ 225688 h 1233800"/>
                <a:gd name="connsiteX299" fmla="*/ 151400 w 2039856"/>
                <a:gd name="connsiteY299" fmla="*/ 228914 h 1233800"/>
                <a:gd name="connsiteX300" fmla="*/ 142534 w 2039856"/>
                <a:gd name="connsiteY300" fmla="*/ 230194 h 1233800"/>
                <a:gd name="connsiteX301" fmla="*/ 125620 w 2039856"/>
                <a:gd name="connsiteY301" fmla="*/ 246678 h 1233800"/>
                <a:gd name="connsiteX302" fmla="*/ 135102 w 2039856"/>
                <a:gd name="connsiteY302" fmla="*/ 261474 h 1233800"/>
                <a:gd name="connsiteX303" fmla="*/ 99225 w 2039856"/>
                <a:gd name="connsiteY303" fmla="*/ 251235 h 1233800"/>
                <a:gd name="connsiteX304" fmla="*/ 43924 w 2039856"/>
                <a:gd name="connsiteY304" fmla="*/ 223385 h 1233800"/>
                <a:gd name="connsiteX305" fmla="*/ 0 w 2039856"/>
                <a:gd name="connsiteY305" fmla="*/ 219596 h 1233800"/>
                <a:gd name="connsiteX306" fmla="*/ 0 w 2039856"/>
                <a:gd name="connsiteY306" fmla="*/ 612672 h 1233800"/>
                <a:gd name="connsiteX307" fmla="*/ 12608 w 2039856"/>
                <a:gd name="connsiteY307" fmla="*/ 615436 h 1233800"/>
                <a:gd name="connsiteX308" fmla="*/ 34442 w 2039856"/>
                <a:gd name="connsiteY308" fmla="*/ 610880 h 1233800"/>
                <a:gd name="connsiteX309" fmla="*/ 50586 w 2039856"/>
                <a:gd name="connsiteY309" fmla="*/ 623781 h 1233800"/>
                <a:gd name="connsiteX310" fmla="*/ 74521 w 2039856"/>
                <a:gd name="connsiteY310" fmla="*/ 649378 h 1233800"/>
                <a:gd name="connsiteX311" fmla="*/ 92819 w 2039856"/>
                <a:gd name="connsiteY311" fmla="*/ 662228 h 1233800"/>
                <a:gd name="connsiteX312" fmla="*/ 114601 w 2039856"/>
                <a:gd name="connsiteY312" fmla="*/ 644054 h 1233800"/>
                <a:gd name="connsiteX313" fmla="*/ 146942 w 2039856"/>
                <a:gd name="connsiteY313" fmla="*/ 645590 h 1233800"/>
                <a:gd name="connsiteX314" fmla="*/ 198194 w 2039856"/>
                <a:gd name="connsiteY314" fmla="*/ 708509 h 1233800"/>
                <a:gd name="connsiteX315" fmla="*/ 240375 w 2039856"/>
                <a:gd name="connsiteY315" fmla="*/ 762366 h 1233800"/>
                <a:gd name="connsiteX316" fmla="*/ 262875 w 2039856"/>
                <a:gd name="connsiteY316" fmla="*/ 789653 h 1233800"/>
                <a:gd name="connsiteX317" fmla="*/ 268000 w 2039856"/>
                <a:gd name="connsiteY317" fmla="*/ 813151 h 1233800"/>
                <a:gd name="connsiteX318" fmla="*/ 251804 w 2039856"/>
                <a:gd name="connsiteY318" fmla="*/ 825489 h 1233800"/>
                <a:gd name="connsiteX319" fmla="*/ 262055 w 2039856"/>
                <a:gd name="connsiteY319" fmla="*/ 838544 h 1233800"/>
                <a:gd name="connsiteX320" fmla="*/ 258160 w 2039856"/>
                <a:gd name="connsiteY320" fmla="*/ 844688 h 1233800"/>
                <a:gd name="connsiteX321" fmla="*/ 258724 w 2039856"/>
                <a:gd name="connsiteY321" fmla="*/ 844688 h 1233800"/>
                <a:gd name="connsiteX322" fmla="*/ 284760 w 2039856"/>
                <a:gd name="connsiteY322" fmla="*/ 866701 h 1233800"/>
                <a:gd name="connsiteX323" fmla="*/ 286759 w 2039856"/>
                <a:gd name="connsiteY323" fmla="*/ 869056 h 1233800"/>
                <a:gd name="connsiteX324" fmla="*/ 292653 w 2039856"/>
                <a:gd name="connsiteY324" fmla="*/ 880831 h 1233800"/>
                <a:gd name="connsiteX325" fmla="*/ 296497 w 2039856"/>
                <a:gd name="connsiteY325" fmla="*/ 890251 h 1233800"/>
                <a:gd name="connsiteX326" fmla="*/ 315358 w 2039856"/>
                <a:gd name="connsiteY326" fmla="*/ 904023 h 1233800"/>
                <a:gd name="connsiteX327" fmla="*/ 316947 w 2039856"/>
                <a:gd name="connsiteY327" fmla="*/ 915388 h 1233800"/>
                <a:gd name="connsiteX328" fmla="*/ 315870 w 2039856"/>
                <a:gd name="connsiteY328" fmla="*/ 930746 h 1233800"/>
                <a:gd name="connsiteX329" fmla="*/ 320996 w 2039856"/>
                <a:gd name="connsiteY329" fmla="*/ 944415 h 1233800"/>
                <a:gd name="connsiteX330" fmla="*/ 346314 w 2039856"/>
                <a:gd name="connsiteY330" fmla="*/ 954654 h 1233800"/>
                <a:gd name="connsiteX331" fmla="*/ 362664 w 2039856"/>
                <a:gd name="connsiteY331" fmla="*/ 965457 h 1233800"/>
                <a:gd name="connsiteX332" fmla="*/ 383165 w 2039856"/>
                <a:gd name="connsiteY332" fmla="*/ 972266 h 1233800"/>
                <a:gd name="connsiteX333" fmla="*/ 392134 w 2039856"/>
                <a:gd name="connsiteY333" fmla="*/ 987624 h 1233800"/>
                <a:gd name="connsiteX334" fmla="*/ 410073 w 2039856"/>
                <a:gd name="connsiteY334" fmla="*/ 990440 h 1233800"/>
                <a:gd name="connsiteX335" fmla="*/ 424321 w 2039856"/>
                <a:gd name="connsiteY335" fmla="*/ 997863 h 1233800"/>
                <a:gd name="connsiteX336" fmla="*/ 442567 w 2039856"/>
                <a:gd name="connsiteY336" fmla="*/ 1021873 h 1233800"/>
                <a:gd name="connsiteX337" fmla="*/ 1098140 w 2039856"/>
                <a:gd name="connsiteY337" fmla="*/ 1018034 h 1233800"/>
                <a:gd name="connsiteX338" fmla="*/ 1106340 w 2039856"/>
                <a:gd name="connsiteY338" fmla="*/ 1006566 h 1233800"/>
                <a:gd name="connsiteX339" fmla="*/ 1116181 w 2039856"/>
                <a:gd name="connsiteY339" fmla="*/ 1026276 h 1233800"/>
                <a:gd name="connsiteX340" fmla="*/ 1136682 w 2039856"/>
                <a:gd name="connsiteY340" fmla="*/ 1033853 h 1233800"/>
                <a:gd name="connsiteX341" fmla="*/ 1158464 w 2039856"/>
                <a:gd name="connsiteY341" fmla="*/ 1034621 h 1233800"/>
                <a:gd name="connsiteX342" fmla="*/ 1178145 w 2039856"/>
                <a:gd name="connsiteY342" fmla="*/ 1042966 h 1233800"/>
                <a:gd name="connsiteX343" fmla="*/ 1198646 w 2039856"/>
                <a:gd name="connsiteY343" fmla="*/ 1046754 h 1233800"/>
                <a:gd name="connsiteX344" fmla="*/ 1232678 w 2039856"/>
                <a:gd name="connsiteY344" fmla="*/ 1051874 h 1233800"/>
                <a:gd name="connsiteX345" fmla="*/ 1263430 w 2039856"/>
                <a:gd name="connsiteY345" fmla="*/ 1020542 h 1233800"/>
                <a:gd name="connsiteX346" fmla="*/ 1314068 w 2039856"/>
                <a:gd name="connsiteY346" fmla="*/ 1043273 h 1233800"/>
                <a:gd name="connsiteX347" fmla="*/ 1339386 w 2039856"/>
                <a:gd name="connsiteY347" fmla="*/ 1062625 h 1233800"/>
                <a:gd name="connsiteX348" fmla="*/ 1352815 w 2039856"/>
                <a:gd name="connsiteY348" fmla="*/ 1098461 h 1233800"/>
                <a:gd name="connsiteX349" fmla="*/ 1366345 w 2039856"/>
                <a:gd name="connsiteY349" fmla="*/ 1108700 h 1233800"/>
                <a:gd name="connsiteX350" fmla="*/ 1402683 w 2039856"/>
                <a:gd name="connsiteY350" fmla="*/ 1113820 h 1233800"/>
                <a:gd name="connsiteX351" fmla="*/ 1447017 w 2039856"/>
                <a:gd name="connsiteY351" fmla="*/ 1126311 h 1233800"/>
                <a:gd name="connsiteX352" fmla="*/ 1455422 w 2039856"/>
                <a:gd name="connsiteY352" fmla="*/ 1161585 h 1233800"/>
                <a:gd name="connsiteX353" fmla="*/ 1424671 w 2039856"/>
                <a:gd name="connsiteY353" fmla="*/ 1153649 h 1233800"/>
                <a:gd name="connsiteX354" fmla="*/ 1417290 w 2039856"/>
                <a:gd name="connsiteY354" fmla="*/ 1176380 h 1233800"/>
                <a:gd name="connsiteX355" fmla="*/ 1400377 w 2039856"/>
                <a:gd name="connsiteY355" fmla="*/ 1216159 h 1233800"/>
                <a:gd name="connsiteX356" fmla="*/ 1399762 w 2039856"/>
                <a:gd name="connsiteY356" fmla="*/ 1215903 h 1233800"/>
                <a:gd name="connsiteX357" fmla="*/ 1403657 w 2039856"/>
                <a:gd name="connsiteY357" fmla="*/ 1236022 h 1233800"/>
                <a:gd name="connsiteX358" fmla="*/ 1433076 w 2039856"/>
                <a:gd name="connsiteY358" fmla="*/ 1219589 h 1233800"/>
                <a:gd name="connsiteX359" fmla="*/ 1463828 w 2039856"/>
                <a:gd name="connsiteY359" fmla="*/ 1223019 h 1233800"/>
                <a:gd name="connsiteX360" fmla="*/ 1478589 w 2039856"/>
                <a:gd name="connsiteY360" fmla="*/ 1217336 h 1233800"/>
                <a:gd name="connsiteX361" fmla="*/ 1478230 w 2039856"/>
                <a:gd name="connsiteY361" fmla="*/ 1219896 h 1233800"/>
                <a:gd name="connsiteX362" fmla="*/ 1485303 w 2039856"/>
                <a:gd name="connsiteY362" fmla="*/ 1213496 h 1233800"/>
                <a:gd name="connsiteX363" fmla="*/ 1483919 w 2039856"/>
                <a:gd name="connsiteY363" fmla="*/ 1203257 h 1233800"/>
                <a:gd name="connsiteX364" fmla="*/ 1467006 w 2039856"/>
                <a:gd name="connsiteY364" fmla="*/ 1197882 h 1233800"/>
                <a:gd name="connsiteX365" fmla="*/ 1515542 w 2039856"/>
                <a:gd name="connsiteY365" fmla="*/ 1177404 h 1233800"/>
                <a:gd name="connsiteX366" fmla="*/ 1548395 w 2039856"/>
                <a:gd name="connsiteY366" fmla="*/ 1174896 h 1233800"/>
                <a:gd name="connsiteX367" fmla="*/ 1580223 w 2039856"/>
                <a:gd name="connsiteY367" fmla="*/ 1148991 h 1233800"/>
                <a:gd name="connsiteX368" fmla="*/ 1661817 w 2039856"/>
                <a:gd name="connsiteY368" fmla="*/ 1148223 h 1233800"/>
                <a:gd name="connsiteX369" fmla="*/ 1691338 w 2039856"/>
                <a:gd name="connsiteY369" fmla="*/ 1114844 h 1233800"/>
                <a:gd name="connsiteX370" fmla="*/ 1721578 w 2039856"/>
                <a:gd name="connsiteY370" fmla="*/ 1069331 h 1233800"/>
                <a:gd name="connsiteX371" fmla="*/ 1753252 w 2039856"/>
                <a:gd name="connsiteY371" fmla="*/ 1079212 h 1233800"/>
                <a:gd name="connsiteX372" fmla="*/ 1773292 w 2039856"/>
                <a:gd name="connsiteY372" fmla="*/ 1150527 h 1233800"/>
                <a:gd name="connsiteX373" fmla="*/ 1798252 w 2039856"/>
                <a:gd name="connsiteY373" fmla="*/ 1139315 h 1233800"/>
                <a:gd name="connsiteX374" fmla="*/ 1826184 w 2039856"/>
                <a:gd name="connsiteY374" fmla="*/ 1117711 h 1233800"/>
                <a:gd name="connsiteX375" fmla="*/ 1827773 w 2039856"/>
                <a:gd name="connsiteY375" fmla="*/ 1128513 h 1233800"/>
                <a:gd name="connsiteX376" fmla="*/ 1849402 w 2039856"/>
                <a:gd name="connsiteY376" fmla="*/ 1137626 h 1233800"/>
                <a:gd name="connsiteX377" fmla="*/ 1831463 w 2039856"/>
                <a:gd name="connsiteY377" fmla="*/ 1142745 h 1233800"/>
                <a:gd name="connsiteX378" fmla="*/ 1800712 w 2039856"/>
                <a:gd name="connsiteY378" fmla="*/ 1159793 h 1233800"/>
                <a:gd name="connsiteX379" fmla="*/ 1798098 w 2039856"/>
                <a:gd name="connsiteY379" fmla="*/ 1188206 h 1233800"/>
                <a:gd name="connsiteX380" fmla="*/ 1829208 w 2039856"/>
                <a:gd name="connsiteY380" fmla="*/ 1181960 h 1233800"/>
                <a:gd name="connsiteX381" fmla="*/ 1851862 w 2039856"/>
                <a:gd name="connsiteY381" fmla="*/ 1160919 h 1233800"/>
                <a:gd name="connsiteX382" fmla="*/ 1871697 w 2039856"/>
                <a:gd name="connsiteY382" fmla="*/ 1157080 h 1233800"/>
                <a:gd name="connsiteX383" fmla="*/ 1874669 w 2039856"/>
                <a:gd name="connsiteY383" fmla="*/ 1153906 h 1233800"/>
                <a:gd name="connsiteX384" fmla="*/ 1882408 w 2039856"/>
                <a:gd name="connsiteY384" fmla="*/ 1147916 h 1233800"/>
                <a:gd name="connsiteX385" fmla="*/ 1885689 w 2039856"/>
                <a:gd name="connsiteY385" fmla="*/ 1145151 h 1233800"/>
                <a:gd name="connsiteX386" fmla="*/ 1904037 w 2039856"/>
                <a:gd name="connsiteY386" fmla="*/ 1137881 h 1233800"/>
                <a:gd name="connsiteX387" fmla="*/ 1908752 w 2039856"/>
                <a:gd name="connsiteY387" fmla="*/ 1138240 h 1233800"/>
                <a:gd name="connsiteX388" fmla="*/ 1911879 w 2039856"/>
                <a:gd name="connsiteY388" fmla="*/ 1134298 h 1233800"/>
                <a:gd name="connsiteX389" fmla="*/ 1911468 w 2039856"/>
                <a:gd name="connsiteY389" fmla="*/ 1131892 h 1233800"/>
                <a:gd name="connsiteX390" fmla="*/ 1924231 w 2039856"/>
                <a:gd name="connsiteY390" fmla="*/ 1125646 h 1233800"/>
                <a:gd name="connsiteX391" fmla="*/ 1925256 w 2039856"/>
                <a:gd name="connsiteY391" fmla="*/ 1125185 h 1233800"/>
                <a:gd name="connsiteX392" fmla="*/ 1941247 w 2039856"/>
                <a:gd name="connsiteY392" fmla="*/ 1109827 h 1233800"/>
                <a:gd name="connsiteX393" fmla="*/ 1934174 w 2039856"/>
                <a:gd name="connsiteY393" fmla="*/ 1109212 h 1233800"/>
                <a:gd name="connsiteX394" fmla="*/ 1933661 w 2039856"/>
                <a:gd name="connsiteY394" fmla="*/ 1091601 h 1233800"/>
                <a:gd name="connsiteX395" fmla="*/ 1917312 w 2039856"/>
                <a:gd name="connsiteY395" fmla="*/ 1101840 h 1233800"/>
                <a:gd name="connsiteX396" fmla="*/ 1905165 w 2039856"/>
                <a:gd name="connsiteY396" fmla="*/ 1116636 h 1233800"/>
                <a:gd name="connsiteX397" fmla="*/ 1894914 w 2039856"/>
                <a:gd name="connsiteY397" fmla="*/ 1127438 h 1233800"/>
                <a:gd name="connsiteX398" fmla="*/ 1852733 w 2039856"/>
                <a:gd name="connsiteY398" fmla="*/ 1119451 h 1233800"/>
                <a:gd name="connsiteX399" fmla="*/ 1827107 w 2039856"/>
                <a:gd name="connsiteY399" fmla="*/ 1096721 h 1233800"/>
                <a:gd name="connsiteX400" fmla="*/ 1826799 w 2039856"/>
                <a:gd name="connsiteY400" fmla="*/ 1094980 h 1233800"/>
                <a:gd name="connsiteX401" fmla="*/ 1817113 w 2039856"/>
                <a:gd name="connsiteY401" fmla="*/ 1075628 h 1233800"/>
                <a:gd name="connsiteX402" fmla="*/ 1821367 w 2039856"/>
                <a:gd name="connsiteY402" fmla="*/ 1058785 h 1233800"/>
                <a:gd name="connsiteX403" fmla="*/ 1820444 w 2039856"/>
                <a:gd name="connsiteY403" fmla="*/ 1057761 h 1233800"/>
                <a:gd name="connsiteX404" fmla="*/ 1813371 w 2039856"/>
                <a:gd name="connsiteY404" fmla="*/ 1062010 h 1233800"/>
                <a:gd name="connsiteX405" fmla="*/ 1811270 w 2039856"/>
                <a:gd name="connsiteY405" fmla="*/ 1051771 h 1233800"/>
                <a:gd name="connsiteX406" fmla="*/ 1815883 w 2039856"/>
                <a:gd name="connsiteY406" fmla="*/ 1049980 h 1233800"/>
                <a:gd name="connsiteX407" fmla="*/ 1815883 w 2039856"/>
                <a:gd name="connsiteY407" fmla="*/ 1049672 h 1233800"/>
                <a:gd name="connsiteX408" fmla="*/ 1809732 w 2039856"/>
                <a:gd name="connsiteY408" fmla="*/ 1039433 h 1233800"/>
                <a:gd name="connsiteX409" fmla="*/ 1810706 w 2039856"/>
                <a:gd name="connsiteY409" fmla="*/ 1023614 h 1233800"/>
                <a:gd name="connsiteX410" fmla="*/ 1794715 w 2039856"/>
                <a:gd name="connsiteY410" fmla="*/ 1013068 h 1233800"/>
                <a:gd name="connsiteX411" fmla="*/ 1731726 w 2039856"/>
                <a:gd name="connsiteY411" fmla="*/ 1037130 h 1233800"/>
                <a:gd name="connsiteX412" fmla="*/ 1680063 w 2039856"/>
                <a:gd name="connsiteY412" fmla="*/ 1084895 h 1233800"/>
                <a:gd name="connsiteX413" fmla="*/ 1701692 w 2039856"/>
                <a:gd name="connsiteY413" fmla="*/ 1058171 h 1233800"/>
                <a:gd name="connsiteX414" fmla="*/ 1706407 w 2039856"/>
                <a:gd name="connsiteY414" fmla="*/ 1046242 h 1233800"/>
                <a:gd name="connsiteX415" fmla="*/ 1739670 w 2039856"/>
                <a:gd name="connsiteY415" fmla="*/ 1012658 h 1233800"/>
                <a:gd name="connsiteX416" fmla="*/ 1764425 w 2039856"/>
                <a:gd name="connsiteY416" fmla="*/ 1004723 h 1233800"/>
                <a:gd name="connsiteX417" fmla="*/ 1781851 w 2039856"/>
                <a:gd name="connsiteY417" fmla="*/ 981993 h 1233800"/>
                <a:gd name="connsiteX418" fmla="*/ 1804453 w 2039856"/>
                <a:gd name="connsiteY418" fmla="*/ 976873 h 1233800"/>
                <a:gd name="connsiteX419" fmla="*/ 1815934 w 2039856"/>
                <a:gd name="connsiteY419" fmla="*/ 974467 h 1233800"/>
                <a:gd name="connsiteX420" fmla="*/ 1823212 w 2039856"/>
                <a:gd name="connsiteY420" fmla="*/ 975388 h 1233800"/>
                <a:gd name="connsiteX421" fmla="*/ 1906446 w 2039856"/>
                <a:gd name="connsiteY421" fmla="*/ 973801 h 1233800"/>
                <a:gd name="connsiteX422" fmla="*/ 1916184 w 2039856"/>
                <a:gd name="connsiteY422" fmla="*/ 973801 h 1233800"/>
                <a:gd name="connsiteX423" fmla="*/ 1930586 w 2039856"/>
                <a:gd name="connsiteY423" fmla="*/ 974109 h 1233800"/>
                <a:gd name="connsiteX424" fmla="*/ 1973280 w 2039856"/>
                <a:gd name="connsiteY424" fmla="*/ 945695 h 1233800"/>
                <a:gd name="connsiteX425" fmla="*/ 2006030 w 2039856"/>
                <a:gd name="connsiteY425" fmla="*/ 935456 h 1233800"/>
                <a:gd name="connsiteX426" fmla="*/ 2039242 w 2039856"/>
                <a:gd name="connsiteY426" fmla="*/ 913852 h 1233800"/>
                <a:gd name="connsiteX427" fmla="*/ 2037038 w 2039856"/>
                <a:gd name="connsiteY427" fmla="*/ 903050 h 1233800"/>
                <a:gd name="connsiteX428" fmla="*/ 561576 w 2039856"/>
                <a:gd name="connsiteY428" fmla="*/ 372516 h 1233800"/>
                <a:gd name="connsiteX429" fmla="*/ 528876 w 2039856"/>
                <a:gd name="connsiteY429" fmla="*/ 391048 h 1233800"/>
                <a:gd name="connsiteX430" fmla="*/ 512937 w 2039856"/>
                <a:gd name="connsiteY430" fmla="*/ 401287 h 1233800"/>
                <a:gd name="connsiteX431" fmla="*/ 505813 w 2039856"/>
                <a:gd name="connsiteY431" fmla="*/ 414854 h 1233800"/>
                <a:gd name="connsiteX432" fmla="*/ 475625 w 2039856"/>
                <a:gd name="connsiteY432" fmla="*/ 429291 h 1233800"/>
                <a:gd name="connsiteX433" fmla="*/ 492795 w 2039856"/>
                <a:gd name="connsiteY433" fmla="*/ 397653 h 1233800"/>
                <a:gd name="connsiteX434" fmla="*/ 464708 w 2039856"/>
                <a:gd name="connsiteY434" fmla="*/ 416185 h 1233800"/>
                <a:gd name="connsiteX435" fmla="*/ 443336 w 2039856"/>
                <a:gd name="connsiteY435" fmla="*/ 423864 h 1233800"/>
                <a:gd name="connsiteX436" fmla="*/ 433085 w 2039856"/>
                <a:gd name="connsiteY436" fmla="*/ 414393 h 1233800"/>
                <a:gd name="connsiteX437" fmla="*/ 446513 w 2039856"/>
                <a:gd name="connsiteY437" fmla="*/ 399495 h 1233800"/>
                <a:gd name="connsiteX438" fmla="*/ 447743 w 2039856"/>
                <a:gd name="connsiteY438" fmla="*/ 383216 h 1233800"/>
                <a:gd name="connsiteX439" fmla="*/ 473780 w 2039856"/>
                <a:gd name="connsiteY439" fmla="*/ 379120 h 1233800"/>
                <a:gd name="connsiteX440" fmla="*/ 444002 w 2039856"/>
                <a:gd name="connsiteY440" fmla="*/ 367806 h 1233800"/>
                <a:gd name="connsiteX441" fmla="*/ 397875 w 2039856"/>
                <a:gd name="connsiteY441" fmla="*/ 375946 h 1233800"/>
                <a:gd name="connsiteX442" fmla="*/ 460813 w 2039856"/>
                <a:gd name="connsiteY442" fmla="*/ 356082 h 1233800"/>
                <a:gd name="connsiteX443" fmla="*/ 519548 w 2039856"/>
                <a:gd name="connsiteY443" fmla="*/ 343847 h 1233800"/>
                <a:gd name="connsiteX444" fmla="*/ 508632 w 2039856"/>
                <a:gd name="connsiteY444" fmla="*/ 366936 h 1233800"/>
                <a:gd name="connsiteX445" fmla="*/ 548865 w 2039856"/>
                <a:gd name="connsiteY445" fmla="*/ 361048 h 1233800"/>
                <a:gd name="connsiteX446" fmla="*/ 561576 w 2039856"/>
                <a:gd name="connsiteY446" fmla="*/ 372516 h 1233800"/>
                <a:gd name="connsiteX447" fmla="*/ 694833 w 2039856"/>
                <a:gd name="connsiteY447" fmla="*/ 555231 h 1233800"/>
                <a:gd name="connsiteX448" fmla="*/ 665465 w 2039856"/>
                <a:gd name="connsiteY448" fmla="*/ 569207 h 1233800"/>
                <a:gd name="connsiteX449" fmla="*/ 645323 w 2039856"/>
                <a:gd name="connsiteY449" fmla="*/ 588661 h 1233800"/>
                <a:gd name="connsiteX450" fmla="*/ 580744 w 2039856"/>
                <a:gd name="connsiteY450" fmla="*/ 581443 h 1233800"/>
                <a:gd name="connsiteX451" fmla="*/ 605089 w 2039856"/>
                <a:gd name="connsiteY451" fmla="*/ 572842 h 1233800"/>
                <a:gd name="connsiteX452" fmla="*/ 623950 w 2039856"/>
                <a:gd name="connsiteY452" fmla="*/ 552927 h 1233800"/>
                <a:gd name="connsiteX453" fmla="*/ 616416 w 2039856"/>
                <a:gd name="connsiteY453" fmla="*/ 528968 h 1233800"/>
                <a:gd name="connsiteX454" fmla="*/ 650807 w 2039856"/>
                <a:gd name="connsiteY454" fmla="*/ 528507 h 1233800"/>
                <a:gd name="connsiteX455" fmla="*/ 687298 w 2039856"/>
                <a:gd name="connsiteY455" fmla="*/ 542995 h 1233800"/>
                <a:gd name="connsiteX456" fmla="*/ 751877 w 2039856"/>
                <a:gd name="connsiteY456" fmla="*/ 517398 h 1233800"/>
                <a:gd name="connsiteX457" fmla="*/ 694833 w 2039856"/>
                <a:gd name="connsiteY457" fmla="*/ 555026 h 1233800"/>
                <a:gd name="connsiteX458" fmla="*/ 1061904 w 2039856"/>
                <a:gd name="connsiteY458" fmla="*/ 968631 h 1233800"/>
                <a:gd name="connsiteX459" fmla="*/ 1041864 w 2039856"/>
                <a:gd name="connsiteY459" fmla="*/ 923118 h 1233800"/>
                <a:gd name="connsiteX460" fmla="*/ 1005988 w 2039856"/>
                <a:gd name="connsiteY460" fmla="*/ 866292 h 1233800"/>
                <a:gd name="connsiteX461" fmla="*/ 1035561 w 2039856"/>
                <a:gd name="connsiteY461" fmla="*/ 856053 h 1233800"/>
                <a:gd name="connsiteX462" fmla="*/ 1064006 w 2039856"/>
                <a:gd name="connsiteY462" fmla="*/ 928801 h 1233800"/>
                <a:gd name="connsiteX463" fmla="*/ 1061751 w 2039856"/>
                <a:gd name="connsiteY463" fmla="*/ 968426 h 12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Lst>
              <a:rect l="l" t="t" r="r" b="b"/>
              <a:pathLst>
                <a:path w="2039856" h="1233800">
                  <a:moveTo>
                    <a:pt x="2037038" y="903050"/>
                  </a:moveTo>
                  <a:cubicBezTo>
                    <a:pt x="2029657" y="901309"/>
                    <a:pt x="2022789" y="896190"/>
                    <a:pt x="2030170" y="895627"/>
                  </a:cubicBezTo>
                  <a:cubicBezTo>
                    <a:pt x="2035807" y="895270"/>
                    <a:pt x="2040629" y="891453"/>
                    <a:pt x="2042265" y="886053"/>
                  </a:cubicBezTo>
                  <a:cubicBezTo>
                    <a:pt x="2037851" y="883728"/>
                    <a:pt x="2034110" y="880307"/>
                    <a:pt x="2031400" y="876121"/>
                  </a:cubicBezTo>
                  <a:cubicBezTo>
                    <a:pt x="2029054" y="872441"/>
                    <a:pt x="2027858" y="868145"/>
                    <a:pt x="2027966" y="863783"/>
                  </a:cubicBezTo>
                  <a:cubicBezTo>
                    <a:pt x="2025814" y="861172"/>
                    <a:pt x="2023866" y="858664"/>
                    <a:pt x="2021918" y="855592"/>
                  </a:cubicBezTo>
                  <a:cubicBezTo>
                    <a:pt x="2017049" y="857537"/>
                    <a:pt x="2012693" y="864500"/>
                    <a:pt x="2006542" y="863783"/>
                  </a:cubicBezTo>
                  <a:cubicBezTo>
                    <a:pt x="1996292" y="862657"/>
                    <a:pt x="2013410" y="848988"/>
                    <a:pt x="2004954" y="843305"/>
                  </a:cubicBezTo>
                  <a:cubicBezTo>
                    <a:pt x="1996497" y="837623"/>
                    <a:pt x="1980660" y="841616"/>
                    <a:pt x="1968052" y="852981"/>
                  </a:cubicBezTo>
                  <a:cubicBezTo>
                    <a:pt x="1955444" y="864346"/>
                    <a:pt x="1956418" y="852418"/>
                    <a:pt x="1945347" y="863783"/>
                  </a:cubicBezTo>
                  <a:cubicBezTo>
                    <a:pt x="1934276" y="875149"/>
                    <a:pt x="1934276" y="858101"/>
                    <a:pt x="1939555" y="853544"/>
                  </a:cubicBezTo>
                  <a:cubicBezTo>
                    <a:pt x="1944834" y="848988"/>
                    <a:pt x="1948524" y="854107"/>
                    <a:pt x="1953240" y="847298"/>
                  </a:cubicBezTo>
                  <a:cubicBezTo>
                    <a:pt x="1957955" y="840490"/>
                    <a:pt x="1962773" y="847298"/>
                    <a:pt x="1974868" y="838749"/>
                  </a:cubicBezTo>
                  <a:cubicBezTo>
                    <a:pt x="1984350" y="832093"/>
                    <a:pt x="1992807" y="833015"/>
                    <a:pt x="1997829" y="830814"/>
                  </a:cubicBezTo>
                  <a:cubicBezTo>
                    <a:pt x="1996289" y="828845"/>
                    <a:pt x="1994966" y="826717"/>
                    <a:pt x="1993883" y="824465"/>
                  </a:cubicBezTo>
                  <a:cubicBezTo>
                    <a:pt x="1993767" y="824166"/>
                    <a:pt x="1993630" y="823875"/>
                    <a:pt x="1993473" y="823595"/>
                  </a:cubicBezTo>
                  <a:cubicBezTo>
                    <a:pt x="1990807" y="821803"/>
                    <a:pt x="1988467" y="819570"/>
                    <a:pt x="1986554" y="816991"/>
                  </a:cubicBezTo>
                  <a:cubicBezTo>
                    <a:pt x="1985032" y="817271"/>
                    <a:pt x="1983489" y="817425"/>
                    <a:pt x="1981941" y="817452"/>
                  </a:cubicBezTo>
                  <a:lnTo>
                    <a:pt x="1980660" y="817452"/>
                  </a:lnTo>
                  <a:cubicBezTo>
                    <a:pt x="1976942" y="817420"/>
                    <a:pt x="1973273" y="816600"/>
                    <a:pt x="1969897" y="815046"/>
                  </a:cubicBezTo>
                  <a:cubicBezTo>
                    <a:pt x="1965815" y="817271"/>
                    <a:pt x="1961270" y="818515"/>
                    <a:pt x="1956622" y="818680"/>
                  </a:cubicBezTo>
                  <a:cubicBezTo>
                    <a:pt x="1947457" y="818817"/>
                    <a:pt x="1938917" y="814054"/>
                    <a:pt x="1934225" y="806189"/>
                  </a:cubicBezTo>
                  <a:lnTo>
                    <a:pt x="1933302" y="806189"/>
                  </a:lnTo>
                  <a:cubicBezTo>
                    <a:pt x="1924909" y="806590"/>
                    <a:pt x="1916932" y="802518"/>
                    <a:pt x="1912340" y="795489"/>
                  </a:cubicBezTo>
                  <a:cubicBezTo>
                    <a:pt x="1906733" y="792738"/>
                    <a:pt x="1902493" y="787819"/>
                    <a:pt x="1900603" y="781871"/>
                  </a:cubicBezTo>
                  <a:lnTo>
                    <a:pt x="1900603" y="781871"/>
                  </a:lnTo>
                  <a:cubicBezTo>
                    <a:pt x="1900095" y="780479"/>
                    <a:pt x="1899734" y="779038"/>
                    <a:pt x="1899527" y="777571"/>
                  </a:cubicBezTo>
                  <a:lnTo>
                    <a:pt x="1899527" y="777571"/>
                  </a:lnTo>
                  <a:cubicBezTo>
                    <a:pt x="1899278" y="776117"/>
                    <a:pt x="1899158" y="774643"/>
                    <a:pt x="1899168" y="773168"/>
                  </a:cubicBezTo>
                  <a:lnTo>
                    <a:pt x="1899168" y="773168"/>
                  </a:lnTo>
                  <a:cubicBezTo>
                    <a:pt x="1899201" y="771710"/>
                    <a:pt x="1899338" y="770255"/>
                    <a:pt x="1899578" y="768817"/>
                  </a:cubicBezTo>
                  <a:lnTo>
                    <a:pt x="1899578" y="768817"/>
                  </a:lnTo>
                  <a:cubicBezTo>
                    <a:pt x="1899833" y="767354"/>
                    <a:pt x="1900210" y="765916"/>
                    <a:pt x="1900706" y="764516"/>
                  </a:cubicBezTo>
                  <a:cubicBezTo>
                    <a:pt x="1896031" y="761330"/>
                    <a:pt x="1890989" y="758717"/>
                    <a:pt x="1885689" y="756735"/>
                  </a:cubicBezTo>
                  <a:cubicBezTo>
                    <a:pt x="1872004" y="752229"/>
                    <a:pt x="1880973" y="744243"/>
                    <a:pt x="1888354" y="749926"/>
                  </a:cubicBezTo>
                  <a:cubicBezTo>
                    <a:pt x="1895734" y="755608"/>
                    <a:pt x="1904140" y="744243"/>
                    <a:pt x="1907317" y="738560"/>
                  </a:cubicBezTo>
                  <a:cubicBezTo>
                    <a:pt x="1910495" y="732878"/>
                    <a:pt x="1902192" y="727758"/>
                    <a:pt x="1897835" y="727195"/>
                  </a:cubicBezTo>
                  <a:cubicBezTo>
                    <a:pt x="1895119" y="726785"/>
                    <a:pt x="1894145" y="723611"/>
                    <a:pt x="1894094" y="719823"/>
                  </a:cubicBezTo>
                  <a:cubicBezTo>
                    <a:pt x="1890049" y="718435"/>
                    <a:pt x="1886490" y="715911"/>
                    <a:pt x="1883844" y="712553"/>
                  </a:cubicBezTo>
                  <a:cubicBezTo>
                    <a:pt x="1880749" y="711318"/>
                    <a:pt x="1877875" y="709589"/>
                    <a:pt x="1875336" y="707434"/>
                  </a:cubicBezTo>
                  <a:cubicBezTo>
                    <a:pt x="1873573" y="705811"/>
                    <a:pt x="1872115" y="703887"/>
                    <a:pt x="1871030" y="701751"/>
                  </a:cubicBezTo>
                  <a:lnTo>
                    <a:pt x="1870210" y="701342"/>
                  </a:lnTo>
                  <a:cubicBezTo>
                    <a:pt x="1864985" y="698181"/>
                    <a:pt x="1860963" y="693371"/>
                    <a:pt x="1858781" y="687672"/>
                  </a:cubicBezTo>
                  <a:cubicBezTo>
                    <a:pt x="1857740" y="685924"/>
                    <a:pt x="1856930" y="684048"/>
                    <a:pt x="1856372" y="682092"/>
                  </a:cubicBezTo>
                  <a:cubicBezTo>
                    <a:pt x="1856065" y="680147"/>
                    <a:pt x="1855808" y="678150"/>
                    <a:pt x="1855552" y="676153"/>
                  </a:cubicBezTo>
                  <a:cubicBezTo>
                    <a:pt x="1853424" y="672549"/>
                    <a:pt x="1852260" y="668459"/>
                    <a:pt x="1852169" y="664276"/>
                  </a:cubicBezTo>
                  <a:lnTo>
                    <a:pt x="1852169" y="663918"/>
                  </a:lnTo>
                  <a:cubicBezTo>
                    <a:pt x="1851657" y="663252"/>
                    <a:pt x="1851042" y="662638"/>
                    <a:pt x="1850529" y="661921"/>
                  </a:cubicBezTo>
                  <a:cubicBezTo>
                    <a:pt x="1848724" y="659146"/>
                    <a:pt x="1847520" y="656025"/>
                    <a:pt x="1846993" y="652757"/>
                  </a:cubicBezTo>
                  <a:cubicBezTo>
                    <a:pt x="1834730" y="645725"/>
                    <a:pt x="1830487" y="630100"/>
                    <a:pt x="1837511" y="617842"/>
                  </a:cubicBezTo>
                  <a:cubicBezTo>
                    <a:pt x="1835580" y="615157"/>
                    <a:pt x="1834044" y="612209"/>
                    <a:pt x="1832950" y="609088"/>
                  </a:cubicBezTo>
                  <a:cubicBezTo>
                    <a:pt x="1829772" y="599412"/>
                    <a:pt x="1825569" y="603968"/>
                    <a:pt x="1822392" y="617638"/>
                  </a:cubicBezTo>
                  <a:cubicBezTo>
                    <a:pt x="1819214" y="631307"/>
                    <a:pt x="1808143" y="630692"/>
                    <a:pt x="1811321" y="635249"/>
                  </a:cubicBezTo>
                  <a:cubicBezTo>
                    <a:pt x="1817830" y="644617"/>
                    <a:pt x="1812910" y="644924"/>
                    <a:pt x="1808143" y="650607"/>
                  </a:cubicBezTo>
                  <a:cubicBezTo>
                    <a:pt x="1803377" y="656290"/>
                    <a:pt x="1811321" y="664839"/>
                    <a:pt x="1803428" y="664839"/>
                  </a:cubicBezTo>
                  <a:cubicBezTo>
                    <a:pt x="1795535" y="664839"/>
                    <a:pt x="1799174" y="682451"/>
                    <a:pt x="1794971" y="674464"/>
                  </a:cubicBezTo>
                  <a:cubicBezTo>
                    <a:pt x="1790769" y="666478"/>
                    <a:pt x="1780723" y="668781"/>
                    <a:pt x="1780723" y="676768"/>
                  </a:cubicBezTo>
                  <a:cubicBezTo>
                    <a:pt x="1780723" y="684754"/>
                    <a:pt x="1763861" y="692126"/>
                    <a:pt x="1756993" y="691563"/>
                  </a:cubicBezTo>
                  <a:cubicBezTo>
                    <a:pt x="1750125" y="691000"/>
                    <a:pt x="1750125" y="675641"/>
                    <a:pt x="1744334" y="680147"/>
                  </a:cubicBezTo>
                  <a:cubicBezTo>
                    <a:pt x="1738542" y="684652"/>
                    <a:pt x="1739619" y="667092"/>
                    <a:pt x="1730649" y="667655"/>
                  </a:cubicBezTo>
                  <a:cubicBezTo>
                    <a:pt x="1721680" y="668218"/>
                    <a:pt x="1715274" y="667092"/>
                    <a:pt x="1717939" y="658542"/>
                  </a:cubicBezTo>
                  <a:cubicBezTo>
                    <a:pt x="1720296" y="651068"/>
                    <a:pt x="1706817" y="647075"/>
                    <a:pt x="1707432" y="642774"/>
                  </a:cubicBezTo>
                  <a:cubicBezTo>
                    <a:pt x="1705655" y="641098"/>
                    <a:pt x="1704073" y="639226"/>
                    <a:pt x="1702717" y="637194"/>
                  </a:cubicBezTo>
                  <a:cubicBezTo>
                    <a:pt x="1697473" y="628843"/>
                    <a:pt x="1698005" y="618110"/>
                    <a:pt x="1704049" y="610317"/>
                  </a:cubicBezTo>
                  <a:cubicBezTo>
                    <a:pt x="1704119" y="609542"/>
                    <a:pt x="1704238" y="608772"/>
                    <a:pt x="1704408" y="608013"/>
                  </a:cubicBezTo>
                  <a:cubicBezTo>
                    <a:pt x="1704942" y="606210"/>
                    <a:pt x="1705717" y="604488"/>
                    <a:pt x="1706714" y="602893"/>
                  </a:cubicBezTo>
                  <a:lnTo>
                    <a:pt x="1707022" y="602381"/>
                  </a:lnTo>
                  <a:cubicBezTo>
                    <a:pt x="1709226" y="596340"/>
                    <a:pt x="1713736" y="594497"/>
                    <a:pt x="1713736" y="590402"/>
                  </a:cubicBezTo>
                  <a:cubicBezTo>
                    <a:pt x="1713758" y="589658"/>
                    <a:pt x="1713600" y="588921"/>
                    <a:pt x="1713275" y="588252"/>
                  </a:cubicBezTo>
                  <a:cubicBezTo>
                    <a:pt x="1712045" y="588252"/>
                    <a:pt x="1710763" y="588252"/>
                    <a:pt x="1709533" y="588252"/>
                  </a:cubicBezTo>
                  <a:cubicBezTo>
                    <a:pt x="1707803" y="588107"/>
                    <a:pt x="1706089" y="587815"/>
                    <a:pt x="1704408" y="587381"/>
                  </a:cubicBezTo>
                  <a:cubicBezTo>
                    <a:pt x="1703223" y="587924"/>
                    <a:pt x="1702090" y="588575"/>
                    <a:pt x="1701025" y="589327"/>
                  </a:cubicBezTo>
                  <a:cubicBezTo>
                    <a:pt x="1699180" y="590658"/>
                    <a:pt x="1697899" y="590658"/>
                    <a:pt x="1696771" y="590043"/>
                  </a:cubicBezTo>
                  <a:cubicBezTo>
                    <a:pt x="1695555" y="590613"/>
                    <a:pt x="1694306" y="591109"/>
                    <a:pt x="1693030" y="591528"/>
                  </a:cubicBezTo>
                  <a:cubicBezTo>
                    <a:pt x="1686282" y="593214"/>
                    <a:pt x="1679145" y="592300"/>
                    <a:pt x="1673041" y="588968"/>
                  </a:cubicBezTo>
                  <a:lnTo>
                    <a:pt x="1672631" y="588712"/>
                  </a:lnTo>
                  <a:cubicBezTo>
                    <a:pt x="1671087" y="588939"/>
                    <a:pt x="1669528" y="589059"/>
                    <a:pt x="1667967" y="589071"/>
                  </a:cubicBezTo>
                  <a:cubicBezTo>
                    <a:pt x="1659827" y="589399"/>
                    <a:pt x="1652087" y="585534"/>
                    <a:pt x="1647466" y="578832"/>
                  </a:cubicBezTo>
                  <a:cubicBezTo>
                    <a:pt x="1636367" y="578341"/>
                    <a:pt x="1627140" y="570130"/>
                    <a:pt x="1625376" y="559173"/>
                  </a:cubicBezTo>
                  <a:cubicBezTo>
                    <a:pt x="1623251" y="558076"/>
                    <a:pt x="1621271" y="556717"/>
                    <a:pt x="1619482" y="555129"/>
                  </a:cubicBezTo>
                  <a:lnTo>
                    <a:pt x="1619482" y="555129"/>
                  </a:lnTo>
                  <a:cubicBezTo>
                    <a:pt x="1606889" y="555562"/>
                    <a:pt x="1596144" y="546108"/>
                    <a:pt x="1594984" y="533575"/>
                  </a:cubicBezTo>
                  <a:cubicBezTo>
                    <a:pt x="1591447" y="535367"/>
                    <a:pt x="1588321" y="537261"/>
                    <a:pt x="1586322" y="538234"/>
                  </a:cubicBezTo>
                  <a:cubicBezTo>
                    <a:pt x="1581555" y="540538"/>
                    <a:pt x="1569408" y="530299"/>
                    <a:pt x="1564693" y="534292"/>
                  </a:cubicBezTo>
                  <a:cubicBezTo>
                    <a:pt x="1559978" y="538285"/>
                    <a:pt x="1558902" y="531425"/>
                    <a:pt x="1545678" y="527432"/>
                  </a:cubicBezTo>
                  <a:cubicBezTo>
                    <a:pt x="1532455" y="523439"/>
                    <a:pt x="1514927" y="522312"/>
                    <a:pt x="1514055" y="527432"/>
                  </a:cubicBezTo>
                  <a:cubicBezTo>
                    <a:pt x="1513184" y="532551"/>
                    <a:pt x="1502421" y="534292"/>
                    <a:pt x="1503805" y="546220"/>
                  </a:cubicBezTo>
                  <a:cubicBezTo>
                    <a:pt x="1505189" y="558149"/>
                    <a:pt x="1516464" y="555896"/>
                    <a:pt x="1519181" y="563832"/>
                  </a:cubicBezTo>
                  <a:cubicBezTo>
                    <a:pt x="1521897" y="571767"/>
                    <a:pt x="1514055" y="568951"/>
                    <a:pt x="1513338" y="576374"/>
                  </a:cubicBezTo>
                  <a:cubicBezTo>
                    <a:pt x="1512620" y="583798"/>
                    <a:pt x="1505958" y="583183"/>
                    <a:pt x="1505958" y="588303"/>
                  </a:cubicBezTo>
                  <a:cubicBezTo>
                    <a:pt x="1505958" y="593422"/>
                    <a:pt x="1510724" y="592296"/>
                    <a:pt x="1513338" y="602535"/>
                  </a:cubicBezTo>
                  <a:cubicBezTo>
                    <a:pt x="1515952" y="612774"/>
                    <a:pt x="1521282" y="612211"/>
                    <a:pt x="1522871" y="625829"/>
                  </a:cubicBezTo>
                  <a:cubicBezTo>
                    <a:pt x="1524460" y="639447"/>
                    <a:pt x="1518617" y="636631"/>
                    <a:pt x="1513338" y="638372"/>
                  </a:cubicBezTo>
                  <a:cubicBezTo>
                    <a:pt x="1508059" y="640112"/>
                    <a:pt x="1513031" y="645846"/>
                    <a:pt x="1508213" y="653730"/>
                  </a:cubicBezTo>
                  <a:cubicBezTo>
                    <a:pt x="1522871" y="660795"/>
                    <a:pt x="1532712" y="675334"/>
                    <a:pt x="1527074" y="691102"/>
                  </a:cubicBezTo>
                  <a:cubicBezTo>
                    <a:pt x="1529903" y="695594"/>
                    <a:pt x="1531396" y="700796"/>
                    <a:pt x="1531379" y="706103"/>
                  </a:cubicBezTo>
                  <a:cubicBezTo>
                    <a:pt x="1532612" y="707626"/>
                    <a:pt x="1533709" y="709253"/>
                    <a:pt x="1534659" y="710966"/>
                  </a:cubicBezTo>
                  <a:cubicBezTo>
                    <a:pt x="1543116" y="726325"/>
                    <a:pt x="1542603" y="750233"/>
                    <a:pt x="1539784" y="767281"/>
                  </a:cubicBezTo>
                  <a:cubicBezTo>
                    <a:pt x="1536965" y="784329"/>
                    <a:pt x="1519283" y="788322"/>
                    <a:pt x="1506009" y="803117"/>
                  </a:cubicBezTo>
                  <a:cubicBezTo>
                    <a:pt x="1492734" y="817913"/>
                    <a:pt x="1479101" y="815660"/>
                    <a:pt x="1472797" y="816223"/>
                  </a:cubicBezTo>
                  <a:cubicBezTo>
                    <a:pt x="1466493" y="816786"/>
                    <a:pt x="1470183" y="830455"/>
                    <a:pt x="1479101" y="841257"/>
                  </a:cubicBezTo>
                  <a:cubicBezTo>
                    <a:pt x="1488019" y="852060"/>
                    <a:pt x="1480690" y="855438"/>
                    <a:pt x="1485457" y="866855"/>
                  </a:cubicBezTo>
                  <a:cubicBezTo>
                    <a:pt x="1490223" y="878272"/>
                    <a:pt x="1485457" y="887333"/>
                    <a:pt x="1492324" y="897572"/>
                  </a:cubicBezTo>
                  <a:cubicBezTo>
                    <a:pt x="1499192" y="907811"/>
                    <a:pt x="1494938" y="911804"/>
                    <a:pt x="1487199" y="919228"/>
                  </a:cubicBezTo>
                  <a:cubicBezTo>
                    <a:pt x="1479460" y="926651"/>
                    <a:pt x="1490377" y="922606"/>
                    <a:pt x="1490889" y="932282"/>
                  </a:cubicBezTo>
                  <a:cubicBezTo>
                    <a:pt x="1491402" y="941958"/>
                    <a:pt x="1487199" y="936275"/>
                    <a:pt x="1480331" y="931156"/>
                  </a:cubicBezTo>
                  <a:cubicBezTo>
                    <a:pt x="1473463" y="926036"/>
                    <a:pt x="1467159" y="940832"/>
                    <a:pt x="1467159" y="947078"/>
                  </a:cubicBezTo>
                  <a:cubicBezTo>
                    <a:pt x="1467159" y="953323"/>
                    <a:pt x="1450810" y="938528"/>
                    <a:pt x="1447119" y="939091"/>
                  </a:cubicBezTo>
                  <a:cubicBezTo>
                    <a:pt x="1443429" y="939654"/>
                    <a:pt x="1448145" y="929415"/>
                    <a:pt x="1438663" y="921480"/>
                  </a:cubicBezTo>
                  <a:cubicBezTo>
                    <a:pt x="1429181" y="913545"/>
                    <a:pt x="1421801" y="911804"/>
                    <a:pt x="1421801" y="903869"/>
                  </a:cubicBezTo>
                  <a:cubicBezTo>
                    <a:pt x="1421801" y="895934"/>
                    <a:pt x="1405451" y="890200"/>
                    <a:pt x="1405451" y="881087"/>
                  </a:cubicBezTo>
                  <a:cubicBezTo>
                    <a:pt x="1405451" y="871974"/>
                    <a:pt x="1407552" y="848681"/>
                    <a:pt x="1403862" y="841872"/>
                  </a:cubicBezTo>
                  <a:cubicBezTo>
                    <a:pt x="1400172" y="835063"/>
                    <a:pt x="1403350" y="827640"/>
                    <a:pt x="1406476" y="821394"/>
                  </a:cubicBezTo>
                  <a:cubicBezTo>
                    <a:pt x="1409602" y="815148"/>
                    <a:pt x="1402786" y="805472"/>
                    <a:pt x="1393304" y="805472"/>
                  </a:cubicBezTo>
                  <a:cubicBezTo>
                    <a:pt x="1383822" y="805472"/>
                    <a:pt x="1370650" y="802042"/>
                    <a:pt x="1357427" y="803168"/>
                  </a:cubicBezTo>
                  <a:cubicBezTo>
                    <a:pt x="1350972" y="804070"/>
                    <a:pt x="1344395" y="803475"/>
                    <a:pt x="1338208" y="801428"/>
                  </a:cubicBezTo>
                  <a:cubicBezTo>
                    <a:pt x="1335642" y="801264"/>
                    <a:pt x="1333100" y="800835"/>
                    <a:pt x="1330622" y="800148"/>
                  </a:cubicBezTo>
                  <a:cubicBezTo>
                    <a:pt x="1323288" y="797680"/>
                    <a:pt x="1316802" y="793190"/>
                    <a:pt x="1311915" y="787196"/>
                  </a:cubicBezTo>
                  <a:lnTo>
                    <a:pt x="1311044" y="787196"/>
                  </a:lnTo>
                  <a:cubicBezTo>
                    <a:pt x="1300880" y="789823"/>
                    <a:pt x="1290114" y="786305"/>
                    <a:pt x="1283470" y="778185"/>
                  </a:cubicBezTo>
                  <a:cubicBezTo>
                    <a:pt x="1264814" y="776957"/>
                    <a:pt x="1248362" y="769072"/>
                    <a:pt x="1243031" y="747878"/>
                  </a:cubicBezTo>
                  <a:cubicBezTo>
                    <a:pt x="1242580" y="745953"/>
                    <a:pt x="1242238" y="744005"/>
                    <a:pt x="1242006" y="742041"/>
                  </a:cubicBezTo>
                  <a:cubicBezTo>
                    <a:pt x="1237012" y="740627"/>
                    <a:pt x="1231797" y="740158"/>
                    <a:pt x="1226630" y="740659"/>
                  </a:cubicBezTo>
                  <a:cubicBezTo>
                    <a:pt x="1220326" y="741786"/>
                    <a:pt x="1204489" y="726376"/>
                    <a:pt x="1195008" y="726990"/>
                  </a:cubicBezTo>
                  <a:cubicBezTo>
                    <a:pt x="1185526" y="727604"/>
                    <a:pt x="1163333" y="737792"/>
                    <a:pt x="1159643" y="738355"/>
                  </a:cubicBezTo>
                  <a:cubicBezTo>
                    <a:pt x="1155953" y="738919"/>
                    <a:pt x="1160207" y="729857"/>
                    <a:pt x="1162821" y="725813"/>
                  </a:cubicBezTo>
                  <a:cubicBezTo>
                    <a:pt x="1165435" y="721768"/>
                    <a:pt x="1154928" y="704771"/>
                    <a:pt x="1152263" y="693406"/>
                  </a:cubicBezTo>
                  <a:cubicBezTo>
                    <a:pt x="1149598" y="682041"/>
                    <a:pt x="1145959" y="669498"/>
                    <a:pt x="1134888" y="671239"/>
                  </a:cubicBezTo>
                  <a:cubicBezTo>
                    <a:pt x="1125580" y="671927"/>
                    <a:pt x="1116304" y="669534"/>
                    <a:pt x="1108493" y="664430"/>
                  </a:cubicBezTo>
                  <a:cubicBezTo>
                    <a:pt x="1105315" y="662126"/>
                    <a:pt x="1104803" y="629720"/>
                    <a:pt x="1107468" y="616051"/>
                  </a:cubicBezTo>
                  <a:cubicBezTo>
                    <a:pt x="1108951" y="609933"/>
                    <a:pt x="1111135" y="604006"/>
                    <a:pt x="1113977" y="598388"/>
                  </a:cubicBezTo>
                  <a:cubicBezTo>
                    <a:pt x="1113650" y="597328"/>
                    <a:pt x="1113376" y="596251"/>
                    <a:pt x="1113157" y="595163"/>
                  </a:cubicBezTo>
                  <a:cubicBezTo>
                    <a:pt x="1112496" y="590030"/>
                    <a:pt x="1113464" y="584819"/>
                    <a:pt x="1115925" y="580265"/>
                  </a:cubicBezTo>
                  <a:cubicBezTo>
                    <a:pt x="1112700" y="567833"/>
                    <a:pt x="1120112" y="555128"/>
                    <a:pt x="1132531" y="551801"/>
                  </a:cubicBezTo>
                  <a:cubicBezTo>
                    <a:pt x="1135210" y="544601"/>
                    <a:pt x="1141475" y="539334"/>
                    <a:pt x="1149034" y="537927"/>
                  </a:cubicBezTo>
                  <a:cubicBezTo>
                    <a:pt x="1151391" y="537415"/>
                    <a:pt x="1153647" y="537057"/>
                    <a:pt x="1155902" y="536749"/>
                  </a:cubicBezTo>
                  <a:cubicBezTo>
                    <a:pt x="1158516" y="534906"/>
                    <a:pt x="1159131" y="531886"/>
                    <a:pt x="1160207" y="527381"/>
                  </a:cubicBezTo>
                  <a:cubicBezTo>
                    <a:pt x="1161796" y="520521"/>
                    <a:pt x="1171278" y="525077"/>
                    <a:pt x="1165999" y="519394"/>
                  </a:cubicBezTo>
                  <a:cubicBezTo>
                    <a:pt x="1160719" y="513712"/>
                    <a:pt x="1164922" y="512022"/>
                    <a:pt x="1177069" y="512022"/>
                  </a:cubicBezTo>
                  <a:cubicBezTo>
                    <a:pt x="1189216" y="512022"/>
                    <a:pt x="1207103" y="507466"/>
                    <a:pt x="1204489" y="494360"/>
                  </a:cubicBezTo>
                  <a:cubicBezTo>
                    <a:pt x="1201875" y="481254"/>
                    <a:pt x="1170201" y="490981"/>
                    <a:pt x="1170201" y="480128"/>
                  </a:cubicBezTo>
                  <a:cubicBezTo>
                    <a:pt x="1170201" y="469274"/>
                    <a:pt x="1130122" y="468762"/>
                    <a:pt x="1132736" y="462517"/>
                  </a:cubicBezTo>
                  <a:cubicBezTo>
                    <a:pt x="1135350" y="456271"/>
                    <a:pt x="1172866" y="467073"/>
                    <a:pt x="1186551" y="472756"/>
                  </a:cubicBezTo>
                  <a:cubicBezTo>
                    <a:pt x="1195375" y="477101"/>
                    <a:pt x="1205306" y="478688"/>
                    <a:pt x="1215047" y="477312"/>
                  </a:cubicBezTo>
                  <a:cubicBezTo>
                    <a:pt x="1226118" y="476749"/>
                    <a:pt x="1218738" y="461390"/>
                    <a:pt x="1220839" y="455145"/>
                  </a:cubicBezTo>
                  <a:cubicBezTo>
                    <a:pt x="1222940" y="448899"/>
                    <a:pt x="1244056" y="464769"/>
                    <a:pt x="1256203" y="461390"/>
                  </a:cubicBezTo>
                  <a:cubicBezTo>
                    <a:pt x="1268350" y="458012"/>
                    <a:pt x="1279933" y="431236"/>
                    <a:pt x="1289927" y="423864"/>
                  </a:cubicBezTo>
                  <a:cubicBezTo>
                    <a:pt x="1299922" y="416492"/>
                    <a:pt x="1291004" y="409632"/>
                    <a:pt x="1271477" y="411322"/>
                  </a:cubicBezTo>
                  <a:cubicBezTo>
                    <a:pt x="1251949" y="413011"/>
                    <a:pt x="1240725" y="405076"/>
                    <a:pt x="1230474" y="396526"/>
                  </a:cubicBezTo>
                  <a:cubicBezTo>
                    <a:pt x="1220224" y="387977"/>
                    <a:pt x="1220993" y="381168"/>
                    <a:pt x="1232063" y="382345"/>
                  </a:cubicBezTo>
                  <a:cubicBezTo>
                    <a:pt x="1243134" y="383523"/>
                    <a:pt x="1269529" y="406816"/>
                    <a:pt x="1279574" y="407328"/>
                  </a:cubicBezTo>
                  <a:cubicBezTo>
                    <a:pt x="1289620" y="407840"/>
                    <a:pt x="1306995" y="386338"/>
                    <a:pt x="1315451" y="379478"/>
                  </a:cubicBezTo>
                  <a:cubicBezTo>
                    <a:pt x="1323908" y="372618"/>
                    <a:pt x="1307558" y="369802"/>
                    <a:pt x="1301767" y="364683"/>
                  </a:cubicBezTo>
                  <a:cubicBezTo>
                    <a:pt x="1295975" y="359563"/>
                    <a:pt x="1311761" y="356185"/>
                    <a:pt x="1320218" y="356185"/>
                  </a:cubicBezTo>
                  <a:cubicBezTo>
                    <a:pt x="1328675" y="356185"/>
                    <a:pt x="1332365" y="364120"/>
                    <a:pt x="1335594" y="368113"/>
                  </a:cubicBezTo>
                  <a:cubicBezTo>
                    <a:pt x="1338823" y="372106"/>
                    <a:pt x="1353532" y="365297"/>
                    <a:pt x="1360912" y="365297"/>
                  </a:cubicBezTo>
                  <a:cubicBezTo>
                    <a:pt x="1368293" y="365297"/>
                    <a:pt x="1359887" y="352191"/>
                    <a:pt x="1347741" y="347072"/>
                  </a:cubicBezTo>
                  <a:cubicBezTo>
                    <a:pt x="1335594" y="341952"/>
                    <a:pt x="1348253" y="332277"/>
                    <a:pt x="1351943" y="340263"/>
                  </a:cubicBezTo>
                  <a:cubicBezTo>
                    <a:pt x="1355633" y="348249"/>
                    <a:pt x="1364090" y="346509"/>
                    <a:pt x="1368293" y="355621"/>
                  </a:cubicBezTo>
                  <a:cubicBezTo>
                    <a:pt x="1374238" y="368369"/>
                    <a:pt x="1378031" y="360741"/>
                    <a:pt x="1387718" y="356645"/>
                  </a:cubicBezTo>
                  <a:cubicBezTo>
                    <a:pt x="1391755" y="346682"/>
                    <a:pt x="1399152" y="338442"/>
                    <a:pt x="1408629" y="333352"/>
                  </a:cubicBezTo>
                  <a:cubicBezTo>
                    <a:pt x="1413263" y="331048"/>
                    <a:pt x="1418101" y="329180"/>
                    <a:pt x="1423082" y="327771"/>
                  </a:cubicBezTo>
                  <a:lnTo>
                    <a:pt x="1425286" y="326952"/>
                  </a:lnTo>
                  <a:cubicBezTo>
                    <a:pt x="1429899" y="316713"/>
                    <a:pt x="1420571" y="307396"/>
                    <a:pt x="1412626" y="300996"/>
                  </a:cubicBezTo>
                  <a:cubicBezTo>
                    <a:pt x="1404682" y="294597"/>
                    <a:pt x="1413139" y="287378"/>
                    <a:pt x="1404734" y="282822"/>
                  </a:cubicBezTo>
                  <a:cubicBezTo>
                    <a:pt x="1396328" y="278266"/>
                    <a:pt x="1394483" y="269716"/>
                    <a:pt x="1405246" y="272020"/>
                  </a:cubicBezTo>
                  <a:cubicBezTo>
                    <a:pt x="1414314" y="274839"/>
                    <a:pt x="1424134" y="271069"/>
                    <a:pt x="1428976" y="262907"/>
                  </a:cubicBezTo>
                  <a:cubicBezTo>
                    <a:pt x="1433743" y="254921"/>
                    <a:pt x="1413139" y="253231"/>
                    <a:pt x="1422672" y="247549"/>
                  </a:cubicBezTo>
                  <a:cubicBezTo>
                    <a:pt x="1432205" y="241866"/>
                    <a:pt x="1424210" y="236183"/>
                    <a:pt x="1414728" y="236183"/>
                  </a:cubicBezTo>
                  <a:cubicBezTo>
                    <a:pt x="1405246" y="236183"/>
                    <a:pt x="1397302" y="231064"/>
                    <a:pt x="1396789" y="222514"/>
                  </a:cubicBezTo>
                  <a:cubicBezTo>
                    <a:pt x="1396277" y="213965"/>
                    <a:pt x="1379927" y="219699"/>
                    <a:pt x="1369882" y="214528"/>
                  </a:cubicBezTo>
                  <a:cubicBezTo>
                    <a:pt x="1359836" y="209357"/>
                    <a:pt x="1337746" y="210586"/>
                    <a:pt x="1332467" y="211149"/>
                  </a:cubicBezTo>
                  <a:cubicBezTo>
                    <a:pt x="1327188" y="211712"/>
                    <a:pt x="1326624" y="235057"/>
                    <a:pt x="1334569" y="235620"/>
                  </a:cubicBezTo>
                  <a:cubicBezTo>
                    <a:pt x="1342513" y="236183"/>
                    <a:pt x="1348817" y="245296"/>
                    <a:pt x="1341949" y="248112"/>
                  </a:cubicBezTo>
                  <a:cubicBezTo>
                    <a:pt x="1335081" y="250928"/>
                    <a:pt x="1343025" y="260040"/>
                    <a:pt x="1337746" y="259477"/>
                  </a:cubicBezTo>
                  <a:cubicBezTo>
                    <a:pt x="1332467" y="258914"/>
                    <a:pt x="1324011" y="256098"/>
                    <a:pt x="1322370" y="270843"/>
                  </a:cubicBezTo>
                  <a:cubicBezTo>
                    <a:pt x="1320730" y="285587"/>
                    <a:pt x="1319757" y="291321"/>
                    <a:pt x="1310787" y="296440"/>
                  </a:cubicBezTo>
                  <a:cubicBezTo>
                    <a:pt x="1301818" y="301560"/>
                    <a:pt x="1308686" y="279955"/>
                    <a:pt x="1300229" y="280518"/>
                  </a:cubicBezTo>
                  <a:cubicBezTo>
                    <a:pt x="1291773" y="281082"/>
                    <a:pt x="1290748" y="298744"/>
                    <a:pt x="1297052" y="300433"/>
                  </a:cubicBezTo>
                  <a:cubicBezTo>
                    <a:pt x="1303356" y="302123"/>
                    <a:pt x="1304432" y="307805"/>
                    <a:pt x="1306021" y="316355"/>
                  </a:cubicBezTo>
                  <a:cubicBezTo>
                    <a:pt x="1307610" y="324904"/>
                    <a:pt x="1294438" y="318607"/>
                    <a:pt x="1289159" y="328898"/>
                  </a:cubicBezTo>
                  <a:cubicBezTo>
                    <a:pt x="1283880" y="339188"/>
                    <a:pt x="1283367" y="324341"/>
                    <a:pt x="1275936" y="317481"/>
                  </a:cubicBezTo>
                  <a:cubicBezTo>
                    <a:pt x="1268504" y="310621"/>
                    <a:pt x="1259586" y="299307"/>
                    <a:pt x="1260150" y="290757"/>
                  </a:cubicBezTo>
                  <a:cubicBezTo>
                    <a:pt x="1259826" y="284882"/>
                    <a:pt x="1264270" y="279829"/>
                    <a:pt x="1270144" y="279392"/>
                  </a:cubicBezTo>
                  <a:cubicBezTo>
                    <a:pt x="1275936" y="278266"/>
                    <a:pt x="1270144" y="272583"/>
                    <a:pt x="1269631" y="262344"/>
                  </a:cubicBezTo>
                  <a:cubicBezTo>
                    <a:pt x="1269119" y="252105"/>
                    <a:pt x="1262251" y="255535"/>
                    <a:pt x="1253794" y="244682"/>
                  </a:cubicBezTo>
                  <a:cubicBezTo>
                    <a:pt x="1245338" y="233828"/>
                    <a:pt x="1236420" y="233880"/>
                    <a:pt x="1231653" y="238999"/>
                  </a:cubicBezTo>
                  <a:cubicBezTo>
                    <a:pt x="1226887" y="244119"/>
                    <a:pt x="1230064" y="253794"/>
                    <a:pt x="1222684" y="257225"/>
                  </a:cubicBezTo>
                  <a:cubicBezTo>
                    <a:pt x="1215304" y="260655"/>
                    <a:pt x="1218481" y="276525"/>
                    <a:pt x="1212126" y="277703"/>
                  </a:cubicBezTo>
                  <a:cubicBezTo>
                    <a:pt x="1205771" y="278880"/>
                    <a:pt x="1209512" y="249801"/>
                    <a:pt x="1204233" y="246986"/>
                  </a:cubicBezTo>
                  <a:cubicBezTo>
                    <a:pt x="1198954" y="244170"/>
                    <a:pt x="1199467" y="237310"/>
                    <a:pt x="1207359" y="236183"/>
                  </a:cubicBezTo>
                  <a:cubicBezTo>
                    <a:pt x="1215252" y="235057"/>
                    <a:pt x="1220070" y="225944"/>
                    <a:pt x="1213202" y="225944"/>
                  </a:cubicBezTo>
                  <a:cubicBezTo>
                    <a:pt x="1206334" y="225944"/>
                    <a:pt x="1194187" y="217958"/>
                    <a:pt x="1189472" y="215705"/>
                  </a:cubicBezTo>
                  <a:cubicBezTo>
                    <a:pt x="1184757" y="213453"/>
                    <a:pt x="1176813" y="225381"/>
                    <a:pt x="1171534" y="220825"/>
                  </a:cubicBezTo>
                  <a:cubicBezTo>
                    <a:pt x="1166255" y="216269"/>
                    <a:pt x="1172046" y="204903"/>
                    <a:pt x="1172559" y="198657"/>
                  </a:cubicBezTo>
                  <a:cubicBezTo>
                    <a:pt x="1173071" y="192412"/>
                    <a:pt x="1181016" y="201473"/>
                    <a:pt x="1186295" y="193538"/>
                  </a:cubicBezTo>
                  <a:cubicBezTo>
                    <a:pt x="1191574" y="185603"/>
                    <a:pt x="1171534" y="185552"/>
                    <a:pt x="1171534" y="177002"/>
                  </a:cubicBezTo>
                  <a:cubicBezTo>
                    <a:pt x="1171534" y="168452"/>
                    <a:pt x="1155697" y="166200"/>
                    <a:pt x="1150418" y="163384"/>
                  </a:cubicBezTo>
                  <a:cubicBezTo>
                    <a:pt x="1145139" y="160568"/>
                    <a:pt x="1154108" y="146336"/>
                    <a:pt x="1151494" y="140602"/>
                  </a:cubicBezTo>
                  <a:cubicBezTo>
                    <a:pt x="1148880" y="134868"/>
                    <a:pt x="1129302" y="116182"/>
                    <a:pt x="1120742" y="117872"/>
                  </a:cubicBezTo>
                  <a:cubicBezTo>
                    <a:pt x="1112183" y="119561"/>
                    <a:pt x="1110184" y="105943"/>
                    <a:pt x="1114951" y="106506"/>
                  </a:cubicBezTo>
                  <a:cubicBezTo>
                    <a:pt x="1119717" y="107070"/>
                    <a:pt x="1123356" y="103691"/>
                    <a:pt x="1132325" y="92837"/>
                  </a:cubicBezTo>
                  <a:cubicBezTo>
                    <a:pt x="1141295" y="81984"/>
                    <a:pt x="1142576" y="78656"/>
                    <a:pt x="1136016" y="76352"/>
                  </a:cubicBezTo>
                  <a:cubicBezTo>
                    <a:pt x="1129455" y="74049"/>
                    <a:pt x="1126534" y="67240"/>
                    <a:pt x="1137605" y="67854"/>
                  </a:cubicBezTo>
                  <a:cubicBezTo>
                    <a:pt x="1148675" y="68468"/>
                    <a:pt x="1168356" y="76352"/>
                    <a:pt x="1174558" y="71233"/>
                  </a:cubicBezTo>
                  <a:cubicBezTo>
                    <a:pt x="1180759" y="66113"/>
                    <a:pt x="1200902" y="32581"/>
                    <a:pt x="1208846" y="20652"/>
                  </a:cubicBezTo>
                  <a:cubicBezTo>
                    <a:pt x="1216790" y="8724"/>
                    <a:pt x="1203003" y="7546"/>
                    <a:pt x="1184040" y="9236"/>
                  </a:cubicBezTo>
                  <a:cubicBezTo>
                    <a:pt x="1165076" y="10925"/>
                    <a:pt x="1160822" y="1301"/>
                    <a:pt x="1144985" y="174"/>
                  </a:cubicBezTo>
                  <a:cubicBezTo>
                    <a:pt x="1129148" y="-952"/>
                    <a:pt x="1099626" y="3553"/>
                    <a:pt x="1095424" y="8673"/>
                  </a:cubicBezTo>
                  <a:cubicBezTo>
                    <a:pt x="1091221" y="13792"/>
                    <a:pt x="1103317" y="18349"/>
                    <a:pt x="1101728" y="24031"/>
                  </a:cubicBezTo>
                  <a:cubicBezTo>
                    <a:pt x="1100139" y="29714"/>
                    <a:pt x="1090657" y="20038"/>
                    <a:pt x="1086352" y="22342"/>
                  </a:cubicBezTo>
                  <a:cubicBezTo>
                    <a:pt x="1082047" y="24646"/>
                    <a:pt x="1087941" y="32018"/>
                    <a:pt x="1086352" y="51881"/>
                  </a:cubicBezTo>
                  <a:cubicBezTo>
                    <a:pt x="1084763" y="71745"/>
                    <a:pt x="1090042" y="72974"/>
                    <a:pt x="1095321" y="80346"/>
                  </a:cubicBezTo>
                  <a:cubicBezTo>
                    <a:pt x="1100600" y="87718"/>
                    <a:pt x="1099524" y="97394"/>
                    <a:pt x="1099524" y="109936"/>
                  </a:cubicBezTo>
                  <a:cubicBezTo>
                    <a:pt x="1099524" y="122479"/>
                    <a:pt x="1088453" y="121865"/>
                    <a:pt x="1084763" y="124732"/>
                  </a:cubicBezTo>
                  <a:cubicBezTo>
                    <a:pt x="1081073" y="127599"/>
                    <a:pt x="1094245" y="132104"/>
                    <a:pt x="1092143" y="140090"/>
                  </a:cubicBezTo>
                  <a:cubicBezTo>
                    <a:pt x="1090042" y="148077"/>
                    <a:pt x="1078972" y="135585"/>
                    <a:pt x="1072616" y="137838"/>
                  </a:cubicBezTo>
                  <a:cubicBezTo>
                    <a:pt x="1066261" y="140090"/>
                    <a:pt x="1061033" y="159442"/>
                    <a:pt x="1067901" y="165688"/>
                  </a:cubicBezTo>
                  <a:cubicBezTo>
                    <a:pt x="1074769" y="171934"/>
                    <a:pt x="1077383" y="170807"/>
                    <a:pt x="1072104" y="178231"/>
                  </a:cubicBezTo>
                  <a:cubicBezTo>
                    <a:pt x="1066825" y="185654"/>
                    <a:pt x="1061033" y="196405"/>
                    <a:pt x="1073693" y="207207"/>
                  </a:cubicBezTo>
                  <a:cubicBezTo>
                    <a:pt x="1086352" y="218009"/>
                    <a:pt x="1109569" y="216883"/>
                    <a:pt x="1121665" y="225432"/>
                  </a:cubicBezTo>
                  <a:cubicBezTo>
                    <a:pt x="1133761" y="233982"/>
                    <a:pt x="1116540" y="228811"/>
                    <a:pt x="1121152" y="238487"/>
                  </a:cubicBezTo>
                  <a:cubicBezTo>
                    <a:pt x="1125765" y="248163"/>
                    <a:pt x="1113260" y="251593"/>
                    <a:pt x="1113772" y="258965"/>
                  </a:cubicBezTo>
                  <a:cubicBezTo>
                    <a:pt x="1114285" y="266337"/>
                    <a:pt x="1118897" y="262395"/>
                    <a:pt x="1125355" y="249853"/>
                  </a:cubicBezTo>
                  <a:cubicBezTo>
                    <a:pt x="1131813" y="237310"/>
                    <a:pt x="1136477" y="253282"/>
                    <a:pt x="1135913" y="264085"/>
                  </a:cubicBezTo>
                  <a:cubicBezTo>
                    <a:pt x="1135350" y="274887"/>
                    <a:pt x="1126431" y="268641"/>
                    <a:pt x="1119564" y="279443"/>
                  </a:cubicBezTo>
                  <a:cubicBezTo>
                    <a:pt x="1112696" y="290245"/>
                    <a:pt x="1106392" y="291935"/>
                    <a:pt x="1096346" y="289682"/>
                  </a:cubicBezTo>
                  <a:cubicBezTo>
                    <a:pt x="1086301" y="287430"/>
                    <a:pt x="1092143" y="305041"/>
                    <a:pt x="1096346" y="314717"/>
                  </a:cubicBezTo>
                  <a:cubicBezTo>
                    <a:pt x="1100549" y="324392"/>
                    <a:pt x="1095321" y="327771"/>
                    <a:pt x="1083687" y="324392"/>
                  </a:cubicBezTo>
                  <a:cubicBezTo>
                    <a:pt x="1072052" y="321014"/>
                    <a:pt x="1065236" y="312976"/>
                    <a:pt x="1071027" y="303351"/>
                  </a:cubicBezTo>
                  <a:cubicBezTo>
                    <a:pt x="1076819" y="293727"/>
                    <a:pt x="1081278" y="282259"/>
                    <a:pt x="1074205" y="283436"/>
                  </a:cubicBezTo>
                  <a:cubicBezTo>
                    <a:pt x="1067132" y="284614"/>
                    <a:pt x="1051551" y="282873"/>
                    <a:pt x="1046785" y="274887"/>
                  </a:cubicBezTo>
                  <a:cubicBezTo>
                    <a:pt x="1042018" y="266900"/>
                    <a:pt x="1049963" y="270331"/>
                    <a:pt x="1064211" y="272071"/>
                  </a:cubicBezTo>
                  <a:cubicBezTo>
                    <a:pt x="1078459" y="273812"/>
                    <a:pt x="1066312" y="261832"/>
                    <a:pt x="1076870" y="261832"/>
                  </a:cubicBezTo>
                  <a:cubicBezTo>
                    <a:pt x="1087428" y="261832"/>
                    <a:pt x="1095321" y="268078"/>
                    <a:pt x="1104290" y="259528"/>
                  </a:cubicBezTo>
                  <a:cubicBezTo>
                    <a:pt x="1113260" y="250979"/>
                    <a:pt x="1098499" y="234494"/>
                    <a:pt x="1091118" y="237361"/>
                  </a:cubicBezTo>
                  <a:cubicBezTo>
                    <a:pt x="1083738" y="240228"/>
                    <a:pt x="1072104" y="243607"/>
                    <a:pt x="1072104" y="235671"/>
                  </a:cubicBezTo>
                  <a:cubicBezTo>
                    <a:pt x="1072104" y="227736"/>
                    <a:pt x="1084763" y="233368"/>
                    <a:pt x="1091631" y="231678"/>
                  </a:cubicBezTo>
                  <a:cubicBezTo>
                    <a:pt x="1098499" y="229989"/>
                    <a:pt x="1087941" y="219750"/>
                    <a:pt x="1077383" y="222565"/>
                  </a:cubicBezTo>
                  <a:cubicBezTo>
                    <a:pt x="1066825" y="225381"/>
                    <a:pt x="1059444" y="225996"/>
                    <a:pt x="1050987" y="216320"/>
                  </a:cubicBezTo>
                  <a:cubicBezTo>
                    <a:pt x="1042531" y="206644"/>
                    <a:pt x="1027257" y="200961"/>
                    <a:pt x="1023567" y="223129"/>
                  </a:cubicBezTo>
                  <a:cubicBezTo>
                    <a:pt x="1019877" y="245296"/>
                    <a:pt x="1005116" y="233368"/>
                    <a:pt x="999325" y="240791"/>
                  </a:cubicBezTo>
                  <a:cubicBezTo>
                    <a:pt x="993533" y="248214"/>
                    <a:pt x="1006193" y="253282"/>
                    <a:pt x="1020441" y="253846"/>
                  </a:cubicBezTo>
                  <a:cubicBezTo>
                    <a:pt x="1034689" y="254409"/>
                    <a:pt x="1045196" y="268641"/>
                    <a:pt x="1038328" y="268641"/>
                  </a:cubicBezTo>
                  <a:cubicBezTo>
                    <a:pt x="1031460" y="268641"/>
                    <a:pt x="1034638" y="279443"/>
                    <a:pt x="1027257" y="275450"/>
                  </a:cubicBezTo>
                  <a:cubicBezTo>
                    <a:pt x="1019877" y="271457"/>
                    <a:pt x="1012497" y="275450"/>
                    <a:pt x="1017776" y="282259"/>
                  </a:cubicBezTo>
                  <a:cubicBezTo>
                    <a:pt x="1023055" y="289068"/>
                    <a:pt x="1015674" y="291935"/>
                    <a:pt x="1016187" y="298795"/>
                  </a:cubicBezTo>
                  <a:cubicBezTo>
                    <a:pt x="1016699" y="305655"/>
                    <a:pt x="1005116" y="299358"/>
                    <a:pt x="994046" y="298232"/>
                  </a:cubicBezTo>
                  <a:cubicBezTo>
                    <a:pt x="982975" y="297105"/>
                    <a:pt x="962423" y="301048"/>
                    <a:pt x="947611" y="304478"/>
                  </a:cubicBezTo>
                  <a:cubicBezTo>
                    <a:pt x="932799" y="307908"/>
                    <a:pt x="916500" y="302174"/>
                    <a:pt x="910196" y="294802"/>
                  </a:cubicBezTo>
                  <a:cubicBezTo>
                    <a:pt x="903892" y="287430"/>
                    <a:pt x="895436" y="288556"/>
                    <a:pt x="884878" y="288556"/>
                  </a:cubicBezTo>
                  <a:cubicBezTo>
                    <a:pt x="874319" y="288556"/>
                    <a:pt x="877497" y="277754"/>
                    <a:pt x="863761" y="277191"/>
                  </a:cubicBezTo>
                  <a:cubicBezTo>
                    <a:pt x="850026" y="276627"/>
                    <a:pt x="853203" y="264085"/>
                    <a:pt x="851615" y="256713"/>
                  </a:cubicBezTo>
                  <a:cubicBezTo>
                    <a:pt x="850026" y="249341"/>
                    <a:pt x="822606" y="251593"/>
                    <a:pt x="812611" y="258402"/>
                  </a:cubicBezTo>
                  <a:cubicBezTo>
                    <a:pt x="802617" y="265211"/>
                    <a:pt x="783038" y="262395"/>
                    <a:pt x="777811" y="274887"/>
                  </a:cubicBezTo>
                  <a:cubicBezTo>
                    <a:pt x="772583" y="287378"/>
                    <a:pt x="782526" y="285689"/>
                    <a:pt x="788061" y="285689"/>
                  </a:cubicBezTo>
                  <a:cubicBezTo>
                    <a:pt x="796159" y="285689"/>
                    <a:pt x="795442" y="275450"/>
                    <a:pt x="810254" y="277754"/>
                  </a:cubicBezTo>
                  <a:cubicBezTo>
                    <a:pt x="825066" y="280058"/>
                    <a:pt x="835572" y="261218"/>
                    <a:pt x="841877" y="268078"/>
                  </a:cubicBezTo>
                  <a:cubicBezTo>
                    <a:pt x="848181" y="274938"/>
                    <a:pt x="816558" y="287993"/>
                    <a:pt x="802822" y="290245"/>
                  </a:cubicBezTo>
                  <a:cubicBezTo>
                    <a:pt x="789086" y="292498"/>
                    <a:pt x="792315" y="304478"/>
                    <a:pt x="805487" y="325519"/>
                  </a:cubicBezTo>
                  <a:cubicBezTo>
                    <a:pt x="818659" y="346560"/>
                    <a:pt x="799696" y="334631"/>
                    <a:pt x="799696" y="344870"/>
                  </a:cubicBezTo>
                  <a:cubicBezTo>
                    <a:pt x="799696" y="355109"/>
                    <a:pt x="774889" y="341440"/>
                    <a:pt x="784935" y="338010"/>
                  </a:cubicBezTo>
                  <a:cubicBezTo>
                    <a:pt x="794980" y="334580"/>
                    <a:pt x="790060" y="323778"/>
                    <a:pt x="782270" y="316969"/>
                  </a:cubicBezTo>
                  <a:cubicBezTo>
                    <a:pt x="774479" y="310160"/>
                    <a:pt x="769098" y="316969"/>
                    <a:pt x="770174" y="309597"/>
                  </a:cubicBezTo>
                  <a:cubicBezTo>
                    <a:pt x="771250" y="302225"/>
                    <a:pt x="761717" y="310160"/>
                    <a:pt x="754337" y="303914"/>
                  </a:cubicBezTo>
                  <a:cubicBezTo>
                    <a:pt x="746957" y="297669"/>
                    <a:pt x="743266" y="292549"/>
                    <a:pt x="733221" y="298232"/>
                  </a:cubicBezTo>
                  <a:cubicBezTo>
                    <a:pt x="723175" y="303914"/>
                    <a:pt x="711592" y="302174"/>
                    <a:pt x="689451" y="306167"/>
                  </a:cubicBezTo>
                  <a:cubicBezTo>
                    <a:pt x="667310" y="310160"/>
                    <a:pt x="626667" y="309034"/>
                    <a:pt x="619286" y="301048"/>
                  </a:cubicBezTo>
                  <a:cubicBezTo>
                    <a:pt x="611906" y="293061"/>
                    <a:pt x="638301" y="278880"/>
                    <a:pt x="646194" y="281184"/>
                  </a:cubicBezTo>
                  <a:cubicBezTo>
                    <a:pt x="654087" y="283488"/>
                    <a:pt x="649372" y="272071"/>
                    <a:pt x="637225" y="261832"/>
                  </a:cubicBezTo>
                  <a:cubicBezTo>
                    <a:pt x="625078" y="251593"/>
                    <a:pt x="598170" y="245347"/>
                    <a:pt x="598734" y="251593"/>
                  </a:cubicBezTo>
                  <a:cubicBezTo>
                    <a:pt x="599298" y="257839"/>
                    <a:pt x="583358" y="252156"/>
                    <a:pt x="563933" y="248163"/>
                  </a:cubicBezTo>
                  <a:cubicBezTo>
                    <a:pt x="544509" y="244170"/>
                    <a:pt x="541741" y="236798"/>
                    <a:pt x="529081" y="236235"/>
                  </a:cubicBezTo>
                  <a:cubicBezTo>
                    <a:pt x="512338" y="235412"/>
                    <a:pt x="496275" y="229359"/>
                    <a:pt x="483159" y="218931"/>
                  </a:cubicBezTo>
                  <a:cubicBezTo>
                    <a:pt x="468398" y="206388"/>
                    <a:pt x="433546" y="209818"/>
                    <a:pt x="429344" y="221183"/>
                  </a:cubicBezTo>
                  <a:cubicBezTo>
                    <a:pt x="425141" y="232549"/>
                    <a:pt x="413507" y="231985"/>
                    <a:pt x="401924" y="231985"/>
                  </a:cubicBezTo>
                  <a:cubicBezTo>
                    <a:pt x="390340" y="231985"/>
                    <a:pt x="407049" y="217907"/>
                    <a:pt x="402949" y="215501"/>
                  </a:cubicBezTo>
                  <a:cubicBezTo>
                    <a:pt x="397413" y="212275"/>
                    <a:pt x="403512" y="196712"/>
                    <a:pt x="395056" y="195586"/>
                  </a:cubicBezTo>
                  <a:cubicBezTo>
                    <a:pt x="386599" y="194459"/>
                    <a:pt x="378706" y="233112"/>
                    <a:pt x="362869" y="231985"/>
                  </a:cubicBezTo>
                  <a:cubicBezTo>
                    <a:pt x="347032" y="230859"/>
                    <a:pt x="340215" y="191029"/>
                    <a:pt x="326992" y="180790"/>
                  </a:cubicBezTo>
                  <a:cubicBezTo>
                    <a:pt x="313769" y="170551"/>
                    <a:pt x="301673" y="169988"/>
                    <a:pt x="312795" y="185347"/>
                  </a:cubicBezTo>
                  <a:cubicBezTo>
                    <a:pt x="323917" y="200705"/>
                    <a:pt x="303262" y="189903"/>
                    <a:pt x="304338" y="200142"/>
                  </a:cubicBezTo>
                  <a:cubicBezTo>
                    <a:pt x="305415" y="210381"/>
                    <a:pt x="286400" y="222310"/>
                    <a:pt x="286913" y="216627"/>
                  </a:cubicBezTo>
                  <a:cubicBezTo>
                    <a:pt x="287425" y="210944"/>
                    <a:pt x="276355" y="204698"/>
                    <a:pt x="263746" y="220620"/>
                  </a:cubicBezTo>
                  <a:cubicBezTo>
                    <a:pt x="251138" y="236542"/>
                    <a:pt x="242066" y="234238"/>
                    <a:pt x="241041" y="228555"/>
                  </a:cubicBezTo>
                  <a:cubicBezTo>
                    <a:pt x="240016" y="222873"/>
                    <a:pt x="202551" y="243351"/>
                    <a:pt x="204139" y="250211"/>
                  </a:cubicBezTo>
                  <a:cubicBezTo>
                    <a:pt x="205728" y="257071"/>
                    <a:pt x="198297" y="262139"/>
                    <a:pt x="188302" y="261576"/>
                  </a:cubicBezTo>
                  <a:cubicBezTo>
                    <a:pt x="178308" y="261013"/>
                    <a:pt x="186201" y="251900"/>
                    <a:pt x="194094" y="247344"/>
                  </a:cubicBezTo>
                  <a:cubicBezTo>
                    <a:pt x="203012" y="242224"/>
                    <a:pt x="227306" y="221183"/>
                    <a:pt x="239965" y="218931"/>
                  </a:cubicBezTo>
                  <a:cubicBezTo>
                    <a:pt x="251087" y="216934"/>
                    <a:pt x="271076" y="208385"/>
                    <a:pt x="276201" y="202087"/>
                  </a:cubicBezTo>
                  <a:lnTo>
                    <a:pt x="275124" y="202087"/>
                  </a:lnTo>
                  <a:cubicBezTo>
                    <a:pt x="254443" y="203380"/>
                    <a:pt x="234022" y="207391"/>
                    <a:pt x="214390" y="214016"/>
                  </a:cubicBezTo>
                  <a:cubicBezTo>
                    <a:pt x="212494" y="214682"/>
                    <a:pt x="210597" y="215245"/>
                    <a:pt x="208752" y="215705"/>
                  </a:cubicBezTo>
                  <a:lnTo>
                    <a:pt x="194145" y="220006"/>
                  </a:lnTo>
                  <a:cubicBezTo>
                    <a:pt x="192308" y="221177"/>
                    <a:pt x="191769" y="223614"/>
                    <a:pt x="192941" y="225449"/>
                  </a:cubicBezTo>
                  <a:cubicBezTo>
                    <a:pt x="192982" y="225513"/>
                    <a:pt x="193024" y="225576"/>
                    <a:pt x="193069" y="225637"/>
                  </a:cubicBezTo>
                  <a:cubicBezTo>
                    <a:pt x="197272" y="234750"/>
                    <a:pt x="179846" y="224511"/>
                    <a:pt x="176156" y="230757"/>
                  </a:cubicBezTo>
                  <a:cubicBezTo>
                    <a:pt x="172465" y="237003"/>
                    <a:pt x="165597" y="230194"/>
                    <a:pt x="171030" y="226764"/>
                  </a:cubicBezTo>
                  <a:cubicBezTo>
                    <a:pt x="171449" y="226532"/>
                    <a:pt x="171762" y="226146"/>
                    <a:pt x="171902" y="225688"/>
                  </a:cubicBezTo>
                  <a:cubicBezTo>
                    <a:pt x="165135" y="227155"/>
                    <a:pt x="158290" y="228232"/>
                    <a:pt x="151400" y="228914"/>
                  </a:cubicBezTo>
                  <a:cubicBezTo>
                    <a:pt x="148537" y="229829"/>
                    <a:pt x="145540" y="230262"/>
                    <a:pt x="142534" y="230194"/>
                  </a:cubicBezTo>
                  <a:cubicBezTo>
                    <a:pt x="129874" y="230194"/>
                    <a:pt x="117215" y="239869"/>
                    <a:pt x="125620" y="246678"/>
                  </a:cubicBezTo>
                  <a:cubicBezTo>
                    <a:pt x="134026" y="253487"/>
                    <a:pt x="139356" y="256917"/>
                    <a:pt x="135102" y="261474"/>
                  </a:cubicBezTo>
                  <a:cubicBezTo>
                    <a:pt x="130848" y="266030"/>
                    <a:pt x="117727" y="249494"/>
                    <a:pt x="99225" y="251235"/>
                  </a:cubicBezTo>
                  <a:cubicBezTo>
                    <a:pt x="80723" y="252975"/>
                    <a:pt x="43924" y="229170"/>
                    <a:pt x="43924" y="223385"/>
                  </a:cubicBezTo>
                  <a:cubicBezTo>
                    <a:pt x="43924" y="218777"/>
                    <a:pt x="17990" y="221644"/>
                    <a:pt x="0" y="219596"/>
                  </a:cubicBezTo>
                  <a:lnTo>
                    <a:pt x="0" y="612672"/>
                  </a:lnTo>
                  <a:cubicBezTo>
                    <a:pt x="0" y="612672"/>
                    <a:pt x="9123" y="619993"/>
                    <a:pt x="12608" y="615436"/>
                  </a:cubicBezTo>
                  <a:cubicBezTo>
                    <a:pt x="16093" y="610880"/>
                    <a:pt x="22500" y="616972"/>
                    <a:pt x="34442" y="610880"/>
                  </a:cubicBezTo>
                  <a:cubicBezTo>
                    <a:pt x="46384" y="604788"/>
                    <a:pt x="50586" y="617740"/>
                    <a:pt x="50586" y="623781"/>
                  </a:cubicBezTo>
                  <a:cubicBezTo>
                    <a:pt x="50586" y="629822"/>
                    <a:pt x="67500" y="639703"/>
                    <a:pt x="74521" y="649378"/>
                  </a:cubicBezTo>
                  <a:cubicBezTo>
                    <a:pt x="81543" y="659054"/>
                    <a:pt x="85079" y="667553"/>
                    <a:pt x="92819" y="662228"/>
                  </a:cubicBezTo>
                  <a:cubicBezTo>
                    <a:pt x="100558" y="656904"/>
                    <a:pt x="114601" y="653935"/>
                    <a:pt x="114601" y="644054"/>
                  </a:cubicBezTo>
                  <a:cubicBezTo>
                    <a:pt x="114601" y="634173"/>
                    <a:pt x="146942" y="632689"/>
                    <a:pt x="146942" y="645590"/>
                  </a:cubicBezTo>
                  <a:cubicBezTo>
                    <a:pt x="146942" y="658491"/>
                    <a:pt x="179999" y="673645"/>
                    <a:pt x="198194" y="708509"/>
                  </a:cubicBezTo>
                  <a:cubicBezTo>
                    <a:pt x="216389" y="743373"/>
                    <a:pt x="213570" y="750949"/>
                    <a:pt x="240375" y="762366"/>
                  </a:cubicBezTo>
                  <a:cubicBezTo>
                    <a:pt x="267180" y="773782"/>
                    <a:pt x="266411" y="779772"/>
                    <a:pt x="262875" y="789653"/>
                  </a:cubicBezTo>
                  <a:cubicBezTo>
                    <a:pt x="259339" y="799534"/>
                    <a:pt x="279071" y="805011"/>
                    <a:pt x="268000" y="813151"/>
                  </a:cubicBezTo>
                  <a:cubicBezTo>
                    <a:pt x="263695" y="816325"/>
                    <a:pt x="257750" y="820984"/>
                    <a:pt x="251804" y="825489"/>
                  </a:cubicBezTo>
                  <a:cubicBezTo>
                    <a:pt x="252317" y="830609"/>
                    <a:pt x="256520" y="833732"/>
                    <a:pt x="262055" y="838544"/>
                  </a:cubicBezTo>
                  <a:cubicBezTo>
                    <a:pt x="265643" y="841769"/>
                    <a:pt x="261491" y="843152"/>
                    <a:pt x="258160" y="844688"/>
                  </a:cubicBezTo>
                  <a:lnTo>
                    <a:pt x="258724" y="844688"/>
                  </a:lnTo>
                  <a:cubicBezTo>
                    <a:pt x="270665" y="844688"/>
                    <a:pt x="284350" y="854619"/>
                    <a:pt x="284760" y="866701"/>
                  </a:cubicBezTo>
                  <a:cubicBezTo>
                    <a:pt x="285640" y="867276"/>
                    <a:pt x="286335" y="868095"/>
                    <a:pt x="286759" y="869056"/>
                  </a:cubicBezTo>
                  <a:cubicBezTo>
                    <a:pt x="289838" y="872318"/>
                    <a:pt x="291888" y="876413"/>
                    <a:pt x="292653" y="880831"/>
                  </a:cubicBezTo>
                  <a:cubicBezTo>
                    <a:pt x="294534" y="883692"/>
                    <a:pt x="295840" y="886892"/>
                    <a:pt x="296497" y="890251"/>
                  </a:cubicBezTo>
                  <a:cubicBezTo>
                    <a:pt x="301622" y="886155"/>
                    <a:pt x="310796" y="901309"/>
                    <a:pt x="315358" y="904023"/>
                  </a:cubicBezTo>
                  <a:cubicBezTo>
                    <a:pt x="319919" y="906736"/>
                    <a:pt x="324840" y="915388"/>
                    <a:pt x="316947" y="915388"/>
                  </a:cubicBezTo>
                  <a:cubicBezTo>
                    <a:pt x="309054" y="915388"/>
                    <a:pt x="310079" y="930183"/>
                    <a:pt x="315870" y="930746"/>
                  </a:cubicBezTo>
                  <a:cubicBezTo>
                    <a:pt x="321662" y="931309"/>
                    <a:pt x="320996" y="939296"/>
                    <a:pt x="320996" y="944415"/>
                  </a:cubicBezTo>
                  <a:cubicBezTo>
                    <a:pt x="320996" y="949535"/>
                    <a:pt x="339447" y="956907"/>
                    <a:pt x="346314" y="954654"/>
                  </a:cubicBezTo>
                  <a:cubicBezTo>
                    <a:pt x="353182" y="952402"/>
                    <a:pt x="359486" y="959160"/>
                    <a:pt x="362664" y="965457"/>
                  </a:cubicBezTo>
                  <a:cubicBezTo>
                    <a:pt x="365842" y="971754"/>
                    <a:pt x="378501" y="976259"/>
                    <a:pt x="383165" y="972266"/>
                  </a:cubicBezTo>
                  <a:cubicBezTo>
                    <a:pt x="387829" y="968272"/>
                    <a:pt x="391109" y="979638"/>
                    <a:pt x="392134" y="987624"/>
                  </a:cubicBezTo>
                  <a:cubicBezTo>
                    <a:pt x="393159" y="995610"/>
                    <a:pt x="403769" y="991003"/>
                    <a:pt x="410073" y="990440"/>
                  </a:cubicBezTo>
                  <a:cubicBezTo>
                    <a:pt x="416377" y="989877"/>
                    <a:pt x="420323" y="999553"/>
                    <a:pt x="424321" y="997863"/>
                  </a:cubicBezTo>
                  <a:cubicBezTo>
                    <a:pt x="433598" y="994075"/>
                    <a:pt x="436417" y="1011583"/>
                    <a:pt x="442567" y="1021873"/>
                  </a:cubicBezTo>
                  <a:lnTo>
                    <a:pt x="1098140" y="1018034"/>
                  </a:lnTo>
                  <a:cubicBezTo>
                    <a:pt x="1098140" y="1018034"/>
                    <a:pt x="1098601" y="1000525"/>
                    <a:pt x="1106340" y="1006566"/>
                  </a:cubicBezTo>
                  <a:cubicBezTo>
                    <a:pt x="1114080" y="1012607"/>
                    <a:pt x="1107007" y="1022488"/>
                    <a:pt x="1116181" y="1026276"/>
                  </a:cubicBezTo>
                  <a:cubicBezTo>
                    <a:pt x="1125355" y="1030065"/>
                    <a:pt x="1131557" y="1036157"/>
                    <a:pt x="1136682" y="1033853"/>
                  </a:cubicBezTo>
                  <a:cubicBezTo>
                    <a:pt x="1141807" y="1031549"/>
                    <a:pt x="1150008" y="1024024"/>
                    <a:pt x="1158464" y="1034621"/>
                  </a:cubicBezTo>
                  <a:cubicBezTo>
                    <a:pt x="1166921" y="1045218"/>
                    <a:pt x="1173225" y="1036157"/>
                    <a:pt x="1178145" y="1042966"/>
                  </a:cubicBezTo>
                  <a:cubicBezTo>
                    <a:pt x="1183066" y="1049775"/>
                    <a:pt x="1192240" y="1055099"/>
                    <a:pt x="1198646" y="1046754"/>
                  </a:cubicBezTo>
                  <a:cubicBezTo>
                    <a:pt x="1203772" y="1039997"/>
                    <a:pt x="1223248" y="1048188"/>
                    <a:pt x="1232678" y="1051874"/>
                  </a:cubicBezTo>
                  <a:cubicBezTo>
                    <a:pt x="1244210" y="1041635"/>
                    <a:pt x="1253179" y="1020542"/>
                    <a:pt x="1263430" y="1020542"/>
                  </a:cubicBezTo>
                  <a:cubicBezTo>
                    <a:pt x="1277166" y="1020542"/>
                    <a:pt x="1311966" y="1023973"/>
                    <a:pt x="1314068" y="1043273"/>
                  </a:cubicBezTo>
                  <a:cubicBezTo>
                    <a:pt x="1316169" y="1062574"/>
                    <a:pt x="1337285" y="1044451"/>
                    <a:pt x="1339386" y="1062625"/>
                  </a:cubicBezTo>
                  <a:cubicBezTo>
                    <a:pt x="1341180" y="1077983"/>
                    <a:pt x="1355121" y="1090270"/>
                    <a:pt x="1352815" y="1098461"/>
                  </a:cubicBezTo>
                  <a:cubicBezTo>
                    <a:pt x="1357503" y="1101633"/>
                    <a:pt x="1362020" y="1105051"/>
                    <a:pt x="1366345" y="1108700"/>
                  </a:cubicBezTo>
                  <a:cubicBezTo>
                    <a:pt x="1373059" y="1106294"/>
                    <a:pt x="1390895" y="1109366"/>
                    <a:pt x="1402683" y="1113820"/>
                  </a:cubicBezTo>
                  <a:cubicBezTo>
                    <a:pt x="1417495" y="1119502"/>
                    <a:pt x="1439637" y="1107011"/>
                    <a:pt x="1447017" y="1126311"/>
                  </a:cubicBezTo>
                  <a:cubicBezTo>
                    <a:pt x="1454397" y="1145612"/>
                    <a:pt x="1471516" y="1160254"/>
                    <a:pt x="1455422" y="1161585"/>
                  </a:cubicBezTo>
                  <a:cubicBezTo>
                    <a:pt x="1441738" y="1162711"/>
                    <a:pt x="1423800" y="1142233"/>
                    <a:pt x="1424671" y="1153649"/>
                  </a:cubicBezTo>
                  <a:cubicBezTo>
                    <a:pt x="1425542" y="1165066"/>
                    <a:pt x="1417290" y="1159332"/>
                    <a:pt x="1417290" y="1176380"/>
                  </a:cubicBezTo>
                  <a:cubicBezTo>
                    <a:pt x="1417290" y="1193428"/>
                    <a:pt x="1406732" y="1217336"/>
                    <a:pt x="1400377" y="1216159"/>
                  </a:cubicBezTo>
                  <a:lnTo>
                    <a:pt x="1399762" y="1215903"/>
                  </a:lnTo>
                  <a:cubicBezTo>
                    <a:pt x="1397941" y="1222852"/>
                    <a:pt x="1399374" y="1230252"/>
                    <a:pt x="1403657" y="1236022"/>
                  </a:cubicBezTo>
                  <a:cubicBezTo>
                    <a:pt x="1411653" y="1229725"/>
                    <a:pt x="1423184" y="1218872"/>
                    <a:pt x="1433076" y="1219589"/>
                  </a:cubicBezTo>
                  <a:cubicBezTo>
                    <a:pt x="1448913" y="1220715"/>
                    <a:pt x="1453116" y="1230954"/>
                    <a:pt x="1463828" y="1223019"/>
                  </a:cubicBezTo>
                  <a:cubicBezTo>
                    <a:pt x="1474540" y="1215084"/>
                    <a:pt x="1476487" y="1211654"/>
                    <a:pt x="1478589" y="1217336"/>
                  </a:cubicBezTo>
                  <a:cubicBezTo>
                    <a:pt x="1478838" y="1218201"/>
                    <a:pt x="1478708" y="1219132"/>
                    <a:pt x="1478230" y="1219896"/>
                  </a:cubicBezTo>
                  <a:cubicBezTo>
                    <a:pt x="1482279" y="1217592"/>
                    <a:pt x="1485098" y="1215340"/>
                    <a:pt x="1485303" y="1213496"/>
                  </a:cubicBezTo>
                  <a:cubicBezTo>
                    <a:pt x="1485450" y="1210029"/>
                    <a:pt x="1484982" y="1206562"/>
                    <a:pt x="1483919" y="1203257"/>
                  </a:cubicBezTo>
                  <a:cubicBezTo>
                    <a:pt x="1473361" y="1204896"/>
                    <a:pt x="1469927" y="1205766"/>
                    <a:pt x="1467006" y="1197882"/>
                  </a:cubicBezTo>
                  <a:cubicBezTo>
                    <a:pt x="1462803" y="1186517"/>
                    <a:pt x="1498628" y="1175151"/>
                    <a:pt x="1515542" y="1177404"/>
                  </a:cubicBezTo>
                  <a:cubicBezTo>
                    <a:pt x="1531533" y="1179554"/>
                    <a:pt x="1542757" y="1167472"/>
                    <a:pt x="1548395" y="1174896"/>
                  </a:cubicBezTo>
                  <a:cubicBezTo>
                    <a:pt x="1558645" y="1165066"/>
                    <a:pt x="1575815" y="1148991"/>
                    <a:pt x="1580223" y="1148991"/>
                  </a:cubicBezTo>
                  <a:cubicBezTo>
                    <a:pt x="1586578" y="1148991"/>
                    <a:pt x="1661817" y="1148223"/>
                    <a:pt x="1661817" y="1148223"/>
                  </a:cubicBezTo>
                  <a:cubicBezTo>
                    <a:pt x="1661817" y="1148223"/>
                    <a:pt x="1687853" y="1130765"/>
                    <a:pt x="1691338" y="1114844"/>
                  </a:cubicBezTo>
                  <a:cubicBezTo>
                    <a:pt x="1694824" y="1098922"/>
                    <a:pt x="1711840" y="1060987"/>
                    <a:pt x="1721578" y="1069331"/>
                  </a:cubicBezTo>
                  <a:cubicBezTo>
                    <a:pt x="1731316" y="1077676"/>
                    <a:pt x="1752329" y="1071635"/>
                    <a:pt x="1753252" y="1079212"/>
                  </a:cubicBezTo>
                  <a:cubicBezTo>
                    <a:pt x="1754174" y="1086789"/>
                    <a:pt x="1746230" y="1111977"/>
                    <a:pt x="1773292" y="1150527"/>
                  </a:cubicBezTo>
                  <a:cubicBezTo>
                    <a:pt x="1782825" y="1144025"/>
                    <a:pt x="1792614" y="1138957"/>
                    <a:pt x="1798252" y="1139315"/>
                  </a:cubicBezTo>
                  <a:cubicBezTo>
                    <a:pt x="1807733" y="1139878"/>
                    <a:pt x="1821982" y="1126209"/>
                    <a:pt x="1826184" y="1117711"/>
                  </a:cubicBezTo>
                  <a:cubicBezTo>
                    <a:pt x="1830387" y="1109212"/>
                    <a:pt x="1836435" y="1125646"/>
                    <a:pt x="1827773" y="1128513"/>
                  </a:cubicBezTo>
                  <a:cubicBezTo>
                    <a:pt x="1819111" y="1131380"/>
                    <a:pt x="1834641" y="1138137"/>
                    <a:pt x="1849402" y="1137626"/>
                  </a:cubicBezTo>
                  <a:cubicBezTo>
                    <a:pt x="1864163" y="1137114"/>
                    <a:pt x="1842534" y="1143257"/>
                    <a:pt x="1831463" y="1142745"/>
                  </a:cubicBezTo>
                  <a:cubicBezTo>
                    <a:pt x="1820393" y="1142233"/>
                    <a:pt x="1815626" y="1143871"/>
                    <a:pt x="1800712" y="1159793"/>
                  </a:cubicBezTo>
                  <a:cubicBezTo>
                    <a:pt x="1785797" y="1175715"/>
                    <a:pt x="1789641" y="1180271"/>
                    <a:pt x="1798098" y="1188206"/>
                  </a:cubicBezTo>
                  <a:cubicBezTo>
                    <a:pt x="1806555" y="1196141"/>
                    <a:pt x="1817625" y="1192763"/>
                    <a:pt x="1829208" y="1181960"/>
                  </a:cubicBezTo>
                  <a:cubicBezTo>
                    <a:pt x="1840791" y="1171158"/>
                    <a:pt x="1840279" y="1160356"/>
                    <a:pt x="1851862" y="1160919"/>
                  </a:cubicBezTo>
                  <a:cubicBezTo>
                    <a:pt x="1858621" y="1160573"/>
                    <a:pt x="1865298" y="1159281"/>
                    <a:pt x="1871697" y="1157080"/>
                  </a:cubicBezTo>
                  <a:cubicBezTo>
                    <a:pt x="1872511" y="1155869"/>
                    <a:pt x="1873515" y="1154798"/>
                    <a:pt x="1874669" y="1153906"/>
                  </a:cubicBezTo>
                  <a:lnTo>
                    <a:pt x="1882408" y="1147916"/>
                  </a:lnTo>
                  <a:cubicBezTo>
                    <a:pt x="1883485" y="1146994"/>
                    <a:pt x="1884664" y="1146124"/>
                    <a:pt x="1885689" y="1145151"/>
                  </a:cubicBezTo>
                  <a:cubicBezTo>
                    <a:pt x="1890705" y="1140562"/>
                    <a:pt x="1897235" y="1137975"/>
                    <a:pt x="1904037" y="1137881"/>
                  </a:cubicBezTo>
                  <a:cubicBezTo>
                    <a:pt x="1905618" y="1137795"/>
                    <a:pt x="1907203" y="1137915"/>
                    <a:pt x="1908752" y="1138240"/>
                  </a:cubicBezTo>
                  <a:cubicBezTo>
                    <a:pt x="1909683" y="1136841"/>
                    <a:pt x="1910729" y="1135523"/>
                    <a:pt x="1911879" y="1134298"/>
                  </a:cubicBezTo>
                  <a:cubicBezTo>
                    <a:pt x="1911630" y="1133519"/>
                    <a:pt x="1911492" y="1132709"/>
                    <a:pt x="1911468" y="1131892"/>
                  </a:cubicBezTo>
                  <a:cubicBezTo>
                    <a:pt x="1911469" y="1128769"/>
                    <a:pt x="1917363" y="1127182"/>
                    <a:pt x="1924231" y="1125646"/>
                  </a:cubicBezTo>
                  <a:cubicBezTo>
                    <a:pt x="1924563" y="1125471"/>
                    <a:pt x="1924905" y="1125317"/>
                    <a:pt x="1925256" y="1125185"/>
                  </a:cubicBezTo>
                  <a:cubicBezTo>
                    <a:pt x="1928033" y="1117944"/>
                    <a:pt x="1933894" y="1112315"/>
                    <a:pt x="1941247" y="1109827"/>
                  </a:cubicBezTo>
                  <a:cubicBezTo>
                    <a:pt x="1938967" y="1109084"/>
                    <a:pt x="1936547" y="1108874"/>
                    <a:pt x="1934174" y="1109212"/>
                  </a:cubicBezTo>
                  <a:cubicBezTo>
                    <a:pt x="1926793" y="1110339"/>
                    <a:pt x="1932585" y="1097847"/>
                    <a:pt x="1933661" y="1091601"/>
                  </a:cubicBezTo>
                  <a:cubicBezTo>
                    <a:pt x="1934737" y="1085355"/>
                    <a:pt x="1917824" y="1094417"/>
                    <a:pt x="1917312" y="1101840"/>
                  </a:cubicBezTo>
                  <a:cubicBezTo>
                    <a:pt x="1916799" y="1109263"/>
                    <a:pt x="1905165" y="1112079"/>
                    <a:pt x="1905165" y="1116636"/>
                  </a:cubicBezTo>
                  <a:cubicBezTo>
                    <a:pt x="1905165" y="1129895"/>
                    <a:pt x="1903576" y="1122881"/>
                    <a:pt x="1894914" y="1127438"/>
                  </a:cubicBezTo>
                  <a:cubicBezTo>
                    <a:pt x="1886252" y="1131994"/>
                    <a:pt x="1853912" y="1127438"/>
                    <a:pt x="1852733" y="1119451"/>
                  </a:cubicBezTo>
                  <a:cubicBezTo>
                    <a:pt x="1851554" y="1111465"/>
                    <a:pt x="1827927" y="1107523"/>
                    <a:pt x="1827107" y="1096721"/>
                  </a:cubicBezTo>
                  <a:cubicBezTo>
                    <a:pt x="1827059" y="1096132"/>
                    <a:pt x="1826956" y="1095550"/>
                    <a:pt x="1826799" y="1094980"/>
                  </a:cubicBezTo>
                  <a:cubicBezTo>
                    <a:pt x="1820470" y="1090608"/>
                    <a:pt x="1816816" y="1083309"/>
                    <a:pt x="1817113" y="1075628"/>
                  </a:cubicBezTo>
                  <a:cubicBezTo>
                    <a:pt x="1817752" y="1069846"/>
                    <a:pt x="1819183" y="1064178"/>
                    <a:pt x="1821367" y="1058785"/>
                  </a:cubicBezTo>
                  <a:cubicBezTo>
                    <a:pt x="1821033" y="1058469"/>
                    <a:pt x="1820724" y="1058126"/>
                    <a:pt x="1820444" y="1057761"/>
                  </a:cubicBezTo>
                  <a:cubicBezTo>
                    <a:pt x="1817731" y="1058480"/>
                    <a:pt x="1815278" y="1059953"/>
                    <a:pt x="1813371" y="1062010"/>
                  </a:cubicBezTo>
                  <a:cubicBezTo>
                    <a:pt x="1804402" y="1071123"/>
                    <a:pt x="1799123" y="1056891"/>
                    <a:pt x="1811270" y="1051771"/>
                  </a:cubicBezTo>
                  <a:cubicBezTo>
                    <a:pt x="1812705" y="1051157"/>
                    <a:pt x="1814242" y="1050594"/>
                    <a:pt x="1815883" y="1049980"/>
                  </a:cubicBezTo>
                  <a:cubicBezTo>
                    <a:pt x="1815883" y="1049980"/>
                    <a:pt x="1815883" y="1049980"/>
                    <a:pt x="1815883" y="1049672"/>
                  </a:cubicBezTo>
                  <a:cubicBezTo>
                    <a:pt x="1813143" y="1046723"/>
                    <a:pt x="1811049" y="1043236"/>
                    <a:pt x="1809732" y="1039433"/>
                  </a:cubicBezTo>
                  <a:cubicBezTo>
                    <a:pt x="1808238" y="1034204"/>
                    <a:pt x="1808582" y="1028621"/>
                    <a:pt x="1810706" y="1023614"/>
                  </a:cubicBezTo>
                  <a:cubicBezTo>
                    <a:pt x="1804104" y="1022562"/>
                    <a:pt x="1798277" y="1018719"/>
                    <a:pt x="1794715" y="1013068"/>
                  </a:cubicBezTo>
                  <a:cubicBezTo>
                    <a:pt x="1772714" y="1018167"/>
                    <a:pt x="1751519" y="1026263"/>
                    <a:pt x="1731726" y="1037130"/>
                  </a:cubicBezTo>
                  <a:cubicBezTo>
                    <a:pt x="1713275" y="1048495"/>
                    <a:pt x="1690057" y="1084895"/>
                    <a:pt x="1680063" y="1084895"/>
                  </a:cubicBezTo>
                  <a:cubicBezTo>
                    <a:pt x="1670069" y="1084895"/>
                    <a:pt x="1697438" y="1065594"/>
                    <a:pt x="1701692" y="1058171"/>
                  </a:cubicBezTo>
                  <a:cubicBezTo>
                    <a:pt x="1705946" y="1050748"/>
                    <a:pt x="1700615" y="1043375"/>
                    <a:pt x="1706407" y="1046242"/>
                  </a:cubicBezTo>
                  <a:cubicBezTo>
                    <a:pt x="1712198" y="1049109"/>
                    <a:pt x="1728548" y="1021771"/>
                    <a:pt x="1739670" y="1012658"/>
                  </a:cubicBezTo>
                  <a:cubicBezTo>
                    <a:pt x="1750792" y="1003546"/>
                    <a:pt x="1762836" y="1012146"/>
                    <a:pt x="1764425" y="1004723"/>
                  </a:cubicBezTo>
                  <a:cubicBezTo>
                    <a:pt x="1766014" y="997300"/>
                    <a:pt x="1771293" y="992232"/>
                    <a:pt x="1781851" y="981993"/>
                  </a:cubicBezTo>
                  <a:cubicBezTo>
                    <a:pt x="1784260" y="979638"/>
                    <a:pt x="1792716" y="977948"/>
                    <a:pt x="1804453" y="976873"/>
                  </a:cubicBezTo>
                  <a:cubicBezTo>
                    <a:pt x="1808062" y="975255"/>
                    <a:pt x="1811978" y="974434"/>
                    <a:pt x="1815934" y="974467"/>
                  </a:cubicBezTo>
                  <a:cubicBezTo>
                    <a:pt x="1818388" y="974473"/>
                    <a:pt x="1820833" y="974783"/>
                    <a:pt x="1823212" y="975388"/>
                  </a:cubicBezTo>
                  <a:cubicBezTo>
                    <a:pt x="1849966" y="973801"/>
                    <a:pt x="1883792" y="973648"/>
                    <a:pt x="1906446" y="973801"/>
                  </a:cubicBezTo>
                  <a:cubicBezTo>
                    <a:pt x="1909665" y="973213"/>
                    <a:pt x="1912965" y="973213"/>
                    <a:pt x="1916184" y="973801"/>
                  </a:cubicBezTo>
                  <a:cubicBezTo>
                    <a:pt x="1923411" y="973801"/>
                    <a:pt x="1928587" y="973801"/>
                    <a:pt x="1930586" y="974109"/>
                  </a:cubicBezTo>
                  <a:cubicBezTo>
                    <a:pt x="1942733" y="974672"/>
                    <a:pt x="1966463" y="957061"/>
                    <a:pt x="1973280" y="945695"/>
                  </a:cubicBezTo>
                  <a:cubicBezTo>
                    <a:pt x="1980096" y="934330"/>
                    <a:pt x="1989117" y="934330"/>
                    <a:pt x="2006030" y="935456"/>
                  </a:cubicBezTo>
                  <a:cubicBezTo>
                    <a:pt x="2022943" y="936583"/>
                    <a:pt x="2030785" y="920098"/>
                    <a:pt x="2039242" y="913852"/>
                  </a:cubicBezTo>
                  <a:cubicBezTo>
                    <a:pt x="2047699" y="907606"/>
                    <a:pt x="2044418" y="904944"/>
                    <a:pt x="2037038" y="903050"/>
                  </a:cubicBezTo>
                  <a:close/>
                  <a:moveTo>
                    <a:pt x="561576" y="372516"/>
                  </a:moveTo>
                  <a:cubicBezTo>
                    <a:pt x="547737" y="391048"/>
                    <a:pt x="543125" y="393762"/>
                    <a:pt x="528876" y="391048"/>
                  </a:cubicBezTo>
                  <a:cubicBezTo>
                    <a:pt x="514628" y="388335"/>
                    <a:pt x="505813" y="396168"/>
                    <a:pt x="512937" y="401287"/>
                  </a:cubicBezTo>
                  <a:cubicBezTo>
                    <a:pt x="520061" y="406407"/>
                    <a:pt x="520471" y="411219"/>
                    <a:pt x="505813" y="414854"/>
                  </a:cubicBezTo>
                  <a:cubicBezTo>
                    <a:pt x="491154" y="418489"/>
                    <a:pt x="481468" y="430673"/>
                    <a:pt x="475625" y="429291"/>
                  </a:cubicBezTo>
                  <a:cubicBezTo>
                    <a:pt x="469782" y="427909"/>
                    <a:pt x="500739" y="404001"/>
                    <a:pt x="492795" y="397653"/>
                  </a:cubicBezTo>
                  <a:cubicBezTo>
                    <a:pt x="484850" y="391304"/>
                    <a:pt x="465118" y="408506"/>
                    <a:pt x="464708" y="416185"/>
                  </a:cubicBezTo>
                  <a:cubicBezTo>
                    <a:pt x="464298" y="423864"/>
                    <a:pt x="451280" y="424325"/>
                    <a:pt x="443336" y="423864"/>
                  </a:cubicBezTo>
                  <a:cubicBezTo>
                    <a:pt x="435392" y="423404"/>
                    <a:pt x="424834" y="415264"/>
                    <a:pt x="433085" y="414393"/>
                  </a:cubicBezTo>
                  <a:cubicBezTo>
                    <a:pt x="441337" y="413523"/>
                    <a:pt x="435597" y="404154"/>
                    <a:pt x="446513" y="399495"/>
                  </a:cubicBezTo>
                  <a:cubicBezTo>
                    <a:pt x="457430" y="394837"/>
                    <a:pt x="444412" y="388181"/>
                    <a:pt x="447743" y="383216"/>
                  </a:cubicBezTo>
                  <a:cubicBezTo>
                    <a:pt x="451075" y="378250"/>
                    <a:pt x="473370" y="388335"/>
                    <a:pt x="473780" y="379120"/>
                  </a:cubicBezTo>
                  <a:cubicBezTo>
                    <a:pt x="474190" y="369905"/>
                    <a:pt x="451536" y="362379"/>
                    <a:pt x="444002" y="367806"/>
                  </a:cubicBezTo>
                  <a:cubicBezTo>
                    <a:pt x="436468" y="373233"/>
                    <a:pt x="418837" y="385878"/>
                    <a:pt x="397875" y="375946"/>
                  </a:cubicBezTo>
                  <a:cubicBezTo>
                    <a:pt x="391314" y="372823"/>
                    <a:pt x="450767" y="366014"/>
                    <a:pt x="460813" y="356082"/>
                  </a:cubicBezTo>
                  <a:cubicBezTo>
                    <a:pt x="470858" y="346150"/>
                    <a:pt x="516166" y="334785"/>
                    <a:pt x="519548" y="343847"/>
                  </a:cubicBezTo>
                  <a:cubicBezTo>
                    <a:pt x="522931" y="352908"/>
                    <a:pt x="495203" y="358796"/>
                    <a:pt x="508632" y="366936"/>
                  </a:cubicBezTo>
                  <a:cubicBezTo>
                    <a:pt x="522060" y="375076"/>
                    <a:pt x="543842" y="369649"/>
                    <a:pt x="548865" y="361048"/>
                  </a:cubicBezTo>
                  <a:cubicBezTo>
                    <a:pt x="553888" y="352447"/>
                    <a:pt x="575158" y="353778"/>
                    <a:pt x="561576" y="372516"/>
                  </a:cubicBezTo>
                  <a:close/>
                  <a:moveTo>
                    <a:pt x="694833" y="555231"/>
                  </a:moveTo>
                  <a:cubicBezTo>
                    <a:pt x="678483" y="570589"/>
                    <a:pt x="679764" y="566494"/>
                    <a:pt x="665465" y="569207"/>
                  </a:cubicBezTo>
                  <a:cubicBezTo>
                    <a:pt x="651165" y="571920"/>
                    <a:pt x="662544" y="587330"/>
                    <a:pt x="645323" y="588661"/>
                  </a:cubicBezTo>
                  <a:cubicBezTo>
                    <a:pt x="628102" y="589992"/>
                    <a:pt x="586638" y="591835"/>
                    <a:pt x="580744" y="581443"/>
                  </a:cubicBezTo>
                  <a:cubicBezTo>
                    <a:pt x="578797" y="577961"/>
                    <a:pt x="603398" y="580521"/>
                    <a:pt x="605089" y="572842"/>
                  </a:cubicBezTo>
                  <a:cubicBezTo>
                    <a:pt x="606781" y="565163"/>
                    <a:pt x="613495" y="552927"/>
                    <a:pt x="623950" y="552927"/>
                  </a:cubicBezTo>
                  <a:cubicBezTo>
                    <a:pt x="634406" y="552927"/>
                    <a:pt x="633586" y="538029"/>
                    <a:pt x="616416" y="528968"/>
                  </a:cubicBezTo>
                  <a:cubicBezTo>
                    <a:pt x="599246" y="519906"/>
                    <a:pt x="641171" y="514070"/>
                    <a:pt x="650807" y="528507"/>
                  </a:cubicBezTo>
                  <a:cubicBezTo>
                    <a:pt x="660442" y="542944"/>
                    <a:pt x="677663" y="553439"/>
                    <a:pt x="687298" y="542995"/>
                  </a:cubicBezTo>
                  <a:cubicBezTo>
                    <a:pt x="696934" y="532551"/>
                    <a:pt x="751877" y="503677"/>
                    <a:pt x="751877" y="517398"/>
                  </a:cubicBezTo>
                  <a:cubicBezTo>
                    <a:pt x="751877" y="531118"/>
                    <a:pt x="711029" y="539668"/>
                    <a:pt x="694833" y="555026"/>
                  </a:cubicBezTo>
                  <a:close/>
                  <a:moveTo>
                    <a:pt x="1061904" y="968631"/>
                  </a:moveTo>
                  <a:cubicBezTo>
                    <a:pt x="1050372" y="970013"/>
                    <a:pt x="1062981" y="935661"/>
                    <a:pt x="1041864" y="923118"/>
                  </a:cubicBezTo>
                  <a:cubicBezTo>
                    <a:pt x="1017058" y="908425"/>
                    <a:pt x="1005988" y="881036"/>
                    <a:pt x="1005988" y="866292"/>
                  </a:cubicBezTo>
                  <a:cubicBezTo>
                    <a:pt x="1005988" y="851548"/>
                    <a:pt x="1027104" y="844636"/>
                    <a:pt x="1035561" y="856053"/>
                  </a:cubicBezTo>
                  <a:cubicBezTo>
                    <a:pt x="1044017" y="867469"/>
                    <a:pt x="1056625" y="914057"/>
                    <a:pt x="1064006" y="928801"/>
                  </a:cubicBezTo>
                  <a:cubicBezTo>
                    <a:pt x="1071386" y="943545"/>
                    <a:pt x="1071232" y="967300"/>
                    <a:pt x="1061751" y="968426"/>
                  </a:cubicBezTo>
                  <a:close/>
                </a:path>
              </a:pathLst>
            </a:custGeom>
            <a:grpFill/>
            <a:ln w="3841" cap="flat">
              <a:solidFill>
                <a:srgbClr val="FFFFFF"/>
              </a:solidFill>
              <a:prstDash val="solid"/>
              <a:miter/>
            </a:ln>
          </p:spPr>
          <p:txBody>
            <a:bodyPr rtlCol="0" anchor="ctr"/>
            <a:lstStyle/>
            <a:p>
              <a:endParaRPr lang="en-US" sz="1350"/>
            </a:p>
          </p:txBody>
        </p:sp>
        <p:sp>
          <p:nvSpPr>
            <p:cNvPr id="480" name="Freeform 479">
              <a:extLst>
                <a:ext uri="{FF2B5EF4-FFF2-40B4-BE49-F238E27FC236}">
                  <a16:creationId xmlns:a16="http://schemas.microsoft.com/office/drawing/2014/main" id="{AE14ADC7-29BF-5A47-B1B4-CFF0C46BA0E8}"/>
                </a:ext>
              </a:extLst>
            </p:cNvPr>
            <p:cNvSpPr/>
            <p:nvPr/>
          </p:nvSpPr>
          <p:spPr>
            <a:xfrm>
              <a:off x="1936237" y="2126918"/>
              <a:ext cx="158883" cy="92151"/>
            </a:xfrm>
            <a:custGeom>
              <a:avLst/>
              <a:gdLst>
                <a:gd name="connsiteX0" fmla="*/ 159498 w 158883"/>
                <a:gd name="connsiteY0" fmla="*/ 15045 h 92151"/>
                <a:gd name="connsiteX1" fmla="*/ 140484 w 158883"/>
                <a:gd name="connsiteY1" fmla="*/ 3679 h 92151"/>
                <a:gd name="connsiteX2" fmla="*/ 125723 w 158883"/>
                <a:gd name="connsiteY2" fmla="*/ 13918 h 92151"/>
                <a:gd name="connsiteX3" fmla="*/ 94049 w 158883"/>
                <a:gd name="connsiteY3" fmla="*/ 10488 h 92151"/>
                <a:gd name="connsiteX4" fmla="*/ 51611 w 158883"/>
                <a:gd name="connsiteY4" fmla="*/ 33936 h 92151"/>
                <a:gd name="connsiteX5" fmla="*/ 52022 w 158883"/>
                <a:gd name="connsiteY5" fmla="*/ 37878 h 92151"/>
                <a:gd name="connsiteX6" fmla="*/ 26088 w 158883"/>
                <a:gd name="connsiteY6" fmla="*/ 62758 h 92151"/>
                <a:gd name="connsiteX7" fmla="*/ 8713 w 158883"/>
                <a:gd name="connsiteY7" fmla="*/ 61325 h 92151"/>
                <a:gd name="connsiteX8" fmla="*/ 0 w 158883"/>
                <a:gd name="connsiteY8" fmla="*/ 88100 h 92151"/>
                <a:gd name="connsiteX9" fmla="*/ 10763 w 158883"/>
                <a:gd name="connsiteY9" fmla="*/ 88100 h 92151"/>
                <a:gd name="connsiteX10" fmla="*/ 29727 w 158883"/>
                <a:gd name="connsiteY10" fmla="*/ 75608 h 92151"/>
                <a:gd name="connsiteX11" fmla="*/ 46589 w 158883"/>
                <a:gd name="connsiteY11" fmla="*/ 96086 h 92151"/>
                <a:gd name="connsiteX12" fmla="*/ 66628 w 158883"/>
                <a:gd name="connsiteY12" fmla="*/ 76735 h 92151"/>
                <a:gd name="connsiteX13" fmla="*/ 82466 w 158883"/>
                <a:gd name="connsiteY13" fmla="*/ 65369 h 92151"/>
                <a:gd name="connsiteX14" fmla="*/ 96201 w 158883"/>
                <a:gd name="connsiteY14" fmla="*/ 41461 h 92151"/>
                <a:gd name="connsiteX15" fmla="*/ 103582 w 158883"/>
                <a:gd name="connsiteY15" fmla="*/ 64243 h 92151"/>
                <a:gd name="connsiteX16" fmla="*/ 125723 w 158883"/>
                <a:gd name="connsiteY16" fmla="*/ 58509 h 92151"/>
                <a:gd name="connsiteX17" fmla="*/ 144686 w 158883"/>
                <a:gd name="connsiteY17" fmla="*/ 48270 h 92151"/>
                <a:gd name="connsiteX18" fmla="*/ 144686 w 158883"/>
                <a:gd name="connsiteY18" fmla="*/ 28918 h 92151"/>
                <a:gd name="connsiteX19" fmla="*/ 159498 w 158883"/>
                <a:gd name="connsiteY19" fmla="*/ 15045 h 9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8883" h="92151">
                  <a:moveTo>
                    <a:pt x="159498" y="15045"/>
                  </a:moveTo>
                  <a:cubicBezTo>
                    <a:pt x="165802" y="8236"/>
                    <a:pt x="151042" y="13918"/>
                    <a:pt x="140484" y="3679"/>
                  </a:cubicBezTo>
                  <a:cubicBezTo>
                    <a:pt x="129926" y="-6560"/>
                    <a:pt x="125723" y="7109"/>
                    <a:pt x="125723" y="13918"/>
                  </a:cubicBezTo>
                  <a:cubicBezTo>
                    <a:pt x="125723" y="20727"/>
                    <a:pt x="105683" y="15045"/>
                    <a:pt x="94049" y="10488"/>
                  </a:cubicBezTo>
                  <a:cubicBezTo>
                    <a:pt x="82414" y="5932"/>
                    <a:pt x="68422" y="24669"/>
                    <a:pt x="51611" y="33936"/>
                  </a:cubicBezTo>
                  <a:cubicBezTo>
                    <a:pt x="51855" y="35236"/>
                    <a:pt x="51992" y="36555"/>
                    <a:pt x="52022" y="37878"/>
                  </a:cubicBezTo>
                  <a:cubicBezTo>
                    <a:pt x="52021" y="50113"/>
                    <a:pt x="40028" y="64448"/>
                    <a:pt x="26088" y="62758"/>
                  </a:cubicBezTo>
                  <a:cubicBezTo>
                    <a:pt x="20296" y="62042"/>
                    <a:pt x="14505" y="61632"/>
                    <a:pt x="8713" y="61325"/>
                  </a:cubicBezTo>
                  <a:cubicBezTo>
                    <a:pt x="8328" y="70880"/>
                    <a:pt x="5313" y="80145"/>
                    <a:pt x="0" y="88100"/>
                  </a:cubicBezTo>
                  <a:cubicBezTo>
                    <a:pt x="3392" y="86425"/>
                    <a:pt x="7371" y="86425"/>
                    <a:pt x="10763" y="88100"/>
                  </a:cubicBezTo>
                  <a:cubicBezTo>
                    <a:pt x="22141" y="92195"/>
                    <a:pt x="24448" y="81291"/>
                    <a:pt x="29727" y="75608"/>
                  </a:cubicBezTo>
                  <a:cubicBezTo>
                    <a:pt x="35006" y="69926"/>
                    <a:pt x="32904" y="96086"/>
                    <a:pt x="46589" y="96086"/>
                  </a:cubicBezTo>
                  <a:cubicBezTo>
                    <a:pt x="58223" y="96086"/>
                    <a:pt x="56122" y="68748"/>
                    <a:pt x="66628" y="76735"/>
                  </a:cubicBezTo>
                  <a:cubicBezTo>
                    <a:pt x="77135" y="84721"/>
                    <a:pt x="80364" y="73305"/>
                    <a:pt x="82466" y="65369"/>
                  </a:cubicBezTo>
                  <a:cubicBezTo>
                    <a:pt x="84567" y="57434"/>
                    <a:pt x="84567" y="43765"/>
                    <a:pt x="96201" y="41461"/>
                  </a:cubicBezTo>
                  <a:cubicBezTo>
                    <a:pt x="107836" y="39157"/>
                    <a:pt x="98303" y="54004"/>
                    <a:pt x="103582" y="64243"/>
                  </a:cubicBezTo>
                  <a:cubicBezTo>
                    <a:pt x="111270" y="79141"/>
                    <a:pt x="124647" y="65369"/>
                    <a:pt x="125723" y="58509"/>
                  </a:cubicBezTo>
                  <a:cubicBezTo>
                    <a:pt x="126799" y="51649"/>
                    <a:pt x="145763" y="56257"/>
                    <a:pt x="144686" y="48270"/>
                  </a:cubicBezTo>
                  <a:cubicBezTo>
                    <a:pt x="143610" y="40284"/>
                    <a:pt x="149812" y="38031"/>
                    <a:pt x="144686" y="28918"/>
                  </a:cubicBezTo>
                  <a:cubicBezTo>
                    <a:pt x="139561" y="19806"/>
                    <a:pt x="153143" y="21854"/>
                    <a:pt x="159498" y="15045"/>
                  </a:cubicBezTo>
                  <a:close/>
                </a:path>
              </a:pathLst>
            </a:custGeom>
            <a:grpFill/>
            <a:ln w="3841" cap="flat">
              <a:solidFill>
                <a:srgbClr val="FFFFFF"/>
              </a:solidFill>
              <a:prstDash val="solid"/>
              <a:miter/>
            </a:ln>
          </p:spPr>
          <p:txBody>
            <a:bodyPr rtlCol="0" anchor="ctr"/>
            <a:lstStyle/>
            <a:p>
              <a:endParaRPr lang="en-US" sz="1350"/>
            </a:p>
          </p:txBody>
        </p:sp>
        <p:sp>
          <p:nvSpPr>
            <p:cNvPr id="481" name="Freeform 480">
              <a:extLst>
                <a:ext uri="{FF2B5EF4-FFF2-40B4-BE49-F238E27FC236}">
                  <a16:creationId xmlns:a16="http://schemas.microsoft.com/office/drawing/2014/main" id="{292B2C00-6E6D-D04D-B416-24233B73D6DB}"/>
                </a:ext>
              </a:extLst>
            </p:cNvPr>
            <p:cNvSpPr/>
            <p:nvPr/>
          </p:nvSpPr>
          <p:spPr>
            <a:xfrm>
              <a:off x="1673791" y="3152549"/>
              <a:ext cx="30752" cy="46076"/>
            </a:xfrm>
            <a:custGeom>
              <a:avLst/>
              <a:gdLst>
                <a:gd name="connsiteX0" fmla="*/ 31809 w 30751"/>
                <a:gd name="connsiteY0" fmla="*/ 30771 h 46075"/>
                <a:gd name="connsiteX1" fmla="*/ 29452 w 30751"/>
                <a:gd name="connsiteY1" fmla="*/ 20532 h 46075"/>
                <a:gd name="connsiteX2" fmla="*/ 4594 w 30751"/>
                <a:gd name="connsiteY2" fmla="*/ 3894 h 46075"/>
                <a:gd name="connsiteX3" fmla="*/ 20482 w 30751"/>
                <a:gd name="connsiteY3" fmla="*/ 48434 h 46075"/>
                <a:gd name="connsiteX4" fmla="*/ 31809 w 30751"/>
                <a:gd name="connsiteY4" fmla="*/ 30771 h 4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51" h="46075">
                  <a:moveTo>
                    <a:pt x="31809" y="30771"/>
                  </a:moveTo>
                  <a:cubicBezTo>
                    <a:pt x="30427" y="27523"/>
                    <a:pt x="29628" y="24057"/>
                    <a:pt x="29452" y="20532"/>
                  </a:cubicBezTo>
                  <a:cubicBezTo>
                    <a:pt x="29452" y="7068"/>
                    <a:pt x="23558" y="-7010"/>
                    <a:pt x="4594" y="3894"/>
                  </a:cubicBezTo>
                  <a:cubicBezTo>
                    <a:pt x="-7399" y="10754"/>
                    <a:pt x="6285" y="33894"/>
                    <a:pt x="20482" y="48434"/>
                  </a:cubicBezTo>
                  <a:cubicBezTo>
                    <a:pt x="21303" y="41107"/>
                    <a:pt x="25489" y="34579"/>
                    <a:pt x="31809" y="30771"/>
                  </a:cubicBezTo>
                  <a:close/>
                </a:path>
              </a:pathLst>
            </a:custGeom>
            <a:grpFill/>
            <a:ln w="3841" cap="flat">
              <a:solidFill>
                <a:srgbClr val="FFFFFF"/>
              </a:solidFill>
              <a:prstDash val="solid"/>
              <a:miter/>
            </a:ln>
          </p:spPr>
          <p:txBody>
            <a:bodyPr rtlCol="0" anchor="ctr"/>
            <a:lstStyle/>
            <a:p>
              <a:endParaRPr lang="en-US" sz="1350"/>
            </a:p>
          </p:txBody>
        </p:sp>
        <p:sp>
          <p:nvSpPr>
            <p:cNvPr id="482" name="Freeform 481">
              <a:extLst>
                <a:ext uri="{FF2B5EF4-FFF2-40B4-BE49-F238E27FC236}">
                  <a16:creationId xmlns:a16="http://schemas.microsoft.com/office/drawing/2014/main" id="{2029F9DE-1353-1949-919D-9DE20B365162}"/>
                </a:ext>
              </a:extLst>
            </p:cNvPr>
            <p:cNvSpPr/>
            <p:nvPr/>
          </p:nvSpPr>
          <p:spPr>
            <a:xfrm>
              <a:off x="2332247" y="2022778"/>
              <a:ext cx="153758" cy="87032"/>
            </a:xfrm>
            <a:custGeom>
              <a:avLst/>
              <a:gdLst>
                <a:gd name="connsiteX0" fmla="*/ 143219 w 153758"/>
                <a:gd name="connsiteY0" fmla="*/ 52068 h 87031"/>
                <a:gd name="connsiteX1" fmla="*/ 114774 w 153758"/>
                <a:gd name="connsiteY1" fmla="*/ 33894 h 87031"/>
                <a:gd name="connsiteX2" fmla="*/ 89455 w 153758"/>
                <a:gd name="connsiteY2" fmla="*/ 15668 h 87031"/>
                <a:gd name="connsiteX3" fmla="*/ 73618 w 153758"/>
                <a:gd name="connsiteY3" fmla="*/ 13416 h 87031"/>
                <a:gd name="connsiteX4" fmla="*/ 16472 w 153758"/>
                <a:gd name="connsiteY4" fmla="*/ 719 h 87031"/>
                <a:gd name="connsiteX5" fmla="*/ 2685 w 153758"/>
                <a:gd name="connsiteY5" fmla="*/ 9064 h 87031"/>
                <a:gd name="connsiteX6" fmla="*/ 173 w 153758"/>
                <a:gd name="connsiteY6" fmla="*/ 9576 h 87031"/>
                <a:gd name="connsiteX7" fmla="*/ 20674 w 153758"/>
                <a:gd name="connsiteY7" fmla="*/ 30464 h 87031"/>
                <a:gd name="connsiteX8" fmla="*/ 52297 w 153758"/>
                <a:gd name="connsiteY8" fmla="*/ 46385 h 87031"/>
                <a:gd name="connsiteX9" fmla="*/ 14319 w 153758"/>
                <a:gd name="connsiteY9" fmla="*/ 53245 h 87031"/>
                <a:gd name="connsiteX10" fmla="*/ 45071 w 153758"/>
                <a:gd name="connsiteY10" fmla="*/ 62307 h 87031"/>
                <a:gd name="connsiteX11" fmla="*/ 108368 w 153758"/>
                <a:gd name="connsiteY11" fmla="*/ 74850 h 87031"/>
                <a:gd name="connsiteX12" fmla="*/ 152701 w 153758"/>
                <a:gd name="connsiteY12" fmla="*/ 80532 h 87031"/>
                <a:gd name="connsiteX13" fmla="*/ 143219 w 153758"/>
                <a:gd name="connsiteY13" fmla="*/ 52068 h 8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758" h="87031">
                  <a:moveTo>
                    <a:pt x="143219" y="52068"/>
                  </a:moveTo>
                  <a:cubicBezTo>
                    <a:pt x="148345" y="40703"/>
                    <a:pt x="126357" y="33894"/>
                    <a:pt x="114774" y="33894"/>
                  </a:cubicBezTo>
                  <a:cubicBezTo>
                    <a:pt x="103191" y="33894"/>
                    <a:pt x="98937" y="11163"/>
                    <a:pt x="89455" y="15668"/>
                  </a:cubicBezTo>
                  <a:cubicBezTo>
                    <a:pt x="79974" y="20174"/>
                    <a:pt x="73618" y="28211"/>
                    <a:pt x="73618" y="13416"/>
                  </a:cubicBezTo>
                  <a:cubicBezTo>
                    <a:pt x="73618" y="1385"/>
                    <a:pt x="37383" y="-1584"/>
                    <a:pt x="16472" y="719"/>
                  </a:cubicBezTo>
                  <a:cubicBezTo>
                    <a:pt x="12975" y="5003"/>
                    <a:pt x="8105" y="7951"/>
                    <a:pt x="2685" y="9064"/>
                  </a:cubicBezTo>
                  <a:lnTo>
                    <a:pt x="173" y="9576"/>
                  </a:lnTo>
                  <a:cubicBezTo>
                    <a:pt x="-1621" y="20122"/>
                    <a:pt x="10885" y="37631"/>
                    <a:pt x="20674" y="30464"/>
                  </a:cubicBezTo>
                  <a:cubicBezTo>
                    <a:pt x="33334" y="21351"/>
                    <a:pt x="56551" y="36146"/>
                    <a:pt x="52297" y="46385"/>
                  </a:cubicBezTo>
                  <a:cubicBezTo>
                    <a:pt x="48043" y="56624"/>
                    <a:pt x="11603" y="44338"/>
                    <a:pt x="14319" y="53245"/>
                  </a:cubicBezTo>
                  <a:cubicBezTo>
                    <a:pt x="15395" y="56624"/>
                    <a:pt x="19444" y="70293"/>
                    <a:pt x="45071" y="62307"/>
                  </a:cubicBezTo>
                  <a:cubicBezTo>
                    <a:pt x="66863" y="54402"/>
                    <a:pt x="91247" y="59234"/>
                    <a:pt x="108368" y="74850"/>
                  </a:cubicBezTo>
                  <a:cubicBezTo>
                    <a:pt x="125230" y="89645"/>
                    <a:pt x="141067" y="95328"/>
                    <a:pt x="152701" y="80532"/>
                  </a:cubicBezTo>
                  <a:cubicBezTo>
                    <a:pt x="164336" y="65737"/>
                    <a:pt x="137940" y="63484"/>
                    <a:pt x="143219" y="52068"/>
                  </a:cubicBezTo>
                  <a:close/>
                </a:path>
              </a:pathLst>
            </a:custGeom>
            <a:grpFill/>
            <a:ln w="3841" cap="flat">
              <a:solidFill>
                <a:srgbClr val="FFFFFF"/>
              </a:solidFill>
              <a:prstDash val="solid"/>
              <a:miter/>
            </a:ln>
          </p:spPr>
          <p:txBody>
            <a:bodyPr rtlCol="0" anchor="ctr"/>
            <a:lstStyle/>
            <a:p>
              <a:endParaRPr lang="en-US" sz="1350"/>
            </a:p>
          </p:txBody>
        </p:sp>
        <p:sp>
          <p:nvSpPr>
            <p:cNvPr id="483" name="Freeform 482">
              <a:extLst>
                <a:ext uri="{FF2B5EF4-FFF2-40B4-BE49-F238E27FC236}">
                  <a16:creationId xmlns:a16="http://schemas.microsoft.com/office/drawing/2014/main" id="{2BE98390-F115-A243-95B3-CAD0AA6B5D3B}"/>
                </a:ext>
              </a:extLst>
            </p:cNvPr>
            <p:cNvSpPr/>
            <p:nvPr/>
          </p:nvSpPr>
          <p:spPr>
            <a:xfrm>
              <a:off x="2463939" y="1982179"/>
              <a:ext cx="30752" cy="20478"/>
            </a:xfrm>
            <a:custGeom>
              <a:avLst/>
              <a:gdLst>
                <a:gd name="connsiteX0" fmla="*/ 33669 w 30751"/>
                <a:gd name="connsiteY0" fmla="*/ 17615 h 20478"/>
                <a:gd name="connsiteX1" fmla="*/ 2046 w 30751"/>
                <a:gd name="connsiteY1" fmla="*/ 5124 h 20478"/>
                <a:gd name="connsiteX2" fmla="*/ 33669 w 30751"/>
                <a:gd name="connsiteY2" fmla="*/ 17615 h 20478"/>
              </a:gdLst>
              <a:ahLst/>
              <a:cxnLst>
                <a:cxn ang="0">
                  <a:pos x="connsiteX0" y="connsiteY0"/>
                </a:cxn>
                <a:cxn ang="0">
                  <a:pos x="connsiteX1" y="connsiteY1"/>
                </a:cxn>
                <a:cxn ang="0">
                  <a:pos x="connsiteX2" y="connsiteY2"/>
                </a:cxn>
              </a:cxnLst>
              <a:rect l="l" t="t" r="r" b="b"/>
              <a:pathLst>
                <a:path w="30751" h="20478">
                  <a:moveTo>
                    <a:pt x="33669" y="17615"/>
                  </a:moveTo>
                  <a:cubicBezTo>
                    <a:pt x="41100" y="3946"/>
                    <a:pt x="-10768" y="-6754"/>
                    <a:pt x="2046" y="5124"/>
                  </a:cubicBezTo>
                  <a:cubicBezTo>
                    <a:pt x="9426" y="11932"/>
                    <a:pt x="26288" y="31233"/>
                    <a:pt x="33669" y="17615"/>
                  </a:cubicBezTo>
                  <a:close/>
                </a:path>
              </a:pathLst>
            </a:custGeom>
            <a:grpFill/>
            <a:ln w="3841" cap="flat">
              <a:solidFill>
                <a:srgbClr val="FFFFFF"/>
              </a:solidFill>
              <a:prstDash val="solid"/>
              <a:miter/>
            </a:ln>
          </p:spPr>
          <p:txBody>
            <a:bodyPr rtlCol="0" anchor="ctr"/>
            <a:lstStyle/>
            <a:p>
              <a:endParaRPr lang="en-US" sz="1350"/>
            </a:p>
          </p:txBody>
        </p:sp>
        <p:sp>
          <p:nvSpPr>
            <p:cNvPr id="484" name="Freeform 483">
              <a:extLst>
                <a:ext uri="{FF2B5EF4-FFF2-40B4-BE49-F238E27FC236}">
                  <a16:creationId xmlns:a16="http://schemas.microsoft.com/office/drawing/2014/main" id="{673A54AE-16CD-F841-88C1-4C3E62B441BF}"/>
                </a:ext>
              </a:extLst>
            </p:cNvPr>
            <p:cNvSpPr/>
            <p:nvPr/>
          </p:nvSpPr>
          <p:spPr>
            <a:xfrm>
              <a:off x="2324521" y="2113584"/>
              <a:ext cx="35877" cy="35837"/>
            </a:xfrm>
            <a:custGeom>
              <a:avLst/>
              <a:gdLst>
                <a:gd name="connsiteX0" fmla="*/ 35986 w 35876"/>
                <a:gd name="connsiteY0" fmla="*/ 35188 h 35836"/>
                <a:gd name="connsiteX1" fmla="*/ 109 w 35876"/>
                <a:gd name="connsiteY1" fmla="*/ 4471 h 35836"/>
                <a:gd name="connsiteX2" fmla="*/ 35986 w 35876"/>
                <a:gd name="connsiteY2" fmla="*/ 35188 h 35836"/>
              </a:gdLst>
              <a:ahLst/>
              <a:cxnLst>
                <a:cxn ang="0">
                  <a:pos x="connsiteX0" y="connsiteY0"/>
                </a:cxn>
                <a:cxn ang="0">
                  <a:pos x="connsiteX1" y="connsiteY1"/>
                </a:cxn>
                <a:cxn ang="0">
                  <a:pos x="connsiteX2" y="connsiteY2"/>
                </a:cxn>
              </a:cxnLst>
              <a:rect l="l" t="t" r="r" b="b"/>
              <a:pathLst>
                <a:path w="35876" h="35836">
                  <a:moveTo>
                    <a:pt x="35986" y="35188"/>
                  </a:moveTo>
                  <a:cubicBezTo>
                    <a:pt x="44391" y="23823"/>
                    <a:pt x="2210" y="-12577"/>
                    <a:pt x="109" y="4471"/>
                  </a:cubicBezTo>
                  <a:cubicBezTo>
                    <a:pt x="-1992" y="21519"/>
                    <a:pt x="26863" y="47321"/>
                    <a:pt x="35986" y="35188"/>
                  </a:cubicBezTo>
                  <a:close/>
                </a:path>
              </a:pathLst>
            </a:custGeom>
            <a:grpFill/>
            <a:ln w="3841" cap="flat">
              <a:solidFill>
                <a:srgbClr val="FFFFFF"/>
              </a:solidFill>
              <a:prstDash val="solid"/>
              <a:miter/>
            </a:ln>
          </p:spPr>
          <p:txBody>
            <a:bodyPr rtlCol="0" anchor="ctr"/>
            <a:lstStyle/>
            <a:p>
              <a:endParaRPr lang="en-US" sz="1350"/>
            </a:p>
          </p:txBody>
        </p:sp>
        <p:sp>
          <p:nvSpPr>
            <p:cNvPr id="485" name="Freeform 484">
              <a:extLst>
                <a:ext uri="{FF2B5EF4-FFF2-40B4-BE49-F238E27FC236}">
                  <a16:creationId xmlns:a16="http://schemas.microsoft.com/office/drawing/2014/main" id="{DEC620DA-8FA5-944E-B340-EE4330ADFF31}"/>
                </a:ext>
              </a:extLst>
            </p:cNvPr>
            <p:cNvSpPr/>
            <p:nvPr/>
          </p:nvSpPr>
          <p:spPr>
            <a:xfrm>
              <a:off x="2051079" y="2171297"/>
              <a:ext cx="276764" cy="122868"/>
            </a:xfrm>
            <a:custGeom>
              <a:avLst/>
              <a:gdLst>
                <a:gd name="connsiteX0" fmla="*/ 272527 w 276764"/>
                <a:gd name="connsiteY0" fmla="*/ 38908 h 122868"/>
                <a:gd name="connsiteX1" fmla="*/ 246131 w 276764"/>
                <a:gd name="connsiteY1" fmla="*/ 49147 h 122868"/>
                <a:gd name="connsiteX2" fmla="*/ 218711 w 276764"/>
                <a:gd name="connsiteY2" fmla="*/ 25290 h 122868"/>
                <a:gd name="connsiteX3" fmla="*/ 214560 w 276764"/>
                <a:gd name="connsiteY3" fmla="*/ 18021 h 122868"/>
                <a:gd name="connsiteX4" fmla="*/ 204309 w 276764"/>
                <a:gd name="connsiteY4" fmla="*/ 11109 h 122868"/>
                <a:gd name="connsiteX5" fmla="*/ 196519 w 276764"/>
                <a:gd name="connsiteY5" fmla="*/ 1126 h 122868"/>
                <a:gd name="connsiteX6" fmla="*/ 195699 w 276764"/>
                <a:gd name="connsiteY6" fmla="*/ 0 h 122868"/>
                <a:gd name="connsiteX7" fmla="*/ 176633 w 276764"/>
                <a:gd name="connsiteY7" fmla="*/ 26417 h 122868"/>
                <a:gd name="connsiteX8" fmla="*/ 178786 w 276764"/>
                <a:gd name="connsiteY8" fmla="*/ 43465 h 122868"/>
                <a:gd name="connsiteX9" fmla="*/ 196673 w 276764"/>
                <a:gd name="connsiteY9" fmla="*/ 62816 h 122868"/>
                <a:gd name="connsiteX10" fmla="*/ 141832 w 276764"/>
                <a:gd name="connsiteY10" fmla="*/ 52577 h 122868"/>
                <a:gd name="connsiteX11" fmla="*/ 85916 w 276764"/>
                <a:gd name="connsiteY11" fmla="*/ 25290 h 122868"/>
                <a:gd name="connsiteX12" fmla="*/ 60597 w 276764"/>
                <a:gd name="connsiteY12" fmla="*/ 10495 h 122868"/>
                <a:gd name="connsiteX13" fmla="*/ 35278 w 276764"/>
                <a:gd name="connsiteY13" fmla="*/ 26417 h 122868"/>
                <a:gd name="connsiteX14" fmla="*/ 38456 w 276764"/>
                <a:gd name="connsiteY14" fmla="*/ 43465 h 122868"/>
                <a:gd name="connsiteX15" fmla="*/ 36354 w 276764"/>
                <a:gd name="connsiteY15" fmla="*/ 48021 h 122868"/>
                <a:gd name="connsiteX16" fmla="*/ 18416 w 276764"/>
                <a:gd name="connsiteY16" fmla="*/ 65069 h 122868"/>
                <a:gd name="connsiteX17" fmla="*/ 42658 w 276764"/>
                <a:gd name="connsiteY17" fmla="*/ 65069 h 122868"/>
                <a:gd name="connsiteX18" fmla="*/ 477 w 276764"/>
                <a:gd name="connsiteY18" fmla="*/ 79864 h 122868"/>
                <a:gd name="connsiteX19" fmla="*/ 31229 w 276764"/>
                <a:gd name="connsiteY19" fmla="*/ 88977 h 122868"/>
                <a:gd name="connsiteX20" fmla="*/ 63928 w 276764"/>
                <a:gd name="connsiteY20" fmla="*/ 85547 h 122868"/>
                <a:gd name="connsiteX21" fmla="*/ 82943 w 276764"/>
                <a:gd name="connsiteY21" fmla="*/ 77612 h 122868"/>
                <a:gd name="connsiteX22" fmla="*/ 128302 w 276764"/>
                <a:gd name="connsiteY22" fmla="*/ 80991 h 122868"/>
                <a:gd name="connsiteX23" fmla="*/ 93450 w 276764"/>
                <a:gd name="connsiteY23" fmla="*/ 101469 h 122868"/>
                <a:gd name="connsiteX24" fmla="*/ 92425 w 276764"/>
                <a:gd name="connsiteY24" fmla="*/ 125377 h 122868"/>
                <a:gd name="connsiteX25" fmla="*/ 176787 w 276764"/>
                <a:gd name="connsiteY25" fmla="*/ 96912 h 122868"/>
                <a:gd name="connsiteX26" fmla="*/ 210562 w 276764"/>
                <a:gd name="connsiteY26" fmla="*/ 94660 h 122868"/>
                <a:gd name="connsiteX27" fmla="*/ 264377 w 276764"/>
                <a:gd name="connsiteY27" fmla="*/ 91230 h 122868"/>
                <a:gd name="connsiteX28" fmla="*/ 272527 w 276764"/>
                <a:gd name="connsiteY28" fmla="*/ 38908 h 12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6764" h="122868">
                  <a:moveTo>
                    <a:pt x="272527" y="38908"/>
                  </a:moveTo>
                  <a:cubicBezTo>
                    <a:pt x="257715" y="32099"/>
                    <a:pt x="257715" y="46895"/>
                    <a:pt x="246131" y="49147"/>
                  </a:cubicBezTo>
                  <a:cubicBezTo>
                    <a:pt x="234548" y="51400"/>
                    <a:pt x="228193" y="35529"/>
                    <a:pt x="218711" y="25290"/>
                  </a:cubicBezTo>
                  <a:cubicBezTo>
                    <a:pt x="216855" y="23168"/>
                    <a:pt x="215444" y="20697"/>
                    <a:pt x="214560" y="18021"/>
                  </a:cubicBezTo>
                  <a:cubicBezTo>
                    <a:pt x="210512" y="16826"/>
                    <a:pt x="206932" y="14412"/>
                    <a:pt x="204309" y="11109"/>
                  </a:cubicBezTo>
                  <a:cubicBezTo>
                    <a:pt x="201644" y="7833"/>
                    <a:pt x="199184" y="4352"/>
                    <a:pt x="196519" y="1126"/>
                  </a:cubicBezTo>
                  <a:cubicBezTo>
                    <a:pt x="196211" y="768"/>
                    <a:pt x="196006" y="358"/>
                    <a:pt x="195699" y="0"/>
                  </a:cubicBezTo>
                  <a:cubicBezTo>
                    <a:pt x="181194" y="6348"/>
                    <a:pt x="161155" y="24420"/>
                    <a:pt x="176633" y="26417"/>
                  </a:cubicBezTo>
                  <a:cubicBezTo>
                    <a:pt x="194571" y="28669"/>
                    <a:pt x="188267" y="38908"/>
                    <a:pt x="178786" y="43465"/>
                  </a:cubicBezTo>
                  <a:cubicBezTo>
                    <a:pt x="169304" y="48021"/>
                    <a:pt x="200927" y="55956"/>
                    <a:pt x="196673" y="62816"/>
                  </a:cubicBezTo>
                  <a:cubicBezTo>
                    <a:pt x="192419" y="69676"/>
                    <a:pt x="143934" y="63943"/>
                    <a:pt x="141832" y="52577"/>
                  </a:cubicBezTo>
                  <a:cubicBezTo>
                    <a:pt x="139731" y="41212"/>
                    <a:pt x="101753" y="20734"/>
                    <a:pt x="85916" y="25290"/>
                  </a:cubicBezTo>
                  <a:cubicBezTo>
                    <a:pt x="70078" y="29847"/>
                    <a:pt x="76434" y="11621"/>
                    <a:pt x="60597" y="10495"/>
                  </a:cubicBezTo>
                  <a:cubicBezTo>
                    <a:pt x="44760" y="9369"/>
                    <a:pt x="50090" y="25290"/>
                    <a:pt x="35278" y="26417"/>
                  </a:cubicBezTo>
                  <a:cubicBezTo>
                    <a:pt x="20466" y="27543"/>
                    <a:pt x="21593" y="43465"/>
                    <a:pt x="38456" y="43465"/>
                  </a:cubicBezTo>
                  <a:cubicBezTo>
                    <a:pt x="55318" y="43465"/>
                    <a:pt x="60597" y="49147"/>
                    <a:pt x="36354" y="48021"/>
                  </a:cubicBezTo>
                  <a:cubicBezTo>
                    <a:pt x="12112" y="46895"/>
                    <a:pt x="1554" y="69625"/>
                    <a:pt x="18416" y="65069"/>
                  </a:cubicBezTo>
                  <a:cubicBezTo>
                    <a:pt x="35278" y="60513"/>
                    <a:pt x="55318" y="60513"/>
                    <a:pt x="42658" y="65069"/>
                  </a:cubicBezTo>
                  <a:cubicBezTo>
                    <a:pt x="29999" y="69625"/>
                    <a:pt x="-4443" y="72748"/>
                    <a:pt x="477" y="79864"/>
                  </a:cubicBezTo>
                  <a:cubicBezTo>
                    <a:pt x="3655" y="84421"/>
                    <a:pt x="17391" y="83294"/>
                    <a:pt x="31229" y="88977"/>
                  </a:cubicBezTo>
                  <a:cubicBezTo>
                    <a:pt x="45067" y="94660"/>
                    <a:pt x="53370" y="98039"/>
                    <a:pt x="63928" y="85547"/>
                  </a:cubicBezTo>
                  <a:cubicBezTo>
                    <a:pt x="74486" y="73055"/>
                    <a:pt x="88222" y="60513"/>
                    <a:pt x="82943" y="77612"/>
                  </a:cubicBezTo>
                  <a:cubicBezTo>
                    <a:pt x="77664" y="94711"/>
                    <a:pt x="99805" y="82168"/>
                    <a:pt x="128302" y="80991"/>
                  </a:cubicBezTo>
                  <a:cubicBezTo>
                    <a:pt x="156798" y="79813"/>
                    <a:pt x="123176" y="99216"/>
                    <a:pt x="93450" y="101469"/>
                  </a:cubicBezTo>
                  <a:cubicBezTo>
                    <a:pt x="63723" y="103721"/>
                    <a:pt x="69207" y="119694"/>
                    <a:pt x="92425" y="125377"/>
                  </a:cubicBezTo>
                  <a:cubicBezTo>
                    <a:pt x="115642" y="131059"/>
                    <a:pt x="165204" y="109455"/>
                    <a:pt x="176787" y="96912"/>
                  </a:cubicBezTo>
                  <a:cubicBezTo>
                    <a:pt x="188370" y="84369"/>
                    <a:pt x="198979" y="103772"/>
                    <a:pt x="210562" y="94660"/>
                  </a:cubicBezTo>
                  <a:cubicBezTo>
                    <a:pt x="222145" y="85547"/>
                    <a:pt x="244338" y="95786"/>
                    <a:pt x="264377" y="91230"/>
                  </a:cubicBezTo>
                  <a:cubicBezTo>
                    <a:pt x="284417" y="86673"/>
                    <a:pt x="287287" y="45768"/>
                    <a:pt x="272527" y="38908"/>
                  </a:cubicBezTo>
                  <a:close/>
                </a:path>
              </a:pathLst>
            </a:custGeom>
            <a:grpFill/>
            <a:ln w="3841" cap="flat">
              <a:solidFill>
                <a:srgbClr val="FFFFFF"/>
              </a:solidFill>
              <a:prstDash val="solid"/>
              <a:miter/>
            </a:ln>
          </p:spPr>
          <p:txBody>
            <a:bodyPr rtlCol="0" anchor="ctr"/>
            <a:lstStyle/>
            <a:p>
              <a:endParaRPr lang="en-US" sz="1350"/>
            </a:p>
          </p:txBody>
        </p:sp>
        <p:sp>
          <p:nvSpPr>
            <p:cNvPr id="486" name="Freeform 485">
              <a:extLst>
                <a:ext uri="{FF2B5EF4-FFF2-40B4-BE49-F238E27FC236}">
                  <a16:creationId xmlns:a16="http://schemas.microsoft.com/office/drawing/2014/main" id="{8AC50552-9E5B-034D-A512-36BC3AD982A8}"/>
                </a:ext>
              </a:extLst>
            </p:cNvPr>
            <p:cNvSpPr/>
            <p:nvPr/>
          </p:nvSpPr>
          <p:spPr>
            <a:xfrm>
              <a:off x="2109383" y="2105471"/>
              <a:ext cx="30752" cy="15359"/>
            </a:xfrm>
            <a:custGeom>
              <a:avLst/>
              <a:gdLst>
                <a:gd name="connsiteX0" fmla="*/ 31865 w 30751"/>
                <a:gd name="connsiteY0" fmla="*/ 10331 h 15358"/>
                <a:gd name="connsiteX1" fmla="*/ 191 w 30751"/>
                <a:gd name="connsiteY1" fmla="*/ 3522 h 15358"/>
                <a:gd name="connsiteX2" fmla="*/ 31865 w 30751"/>
                <a:gd name="connsiteY2" fmla="*/ 10331 h 15358"/>
              </a:gdLst>
              <a:ahLst/>
              <a:cxnLst>
                <a:cxn ang="0">
                  <a:pos x="connsiteX0" y="connsiteY0"/>
                </a:cxn>
                <a:cxn ang="0">
                  <a:pos x="connsiteX1" y="connsiteY1"/>
                </a:cxn>
                <a:cxn ang="0">
                  <a:pos x="connsiteX2" y="connsiteY2"/>
                </a:cxn>
              </a:cxnLst>
              <a:rect l="l" t="t" r="r" b="b"/>
              <a:pathLst>
                <a:path w="30751" h="15358">
                  <a:moveTo>
                    <a:pt x="31865" y="10331"/>
                  </a:moveTo>
                  <a:cubicBezTo>
                    <a:pt x="36991" y="-3287"/>
                    <a:pt x="-3089" y="-1035"/>
                    <a:pt x="191" y="3522"/>
                  </a:cubicBezTo>
                  <a:cubicBezTo>
                    <a:pt x="7418" y="13761"/>
                    <a:pt x="26433" y="24000"/>
                    <a:pt x="31865" y="10331"/>
                  </a:cubicBezTo>
                  <a:close/>
                </a:path>
              </a:pathLst>
            </a:custGeom>
            <a:grpFill/>
            <a:ln w="3841" cap="flat">
              <a:solidFill>
                <a:srgbClr val="FFFFFF"/>
              </a:solidFill>
              <a:prstDash val="solid"/>
              <a:miter/>
            </a:ln>
          </p:spPr>
          <p:txBody>
            <a:bodyPr rtlCol="0" anchor="ctr"/>
            <a:lstStyle/>
            <a:p>
              <a:endParaRPr lang="en-US" sz="1350"/>
            </a:p>
          </p:txBody>
        </p:sp>
        <p:sp>
          <p:nvSpPr>
            <p:cNvPr id="487" name="Freeform 486">
              <a:extLst>
                <a:ext uri="{FF2B5EF4-FFF2-40B4-BE49-F238E27FC236}">
                  <a16:creationId xmlns:a16="http://schemas.microsoft.com/office/drawing/2014/main" id="{3BA184E3-A858-9640-BF16-AD2DE4D28C39}"/>
                </a:ext>
              </a:extLst>
            </p:cNvPr>
            <p:cNvSpPr/>
            <p:nvPr/>
          </p:nvSpPr>
          <p:spPr>
            <a:xfrm>
              <a:off x="2153754" y="2099242"/>
              <a:ext cx="82004" cy="40956"/>
            </a:xfrm>
            <a:custGeom>
              <a:avLst/>
              <a:gdLst>
                <a:gd name="connsiteX0" fmla="*/ 74880 w 82004"/>
                <a:gd name="connsiteY0" fmla="*/ 10877 h 40956"/>
                <a:gd name="connsiteX1" fmla="*/ 60119 w 82004"/>
                <a:gd name="connsiteY1" fmla="*/ 638 h 40956"/>
                <a:gd name="connsiteX2" fmla="*/ 0 w 82004"/>
                <a:gd name="connsiteY2" fmla="*/ 21116 h 40956"/>
                <a:gd name="connsiteX3" fmla="*/ 31623 w 82004"/>
                <a:gd name="connsiteY3" fmla="*/ 43846 h 40956"/>
                <a:gd name="connsiteX4" fmla="*/ 65398 w 82004"/>
                <a:gd name="connsiteY4" fmla="*/ 21116 h 40956"/>
                <a:gd name="connsiteX5" fmla="*/ 74880 w 82004"/>
                <a:gd name="connsiteY5" fmla="*/ 10877 h 4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04" h="40956">
                  <a:moveTo>
                    <a:pt x="74880" y="10877"/>
                  </a:moveTo>
                  <a:cubicBezTo>
                    <a:pt x="88616" y="8624"/>
                    <a:pt x="82260" y="-2792"/>
                    <a:pt x="60119" y="638"/>
                  </a:cubicBezTo>
                  <a:cubicBezTo>
                    <a:pt x="37978" y="4068"/>
                    <a:pt x="0" y="4017"/>
                    <a:pt x="0" y="21116"/>
                  </a:cubicBezTo>
                  <a:cubicBezTo>
                    <a:pt x="0" y="34785"/>
                    <a:pt x="7380" y="41594"/>
                    <a:pt x="31623" y="43846"/>
                  </a:cubicBezTo>
                  <a:cubicBezTo>
                    <a:pt x="55865" y="46099"/>
                    <a:pt x="76981" y="21116"/>
                    <a:pt x="65398" y="21116"/>
                  </a:cubicBezTo>
                  <a:cubicBezTo>
                    <a:pt x="53815" y="21116"/>
                    <a:pt x="61144" y="13181"/>
                    <a:pt x="74880" y="10877"/>
                  </a:cubicBezTo>
                  <a:close/>
                </a:path>
              </a:pathLst>
            </a:custGeom>
            <a:grpFill/>
            <a:ln w="3841" cap="flat">
              <a:solidFill>
                <a:srgbClr val="FFFFFF"/>
              </a:solidFill>
              <a:prstDash val="solid"/>
              <a:miter/>
            </a:ln>
          </p:spPr>
          <p:txBody>
            <a:bodyPr rtlCol="0" anchor="ctr"/>
            <a:lstStyle/>
            <a:p>
              <a:endParaRPr lang="en-US" sz="1350"/>
            </a:p>
          </p:txBody>
        </p:sp>
        <p:sp>
          <p:nvSpPr>
            <p:cNvPr id="488" name="Freeform 487">
              <a:extLst>
                <a:ext uri="{FF2B5EF4-FFF2-40B4-BE49-F238E27FC236}">
                  <a16:creationId xmlns:a16="http://schemas.microsoft.com/office/drawing/2014/main" id="{75072F7A-13F1-4D47-835C-93F8AA9AF9C6}"/>
                </a:ext>
              </a:extLst>
            </p:cNvPr>
            <p:cNvSpPr/>
            <p:nvPr/>
          </p:nvSpPr>
          <p:spPr>
            <a:xfrm>
              <a:off x="2146244" y="2063941"/>
              <a:ext cx="97380" cy="25598"/>
            </a:xfrm>
            <a:custGeom>
              <a:avLst/>
              <a:gdLst>
                <a:gd name="connsiteX0" fmla="*/ 80801 w 97380"/>
                <a:gd name="connsiteY0" fmla="*/ 0 h 25597"/>
                <a:gd name="connsiteX1" fmla="*/ 65425 w 97380"/>
                <a:gd name="connsiteY1" fmla="*/ 10239 h 25597"/>
                <a:gd name="connsiteX2" fmla="*/ 35237 w 97380"/>
                <a:gd name="connsiteY2" fmla="*/ 6092 h 25597"/>
                <a:gd name="connsiteX3" fmla="*/ 2436 w 97380"/>
                <a:gd name="connsiteY3" fmla="*/ 22321 h 25597"/>
                <a:gd name="connsiteX4" fmla="*/ 30881 w 97380"/>
                <a:gd name="connsiteY4" fmla="*/ 24574 h 25597"/>
                <a:gd name="connsiteX5" fmla="*/ 59377 w 97380"/>
                <a:gd name="connsiteY5" fmla="*/ 21144 h 25597"/>
                <a:gd name="connsiteX6" fmla="*/ 99457 w 97380"/>
                <a:gd name="connsiteY6" fmla="*/ 15461 h 25597"/>
                <a:gd name="connsiteX7" fmla="*/ 80801 w 97380"/>
                <a:gd name="connsiteY7" fmla="*/ 0 h 2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80" h="25597">
                  <a:moveTo>
                    <a:pt x="80801" y="0"/>
                  </a:moveTo>
                  <a:cubicBezTo>
                    <a:pt x="76033" y="3921"/>
                    <a:pt x="70882" y="7351"/>
                    <a:pt x="65425" y="10239"/>
                  </a:cubicBezTo>
                  <a:cubicBezTo>
                    <a:pt x="55522" y="15514"/>
                    <a:pt x="43347" y="13841"/>
                    <a:pt x="35237" y="6092"/>
                  </a:cubicBezTo>
                  <a:cubicBezTo>
                    <a:pt x="17760" y="10239"/>
                    <a:pt x="-8071" y="13618"/>
                    <a:pt x="2436" y="22321"/>
                  </a:cubicBezTo>
                  <a:cubicBezTo>
                    <a:pt x="10841" y="29284"/>
                    <a:pt x="20374" y="20017"/>
                    <a:pt x="30881" y="24574"/>
                  </a:cubicBezTo>
                  <a:cubicBezTo>
                    <a:pt x="41388" y="29130"/>
                    <a:pt x="51997" y="14335"/>
                    <a:pt x="59377" y="21144"/>
                  </a:cubicBezTo>
                  <a:cubicBezTo>
                    <a:pt x="66758" y="27953"/>
                    <a:pt x="99457" y="33686"/>
                    <a:pt x="99457" y="15461"/>
                  </a:cubicBezTo>
                  <a:cubicBezTo>
                    <a:pt x="99252" y="7270"/>
                    <a:pt x="90898" y="2355"/>
                    <a:pt x="80801" y="0"/>
                  </a:cubicBezTo>
                  <a:close/>
                </a:path>
              </a:pathLst>
            </a:custGeom>
            <a:grpFill/>
            <a:ln w="3841" cap="flat">
              <a:solidFill>
                <a:srgbClr val="FFFFFF"/>
              </a:solidFill>
              <a:prstDash val="solid"/>
              <a:miter/>
            </a:ln>
          </p:spPr>
          <p:txBody>
            <a:bodyPr rtlCol="0" anchor="ctr"/>
            <a:lstStyle/>
            <a:p>
              <a:endParaRPr lang="en-US" sz="1350"/>
            </a:p>
          </p:txBody>
        </p:sp>
        <p:sp>
          <p:nvSpPr>
            <p:cNvPr id="489" name="Freeform 488">
              <a:extLst>
                <a:ext uri="{FF2B5EF4-FFF2-40B4-BE49-F238E27FC236}">
                  <a16:creationId xmlns:a16="http://schemas.microsoft.com/office/drawing/2014/main" id="{2673F27D-9EFC-C145-879C-45CA225B8A98}"/>
                </a:ext>
              </a:extLst>
            </p:cNvPr>
            <p:cNvSpPr/>
            <p:nvPr/>
          </p:nvSpPr>
          <p:spPr>
            <a:xfrm>
              <a:off x="854947" y="2921183"/>
              <a:ext cx="41002" cy="20478"/>
            </a:xfrm>
            <a:custGeom>
              <a:avLst/>
              <a:gdLst>
                <a:gd name="connsiteX0" fmla="*/ 30252 w 41002"/>
                <a:gd name="connsiteY0" fmla="*/ 23364 h 20478"/>
                <a:gd name="connsiteX1" fmla="*/ 36505 w 41002"/>
                <a:gd name="connsiteY1" fmla="*/ 21061 h 20478"/>
                <a:gd name="connsiteX2" fmla="*/ 39743 w 41002"/>
                <a:gd name="connsiteY2" fmla="*/ 6946 h 20478"/>
                <a:gd name="connsiteX3" fmla="*/ 38196 w 41002"/>
                <a:gd name="connsiteY3" fmla="*/ 5036 h 20478"/>
                <a:gd name="connsiteX4" fmla="*/ 21283 w 41002"/>
                <a:gd name="connsiteY4" fmla="*/ 3910 h 20478"/>
                <a:gd name="connsiteX5" fmla="*/ 218 w 41002"/>
                <a:gd name="connsiteY5" fmla="*/ 11897 h 20478"/>
                <a:gd name="connsiteX6" fmla="*/ 30252 w 41002"/>
                <a:gd name="connsiteY6" fmla="*/ 23364 h 2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2" h="20478">
                  <a:moveTo>
                    <a:pt x="30252" y="23364"/>
                  </a:moveTo>
                  <a:cubicBezTo>
                    <a:pt x="32233" y="22341"/>
                    <a:pt x="34333" y="21567"/>
                    <a:pt x="36505" y="21061"/>
                  </a:cubicBezTo>
                  <a:cubicBezTo>
                    <a:pt x="41301" y="18056"/>
                    <a:pt x="42751" y="11737"/>
                    <a:pt x="39743" y="6946"/>
                  </a:cubicBezTo>
                  <a:cubicBezTo>
                    <a:pt x="39306" y="6250"/>
                    <a:pt x="38787" y="5609"/>
                    <a:pt x="38196" y="5036"/>
                  </a:cubicBezTo>
                  <a:cubicBezTo>
                    <a:pt x="32353" y="-646"/>
                    <a:pt x="22359" y="13023"/>
                    <a:pt x="21283" y="3910"/>
                  </a:cubicBezTo>
                  <a:cubicBezTo>
                    <a:pt x="20206" y="-5203"/>
                    <a:pt x="-2447" y="3347"/>
                    <a:pt x="218" y="11897"/>
                  </a:cubicBezTo>
                  <a:cubicBezTo>
                    <a:pt x="2575" y="19525"/>
                    <a:pt x="20053" y="24798"/>
                    <a:pt x="30252" y="23364"/>
                  </a:cubicBezTo>
                  <a:close/>
                </a:path>
              </a:pathLst>
            </a:custGeom>
            <a:grpFill/>
            <a:ln w="3841" cap="flat">
              <a:solidFill>
                <a:srgbClr val="FFFFFF"/>
              </a:solidFill>
              <a:prstDash val="solid"/>
              <a:miter/>
            </a:ln>
          </p:spPr>
          <p:txBody>
            <a:bodyPr rtlCol="0" anchor="ctr"/>
            <a:lstStyle/>
            <a:p>
              <a:endParaRPr lang="en-US" sz="1350"/>
            </a:p>
          </p:txBody>
        </p:sp>
        <p:sp>
          <p:nvSpPr>
            <p:cNvPr id="490" name="Freeform 489">
              <a:extLst>
                <a:ext uri="{FF2B5EF4-FFF2-40B4-BE49-F238E27FC236}">
                  <a16:creationId xmlns:a16="http://schemas.microsoft.com/office/drawing/2014/main" id="{32D75078-C5AB-AF43-9E92-7A023440E8C1}"/>
                </a:ext>
              </a:extLst>
            </p:cNvPr>
            <p:cNvSpPr/>
            <p:nvPr/>
          </p:nvSpPr>
          <p:spPr>
            <a:xfrm>
              <a:off x="911018" y="3125204"/>
              <a:ext cx="35877" cy="15359"/>
            </a:xfrm>
            <a:custGeom>
              <a:avLst/>
              <a:gdLst>
                <a:gd name="connsiteX0" fmla="*/ 33787 w 35876"/>
                <a:gd name="connsiteY0" fmla="*/ 676 h 15358"/>
                <a:gd name="connsiteX1" fmla="*/ 2164 w 35876"/>
                <a:gd name="connsiteY1" fmla="*/ 17724 h 15358"/>
                <a:gd name="connsiteX2" fmla="*/ 21128 w 35876"/>
                <a:gd name="connsiteY2" fmla="*/ 10915 h 15358"/>
                <a:gd name="connsiteX3" fmla="*/ 33787 w 35876"/>
                <a:gd name="connsiteY3" fmla="*/ 676 h 15358"/>
              </a:gdLst>
              <a:ahLst/>
              <a:cxnLst>
                <a:cxn ang="0">
                  <a:pos x="connsiteX0" y="connsiteY0"/>
                </a:cxn>
                <a:cxn ang="0">
                  <a:pos x="connsiteX1" y="connsiteY1"/>
                </a:cxn>
                <a:cxn ang="0">
                  <a:pos x="connsiteX2" y="connsiteY2"/>
                </a:cxn>
                <a:cxn ang="0">
                  <a:pos x="connsiteX3" y="connsiteY3"/>
                </a:cxn>
              </a:cxnLst>
              <a:rect l="l" t="t" r="r" b="b"/>
              <a:pathLst>
                <a:path w="35876" h="15358">
                  <a:moveTo>
                    <a:pt x="33787" y="676"/>
                  </a:moveTo>
                  <a:cubicBezTo>
                    <a:pt x="22204" y="-3881"/>
                    <a:pt x="-8342" y="16034"/>
                    <a:pt x="2164" y="17724"/>
                  </a:cubicBezTo>
                  <a:cubicBezTo>
                    <a:pt x="9545" y="18850"/>
                    <a:pt x="12722" y="10915"/>
                    <a:pt x="21128" y="10915"/>
                  </a:cubicBezTo>
                  <a:cubicBezTo>
                    <a:pt x="29533" y="10915"/>
                    <a:pt x="45422" y="5181"/>
                    <a:pt x="33787" y="676"/>
                  </a:cubicBezTo>
                  <a:close/>
                </a:path>
              </a:pathLst>
            </a:custGeom>
            <a:grpFill/>
            <a:ln w="3841" cap="flat">
              <a:solidFill>
                <a:srgbClr val="FFFFFF"/>
              </a:solidFill>
              <a:prstDash val="solid"/>
              <a:miter/>
            </a:ln>
          </p:spPr>
          <p:txBody>
            <a:bodyPr rtlCol="0" anchor="ctr"/>
            <a:lstStyle/>
            <a:p>
              <a:endParaRPr lang="en-US" sz="1350"/>
            </a:p>
          </p:txBody>
        </p:sp>
        <p:sp>
          <p:nvSpPr>
            <p:cNvPr id="491" name="Freeform 490">
              <a:extLst>
                <a:ext uri="{FF2B5EF4-FFF2-40B4-BE49-F238E27FC236}">
                  <a16:creationId xmlns:a16="http://schemas.microsoft.com/office/drawing/2014/main" id="{3AB018F4-D2CC-404E-8A34-47612734E628}"/>
                </a:ext>
              </a:extLst>
            </p:cNvPr>
            <p:cNvSpPr/>
            <p:nvPr/>
          </p:nvSpPr>
          <p:spPr>
            <a:xfrm>
              <a:off x="1154220" y="2988346"/>
              <a:ext cx="61503" cy="56315"/>
            </a:xfrm>
            <a:custGeom>
              <a:avLst/>
              <a:gdLst>
                <a:gd name="connsiteX0" fmla="*/ 7282 w 61503"/>
                <a:gd name="connsiteY0" fmla="*/ 48148 h 56314"/>
                <a:gd name="connsiteX1" fmla="*/ 54229 w 61503"/>
                <a:gd name="connsiteY1" fmla="*/ 33148 h 56314"/>
                <a:gd name="connsiteX2" fmla="*/ 45978 w 61503"/>
                <a:gd name="connsiteY2" fmla="*/ 24905 h 56314"/>
                <a:gd name="connsiteX3" fmla="*/ 62840 w 61503"/>
                <a:gd name="connsiteY3" fmla="*/ 16356 h 56314"/>
                <a:gd name="connsiteX4" fmla="*/ 58125 w 61503"/>
                <a:gd name="connsiteY4" fmla="*/ 3864 h 56314"/>
                <a:gd name="connsiteX5" fmla="*/ 39674 w 61503"/>
                <a:gd name="connsiteY5" fmla="*/ 11236 h 56314"/>
                <a:gd name="connsiteX6" fmla="*/ 18557 w 61503"/>
                <a:gd name="connsiteY6" fmla="*/ 37397 h 56314"/>
                <a:gd name="connsiteX7" fmla="*/ 1132 w 61503"/>
                <a:gd name="connsiteY7" fmla="*/ 44206 h 56314"/>
                <a:gd name="connsiteX8" fmla="*/ 1132 w 61503"/>
                <a:gd name="connsiteY8" fmla="*/ 57363 h 56314"/>
                <a:gd name="connsiteX9" fmla="*/ 7282 w 61503"/>
                <a:gd name="connsiteY9" fmla="*/ 48148 h 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03" h="56314">
                  <a:moveTo>
                    <a:pt x="7282" y="48148"/>
                  </a:moveTo>
                  <a:cubicBezTo>
                    <a:pt x="19868" y="36336"/>
                    <a:pt x="37117" y="30825"/>
                    <a:pt x="54229" y="33148"/>
                  </a:cubicBezTo>
                  <a:cubicBezTo>
                    <a:pt x="51462" y="30127"/>
                    <a:pt x="46285" y="28028"/>
                    <a:pt x="45978" y="24905"/>
                  </a:cubicBezTo>
                  <a:cubicBezTo>
                    <a:pt x="45465" y="19786"/>
                    <a:pt x="57048" y="19786"/>
                    <a:pt x="62840" y="16356"/>
                  </a:cubicBezTo>
                  <a:cubicBezTo>
                    <a:pt x="68631" y="12925"/>
                    <a:pt x="57714" y="10110"/>
                    <a:pt x="58125" y="3864"/>
                  </a:cubicBezTo>
                  <a:cubicBezTo>
                    <a:pt x="58535" y="-2382"/>
                    <a:pt x="50180" y="-1819"/>
                    <a:pt x="39674" y="11236"/>
                  </a:cubicBezTo>
                  <a:cubicBezTo>
                    <a:pt x="29167" y="24291"/>
                    <a:pt x="20146" y="31151"/>
                    <a:pt x="18557" y="37397"/>
                  </a:cubicBezTo>
                  <a:cubicBezTo>
                    <a:pt x="16969" y="43642"/>
                    <a:pt x="4822" y="36270"/>
                    <a:pt x="1132" y="44206"/>
                  </a:cubicBezTo>
                  <a:cubicBezTo>
                    <a:pt x="-377" y="48462"/>
                    <a:pt x="-377" y="53107"/>
                    <a:pt x="1132" y="57363"/>
                  </a:cubicBezTo>
                  <a:cubicBezTo>
                    <a:pt x="2376" y="53825"/>
                    <a:pt x="4491" y="50656"/>
                    <a:pt x="7282" y="48148"/>
                  </a:cubicBezTo>
                  <a:close/>
                </a:path>
              </a:pathLst>
            </a:custGeom>
            <a:grpFill/>
            <a:ln w="3841" cap="flat">
              <a:solidFill>
                <a:srgbClr val="FFFFFF"/>
              </a:solidFill>
              <a:prstDash val="solid"/>
              <a:miter/>
            </a:ln>
          </p:spPr>
          <p:txBody>
            <a:bodyPr rtlCol="0" anchor="ctr"/>
            <a:lstStyle/>
            <a:p>
              <a:endParaRPr lang="en-US" sz="1350"/>
            </a:p>
          </p:txBody>
        </p:sp>
        <p:sp>
          <p:nvSpPr>
            <p:cNvPr id="492" name="Freeform 491">
              <a:extLst>
                <a:ext uri="{FF2B5EF4-FFF2-40B4-BE49-F238E27FC236}">
                  <a16:creationId xmlns:a16="http://schemas.microsoft.com/office/drawing/2014/main" id="{75BB5941-B0B2-8B4E-BD29-2C75D5C0B4FD}"/>
                </a:ext>
              </a:extLst>
            </p:cNvPr>
            <p:cNvSpPr/>
            <p:nvPr/>
          </p:nvSpPr>
          <p:spPr>
            <a:xfrm>
              <a:off x="1877963" y="3311935"/>
              <a:ext cx="1373572" cy="732089"/>
            </a:xfrm>
            <a:custGeom>
              <a:avLst/>
              <a:gdLst>
                <a:gd name="connsiteX0" fmla="*/ 1357427 w 1373571"/>
                <a:gd name="connsiteY0" fmla="*/ 74016 h 732088"/>
                <a:gd name="connsiteX1" fmla="*/ 1325753 w 1373571"/>
                <a:gd name="connsiteY1" fmla="*/ 64135 h 732088"/>
                <a:gd name="connsiteX2" fmla="*/ 1295514 w 1373571"/>
                <a:gd name="connsiteY2" fmla="*/ 109648 h 732088"/>
                <a:gd name="connsiteX3" fmla="*/ 1265993 w 1373571"/>
                <a:gd name="connsiteY3" fmla="*/ 143027 h 732088"/>
                <a:gd name="connsiteX4" fmla="*/ 1184398 w 1373571"/>
                <a:gd name="connsiteY4" fmla="*/ 143795 h 732088"/>
                <a:gd name="connsiteX5" fmla="*/ 1152570 w 1373571"/>
                <a:gd name="connsiteY5" fmla="*/ 169700 h 732088"/>
                <a:gd name="connsiteX6" fmla="*/ 1153442 w 1373571"/>
                <a:gd name="connsiteY6" fmla="*/ 171082 h 732088"/>
                <a:gd name="connsiteX7" fmla="*/ 1107058 w 1373571"/>
                <a:gd name="connsiteY7" fmla="*/ 196116 h 732088"/>
                <a:gd name="connsiteX8" fmla="*/ 1088094 w 1373571"/>
                <a:gd name="connsiteY8" fmla="*/ 198062 h 732088"/>
                <a:gd name="connsiteX9" fmla="*/ 1089478 w 1373571"/>
                <a:gd name="connsiteY9" fmla="*/ 208301 h 732088"/>
                <a:gd name="connsiteX10" fmla="*/ 1082405 w 1373571"/>
                <a:gd name="connsiteY10" fmla="*/ 214700 h 732088"/>
                <a:gd name="connsiteX11" fmla="*/ 1027924 w 1373571"/>
                <a:gd name="connsiteY11" fmla="*/ 250792 h 732088"/>
                <a:gd name="connsiteX12" fmla="*/ 980464 w 1373571"/>
                <a:gd name="connsiteY12" fmla="*/ 239427 h 732088"/>
                <a:gd name="connsiteX13" fmla="*/ 998402 w 1373571"/>
                <a:gd name="connsiteY13" fmla="*/ 233744 h 732088"/>
                <a:gd name="connsiteX14" fmla="*/ 1007986 w 1373571"/>
                <a:gd name="connsiteY14" fmla="*/ 230826 h 732088"/>
                <a:gd name="connsiteX15" fmla="*/ 1004091 w 1373571"/>
                <a:gd name="connsiteY15" fmla="*/ 210707 h 732088"/>
                <a:gd name="connsiteX16" fmla="*/ 995225 w 1373571"/>
                <a:gd name="connsiteY16" fmla="*/ 177993 h 732088"/>
                <a:gd name="connsiteX17" fmla="*/ 969906 w 1373571"/>
                <a:gd name="connsiteY17" fmla="*/ 182549 h 732088"/>
                <a:gd name="connsiteX18" fmla="*/ 979387 w 1373571"/>
                <a:gd name="connsiteY18" fmla="*/ 135911 h 732088"/>
                <a:gd name="connsiteX19" fmla="*/ 942485 w 1373571"/>
                <a:gd name="connsiteY19" fmla="*/ 131354 h 732088"/>
                <a:gd name="connsiteX20" fmla="*/ 918192 w 1373571"/>
                <a:gd name="connsiteY20" fmla="*/ 150706 h 732088"/>
                <a:gd name="connsiteX21" fmla="*/ 911888 w 1373571"/>
                <a:gd name="connsiteY21" fmla="*/ 205280 h 732088"/>
                <a:gd name="connsiteX22" fmla="*/ 895026 w 1373571"/>
                <a:gd name="connsiteY22" fmla="*/ 242857 h 732088"/>
                <a:gd name="connsiteX23" fmla="*/ 877087 w 1373571"/>
                <a:gd name="connsiteY23" fmla="*/ 193915 h 732088"/>
                <a:gd name="connsiteX24" fmla="*/ 882212 w 1373571"/>
                <a:gd name="connsiteY24" fmla="*/ 149580 h 732088"/>
                <a:gd name="connsiteX25" fmla="*/ 918089 w 1373571"/>
                <a:gd name="connsiteY25" fmla="*/ 116610 h 732088"/>
                <a:gd name="connsiteX26" fmla="*/ 967702 w 1373571"/>
                <a:gd name="connsiteY26" fmla="*/ 106371 h 732088"/>
                <a:gd name="connsiteX27" fmla="*/ 970367 w 1373571"/>
                <a:gd name="connsiteY27" fmla="*/ 103453 h 732088"/>
                <a:gd name="connsiteX28" fmla="*/ 956836 w 1373571"/>
                <a:gd name="connsiteY28" fmla="*/ 93214 h 732088"/>
                <a:gd name="connsiteX29" fmla="*/ 953966 w 1373571"/>
                <a:gd name="connsiteY29" fmla="*/ 97207 h 732088"/>
                <a:gd name="connsiteX30" fmla="*/ 931825 w 1373571"/>
                <a:gd name="connsiteY30" fmla="*/ 86968 h 732088"/>
                <a:gd name="connsiteX31" fmla="*/ 887543 w 1373571"/>
                <a:gd name="connsiteY31" fmla="*/ 96081 h 732088"/>
                <a:gd name="connsiteX32" fmla="*/ 869604 w 1373571"/>
                <a:gd name="connsiteY32" fmla="*/ 80108 h 732088"/>
                <a:gd name="connsiteX33" fmla="*/ 861147 w 1373571"/>
                <a:gd name="connsiteY33" fmla="*/ 66490 h 732088"/>
                <a:gd name="connsiteX34" fmla="*/ 807332 w 1373571"/>
                <a:gd name="connsiteY34" fmla="*/ 90347 h 732088"/>
                <a:gd name="connsiteX35" fmla="*/ 776581 w 1373571"/>
                <a:gd name="connsiteY35" fmla="*/ 84664 h 732088"/>
                <a:gd name="connsiteX36" fmla="*/ 824092 w 1373571"/>
                <a:gd name="connsiteY36" fmla="*/ 51695 h 732088"/>
                <a:gd name="connsiteX37" fmla="*/ 836290 w 1373571"/>
                <a:gd name="connsiteY37" fmla="*/ 46575 h 732088"/>
                <a:gd name="connsiteX38" fmla="*/ 802258 w 1373571"/>
                <a:gd name="connsiteY38" fmla="*/ 41456 h 732088"/>
                <a:gd name="connsiteX39" fmla="*/ 781757 w 1373571"/>
                <a:gd name="connsiteY39" fmla="*/ 37667 h 732088"/>
                <a:gd name="connsiteX40" fmla="*/ 762076 w 1373571"/>
                <a:gd name="connsiteY40" fmla="*/ 29323 h 732088"/>
                <a:gd name="connsiteX41" fmla="*/ 740294 w 1373571"/>
                <a:gd name="connsiteY41" fmla="*/ 28555 h 732088"/>
                <a:gd name="connsiteX42" fmla="*/ 719793 w 1373571"/>
                <a:gd name="connsiteY42" fmla="*/ 20978 h 732088"/>
                <a:gd name="connsiteX43" fmla="*/ 709952 w 1373571"/>
                <a:gd name="connsiteY43" fmla="*/ 1268 h 732088"/>
                <a:gd name="connsiteX44" fmla="*/ 701752 w 1373571"/>
                <a:gd name="connsiteY44" fmla="*/ 12736 h 732088"/>
                <a:gd name="connsiteX45" fmla="*/ 46179 w 1373571"/>
                <a:gd name="connsiteY45" fmla="*/ 16575 h 732088"/>
                <a:gd name="connsiteX46" fmla="*/ 48485 w 1373571"/>
                <a:gd name="connsiteY46" fmla="*/ 19852 h 732088"/>
                <a:gd name="connsiteX47" fmla="*/ 52739 w 1373571"/>
                <a:gd name="connsiteY47" fmla="*/ 46575 h 732088"/>
                <a:gd name="connsiteX48" fmla="*/ 45359 w 1373571"/>
                <a:gd name="connsiteY48" fmla="*/ 72736 h 732088"/>
                <a:gd name="connsiteX49" fmla="*/ 38432 w 1373571"/>
                <a:gd name="connsiteY49" fmla="*/ 65833 h 732088"/>
                <a:gd name="connsiteX50" fmla="*/ 42181 w 1373571"/>
                <a:gd name="connsiteY50" fmla="*/ 59681 h 732088"/>
                <a:gd name="connsiteX51" fmla="*/ 39003 w 1373571"/>
                <a:gd name="connsiteY51" fmla="*/ 43708 h 732088"/>
                <a:gd name="connsiteX52" fmla="*/ 34391 w 1373571"/>
                <a:gd name="connsiteY52" fmla="*/ 34442 h 732088"/>
                <a:gd name="connsiteX53" fmla="*/ 0 w 1373571"/>
                <a:gd name="connsiteY53" fmla="*/ 34749 h 732088"/>
                <a:gd name="connsiteX54" fmla="*/ 3793 w 1373571"/>
                <a:gd name="connsiteY54" fmla="*/ 52668 h 732088"/>
                <a:gd name="connsiteX55" fmla="*/ 12403 w 1373571"/>
                <a:gd name="connsiteY55" fmla="*/ 75603 h 732088"/>
                <a:gd name="connsiteX56" fmla="*/ 20040 w 1373571"/>
                <a:gd name="connsiteY56" fmla="*/ 94340 h 732088"/>
                <a:gd name="connsiteX57" fmla="*/ 20040 w 1373571"/>
                <a:gd name="connsiteY57" fmla="*/ 102890 h 732088"/>
                <a:gd name="connsiteX58" fmla="*/ 15273 w 1373571"/>
                <a:gd name="connsiteY58" fmla="*/ 126184 h 732088"/>
                <a:gd name="connsiteX59" fmla="*/ 13172 w 1373571"/>
                <a:gd name="connsiteY59" fmla="*/ 156286 h 732088"/>
                <a:gd name="connsiteX60" fmla="*/ 19937 w 1373571"/>
                <a:gd name="connsiteY60" fmla="*/ 183164 h 732088"/>
                <a:gd name="connsiteX61" fmla="*/ 12352 w 1373571"/>
                <a:gd name="connsiteY61" fmla="*/ 218488 h 732088"/>
                <a:gd name="connsiteX62" fmla="*/ 13889 w 1373571"/>
                <a:gd name="connsiteY62" fmla="*/ 280844 h 732088"/>
                <a:gd name="connsiteX63" fmla="*/ 18605 w 1373571"/>
                <a:gd name="connsiteY63" fmla="*/ 308848 h 732088"/>
                <a:gd name="connsiteX64" fmla="*/ 25165 w 1373571"/>
                <a:gd name="connsiteY64" fmla="*/ 333165 h 732088"/>
                <a:gd name="connsiteX65" fmla="*/ 51816 w 1373571"/>
                <a:gd name="connsiteY65" fmla="*/ 367415 h 732088"/>
                <a:gd name="connsiteX66" fmla="*/ 84003 w 1373571"/>
                <a:gd name="connsiteY66" fmla="*/ 401664 h 732088"/>
                <a:gd name="connsiteX67" fmla="*/ 91076 w 1373571"/>
                <a:gd name="connsiteY67" fmla="*/ 439395 h 732088"/>
                <a:gd name="connsiteX68" fmla="*/ 98046 w 1373571"/>
                <a:gd name="connsiteY68" fmla="*/ 453422 h 732088"/>
                <a:gd name="connsiteX69" fmla="*/ 101839 w 1373571"/>
                <a:gd name="connsiteY69" fmla="*/ 457620 h 732088"/>
                <a:gd name="connsiteX70" fmla="*/ 110655 w 1373571"/>
                <a:gd name="connsiteY70" fmla="*/ 464071 h 732088"/>
                <a:gd name="connsiteX71" fmla="*/ 131156 w 1373571"/>
                <a:gd name="connsiteY71" fmla="*/ 475027 h 732088"/>
                <a:gd name="connsiteX72" fmla="*/ 132847 w 1373571"/>
                <a:gd name="connsiteY72" fmla="*/ 476153 h 732088"/>
                <a:gd name="connsiteX73" fmla="*/ 152579 w 1373571"/>
                <a:gd name="connsiteY73" fmla="*/ 480504 h 732088"/>
                <a:gd name="connsiteX74" fmla="*/ 174720 w 1373571"/>
                <a:gd name="connsiteY74" fmla="*/ 508918 h 732088"/>
                <a:gd name="connsiteX75" fmla="*/ 179846 w 1373571"/>
                <a:gd name="connsiteY75" fmla="*/ 525095 h 732088"/>
                <a:gd name="connsiteX76" fmla="*/ 234532 w 1373571"/>
                <a:gd name="connsiteY76" fmla="*/ 517365 h 732088"/>
                <a:gd name="connsiteX77" fmla="*/ 261030 w 1373571"/>
                <a:gd name="connsiteY77" fmla="*/ 532724 h 732088"/>
                <a:gd name="connsiteX78" fmla="*/ 322533 w 1373571"/>
                <a:gd name="connsiteY78" fmla="*/ 555813 h 732088"/>
                <a:gd name="connsiteX79" fmla="*/ 390135 w 1373571"/>
                <a:gd name="connsiteY79" fmla="*/ 555198 h 732088"/>
                <a:gd name="connsiteX80" fmla="*/ 398028 w 1373571"/>
                <a:gd name="connsiteY80" fmla="*/ 544294 h 732088"/>
                <a:gd name="connsiteX81" fmla="*/ 435187 w 1373571"/>
                <a:gd name="connsiteY81" fmla="*/ 544294 h 732088"/>
                <a:gd name="connsiteX82" fmla="*/ 462248 w 1373571"/>
                <a:gd name="connsiteY82" fmla="*/ 570403 h 732088"/>
                <a:gd name="connsiteX83" fmla="*/ 477624 w 1373571"/>
                <a:gd name="connsiteY83" fmla="*/ 590420 h 732088"/>
                <a:gd name="connsiteX84" fmla="*/ 486080 w 1373571"/>
                <a:gd name="connsiteY84" fmla="*/ 606854 h 732088"/>
                <a:gd name="connsiteX85" fmla="*/ 513706 w 1373571"/>
                <a:gd name="connsiteY85" fmla="*/ 622212 h 732088"/>
                <a:gd name="connsiteX86" fmla="*/ 532259 w 1373571"/>
                <a:gd name="connsiteY86" fmla="*/ 598509 h 732088"/>
                <a:gd name="connsiteX87" fmla="*/ 574543 w 1373571"/>
                <a:gd name="connsiteY87" fmla="*/ 624619 h 732088"/>
                <a:gd name="connsiteX88" fmla="*/ 597094 w 1373571"/>
                <a:gd name="connsiteY88" fmla="*/ 659227 h 732088"/>
                <a:gd name="connsiteX89" fmla="*/ 602732 w 1373571"/>
                <a:gd name="connsiteY89" fmla="*/ 678681 h 732088"/>
                <a:gd name="connsiteX90" fmla="*/ 609497 w 1373571"/>
                <a:gd name="connsiteY90" fmla="*/ 694500 h 732088"/>
                <a:gd name="connsiteX91" fmla="*/ 642709 w 1373571"/>
                <a:gd name="connsiteY91" fmla="*/ 707247 h 732088"/>
                <a:gd name="connsiteX92" fmla="*/ 652600 w 1373571"/>
                <a:gd name="connsiteY92" fmla="*/ 711241 h 732088"/>
                <a:gd name="connsiteX93" fmla="*/ 645732 w 1373571"/>
                <a:gd name="connsiteY93" fmla="*/ 678168 h 732088"/>
                <a:gd name="connsiteX94" fmla="*/ 651524 w 1373571"/>
                <a:gd name="connsiteY94" fmla="*/ 653697 h 732088"/>
                <a:gd name="connsiteX95" fmla="*/ 667617 w 1373571"/>
                <a:gd name="connsiteY95" fmla="*/ 641666 h 732088"/>
                <a:gd name="connsiteX96" fmla="*/ 668950 w 1373571"/>
                <a:gd name="connsiteY96" fmla="*/ 637827 h 732088"/>
                <a:gd name="connsiteX97" fmla="*/ 668950 w 1373571"/>
                <a:gd name="connsiteY97" fmla="*/ 637827 h 732088"/>
                <a:gd name="connsiteX98" fmla="*/ 672538 w 1373571"/>
                <a:gd name="connsiteY98" fmla="*/ 632144 h 732088"/>
                <a:gd name="connsiteX99" fmla="*/ 676074 w 1373571"/>
                <a:gd name="connsiteY99" fmla="*/ 628765 h 732088"/>
                <a:gd name="connsiteX100" fmla="*/ 678124 w 1373571"/>
                <a:gd name="connsiteY100" fmla="*/ 624363 h 732088"/>
                <a:gd name="connsiteX101" fmla="*/ 693500 w 1373571"/>
                <a:gd name="connsiteY101" fmla="*/ 612895 h 732088"/>
                <a:gd name="connsiteX102" fmla="*/ 702469 w 1373571"/>
                <a:gd name="connsiteY102" fmla="*/ 612127 h 732088"/>
                <a:gd name="connsiteX103" fmla="*/ 706621 w 1373571"/>
                <a:gd name="connsiteY103" fmla="*/ 606598 h 732088"/>
                <a:gd name="connsiteX104" fmla="*/ 707953 w 1373571"/>
                <a:gd name="connsiteY104" fmla="*/ 605318 h 732088"/>
                <a:gd name="connsiteX105" fmla="*/ 712361 w 1373571"/>
                <a:gd name="connsiteY105" fmla="*/ 602144 h 732088"/>
                <a:gd name="connsiteX106" fmla="*/ 713130 w 1373571"/>
                <a:gd name="connsiteY106" fmla="*/ 601786 h 732088"/>
                <a:gd name="connsiteX107" fmla="*/ 713437 w 1373571"/>
                <a:gd name="connsiteY107" fmla="*/ 599584 h 732088"/>
                <a:gd name="connsiteX108" fmla="*/ 725379 w 1373571"/>
                <a:gd name="connsiteY108" fmla="*/ 584687 h 732088"/>
                <a:gd name="connsiteX109" fmla="*/ 745316 w 1373571"/>
                <a:gd name="connsiteY109" fmla="*/ 582178 h 732088"/>
                <a:gd name="connsiteX110" fmla="*/ 751877 w 1373571"/>
                <a:gd name="connsiteY110" fmla="*/ 584994 h 732088"/>
                <a:gd name="connsiteX111" fmla="*/ 756592 w 1373571"/>
                <a:gd name="connsiteY111" fmla="*/ 584584 h 732088"/>
                <a:gd name="connsiteX112" fmla="*/ 778580 w 1373571"/>
                <a:gd name="connsiteY112" fmla="*/ 597024 h 732088"/>
                <a:gd name="connsiteX113" fmla="*/ 791751 w 1373571"/>
                <a:gd name="connsiteY113" fmla="*/ 608287 h 732088"/>
                <a:gd name="connsiteX114" fmla="*/ 811791 w 1373571"/>
                <a:gd name="connsiteY114" fmla="*/ 614533 h 732088"/>
                <a:gd name="connsiteX115" fmla="*/ 822349 w 1373571"/>
                <a:gd name="connsiteY115" fmla="*/ 605421 h 732088"/>
                <a:gd name="connsiteX116" fmla="*/ 835367 w 1373571"/>
                <a:gd name="connsiteY116" fmla="*/ 616888 h 732088"/>
                <a:gd name="connsiteX117" fmla="*/ 841620 w 1373571"/>
                <a:gd name="connsiteY117" fmla="*/ 611308 h 732088"/>
                <a:gd name="connsiteX118" fmla="*/ 838186 w 1373571"/>
                <a:gd name="connsiteY118" fmla="*/ 608287 h 732088"/>
                <a:gd name="connsiteX119" fmla="*/ 833420 w 1373571"/>
                <a:gd name="connsiteY119" fmla="*/ 594055 h 732088"/>
                <a:gd name="connsiteX120" fmla="*/ 853921 w 1373571"/>
                <a:gd name="connsiteY120" fmla="*/ 582690 h 732088"/>
                <a:gd name="connsiteX121" fmla="*/ 870783 w 1373571"/>
                <a:gd name="connsiteY121" fmla="*/ 578697 h 732088"/>
                <a:gd name="connsiteX122" fmla="*/ 880316 w 1373571"/>
                <a:gd name="connsiteY122" fmla="*/ 585506 h 732088"/>
                <a:gd name="connsiteX123" fmla="*/ 911939 w 1373571"/>
                <a:gd name="connsiteY123" fmla="*/ 581512 h 732088"/>
                <a:gd name="connsiteX124" fmla="*/ 934080 w 1373571"/>
                <a:gd name="connsiteY124" fmla="*/ 598611 h 732088"/>
                <a:gd name="connsiteX125" fmla="*/ 950481 w 1373571"/>
                <a:gd name="connsiteY125" fmla="*/ 601427 h 732088"/>
                <a:gd name="connsiteX126" fmla="*/ 972622 w 1373571"/>
                <a:gd name="connsiteY126" fmla="*/ 593441 h 732088"/>
                <a:gd name="connsiteX127" fmla="*/ 996352 w 1373571"/>
                <a:gd name="connsiteY127" fmla="*/ 621905 h 732088"/>
                <a:gd name="connsiteX128" fmla="*/ 996865 w 1373571"/>
                <a:gd name="connsiteY128" fmla="*/ 650882 h 732088"/>
                <a:gd name="connsiteX129" fmla="*/ 1007115 w 1373571"/>
                <a:gd name="connsiteY129" fmla="*/ 676479 h 732088"/>
                <a:gd name="connsiteX130" fmla="*/ 1012650 w 1373571"/>
                <a:gd name="connsiteY130" fmla="*/ 691479 h 732088"/>
                <a:gd name="connsiteX131" fmla="*/ 1014598 w 1373571"/>
                <a:gd name="connsiteY131" fmla="*/ 693169 h 732088"/>
                <a:gd name="connsiteX132" fmla="*/ 1021825 w 1373571"/>
                <a:gd name="connsiteY132" fmla="*/ 705763 h 732088"/>
                <a:gd name="connsiteX133" fmla="*/ 1033100 w 1373571"/>
                <a:gd name="connsiteY133" fmla="*/ 725012 h 732088"/>
                <a:gd name="connsiteX134" fmla="*/ 1051039 w 1373571"/>
                <a:gd name="connsiteY134" fmla="*/ 728442 h 732088"/>
                <a:gd name="connsiteX135" fmla="*/ 1054678 w 1373571"/>
                <a:gd name="connsiteY135" fmla="*/ 716718 h 732088"/>
                <a:gd name="connsiteX136" fmla="*/ 1054319 w 1373571"/>
                <a:gd name="connsiteY136" fmla="*/ 712879 h 732088"/>
                <a:gd name="connsiteX137" fmla="*/ 1053448 w 1373571"/>
                <a:gd name="connsiteY137" fmla="*/ 679705 h 732088"/>
                <a:gd name="connsiteX138" fmla="*/ 1056523 w 1373571"/>
                <a:gd name="connsiteY138" fmla="*/ 667367 h 732088"/>
                <a:gd name="connsiteX139" fmla="*/ 1055600 w 1373571"/>
                <a:gd name="connsiteY139" fmla="*/ 664090 h 732088"/>
                <a:gd name="connsiteX140" fmla="*/ 1044837 w 1373571"/>
                <a:gd name="connsiteY140" fmla="*/ 643970 h 732088"/>
                <a:gd name="connsiteX141" fmla="*/ 1043248 w 1373571"/>
                <a:gd name="connsiteY141" fmla="*/ 624823 h 732088"/>
                <a:gd name="connsiteX142" fmla="*/ 1041557 w 1373571"/>
                <a:gd name="connsiteY142" fmla="*/ 622059 h 732088"/>
                <a:gd name="connsiteX143" fmla="*/ 1028334 w 1373571"/>
                <a:gd name="connsiteY143" fmla="*/ 572041 h 732088"/>
                <a:gd name="connsiteX144" fmla="*/ 1032844 w 1373571"/>
                <a:gd name="connsiteY144" fmla="*/ 554840 h 732088"/>
                <a:gd name="connsiteX145" fmla="*/ 1045862 w 1373571"/>
                <a:gd name="connsiteY145" fmla="*/ 524993 h 732088"/>
                <a:gd name="connsiteX146" fmla="*/ 1056113 w 1373571"/>
                <a:gd name="connsiteY146" fmla="*/ 514498 h 732088"/>
                <a:gd name="connsiteX147" fmla="*/ 1072206 w 1373571"/>
                <a:gd name="connsiteY147" fmla="*/ 511426 h 732088"/>
                <a:gd name="connsiteX148" fmla="*/ 1077332 w 1373571"/>
                <a:gd name="connsiteY148" fmla="*/ 505488 h 732088"/>
                <a:gd name="connsiteX149" fmla="*/ 1096859 w 1373571"/>
                <a:gd name="connsiteY149" fmla="*/ 485010 h 732088"/>
                <a:gd name="connsiteX150" fmla="*/ 1099626 w 1373571"/>
                <a:gd name="connsiteY150" fmla="*/ 485010 h 732088"/>
                <a:gd name="connsiteX151" fmla="*/ 1114593 w 1373571"/>
                <a:gd name="connsiteY151" fmla="*/ 453557 h 732088"/>
                <a:gd name="connsiteX152" fmla="*/ 1119615 w 1373571"/>
                <a:gd name="connsiteY152" fmla="*/ 452347 h 732088"/>
                <a:gd name="connsiteX153" fmla="*/ 1138783 w 1373571"/>
                <a:gd name="connsiteY153" fmla="*/ 443798 h 732088"/>
                <a:gd name="connsiteX154" fmla="*/ 1138527 w 1373571"/>
                <a:gd name="connsiteY154" fmla="*/ 443439 h 732088"/>
                <a:gd name="connsiteX155" fmla="*/ 1144319 w 1373571"/>
                <a:gd name="connsiteY155" fmla="*/ 434327 h 732088"/>
                <a:gd name="connsiteX156" fmla="*/ 1160668 w 1373571"/>
                <a:gd name="connsiteY156" fmla="*/ 435504 h 732088"/>
                <a:gd name="connsiteX157" fmla="*/ 1166511 w 1373571"/>
                <a:gd name="connsiteY157" fmla="*/ 420146 h 732088"/>
                <a:gd name="connsiteX158" fmla="*/ 1159131 w 1373571"/>
                <a:gd name="connsiteY158" fmla="*/ 411596 h 732088"/>
                <a:gd name="connsiteX159" fmla="*/ 1150674 w 1373571"/>
                <a:gd name="connsiteY159" fmla="*/ 393985 h 732088"/>
                <a:gd name="connsiteX160" fmla="*/ 1150161 w 1373571"/>
                <a:gd name="connsiteY160" fmla="*/ 381442 h 732088"/>
                <a:gd name="connsiteX161" fmla="*/ 1134786 w 1373571"/>
                <a:gd name="connsiteY161" fmla="*/ 359838 h 732088"/>
                <a:gd name="connsiteX162" fmla="*/ 1144267 w 1373571"/>
                <a:gd name="connsiteY162" fmla="*/ 350725 h 732088"/>
                <a:gd name="connsiteX163" fmla="*/ 1147957 w 1373571"/>
                <a:gd name="connsiteY163" fmla="*/ 317192 h 732088"/>
                <a:gd name="connsiteX164" fmla="*/ 1155902 w 1373571"/>
                <a:gd name="connsiteY164" fmla="*/ 317192 h 732088"/>
                <a:gd name="connsiteX165" fmla="*/ 1153800 w 1373571"/>
                <a:gd name="connsiteY165" fmla="*/ 342227 h 732088"/>
                <a:gd name="connsiteX166" fmla="*/ 1160719 w 1373571"/>
                <a:gd name="connsiteY166" fmla="*/ 357176 h 732088"/>
                <a:gd name="connsiteX167" fmla="*/ 1162103 w 1373571"/>
                <a:gd name="connsiteY167" fmla="*/ 355589 h 732088"/>
                <a:gd name="connsiteX168" fmla="*/ 1165076 w 1373571"/>
                <a:gd name="connsiteY168" fmla="*/ 353234 h 732088"/>
                <a:gd name="connsiteX169" fmla="*/ 1165076 w 1373571"/>
                <a:gd name="connsiteY169" fmla="*/ 353234 h 732088"/>
                <a:gd name="connsiteX170" fmla="*/ 1165076 w 1373571"/>
                <a:gd name="connsiteY170" fmla="*/ 350213 h 732088"/>
                <a:gd name="connsiteX171" fmla="*/ 1170201 w 1373571"/>
                <a:gd name="connsiteY171" fmla="*/ 335367 h 732088"/>
                <a:gd name="connsiteX172" fmla="*/ 1171841 w 1373571"/>
                <a:gd name="connsiteY172" fmla="*/ 332653 h 732088"/>
                <a:gd name="connsiteX173" fmla="*/ 1172149 w 1373571"/>
                <a:gd name="connsiteY173" fmla="*/ 332141 h 732088"/>
                <a:gd name="connsiteX174" fmla="*/ 1172713 w 1373571"/>
                <a:gd name="connsiteY174" fmla="*/ 331015 h 732088"/>
                <a:gd name="connsiteX175" fmla="*/ 1175378 w 1373571"/>
                <a:gd name="connsiteY175" fmla="*/ 321442 h 732088"/>
                <a:gd name="connsiteX176" fmla="*/ 1177735 w 1373571"/>
                <a:gd name="connsiteY176" fmla="*/ 324411 h 732088"/>
                <a:gd name="connsiteX177" fmla="*/ 1180247 w 1373571"/>
                <a:gd name="connsiteY177" fmla="*/ 322363 h 732088"/>
                <a:gd name="connsiteX178" fmla="*/ 1183937 w 1373571"/>
                <a:gd name="connsiteY178" fmla="*/ 319855 h 732088"/>
                <a:gd name="connsiteX179" fmla="*/ 1184552 w 1373571"/>
                <a:gd name="connsiteY179" fmla="*/ 319342 h 732088"/>
                <a:gd name="connsiteX180" fmla="*/ 1194290 w 1373571"/>
                <a:gd name="connsiteY180" fmla="*/ 313557 h 732088"/>
                <a:gd name="connsiteX181" fmla="*/ 1203208 w 1373571"/>
                <a:gd name="connsiteY181" fmla="*/ 294974 h 732088"/>
                <a:gd name="connsiteX182" fmla="*/ 1205565 w 1373571"/>
                <a:gd name="connsiteY182" fmla="*/ 289496 h 732088"/>
                <a:gd name="connsiteX183" fmla="*/ 1205566 w 1373571"/>
                <a:gd name="connsiteY183" fmla="*/ 289496 h 732088"/>
                <a:gd name="connsiteX184" fmla="*/ 1204848 w 1373571"/>
                <a:gd name="connsiteY184" fmla="*/ 288523 h 732088"/>
                <a:gd name="connsiteX185" fmla="*/ 1214176 w 1373571"/>
                <a:gd name="connsiteY185" fmla="*/ 281151 h 732088"/>
                <a:gd name="connsiteX186" fmla="*/ 1215611 w 1373571"/>
                <a:gd name="connsiteY186" fmla="*/ 280230 h 732088"/>
                <a:gd name="connsiteX187" fmla="*/ 1230526 w 1373571"/>
                <a:gd name="connsiteY187" fmla="*/ 275622 h 732088"/>
                <a:gd name="connsiteX188" fmla="*/ 1234421 w 1373571"/>
                <a:gd name="connsiteY188" fmla="*/ 275622 h 732088"/>
                <a:gd name="connsiteX189" fmla="*/ 1234728 w 1373571"/>
                <a:gd name="connsiteY189" fmla="*/ 275622 h 732088"/>
                <a:gd name="connsiteX190" fmla="*/ 1239495 w 1373571"/>
                <a:gd name="connsiteY190" fmla="*/ 273677 h 732088"/>
                <a:gd name="connsiteX191" fmla="*/ 1252872 w 1373571"/>
                <a:gd name="connsiteY191" fmla="*/ 270656 h 732088"/>
                <a:gd name="connsiteX192" fmla="*/ 1216431 w 1373571"/>
                <a:gd name="connsiteY192" fmla="*/ 269734 h 732088"/>
                <a:gd name="connsiteX193" fmla="*/ 1254973 w 1373571"/>
                <a:gd name="connsiteY193" fmla="*/ 256629 h 732088"/>
                <a:gd name="connsiteX194" fmla="*/ 1266556 w 1373571"/>
                <a:gd name="connsiteY194" fmla="*/ 245826 h 732088"/>
                <a:gd name="connsiteX195" fmla="*/ 1284016 w 1373571"/>
                <a:gd name="connsiteY195" fmla="*/ 249064 h 732088"/>
                <a:gd name="connsiteX196" fmla="*/ 1284033 w 1373571"/>
                <a:gd name="connsiteY196" fmla="*/ 249052 h 732088"/>
                <a:gd name="connsiteX197" fmla="*/ 1283623 w 1373571"/>
                <a:gd name="connsiteY197" fmla="*/ 246083 h 732088"/>
                <a:gd name="connsiteX198" fmla="*/ 1279780 w 1373571"/>
                <a:gd name="connsiteY198" fmla="*/ 233181 h 732088"/>
                <a:gd name="connsiteX199" fmla="*/ 1280446 w 1373571"/>
                <a:gd name="connsiteY199" fmla="*/ 227704 h 732088"/>
                <a:gd name="connsiteX200" fmla="*/ 1280446 w 1373571"/>
                <a:gd name="connsiteY200" fmla="*/ 227703 h 732088"/>
                <a:gd name="connsiteX201" fmla="*/ 1282547 w 1373571"/>
                <a:gd name="connsiteY201" fmla="*/ 219308 h 732088"/>
                <a:gd name="connsiteX202" fmla="*/ 1283880 w 1373571"/>
                <a:gd name="connsiteY202" fmla="*/ 216133 h 732088"/>
                <a:gd name="connsiteX203" fmla="*/ 1283572 w 1373571"/>
                <a:gd name="connsiteY203" fmla="*/ 214598 h 732088"/>
                <a:gd name="connsiteX204" fmla="*/ 1283572 w 1373571"/>
                <a:gd name="connsiteY204" fmla="*/ 214137 h 732088"/>
                <a:gd name="connsiteX205" fmla="*/ 1280087 w 1373571"/>
                <a:gd name="connsiteY205" fmla="*/ 201697 h 732088"/>
                <a:gd name="connsiteX206" fmla="*/ 1287672 w 1373571"/>
                <a:gd name="connsiteY206" fmla="*/ 184085 h 732088"/>
                <a:gd name="connsiteX207" fmla="*/ 1304893 w 1373571"/>
                <a:gd name="connsiteY207" fmla="*/ 176304 h 732088"/>
                <a:gd name="connsiteX208" fmla="*/ 1322217 w 1373571"/>
                <a:gd name="connsiteY208" fmla="*/ 166935 h 732088"/>
                <a:gd name="connsiteX209" fmla="*/ 1324779 w 1373571"/>
                <a:gd name="connsiteY209" fmla="*/ 166372 h 732088"/>
                <a:gd name="connsiteX210" fmla="*/ 1330161 w 1373571"/>
                <a:gd name="connsiteY210" fmla="*/ 158898 h 732088"/>
                <a:gd name="connsiteX211" fmla="*/ 1359682 w 1373571"/>
                <a:gd name="connsiteY211" fmla="*/ 160024 h 732088"/>
                <a:gd name="connsiteX212" fmla="*/ 1377467 w 1373571"/>
                <a:gd name="connsiteY212" fmla="*/ 145638 h 732088"/>
                <a:gd name="connsiteX213" fmla="*/ 1357427 w 1373571"/>
                <a:gd name="connsiteY213" fmla="*/ 74016 h 73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373571" h="732088">
                  <a:moveTo>
                    <a:pt x="1357427" y="74016"/>
                  </a:moveTo>
                  <a:cubicBezTo>
                    <a:pt x="1356710" y="66439"/>
                    <a:pt x="1335594" y="72480"/>
                    <a:pt x="1325753" y="64135"/>
                  </a:cubicBezTo>
                  <a:cubicBezTo>
                    <a:pt x="1315913" y="55791"/>
                    <a:pt x="1299050" y="93726"/>
                    <a:pt x="1295514" y="109648"/>
                  </a:cubicBezTo>
                  <a:cubicBezTo>
                    <a:pt x="1291978" y="125569"/>
                    <a:pt x="1265993" y="143027"/>
                    <a:pt x="1265993" y="143027"/>
                  </a:cubicBezTo>
                  <a:cubicBezTo>
                    <a:pt x="1265993" y="143027"/>
                    <a:pt x="1190753" y="143795"/>
                    <a:pt x="1184398" y="143795"/>
                  </a:cubicBezTo>
                  <a:cubicBezTo>
                    <a:pt x="1179990" y="143795"/>
                    <a:pt x="1162718" y="159870"/>
                    <a:pt x="1152570" y="169700"/>
                  </a:cubicBezTo>
                  <a:cubicBezTo>
                    <a:pt x="1152902" y="170133"/>
                    <a:pt x="1153193" y="170596"/>
                    <a:pt x="1153442" y="171082"/>
                  </a:cubicBezTo>
                  <a:cubicBezTo>
                    <a:pt x="1161078" y="185877"/>
                    <a:pt x="1133402" y="194939"/>
                    <a:pt x="1107058" y="196116"/>
                  </a:cubicBezTo>
                  <a:cubicBezTo>
                    <a:pt x="1100703" y="196380"/>
                    <a:pt x="1094370" y="197030"/>
                    <a:pt x="1088094" y="198062"/>
                  </a:cubicBezTo>
                  <a:cubicBezTo>
                    <a:pt x="1089157" y="201366"/>
                    <a:pt x="1089626" y="204833"/>
                    <a:pt x="1089478" y="208301"/>
                  </a:cubicBezTo>
                  <a:cubicBezTo>
                    <a:pt x="1089478" y="210144"/>
                    <a:pt x="1086454" y="212396"/>
                    <a:pt x="1082405" y="214700"/>
                  </a:cubicBezTo>
                  <a:cubicBezTo>
                    <a:pt x="1078356" y="223505"/>
                    <a:pt x="1046016" y="240553"/>
                    <a:pt x="1027924" y="250792"/>
                  </a:cubicBezTo>
                  <a:cubicBezTo>
                    <a:pt x="1007884" y="262158"/>
                    <a:pt x="980464" y="256475"/>
                    <a:pt x="980464" y="239427"/>
                  </a:cubicBezTo>
                  <a:cubicBezTo>
                    <a:pt x="980464" y="222379"/>
                    <a:pt x="995225" y="225758"/>
                    <a:pt x="998402" y="233744"/>
                  </a:cubicBezTo>
                  <a:cubicBezTo>
                    <a:pt x="999581" y="236714"/>
                    <a:pt x="1003117" y="234564"/>
                    <a:pt x="1007986" y="230826"/>
                  </a:cubicBezTo>
                  <a:cubicBezTo>
                    <a:pt x="1003703" y="225056"/>
                    <a:pt x="1002270" y="217656"/>
                    <a:pt x="1004091" y="210707"/>
                  </a:cubicBezTo>
                  <a:cubicBezTo>
                    <a:pt x="998043" y="207840"/>
                    <a:pt x="1007474" y="182396"/>
                    <a:pt x="995225" y="177993"/>
                  </a:cubicBezTo>
                  <a:cubicBezTo>
                    <a:pt x="982975" y="173590"/>
                    <a:pt x="967804" y="197345"/>
                    <a:pt x="969906" y="182549"/>
                  </a:cubicBezTo>
                  <a:cubicBezTo>
                    <a:pt x="972007" y="167754"/>
                    <a:pt x="991022" y="155262"/>
                    <a:pt x="979387" y="135911"/>
                  </a:cubicBezTo>
                  <a:cubicBezTo>
                    <a:pt x="967753" y="116559"/>
                    <a:pt x="946688" y="116610"/>
                    <a:pt x="942485" y="131354"/>
                  </a:cubicBezTo>
                  <a:cubicBezTo>
                    <a:pt x="938283" y="146099"/>
                    <a:pt x="923471" y="139341"/>
                    <a:pt x="918192" y="150706"/>
                  </a:cubicBezTo>
                  <a:cubicBezTo>
                    <a:pt x="911059" y="167960"/>
                    <a:pt x="908877" y="186857"/>
                    <a:pt x="911888" y="205280"/>
                  </a:cubicBezTo>
                  <a:cubicBezTo>
                    <a:pt x="916090" y="223505"/>
                    <a:pt x="910811" y="232618"/>
                    <a:pt x="895026" y="242857"/>
                  </a:cubicBezTo>
                  <a:cubicBezTo>
                    <a:pt x="879240" y="253096"/>
                    <a:pt x="870885" y="227191"/>
                    <a:pt x="877087" y="193915"/>
                  </a:cubicBezTo>
                  <a:cubicBezTo>
                    <a:pt x="881290" y="171184"/>
                    <a:pt x="892873" y="149580"/>
                    <a:pt x="882212" y="149580"/>
                  </a:cubicBezTo>
                  <a:cubicBezTo>
                    <a:pt x="871552" y="149580"/>
                    <a:pt x="895897" y="122293"/>
                    <a:pt x="918089" y="116610"/>
                  </a:cubicBezTo>
                  <a:cubicBezTo>
                    <a:pt x="940282" y="110928"/>
                    <a:pt x="967702" y="113180"/>
                    <a:pt x="967702" y="106371"/>
                  </a:cubicBezTo>
                  <a:cubicBezTo>
                    <a:pt x="967702" y="105040"/>
                    <a:pt x="968676" y="104067"/>
                    <a:pt x="970367" y="103453"/>
                  </a:cubicBezTo>
                  <a:cubicBezTo>
                    <a:pt x="966041" y="99803"/>
                    <a:pt x="961525" y="96386"/>
                    <a:pt x="956836" y="93214"/>
                  </a:cubicBezTo>
                  <a:cubicBezTo>
                    <a:pt x="956358" y="94830"/>
                    <a:pt x="955346" y="96238"/>
                    <a:pt x="953966" y="97207"/>
                  </a:cubicBezTo>
                  <a:cubicBezTo>
                    <a:pt x="945304" y="103709"/>
                    <a:pt x="947662" y="86968"/>
                    <a:pt x="931825" y="86968"/>
                  </a:cubicBezTo>
                  <a:cubicBezTo>
                    <a:pt x="915988" y="86968"/>
                    <a:pt x="900151" y="102890"/>
                    <a:pt x="887543" y="96081"/>
                  </a:cubicBezTo>
                  <a:cubicBezTo>
                    <a:pt x="874934" y="89272"/>
                    <a:pt x="881187" y="80108"/>
                    <a:pt x="869604" y="80108"/>
                  </a:cubicBezTo>
                  <a:cubicBezTo>
                    <a:pt x="858021" y="80108"/>
                    <a:pt x="878010" y="56251"/>
                    <a:pt x="861147" y="66490"/>
                  </a:cubicBezTo>
                  <a:cubicBezTo>
                    <a:pt x="844285" y="76729"/>
                    <a:pt x="818967" y="101764"/>
                    <a:pt x="807332" y="90347"/>
                  </a:cubicBezTo>
                  <a:cubicBezTo>
                    <a:pt x="795698" y="78931"/>
                    <a:pt x="785191" y="93777"/>
                    <a:pt x="776581" y="84664"/>
                  </a:cubicBezTo>
                  <a:cubicBezTo>
                    <a:pt x="767970" y="75552"/>
                    <a:pt x="806153" y="50569"/>
                    <a:pt x="824092" y="51695"/>
                  </a:cubicBezTo>
                  <a:cubicBezTo>
                    <a:pt x="828678" y="51679"/>
                    <a:pt x="833069" y="49836"/>
                    <a:pt x="836290" y="46575"/>
                  </a:cubicBezTo>
                  <a:cubicBezTo>
                    <a:pt x="826859" y="42838"/>
                    <a:pt x="807383" y="34647"/>
                    <a:pt x="802258" y="41456"/>
                  </a:cubicBezTo>
                  <a:cubicBezTo>
                    <a:pt x="795954" y="49801"/>
                    <a:pt x="786882" y="44476"/>
                    <a:pt x="781757" y="37667"/>
                  </a:cubicBezTo>
                  <a:cubicBezTo>
                    <a:pt x="776632" y="30859"/>
                    <a:pt x="770533" y="39920"/>
                    <a:pt x="762076" y="29323"/>
                  </a:cubicBezTo>
                  <a:cubicBezTo>
                    <a:pt x="753619" y="18725"/>
                    <a:pt x="745214" y="26302"/>
                    <a:pt x="740294" y="28555"/>
                  </a:cubicBezTo>
                  <a:cubicBezTo>
                    <a:pt x="735373" y="30807"/>
                    <a:pt x="729018" y="24766"/>
                    <a:pt x="719793" y="20978"/>
                  </a:cubicBezTo>
                  <a:cubicBezTo>
                    <a:pt x="710567" y="17189"/>
                    <a:pt x="717691" y="7309"/>
                    <a:pt x="709952" y="1268"/>
                  </a:cubicBezTo>
                  <a:cubicBezTo>
                    <a:pt x="702213" y="-4773"/>
                    <a:pt x="701752" y="12736"/>
                    <a:pt x="701752" y="12736"/>
                  </a:cubicBezTo>
                  <a:lnTo>
                    <a:pt x="46179" y="16575"/>
                  </a:lnTo>
                  <a:cubicBezTo>
                    <a:pt x="46864" y="17724"/>
                    <a:pt x="47635" y="18819"/>
                    <a:pt x="48485" y="19852"/>
                  </a:cubicBezTo>
                  <a:cubicBezTo>
                    <a:pt x="56429" y="28964"/>
                    <a:pt x="50074" y="35773"/>
                    <a:pt x="52739" y="46575"/>
                  </a:cubicBezTo>
                  <a:cubicBezTo>
                    <a:pt x="55404" y="57378"/>
                    <a:pt x="53252" y="72736"/>
                    <a:pt x="45359" y="72736"/>
                  </a:cubicBezTo>
                  <a:cubicBezTo>
                    <a:pt x="41537" y="72740"/>
                    <a:pt x="38436" y="69650"/>
                    <a:pt x="38432" y="65833"/>
                  </a:cubicBezTo>
                  <a:cubicBezTo>
                    <a:pt x="38429" y="63243"/>
                    <a:pt x="39876" y="60868"/>
                    <a:pt x="42181" y="59681"/>
                  </a:cubicBezTo>
                  <a:cubicBezTo>
                    <a:pt x="47973" y="56251"/>
                    <a:pt x="44795" y="43708"/>
                    <a:pt x="39003" y="43708"/>
                  </a:cubicBezTo>
                  <a:cubicBezTo>
                    <a:pt x="35621" y="43708"/>
                    <a:pt x="34288" y="39459"/>
                    <a:pt x="34391" y="34442"/>
                  </a:cubicBezTo>
                  <a:cubicBezTo>
                    <a:pt x="24447" y="37412"/>
                    <a:pt x="13069" y="36388"/>
                    <a:pt x="0" y="34749"/>
                  </a:cubicBezTo>
                  <a:cubicBezTo>
                    <a:pt x="1740" y="40612"/>
                    <a:pt x="3008" y="46603"/>
                    <a:pt x="3793" y="52668"/>
                  </a:cubicBezTo>
                  <a:cubicBezTo>
                    <a:pt x="8810" y="59327"/>
                    <a:pt x="11799" y="67290"/>
                    <a:pt x="12403" y="75603"/>
                  </a:cubicBezTo>
                  <a:cubicBezTo>
                    <a:pt x="16452" y="84613"/>
                    <a:pt x="13326" y="90501"/>
                    <a:pt x="20040" y="94340"/>
                  </a:cubicBezTo>
                  <a:cubicBezTo>
                    <a:pt x="27933" y="98897"/>
                    <a:pt x="27420" y="104016"/>
                    <a:pt x="20040" y="102890"/>
                  </a:cubicBezTo>
                  <a:cubicBezTo>
                    <a:pt x="12659" y="101764"/>
                    <a:pt x="17938" y="109136"/>
                    <a:pt x="15273" y="126184"/>
                  </a:cubicBezTo>
                  <a:cubicBezTo>
                    <a:pt x="14042" y="136174"/>
                    <a:pt x="13341" y="146222"/>
                    <a:pt x="13172" y="156286"/>
                  </a:cubicBezTo>
                  <a:cubicBezTo>
                    <a:pt x="16261" y="165015"/>
                    <a:pt x="18526" y="174014"/>
                    <a:pt x="19937" y="183164"/>
                  </a:cubicBezTo>
                  <a:cubicBezTo>
                    <a:pt x="21372" y="197498"/>
                    <a:pt x="14299" y="205638"/>
                    <a:pt x="12352" y="218488"/>
                  </a:cubicBezTo>
                  <a:cubicBezTo>
                    <a:pt x="15273" y="238966"/>
                    <a:pt x="18195" y="259444"/>
                    <a:pt x="13889" y="280844"/>
                  </a:cubicBezTo>
                  <a:cubicBezTo>
                    <a:pt x="10968" y="295281"/>
                    <a:pt x="11686" y="294462"/>
                    <a:pt x="18605" y="308848"/>
                  </a:cubicBezTo>
                  <a:cubicBezTo>
                    <a:pt x="22315" y="316465"/>
                    <a:pt x="24541" y="324717"/>
                    <a:pt x="25165" y="333165"/>
                  </a:cubicBezTo>
                  <a:cubicBezTo>
                    <a:pt x="34991" y="343818"/>
                    <a:pt x="43906" y="355274"/>
                    <a:pt x="51816" y="367415"/>
                  </a:cubicBezTo>
                  <a:cubicBezTo>
                    <a:pt x="61042" y="381545"/>
                    <a:pt x="67705" y="393780"/>
                    <a:pt x="84003" y="401664"/>
                  </a:cubicBezTo>
                  <a:cubicBezTo>
                    <a:pt x="97790" y="408268"/>
                    <a:pt x="100609" y="428439"/>
                    <a:pt x="91076" y="439395"/>
                  </a:cubicBezTo>
                  <a:cubicBezTo>
                    <a:pt x="95099" y="443017"/>
                    <a:pt x="97591" y="448032"/>
                    <a:pt x="98046" y="453422"/>
                  </a:cubicBezTo>
                  <a:cubicBezTo>
                    <a:pt x="99225" y="454897"/>
                    <a:pt x="100491" y="456299"/>
                    <a:pt x="101839" y="457620"/>
                  </a:cubicBezTo>
                  <a:cubicBezTo>
                    <a:pt x="104471" y="460161"/>
                    <a:pt x="107436" y="462331"/>
                    <a:pt x="110655" y="464071"/>
                  </a:cubicBezTo>
                  <a:cubicBezTo>
                    <a:pt x="117994" y="466688"/>
                    <a:pt x="124903" y="470380"/>
                    <a:pt x="131156" y="475027"/>
                  </a:cubicBezTo>
                  <a:lnTo>
                    <a:pt x="132847" y="476153"/>
                  </a:lnTo>
                  <a:cubicBezTo>
                    <a:pt x="142585" y="482655"/>
                    <a:pt x="145763" y="478815"/>
                    <a:pt x="152579" y="480504"/>
                  </a:cubicBezTo>
                  <a:cubicBezTo>
                    <a:pt x="159396" y="482194"/>
                    <a:pt x="172107" y="498116"/>
                    <a:pt x="174720" y="508918"/>
                  </a:cubicBezTo>
                  <a:cubicBezTo>
                    <a:pt x="175971" y="514445"/>
                    <a:pt x="177685" y="519856"/>
                    <a:pt x="179846" y="525095"/>
                  </a:cubicBezTo>
                  <a:lnTo>
                    <a:pt x="234532" y="517365"/>
                  </a:lnTo>
                  <a:cubicBezTo>
                    <a:pt x="234532" y="517365"/>
                    <a:pt x="251446" y="530164"/>
                    <a:pt x="261030" y="532724"/>
                  </a:cubicBezTo>
                  <a:cubicBezTo>
                    <a:pt x="270614" y="535283"/>
                    <a:pt x="322533" y="555813"/>
                    <a:pt x="322533" y="555813"/>
                  </a:cubicBezTo>
                  <a:lnTo>
                    <a:pt x="390135" y="555198"/>
                  </a:lnTo>
                  <a:lnTo>
                    <a:pt x="398028" y="544294"/>
                  </a:lnTo>
                  <a:lnTo>
                    <a:pt x="435187" y="544294"/>
                  </a:lnTo>
                  <a:cubicBezTo>
                    <a:pt x="435187" y="544294"/>
                    <a:pt x="458865" y="569174"/>
                    <a:pt x="462248" y="570403"/>
                  </a:cubicBezTo>
                  <a:cubicBezTo>
                    <a:pt x="465631" y="571632"/>
                    <a:pt x="477624" y="583150"/>
                    <a:pt x="477624" y="590420"/>
                  </a:cubicBezTo>
                  <a:cubicBezTo>
                    <a:pt x="477108" y="597054"/>
                    <a:pt x="480380" y="603411"/>
                    <a:pt x="486080" y="606854"/>
                  </a:cubicBezTo>
                  <a:cubicBezTo>
                    <a:pt x="491718" y="609874"/>
                    <a:pt x="510887" y="623236"/>
                    <a:pt x="513706" y="622212"/>
                  </a:cubicBezTo>
                  <a:cubicBezTo>
                    <a:pt x="516525" y="621188"/>
                    <a:pt x="522162" y="597895"/>
                    <a:pt x="532259" y="598509"/>
                  </a:cubicBezTo>
                  <a:cubicBezTo>
                    <a:pt x="542356" y="599123"/>
                    <a:pt x="570032" y="607622"/>
                    <a:pt x="574543" y="624619"/>
                  </a:cubicBezTo>
                  <a:cubicBezTo>
                    <a:pt x="578729" y="638007"/>
                    <a:pt x="586532" y="649983"/>
                    <a:pt x="597094" y="659227"/>
                  </a:cubicBezTo>
                  <a:cubicBezTo>
                    <a:pt x="601604" y="662861"/>
                    <a:pt x="599349" y="673203"/>
                    <a:pt x="602732" y="678681"/>
                  </a:cubicBezTo>
                  <a:cubicBezTo>
                    <a:pt x="606114" y="684158"/>
                    <a:pt x="605550" y="694500"/>
                    <a:pt x="609497" y="694500"/>
                  </a:cubicBezTo>
                  <a:cubicBezTo>
                    <a:pt x="613443" y="694500"/>
                    <a:pt x="633688" y="707861"/>
                    <a:pt x="642709" y="707247"/>
                  </a:cubicBezTo>
                  <a:cubicBezTo>
                    <a:pt x="646323" y="707594"/>
                    <a:pt x="649760" y="708981"/>
                    <a:pt x="652600" y="711241"/>
                  </a:cubicBezTo>
                  <a:cubicBezTo>
                    <a:pt x="653728" y="690763"/>
                    <a:pt x="634303" y="687486"/>
                    <a:pt x="645732" y="678168"/>
                  </a:cubicBezTo>
                  <a:cubicBezTo>
                    <a:pt x="658904" y="667366"/>
                    <a:pt x="645220" y="658253"/>
                    <a:pt x="651524" y="653697"/>
                  </a:cubicBezTo>
                  <a:cubicBezTo>
                    <a:pt x="656649" y="650062"/>
                    <a:pt x="664542" y="646427"/>
                    <a:pt x="667617" y="641666"/>
                  </a:cubicBezTo>
                  <a:cubicBezTo>
                    <a:pt x="667953" y="640351"/>
                    <a:pt x="668399" y="639067"/>
                    <a:pt x="668950" y="637827"/>
                  </a:cubicBezTo>
                  <a:lnTo>
                    <a:pt x="668950" y="637827"/>
                  </a:lnTo>
                  <a:cubicBezTo>
                    <a:pt x="668560" y="635304"/>
                    <a:pt x="670091" y="632880"/>
                    <a:pt x="672538" y="632144"/>
                  </a:cubicBezTo>
                  <a:cubicBezTo>
                    <a:pt x="673614" y="630916"/>
                    <a:pt x="674798" y="629785"/>
                    <a:pt x="676074" y="628765"/>
                  </a:cubicBezTo>
                  <a:cubicBezTo>
                    <a:pt x="676644" y="627248"/>
                    <a:pt x="677329" y="625776"/>
                    <a:pt x="678124" y="624363"/>
                  </a:cubicBezTo>
                  <a:cubicBezTo>
                    <a:pt x="681605" y="618728"/>
                    <a:pt x="687102" y="614627"/>
                    <a:pt x="693500" y="612895"/>
                  </a:cubicBezTo>
                  <a:cubicBezTo>
                    <a:pt x="696412" y="612065"/>
                    <a:pt x="699458" y="611804"/>
                    <a:pt x="702469" y="612127"/>
                  </a:cubicBezTo>
                  <a:cubicBezTo>
                    <a:pt x="703579" y="610094"/>
                    <a:pt x="704978" y="608232"/>
                    <a:pt x="706621" y="606598"/>
                  </a:cubicBezTo>
                  <a:cubicBezTo>
                    <a:pt x="706914" y="606039"/>
                    <a:pt x="707382" y="605589"/>
                    <a:pt x="707953" y="605318"/>
                  </a:cubicBezTo>
                  <a:cubicBezTo>
                    <a:pt x="709313" y="604116"/>
                    <a:pt x="710790" y="603052"/>
                    <a:pt x="712361" y="602144"/>
                  </a:cubicBezTo>
                  <a:lnTo>
                    <a:pt x="713130" y="601786"/>
                  </a:lnTo>
                  <a:cubicBezTo>
                    <a:pt x="713182" y="601046"/>
                    <a:pt x="713285" y="600310"/>
                    <a:pt x="713437" y="599584"/>
                  </a:cubicBezTo>
                  <a:cubicBezTo>
                    <a:pt x="715302" y="593243"/>
                    <a:pt x="719593" y="587891"/>
                    <a:pt x="725379" y="584687"/>
                  </a:cubicBezTo>
                  <a:cubicBezTo>
                    <a:pt x="731461" y="581341"/>
                    <a:pt x="738594" y="580443"/>
                    <a:pt x="745316" y="582178"/>
                  </a:cubicBezTo>
                  <a:cubicBezTo>
                    <a:pt x="747624" y="582806"/>
                    <a:pt x="749832" y="583754"/>
                    <a:pt x="751877" y="584994"/>
                  </a:cubicBezTo>
                  <a:cubicBezTo>
                    <a:pt x="753434" y="584724"/>
                    <a:pt x="755011" y="584587"/>
                    <a:pt x="756592" y="584584"/>
                  </a:cubicBezTo>
                  <a:cubicBezTo>
                    <a:pt x="765715" y="584126"/>
                    <a:pt x="774282" y="588973"/>
                    <a:pt x="778580" y="597024"/>
                  </a:cubicBezTo>
                  <a:cubicBezTo>
                    <a:pt x="781706" y="597024"/>
                    <a:pt x="786985" y="602758"/>
                    <a:pt x="791751" y="608287"/>
                  </a:cubicBezTo>
                  <a:cubicBezTo>
                    <a:pt x="798619" y="616223"/>
                    <a:pt x="801746" y="613919"/>
                    <a:pt x="811791" y="614533"/>
                  </a:cubicBezTo>
                  <a:cubicBezTo>
                    <a:pt x="821837" y="615147"/>
                    <a:pt x="821785" y="612229"/>
                    <a:pt x="822349" y="605421"/>
                  </a:cubicBezTo>
                  <a:cubicBezTo>
                    <a:pt x="822708" y="600301"/>
                    <a:pt x="828448" y="610540"/>
                    <a:pt x="835367" y="616888"/>
                  </a:cubicBezTo>
                  <a:cubicBezTo>
                    <a:pt x="837084" y="614654"/>
                    <a:pt x="839205" y="612761"/>
                    <a:pt x="841620" y="611308"/>
                  </a:cubicBezTo>
                  <a:lnTo>
                    <a:pt x="838186" y="608287"/>
                  </a:lnTo>
                  <a:cubicBezTo>
                    <a:pt x="830755" y="601990"/>
                    <a:pt x="839724" y="599175"/>
                    <a:pt x="833420" y="594055"/>
                  </a:cubicBezTo>
                  <a:cubicBezTo>
                    <a:pt x="827116" y="588936"/>
                    <a:pt x="841313" y="582076"/>
                    <a:pt x="853921" y="582690"/>
                  </a:cubicBezTo>
                  <a:cubicBezTo>
                    <a:pt x="866529" y="583304"/>
                    <a:pt x="866068" y="586632"/>
                    <a:pt x="870783" y="578697"/>
                  </a:cubicBezTo>
                  <a:cubicBezTo>
                    <a:pt x="875498" y="570761"/>
                    <a:pt x="880316" y="578697"/>
                    <a:pt x="880316" y="585506"/>
                  </a:cubicBezTo>
                  <a:cubicBezTo>
                    <a:pt x="880316" y="592315"/>
                    <a:pt x="900817" y="581512"/>
                    <a:pt x="911939" y="581512"/>
                  </a:cubicBezTo>
                  <a:cubicBezTo>
                    <a:pt x="922168" y="582040"/>
                    <a:pt x="930993" y="588856"/>
                    <a:pt x="934080" y="598611"/>
                  </a:cubicBezTo>
                  <a:cubicBezTo>
                    <a:pt x="935156" y="605421"/>
                    <a:pt x="942537" y="608850"/>
                    <a:pt x="950481" y="601427"/>
                  </a:cubicBezTo>
                  <a:cubicBezTo>
                    <a:pt x="958425" y="594004"/>
                    <a:pt x="965242" y="585506"/>
                    <a:pt x="972622" y="593441"/>
                  </a:cubicBezTo>
                  <a:cubicBezTo>
                    <a:pt x="980002" y="601376"/>
                    <a:pt x="987383" y="612229"/>
                    <a:pt x="996352" y="621905"/>
                  </a:cubicBezTo>
                  <a:cubicBezTo>
                    <a:pt x="1005321" y="631581"/>
                    <a:pt x="992098" y="643510"/>
                    <a:pt x="996865" y="650882"/>
                  </a:cubicBezTo>
                  <a:cubicBezTo>
                    <a:pt x="1001631" y="658253"/>
                    <a:pt x="996352" y="668544"/>
                    <a:pt x="1007115" y="676479"/>
                  </a:cubicBezTo>
                  <a:cubicBezTo>
                    <a:pt x="1011316" y="680267"/>
                    <a:pt x="1013385" y="685875"/>
                    <a:pt x="1012650" y="691479"/>
                  </a:cubicBezTo>
                  <a:cubicBezTo>
                    <a:pt x="1013317" y="692042"/>
                    <a:pt x="1013983" y="692554"/>
                    <a:pt x="1014598" y="693169"/>
                  </a:cubicBezTo>
                  <a:cubicBezTo>
                    <a:pt x="1018187" y="696571"/>
                    <a:pt x="1020700" y="700949"/>
                    <a:pt x="1021825" y="705763"/>
                  </a:cubicBezTo>
                  <a:cubicBezTo>
                    <a:pt x="1027333" y="710983"/>
                    <a:pt x="1031243" y="717658"/>
                    <a:pt x="1033100" y="725012"/>
                  </a:cubicBezTo>
                  <a:cubicBezTo>
                    <a:pt x="1034177" y="730695"/>
                    <a:pt x="1049962" y="738067"/>
                    <a:pt x="1051039" y="728442"/>
                  </a:cubicBezTo>
                  <a:cubicBezTo>
                    <a:pt x="1051673" y="724378"/>
                    <a:pt x="1052899" y="720428"/>
                    <a:pt x="1054678" y="716718"/>
                  </a:cubicBezTo>
                  <a:cubicBezTo>
                    <a:pt x="1054454" y="715450"/>
                    <a:pt x="1054334" y="714166"/>
                    <a:pt x="1054319" y="712879"/>
                  </a:cubicBezTo>
                  <a:cubicBezTo>
                    <a:pt x="1054798" y="701814"/>
                    <a:pt x="1054507" y="690729"/>
                    <a:pt x="1053448" y="679705"/>
                  </a:cubicBezTo>
                  <a:cubicBezTo>
                    <a:pt x="1052899" y="675353"/>
                    <a:pt x="1053995" y="670953"/>
                    <a:pt x="1056523" y="667367"/>
                  </a:cubicBezTo>
                  <a:lnTo>
                    <a:pt x="1055600" y="664090"/>
                  </a:lnTo>
                  <a:cubicBezTo>
                    <a:pt x="1049102" y="659397"/>
                    <a:pt x="1045132" y="651974"/>
                    <a:pt x="1044837" y="643970"/>
                  </a:cubicBezTo>
                  <a:cubicBezTo>
                    <a:pt x="1044837" y="637571"/>
                    <a:pt x="1043658" y="631223"/>
                    <a:pt x="1043248" y="624823"/>
                  </a:cubicBezTo>
                  <a:cubicBezTo>
                    <a:pt x="1042787" y="623953"/>
                    <a:pt x="1042223" y="623083"/>
                    <a:pt x="1041557" y="622059"/>
                  </a:cubicBezTo>
                  <a:cubicBezTo>
                    <a:pt x="1032410" y="607010"/>
                    <a:pt x="1027818" y="589639"/>
                    <a:pt x="1028334" y="572041"/>
                  </a:cubicBezTo>
                  <a:cubicBezTo>
                    <a:pt x="1028801" y="566085"/>
                    <a:pt x="1030328" y="560260"/>
                    <a:pt x="1032844" y="554840"/>
                  </a:cubicBezTo>
                  <a:cubicBezTo>
                    <a:pt x="1029253" y="543047"/>
                    <a:pt x="1034771" y="530396"/>
                    <a:pt x="1045862" y="524993"/>
                  </a:cubicBezTo>
                  <a:cubicBezTo>
                    <a:pt x="1048265" y="520632"/>
                    <a:pt x="1051808" y="517005"/>
                    <a:pt x="1056113" y="514498"/>
                  </a:cubicBezTo>
                  <a:cubicBezTo>
                    <a:pt x="1060996" y="511743"/>
                    <a:pt x="1066650" y="510663"/>
                    <a:pt x="1072206" y="511426"/>
                  </a:cubicBezTo>
                  <a:cubicBezTo>
                    <a:pt x="1074874" y="510533"/>
                    <a:pt x="1076840" y="508255"/>
                    <a:pt x="1077332" y="505488"/>
                  </a:cubicBezTo>
                  <a:cubicBezTo>
                    <a:pt x="1079484" y="496375"/>
                    <a:pt x="1090555" y="485010"/>
                    <a:pt x="1096859" y="485010"/>
                  </a:cubicBezTo>
                  <a:lnTo>
                    <a:pt x="1099626" y="485010"/>
                  </a:lnTo>
                  <a:cubicBezTo>
                    <a:pt x="1095064" y="472196"/>
                    <a:pt x="1101765" y="458114"/>
                    <a:pt x="1114593" y="453557"/>
                  </a:cubicBezTo>
                  <a:cubicBezTo>
                    <a:pt x="1116220" y="452979"/>
                    <a:pt x="1117903" y="452574"/>
                    <a:pt x="1119615" y="452347"/>
                  </a:cubicBezTo>
                  <a:cubicBezTo>
                    <a:pt x="1124369" y="446732"/>
                    <a:pt x="1131424" y="443586"/>
                    <a:pt x="1138783" y="443798"/>
                  </a:cubicBezTo>
                  <a:lnTo>
                    <a:pt x="1138527" y="443439"/>
                  </a:lnTo>
                  <a:cubicBezTo>
                    <a:pt x="1134837" y="436630"/>
                    <a:pt x="1141705" y="429770"/>
                    <a:pt x="1144319" y="434327"/>
                  </a:cubicBezTo>
                  <a:cubicBezTo>
                    <a:pt x="1146933" y="438883"/>
                    <a:pt x="1155440" y="439446"/>
                    <a:pt x="1160668" y="435504"/>
                  </a:cubicBezTo>
                  <a:cubicBezTo>
                    <a:pt x="1165896" y="431562"/>
                    <a:pt x="1178094" y="420709"/>
                    <a:pt x="1166511" y="420146"/>
                  </a:cubicBezTo>
                  <a:cubicBezTo>
                    <a:pt x="1154928" y="419582"/>
                    <a:pt x="1152263" y="414463"/>
                    <a:pt x="1159131" y="411596"/>
                  </a:cubicBezTo>
                  <a:cubicBezTo>
                    <a:pt x="1165999" y="408729"/>
                    <a:pt x="1160156" y="395111"/>
                    <a:pt x="1150674" y="393985"/>
                  </a:cubicBezTo>
                  <a:cubicBezTo>
                    <a:pt x="1141192" y="392859"/>
                    <a:pt x="1144319" y="387688"/>
                    <a:pt x="1150161" y="381442"/>
                  </a:cubicBezTo>
                  <a:cubicBezTo>
                    <a:pt x="1156004" y="375196"/>
                    <a:pt x="1141705" y="364957"/>
                    <a:pt x="1134786" y="359838"/>
                  </a:cubicBezTo>
                  <a:cubicBezTo>
                    <a:pt x="1127867" y="354718"/>
                    <a:pt x="1138988" y="351851"/>
                    <a:pt x="1144267" y="350725"/>
                  </a:cubicBezTo>
                  <a:cubicBezTo>
                    <a:pt x="1149546" y="349599"/>
                    <a:pt x="1145344" y="323438"/>
                    <a:pt x="1147957" y="317192"/>
                  </a:cubicBezTo>
                  <a:cubicBezTo>
                    <a:pt x="1150571" y="310947"/>
                    <a:pt x="1159592" y="310947"/>
                    <a:pt x="1155902" y="317192"/>
                  </a:cubicBezTo>
                  <a:cubicBezTo>
                    <a:pt x="1152212" y="323438"/>
                    <a:pt x="1146933" y="333677"/>
                    <a:pt x="1153800" y="342227"/>
                  </a:cubicBezTo>
                  <a:cubicBezTo>
                    <a:pt x="1157373" y="346521"/>
                    <a:pt x="1159759" y="351675"/>
                    <a:pt x="1160719" y="357176"/>
                  </a:cubicBezTo>
                  <a:lnTo>
                    <a:pt x="1162103" y="355589"/>
                  </a:lnTo>
                  <a:cubicBezTo>
                    <a:pt x="1163012" y="354705"/>
                    <a:pt x="1164008" y="353916"/>
                    <a:pt x="1165076" y="353234"/>
                  </a:cubicBezTo>
                  <a:cubicBezTo>
                    <a:pt x="1165076" y="353234"/>
                    <a:pt x="1165076" y="353234"/>
                    <a:pt x="1165076" y="353234"/>
                  </a:cubicBezTo>
                  <a:cubicBezTo>
                    <a:pt x="1165002" y="352228"/>
                    <a:pt x="1165002" y="351219"/>
                    <a:pt x="1165076" y="350213"/>
                  </a:cubicBezTo>
                  <a:cubicBezTo>
                    <a:pt x="1165124" y="344840"/>
                    <a:pt x="1166923" y="339628"/>
                    <a:pt x="1170201" y="335367"/>
                  </a:cubicBezTo>
                  <a:cubicBezTo>
                    <a:pt x="1170765" y="334496"/>
                    <a:pt x="1171329" y="333626"/>
                    <a:pt x="1171841" y="332653"/>
                  </a:cubicBezTo>
                  <a:lnTo>
                    <a:pt x="1172149" y="332141"/>
                  </a:lnTo>
                  <a:cubicBezTo>
                    <a:pt x="1172149" y="331783"/>
                    <a:pt x="1172508" y="331373"/>
                    <a:pt x="1172713" y="331015"/>
                  </a:cubicBezTo>
                  <a:cubicBezTo>
                    <a:pt x="1169227" y="326817"/>
                    <a:pt x="1170252" y="314428"/>
                    <a:pt x="1175378" y="321442"/>
                  </a:cubicBezTo>
                  <a:cubicBezTo>
                    <a:pt x="1176249" y="322619"/>
                    <a:pt x="1176967" y="323541"/>
                    <a:pt x="1177735" y="324411"/>
                  </a:cubicBezTo>
                  <a:cubicBezTo>
                    <a:pt x="1178513" y="323658"/>
                    <a:pt x="1179353" y="322973"/>
                    <a:pt x="1180247" y="322363"/>
                  </a:cubicBezTo>
                  <a:cubicBezTo>
                    <a:pt x="1181382" y="321395"/>
                    <a:pt x="1182619" y="320554"/>
                    <a:pt x="1183937" y="319855"/>
                  </a:cubicBezTo>
                  <a:lnTo>
                    <a:pt x="1184552" y="319342"/>
                  </a:lnTo>
                  <a:cubicBezTo>
                    <a:pt x="1187318" y="316703"/>
                    <a:pt x="1190647" y="314725"/>
                    <a:pt x="1194290" y="313557"/>
                  </a:cubicBezTo>
                  <a:cubicBezTo>
                    <a:pt x="1194420" y="306363"/>
                    <a:pt x="1197675" y="299581"/>
                    <a:pt x="1203208" y="294974"/>
                  </a:cubicBezTo>
                  <a:cubicBezTo>
                    <a:pt x="1203752" y="293053"/>
                    <a:pt x="1204545" y="291212"/>
                    <a:pt x="1205565" y="289496"/>
                  </a:cubicBezTo>
                  <a:lnTo>
                    <a:pt x="1205566" y="289496"/>
                  </a:lnTo>
                  <a:cubicBezTo>
                    <a:pt x="1205391" y="289129"/>
                    <a:pt x="1205147" y="288799"/>
                    <a:pt x="1204848" y="288523"/>
                  </a:cubicBezTo>
                  <a:cubicBezTo>
                    <a:pt x="1199723" y="285042"/>
                    <a:pt x="1205566" y="281561"/>
                    <a:pt x="1214176" y="281151"/>
                  </a:cubicBezTo>
                  <a:cubicBezTo>
                    <a:pt x="1214635" y="280815"/>
                    <a:pt x="1215114" y="280507"/>
                    <a:pt x="1215611" y="280230"/>
                  </a:cubicBezTo>
                  <a:cubicBezTo>
                    <a:pt x="1220059" y="277342"/>
                    <a:pt x="1225223" y="275747"/>
                    <a:pt x="1230526" y="275622"/>
                  </a:cubicBezTo>
                  <a:cubicBezTo>
                    <a:pt x="1231819" y="275469"/>
                    <a:pt x="1233127" y="275469"/>
                    <a:pt x="1234421" y="275622"/>
                  </a:cubicBezTo>
                  <a:lnTo>
                    <a:pt x="1234728" y="275622"/>
                  </a:lnTo>
                  <a:lnTo>
                    <a:pt x="1239495" y="273677"/>
                  </a:lnTo>
                  <a:cubicBezTo>
                    <a:pt x="1243542" y="271332"/>
                    <a:pt x="1248209" y="270278"/>
                    <a:pt x="1252872" y="270656"/>
                  </a:cubicBezTo>
                  <a:cubicBezTo>
                    <a:pt x="1257433" y="260007"/>
                    <a:pt x="1216431" y="275776"/>
                    <a:pt x="1216431" y="269734"/>
                  </a:cubicBezTo>
                  <a:cubicBezTo>
                    <a:pt x="1216431" y="263694"/>
                    <a:pt x="1242826" y="257192"/>
                    <a:pt x="1254973" y="256629"/>
                  </a:cubicBezTo>
                  <a:cubicBezTo>
                    <a:pt x="1267120" y="256066"/>
                    <a:pt x="1261277" y="238454"/>
                    <a:pt x="1266556" y="245826"/>
                  </a:cubicBezTo>
                  <a:cubicBezTo>
                    <a:pt x="1270483" y="251536"/>
                    <a:pt x="1278300" y="252986"/>
                    <a:pt x="1284016" y="249064"/>
                  </a:cubicBezTo>
                  <a:cubicBezTo>
                    <a:pt x="1284022" y="249060"/>
                    <a:pt x="1284028" y="249056"/>
                    <a:pt x="1284033" y="249052"/>
                  </a:cubicBezTo>
                  <a:cubicBezTo>
                    <a:pt x="1283824" y="248073"/>
                    <a:pt x="1283687" y="247081"/>
                    <a:pt x="1283623" y="246083"/>
                  </a:cubicBezTo>
                  <a:cubicBezTo>
                    <a:pt x="1281079" y="242263"/>
                    <a:pt x="1279740" y="237769"/>
                    <a:pt x="1279780" y="233181"/>
                  </a:cubicBezTo>
                  <a:cubicBezTo>
                    <a:pt x="1279900" y="231345"/>
                    <a:pt x="1280123" y="229516"/>
                    <a:pt x="1280446" y="227704"/>
                  </a:cubicBezTo>
                  <a:lnTo>
                    <a:pt x="1280446" y="227703"/>
                  </a:lnTo>
                  <a:cubicBezTo>
                    <a:pt x="1274910" y="226116"/>
                    <a:pt x="1279882" y="222840"/>
                    <a:pt x="1282547" y="219308"/>
                  </a:cubicBezTo>
                  <a:cubicBezTo>
                    <a:pt x="1282916" y="218219"/>
                    <a:pt x="1283361" y="217159"/>
                    <a:pt x="1283880" y="216133"/>
                  </a:cubicBezTo>
                  <a:cubicBezTo>
                    <a:pt x="1283928" y="215603"/>
                    <a:pt x="1283821" y="215069"/>
                    <a:pt x="1283572" y="214598"/>
                  </a:cubicBezTo>
                  <a:cubicBezTo>
                    <a:pt x="1283565" y="214444"/>
                    <a:pt x="1283565" y="214290"/>
                    <a:pt x="1283572" y="214137"/>
                  </a:cubicBezTo>
                  <a:cubicBezTo>
                    <a:pt x="1281379" y="210350"/>
                    <a:pt x="1280181" y="206071"/>
                    <a:pt x="1280087" y="201697"/>
                  </a:cubicBezTo>
                  <a:cubicBezTo>
                    <a:pt x="1280182" y="195055"/>
                    <a:pt x="1282909" y="188721"/>
                    <a:pt x="1287672" y="184085"/>
                  </a:cubicBezTo>
                  <a:cubicBezTo>
                    <a:pt x="1292380" y="179641"/>
                    <a:pt x="1298443" y="176901"/>
                    <a:pt x="1304893" y="176304"/>
                  </a:cubicBezTo>
                  <a:cubicBezTo>
                    <a:pt x="1309013" y="170795"/>
                    <a:pt x="1315346" y="167370"/>
                    <a:pt x="1322217" y="166935"/>
                  </a:cubicBezTo>
                  <a:cubicBezTo>
                    <a:pt x="1323057" y="166688"/>
                    <a:pt x="1323913" y="166500"/>
                    <a:pt x="1324779" y="166372"/>
                  </a:cubicBezTo>
                  <a:cubicBezTo>
                    <a:pt x="1326295" y="163692"/>
                    <a:pt x="1328100" y="161186"/>
                    <a:pt x="1330161" y="158898"/>
                  </a:cubicBezTo>
                  <a:cubicBezTo>
                    <a:pt x="1337541" y="150911"/>
                    <a:pt x="1348099" y="171389"/>
                    <a:pt x="1359682" y="160024"/>
                  </a:cubicBezTo>
                  <a:cubicBezTo>
                    <a:pt x="1365196" y="154739"/>
                    <a:pt x="1371146" y="149926"/>
                    <a:pt x="1377467" y="145638"/>
                  </a:cubicBezTo>
                  <a:cubicBezTo>
                    <a:pt x="1350406" y="106781"/>
                    <a:pt x="1358042" y="81030"/>
                    <a:pt x="1357427" y="74016"/>
                  </a:cubicBezTo>
                  <a:close/>
                </a:path>
              </a:pathLst>
            </a:custGeom>
            <a:grpFill/>
            <a:ln w="3841" cap="flat">
              <a:solidFill>
                <a:srgbClr val="FFFFFF"/>
              </a:solidFill>
              <a:prstDash val="solid"/>
              <a:miter/>
            </a:ln>
          </p:spPr>
          <p:txBody>
            <a:bodyPr rtlCol="0" anchor="ctr"/>
            <a:lstStyle/>
            <a:p>
              <a:endParaRPr lang="en-US" sz="1350"/>
            </a:p>
          </p:txBody>
        </p:sp>
        <p:sp>
          <p:nvSpPr>
            <p:cNvPr id="493" name="Freeform 492">
              <a:extLst>
                <a:ext uri="{FF2B5EF4-FFF2-40B4-BE49-F238E27FC236}">
                  <a16:creationId xmlns:a16="http://schemas.microsoft.com/office/drawing/2014/main" id="{DFF441D8-01DE-AB42-9E37-544B58E4990C}"/>
                </a:ext>
              </a:extLst>
            </p:cNvPr>
            <p:cNvSpPr/>
            <p:nvPr/>
          </p:nvSpPr>
          <p:spPr>
            <a:xfrm>
              <a:off x="839940" y="2467358"/>
              <a:ext cx="912298" cy="660416"/>
            </a:xfrm>
            <a:custGeom>
              <a:avLst/>
              <a:gdLst>
                <a:gd name="connsiteX0" fmla="*/ 905176 w 912297"/>
                <a:gd name="connsiteY0" fmla="*/ 628931 h 660415"/>
                <a:gd name="connsiteX1" fmla="*/ 882676 w 912297"/>
                <a:gd name="connsiteY1" fmla="*/ 601644 h 660415"/>
                <a:gd name="connsiteX2" fmla="*/ 840495 w 912297"/>
                <a:gd name="connsiteY2" fmla="*/ 547787 h 660415"/>
                <a:gd name="connsiteX3" fmla="*/ 789242 w 912297"/>
                <a:gd name="connsiteY3" fmla="*/ 484868 h 660415"/>
                <a:gd name="connsiteX4" fmla="*/ 756902 w 912297"/>
                <a:gd name="connsiteY4" fmla="*/ 483332 h 660415"/>
                <a:gd name="connsiteX5" fmla="*/ 735120 w 912297"/>
                <a:gd name="connsiteY5" fmla="*/ 501507 h 660415"/>
                <a:gd name="connsiteX6" fmla="*/ 716822 w 912297"/>
                <a:gd name="connsiteY6" fmla="*/ 488657 h 660415"/>
                <a:gd name="connsiteX7" fmla="*/ 692887 w 912297"/>
                <a:gd name="connsiteY7" fmla="*/ 463059 h 660415"/>
                <a:gd name="connsiteX8" fmla="*/ 676743 w 912297"/>
                <a:gd name="connsiteY8" fmla="*/ 450158 h 660415"/>
                <a:gd name="connsiteX9" fmla="*/ 654909 w 912297"/>
                <a:gd name="connsiteY9" fmla="*/ 454714 h 660415"/>
                <a:gd name="connsiteX10" fmla="*/ 642301 w 912297"/>
                <a:gd name="connsiteY10" fmla="*/ 451950 h 660415"/>
                <a:gd name="connsiteX11" fmla="*/ 642301 w 912297"/>
                <a:gd name="connsiteY11" fmla="*/ 58670 h 660415"/>
                <a:gd name="connsiteX12" fmla="*/ 631384 w 912297"/>
                <a:gd name="connsiteY12" fmla="*/ 56212 h 660415"/>
                <a:gd name="connsiteX13" fmla="*/ 584129 w 912297"/>
                <a:gd name="connsiteY13" fmla="*/ 40854 h 660415"/>
                <a:gd name="connsiteX14" fmla="*/ 568241 w 912297"/>
                <a:gd name="connsiteY14" fmla="*/ 55905 h 660415"/>
                <a:gd name="connsiteX15" fmla="*/ 520576 w 912297"/>
                <a:gd name="connsiteY15" fmla="*/ 47407 h 660415"/>
                <a:gd name="connsiteX16" fmla="*/ 492182 w 912297"/>
                <a:gd name="connsiteY16" fmla="*/ 70854 h 660415"/>
                <a:gd name="connsiteX17" fmla="*/ 461430 w 912297"/>
                <a:gd name="connsiteY17" fmla="*/ 56007 h 660415"/>
                <a:gd name="connsiteX18" fmla="*/ 446054 w 912297"/>
                <a:gd name="connsiteY18" fmla="*/ 45768 h 660415"/>
                <a:gd name="connsiteX19" fmla="*/ 442005 w 912297"/>
                <a:gd name="connsiteY19" fmla="*/ 41775 h 660415"/>
                <a:gd name="connsiteX20" fmla="*/ 407512 w 912297"/>
                <a:gd name="connsiteY20" fmla="*/ 39113 h 660415"/>
                <a:gd name="connsiteX21" fmla="*/ 390445 w 912297"/>
                <a:gd name="connsiteY21" fmla="*/ 24830 h 660415"/>
                <a:gd name="connsiteX22" fmla="*/ 387729 w 912297"/>
                <a:gd name="connsiteY22" fmla="*/ 25700 h 660415"/>
                <a:gd name="connsiteX23" fmla="*/ 372353 w 912297"/>
                <a:gd name="connsiteY23" fmla="*/ 18328 h 660415"/>
                <a:gd name="connsiteX24" fmla="*/ 364973 w 912297"/>
                <a:gd name="connsiteY24" fmla="*/ 5273 h 660415"/>
                <a:gd name="connsiteX25" fmla="*/ 323971 w 912297"/>
                <a:gd name="connsiteY25" fmla="*/ 5836 h 660415"/>
                <a:gd name="connsiteX26" fmla="*/ 312797 w 912297"/>
                <a:gd name="connsiteY26" fmla="*/ 0 h 660415"/>
                <a:gd name="connsiteX27" fmla="*/ 295782 w 912297"/>
                <a:gd name="connsiteY27" fmla="*/ 3328 h 660415"/>
                <a:gd name="connsiteX28" fmla="*/ 289734 w 912297"/>
                <a:gd name="connsiteY28" fmla="*/ 5068 h 660415"/>
                <a:gd name="connsiteX29" fmla="*/ 244068 w 912297"/>
                <a:gd name="connsiteY29" fmla="*/ 22526 h 660415"/>
                <a:gd name="connsiteX30" fmla="*/ 217467 w 912297"/>
                <a:gd name="connsiteY30" fmla="*/ 42441 h 660415"/>
                <a:gd name="connsiteX31" fmla="*/ 194968 w 912297"/>
                <a:gd name="connsiteY31" fmla="*/ 44130 h 660415"/>
                <a:gd name="connsiteX32" fmla="*/ 192764 w 912297"/>
                <a:gd name="connsiteY32" fmla="*/ 45000 h 660415"/>
                <a:gd name="connsiteX33" fmla="*/ 104712 w 912297"/>
                <a:gd name="connsiteY33" fmla="*/ 82168 h 660415"/>
                <a:gd name="connsiteX34" fmla="*/ 102969 w 912297"/>
                <a:gd name="connsiteY34" fmla="*/ 84318 h 660415"/>
                <a:gd name="connsiteX35" fmla="*/ 92718 w 912297"/>
                <a:gd name="connsiteY35" fmla="*/ 91742 h 660415"/>
                <a:gd name="connsiteX36" fmla="*/ 78265 w 912297"/>
                <a:gd name="connsiteY36" fmla="*/ 102800 h 660415"/>
                <a:gd name="connsiteX37" fmla="*/ 72422 w 912297"/>
                <a:gd name="connsiteY37" fmla="*/ 107202 h 660415"/>
                <a:gd name="connsiteX38" fmla="*/ 50947 w 912297"/>
                <a:gd name="connsiteY38" fmla="*/ 110376 h 660415"/>
                <a:gd name="connsiteX39" fmla="*/ 41312 w 912297"/>
                <a:gd name="connsiteY39" fmla="*/ 114677 h 660415"/>
                <a:gd name="connsiteX40" fmla="*/ 35725 w 912297"/>
                <a:gd name="connsiteY40" fmla="*/ 116827 h 660415"/>
                <a:gd name="connsiteX41" fmla="*/ 58943 w 912297"/>
                <a:gd name="connsiteY41" fmla="*/ 130240 h 660415"/>
                <a:gd name="connsiteX42" fmla="*/ 75754 w 912297"/>
                <a:gd name="connsiteY42" fmla="*/ 128909 h 660415"/>
                <a:gd name="connsiteX43" fmla="*/ 103225 w 912297"/>
                <a:gd name="connsiteY43" fmla="*/ 145035 h 660415"/>
                <a:gd name="connsiteX44" fmla="*/ 117217 w 912297"/>
                <a:gd name="connsiteY44" fmla="*/ 159831 h 660415"/>
                <a:gd name="connsiteX45" fmla="*/ 140845 w 912297"/>
                <a:gd name="connsiteY45" fmla="*/ 177135 h 660415"/>
                <a:gd name="connsiteX46" fmla="*/ 141818 w 912297"/>
                <a:gd name="connsiteY46" fmla="*/ 177135 h 660415"/>
                <a:gd name="connsiteX47" fmla="*/ 149711 w 912297"/>
                <a:gd name="connsiteY47" fmla="*/ 199353 h 660415"/>
                <a:gd name="connsiteX48" fmla="*/ 175030 w 912297"/>
                <a:gd name="connsiteY48" fmla="*/ 205036 h 660415"/>
                <a:gd name="connsiteX49" fmla="*/ 146534 w 912297"/>
                <a:gd name="connsiteY49" fmla="*/ 213535 h 660415"/>
                <a:gd name="connsiteX50" fmla="*/ 126494 w 912297"/>
                <a:gd name="connsiteY50" fmla="*/ 219831 h 660415"/>
                <a:gd name="connsiteX51" fmla="*/ 95742 w 912297"/>
                <a:gd name="connsiteY51" fmla="*/ 218654 h 660415"/>
                <a:gd name="connsiteX52" fmla="*/ 95742 w 912297"/>
                <a:gd name="connsiteY52" fmla="*/ 202272 h 660415"/>
                <a:gd name="connsiteX53" fmla="*/ 81494 w 912297"/>
                <a:gd name="connsiteY53" fmla="*/ 196231 h 660415"/>
                <a:gd name="connsiteX54" fmla="*/ 66118 w 912297"/>
                <a:gd name="connsiteY54" fmla="*/ 202528 h 660415"/>
                <a:gd name="connsiteX55" fmla="*/ 52946 w 912297"/>
                <a:gd name="connsiteY55" fmla="*/ 217886 h 660415"/>
                <a:gd name="connsiteX56" fmla="*/ 32445 w 912297"/>
                <a:gd name="connsiteY56" fmla="*/ 220190 h 660415"/>
                <a:gd name="connsiteX57" fmla="*/ 259 w 912297"/>
                <a:gd name="connsiteY57" fmla="*/ 240053 h 660415"/>
                <a:gd name="connsiteX58" fmla="*/ 34547 w 912297"/>
                <a:gd name="connsiteY58" fmla="*/ 254849 h 660415"/>
                <a:gd name="connsiteX59" fmla="*/ 30344 w 912297"/>
                <a:gd name="connsiteY59" fmla="*/ 267341 h 660415"/>
                <a:gd name="connsiteX60" fmla="*/ 48282 w 912297"/>
                <a:gd name="connsiteY60" fmla="*/ 286129 h 660415"/>
                <a:gd name="connsiteX61" fmla="*/ 57969 w 912297"/>
                <a:gd name="connsiteY61" fmla="*/ 288945 h 660415"/>
                <a:gd name="connsiteX62" fmla="*/ 62172 w 912297"/>
                <a:gd name="connsiteY62" fmla="*/ 288228 h 660415"/>
                <a:gd name="connsiteX63" fmla="*/ 75190 w 912297"/>
                <a:gd name="connsiteY63" fmla="*/ 284644 h 660415"/>
                <a:gd name="connsiteX64" fmla="*/ 83852 w 912297"/>
                <a:gd name="connsiteY64" fmla="*/ 284644 h 660415"/>
                <a:gd name="connsiteX65" fmla="*/ 93692 w 912297"/>
                <a:gd name="connsiteY65" fmla="*/ 286590 h 660415"/>
                <a:gd name="connsiteX66" fmla="*/ 98817 w 912297"/>
                <a:gd name="connsiteY66" fmla="*/ 286129 h 660415"/>
                <a:gd name="connsiteX67" fmla="*/ 108555 w 912297"/>
                <a:gd name="connsiteY67" fmla="*/ 289508 h 660415"/>
                <a:gd name="connsiteX68" fmla="*/ 113681 w 912297"/>
                <a:gd name="connsiteY68" fmla="*/ 291453 h 660415"/>
                <a:gd name="connsiteX69" fmla="*/ 120549 w 912297"/>
                <a:gd name="connsiteY69" fmla="*/ 288996 h 660415"/>
                <a:gd name="connsiteX70" fmla="*/ 162730 w 912297"/>
                <a:gd name="connsiteY70" fmla="*/ 273074 h 660415"/>
                <a:gd name="connsiteX71" fmla="*/ 155862 w 912297"/>
                <a:gd name="connsiteY71" fmla="*/ 290685 h 660415"/>
                <a:gd name="connsiteX72" fmla="*/ 158527 w 912297"/>
                <a:gd name="connsiteY72" fmla="*/ 324832 h 660415"/>
                <a:gd name="connsiteX73" fmla="*/ 129518 w 912297"/>
                <a:gd name="connsiteY73" fmla="*/ 327085 h 660415"/>
                <a:gd name="connsiteX74" fmla="*/ 127109 w 912297"/>
                <a:gd name="connsiteY74" fmla="*/ 327853 h 660415"/>
                <a:gd name="connsiteX75" fmla="*/ 124546 w 912297"/>
                <a:gd name="connsiteY75" fmla="*/ 334252 h 660415"/>
                <a:gd name="connsiteX76" fmla="*/ 116858 w 912297"/>
                <a:gd name="connsiteY76" fmla="*/ 348126 h 660415"/>
                <a:gd name="connsiteX77" fmla="*/ 101790 w 912297"/>
                <a:gd name="connsiteY77" fmla="*/ 346027 h 660415"/>
                <a:gd name="connsiteX78" fmla="*/ 85851 w 912297"/>
                <a:gd name="connsiteY78" fmla="*/ 339577 h 660415"/>
                <a:gd name="connsiteX79" fmla="*/ 82365 w 912297"/>
                <a:gd name="connsiteY79" fmla="*/ 339884 h 660415"/>
                <a:gd name="connsiteX80" fmla="*/ 80623 w 912297"/>
                <a:gd name="connsiteY80" fmla="*/ 341112 h 660415"/>
                <a:gd name="connsiteX81" fmla="*/ 85748 w 912297"/>
                <a:gd name="connsiteY81" fmla="*/ 355805 h 660415"/>
                <a:gd name="connsiteX82" fmla="*/ 85748 w 912297"/>
                <a:gd name="connsiteY82" fmla="*/ 359133 h 660415"/>
                <a:gd name="connsiteX83" fmla="*/ 78111 w 912297"/>
                <a:gd name="connsiteY83" fmla="*/ 376744 h 660415"/>
                <a:gd name="connsiteX84" fmla="*/ 64581 w 912297"/>
                <a:gd name="connsiteY84" fmla="*/ 383502 h 660415"/>
                <a:gd name="connsiteX85" fmla="*/ 64068 w 912297"/>
                <a:gd name="connsiteY85" fmla="*/ 393741 h 660415"/>
                <a:gd name="connsiteX86" fmla="*/ 52126 w 912297"/>
                <a:gd name="connsiteY86" fmla="*/ 408639 h 660415"/>
                <a:gd name="connsiteX87" fmla="*/ 46130 w 912297"/>
                <a:gd name="connsiteY87" fmla="*/ 411915 h 660415"/>
                <a:gd name="connsiteX88" fmla="*/ 63709 w 912297"/>
                <a:gd name="connsiteY88" fmla="*/ 421540 h 660415"/>
                <a:gd name="connsiteX89" fmla="*/ 62684 w 912297"/>
                <a:gd name="connsiteY89" fmla="*/ 446011 h 660415"/>
                <a:gd name="connsiteX90" fmla="*/ 82263 w 912297"/>
                <a:gd name="connsiteY90" fmla="*/ 463776 h 660415"/>
                <a:gd name="connsiteX91" fmla="*/ 92513 w 912297"/>
                <a:gd name="connsiteY91" fmla="*/ 461830 h 660415"/>
                <a:gd name="connsiteX92" fmla="*/ 113732 w 912297"/>
                <a:gd name="connsiteY92" fmla="*/ 472940 h 660415"/>
                <a:gd name="connsiteX93" fmla="*/ 120036 w 912297"/>
                <a:gd name="connsiteY93" fmla="*/ 471609 h 660415"/>
                <a:gd name="connsiteX94" fmla="*/ 132132 w 912297"/>
                <a:gd name="connsiteY94" fmla="*/ 460806 h 660415"/>
                <a:gd name="connsiteX95" fmla="*/ 141665 w 912297"/>
                <a:gd name="connsiteY95" fmla="*/ 489783 h 660415"/>
                <a:gd name="connsiteX96" fmla="*/ 139615 w 912297"/>
                <a:gd name="connsiteY96" fmla="*/ 513947 h 660415"/>
                <a:gd name="connsiteX97" fmla="*/ 144381 w 912297"/>
                <a:gd name="connsiteY97" fmla="*/ 513333 h 660415"/>
                <a:gd name="connsiteX98" fmla="*/ 147508 w 912297"/>
                <a:gd name="connsiteY98" fmla="*/ 513333 h 660415"/>
                <a:gd name="connsiteX99" fmla="*/ 150275 w 912297"/>
                <a:gd name="connsiteY99" fmla="*/ 511643 h 660415"/>
                <a:gd name="connsiteX100" fmla="*/ 158732 w 912297"/>
                <a:gd name="connsiteY100" fmla="*/ 508367 h 660415"/>
                <a:gd name="connsiteX101" fmla="*/ 163857 w 912297"/>
                <a:gd name="connsiteY101" fmla="*/ 505551 h 660415"/>
                <a:gd name="connsiteX102" fmla="*/ 196351 w 912297"/>
                <a:gd name="connsiteY102" fmla="*/ 502684 h 660415"/>
                <a:gd name="connsiteX103" fmla="*/ 197633 w 912297"/>
                <a:gd name="connsiteY103" fmla="*/ 502377 h 660415"/>
                <a:gd name="connsiteX104" fmla="*/ 233990 w 912297"/>
                <a:gd name="connsiteY104" fmla="*/ 496557 h 660415"/>
                <a:gd name="connsiteX105" fmla="*/ 236841 w 912297"/>
                <a:gd name="connsiteY105" fmla="*/ 498947 h 660415"/>
                <a:gd name="connsiteX106" fmla="*/ 243965 w 912297"/>
                <a:gd name="connsiteY106" fmla="*/ 511592 h 660415"/>
                <a:gd name="connsiteX107" fmla="*/ 248527 w 912297"/>
                <a:gd name="connsiteY107" fmla="*/ 509595 h 660415"/>
                <a:gd name="connsiteX108" fmla="*/ 249039 w 912297"/>
                <a:gd name="connsiteY108" fmla="*/ 521524 h 660415"/>
                <a:gd name="connsiteX109" fmla="*/ 240582 w 912297"/>
                <a:gd name="connsiteY109" fmla="*/ 562480 h 660415"/>
                <a:gd name="connsiteX110" fmla="*/ 211573 w 912297"/>
                <a:gd name="connsiteY110" fmla="*/ 589767 h 660415"/>
                <a:gd name="connsiteX111" fmla="*/ 171494 w 912297"/>
                <a:gd name="connsiteY111" fmla="*/ 623914 h 660415"/>
                <a:gd name="connsiteX112" fmla="*/ 134592 w 912297"/>
                <a:gd name="connsiteY112" fmla="*/ 627907 h 660415"/>
                <a:gd name="connsiteX113" fmla="*/ 117166 w 912297"/>
                <a:gd name="connsiteY113" fmla="*/ 655757 h 660415"/>
                <a:gd name="connsiteX114" fmla="*/ 145662 w 912297"/>
                <a:gd name="connsiteY114" fmla="*/ 639272 h 660415"/>
                <a:gd name="connsiteX115" fmla="*/ 154068 w 912297"/>
                <a:gd name="connsiteY115" fmla="*/ 638709 h 660415"/>
                <a:gd name="connsiteX116" fmla="*/ 173595 w 912297"/>
                <a:gd name="connsiteY116" fmla="*/ 631900 h 660415"/>
                <a:gd name="connsiteX117" fmla="*/ 191021 w 912297"/>
                <a:gd name="connsiteY117" fmla="*/ 629596 h 660415"/>
                <a:gd name="connsiteX118" fmla="*/ 212137 w 912297"/>
                <a:gd name="connsiteY118" fmla="*/ 620484 h 660415"/>
                <a:gd name="connsiteX119" fmla="*/ 226334 w 912297"/>
                <a:gd name="connsiteY119" fmla="*/ 605125 h 660415"/>
                <a:gd name="connsiteX120" fmla="*/ 269591 w 912297"/>
                <a:gd name="connsiteY120" fmla="*/ 578401 h 660415"/>
                <a:gd name="connsiteX121" fmla="*/ 279124 w 912297"/>
                <a:gd name="connsiteY121" fmla="*/ 564732 h 660415"/>
                <a:gd name="connsiteX122" fmla="*/ 305468 w 912297"/>
                <a:gd name="connsiteY122" fmla="*/ 547121 h 660415"/>
                <a:gd name="connsiteX123" fmla="*/ 323407 w 912297"/>
                <a:gd name="connsiteY123" fmla="*/ 539749 h 660415"/>
                <a:gd name="connsiteX124" fmla="*/ 331863 w 912297"/>
                <a:gd name="connsiteY124" fmla="*/ 520961 h 660415"/>
                <a:gd name="connsiteX125" fmla="*/ 344318 w 912297"/>
                <a:gd name="connsiteY125" fmla="*/ 508520 h 660415"/>
                <a:gd name="connsiteX126" fmla="*/ 325354 w 912297"/>
                <a:gd name="connsiteY126" fmla="*/ 498281 h 660415"/>
                <a:gd name="connsiteX127" fmla="*/ 344882 w 912297"/>
                <a:gd name="connsiteY127" fmla="*/ 480056 h 660415"/>
                <a:gd name="connsiteX128" fmla="*/ 360667 w 912297"/>
                <a:gd name="connsiteY128" fmla="*/ 464697 h 660415"/>
                <a:gd name="connsiteX129" fmla="*/ 376505 w 912297"/>
                <a:gd name="connsiteY129" fmla="*/ 445960 h 660415"/>
                <a:gd name="connsiteX130" fmla="*/ 388651 w 912297"/>
                <a:gd name="connsiteY130" fmla="*/ 430601 h 660415"/>
                <a:gd name="connsiteX131" fmla="*/ 409152 w 912297"/>
                <a:gd name="connsiteY131" fmla="*/ 415243 h 660415"/>
                <a:gd name="connsiteX132" fmla="*/ 423401 w 912297"/>
                <a:gd name="connsiteY132" fmla="*/ 421489 h 660415"/>
                <a:gd name="connsiteX133" fmla="*/ 423913 w 912297"/>
                <a:gd name="connsiteY133" fmla="*/ 431165 h 660415"/>
                <a:gd name="connsiteX134" fmla="*/ 399158 w 912297"/>
                <a:gd name="connsiteY134" fmla="*/ 436284 h 660415"/>
                <a:gd name="connsiteX135" fmla="*/ 389625 w 912297"/>
                <a:gd name="connsiteY135" fmla="*/ 459578 h 660415"/>
                <a:gd name="connsiteX136" fmla="*/ 391214 w 912297"/>
                <a:gd name="connsiteY136" fmla="*/ 478366 h 660415"/>
                <a:gd name="connsiteX137" fmla="*/ 382809 w 912297"/>
                <a:gd name="connsiteY137" fmla="*/ 489732 h 660415"/>
                <a:gd name="connsiteX138" fmla="*/ 392342 w 912297"/>
                <a:gd name="connsiteY138" fmla="*/ 498281 h 660415"/>
                <a:gd name="connsiteX139" fmla="*/ 439289 w 912297"/>
                <a:gd name="connsiteY139" fmla="*/ 470380 h 660415"/>
                <a:gd name="connsiteX140" fmla="*/ 473577 w 912297"/>
                <a:gd name="connsiteY140" fmla="*/ 468691 h 660415"/>
                <a:gd name="connsiteX141" fmla="*/ 474090 w 912297"/>
                <a:gd name="connsiteY141" fmla="*/ 455636 h 660415"/>
                <a:gd name="connsiteX142" fmla="*/ 463532 w 912297"/>
                <a:gd name="connsiteY142" fmla="*/ 440277 h 660415"/>
                <a:gd name="connsiteX143" fmla="*/ 471476 w 912297"/>
                <a:gd name="connsiteY143" fmla="*/ 427734 h 660415"/>
                <a:gd name="connsiteX144" fmla="*/ 484648 w 912297"/>
                <a:gd name="connsiteY144" fmla="*/ 426608 h 660415"/>
                <a:gd name="connsiteX145" fmla="*/ 502022 w 912297"/>
                <a:gd name="connsiteY145" fmla="*/ 433417 h 660415"/>
                <a:gd name="connsiteX146" fmla="*/ 520525 w 912297"/>
                <a:gd name="connsiteY146" fmla="*/ 437973 h 660415"/>
                <a:gd name="connsiteX147" fmla="*/ 509966 w 912297"/>
                <a:gd name="connsiteY147" fmla="*/ 446523 h 660415"/>
                <a:gd name="connsiteX148" fmla="*/ 512580 w 912297"/>
                <a:gd name="connsiteY148" fmla="*/ 455636 h 660415"/>
                <a:gd name="connsiteX149" fmla="*/ 531595 w 912297"/>
                <a:gd name="connsiteY149" fmla="*/ 451643 h 660415"/>
                <a:gd name="connsiteX150" fmla="*/ 545843 w 912297"/>
                <a:gd name="connsiteY150" fmla="*/ 449339 h 660415"/>
                <a:gd name="connsiteX151" fmla="*/ 550969 w 912297"/>
                <a:gd name="connsiteY151" fmla="*/ 454151 h 660415"/>
                <a:gd name="connsiteX152" fmla="*/ 556658 w 912297"/>
                <a:gd name="connsiteY152" fmla="*/ 446011 h 660415"/>
                <a:gd name="connsiteX153" fmla="*/ 575006 w 912297"/>
                <a:gd name="connsiteY153" fmla="*/ 438690 h 660415"/>
                <a:gd name="connsiteX154" fmla="*/ 593303 w 912297"/>
                <a:gd name="connsiteY154" fmla="*/ 446011 h 660415"/>
                <a:gd name="connsiteX155" fmla="*/ 603554 w 912297"/>
                <a:gd name="connsiteY155" fmla="*/ 459015 h 660415"/>
                <a:gd name="connsiteX156" fmla="*/ 604323 w 912297"/>
                <a:gd name="connsiteY156" fmla="*/ 459834 h 660415"/>
                <a:gd name="connsiteX157" fmla="*/ 617802 w 912297"/>
                <a:gd name="connsiteY157" fmla="*/ 456148 h 660415"/>
                <a:gd name="connsiteX158" fmla="*/ 626771 w 912297"/>
                <a:gd name="connsiteY158" fmla="*/ 457530 h 660415"/>
                <a:gd name="connsiteX159" fmla="*/ 637022 w 912297"/>
                <a:gd name="connsiteY159" fmla="*/ 462649 h 660415"/>
                <a:gd name="connsiteX160" fmla="*/ 645684 w 912297"/>
                <a:gd name="connsiteY160" fmla="*/ 471609 h 660415"/>
                <a:gd name="connsiteX161" fmla="*/ 650809 w 912297"/>
                <a:gd name="connsiteY161" fmla="*/ 476728 h 660415"/>
                <a:gd name="connsiteX162" fmla="*/ 651116 w 912297"/>
                <a:gd name="connsiteY162" fmla="*/ 477086 h 660415"/>
                <a:gd name="connsiteX163" fmla="*/ 679818 w 912297"/>
                <a:gd name="connsiteY163" fmla="*/ 466847 h 660415"/>
                <a:gd name="connsiteX164" fmla="*/ 675051 w 912297"/>
                <a:gd name="connsiteY164" fmla="*/ 482769 h 660415"/>
                <a:gd name="connsiteX165" fmla="*/ 684533 w 912297"/>
                <a:gd name="connsiteY165" fmla="*/ 491011 h 660415"/>
                <a:gd name="connsiteX166" fmla="*/ 695809 w 912297"/>
                <a:gd name="connsiteY166" fmla="*/ 494237 h 660415"/>
                <a:gd name="connsiteX167" fmla="*/ 706059 w 912297"/>
                <a:gd name="connsiteY167" fmla="*/ 500431 h 660415"/>
                <a:gd name="connsiteX168" fmla="*/ 711185 w 912297"/>
                <a:gd name="connsiteY168" fmla="*/ 503503 h 660415"/>
                <a:gd name="connsiteX169" fmla="*/ 728457 w 912297"/>
                <a:gd name="connsiteY169" fmla="*/ 510619 h 660415"/>
                <a:gd name="connsiteX170" fmla="*/ 739322 w 912297"/>
                <a:gd name="connsiteY170" fmla="*/ 523264 h 660415"/>
                <a:gd name="connsiteX171" fmla="*/ 744140 w 912297"/>
                <a:gd name="connsiteY171" fmla="*/ 531712 h 660415"/>
                <a:gd name="connsiteX172" fmla="*/ 756441 w 912297"/>
                <a:gd name="connsiteY172" fmla="*/ 518554 h 660415"/>
                <a:gd name="connsiteX173" fmla="*/ 775404 w 912297"/>
                <a:gd name="connsiteY173" fmla="*/ 529357 h 660415"/>
                <a:gd name="connsiteX174" fmla="*/ 777506 w 912297"/>
                <a:gd name="connsiteY174" fmla="*/ 507752 h 660415"/>
                <a:gd name="connsiteX175" fmla="*/ 787039 w 912297"/>
                <a:gd name="connsiteY175" fmla="*/ 510056 h 660415"/>
                <a:gd name="connsiteX176" fmla="*/ 788627 w 912297"/>
                <a:gd name="connsiteY176" fmla="*/ 543589 h 660415"/>
                <a:gd name="connsiteX177" fmla="*/ 771201 w 912297"/>
                <a:gd name="connsiteY177" fmla="*/ 539647 h 660415"/>
                <a:gd name="connsiteX178" fmla="*/ 754852 w 912297"/>
                <a:gd name="connsiteY178" fmla="*/ 544152 h 660415"/>
                <a:gd name="connsiteX179" fmla="*/ 774379 w 912297"/>
                <a:gd name="connsiteY179" fmla="*/ 569186 h 660415"/>
                <a:gd name="connsiteX180" fmla="*/ 781759 w 912297"/>
                <a:gd name="connsiteY180" fmla="*/ 586849 h 660415"/>
                <a:gd name="connsiteX181" fmla="*/ 792830 w 912297"/>
                <a:gd name="connsiteY181" fmla="*/ 601644 h 660415"/>
                <a:gd name="connsiteX182" fmla="*/ 790729 w 912297"/>
                <a:gd name="connsiteY182" fmla="*/ 573794 h 660415"/>
                <a:gd name="connsiteX183" fmla="*/ 794419 w 912297"/>
                <a:gd name="connsiteY183" fmla="*/ 556695 h 660415"/>
                <a:gd name="connsiteX184" fmla="*/ 797597 w 912297"/>
                <a:gd name="connsiteY184" fmla="*/ 574869 h 660415"/>
                <a:gd name="connsiteX185" fmla="*/ 811794 w 912297"/>
                <a:gd name="connsiteY185" fmla="*/ 566371 h 660415"/>
                <a:gd name="connsiteX186" fmla="*/ 811281 w 912297"/>
                <a:gd name="connsiteY186" fmla="*/ 541899 h 660415"/>
                <a:gd name="connsiteX187" fmla="*/ 825529 w 912297"/>
                <a:gd name="connsiteY187" fmla="*/ 559510 h 660415"/>
                <a:gd name="connsiteX188" fmla="*/ 817636 w 912297"/>
                <a:gd name="connsiteY188" fmla="*/ 577173 h 660415"/>
                <a:gd name="connsiteX189" fmla="*/ 804413 w 912297"/>
                <a:gd name="connsiteY189" fmla="*/ 583982 h 660415"/>
                <a:gd name="connsiteX190" fmla="*/ 807078 w 912297"/>
                <a:gd name="connsiteY190" fmla="*/ 610705 h 660415"/>
                <a:gd name="connsiteX191" fmla="*/ 816560 w 912297"/>
                <a:gd name="connsiteY191" fmla="*/ 601644 h 660415"/>
                <a:gd name="connsiteX192" fmla="*/ 831936 w 912297"/>
                <a:gd name="connsiteY192" fmla="*/ 598214 h 660415"/>
                <a:gd name="connsiteX193" fmla="*/ 851976 w 912297"/>
                <a:gd name="connsiteY193" fmla="*/ 615262 h 660415"/>
                <a:gd name="connsiteX194" fmla="*/ 842443 w 912297"/>
                <a:gd name="connsiteY194" fmla="*/ 602770 h 660415"/>
                <a:gd name="connsiteX195" fmla="*/ 843006 w 912297"/>
                <a:gd name="connsiteY195" fmla="*/ 588538 h 660415"/>
                <a:gd name="connsiteX196" fmla="*/ 861457 w 912297"/>
                <a:gd name="connsiteY196" fmla="*/ 614136 h 660415"/>
                <a:gd name="connsiteX197" fmla="*/ 849310 w 912297"/>
                <a:gd name="connsiteY197" fmla="*/ 627242 h 660415"/>
                <a:gd name="connsiteX198" fmla="*/ 828809 w 912297"/>
                <a:gd name="connsiteY198" fmla="*/ 616439 h 660415"/>
                <a:gd name="connsiteX199" fmla="*/ 831987 w 912297"/>
                <a:gd name="connsiteY199" fmla="*/ 636303 h 660415"/>
                <a:gd name="connsiteX200" fmla="*/ 832500 w 912297"/>
                <a:gd name="connsiteY200" fmla="*/ 661337 h 660415"/>
                <a:gd name="connsiteX201" fmla="*/ 840393 w 912297"/>
                <a:gd name="connsiteY201" fmla="*/ 652839 h 660415"/>
                <a:gd name="connsiteX202" fmla="*/ 853564 w 912297"/>
                <a:gd name="connsiteY202" fmla="*/ 657959 h 660415"/>
                <a:gd name="connsiteX203" fmla="*/ 858690 w 912297"/>
                <a:gd name="connsiteY203" fmla="*/ 643726 h 660415"/>
                <a:gd name="connsiteX204" fmla="*/ 870837 w 912297"/>
                <a:gd name="connsiteY204" fmla="*/ 648283 h 660415"/>
                <a:gd name="connsiteX205" fmla="*/ 881907 w 912297"/>
                <a:gd name="connsiteY205" fmla="*/ 641986 h 660415"/>
                <a:gd name="connsiteX206" fmla="*/ 884009 w 912297"/>
                <a:gd name="connsiteY206" fmla="*/ 660211 h 660415"/>
                <a:gd name="connsiteX207" fmla="*/ 894259 w 912297"/>
                <a:gd name="connsiteY207" fmla="*/ 661901 h 660415"/>
                <a:gd name="connsiteX208" fmla="*/ 894259 w 912297"/>
                <a:gd name="connsiteY208" fmla="*/ 664767 h 660415"/>
                <a:gd name="connsiteX209" fmla="*/ 910455 w 912297"/>
                <a:gd name="connsiteY209" fmla="*/ 652429 h 660415"/>
                <a:gd name="connsiteX210" fmla="*/ 905176 w 912297"/>
                <a:gd name="connsiteY210" fmla="*/ 628931 h 66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912297" h="660415">
                  <a:moveTo>
                    <a:pt x="905176" y="628931"/>
                  </a:moveTo>
                  <a:cubicBezTo>
                    <a:pt x="908712" y="619050"/>
                    <a:pt x="909430" y="613009"/>
                    <a:pt x="882676" y="601644"/>
                  </a:cubicBezTo>
                  <a:cubicBezTo>
                    <a:pt x="855922" y="590279"/>
                    <a:pt x="858792" y="582651"/>
                    <a:pt x="840495" y="547787"/>
                  </a:cubicBezTo>
                  <a:cubicBezTo>
                    <a:pt x="822198" y="512923"/>
                    <a:pt x="789242" y="497718"/>
                    <a:pt x="789242" y="484868"/>
                  </a:cubicBezTo>
                  <a:cubicBezTo>
                    <a:pt x="789242" y="472018"/>
                    <a:pt x="756902" y="473452"/>
                    <a:pt x="756902" y="483332"/>
                  </a:cubicBezTo>
                  <a:cubicBezTo>
                    <a:pt x="756902" y="493213"/>
                    <a:pt x="742859" y="496233"/>
                    <a:pt x="735120" y="501507"/>
                  </a:cubicBezTo>
                  <a:cubicBezTo>
                    <a:pt x="727380" y="506780"/>
                    <a:pt x="723844" y="498486"/>
                    <a:pt x="716822" y="488657"/>
                  </a:cubicBezTo>
                  <a:cubicBezTo>
                    <a:pt x="709801" y="478827"/>
                    <a:pt x="692887" y="468946"/>
                    <a:pt x="692887" y="463059"/>
                  </a:cubicBezTo>
                  <a:cubicBezTo>
                    <a:pt x="692887" y="457172"/>
                    <a:pt x="688685" y="444117"/>
                    <a:pt x="676743" y="450158"/>
                  </a:cubicBezTo>
                  <a:cubicBezTo>
                    <a:pt x="664801" y="456199"/>
                    <a:pt x="658446" y="450158"/>
                    <a:pt x="654909" y="454714"/>
                  </a:cubicBezTo>
                  <a:cubicBezTo>
                    <a:pt x="651373" y="459271"/>
                    <a:pt x="642301" y="451950"/>
                    <a:pt x="642301" y="451950"/>
                  </a:cubicBezTo>
                  <a:lnTo>
                    <a:pt x="642301" y="58670"/>
                  </a:lnTo>
                  <a:cubicBezTo>
                    <a:pt x="638572" y="58316"/>
                    <a:pt x="634904" y="57490"/>
                    <a:pt x="631384" y="56212"/>
                  </a:cubicBezTo>
                  <a:cubicBezTo>
                    <a:pt x="617187" y="50427"/>
                    <a:pt x="596686" y="40239"/>
                    <a:pt x="584129" y="40854"/>
                  </a:cubicBezTo>
                  <a:cubicBezTo>
                    <a:pt x="581354" y="47992"/>
                    <a:pt x="575524" y="53514"/>
                    <a:pt x="568241" y="55905"/>
                  </a:cubicBezTo>
                  <a:cubicBezTo>
                    <a:pt x="551947" y="61453"/>
                    <a:pt x="533942" y="58243"/>
                    <a:pt x="520576" y="47407"/>
                  </a:cubicBezTo>
                  <a:cubicBezTo>
                    <a:pt x="514884" y="58903"/>
                    <a:pt x="504556" y="67432"/>
                    <a:pt x="492182" y="70854"/>
                  </a:cubicBezTo>
                  <a:cubicBezTo>
                    <a:pt x="479642" y="74444"/>
                    <a:pt x="466404" y="68053"/>
                    <a:pt x="461430" y="56007"/>
                  </a:cubicBezTo>
                  <a:cubicBezTo>
                    <a:pt x="455733" y="53541"/>
                    <a:pt x="450525" y="50073"/>
                    <a:pt x="446054" y="45768"/>
                  </a:cubicBezTo>
                  <a:cubicBezTo>
                    <a:pt x="444927" y="44693"/>
                    <a:pt x="443492" y="43311"/>
                    <a:pt x="442005" y="41775"/>
                  </a:cubicBezTo>
                  <a:cubicBezTo>
                    <a:pt x="430457" y="41746"/>
                    <a:pt x="418928" y="40857"/>
                    <a:pt x="407512" y="39113"/>
                  </a:cubicBezTo>
                  <a:cubicBezTo>
                    <a:pt x="399466" y="38211"/>
                    <a:pt x="392743" y="32584"/>
                    <a:pt x="390445" y="24830"/>
                  </a:cubicBezTo>
                  <a:lnTo>
                    <a:pt x="387729" y="25700"/>
                  </a:lnTo>
                  <a:cubicBezTo>
                    <a:pt x="380348" y="28567"/>
                    <a:pt x="381937" y="17202"/>
                    <a:pt x="372353" y="18328"/>
                  </a:cubicBezTo>
                  <a:cubicBezTo>
                    <a:pt x="362769" y="19454"/>
                    <a:pt x="370252" y="13771"/>
                    <a:pt x="364973" y="5273"/>
                  </a:cubicBezTo>
                  <a:cubicBezTo>
                    <a:pt x="359694" y="-3225"/>
                    <a:pt x="333298" y="4659"/>
                    <a:pt x="323971" y="5836"/>
                  </a:cubicBezTo>
                  <a:cubicBezTo>
                    <a:pt x="317154" y="6604"/>
                    <a:pt x="313720" y="3635"/>
                    <a:pt x="312797" y="0"/>
                  </a:cubicBezTo>
                  <a:cubicBezTo>
                    <a:pt x="307069" y="798"/>
                    <a:pt x="301388" y="1909"/>
                    <a:pt x="295782" y="3328"/>
                  </a:cubicBezTo>
                  <a:cubicBezTo>
                    <a:pt x="293928" y="4369"/>
                    <a:pt x="291858" y="4965"/>
                    <a:pt x="289734" y="5068"/>
                  </a:cubicBezTo>
                  <a:cubicBezTo>
                    <a:pt x="274111" y="9781"/>
                    <a:pt x="258849" y="15615"/>
                    <a:pt x="244068" y="22526"/>
                  </a:cubicBezTo>
                  <a:cubicBezTo>
                    <a:pt x="235355" y="29335"/>
                    <a:pt x="226590" y="36093"/>
                    <a:pt x="217467" y="42441"/>
                  </a:cubicBezTo>
                  <a:cubicBezTo>
                    <a:pt x="210788" y="46920"/>
                    <a:pt x="202243" y="47561"/>
                    <a:pt x="194968" y="44130"/>
                  </a:cubicBezTo>
                  <a:lnTo>
                    <a:pt x="192764" y="45000"/>
                  </a:lnTo>
                  <a:cubicBezTo>
                    <a:pt x="162883" y="56417"/>
                    <a:pt x="133516" y="68704"/>
                    <a:pt x="104712" y="82168"/>
                  </a:cubicBezTo>
                  <a:lnTo>
                    <a:pt x="102969" y="84318"/>
                  </a:lnTo>
                  <a:cubicBezTo>
                    <a:pt x="100132" y="87507"/>
                    <a:pt x="96634" y="90040"/>
                    <a:pt x="92718" y="91742"/>
                  </a:cubicBezTo>
                  <a:cubicBezTo>
                    <a:pt x="87901" y="95479"/>
                    <a:pt x="83134" y="99165"/>
                    <a:pt x="78265" y="102800"/>
                  </a:cubicBezTo>
                  <a:lnTo>
                    <a:pt x="72422" y="107202"/>
                  </a:lnTo>
                  <a:cubicBezTo>
                    <a:pt x="66389" y="112115"/>
                    <a:pt x="58147" y="113333"/>
                    <a:pt x="50947" y="110376"/>
                  </a:cubicBezTo>
                  <a:cubicBezTo>
                    <a:pt x="47667" y="111708"/>
                    <a:pt x="44438" y="113039"/>
                    <a:pt x="41312" y="114677"/>
                  </a:cubicBezTo>
                  <a:cubicBezTo>
                    <a:pt x="39519" y="115562"/>
                    <a:pt x="37649" y="116282"/>
                    <a:pt x="35725" y="116827"/>
                  </a:cubicBezTo>
                  <a:cubicBezTo>
                    <a:pt x="36340" y="121332"/>
                    <a:pt x="44182" y="125684"/>
                    <a:pt x="58943" y="130240"/>
                  </a:cubicBezTo>
                  <a:cubicBezTo>
                    <a:pt x="64285" y="128119"/>
                    <a:pt x="70144" y="127655"/>
                    <a:pt x="75754" y="128909"/>
                  </a:cubicBezTo>
                  <a:cubicBezTo>
                    <a:pt x="86208" y="131690"/>
                    <a:pt x="95706" y="137265"/>
                    <a:pt x="103225" y="145035"/>
                  </a:cubicBezTo>
                  <a:cubicBezTo>
                    <a:pt x="108043" y="149848"/>
                    <a:pt x="112041" y="155275"/>
                    <a:pt x="117217" y="159831"/>
                  </a:cubicBezTo>
                  <a:cubicBezTo>
                    <a:pt x="128172" y="159379"/>
                    <a:pt x="137981" y="166563"/>
                    <a:pt x="140845" y="177135"/>
                  </a:cubicBezTo>
                  <a:lnTo>
                    <a:pt x="141818" y="177135"/>
                  </a:lnTo>
                  <a:cubicBezTo>
                    <a:pt x="152069" y="178875"/>
                    <a:pt x="140742" y="194797"/>
                    <a:pt x="149711" y="199353"/>
                  </a:cubicBezTo>
                  <a:cubicBezTo>
                    <a:pt x="158681" y="203910"/>
                    <a:pt x="172365" y="197050"/>
                    <a:pt x="175030" y="205036"/>
                  </a:cubicBezTo>
                  <a:cubicBezTo>
                    <a:pt x="177695" y="213023"/>
                    <a:pt x="157092" y="205036"/>
                    <a:pt x="146534" y="213535"/>
                  </a:cubicBezTo>
                  <a:cubicBezTo>
                    <a:pt x="135976" y="222033"/>
                    <a:pt x="130697" y="226077"/>
                    <a:pt x="126494" y="219831"/>
                  </a:cubicBezTo>
                  <a:cubicBezTo>
                    <a:pt x="122291" y="213586"/>
                    <a:pt x="104865" y="217528"/>
                    <a:pt x="95742" y="218654"/>
                  </a:cubicBezTo>
                  <a:cubicBezTo>
                    <a:pt x="86619" y="219780"/>
                    <a:pt x="94153" y="208415"/>
                    <a:pt x="95742" y="202272"/>
                  </a:cubicBezTo>
                  <a:cubicBezTo>
                    <a:pt x="90555" y="201504"/>
                    <a:pt x="85650" y="199425"/>
                    <a:pt x="81494" y="196231"/>
                  </a:cubicBezTo>
                  <a:cubicBezTo>
                    <a:pt x="76029" y="197382"/>
                    <a:pt x="70820" y="199516"/>
                    <a:pt x="66118" y="202528"/>
                  </a:cubicBezTo>
                  <a:cubicBezTo>
                    <a:pt x="48692" y="213330"/>
                    <a:pt x="55048" y="209388"/>
                    <a:pt x="52946" y="217886"/>
                  </a:cubicBezTo>
                  <a:cubicBezTo>
                    <a:pt x="50845" y="226385"/>
                    <a:pt x="43413" y="212767"/>
                    <a:pt x="32445" y="220190"/>
                  </a:cubicBezTo>
                  <a:cubicBezTo>
                    <a:pt x="21477" y="227613"/>
                    <a:pt x="3436" y="232681"/>
                    <a:pt x="259" y="240053"/>
                  </a:cubicBezTo>
                  <a:cubicBezTo>
                    <a:pt x="-2919" y="247426"/>
                    <a:pt x="24040" y="252596"/>
                    <a:pt x="34547" y="254849"/>
                  </a:cubicBezTo>
                  <a:cubicBezTo>
                    <a:pt x="45053" y="257102"/>
                    <a:pt x="21887" y="264525"/>
                    <a:pt x="30344" y="267341"/>
                  </a:cubicBezTo>
                  <a:cubicBezTo>
                    <a:pt x="38801" y="270156"/>
                    <a:pt x="35110" y="278757"/>
                    <a:pt x="48282" y="286129"/>
                  </a:cubicBezTo>
                  <a:cubicBezTo>
                    <a:pt x="51304" y="287670"/>
                    <a:pt x="54591" y="288626"/>
                    <a:pt x="57969" y="288945"/>
                  </a:cubicBezTo>
                  <a:lnTo>
                    <a:pt x="62172" y="288228"/>
                  </a:lnTo>
                  <a:cubicBezTo>
                    <a:pt x="66136" y="285948"/>
                    <a:pt x="70616" y="284714"/>
                    <a:pt x="75190" y="284644"/>
                  </a:cubicBezTo>
                  <a:lnTo>
                    <a:pt x="83852" y="284644"/>
                  </a:lnTo>
                  <a:cubicBezTo>
                    <a:pt x="87226" y="284656"/>
                    <a:pt x="90567" y="285316"/>
                    <a:pt x="93692" y="286590"/>
                  </a:cubicBezTo>
                  <a:cubicBezTo>
                    <a:pt x="95392" y="286351"/>
                    <a:pt x="97102" y="286198"/>
                    <a:pt x="98817" y="286129"/>
                  </a:cubicBezTo>
                  <a:cubicBezTo>
                    <a:pt x="102273" y="286524"/>
                    <a:pt x="105599" y="287678"/>
                    <a:pt x="108555" y="289508"/>
                  </a:cubicBezTo>
                  <a:cubicBezTo>
                    <a:pt x="110323" y="289989"/>
                    <a:pt x="112039" y="290641"/>
                    <a:pt x="113681" y="291453"/>
                  </a:cubicBezTo>
                  <a:cubicBezTo>
                    <a:pt x="116257" y="292098"/>
                    <a:pt x="118968" y="291128"/>
                    <a:pt x="120549" y="288996"/>
                  </a:cubicBezTo>
                  <a:cubicBezTo>
                    <a:pt x="126853" y="281573"/>
                    <a:pt x="150583" y="261146"/>
                    <a:pt x="162730" y="273074"/>
                  </a:cubicBezTo>
                  <a:cubicBezTo>
                    <a:pt x="174876" y="285003"/>
                    <a:pt x="149558" y="283313"/>
                    <a:pt x="155862" y="290685"/>
                  </a:cubicBezTo>
                  <a:cubicBezTo>
                    <a:pt x="162166" y="298058"/>
                    <a:pt x="170110" y="315720"/>
                    <a:pt x="158527" y="324832"/>
                  </a:cubicBezTo>
                  <a:cubicBezTo>
                    <a:pt x="146944" y="333945"/>
                    <a:pt x="135822" y="327648"/>
                    <a:pt x="129518" y="327085"/>
                  </a:cubicBezTo>
                  <a:cubicBezTo>
                    <a:pt x="128639" y="326947"/>
                    <a:pt x="127746" y="327231"/>
                    <a:pt x="127109" y="327853"/>
                  </a:cubicBezTo>
                  <a:cubicBezTo>
                    <a:pt x="126547" y="330092"/>
                    <a:pt x="125685" y="332244"/>
                    <a:pt x="124546" y="334252"/>
                  </a:cubicBezTo>
                  <a:cubicBezTo>
                    <a:pt x="123519" y="339573"/>
                    <a:pt x="120827" y="344431"/>
                    <a:pt x="116858" y="348126"/>
                  </a:cubicBezTo>
                  <a:cubicBezTo>
                    <a:pt x="111733" y="352683"/>
                    <a:pt x="106608" y="349764"/>
                    <a:pt x="101790" y="346027"/>
                  </a:cubicBezTo>
                  <a:cubicBezTo>
                    <a:pt x="95866" y="345895"/>
                    <a:pt x="90196" y="343600"/>
                    <a:pt x="85851" y="339577"/>
                  </a:cubicBezTo>
                  <a:cubicBezTo>
                    <a:pt x="84672" y="339577"/>
                    <a:pt x="83544" y="339833"/>
                    <a:pt x="82365" y="339884"/>
                  </a:cubicBezTo>
                  <a:cubicBezTo>
                    <a:pt x="81737" y="340221"/>
                    <a:pt x="81152" y="340634"/>
                    <a:pt x="80623" y="341112"/>
                  </a:cubicBezTo>
                  <a:cubicBezTo>
                    <a:pt x="83841" y="345347"/>
                    <a:pt x="85635" y="350490"/>
                    <a:pt x="85748" y="355805"/>
                  </a:cubicBezTo>
                  <a:lnTo>
                    <a:pt x="85748" y="359133"/>
                  </a:lnTo>
                  <a:cubicBezTo>
                    <a:pt x="85585" y="365771"/>
                    <a:pt x="82847" y="372085"/>
                    <a:pt x="78111" y="376744"/>
                  </a:cubicBezTo>
                  <a:cubicBezTo>
                    <a:pt x="74432" y="380372"/>
                    <a:pt x="69694" y="382738"/>
                    <a:pt x="64581" y="383502"/>
                  </a:cubicBezTo>
                  <a:cubicBezTo>
                    <a:pt x="65078" y="386916"/>
                    <a:pt x="64904" y="390394"/>
                    <a:pt x="64068" y="393741"/>
                  </a:cubicBezTo>
                  <a:cubicBezTo>
                    <a:pt x="62159" y="400059"/>
                    <a:pt x="57881" y="405396"/>
                    <a:pt x="52126" y="408639"/>
                  </a:cubicBezTo>
                  <a:cubicBezTo>
                    <a:pt x="50076" y="409611"/>
                    <a:pt x="48129" y="410789"/>
                    <a:pt x="46130" y="411915"/>
                  </a:cubicBezTo>
                  <a:cubicBezTo>
                    <a:pt x="54945" y="423383"/>
                    <a:pt x="54433" y="414526"/>
                    <a:pt x="63709" y="421540"/>
                  </a:cubicBezTo>
                  <a:cubicBezTo>
                    <a:pt x="74267" y="429526"/>
                    <a:pt x="52126" y="443707"/>
                    <a:pt x="62684" y="446011"/>
                  </a:cubicBezTo>
                  <a:cubicBezTo>
                    <a:pt x="69245" y="447393"/>
                    <a:pt x="76164" y="455841"/>
                    <a:pt x="82263" y="463776"/>
                  </a:cubicBezTo>
                  <a:cubicBezTo>
                    <a:pt x="85521" y="462470"/>
                    <a:pt x="89003" y="461810"/>
                    <a:pt x="92513" y="461830"/>
                  </a:cubicBezTo>
                  <a:cubicBezTo>
                    <a:pt x="101078" y="461423"/>
                    <a:pt x="109195" y="465672"/>
                    <a:pt x="113732" y="472940"/>
                  </a:cubicBezTo>
                  <a:cubicBezTo>
                    <a:pt x="115757" y="472189"/>
                    <a:pt x="117881" y="471741"/>
                    <a:pt x="120036" y="471609"/>
                  </a:cubicBezTo>
                  <a:cubicBezTo>
                    <a:pt x="131107" y="471045"/>
                    <a:pt x="125828" y="454510"/>
                    <a:pt x="132132" y="460806"/>
                  </a:cubicBezTo>
                  <a:cubicBezTo>
                    <a:pt x="138436" y="467103"/>
                    <a:pt x="147508" y="485227"/>
                    <a:pt x="141665" y="489783"/>
                  </a:cubicBezTo>
                  <a:cubicBezTo>
                    <a:pt x="135822" y="494339"/>
                    <a:pt x="139973" y="506728"/>
                    <a:pt x="139615" y="513947"/>
                  </a:cubicBezTo>
                  <a:cubicBezTo>
                    <a:pt x="141184" y="513610"/>
                    <a:pt x="142778" y="513405"/>
                    <a:pt x="144381" y="513333"/>
                  </a:cubicBezTo>
                  <a:cubicBezTo>
                    <a:pt x="145422" y="513256"/>
                    <a:pt x="146467" y="513256"/>
                    <a:pt x="147508" y="513333"/>
                  </a:cubicBezTo>
                  <a:cubicBezTo>
                    <a:pt x="148459" y="512818"/>
                    <a:pt x="149383" y="512255"/>
                    <a:pt x="150275" y="511643"/>
                  </a:cubicBezTo>
                  <a:cubicBezTo>
                    <a:pt x="152819" y="509943"/>
                    <a:pt x="155706" y="508824"/>
                    <a:pt x="158732" y="508367"/>
                  </a:cubicBezTo>
                  <a:cubicBezTo>
                    <a:pt x="160509" y="507558"/>
                    <a:pt x="162222" y="506617"/>
                    <a:pt x="163857" y="505551"/>
                  </a:cubicBezTo>
                  <a:cubicBezTo>
                    <a:pt x="172837" y="497466"/>
                    <a:pt x="186091" y="496296"/>
                    <a:pt x="196351" y="502684"/>
                  </a:cubicBezTo>
                  <a:lnTo>
                    <a:pt x="197633" y="502377"/>
                  </a:lnTo>
                  <a:cubicBezTo>
                    <a:pt x="206064" y="490741"/>
                    <a:pt x="222341" y="488136"/>
                    <a:pt x="233990" y="496557"/>
                  </a:cubicBezTo>
                  <a:cubicBezTo>
                    <a:pt x="234996" y="497285"/>
                    <a:pt x="235949" y="498083"/>
                    <a:pt x="236841" y="498947"/>
                  </a:cubicBezTo>
                  <a:cubicBezTo>
                    <a:pt x="240364" y="502405"/>
                    <a:pt x="242834" y="506789"/>
                    <a:pt x="243965" y="511592"/>
                  </a:cubicBezTo>
                  <a:cubicBezTo>
                    <a:pt x="245400" y="511029"/>
                    <a:pt x="246886" y="510363"/>
                    <a:pt x="248527" y="509595"/>
                  </a:cubicBezTo>
                  <a:cubicBezTo>
                    <a:pt x="264876" y="501609"/>
                    <a:pt x="257496" y="510159"/>
                    <a:pt x="249039" y="521524"/>
                  </a:cubicBezTo>
                  <a:cubicBezTo>
                    <a:pt x="237405" y="537241"/>
                    <a:pt x="249039" y="560227"/>
                    <a:pt x="240582" y="562480"/>
                  </a:cubicBezTo>
                  <a:cubicBezTo>
                    <a:pt x="232126" y="564732"/>
                    <a:pt x="225207" y="588077"/>
                    <a:pt x="211573" y="589767"/>
                  </a:cubicBezTo>
                  <a:cubicBezTo>
                    <a:pt x="197940" y="591456"/>
                    <a:pt x="174671" y="619357"/>
                    <a:pt x="171494" y="623914"/>
                  </a:cubicBezTo>
                  <a:cubicBezTo>
                    <a:pt x="168316" y="628470"/>
                    <a:pt x="138795" y="614801"/>
                    <a:pt x="134592" y="627907"/>
                  </a:cubicBezTo>
                  <a:cubicBezTo>
                    <a:pt x="130389" y="641013"/>
                    <a:pt x="112502" y="650740"/>
                    <a:pt x="117166" y="655757"/>
                  </a:cubicBezTo>
                  <a:cubicBezTo>
                    <a:pt x="120344" y="659187"/>
                    <a:pt x="144586" y="646081"/>
                    <a:pt x="145662" y="639272"/>
                  </a:cubicBezTo>
                  <a:cubicBezTo>
                    <a:pt x="146739" y="632463"/>
                    <a:pt x="149865" y="633590"/>
                    <a:pt x="154068" y="638709"/>
                  </a:cubicBezTo>
                  <a:cubicBezTo>
                    <a:pt x="158271" y="643829"/>
                    <a:pt x="168880" y="636457"/>
                    <a:pt x="173595" y="631900"/>
                  </a:cubicBezTo>
                  <a:cubicBezTo>
                    <a:pt x="178310" y="627344"/>
                    <a:pt x="186255" y="629033"/>
                    <a:pt x="191021" y="629596"/>
                  </a:cubicBezTo>
                  <a:cubicBezTo>
                    <a:pt x="195788" y="630160"/>
                    <a:pt x="197889" y="623351"/>
                    <a:pt x="212137" y="620484"/>
                  </a:cubicBezTo>
                  <a:cubicBezTo>
                    <a:pt x="226385" y="617617"/>
                    <a:pt x="223208" y="613112"/>
                    <a:pt x="226334" y="605125"/>
                  </a:cubicBezTo>
                  <a:cubicBezTo>
                    <a:pt x="229461" y="597139"/>
                    <a:pt x="263287" y="580142"/>
                    <a:pt x="269591" y="578401"/>
                  </a:cubicBezTo>
                  <a:cubicBezTo>
                    <a:pt x="275896" y="576661"/>
                    <a:pt x="272257" y="565347"/>
                    <a:pt x="279124" y="564732"/>
                  </a:cubicBezTo>
                  <a:cubicBezTo>
                    <a:pt x="285992" y="564118"/>
                    <a:pt x="296499" y="555108"/>
                    <a:pt x="305468" y="547121"/>
                  </a:cubicBezTo>
                  <a:cubicBezTo>
                    <a:pt x="314438" y="539135"/>
                    <a:pt x="316539" y="542565"/>
                    <a:pt x="323407" y="539749"/>
                  </a:cubicBezTo>
                  <a:cubicBezTo>
                    <a:pt x="330275" y="536933"/>
                    <a:pt x="324996" y="522087"/>
                    <a:pt x="331863" y="520961"/>
                  </a:cubicBezTo>
                  <a:cubicBezTo>
                    <a:pt x="338426" y="520253"/>
                    <a:pt x="343609" y="515075"/>
                    <a:pt x="344318" y="508520"/>
                  </a:cubicBezTo>
                  <a:cubicBezTo>
                    <a:pt x="344318" y="502274"/>
                    <a:pt x="326943" y="502274"/>
                    <a:pt x="325354" y="498281"/>
                  </a:cubicBezTo>
                  <a:cubicBezTo>
                    <a:pt x="323765" y="494288"/>
                    <a:pt x="339039" y="479493"/>
                    <a:pt x="344882" y="480056"/>
                  </a:cubicBezTo>
                  <a:cubicBezTo>
                    <a:pt x="353181" y="479450"/>
                    <a:pt x="359842" y="472969"/>
                    <a:pt x="360667" y="464697"/>
                  </a:cubicBezTo>
                  <a:cubicBezTo>
                    <a:pt x="361231" y="455636"/>
                    <a:pt x="369637" y="453895"/>
                    <a:pt x="376505" y="445960"/>
                  </a:cubicBezTo>
                  <a:cubicBezTo>
                    <a:pt x="383372" y="438025"/>
                    <a:pt x="381630" y="431165"/>
                    <a:pt x="388651" y="430601"/>
                  </a:cubicBezTo>
                  <a:cubicBezTo>
                    <a:pt x="395673" y="430038"/>
                    <a:pt x="401823" y="419799"/>
                    <a:pt x="409152" y="415243"/>
                  </a:cubicBezTo>
                  <a:cubicBezTo>
                    <a:pt x="416482" y="410687"/>
                    <a:pt x="409152" y="420926"/>
                    <a:pt x="423401" y="421489"/>
                  </a:cubicBezTo>
                  <a:cubicBezTo>
                    <a:pt x="437649" y="422052"/>
                    <a:pt x="434471" y="436284"/>
                    <a:pt x="423913" y="431165"/>
                  </a:cubicBezTo>
                  <a:cubicBezTo>
                    <a:pt x="413355" y="426045"/>
                    <a:pt x="408537" y="426608"/>
                    <a:pt x="399158" y="436284"/>
                  </a:cubicBezTo>
                  <a:cubicBezTo>
                    <a:pt x="389779" y="445960"/>
                    <a:pt x="397006" y="448776"/>
                    <a:pt x="389625" y="459578"/>
                  </a:cubicBezTo>
                  <a:cubicBezTo>
                    <a:pt x="382245" y="470380"/>
                    <a:pt x="381732" y="477240"/>
                    <a:pt x="391214" y="478366"/>
                  </a:cubicBezTo>
                  <a:cubicBezTo>
                    <a:pt x="400696" y="479493"/>
                    <a:pt x="391778" y="486865"/>
                    <a:pt x="382809" y="489732"/>
                  </a:cubicBezTo>
                  <a:cubicBezTo>
                    <a:pt x="373839" y="492599"/>
                    <a:pt x="380195" y="498281"/>
                    <a:pt x="392342" y="498281"/>
                  </a:cubicBezTo>
                  <a:cubicBezTo>
                    <a:pt x="404488" y="498281"/>
                    <a:pt x="422376" y="479493"/>
                    <a:pt x="439289" y="470380"/>
                  </a:cubicBezTo>
                  <a:cubicBezTo>
                    <a:pt x="456202" y="461267"/>
                    <a:pt x="468811" y="470380"/>
                    <a:pt x="473577" y="468691"/>
                  </a:cubicBezTo>
                  <a:cubicBezTo>
                    <a:pt x="478344" y="467001"/>
                    <a:pt x="468452" y="458452"/>
                    <a:pt x="474090" y="455636"/>
                  </a:cubicBezTo>
                  <a:cubicBezTo>
                    <a:pt x="479727" y="452820"/>
                    <a:pt x="467222" y="451079"/>
                    <a:pt x="463532" y="440277"/>
                  </a:cubicBezTo>
                  <a:cubicBezTo>
                    <a:pt x="459841" y="429475"/>
                    <a:pt x="469323" y="436284"/>
                    <a:pt x="471476" y="427734"/>
                  </a:cubicBezTo>
                  <a:cubicBezTo>
                    <a:pt x="473628" y="419185"/>
                    <a:pt x="479369" y="422615"/>
                    <a:pt x="484648" y="426608"/>
                  </a:cubicBezTo>
                  <a:cubicBezTo>
                    <a:pt x="489927" y="430601"/>
                    <a:pt x="497307" y="422615"/>
                    <a:pt x="502022" y="433417"/>
                  </a:cubicBezTo>
                  <a:cubicBezTo>
                    <a:pt x="506738" y="444219"/>
                    <a:pt x="512273" y="430601"/>
                    <a:pt x="520525" y="437973"/>
                  </a:cubicBezTo>
                  <a:cubicBezTo>
                    <a:pt x="528776" y="445346"/>
                    <a:pt x="518936" y="444219"/>
                    <a:pt x="509966" y="446523"/>
                  </a:cubicBezTo>
                  <a:cubicBezTo>
                    <a:pt x="500997" y="448827"/>
                    <a:pt x="505713" y="461882"/>
                    <a:pt x="512580" y="455636"/>
                  </a:cubicBezTo>
                  <a:cubicBezTo>
                    <a:pt x="519448" y="449390"/>
                    <a:pt x="525240" y="445397"/>
                    <a:pt x="531595" y="451643"/>
                  </a:cubicBezTo>
                  <a:cubicBezTo>
                    <a:pt x="537950" y="457888"/>
                    <a:pt x="540564" y="455021"/>
                    <a:pt x="545843" y="449339"/>
                  </a:cubicBezTo>
                  <a:cubicBezTo>
                    <a:pt x="551122" y="443656"/>
                    <a:pt x="550969" y="449646"/>
                    <a:pt x="550969" y="454151"/>
                  </a:cubicBezTo>
                  <a:cubicBezTo>
                    <a:pt x="552398" y="451140"/>
                    <a:pt x="554320" y="448389"/>
                    <a:pt x="556658" y="446011"/>
                  </a:cubicBezTo>
                  <a:cubicBezTo>
                    <a:pt x="561615" y="441322"/>
                    <a:pt x="568179" y="438703"/>
                    <a:pt x="575006" y="438690"/>
                  </a:cubicBezTo>
                  <a:cubicBezTo>
                    <a:pt x="581828" y="438652"/>
                    <a:pt x="588394" y="441279"/>
                    <a:pt x="593303" y="446011"/>
                  </a:cubicBezTo>
                  <a:cubicBezTo>
                    <a:pt x="596840" y="450260"/>
                    <a:pt x="600171" y="454663"/>
                    <a:pt x="603554" y="459015"/>
                  </a:cubicBezTo>
                  <a:lnTo>
                    <a:pt x="604323" y="459834"/>
                  </a:lnTo>
                  <a:cubicBezTo>
                    <a:pt x="608350" y="457296"/>
                    <a:pt x="613042" y="456013"/>
                    <a:pt x="617802" y="456148"/>
                  </a:cubicBezTo>
                  <a:cubicBezTo>
                    <a:pt x="620834" y="456270"/>
                    <a:pt x="623843" y="456734"/>
                    <a:pt x="626771" y="457530"/>
                  </a:cubicBezTo>
                  <a:cubicBezTo>
                    <a:pt x="630517" y="458480"/>
                    <a:pt x="634014" y="460226"/>
                    <a:pt x="637022" y="462649"/>
                  </a:cubicBezTo>
                  <a:cubicBezTo>
                    <a:pt x="640420" y="465096"/>
                    <a:pt x="643354" y="468131"/>
                    <a:pt x="645684" y="471609"/>
                  </a:cubicBezTo>
                  <a:cubicBezTo>
                    <a:pt x="647698" y="472980"/>
                    <a:pt x="649436" y="474716"/>
                    <a:pt x="650809" y="476728"/>
                  </a:cubicBezTo>
                  <a:lnTo>
                    <a:pt x="651116" y="477086"/>
                  </a:lnTo>
                  <a:cubicBezTo>
                    <a:pt x="667210" y="480158"/>
                    <a:pt x="671617" y="459475"/>
                    <a:pt x="679818" y="466847"/>
                  </a:cubicBezTo>
                  <a:cubicBezTo>
                    <a:pt x="688018" y="474220"/>
                    <a:pt x="679818" y="477086"/>
                    <a:pt x="675051" y="482769"/>
                  </a:cubicBezTo>
                  <a:cubicBezTo>
                    <a:pt x="670285" y="488452"/>
                    <a:pt x="678383" y="488810"/>
                    <a:pt x="684533" y="491011"/>
                  </a:cubicBezTo>
                  <a:cubicBezTo>
                    <a:pt x="688456" y="491398"/>
                    <a:pt x="692276" y="492491"/>
                    <a:pt x="695809" y="494237"/>
                  </a:cubicBezTo>
                  <a:cubicBezTo>
                    <a:pt x="699380" y="496036"/>
                    <a:pt x="702807" y="498107"/>
                    <a:pt x="706059" y="500431"/>
                  </a:cubicBezTo>
                  <a:cubicBezTo>
                    <a:pt x="707828" y="501351"/>
                    <a:pt x="709540" y="502377"/>
                    <a:pt x="711185" y="503503"/>
                  </a:cubicBezTo>
                  <a:cubicBezTo>
                    <a:pt x="717608" y="503738"/>
                    <a:pt x="723735" y="506263"/>
                    <a:pt x="728457" y="510619"/>
                  </a:cubicBezTo>
                  <a:cubicBezTo>
                    <a:pt x="732418" y="514531"/>
                    <a:pt x="736052" y="518760"/>
                    <a:pt x="739322" y="523264"/>
                  </a:cubicBezTo>
                  <a:cubicBezTo>
                    <a:pt x="741193" y="525921"/>
                    <a:pt x="742806" y="528750"/>
                    <a:pt x="744140" y="531712"/>
                  </a:cubicBezTo>
                  <a:cubicBezTo>
                    <a:pt x="758491" y="538111"/>
                    <a:pt x="743679" y="508674"/>
                    <a:pt x="756441" y="518554"/>
                  </a:cubicBezTo>
                  <a:cubicBezTo>
                    <a:pt x="769203" y="528435"/>
                    <a:pt x="764897" y="519169"/>
                    <a:pt x="775404" y="529357"/>
                  </a:cubicBezTo>
                  <a:cubicBezTo>
                    <a:pt x="785911" y="539544"/>
                    <a:pt x="782272" y="524851"/>
                    <a:pt x="777506" y="507752"/>
                  </a:cubicBezTo>
                  <a:cubicBezTo>
                    <a:pt x="772739" y="490653"/>
                    <a:pt x="782272" y="502070"/>
                    <a:pt x="787039" y="510056"/>
                  </a:cubicBezTo>
                  <a:cubicBezTo>
                    <a:pt x="791805" y="518042"/>
                    <a:pt x="791754" y="533350"/>
                    <a:pt x="788627" y="543589"/>
                  </a:cubicBezTo>
                  <a:cubicBezTo>
                    <a:pt x="785501" y="553828"/>
                    <a:pt x="769613" y="545329"/>
                    <a:pt x="771201" y="539647"/>
                  </a:cubicBezTo>
                  <a:cubicBezTo>
                    <a:pt x="772790" y="533964"/>
                    <a:pt x="755364" y="536217"/>
                    <a:pt x="754852" y="544152"/>
                  </a:cubicBezTo>
                  <a:cubicBezTo>
                    <a:pt x="754339" y="552087"/>
                    <a:pt x="765922" y="567497"/>
                    <a:pt x="774379" y="569186"/>
                  </a:cubicBezTo>
                  <a:cubicBezTo>
                    <a:pt x="782836" y="570876"/>
                    <a:pt x="776480" y="585159"/>
                    <a:pt x="781759" y="586849"/>
                  </a:cubicBezTo>
                  <a:cubicBezTo>
                    <a:pt x="788986" y="589204"/>
                    <a:pt x="788627" y="603897"/>
                    <a:pt x="792830" y="601644"/>
                  </a:cubicBezTo>
                  <a:cubicBezTo>
                    <a:pt x="797033" y="599391"/>
                    <a:pt x="795444" y="581729"/>
                    <a:pt x="790729" y="573794"/>
                  </a:cubicBezTo>
                  <a:cubicBezTo>
                    <a:pt x="786013" y="565859"/>
                    <a:pt x="788064" y="554391"/>
                    <a:pt x="794419" y="556695"/>
                  </a:cubicBezTo>
                  <a:cubicBezTo>
                    <a:pt x="800774" y="558998"/>
                    <a:pt x="794419" y="570927"/>
                    <a:pt x="797597" y="574869"/>
                  </a:cubicBezTo>
                  <a:cubicBezTo>
                    <a:pt x="800774" y="578811"/>
                    <a:pt x="804413" y="570927"/>
                    <a:pt x="811794" y="566371"/>
                  </a:cubicBezTo>
                  <a:cubicBezTo>
                    <a:pt x="819174" y="561814"/>
                    <a:pt x="808667" y="548708"/>
                    <a:pt x="811281" y="541899"/>
                  </a:cubicBezTo>
                  <a:cubicBezTo>
                    <a:pt x="813895" y="535090"/>
                    <a:pt x="822352" y="547582"/>
                    <a:pt x="825529" y="559510"/>
                  </a:cubicBezTo>
                  <a:cubicBezTo>
                    <a:pt x="828707" y="571439"/>
                    <a:pt x="817636" y="570927"/>
                    <a:pt x="817636" y="577173"/>
                  </a:cubicBezTo>
                  <a:cubicBezTo>
                    <a:pt x="817636" y="583419"/>
                    <a:pt x="807386" y="580603"/>
                    <a:pt x="804413" y="583982"/>
                  </a:cubicBezTo>
                  <a:cubicBezTo>
                    <a:pt x="801441" y="587361"/>
                    <a:pt x="802824" y="610142"/>
                    <a:pt x="807078" y="610705"/>
                  </a:cubicBezTo>
                  <a:cubicBezTo>
                    <a:pt x="811332" y="611269"/>
                    <a:pt x="813946" y="591968"/>
                    <a:pt x="816560" y="601644"/>
                  </a:cubicBezTo>
                  <a:cubicBezTo>
                    <a:pt x="819174" y="611320"/>
                    <a:pt x="829219" y="589101"/>
                    <a:pt x="831936" y="598214"/>
                  </a:cubicBezTo>
                  <a:cubicBezTo>
                    <a:pt x="834652" y="607327"/>
                    <a:pt x="847312" y="617566"/>
                    <a:pt x="851976" y="615262"/>
                  </a:cubicBezTo>
                  <a:cubicBezTo>
                    <a:pt x="856640" y="612958"/>
                    <a:pt x="849823" y="603333"/>
                    <a:pt x="842443" y="602770"/>
                  </a:cubicBezTo>
                  <a:cubicBezTo>
                    <a:pt x="835062" y="602207"/>
                    <a:pt x="836139" y="589101"/>
                    <a:pt x="843006" y="588538"/>
                  </a:cubicBezTo>
                  <a:cubicBezTo>
                    <a:pt x="849874" y="587975"/>
                    <a:pt x="861970" y="607327"/>
                    <a:pt x="861457" y="614136"/>
                  </a:cubicBezTo>
                  <a:cubicBezTo>
                    <a:pt x="860945" y="620944"/>
                    <a:pt x="855102" y="620381"/>
                    <a:pt x="849310" y="627242"/>
                  </a:cubicBezTo>
                  <a:cubicBezTo>
                    <a:pt x="843519" y="634102"/>
                    <a:pt x="835626" y="615825"/>
                    <a:pt x="828809" y="616439"/>
                  </a:cubicBezTo>
                  <a:cubicBezTo>
                    <a:pt x="821993" y="617054"/>
                    <a:pt x="828809" y="628368"/>
                    <a:pt x="831987" y="636303"/>
                  </a:cubicBezTo>
                  <a:cubicBezTo>
                    <a:pt x="835165" y="644238"/>
                    <a:pt x="823530" y="655092"/>
                    <a:pt x="832500" y="661337"/>
                  </a:cubicBezTo>
                  <a:cubicBezTo>
                    <a:pt x="841469" y="667583"/>
                    <a:pt x="838804" y="657344"/>
                    <a:pt x="840393" y="652839"/>
                  </a:cubicBezTo>
                  <a:cubicBezTo>
                    <a:pt x="841981" y="648334"/>
                    <a:pt x="848849" y="653965"/>
                    <a:pt x="853564" y="657959"/>
                  </a:cubicBezTo>
                  <a:cubicBezTo>
                    <a:pt x="858280" y="661952"/>
                    <a:pt x="858690" y="648846"/>
                    <a:pt x="858690" y="643726"/>
                  </a:cubicBezTo>
                  <a:cubicBezTo>
                    <a:pt x="858690" y="638607"/>
                    <a:pt x="866634" y="641423"/>
                    <a:pt x="870837" y="648283"/>
                  </a:cubicBezTo>
                  <a:cubicBezTo>
                    <a:pt x="875039" y="655143"/>
                    <a:pt x="875603" y="640859"/>
                    <a:pt x="881907" y="641986"/>
                  </a:cubicBezTo>
                  <a:cubicBezTo>
                    <a:pt x="888211" y="643112"/>
                    <a:pt x="884009" y="653965"/>
                    <a:pt x="884009" y="660211"/>
                  </a:cubicBezTo>
                  <a:cubicBezTo>
                    <a:pt x="884009" y="666457"/>
                    <a:pt x="895079" y="655092"/>
                    <a:pt x="894259" y="661901"/>
                  </a:cubicBezTo>
                  <a:cubicBezTo>
                    <a:pt x="894132" y="662852"/>
                    <a:pt x="894132" y="663816"/>
                    <a:pt x="894259" y="664767"/>
                  </a:cubicBezTo>
                  <a:cubicBezTo>
                    <a:pt x="900102" y="660262"/>
                    <a:pt x="906150" y="655604"/>
                    <a:pt x="910455" y="652429"/>
                  </a:cubicBezTo>
                  <a:cubicBezTo>
                    <a:pt x="921372" y="644085"/>
                    <a:pt x="901537" y="638760"/>
                    <a:pt x="905176" y="628931"/>
                  </a:cubicBezTo>
                  <a:close/>
                </a:path>
              </a:pathLst>
            </a:custGeom>
            <a:grpFill/>
            <a:ln w="3841" cap="flat">
              <a:solidFill>
                <a:srgbClr val="FFFFFF"/>
              </a:solidFill>
              <a:prstDash val="solid"/>
              <a:miter/>
            </a:ln>
          </p:spPr>
          <p:txBody>
            <a:bodyPr rtlCol="0" anchor="ctr"/>
            <a:lstStyle/>
            <a:p>
              <a:endParaRPr lang="en-US" sz="1350"/>
            </a:p>
          </p:txBody>
        </p:sp>
        <p:sp>
          <p:nvSpPr>
            <p:cNvPr id="494" name="Freeform 493">
              <a:extLst>
                <a:ext uri="{FF2B5EF4-FFF2-40B4-BE49-F238E27FC236}">
                  <a16:creationId xmlns:a16="http://schemas.microsoft.com/office/drawing/2014/main" id="{A5FC75E9-C1F7-E146-BCD8-D10C0433B559}"/>
                </a:ext>
              </a:extLst>
            </p:cNvPr>
            <p:cNvSpPr/>
            <p:nvPr/>
          </p:nvSpPr>
          <p:spPr>
            <a:xfrm>
              <a:off x="4656422" y="3494740"/>
              <a:ext cx="281890" cy="230378"/>
            </a:xfrm>
            <a:custGeom>
              <a:avLst/>
              <a:gdLst>
                <a:gd name="connsiteX0" fmla="*/ 284094 w 281889"/>
                <a:gd name="connsiteY0" fmla="*/ 41877 h 230377"/>
                <a:gd name="connsiteX1" fmla="*/ 259646 w 281889"/>
                <a:gd name="connsiteY1" fmla="*/ 41110 h 230377"/>
                <a:gd name="connsiteX2" fmla="*/ 231406 w 281889"/>
                <a:gd name="connsiteY2" fmla="*/ 33738 h 230377"/>
                <a:gd name="connsiteX3" fmla="*/ 220284 w 281889"/>
                <a:gd name="connsiteY3" fmla="*/ 30973 h 230377"/>
                <a:gd name="connsiteX4" fmla="*/ 201474 w 281889"/>
                <a:gd name="connsiteY4" fmla="*/ 32816 h 230377"/>
                <a:gd name="connsiteX5" fmla="*/ 178359 w 281889"/>
                <a:gd name="connsiteY5" fmla="*/ 20836 h 230377"/>
                <a:gd name="connsiteX6" fmla="*/ 164829 w 281889"/>
                <a:gd name="connsiteY6" fmla="*/ 13567 h 230377"/>
                <a:gd name="connsiteX7" fmla="*/ 123827 w 281889"/>
                <a:gd name="connsiteY7" fmla="*/ 8754 h 230377"/>
                <a:gd name="connsiteX8" fmla="*/ 45410 w 281889"/>
                <a:gd name="connsiteY8" fmla="*/ 7986 h 230377"/>
                <a:gd name="connsiteX9" fmla="*/ 16606 w 281889"/>
                <a:gd name="connsiteY9" fmla="*/ 0 h 230377"/>
                <a:gd name="connsiteX10" fmla="*/ 0 w 281889"/>
                <a:gd name="connsiteY10" fmla="*/ 12901 h 230377"/>
                <a:gd name="connsiteX11" fmla="*/ 1025 w 281889"/>
                <a:gd name="connsiteY11" fmla="*/ 25546 h 230377"/>
                <a:gd name="connsiteX12" fmla="*/ 10404 w 281889"/>
                <a:gd name="connsiteY12" fmla="*/ 35785 h 230377"/>
                <a:gd name="connsiteX13" fmla="*/ 13070 w 281889"/>
                <a:gd name="connsiteY13" fmla="*/ 54983 h 230377"/>
                <a:gd name="connsiteX14" fmla="*/ 12506 w 281889"/>
                <a:gd name="connsiteY14" fmla="*/ 56622 h 230377"/>
                <a:gd name="connsiteX15" fmla="*/ 12967 w 281889"/>
                <a:gd name="connsiteY15" fmla="*/ 58209 h 230377"/>
                <a:gd name="connsiteX16" fmla="*/ 25370 w 281889"/>
                <a:gd name="connsiteY16" fmla="*/ 58772 h 230377"/>
                <a:gd name="connsiteX17" fmla="*/ 34749 w 281889"/>
                <a:gd name="connsiteY17" fmla="*/ 58772 h 230377"/>
                <a:gd name="connsiteX18" fmla="*/ 49305 w 281889"/>
                <a:gd name="connsiteY18" fmla="*/ 61536 h 230377"/>
                <a:gd name="connsiteX19" fmla="*/ 55302 w 281889"/>
                <a:gd name="connsiteY19" fmla="*/ 71775 h 230377"/>
                <a:gd name="connsiteX20" fmla="*/ 39926 w 281889"/>
                <a:gd name="connsiteY20" fmla="*/ 86520 h 230377"/>
                <a:gd name="connsiteX21" fmla="*/ 41668 w 281889"/>
                <a:gd name="connsiteY21" fmla="*/ 110530 h 230377"/>
                <a:gd name="connsiteX22" fmla="*/ 37363 w 281889"/>
                <a:gd name="connsiteY22" fmla="*/ 128039 h 230377"/>
                <a:gd name="connsiteX23" fmla="*/ 31367 w 281889"/>
                <a:gd name="connsiteY23" fmla="*/ 138278 h 230377"/>
                <a:gd name="connsiteX24" fmla="*/ 38235 w 281889"/>
                <a:gd name="connsiteY24" fmla="*/ 152152 h 230377"/>
                <a:gd name="connsiteX25" fmla="*/ 32238 w 281889"/>
                <a:gd name="connsiteY25" fmla="*/ 165974 h 230377"/>
                <a:gd name="connsiteX26" fmla="*/ 37363 w 281889"/>
                <a:gd name="connsiteY26" fmla="*/ 178875 h 230377"/>
                <a:gd name="connsiteX27" fmla="*/ 27984 w 281889"/>
                <a:gd name="connsiteY27" fmla="*/ 194592 h 230377"/>
                <a:gd name="connsiteX28" fmla="*/ 31418 w 281889"/>
                <a:gd name="connsiteY28" fmla="*/ 202937 h 230377"/>
                <a:gd name="connsiteX29" fmla="*/ 44077 w 281889"/>
                <a:gd name="connsiteY29" fmla="*/ 203910 h 230377"/>
                <a:gd name="connsiteX30" fmla="*/ 72881 w 281889"/>
                <a:gd name="connsiteY30" fmla="*/ 233500 h 230377"/>
                <a:gd name="connsiteX31" fmla="*/ 78519 w 281889"/>
                <a:gd name="connsiteY31" fmla="*/ 225156 h 230377"/>
                <a:gd name="connsiteX32" fmla="*/ 92255 w 281889"/>
                <a:gd name="connsiteY32" fmla="*/ 224388 h 230377"/>
                <a:gd name="connsiteX33" fmla="*/ 114037 w 281889"/>
                <a:gd name="connsiteY33" fmla="*/ 215326 h 230377"/>
                <a:gd name="connsiteX34" fmla="*/ 144276 w 281889"/>
                <a:gd name="connsiteY34" fmla="*/ 214149 h 230377"/>
                <a:gd name="connsiteX35" fmla="*/ 161497 w 281889"/>
                <a:gd name="connsiteY35" fmla="*/ 205087 h 230377"/>
                <a:gd name="connsiteX36" fmla="*/ 180153 w 281889"/>
                <a:gd name="connsiteY36" fmla="*/ 191418 h 230377"/>
                <a:gd name="connsiteX37" fmla="*/ 188969 w 281889"/>
                <a:gd name="connsiteY37" fmla="*/ 173193 h 230377"/>
                <a:gd name="connsiteX38" fmla="*/ 206548 w 281889"/>
                <a:gd name="connsiteY38" fmla="*/ 153483 h 230377"/>
                <a:gd name="connsiteX39" fmla="*/ 206856 w 281889"/>
                <a:gd name="connsiteY39" fmla="*/ 115957 h 230377"/>
                <a:gd name="connsiteX40" fmla="*/ 226588 w 281889"/>
                <a:gd name="connsiteY40" fmla="*/ 90922 h 230377"/>
                <a:gd name="connsiteX41" fmla="*/ 248371 w 281889"/>
                <a:gd name="connsiteY41" fmla="*/ 78431 h 230377"/>
                <a:gd name="connsiteX42" fmla="*/ 274407 w 281889"/>
                <a:gd name="connsiteY42" fmla="*/ 63635 h 230377"/>
                <a:gd name="connsiteX43" fmla="*/ 284094 w 281889"/>
                <a:gd name="connsiteY43" fmla="*/ 41877 h 23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1889" h="230377">
                  <a:moveTo>
                    <a:pt x="284094" y="41877"/>
                  </a:moveTo>
                  <a:cubicBezTo>
                    <a:pt x="275937" y="42321"/>
                    <a:pt x="267758" y="42064"/>
                    <a:pt x="259646" y="41110"/>
                  </a:cubicBezTo>
                  <a:cubicBezTo>
                    <a:pt x="251958" y="39267"/>
                    <a:pt x="235660" y="38345"/>
                    <a:pt x="231406" y="33738"/>
                  </a:cubicBezTo>
                  <a:cubicBezTo>
                    <a:pt x="227152" y="29130"/>
                    <a:pt x="220284" y="25444"/>
                    <a:pt x="220284" y="30973"/>
                  </a:cubicBezTo>
                  <a:cubicBezTo>
                    <a:pt x="220284" y="36502"/>
                    <a:pt x="208291" y="37424"/>
                    <a:pt x="201474" y="32816"/>
                  </a:cubicBezTo>
                  <a:cubicBezTo>
                    <a:pt x="194658" y="28208"/>
                    <a:pt x="183485" y="24522"/>
                    <a:pt x="178359" y="20836"/>
                  </a:cubicBezTo>
                  <a:cubicBezTo>
                    <a:pt x="175643" y="18891"/>
                    <a:pt x="170108" y="16382"/>
                    <a:pt x="164829" y="13567"/>
                  </a:cubicBezTo>
                  <a:cubicBezTo>
                    <a:pt x="157705" y="15051"/>
                    <a:pt x="137204" y="6962"/>
                    <a:pt x="123827" y="8754"/>
                  </a:cubicBezTo>
                  <a:cubicBezTo>
                    <a:pt x="109425" y="10648"/>
                    <a:pt x="63348" y="6450"/>
                    <a:pt x="45410" y="7986"/>
                  </a:cubicBezTo>
                  <a:cubicBezTo>
                    <a:pt x="27471" y="9522"/>
                    <a:pt x="26447" y="0"/>
                    <a:pt x="16606" y="0"/>
                  </a:cubicBezTo>
                  <a:cubicBezTo>
                    <a:pt x="7585" y="0"/>
                    <a:pt x="10353" y="10853"/>
                    <a:pt x="0" y="12901"/>
                  </a:cubicBezTo>
                  <a:cubicBezTo>
                    <a:pt x="1399" y="16964"/>
                    <a:pt x="1751" y="21312"/>
                    <a:pt x="1025" y="25546"/>
                  </a:cubicBezTo>
                  <a:cubicBezTo>
                    <a:pt x="4613" y="28507"/>
                    <a:pt x="7770" y="31953"/>
                    <a:pt x="10404" y="35785"/>
                  </a:cubicBezTo>
                  <a:cubicBezTo>
                    <a:pt x="13972" y="41520"/>
                    <a:pt x="14941" y="48496"/>
                    <a:pt x="13070" y="54983"/>
                  </a:cubicBezTo>
                  <a:cubicBezTo>
                    <a:pt x="13069" y="55547"/>
                    <a:pt x="12711" y="56058"/>
                    <a:pt x="12506" y="56622"/>
                  </a:cubicBezTo>
                  <a:cubicBezTo>
                    <a:pt x="12690" y="57141"/>
                    <a:pt x="12844" y="57671"/>
                    <a:pt x="12967" y="58209"/>
                  </a:cubicBezTo>
                  <a:cubicBezTo>
                    <a:pt x="17036" y="59125"/>
                    <a:pt x="21235" y="59315"/>
                    <a:pt x="25370" y="58772"/>
                  </a:cubicBezTo>
                  <a:cubicBezTo>
                    <a:pt x="30495" y="58772"/>
                    <a:pt x="28753" y="63379"/>
                    <a:pt x="34749" y="58772"/>
                  </a:cubicBezTo>
                  <a:cubicBezTo>
                    <a:pt x="40746" y="54164"/>
                    <a:pt x="49305" y="56007"/>
                    <a:pt x="49305" y="61536"/>
                  </a:cubicBezTo>
                  <a:cubicBezTo>
                    <a:pt x="49305" y="67066"/>
                    <a:pt x="62118" y="64301"/>
                    <a:pt x="55302" y="71775"/>
                  </a:cubicBezTo>
                  <a:cubicBezTo>
                    <a:pt x="48485" y="79250"/>
                    <a:pt x="39926" y="80991"/>
                    <a:pt x="39926" y="86520"/>
                  </a:cubicBezTo>
                  <a:cubicBezTo>
                    <a:pt x="39926" y="92049"/>
                    <a:pt x="47614" y="104028"/>
                    <a:pt x="41668" y="110530"/>
                  </a:cubicBezTo>
                  <a:cubicBezTo>
                    <a:pt x="35723" y="117032"/>
                    <a:pt x="43360" y="128039"/>
                    <a:pt x="37363" y="128039"/>
                  </a:cubicBezTo>
                  <a:cubicBezTo>
                    <a:pt x="31367" y="128039"/>
                    <a:pt x="24550" y="130803"/>
                    <a:pt x="31367" y="138278"/>
                  </a:cubicBezTo>
                  <a:cubicBezTo>
                    <a:pt x="38183" y="145752"/>
                    <a:pt x="43360" y="152152"/>
                    <a:pt x="38235" y="152152"/>
                  </a:cubicBezTo>
                  <a:cubicBezTo>
                    <a:pt x="33109" y="152152"/>
                    <a:pt x="29676" y="163210"/>
                    <a:pt x="32238" y="165974"/>
                  </a:cubicBezTo>
                  <a:cubicBezTo>
                    <a:pt x="34801" y="168739"/>
                    <a:pt x="46794" y="177032"/>
                    <a:pt x="37363" y="178875"/>
                  </a:cubicBezTo>
                  <a:cubicBezTo>
                    <a:pt x="27933" y="180718"/>
                    <a:pt x="27984" y="189114"/>
                    <a:pt x="27984" y="194592"/>
                  </a:cubicBezTo>
                  <a:cubicBezTo>
                    <a:pt x="28464" y="197603"/>
                    <a:pt x="29640" y="200460"/>
                    <a:pt x="31418" y="202937"/>
                  </a:cubicBezTo>
                  <a:cubicBezTo>
                    <a:pt x="35625" y="201811"/>
                    <a:pt x="40092" y="202154"/>
                    <a:pt x="44077" y="203910"/>
                  </a:cubicBezTo>
                  <a:cubicBezTo>
                    <a:pt x="53918" y="209029"/>
                    <a:pt x="59453" y="235292"/>
                    <a:pt x="72881" y="233500"/>
                  </a:cubicBezTo>
                  <a:cubicBezTo>
                    <a:pt x="78519" y="232733"/>
                    <a:pt x="75700" y="228381"/>
                    <a:pt x="78519" y="225156"/>
                  </a:cubicBezTo>
                  <a:cubicBezTo>
                    <a:pt x="81338" y="221930"/>
                    <a:pt x="86617" y="224388"/>
                    <a:pt x="92255" y="224388"/>
                  </a:cubicBezTo>
                  <a:cubicBezTo>
                    <a:pt x="97893" y="224388"/>
                    <a:pt x="100712" y="215685"/>
                    <a:pt x="114037" y="215326"/>
                  </a:cubicBezTo>
                  <a:cubicBezTo>
                    <a:pt x="127363" y="214968"/>
                    <a:pt x="135871" y="213790"/>
                    <a:pt x="144276" y="214149"/>
                  </a:cubicBezTo>
                  <a:cubicBezTo>
                    <a:pt x="152682" y="214507"/>
                    <a:pt x="159396" y="211487"/>
                    <a:pt x="161497" y="205087"/>
                  </a:cubicBezTo>
                  <a:cubicBezTo>
                    <a:pt x="164751" y="197470"/>
                    <a:pt x="171903" y="192231"/>
                    <a:pt x="180153" y="191418"/>
                  </a:cubicBezTo>
                  <a:cubicBezTo>
                    <a:pt x="189635" y="189882"/>
                    <a:pt x="188251" y="179285"/>
                    <a:pt x="188969" y="173193"/>
                  </a:cubicBezTo>
                  <a:cubicBezTo>
                    <a:pt x="189686" y="167100"/>
                    <a:pt x="205472" y="157834"/>
                    <a:pt x="206548" y="153483"/>
                  </a:cubicBezTo>
                  <a:cubicBezTo>
                    <a:pt x="207625" y="149131"/>
                    <a:pt x="197374" y="131520"/>
                    <a:pt x="206856" y="115957"/>
                  </a:cubicBezTo>
                  <a:cubicBezTo>
                    <a:pt x="216338" y="100393"/>
                    <a:pt x="226588" y="99677"/>
                    <a:pt x="226588" y="90922"/>
                  </a:cubicBezTo>
                  <a:cubicBezTo>
                    <a:pt x="226588" y="82168"/>
                    <a:pt x="236429" y="79967"/>
                    <a:pt x="248371" y="78431"/>
                  </a:cubicBezTo>
                  <a:cubicBezTo>
                    <a:pt x="260313" y="76895"/>
                    <a:pt x="264208" y="68192"/>
                    <a:pt x="274407" y="63635"/>
                  </a:cubicBezTo>
                  <a:cubicBezTo>
                    <a:pt x="282761" y="59642"/>
                    <a:pt x="285785" y="52680"/>
                    <a:pt x="284094" y="41877"/>
                  </a:cubicBezTo>
                  <a:close/>
                </a:path>
              </a:pathLst>
            </a:custGeom>
            <a:grpFill/>
            <a:ln w="3841" cap="flat">
              <a:solidFill>
                <a:srgbClr val="FFFFFF"/>
              </a:solidFill>
              <a:prstDash val="solid"/>
              <a:miter/>
            </a:ln>
          </p:spPr>
          <p:txBody>
            <a:bodyPr rtlCol="0" anchor="ctr"/>
            <a:lstStyle/>
            <a:p>
              <a:endParaRPr lang="en-US" sz="1350"/>
            </a:p>
          </p:txBody>
        </p:sp>
        <p:sp>
          <p:nvSpPr>
            <p:cNvPr id="495" name="Freeform 494">
              <a:extLst>
                <a:ext uri="{FF2B5EF4-FFF2-40B4-BE49-F238E27FC236}">
                  <a16:creationId xmlns:a16="http://schemas.microsoft.com/office/drawing/2014/main" id="{38B4F253-AC5C-9647-87ED-79ACB56520CF}"/>
                </a:ext>
              </a:extLst>
            </p:cNvPr>
            <p:cNvSpPr/>
            <p:nvPr/>
          </p:nvSpPr>
          <p:spPr>
            <a:xfrm>
              <a:off x="4921084" y="3614696"/>
              <a:ext cx="20501" cy="15359"/>
            </a:xfrm>
            <a:custGeom>
              <a:avLst/>
              <a:gdLst>
                <a:gd name="connsiteX0" fmla="*/ 21482 w 20501"/>
                <a:gd name="connsiteY0" fmla="*/ 4807 h 15358"/>
                <a:gd name="connsiteX1" fmla="*/ 725 w 20501"/>
                <a:gd name="connsiteY1" fmla="*/ 12384 h 15358"/>
                <a:gd name="connsiteX2" fmla="*/ 21482 w 20501"/>
                <a:gd name="connsiteY2" fmla="*/ 4807 h 15358"/>
              </a:gdLst>
              <a:ahLst/>
              <a:cxnLst>
                <a:cxn ang="0">
                  <a:pos x="connsiteX0" y="connsiteY0"/>
                </a:cxn>
                <a:cxn ang="0">
                  <a:pos x="connsiteX1" y="connsiteY1"/>
                </a:cxn>
                <a:cxn ang="0">
                  <a:pos x="connsiteX2" y="connsiteY2"/>
                </a:cxn>
              </a:cxnLst>
              <a:rect l="l" t="t" r="r" b="b"/>
              <a:pathLst>
                <a:path w="20501" h="15358">
                  <a:moveTo>
                    <a:pt x="21482" y="4807"/>
                  </a:moveTo>
                  <a:cubicBezTo>
                    <a:pt x="19739" y="-8094"/>
                    <a:pt x="-4452" y="8646"/>
                    <a:pt x="725" y="12384"/>
                  </a:cubicBezTo>
                  <a:cubicBezTo>
                    <a:pt x="11283" y="19960"/>
                    <a:pt x="23224" y="17708"/>
                    <a:pt x="21482" y="4807"/>
                  </a:cubicBezTo>
                  <a:close/>
                </a:path>
              </a:pathLst>
            </a:custGeom>
            <a:grpFill/>
            <a:ln w="3841" cap="flat">
              <a:solidFill>
                <a:srgbClr val="FFFFFF"/>
              </a:solidFill>
              <a:prstDash val="solid"/>
              <a:miter/>
            </a:ln>
          </p:spPr>
          <p:txBody>
            <a:bodyPr rtlCol="0" anchor="ctr"/>
            <a:lstStyle/>
            <a:p>
              <a:endParaRPr lang="en-US" sz="1350"/>
            </a:p>
          </p:txBody>
        </p:sp>
        <p:sp>
          <p:nvSpPr>
            <p:cNvPr id="496" name="Freeform 495">
              <a:extLst>
                <a:ext uri="{FF2B5EF4-FFF2-40B4-BE49-F238E27FC236}">
                  <a16:creationId xmlns:a16="http://schemas.microsoft.com/office/drawing/2014/main" id="{A3D4E8C5-60DE-904B-87E2-323E46D21F6E}"/>
                </a:ext>
              </a:extLst>
            </p:cNvPr>
            <p:cNvSpPr/>
            <p:nvPr/>
          </p:nvSpPr>
          <p:spPr>
            <a:xfrm>
              <a:off x="5170201" y="3393639"/>
              <a:ext cx="76879" cy="46076"/>
            </a:xfrm>
            <a:custGeom>
              <a:avLst/>
              <a:gdLst>
                <a:gd name="connsiteX0" fmla="*/ 80 w 76879"/>
                <a:gd name="connsiteY0" fmla="*/ 41766 h 46075"/>
                <a:gd name="connsiteX1" fmla="*/ 15456 w 76879"/>
                <a:gd name="connsiteY1" fmla="*/ 39718 h 46075"/>
                <a:gd name="connsiteX2" fmla="*/ 19608 w 76879"/>
                <a:gd name="connsiteY2" fmla="*/ 47347 h 46075"/>
                <a:gd name="connsiteX3" fmla="*/ 36367 w 76879"/>
                <a:gd name="connsiteY3" fmla="*/ 43865 h 46075"/>
                <a:gd name="connsiteX4" fmla="*/ 51128 w 76879"/>
                <a:gd name="connsiteY4" fmla="*/ 44428 h 46075"/>
                <a:gd name="connsiteX5" fmla="*/ 59585 w 76879"/>
                <a:gd name="connsiteY5" fmla="*/ 33063 h 46075"/>
                <a:gd name="connsiteX6" fmla="*/ 65376 w 76879"/>
                <a:gd name="connsiteY6" fmla="*/ 20520 h 46075"/>
                <a:gd name="connsiteX7" fmla="*/ 80137 w 76879"/>
                <a:gd name="connsiteY7" fmla="*/ 9718 h 46075"/>
                <a:gd name="connsiteX8" fmla="*/ 74346 w 76879"/>
                <a:gd name="connsiteY8" fmla="*/ 42 h 46075"/>
                <a:gd name="connsiteX9" fmla="*/ 57996 w 76879"/>
                <a:gd name="connsiteY9" fmla="*/ 5725 h 46075"/>
                <a:gd name="connsiteX10" fmla="*/ 37495 w 76879"/>
                <a:gd name="connsiteY10" fmla="*/ 13711 h 46075"/>
                <a:gd name="connsiteX11" fmla="*/ 11100 w 76879"/>
                <a:gd name="connsiteY11" fmla="*/ 8592 h 46075"/>
                <a:gd name="connsiteX12" fmla="*/ 1567 w 76879"/>
                <a:gd name="connsiteY12" fmla="*/ 7773 h 46075"/>
                <a:gd name="connsiteX13" fmla="*/ 80 w 76879"/>
                <a:gd name="connsiteY13" fmla="*/ 41766 h 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879" h="46075">
                  <a:moveTo>
                    <a:pt x="80" y="41766"/>
                  </a:moveTo>
                  <a:cubicBezTo>
                    <a:pt x="4806" y="39302"/>
                    <a:pt x="10249" y="38577"/>
                    <a:pt x="15456" y="39718"/>
                  </a:cubicBezTo>
                  <a:cubicBezTo>
                    <a:pt x="18224" y="40896"/>
                    <a:pt x="19095" y="44019"/>
                    <a:pt x="19608" y="47347"/>
                  </a:cubicBezTo>
                  <a:cubicBezTo>
                    <a:pt x="25272" y="46594"/>
                    <a:pt x="30873" y="45431"/>
                    <a:pt x="36367" y="43865"/>
                  </a:cubicBezTo>
                  <a:cubicBezTo>
                    <a:pt x="40621" y="42125"/>
                    <a:pt x="50103" y="47858"/>
                    <a:pt x="51128" y="44428"/>
                  </a:cubicBezTo>
                  <a:cubicBezTo>
                    <a:pt x="52153" y="40998"/>
                    <a:pt x="55382" y="33063"/>
                    <a:pt x="59585" y="33063"/>
                  </a:cubicBezTo>
                  <a:cubicBezTo>
                    <a:pt x="63788" y="33063"/>
                    <a:pt x="61174" y="21083"/>
                    <a:pt x="65376" y="20520"/>
                  </a:cubicBezTo>
                  <a:cubicBezTo>
                    <a:pt x="69579" y="19957"/>
                    <a:pt x="80137" y="9718"/>
                    <a:pt x="80137" y="9718"/>
                  </a:cubicBezTo>
                  <a:cubicBezTo>
                    <a:pt x="80137" y="9718"/>
                    <a:pt x="75934" y="657"/>
                    <a:pt x="74346" y="42"/>
                  </a:cubicBezTo>
                  <a:cubicBezTo>
                    <a:pt x="72757" y="-572"/>
                    <a:pt x="67478" y="5725"/>
                    <a:pt x="57996" y="5725"/>
                  </a:cubicBezTo>
                  <a:cubicBezTo>
                    <a:pt x="48514" y="5725"/>
                    <a:pt x="41646" y="13711"/>
                    <a:pt x="37495" y="13711"/>
                  </a:cubicBezTo>
                  <a:cubicBezTo>
                    <a:pt x="33343" y="13711"/>
                    <a:pt x="20069" y="9155"/>
                    <a:pt x="11100" y="8592"/>
                  </a:cubicBezTo>
                  <a:cubicBezTo>
                    <a:pt x="7973" y="8592"/>
                    <a:pt x="4642" y="8131"/>
                    <a:pt x="1567" y="7773"/>
                  </a:cubicBezTo>
                  <a:cubicBezTo>
                    <a:pt x="287" y="19056"/>
                    <a:pt x="-210" y="30414"/>
                    <a:pt x="80" y="41766"/>
                  </a:cubicBezTo>
                  <a:close/>
                </a:path>
              </a:pathLst>
            </a:custGeom>
            <a:grpFill/>
            <a:ln w="3841" cap="flat">
              <a:solidFill>
                <a:srgbClr val="FFFFFF"/>
              </a:solidFill>
              <a:prstDash val="solid"/>
              <a:miter/>
            </a:ln>
          </p:spPr>
          <p:txBody>
            <a:bodyPr rtlCol="0" anchor="ctr"/>
            <a:lstStyle/>
            <a:p>
              <a:endParaRPr lang="en-US" sz="1350"/>
            </a:p>
          </p:txBody>
        </p:sp>
        <p:sp>
          <p:nvSpPr>
            <p:cNvPr id="497" name="Freeform 496">
              <a:extLst>
                <a:ext uri="{FF2B5EF4-FFF2-40B4-BE49-F238E27FC236}">
                  <a16:creationId xmlns:a16="http://schemas.microsoft.com/office/drawing/2014/main" id="{56D7C985-5467-5A43-B0C3-68147F1EEF7F}"/>
                </a:ext>
              </a:extLst>
            </p:cNvPr>
            <p:cNvSpPr/>
            <p:nvPr/>
          </p:nvSpPr>
          <p:spPr>
            <a:xfrm>
              <a:off x="5334290" y="3555969"/>
              <a:ext cx="148633" cy="199661"/>
            </a:xfrm>
            <a:custGeom>
              <a:avLst/>
              <a:gdLst>
                <a:gd name="connsiteX0" fmla="*/ 148940 w 148632"/>
                <a:gd name="connsiteY0" fmla="*/ 0 h 199660"/>
                <a:gd name="connsiteX1" fmla="*/ 137511 w 148632"/>
                <a:gd name="connsiteY1" fmla="*/ 5887 h 199660"/>
                <a:gd name="connsiteX2" fmla="*/ 128337 w 148632"/>
                <a:gd name="connsiteY2" fmla="*/ 11929 h 199660"/>
                <a:gd name="connsiteX3" fmla="*/ 103018 w 148632"/>
                <a:gd name="connsiteY3" fmla="*/ 7423 h 199660"/>
                <a:gd name="connsiteX4" fmla="*/ 71087 w 148632"/>
                <a:gd name="connsiteY4" fmla="*/ 7014 h 199660"/>
                <a:gd name="connsiteX5" fmla="*/ 70677 w 148632"/>
                <a:gd name="connsiteY5" fmla="*/ 8140 h 199660"/>
                <a:gd name="connsiteX6" fmla="*/ 48536 w 148632"/>
                <a:gd name="connsiteY6" fmla="*/ 19147 h 199660"/>
                <a:gd name="connsiteX7" fmla="*/ 37466 w 148632"/>
                <a:gd name="connsiteY7" fmla="*/ 26570 h 199660"/>
                <a:gd name="connsiteX8" fmla="*/ 21116 w 148632"/>
                <a:gd name="connsiteY8" fmla="*/ 28823 h 199660"/>
                <a:gd name="connsiteX9" fmla="*/ 12659 w 148632"/>
                <a:gd name="connsiteY9" fmla="*/ 43618 h 199660"/>
                <a:gd name="connsiteX10" fmla="*/ 6868 w 148632"/>
                <a:gd name="connsiteY10" fmla="*/ 53294 h 199660"/>
                <a:gd name="connsiteX11" fmla="*/ 0 w 148632"/>
                <a:gd name="connsiteY11" fmla="*/ 67117 h 199660"/>
                <a:gd name="connsiteX12" fmla="*/ 1025 w 148632"/>
                <a:gd name="connsiteY12" fmla="*/ 67680 h 199660"/>
                <a:gd name="connsiteX13" fmla="*/ 13684 w 148632"/>
                <a:gd name="connsiteY13" fmla="*/ 89694 h 199660"/>
                <a:gd name="connsiteX14" fmla="*/ 30598 w 148632"/>
                <a:gd name="connsiteY14" fmla="*/ 95735 h 199660"/>
                <a:gd name="connsiteX15" fmla="*/ 52022 w 148632"/>
                <a:gd name="connsiteY15" fmla="*/ 104080 h 199660"/>
                <a:gd name="connsiteX16" fmla="*/ 26703 w 148632"/>
                <a:gd name="connsiteY16" fmla="*/ 106383 h 199660"/>
                <a:gd name="connsiteX17" fmla="*/ 31828 w 148632"/>
                <a:gd name="connsiteY17" fmla="*/ 127988 h 199660"/>
                <a:gd name="connsiteX18" fmla="*/ 44180 w 148632"/>
                <a:gd name="connsiteY18" fmla="*/ 145804 h 199660"/>
                <a:gd name="connsiteX19" fmla="*/ 66321 w 148632"/>
                <a:gd name="connsiteY19" fmla="*/ 157169 h 199660"/>
                <a:gd name="connsiteX20" fmla="*/ 62067 w 148632"/>
                <a:gd name="connsiteY20" fmla="*/ 131571 h 199660"/>
                <a:gd name="connsiteX21" fmla="*/ 78622 w 148632"/>
                <a:gd name="connsiteY21" fmla="*/ 130752 h 199660"/>
                <a:gd name="connsiteX22" fmla="*/ 67705 w 148632"/>
                <a:gd name="connsiteY22" fmla="*/ 120513 h 199660"/>
                <a:gd name="connsiteX23" fmla="*/ 76161 w 148632"/>
                <a:gd name="connsiteY23" fmla="*/ 115394 h 199660"/>
                <a:gd name="connsiteX24" fmla="*/ 93382 w 148632"/>
                <a:gd name="connsiteY24" fmla="*/ 113141 h 199660"/>
                <a:gd name="connsiteX25" fmla="*/ 85643 w 148632"/>
                <a:gd name="connsiteY25" fmla="*/ 92305 h 199660"/>
                <a:gd name="connsiteX26" fmla="*/ 65962 w 148632"/>
                <a:gd name="connsiteY26" fmla="*/ 93021 h 199660"/>
                <a:gd name="connsiteX27" fmla="*/ 73701 w 148632"/>
                <a:gd name="connsiteY27" fmla="*/ 79404 h 199660"/>
                <a:gd name="connsiteX28" fmla="*/ 54328 w 148632"/>
                <a:gd name="connsiteY28" fmla="*/ 50581 h 199660"/>
                <a:gd name="connsiteX29" fmla="*/ 66628 w 148632"/>
                <a:gd name="connsiteY29" fmla="*/ 43413 h 199660"/>
                <a:gd name="connsiteX30" fmla="*/ 85643 w 148632"/>
                <a:gd name="connsiteY30" fmla="*/ 46383 h 199660"/>
                <a:gd name="connsiteX31" fmla="*/ 90205 w 148632"/>
                <a:gd name="connsiteY31" fmla="*/ 27082 h 199660"/>
                <a:gd name="connsiteX32" fmla="*/ 104658 w 148632"/>
                <a:gd name="connsiteY32" fmla="*/ 32202 h 199660"/>
                <a:gd name="connsiteX33" fmla="*/ 122545 w 148632"/>
                <a:gd name="connsiteY33" fmla="*/ 22731 h 199660"/>
                <a:gd name="connsiteX34" fmla="*/ 138638 w 148632"/>
                <a:gd name="connsiteY34" fmla="*/ 30973 h 199660"/>
                <a:gd name="connsiteX35" fmla="*/ 144174 w 148632"/>
                <a:gd name="connsiteY35" fmla="*/ 22168 h 199660"/>
                <a:gd name="connsiteX36" fmla="*/ 151042 w 148632"/>
                <a:gd name="connsiteY36" fmla="*/ 10188 h 199660"/>
                <a:gd name="connsiteX37" fmla="*/ 148940 w 148632"/>
                <a:gd name="connsiteY37" fmla="*/ 0 h 199660"/>
                <a:gd name="connsiteX38" fmla="*/ 129054 w 148632"/>
                <a:gd name="connsiteY38" fmla="*/ 191316 h 199660"/>
                <a:gd name="connsiteX39" fmla="*/ 91435 w 148632"/>
                <a:gd name="connsiteY39" fmla="*/ 186760 h 199660"/>
                <a:gd name="connsiteX40" fmla="*/ 76982 w 148632"/>
                <a:gd name="connsiteY40" fmla="*/ 193210 h 199660"/>
                <a:gd name="connsiteX41" fmla="*/ 111833 w 148632"/>
                <a:gd name="connsiteY41" fmla="*/ 203040 h 199660"/>
                <a:gd name="connsiteX42" fmla="*/ 143815 w 148632"/>
                <a:gd name="connsiteY42" fmla="*/ 192442 h 199660"/>
                <a:gd name="connsiteX43" fmla="*/ 129054 w 148632"/>
                <a:gd name="connsiteY43" fmla="*/ 191316 h 19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8632" h="199660">
                  <a:moveTo>
                    <a:pt x="148940" y="0"/>
                  </a:moveTo>
                  <a:cubicBezTo>
                    <a:pt x="143815" y="563"/>
                    <a:pt x="136281" y="2713"/>
                    <a:pt x="137511" y="5887"/>
                  </a:cubicBezTo>
                  <a:cubicBezTo>
                    <a:pt x="138741" y="9061"/>
                    <a:pt x="133975" y="11929"/>
                    <a:pt x="128337" y="11929"/>
                  </a:cubicBezTo>
                  <a:cubicBezTo>
                    <a:pt x="128337" y="11929"/>
                    <a:pt x="108656" y="10444"/>
                    <a:pt x="103018" y="7423"/>
                  </a:cubicBezTo>
                  <a:cubicBezTo>
                    <a:pt x="98764" y="5120"/>
                    <a:pt x="79954" y="6297"/>
                    <a:pt x="71087" y="7014"/>
                  </a:cubicBezTo>
                  <a:cubicBezTo>
                    <a:pt x="71066" y="7422"/>
                    <a:pt x="70924" y="7814"/>
                    <a:pt x="70677" y="8140"/>
                  </a:cubicBezTo>
                  <a:cubicBezTo>
                    <a:pt x="68576" y="11570"/>
                    <a:pt x="51663" y="20836"/>
                    <a:pt x="48536" y="19147"/>
                  </a:cubicBezTo>
                  <a:cubicBezTo>
                    <a:pt x="45410" y="17458"/>
                    <a:pt x="43770" y="24830"/>
                    <a:pt x="37466" y="26570"/>
                  </a:cubicBezTo>
                  <a:cubicBezTo>
                    <a:pt x="31162" y="28311"/>
                    <a:pt x="21628" y="25956"/>
                    <a:pt x="21116" y="28823"/>
                  </a:cubicBezTo>
                  <a:cubicBezTo>
                    <a:pt x="19271" y="34250"/>
                    <a:pt x="16400" y="39272"/>
                    <a:pt x="12659" y="43618"/>
                  </a:cubicBezTo>
                  <a:cubicBezTo>
                    <a:pt x="8969" y="47611"/>
                    <a:pt x="12147" y="52168"/>
                    <a:pt x="6868" y="53294"/>
                  </a:cubicBezTo>
                  <a:cubicBezTo>
                    <a:pt x="3383" y="54062"/>
                    <a:pt x="1743" y="60973"/>
                    <a:pt x="0" y="67117"/>
                  </a:cubicBezTo>
                  <a:cubicBezTo>
                    <a:pt x="331" y="67324"/>
                    <a:pt x="673" y="67512"/>
                    <a:pt x="1025" y="67680"/>
                  </a:cubicBezTo>
                  <a:cubicBezTo>
                    <a:pt x="9594" y="71481"/>
                    <a:pt x="14715" y="80385"/>
                    <a:pt x="13684" y="89694"/>
                  </a:cubicBezTo>
                  <a:cubicBezTo>
                    <a:pt x="12659" y="99165"/>
                    <a:pt x="24960" y="102595"/>
                    <a:pt x="30598" y="95735"/>
                  </a:cubicBezTo>
                  <a:cubicBezTo>
                    <a:pt x="36236" y="88875"/>
                    <a:pt x="52022" y="99523"/>
                    <a:pt x="52022" y="104080"/>
                  </a:cubicBezTo>
                  <a:cubicBezTo>
                    <a:pt x="52022" y="108636"/>
                    <a:pt x="35877" y="98960"/>
                    <a:pt x="26703" y="106383"/>
                  </a:cubicBezTo>
                  <a:cubicBezTo>
                    <a:pt x="17528" y="113807"/>
                    <a:pt x="33724" y="120411"/>
                    <a:pt x="31828" y="127988"/>
                  </a:cubicBezTo>
                  <a:cubicBezTo>
                    <a:pt x="29932" y="135564"/>
                    <a:pt x="36082" y="146162"/>
                    <a:pt x="44180" y="145804"/>
                  </a:cubicBezTo>
                  <a:cubicBezTo>
                    <a:pt x="52278" y="145445"/>
                    <a:pt x="61401" y="159831"/>
                    <a:pt x="66321" y="157169"/>
                  </a:cubicBezTo>
                  <a:cubicBezTo>
                    <a:pt x="71241" y="154507"/>
                    <a:pt x="60325" y="134438"/>
                    <a:pt x="62067" y="131571"/>
                  </a:cubicBezTo>
                  <a:cubicBezTo>
                    <a:pt x="63810" y="128704"/>
                    <a:pt x="73701" y="136691"/>
                    <a:pt x="78622" y="130752"/>
                  </a:cubicBezTo>
                  <a:cubicBezTo>
                    <a:pt x="83542" y="124814"/>
                    <a:pt x="75085" y="120155"/>
                    <a:pt x="67705" y="120513"/>
                  </a:cubicBezTo>
                  <a:cubicBezTo>
                    <a:pt x="60325" y="120872"/>
                    <a:pt x="67346" y="109864"/>
                    <a:pt x="76161" y="115394"/>
                  </a:cubicBezTo>
                  <a:cubicBezTo>
                    <a:pt x="84977" y="120923"/>
                    <a:pt x="89180" y="113909"/>
                    <a:pt x="93382" y="113141"/>
                  </a:cubicBezTo>
                  <a:cubicBezTo>
                    <a:pt x="97585" y="112373"/>
                    <a:pt x="98508" y="96093"/>
                    <a:pt x="85643" y="92305"/>
                  </a:cubicBezTo>
                  <a:cubicBezTo>
                    <a:pt x="72779" y="88516"/>
                    <a:pt x="74368" y="102544"/>
                    <a:pt x="65962" y="93021"/>
                  </a:cubicBezTo>
                  <a:cubicBezTo>
                    <a:pt x="57557" y="83499"/>
                    <a:pt x="73701" y="87339"/>
                    <a:pt x="73701" y="79404"/>
                  </a:cubicBezTo>
                  <a:cubicBezTo>
                    <a:pt x="73701" y="71468"/>
                    <a:pt x="60683" y="60052"/>
                    <a:pt x="54328" y="50581"/>
                  </a:cubicBezTo>
                  <a:cubicBezTo>
                    <a:pt x="47972" y="41110"/>
                    <a:pt x="63143" y="36553"/>
                    <a:pt x="66628" y="43413"/>
                  </a:cubicBezTo>
                  <a:cubicBezTo>
                    <a:pt x="70114" y="50274"/>
                    <a:pt x="79647" y="49096"/>
                    <a:pt x="85643" y="46383"/>
                  </a:cubicBezTo>
                  <a:cubicBezTo>
                    <a:pt x="91640" y="43669"/>
                    <a:pt x="79288" y="31638"/>
                    <a:pt x="90205" y="27082"/>
                  </a:cubicBezTo>
                  <a:cubicBezTo>
                    <a:pt x="101121" y="22526"/>
                    <a:pt x="101121" y="30461"/>
                    <a:pt x="104658" y="32202"/>
                  </a:cubicBezTo>
                  <a:cubicBezTo>
                    <a:pt x="108194" y="33942"/>
                    <a:pt x="111321" y="22731"/>
                    <a:pt x="122545" y="22731"/>
                  </a:cubicBezTo>
                  <a:cubicBezTo>
                    <a:pt x="128676" y="23619"/>
                    <a:pt x="134337" y="26519"/>
                    <a:pt x="138638" y="30973"/>
                  </a:cubicBezTo>
                  <a:cubicBezTo>
                    <a:pt x="141662" y="27338"/>
                    <a:pt x="144174" y="25239"/>
                    <a:pt x="144174" y="22168"/>
                  </a:cubicBezTo>
                  <a:cubicBezTo>
                    <a:pt x="144174" y="18174"/>
                    <a:pt x="151042" y="16485"/>
                    <a:pt x="151042" y="10188"/>
                  </a:cubicBezTo>
                  <a:cubicBezTo>
                    <a:pt x="150724" y="6724"/>
                    <a:pt x="150020" y="3307"/>
                    <a:pt x="148940" y="0"/>
                  </a:cubicBezTo>
                  <a:close/>
                  <a:moveTo>
                    <a:pt x="129054" y="191316"/>
                  </a:moveTo>
                  <a:cubicBezTo>
                    <a:pt x="123417" y="187886"/>
                    <a:pt x="98303" y="193568"/>
                    <a:pt x="91435" y="186760"/>
                  </a:cubicBezTo>
                  <a:cubicBezTo>
                    <a:pt x="84567" y="179951"/>
                    <a:pt x="70934" y="191879"/>
                    <a:pt x="76982" y="193210"/>
                  </a:cubicBezTo>
                  <a:cubicBezTo>
                    <a:pt x="85438" y="194695"/>
                    <a:pt x="98098" y="202681"/>
                    <a:pt x="111833" y="203040"/>
                  </a:cubicBezTo>
                  <a:cubicBezTo>
                    <a:pt x="125569" y="203398"/>
                    <a:pt x="144174" y="196231"/>
                    <a:pt x="143815" y="192442"/>
                  </a:cubicBezTo>
                  <a:cubicBezTo>
                    <a:pt x="143456" y="188654"/>
                    <a:pt x="134692" y="194695"/>
                    <a:pt x="129054" y="191316"/>
                  </a:cubicBezTo>
                  <a:close/>
                </a:path>
              </a:pathLst>
            </a:custGeom>
            <a:grpFill/>
            <a:ln w="3841" cap="flat">
              <a:solidFill>
                <a:srgbClr val="FFFFFF"/>
              </a:solidFill>
              <a:prstDash val="solid"/>
              <a:miter/>
            </a:ln>
          </p:spPr>
          <p:txBody>
            <a:bodyPr rtlCol="0" anchor="ctr"/>
            <a:lstStyle/>
            <a:p>
              <a:endParaRPr lang="en-US" sz="1350"/>
            </a:p>
          </p:txBody>
        </p:sp>
        <p:sp>
          <p:nvSpPr>
            <p:cNvPr id="498" name="Freeform 497">
              <a:extLst>
                <a:ext uri="{FF2B5EF4-FFF2-40B4-BE49-F238E27FC236}">
                  <a16:creationId xmlns:a16="http://schemas.microsoft.com/office/drawing/2014/main" id="{224AA732-F53E-3443-9DB5-4DF848BD40A6}"/>
                </a:ext>
              </a:extLst>
            </p:cNvPr>
            <p:cNvSpPr/>
            <p:nvPr/>
          </p:nvSpPr>
          <p:spPr>
            <a:xfrm>
              <a:off x="5619062" y="3734762"/>
              <a:ext cx="51253" cy="30717"/>
            </a:xfrm>
            <a:custGeom>
              <a:avLst/>
              <a:gdLst>
                <a:gd name="connsiteX0" fmla="*/ 37300 w 51252"/>
                <a:gd name="connsiteY0" fmla="*/ 23120 h 30717"/>
                <a:gd name="connsiteX1" fmla="*/ 49959 w 51252"/>
                <a:gd name="connsiteY1" fmla="*/ 6789 h 30717"/>
                <a:gd name="connsiteX2" fmla="*/ 49651 w 51252"/>
                <a:gd name="connsiteY2" fmla="*/ 1670 h 30717"/>
                <a:gd name="connsiteX3" fmla="*/ 15876 w 51252"/>
                <a:gd name="connsiteY3" fmla="*/ 12676 h 30717"/>
                <a:gd name="connsiteX4" fmla="*/ 4959 w 51252"/>
                <a:gd name="connsiteY4" fmla="*/ 30851 h 30717"/>
                <a:gd name="connsiteX5" fmla="*/ 37300 w 51252"/>
                <a:gd name="connsiteY5" fmla="*/ 23120 h 3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52" h="30717">
                  <a:moveTo>
                    <a:pt x="37300" y="23120"/>
                  </a:moveTo>
                  <a:cubicBezTo>
                    <a:pt x="36633" y="18922"/>
                    <a:pt x="41912" y="10219"/>
                    <a:pt x="49959" y="6789"/>
                  </a:cubicBezTo>
                  <a:cubicBezTo>
                    <a:pt x="58006" y="3359"/>
                    <a:pt x="55084" y="-3040"/>
                    <a:pt x="49651" y="1670"/>
                  </a:cubicBezTo>
                  <a:cubicBezTo>
                    <a:pt x="39827" y="8786"/>
                    <a:pt x="28011" y="12636"/>
                    <a:pt x="15876" y="12676"/>
                  </a:cubicBezTo>
                  <a:cubicBezTo>
                    <a:pt x="39" y="13444"/>
                    <a:pt x="-4625" y="24656"/>
                    <a:pt x="4959" y="30851"/>
                  </a:cubicBezTo>
                  <a:cubicBezTo>
                    <a:pt x="17619" y="39042"/>
                    <a:pt x="38120" y="27267"/>
                    <a:pt x="37300" y="23120"/>
                  </a:cubicBezTo>
                  <a:close/>
                </a:path>
              </a:pathLst>
            </a:custGeom>
            <a:grpFill/>
            <a:ln w="3841" cap="flat">
              <a:solidFill>
                <a:srgbClr val="FFFFFF"/>
              </a:solidFill>
              <a:prstDash val="solid"/>
              <a:miter/>
            </a:ln>
          </p:spPr>
          <p:txBody>
            <a:bodyPr rtlCol="0" anchor="ctr"/>
            <a:lstStyle/>
            <a:p>
              <a:endParaRPr lang="en-US" sz="1350"/>
            </a:p>
          </p:txBody>
        </p:sp>
        <p:sp>
          <p:nvSpPr>
            <p:cNvPr id="499" name="Freeform 498">
              <a:extLst>
                <a:ext uri="{FF2B5EF4-FFF2-40B4-BE49-F238E27FC236}">
                  <a16:creationId xmlns:a16="http://schemas.microsoft.com/office/drawing/2014/main" id="{7794D558-C210-AE46-AA5A-589FBEB92F74}"/>
                </a:ext>
              </a:extLst>
            </p:cNvPr>
            <p:cNvSpPr/>
            <p:nvPr/>
          </p:nvSpPr>
          <p:spPr>
            <a:xfrm>
              <a:off x="4285529" y="2666558"/>
              <a:ext cx="251138" cy="112629"/>
            </a:xfrm>
            <a:custGeom>
              <a:avLst/>
              <a:gdLst>
                <a:gd name="connsiteX0" fmla="*/ 238610 w 251138"/>
                <a:gd name="connsiteY0" fmla="*/ 36553 h 112629"/>
                <a:gd name="connsiteX1" fmla="*/ 232152 w 251138"/>
                <a:gd name="connsiteY1" fmla="*/ 35018 h 112629"/>
                <a:gd name="connsiteX2" fmla="*/ 221338 w 251138"/>
                <a:gd name="connsiteY2" fmla="*/ 34608 h 112629"/>
                <a:gd name="connsiteX3" fmla="*/ 202682 w 251138"/>
                <a:gd name="connsiteY3" fmla="*/ 9011 h 112629"/>
                <a:gd name="connsiteX4" fmla="*/ 192432 w 251138"/>
                <a:gd name="connsiteY4" fmla="*/ 1843 h 112629"/>
                <a:gd name="connsiteX5" fmla="*/ 180182 w 251138"/>
                <a:gd name="connsiteY5" fmla="*/ 0 h 112629"/>
                <a:gd name="connsiteX6" fmla="*/ 179516 w 251138"/>
                <a:gd name="connsiteY6" fmla="*/ 13055 h 112629"/>
                <a:gd name="connsiteX7" fmla="*/ 165473 w 251138"/>
                <a:gd name="connsiteY7" fmla="*/ 14181 h 112629"/>
                <a:gd name="connsiteX8" fmla="*/ 155940 w 251138"/>
                <a:gd name="connsiteY8" fmla="*/ 14540 h 112629"/>
                <a:gd name="connsiteX9" fmla="*/ 142255 w 251138"/>
                <a:gd name="connsiteY9" fmla="*/ 16843 h 112629"/>
                <a:gd name="connsiteX10" fmla="*/ 129955 w 251138"/>
                <a:gd name="connsiteY10" fmla="*/ 12287 h 112629"/>
                <a:gd name="connsiteX11" fmla="*/ 114118 w 251138"/>
                <a:gd name="connsiteY11" fmla="*/ 24062 h 112629"/>
                <a:gd name="connsiteX12" fmla="*/ 104636 w 251138"/>
                <a:gd name="connsiteY12" fmla="*/ 18942 h 112629"/>
                <a:gd name="connsiteX13" fmla="*/ 93719 w 251138"/>
                <a:gd name="connsiteY13" fmla="*/ 26929 h 112629"/>
                <a:gd name="connsiteX14" fmla="*/ 90541 w 251138"/>
                <a:gd name="connsiteY14" fmla="*/ 38652 h 112629"/>
                <a:gd name="connsiteX15" fmla="*/ 75165 w 251138"/>
                <a:gd name="connsiteY15" fmla="*/ 46229 h 112629"/>
                <a:gd name="connsiteX16" fmla="*/ 68861 w 251138"/>
                <a:gd name="connsiteY16" fmla="*/ 25751 h 112629"/>
                <a:gd name="connsiteX17" fmla="*/ 32626 w 251138"/>
                <a:gd name="connsiteY17" fmla="*/ 154 h 112629"/>
                <a:gd name="connsiteX18" fmla="*/ 36162 w 251138"/>
                <a:gd name="connsiteY18" fmla="*/ 14591 h 112629"/>
                <a:gd name="connsiteX19" fmla="*/ 27347 w 251138"/>
                <a:gd name="connsiteY19" fmla="*/ 13823 h 112629"/>
                <a:gd name="connsiteX20" fmla="*/ 11971 w 251138"/>
                <a:gd name="connsiteY20" fmla="*/ 20273 h 112629"/>
                <a:gd name="connsiteX21" fmla="*/ 29 w 251138"/>
                <a:gd name="connsiteY21" fmla="*/ 37321 h 112629"/>
                <a:gd name="connsiteX22" fmla="*/ 22888 w 251138"/>
                <a:gd name="connsiteY22" fmla="*/ 43413 h 112629"/>
                <a:gd name="connsiteX23" fmla="*/ 51743 w 251138"/>
                <a:gd name="connsiteY23" fmla="*/ 43413 h 112629"/>
                <a:gd name="connsiteX24" fmla="*/ 47130 w 251138"/>
                <a:gd name="connsiteY24" fmla="*/ 55905 h 112629"/>
                <a:gd name="connsiteX25" fmla="*/ 34830 w 251138"/>
                <a:gd name="connsiteY25" fmla="*/ 63124 h 112629"/>
                <a:gd name="connsiteX26" fmla="*/ 7768 w 251138"/>
                <a:gd name="connsiteY26" fmla="*/ 71059 h 112629"/>
                <a:gd name="connsiteX27" fmla="*/ 42210 w 251138"/>
                <a:gd name="connsiteY27" fmla="*/ 71827 h 112629"/>
                <a:gd name="connsiteX28" fmla="*/ 50667 w 251138"/>
                <a:gd name="connsiteY28" fmla="*/ 81349 h 112629"/>
                <a:gd name="connsiteX29" fmla="*/ 57688 w 251138"/>
                <a:gd name="connsiteY29" fmla="*/ 90052 h 112629"/>
                <a:gd name="connsiteX30" fmla="*/ 49642 w 251138"/>
                <a:gd name="connsiteY30" fmla="*/ 101776 h 112629"/>
                <a:gd name="connsiteX31" fmla="*/ 37648 w 251138"/>
                <a:gd name="connsiteY31" fmla="*/ 110121 h 112629"/>
                <a:gd name="connsiteX32" fmla="*/ 67888 w 251138"/>
                <a:gd name="connsiteY32" fmla="*/ 108994 h 112629"/>
                <a:gd name="connsiteX33" fmla="*/ 93514 w 251138"/>
                <a:gd name="connsiteY33" fmla="*/ 117646 h 112629"/>
                <a:gd name="connsiteX34" fmla="*/ 103765 w 251138"/>
                <a:gd name="connsiteY34" fmla="*/ 117646 h 112629"/>
                <a:gd name="connsiteX35" fmla="*/ 152198 w 251138"/>
                <a:gd name="connsiteY35" fmla="*/ 109660 h 112629"/>
                <a:gd name="connsiteX36" fmla="*/ 155530 w 251138"/>
                <a:gd name="connsiteY36" fmla="*/ 109199 h 112629"/>
                <a:gd name="connsiteX37" fmla="*/ 155530 w 251138"/>
                <a:gd name="connsiteY37" fmla="*/ 105411 h 112629"/>
                <a:gd name="connsiteX38" fmla="*/ 178388 w 251138"/>
                <a:gd name="connsiteY38" fmla="*/ 81451 h 112629"/>
                <a:gd name="connsiteX39" fmla="*/ 198890 w 251138"/>
                <a:gd name="connsiteY39" fmla="*/ 78073 h 112629"/>
                <a:gd name="connsiteX40" fmla="*/ 207346 w 251138"/>
                <a:gd name="connsiteY40" fmla="*/ 79813 h 112629"/>
                <a:gd name="connsiteX41" fmla="*/ 216931 w 251138"/>
                <a:gd name="connsiteY41" fmla="*/ 77356 h 112629"/>
                <a:gd name="connsiteX42" fmla="*/ 243275 w 251138"/>
                <a:gd name="connsiteY42" fmla="*/ 69881 h 112629"/>
                <a:gd name="connsiteX43" fmla="*/ 251014 w 251138"/>
                <a:gd name="connsiteY43" fmla="*/ 58004 h 112629"/>
                <a:gd name="connsiteX44" fmla="*/ 238610 w 251138"/>
                <a:gd name="connsiteY44" fmla="*/ 36553 h 11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1138" h="112629">
                  <a:moveTo>
                    <a:pt x="238610" y="36553"/>
                  </a:moveTo>
                  <a:cubicBezTo>
                    <a:pt x="236368" y="36543"/>
                    <a:pt x="234159" y="36018"/>
                    <a:pt x="232152" y="35018"/>
                  </a:cubicBezTo>
                  <a:cubicBezTo>
                    <a:pt x="228556" y="35603"/>
                    <a:pt x="224879" y="35463"/>
                    <a:pt x="221338" y="34608"/>
                  </a:cubicBezTo>
                  <a:cubicBezTo>
                    <a:pt x="209798" y="31621"/>
                    <a:pt x="201983" y="20898"/>
                    <a:pt x="202682" y="9011"/>
                  </a:cubicBezTo>
                  <a:cubicBezTo>
                    <a:pt x="198955" y="7098"/>
                    <a:pt x="195507" y="4686"/>
                    <a:pt x="192432" y="1843"/>
                  </a:cubicBezTo>
                  <a:cubicBezTo>
                    <a:pt x="187973" y="1024"/>
                    <a:pt x="184026" y="461"/>
                    <a:pt x="180182" y="0"/>
                  </a:cubicBezTo>
                  <a:cubicBezTo>
                    <a:pt x="178491" y="3737"/>
                    <a:pt x="180644" y="9420"/>
                    <a:pt x="179516" y="13055"/>
                  </a:cubicBezTo>
                  <a:cubicBezTo>
                    <a:pt x="178132" y="17611"/>
                    <a:pt x="165473" y="8857"/>
                    <a:pt x="165473" y="14181"/>
                  </a:cubicBezTo>
                  <a:cubicBezTo>
                    <a:pt x="165473" y="19505"/>
                    <a:pt x="160347" y="20222"/>
                    <a:pt x="155940" y="14540"/>
                  </a:cubicBezTo>
                  <a:cubicBezTo>
                    <a:pt x="151532" y="8857"/>
                    <a:pt x="141897" y="12287"/>
                    <a:pt x="142255" y="16843"/>
                  </a:cubicBezTo>
                  <a:cubicBezTo>
                    <a:pt x="142614" y="21400"/>
                    <a:pt x="138053" y="17611"/>
                    <a:pt x="129955" y="12287"/>
                  </a:cubicBezTo>
                  <a:cubicBezTo>
                    <a:pt x="121857" y="6963"/>
                    <a:pt x="113400" y="18379"/>
                    <a:pt x="114118" y="24062"/>
                  </a:cubicBezTo>
                  <a:cubicBezTo>
                    <a:pt x="114835" y="29744"/>
                    <a:pt x="111299" y="31229"/>
                    <a:pt x="104636" y="18942"/>
                  </a:cubicBezTo>
                  <a:cubicBezTo>
                    <a:pt x="97973" y="6655"/>
                    <a:pt x="90182" y="20069"/>
                    <a:pt x="93719" y="26929"/>
                  </a:cubicBezTo>
                  <a:cubicBezTo>
                    <a:pt x="97255" y="33789"/>
                    <a:pt x="95820" y="42031"/>
                    <a:pt x="90541" y="38652"/>
                  </a:cubicBezTo>
                  <a:cubicBezTo>
                    <a:pt x="85262" y="35273"/>
                    <a:pt x="78241" y="40905"/>
                    <a:pt x="75165" y="46229"/>
                  </a:cubicBezTo>
                  <a:cubicBezTo>
                    <a:pt x="72090" y="51553"/>
                    <a:pt x="60763" y="30871"/>
                    <a:pt x="68861" y="25751"/>
                  </a:cubicBezTo>
                  <a:cubicBezTo>
                    <a:pt x="76959" y="20632"/>
                    <a:pt x="43235" y="154"/>
                    <a:pt x="32626" y="154"/>
                  </a:cubicBezTo>
                  <a:cubicBezTo>
                    <a:pt x="22016" y="154"/>
                    <a:pt x="29089" y="8550"/>
                    <a:pt x="36162" y="14591"/>
                  </a:cubicBezTo>
                  <a:cubicBezTo>
                    <a:pt x="43235" y="20632"/>
                    <a:pt x="31037" y="19147"/>
                    <a:pt x="27347" y="13823"/>
                  </a:cubicBezTo>
                  <a:cubicBezTo>
                    <a:pt x="23657" y="8498"/>
                    <a:pt x="16123" y="12696"/>
                    <a:pt x="11971" y="20273"/>
                  </a:cubicBezTo>
                  <a:cubicBezTo>
                    <a:pt x="7820" y="27850"/>
                    <a:pt x="747" y="32048"/>
                    <a:pt x="29" y="37321"/>
                  </a:cubicBezTo>
                  <a:cubicBezTo>
                    <a:pt x="-688" y="42594"/>
                    <a:pt x="11971" y="48328"/>
                    <a:pt x="22888" y="43413"/>
                  </a:cubicBezTo>
                  <a:cubicBezTo>
                    <a:pt x="33805" y="38499"/>
                    <a:pt x="46105" y="37731"/>
                    <a:pt x="51743" y="43413"/>
                  </a:cubicBezTo>
                  <a:cubicBezTo>
                    <a:pt x="57381" y="49096"/>
                    <a:pt x="41492" y="51349"/>
                    <a:pt x="47130" y="55905"/>
                  </a:cubicBezTo>
                  <a:cubicBezTo>
                    <a:pt x="52768" y="60461"/>
                    <a:pt x="48207" y="64250"/>
                    <a:pt x="34830" y="63124"/>
                  </a:cubicBezTo>
                  <a:cubicBezTo>
                    <a:pt x="21453" y="61997"/>
                    <a:pt x="5308" y="66144"/>
                    <a:pt x="7768" y="71059"/>
                  </a:cubicBezTo>
                  <a:cubicBezTo>
                    <a:pt x="10228" y="75974"/>
                    <a:pt x="41851" y="66912"/>
                    <a:pt x="42210" y="71827"/>
                  </a:cubicBezTo>
                  <a:cubicBezTo>
                    <a:pt x="42569" y="76741"/>
                    <a:pt x="42210" y="85086"/>
                    <a:pt x="50667" y="81349"/>
                  </a:cubicBezTo>
                  <a:cubicBezTo>
                    <a:pt x="59123" y="77612"/>
                    <a:pt x="53486" y="88158"/>
                    <a:pt x="57688" y="90052"/>
                  </a:cubicBezTo>
                  <a:cubicBezTo>
                    <a:pt x="61891" y="91946"/>
                    <a:pt x="60866" y="101008"/>
                    <a:pt x="49642" y="101776"/>
                  </a:cubicBezTo>
                  <a:cubicBezTo>
                    <a:pt x="38417" y="102544"/>
                    <a:pt x="32882" y="105001"/>
                    <a:pt x="37648" y="110121"/>
                  </a:cubicBezTo>
                  <a:cubicBezTo>
                    <a:pt x="43645" y="116571"/>
                    <a:pt x="55946" y="112015"/>
                    <a:pt x="67888" y="108994"/>
                  </a:cubicBezTo>
                  <a:cubicBezTo>
                    <a:pt x="75114" y="107151"/>
                    <a:pt x="84237" y="112117"/>
                    <a:pt x="93514" y="117646"/>
                  </a:cubicBezTo>
                  <a:cubicBezTo>
                    <a:pt x="96999" y="117646"/>
                    <a:pt x="100484" y="117646"/>
                    <a:pt x="103765" y="117646"/>
                  </a:cubicBezTo>
                  <a:cubicBezTo>
                    <a:pt x="119807" y="115854"/>
                    <a:pt x="135695" y="112885"/>
                    <a:pt x="152198" y="109660"/>
                  </a:cubicBezTo>
                  <a:cubicBezTo>
                    <a:pt x="153298" y="109435"/>
                    <a:pt x="154411" y="109281"/>
                    <a:pt x="155530" y="109199"/>
                  </a:cubicBezTo>
                  <a:cubicBezTo>
                    <a:pt x="155530" y="107970"/>
                    <a:pt x="155530" y="106691"/>
                    <a:pt x="155530" y="105411"/>
                  </a:cubicBezTo>
                  <a:cubicBezTo>
                    <a:pt x="156686" y="93105"/>
                    <a:pt x="166139" y="83197"/>
                    <a:pt x="178388" y="81451"/>
                  </a:cubicBezTo>
                  <a:cubicBezTo>
                    <a:pt x="184597" y="77912"/>
                    <a:pt x="191871" y="76713"/>
                    <a:pt x="198890" y="78073"/>
                  </a:cubicBezTo>
                  <a:lnTo>
                    <a:pt x="207346" y="79813"/>
                  </a:lnTo>
                  <a:cubicBezTo>
                    <a:pt x="210347" y="78369"/>
                    <a:pt x="213605" y="77533"/>
                    <a:pt x="216931" y="77356"/>
                  </a:cubicBezTo>
                  <a:cubicBezTo>
                    <a:pt x="225433" y="73971"/>
                    <a:pt x="234260" y="71466"/>
                    <a:pt x="243275" y="69881"/>
                  </a:cubicBezTo>
                  <a:cubicBezTo>
                    <a:pt x="246328" y="66251"/>
                    <a:pt x="248927" y="62263"/>
                    <a:pt x="251014" y="58004"/>
                  </a:cubicBezTo>
                  <a:cubicBezTo>
                    <a:pt x="254345" y="50222"/>
                    <a:pt x="247016" y="36553"/>
                    <a:pt x="238610" y="36553"/>
                  </a:cubicBezTo>
                  <a:close/>
                </a:path>
              </a:pathLst>
            </a:custGeom>
            <a:grpFill/>
            <a:ln w="3841" cap="flat">
              <a:solidFill>
                <a:srgbClr val="FFFFFF"/>
              </a:solidFill>
              <a:prstDash val="solid"/>
              <a:miter/>
            </a:ln>
          </p:spPr>
          <p:txBody>
            <a:bodyPr rtlCol="0" anchor="ctr"/>
            <a:lstStyle/>
            <a:p>
              <a:endParaRPr lang="en-US" sz="1350"/>
            </a:p>
          </p:txBody>
        </p:sp>
        <p:sp>
          <p:nvSpPr>
            <p:cNvPr id="500" name="Freeform 499">
              <a:extLst>
                <a:ext uri="{FF2B5EF4-FFF2-40B4-BE49-F238E27FC236}">
                  <a16:creationId xmlns:a16="http://schemas.microsoft.com/office/drawing/2014/main" id="{1379D6F1-9C0B-6A4D-A8F0-744F66A2D176}"/>
                </a:ext>
              </a:extLst>
            </p:cNvPr>
            <p:cNvSpPr/>
            <p:nvPr/>
          </p:nvSpPr>
          <p:spPr>
            <a:xfrm>
              <a:off x="4614622" y="3111432"/>
              <a:ext cx="97380" cy="112629"/>
            </a:xfrm>
            <a:custGeom>
              <a:avLst/>
              <a:gdLst>
                <a:gd name="connsiteX0" fmla="*/ 94386 w 97380"/>
                <a:gd name="connsiteY0" fmla="*/ 43219 h 112629"/>
                <a:gd name="connsiteX1" fmla="*/ 93976 w 97380"/>
                <a:gd name="connsiteY1" fmla="*/ 39277 h 112629"/>
                <a:gd name="connsiteX2" fmla="*/ 86134 w 97380"/>
                <a:gd name="connsiteY2" fmla="*/ 31598 h 112629"/>
                <a:gd name="connsiteX3" fmla="*/ 72296 w 97380"/>
                <a:gd name="connsiteY3" fmla="*/ 36154 h 112629"/>
                <a:gd name="connsiteX4" fmla="*/ 57432 w 97380"/>
                <a:gd name="connsiteY4" fmla="*/ 32724 h 112629"/>
                <a:gd name="connsiteX5" fmla="*/ 62558 w 97380"/>
                <a:gd name="connsiteY5" fmla="*/ 17827 h 112629"/>
                <a:gd name="connsiteX6" fmla="*/ 69016 w 97380"/>
                <a:gd name="connsiteY6" fmla="*/ 3236 h 112629"/>
                <a:gd name="connsiteX7" fmla="*/ 66094 w 97380"/>
                <a:gd name="connsiteY7" fmla="*/ 2673 h 112629"/>
                <a:gd name="connsiteX8" fmla="*/ 42159 w 97380"/>
                <a:gd name="connsiteY8" fmla="*/ 7792 h 112629"/>
                <a:gd name="connsiteX9" fmla="*/ 53435 w 97380"/>
                <a:gd name="connsiteY9" fmla="*/ 19874 h 112629"/>
                <a:gd name="connsiteX10" fmla="*/ 34061 w 97380"/>
                <a:gd name="connsiteY10" fmla="*/ 30523 h 112629"/>
                <a:gd name="connsiteX11" fmla="*/ 8742 w 97380"/>
                <a:gd name="connsiteY11" fmla="*/ 30881 h 112629"/>
                <a:gd name="connsiteX12" fmla="*/ 11561 w 97380"/>
                <a:gd name="connsiteY12" fmla="*/ 50233 h 112629"/>
                <a:gd name="connsiteX13" fmla="*/ 22478 w 97380"/>
                <a:gd name="connsiteY13" fmla="*/ 68407 h 112629"/>
                <a:gd name="connsiteX14" fmla="*/ 16123 w 97380"/>
                <a:gd name="connsiteY14" fmla="*/ 90063 h 112629"/>
                <a:gd name="connsiteX15" fmla="*/ 286 w 97380"/>
                <a:gd name="connsiteY15" fmla="*/ 106701 h 112629"/>
                <a:gd name="connsiteX16" fmla="*/ 696 w 97380"/>
                <a:gd name="connsiteY16" fmla="*/ 111821 h 112629"/>
                <a:gd name="connsiteX17" fmla="*/ 60354 w 97380"/>
                <a:gd name="connsiteY17" fmla="*/ 112998 h 112629"/>
                <a:gd name="connsiteX18" fmla="*/ 65018 w 97380"/>
                <a:gd name="connsiteY18" fmla="*/ 108903 h 112629"/>
                <a:gd name="connsiteX19" fmla="*/ 94181 w 97380"/>
                <a:gd name="connsiteY19" fmla="*/ 102452 h 112629"/>
                <a:gd name="connsiteX20" fmla="*/ 94386 w 97380"/>
                <a:gd name="connsiteY20" fmla="*/ 43219 h 11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380" h="112629">
                  <a:moveTo>
                    <a:pt x="94386" y="43219"/>
                  </a:moveTo>
                  <a:cubicBezTo>
                    <a:pt x="93766" y="42001"/>
                    <a:pt x="93620" y="40597"/>
                    <a:pt x="93976" y="39277"/>
                  </a:cubicBezTo>
                  <a:cubicBezTo>
                    <a:pt x="91103" y="36995"/>
                    <a:pt x="88475" y="34422"/>
                    <a:pt x="86134" y="31598"/>
                  </a:cubicBezTo>
                  <a:cubicBezTo>
                    <a:pt x="77114" y="20130"/>
                    <a:pt x="73372" y="29294"/>
                    <a:pt x="72296" y="36154"/>
                  </a:cubicBezTo>
                  <a:cubicBezTo>
                    <a:pt x="71219" y="43015"/>
                    <a:pt x="62763" y="33851"/>
                    <a:pt x="57432" y="32724"/>
                  </a:cubicBezTo>
                  <a:cubicBezTo>
                    <a:pt x="52102" y="31598"/>
                    <a:pt x="59021" y="20693"/>
                    <a:pt x="62558" y="17827"/>
                  </a:cubicBezTo>
                  <a:cubicBezTo>
                    <a:pt x="66131" y="13723"/>
                    <a:pt x="68381" y="8638"/>
                    <a:pt x="69016" y="3236"/>
                  </a:cubicBezTo>
                  <a:cubicBezTo>
                    <a:pt x="68015" y="3228"/>
                    <a:pt x="67025" y="3037"/>
                    <a:pt x="66094" y="2673"/>
                  </a:cubicBezTo>
                  <a:cubicBezTo>
                    <a:pt x="56254" y="-1474"/>
                    <a:pt x="42518" y="-1525"/>
                    <a:pt x="42159" y="7792"/>
                  </a:cubicBezTo>
                  <a:cubicBezTo>
                    <a:pt x="41800" y="17110"/>
                    <a:pt x="53076" y="13833"/>
                    <a:pt x="53435" y="19874"/>
                  </a:cubicBezTo>
                  <a:cubicBezTo>
                    <a:pt x="53794" y="25915"/>
                    <a:pt x="42159" y="24431"/>
                    <a:pt x="34061" y="30523"/>
                  </a:cubicBezTo>
                  <a:cubicBezTo>
                    <a:pt x="25963" y="36615"/>
                    <a:pt x="17199" y="26376"/>
                    <a:pt x="8742" y="30881"/>
                  </a:cubicBezTo>
                  <a:cubicBezTo>
                    <a:pt x="286" y="35387"/>
                    <a:pt x="17865" y="40762"/>
                    <a:pt x="11561" y="50233"/>
                  </a:cubicBezTo>
                  <a:cubicBezTo>
                    <a:pt x="5257" y="59704"/>
                    <a:pt x="11920" y="59346"/>
                    <a:pt x="22478" y="68407"/>
                  </a:cubicBezTo>
                  <a:cubicBezTo>
                    <a:pt x="33036" y="77469"/>
                    <a:pt x="16123" y="79824"/>
                    <a:pt x="16123" y="90063"/>
                  </a:cubicBezTo>
                  <a:cubicBezTo>
                    <a:pt x="16123" y="100302"/>
                    <a:pt x="3105" y="99892"/>
                    <a:pt x="286" y="106701"/>
                  </a:cubicBezTo>
                  <a:cubicBezTo>
                    <a:pt x="-206" y="108401"/>
                    <a:pt x="-60" y="110221"/>
                    <a:pt x="696" y="111821"/>
                  </a:cubicBezTo>
                  <a:cubicBezTo>
                    <a:pt x="20582" y="111821"/>
                    <a:pt x="40468" y="112947"/>
                    <a:pt x="60354" y="112998"/>
                  </a:cubicBezTo>
                  <a:cubicBezTo>
                    <a:pt x="62002" y="111743"/>
                    <a:pt x="63561" y="110375"/>
                    <a:pt x="65018" y="108903"/>
                  </a:cubicBezTo>
                  <a:cubicBezTo>
                    <a:pt x="76960" y="96769"/>
                    <a:pt x="83315" y="108493"/>
                    <a:pt x="94181" y="102452"/>
                  </a:cubicBezTo>
                  <a:cubicBezTo>
                    <a:pt x="105046" y="96411"/>
                    <a:pt x="98691" y="52332"/>
                    <a:pt x="94386" y="43219"/>
                  </a:cubicBezTo>
                  <a:close/>
                </a:path>
              </a:pathLst>
            </a:custGeom>
            <a:grpFill/>
            <a:ln w="3841" cap="flat">
              <a:solidFill>
                <a:srgbClr val="FFFFFF"/>
              </a:solidFill>
              <a:prstDash val="solid"/>
              <a:miter/>
            </a:ln>
          </p:spPr>
          <p:txBody>
            <a:bodyPr rtlCol="0" anchor="ctr"/>
            <a:lstStyle/>
            <a:p>
              <a:endParaRPr lang="en-US" sz="1350"/>
            </a:p>
          </p:txBody>
        </p:sp>
        <p:sp>
          <p:nvSpPr>
            <p:cNvPr id="501" name="Freeform 500">
              <a:extLst>
                <a:ext uri="{FF2B5EF4-FFF2-40B4-BE49-F238E27FC236}">
                  <a16:creationId xmlns:a16="http://schemas.microsoft.com/office/drawing/2014/main" id="{DDC8BE7A-3A78-2641-89AF-61F70EED2C52}"/>
                </a:ext>
              </a:extLst>
            </p:cNvPr>
            <p:cNvSpPr/>
            <p:nvPr/>
          </p:nvSpPr>
          <p:spPr>
            <a:xfrm>
              <a:off x="4693063" y="2994462"/>
              <a:ext cx="15376" cy="15359"/>
            </a:xfrm>
            <a:custGeom>
              <a:avLst/>
              <a:gdLst>
                <a:gd name="connsiteX0" fmla="*/ 9589 w 15375"/>
                <a:gd name="connsiteY0" fmla="*/ 0 h 15358"/>
                <a:gd name="connsiteX1" fmla="*/ 1594 w 15375"/>
                <a:gd name="connsiteY1" fmla="*/ 18788 h 15358"/>
                <a:gd name="connsiteX2" fmla="*/ 16713 w 15375"/>
                <a:gd name="connsiteY2" fmla="*/ 5734 h 15358"/>
                <a:gd name="connsiteX3" fmla="*/ 9589 w 15375"/>
                <a:gd name="connsiteY3" fmla="*/ 0 h 15358"/>
              </a:gdLst>
              <a:ahLst/>
              <a:cxnLst>
                <a:cxn ang="0">
                  <a:pos x="connsiteX0" y="connsiteY0"/>
                </a:cxn>
                <a:cxn ang="0">
                  <a:pos x="connsiteX1" y="connsiteY1"/>
                </a:cxn>
                <a:cxn ang="0">
                  <a:pos x="connsiteX2" y="connsiteY2"/>
                </a:cxn>
                <a:cxn ang="0">
                  <a:pos x="connsiteX3" y="connsiteY3"/>
                </a:cxn>
              </a:cxnLst>
              <a:rect l="l" t="t" r="r" b="b"/>
              <a:pathLst>
                <a:path w="15375" h="15358">
                  <a:moveTo>
                    <a:pt x="9589" y="0"/>
                  </a:moveTo>
                  <a:cubicBezTo>
                    <a:pt x="3387" y="6809"/>
                    <a:pt x="-3071" y="18942"/>
                    <a:pt x="1594" y="18788"/>
                  </a:cubicBezTo>
                  <a:cubicBezTo>
                    <a:pt x="7385" y="18533"/>
                    <a:pt x="13689" y="11980"/>
                    <a:pt x="16713" y="5734"/>
                  </a:cubicBezTo>
                  <a:cubicBezTo>
                    <a:pt x="13961" y="4345"/>
                    <a:pt x="11533" y="2391"/>
                    <a:pt x="9589" y="0"/>
                  </a:cubicBezTo>
                  <a:close/>
                </a:path>
              </a:pathLst>
            </a:custGeom>
            <a:grpFill/>
            <a:ln w="3841" cap="flat">
              <a:solidFill>
                <a:srgbClr val="FFFFFF"/>
              </a:solidFill>
              <a:prstDash val="solid"/>
              <a:miter/>
            </a:ln>
          </p:spPr>
          <p:txBody>
            <a:bodyPr rtlCol="0" anchor="ctr"/>
            <a:lstStyle/>
            <a:p>
              <a:endParaRPr lang="en-US" sz="1350"/>
            </a:p>
          </p:txBody>
        </p:sp>
        <p:sp>
          <p:nvSpPr>
            <p:cNvPr id="502" name="Freeform 501">
              <a:extLst>
                <a:ext uri="{FF2B5EF4-FFF2-40B4-BE49-F238E27FC236}">
                  <a16:creationId xmlns:a16="http://schemas.microsoft.com/office/drawing/2014/main" id="{D9C44846-4C0F-8848-9394-C4DAEC0734CA}"/>
                </a:ext>
              </a:extLst>
            </p:cNvPr>
            <p:cNvSpPr/>
            <p:nvPr/>
          </p:nvSpPr>
          <p:spPr>
            <a:xfrm>
              <a:off x="4670243" y="3106458"/>
              <a:ext cx="56378" cy="40956"/>
            </a:xfrm>
            <a:custGeom>
              <a:avLst/>
              <a:gdLst>
                <a:gd name="connsiteX0" fmla="*/ 13651 w 56377"/>
                <a:gd name="connsiteY0" fmla="*/ 8210 h 40956"/>
                <a:gd name="connsiteX1" fmla="*/ 7193 w 56377"/>
                <a:gd name="connsiteY1" fmla="*/ 22801 h 40956"/>
                <a:gd name="connsiteX2" fmla="*/ 2068 w 56377"/>
                <a:gd name="connsiteY2" fmla="*/ 37698 h 40956"/>
                <a:gd name="connsiteX3" fmla="*/ 16931 w 56377"/>
                <a:gd name="connsiteY3" fmla="*/ 41128 h 40956"/>
                <a:gd name="connsiteX4" fmla="*/ 30769 w 56377"/>
                <a:gd name="connsiteY4" fmla="*/ 36572 h 40956"/>
                <a:gd name="connsiteX5" fmla="*/ 38611 w 56377"/>
                <a:gd name="connsiteY5" fmla="*/ 44251 h 40956"/>
                <a:gd name="connsiteX6" fmla="*/ 56959 w 56377"/>
                <a:gd name="connsiteY6" fmla="*/ 31913 h 40956"/>
                <a:gd name="connsiteX7" fmla="*/ 43634 w 56377"/>
                <a:gd name="connsiteY7" fmla="*/ 3090 h 40956"/>
                <a:gd name="connsiteX8" fmla="*/ 13651 w 56377"/>
                <a:gd name="connsiteY8" fmla="*/ 8210 h 4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77" h="40956">
                  <a:moveTo>
                    <a:pt x="13651" y="8210"/>
                  </a:moveTo>
                  <a:cubicBezTo>
                    <a:pt x="13017" y="13612"/>
                    <a:pt x="10766" y="18697"/>
                    <a:pt x="7193" y="22801"/>
                  </a:cubicBezTo>
                  <a:cubicBezTo>
                    <a:pt x="3451" y="25667"/>
                    <a:pt x="-3468" y="36572"/>
                    <a:pt x="2068" y="37698"/>
                  </a:cubicBezTo>
                  <a:cubicBezTo>
                    <a:pt x="7603" y="38825"/>
                    <a:pt x="15855" y="47937"/>
                    <a:pt x="16931" y="41128"/>
                  </a:cubicBezTo>
                  <a:cubicBezTo>
                    <a:pt x="18007" y="34319"/>
                    <a:pt x="21749" y="25104"/>
                    <a:pt x="30769" y="36572"/>
                  </a:cubicBezTo>
                  <a:cubicBezTo>
                    <a:pt x="33111" y="39395"/>
                    <a:pt x="35739" y="41969"/>
                    <a:pt x="38611" y="44251"/>
                  </a:cubicBezTo>
                  <a:cubicBezTo>
                    <a:pt x="40097" y="39132"/>
                    <a:pt x="51219" y="38159"/>
                    <a:pt x="56959" y="31913"/>
                  </a:cubicBezTo>
                  <a:cubicBezTo>
                    <a:pt x="64032" y="24337"/>
                    <a:pt x="53474" y="13329"/>
                    <a:pt x="43634" y="3090"/>
                  </a:cubicBezTo>
                  <a:cubicBezTo>
                    <a:pt x="34511" y="-6176"/>
                    <a:pt x="23030" y="8364"/>
                    <a:pt x="13651" y="8210"/>
                  </a:cubicBezTo>
                  <a:close/>
                </a:path>
              </a:pathLst>
            </a:custGeom>
            <a:grpFill/>
            <a:ln w="3841" cap="flat">
              <a:solidFill>
                <a:srgbClr val="FFFFFF"/>
              </a:solidFill>
              <a:prstDash val="solid"/>
              <a:miter/>
            </a:ln>
          </p:spPr>
          <p:txBody>
            <a:bodyPr rtlCol="0" anchor="ctr"/>
            <a:lstStyle/>
            <a:p>
              <a:endParaRPr lang="en-US" sz="1350"/>
            </a:p>
          </p:txBody>
        </p:sp>
        <p:sp>
          <p:nvSpPr>
            <p:cNvPr id="503" name="Freeform 502">
              <a:extLst>
                <a:ext uri="{FF2B5EF4-FFF2-40B4-BE49-F238E27FC236}">
                  <a16:creationId xmlns:a16="http://schemas.microsoft.com/office/drawing/2014/main" id="{15851F81-816C-1143-B055-4195DA50D345}"/>
                </a:ext>
              </a:extLst>
            </p:cNvPr>
            <p:cNvSpPr/>
            <p:nvPr/>
          </p:nvSpPr>
          <p:spPr>
            <a:xfrm>
              <a:off x="4702572" y="2971777"/>
              <a:ext cx="199885" cy="317409"/>
            </a:xfrm>
            <a:custGeom>
              <a:avLst/>
              <a:gdLst>
                <a:gd name="connsiteX0" fmla="*/ 198479 w 199885"/>
                <a:gd name="connsiteY0" fmla="*/ 229359 h 317409"/>
                <a:gd name="connsiteX1" fmla="*/ 195506 w 199885"/>
                <a:gd name="connsiteY1" fmla="*/ 228438 h 317409"/>
                <a:gd name="connsiteX2" fmla="*/ 180131 w 199885"/>
                <a:gd name="connsiteY2" fmla="*/ 217021 h 317409"/>
                <a:gd name="connsiteX3" fmla="*/ 178542 w 199885"/>
                <a:gd name="connsiteY3" fmla="*/ 218506 h 317409"/>
                <a:gd name="connsiteX4" fmla="*/ 166959 w 199885"/>
                <a:gd name="connsiteY4" fmla="*/ 217021 h 317409"/>
                <a:gd name="connsiteX5" fmla="*/ 166600 w 199885"/>
                <a:gd name="connsiteY5" fmla="*/ 202994 h 317409"/>
                <a:gd name="connsiteX6" fmla="*/ 158861 w 199885"/>
                <a:gd name="connsiteY6" fmla="*/ 188966 h 317409"/>
                <a:gd name="connsiteX7" fmla="*/ 158861 w 199885"/>
                <a:gd name="connsiteY7" fmla="*/ 187328 h 317409"/>
                <a:gd name="connsiteX8" fmla="*/ 146970 w 199885"/>
                <a:gd name="connsiteY8" fmla="*/ 174017 h 317409"/>
                <a:gd name="connsiteX9" fmla="*/ 144048 w 199885"/>
                <a:gd name="connsiteY9" fmla="*/ 167106 h 317409"/>
                <a:gd name="connsiteX10" fmla="*/ 142050 w 199885"/>
                <a:gd name="connsiteY10" fmla="*/ 166133 h 317409"/>
                <a:gd name="connsiteX11" fmla="*/ 130108 w 199885"/>
                <a:gd name="connsiteY11" fmla="*/ 151236 h 317409"/>
                <a:gd name="connsiteX12" fmla="*/ 129134 w 199885"/>
                <a:gd name="connsiteY12" fmla="*/ 144427 h 317409"/>
                <a:gd name="connsiteX13" fmla="*/ 127494 w 199885"/>
                <a:gd name="connsiteY13" fmla="*/ 138591 h 317409"/>
                <a:gd name="connsiteX14" fmla="*/ 114425 w 199885"/>
                <a:gd name="connsiteY14" fmla="*/ 118113 h 317409"/>
                <a:gd name="connsiteX15" fmla="*/ 109299 w 199885"/>
                <a:gd name="connsiteY15" fmla="*/ 113710 h 317409"/>
                <a:gd name="connsiteX16" fmla="*/ 87824 w 199885"/>
                <a:gd name="connsiteY16" fmla="*/ 109921 h 317409"/>
                <a:gd name="connsiteX17" fmla="*/ 92950 w 199885"/>
                <a:gd name="connsiteY17" fmla="*/ 95843 h 317409"/>
                <a:gd name="connsiteX18" fmla="*/ 91412 w 199885"/>
                <a:gd name="connsiteY18" fmla="*/ 87805 h 317409"/>
                <a:gd name="connsiteX19" fmla="*/ 106788 w 199885"/>
                <a:gd name="connsiteY19" fmla="*/ 64921 h 317409"/>
                <a:gd name="connsiteX20" fmla="*/ 111913 w 199885"/>
                <a:gd name="connsiteY20" fmla="*/ 58982 h 317409"/>
                <a:gd name="connsiteX21" fmla="*/ 112272 w 199885"/>
                <a:gd name="connsiteY21" fmla="*/ 58726 h 317409"/>
                <a:gd name="connsiteX22" fmla="*/ 114322 w 199885"/>
                <a:gd name="connsiteY22" fmla="*/ 48487 h 317409"/>
                <a:gd name="connsiteX23" fmla="*/ 70347 w 199885"/>
                <a:gd name="connsiteY23" fmla="*/ 46184 h 317409"/>
                <a:gd name="connsiteX24" fmla="*/ 62249 w 199885"/>
                <a:gd name="connsiteY24" fmla="*/ 37839 h 317409"/>
                <a:gd name="connsiteX25" fmla="*/ 80188 w 199885"/>
                <a:gd name="connsiteY25" fmla="*/ 16644 h 317409"/>
                <a:gd name="connsiteX26" fmla="*/ 83724 w 199885"/>
                <a:gd name="connsiteY26" fmla="*/ 1286 h 317409"/>
                <a:gd name="connsiteX27" fmla="*/ 73166 w 199885"/>
                <a:gd name="connsiteY27" fmla="*/ 11525 h 317409"/>
                <a:gd name="connsiteX28" fmla="*/ 47540 w 199885"/>
                <a:gd name="connsiteY28" fmla="*/ 11934 h 317409"/>
                <a:gd name="connsiteX29" fmla="*/ 43850 w 199885"/>
                <a:gd name="connsiteY29" fmla="*/ 11934 h 317409"/>
                <a:gd name="connsiteX30" fmla="*/ 33343 w 199885"/>
                <a:gd name="connsiteY30" fmla="*/ 27293 h 317409"/>
                <a:gd name="connsiteX31" fmla="*/ 32779 w 199885"/>
                <a:gd name="connsiteY31" fmla="*/ 33641 h 317409"/>
                <a:gd name="connsiteX32" fmla="*/ 22221 w 199885"/>
                <a:gd name="connsiteY32" fmla="*/ 51047 h 317409"/>
                <a:gd name="connsiteX33" fmla="*/ 16276 w 199885"/>
                <a:gd name="connsiteY33" fmla="*/ 58266 h 317409"/>
                <a:gd name="connsiteX34" fmla="*/ 1822 w 199885"/>
                <a:gd name="connsiteY34" fmla="*/ 52583 h 317409"/>
                <a:gd name="connsiteX35" fmla="*/ 19043 w 199885"/>
                <a:gd name="connsiteY35" fmla="*/ 67941 h 317409"/>
                <a:gd name="connsiteX36" fmla="*/ 10279 w 199885"/>
                <a:gd name="connsiteY36" fmla="*/ 86832 h 317409"/>
                <a:gd name="connsiteX37" fmla="*/ 22938 w 199885"/>
                <a:gd name="connsiteY37" fmla="*/ 100501 h 317409"/>
                <a:gd name="connsiteX38" fmla="*/ 3258 w 199885"/>
                <a:gd name="connsiteY38" fmla="*/ 116423 h 317409"/>
                <a:gd name="connsiteX39" fmla="*/ 20120 w 199885"/>
                <a:gd name="connsiteY39" fmla="*/ 109973 h 317409"/>
                <a:gd name="connsiteX40" fmla="*/ 29960 w 199885"/>
                <a:gd name="connsiteY40" fmla="*/ 125331 h 317409"/>
                <a:gd name="connsiteX41" fmla="*/ 43696 w 199885"/>
                <a:gd name="connsiteY41" fmla="*/ 105211 h 317409"/>
                <a:gd name="connsiteX42" fmla="*/ 45438 w 199885"/>
                <a:gd name="connsiteY42" fmla="*/ 123027 h 317409"/>
                <a:gd name="connsiteX43" fmla="*/ 36982 w 199885"/>
                <a:gd name="connsiteY43" fmla="*/ 148625 h 317409"/>
                <a:gd name="connsiteX44" fmla="*/ 71116 w 199885"/>
                <a:gd name="connsiteY44" fmla="*/ 145246 h 317409"/>
                <a:gd name="connsiteX45" fmla="*/ 77420 w 199885"/>
                <a:gd name="connsiteY45" fmla="*/ 152823 h 317409"/>
                <a:gd name="connsiteX46" fmla="*/ 76632 w 199885"/>
                <a:gd name="connsiteY46" fmla="*/ 165904 h 317409"/>
                <a:gd name="connsiteX47" fmla="*/ 81315 w 199885"/>
                <a:gd name="connsiteY47" fmla="*/ 168744 h 317409"/>
                <a:gd name="connsiteX48" fmla="*/ 87620 w 199885"/>
                <a:gd name="connsiteY48" fmla="*/ 178216 h 317409"/>
                <a:gd name="connsiteX49" fmla="*/ 85518 w 199885"/>
                <a:gd name="connsiteY49" fmla="*/ 201304 h 317409"/>
                <a:gd name="connsiteX50" fmla="*/ 61276 w 199885"/>
                <a:gd name="connsiteY50" fmla="*/ 202482 h 317409"/>
                <a:gd name="connsiteX51" fmla="*/ 53895 w 199885"/>
                <a:gd name="connsiteY51" fmla="*/ 206629 h 317409"/>
                <a:gd name="connsiteX52" fmla="*/ 46874 w 199885"/>
                <a:gd name="connsiteY52" fmla="*/ 222551 h 317409"/>
                <a:gd name="connsiteX53" fmla="*/ 60917 w 199885"/>
                <a:gd name="connsiteY53" fmla="*/ 232431 h 317409"/>
                <a:gd name="connsiteX54" fmla="*/ 38058 w 199885"/>
                <a:gd name="connsiteY54" fmla="*/ 249889 h 317409"/>
                <a:gd name="connsiteX55" fmla="*/ 47181 w 199885"/>
                <a:gd name="connsiteY55" fmla="*/ 260486 h 317409"/>
                <a:gd name="connsiteX56" fmla="*/ 61276 w 199885"/>
                <a:gd name="connsiteY56" fmla="*/ 263865 h 317409"/>
                <a:gd name="connsiteX57" fmla="*/ 86236 w 199885"/>
                <a:gd name="connsiteY57" fmla="*/ 267704 h 317409"/>
                <a:gd name="connsiteX58" fmla="*/ 88337 w 199885"/>
                <a:gd name="connsiteY58" fmla="*/ 274104 h 317409"/>
                <a:gd name="connsiteX59" fmla="*/ 61993 w 199885"/>
                <a:gd name="connsiteY59" fmla="*/ 277943 h 317409"/>
                <a:gd name="connsiteX60" fmla="*/ 31754 w 199885"/>
                <a:gd name="connsiteY60" fmla="*/ 318132 h 317409"/>
                <a:gd name="connsiteX61" fmla="*/ 49282 w 199885"/>
                <a:gd name="connsiteY61" fmla="*/ 307483 h 317409"/>
                <a:gd name="connsiteX62" fmla="*/ 60250 w 199885"/>
                <a:gd name="connsiteY62" fmla="*/ 307483 h 317409"/>
                <a:gd name="connsiteX63" fmla="*/ 69886 w 199885"/>
                <a:gd name="connsiteY63" fmla="*/ 298012 h 317409"/>
                <a:gd name="connsiteX64" fmla="*/ 89875 w 199885"/>
                <a:gd name="connsiteY64" fmla="*/ 295503 h 317409"/>
                <a:gd name="connsiteX65" fmla="*/ 93924 w 199885"/>
                <a:gd name="connsiteY65" fmla="*/ 296988 h 317409"/>
                <a:gd name="connsiteX66" fmla="*/ 94641 w 199885"/>
                <a:gd name="connsiteY66" fmla="*/ 296988 h 317409"/>
                <a:gd name="connsiteX67" fmla="*/ 113297 w 199885"/>
                <a:gd name="connsiteY67" fmla="*/ 291305 h 317409"/>
                <a:gd name="connsiteX68" fmla="*/ 132312 w 199885"/>
                <a:gd name="connsiteY68" fmla="*/ 296425 h 317409"/>
                <a:gd name="connsiteX69" fmla="*/ 159014 w 199885"/>
                <a:gd name="connsiteY69" fmla="*/ 291305 h 317409"/>
                <a:gd name="connsiteX70" fmla="*/ 192072 w 199885"/>
                <a:gd name="connsiteY70" fmla="*/ 276561 h 317409"/>
                <a:gd name="connsiteX71" fmla="*/ 181822 w 199885"/>
                <a:gd name="connsiteY71" fmla="*/ 271442 h 317409"/>
                <a:gd name="connsiteX72" fmla="*/ 183564 w 199885"/>
                <a:gd name="connsiteY72" fmla="*/ 256083 h 317409"/>
                <a:gd name="connsiteX73" fmla="*/ 203246 w 199885"/>
                <a:gd name="connsiteY73" fmla="*/ 231458 h 317409"/>
                <a:gd name="connsiteX74" fmla="*/ 203246 w 199885"/>
                <a:gd name="connsiteY74" fmla="*/ 231458 h 31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9885" h="317409">
                  <a:moveTo>
                    <a:pt x="198479" y="229359"/>
                  </a:moveTo>
                  <a:cubicBezTo>
                    <a:pt x="197505" y="229052"/>
                    <a:pt x="196531" y="228694"/>
                    <a:pt x="195506" y="228438"/>
                  </a:cubicBezTo>
                  <a:cubicBezTo>
                    <a:pt x="189155" y="226641"/>
                    <a:pt x="183684" y="222579"/>
                    <a:pt x="180131" y="217021"/>
                  </a:cubicBezTo>
                  <a:cubicBezTo>
                    <a:pt x="179445" y="217318"/>
                    <a:pt x="178883" y="217842"/>
                    <a:pt x="178542" y="218506"/>
                  </a:cubicBezTo>
                  <a:cubicBezTo>
                    <a:pt x="176081" y="224598"/>
                    <a:pt x="170803" y="223626"/>
                    <a:pt x="166959" y="217021"/>
                  </a:cubicBezTo>
                  <a:cubicBezTo>
                    <a:pt x="163115" y="210417"/>
                    <a:pt x="170495" y="203711"/>
                    <a:pt x="166600" y="202994"/>
                  </a:cubicBezTo>
                  <a:cubicBezTo>
                    <a:pt x="162705" y="202277"/>
                    <a:pt x="157835" y="192755"/>
                    <a:pt x="158861" y="188966"/>
                  </a:cubicBezTo>
                  <a:cubicBezTo>
                    <a:pt x="158943" y="188424"/>
                    <a:pt x="158943" y="187871"/>
                    <a:pt x="158861" y="187328"/>
                  </a:cubicBezTo>
                  <a:cubicBezTo>
                    <a:pt x="154370" y="183390"/>
                    <a:pt x="150377" y="178920"/>
                    <a:pt x="146970" y="174017"/>
                  </a:cubicBezTo>
                  <a:cubicBezTo>
                    <a:pt x="145529" y="171939"/>
                    <a:pt x="144535" y="169586"/>
                    <a:pt x="144048" y="167106"/>
                  </a:cubicBezTo>
                  <a:lnTo>
                    <a:pt x="142050" y="166133"/>
                  </a:lnTo>
                  <a:cubicBezTo>
                    <a:pt x="136245" y="162951"/>
                    <a:pt x="131948" y="157590"/>
                    <a:pt x="130108" y="151236"/>
                  </a:cubicBezTo>
                  <a:cubicBezTo>
                    <a:pt x="129377" y="149043"/>
                    <a:pt x="129047" y="146736"/>
                    <a:pt x="129134" y="144427"/>
                  </a:cubicBezTo>
                  <a:cubicBezTo>
                    <a:pt x="128519" y="142533"/>
                    <a:pt x="127955" y="140587"/>
                    <a:pt x="127494" y="138591"/>
                  </a:cubicBezTo>
                  <a:cubicBezTo>
                    <a:pt x="119967" y="134395"/>
                    <a:pt x="115056" y="126700"/>
                    <a:pt x="114425" y="118113"/>
                  </a:cubicBezTo>
                  <a:cubicBezTo>
                    <a:pt x="112359" y="117119"/>
                    <a:pt x="110592" y="115601"/>
                    <a:pt x="109299" y="113710"/>
                  </a:cubicBezTo>
                  <a:cubicBezTo>
                    <a:pt x="103303" y="105365"/>
                    <a:pt x="93103" y="109563"/>
                    <a:pt x="87824" y="109921"/>
                  </a:cubicBezTo>
                  <a:cubicBezTo>
                    <a:pt x="82545" y="110280"/>
                    <a:pt x="86646" y="101986"/>
                    <a:pt x="92950" y="95843"/>
                  </a:cubicBezTo>
                  <a:cubicBezTo>
                    <a:pt x="92084" y="93243"/>
                    <a:pt x="91567" y="90541"/>
                    <a:pt x="91412" y="87805"/>
                  </a:cubicBezTo>
                  <a:cubicBezTo>
                    <a:pt x="91548" y="77808"/>
                    <a:pt x="97578" y="68834"/>
                    <a:pt x="106788" y="64921"/>
                  </a:cubicBezTo>
                  <a:cubicBezTo>
                    <a:pt x="108253" y="62744"/>
                    <a:pt x="109974" y="60751"/>
                    <a:pt x="111913" y="58982"/>
                  </a:cubicBezTo>
                  <a:lnTo>
                    <a:pt x="112272" y="58726"/>
                  </a:lnTo>
                  <a:cubicBezTo>
                    <a:pt x="113308" y="55393"/>
                    <a:pt x="113995" y="51962"/>
                    <a:pt x="114322" y="48487"/>
                  </a:cubicBezTo>
                  <a:cubicBezTo>
                    <a:pt x="114322" y="42037"/>
                    <a:pt x="77369" y="42395"/>
                    <a:pt x="70347" y="46184"/>
                  </a:cubicBezTo>
                  <a:cubicBezTo>
                    <a:pt x="63325" y="49972"/>
                    <a:pt x="56304" y="40501"/>
                    <a:pt x="62249" y="37839"/>
                  </a:cubicBezTo>
                  <a:cubicBezTo>
                    <a:pt x="68195" y="35177"/>
                    <a:pt x="80905" y="21917"/>
                    <a:pt x="80188" y="16644"/>
                  </a:cubicBezTo>
                  <a:cubicBezTo>
                    <a:pt x="79470" y="11371"/>
                    <a:pt x="89003" y="6405"/>
                    <a:pt x="83724" y="1286"/>
                  </a:cubicBezTo>
                  <a:cubicBezTo>
                    <a:pt x="78445" y="-3834"/>
                    <a:pt x="77727" y="7736"/>
                    <a:pt x="73166" y="11525"/>
                  </a:cubicBezTo>
                  <a:cubicBezTo>
                    <a:pt x="68605" y="15313"/>
                    <a:pt x="58405" y="14187"/>
                    <a:pt x="47540" y="11934"/>
                  </a:cubicBezTo>
                  <a:cubicBezTo>
                    <a:pt x="46323" y="11679"/>
                    <a:pt x="45066" y="11679"/>
                    <a:pt x="43850" y="11934"/>
                  </a:cubicBezTo>
                  <a:cubicBezTo>
                    <a:pt x="42584" y="18267"/>
                    <a:pt x="38790" y="23813"/>
                    <a:pt x="33343" y="27293"/>
                  </a:cubicBezTo>
                  <a:cubicBezTo>
                    <a:pt x="32906" y="29379"/>
                    <a:pt x="32717" y="31510"/>
                    <a:pt x="32779" y="33641"/>
                  </a:cubicBezTo>
                  <a:cubicBezTo>
                    <a:pt x="33138" y="40808"/>
                    <a:pt x="20120" y="45006"/>
                    <a:pt x="22221" y="51047"/>
                  </a:cubicBezTo>
                  <a:cubicBezTo>
                    <a:pt x="24322" y="57088"/>
                    <a:pt x="19761" y="61696"/>
                    <a:pt x="16276" y="58266"/>
                  </a:cubicBezTo>
                  <a:cubicBezTo>
                    <a:pt x="12790" y="54836"/>
                    <a:pt x="8895" y="46491"/>
                    <a:pt x="1822" y="52583"/>
                  </a:cubicBezTo>
                  <a:cubicBezTo>
                    <a:pt x="-5251" y="58675"/>
                    <a:pt x="9920" y="66610"/>
                    <a:pt x="19043" y="67941"/>
                  </a:cubicBezTo>
                  <a:cubicBezTo>
                    <a:pt x="28166" y="69273"/>
                    <a:pt x="12022" y="76235"/>
                    <a:pt x="10279" y="86832"/>
                  </a:cubicBezTo>
                  <a:cubicBezTo>
                    <a:pt x="8536" y="97430"/>
                    <a:pt x="22221" y="92925"/>
                    <a:pt x="22938" y="100501"/>
                  </a:cubicBezTo>
                  <a:cubicBezTo>
                    <a:pt x="23656" y="108078"/>
                    <a:pt x="3258" y="109256"/>
                    <a:pt x="3258" y="116423"/>
                  </a:cubicBezTo>
                  <a:cubicBezTo>
                    <a:pt x="3258" y="123590"/>
                    <a:pt x="14841" y="113044"/>
                    <a:pt x="20120" y="109973"/>
                  </a:cubicBezTo>
                  <a:cubicBezTo>
                    <a:pt x="25399" y="106901"/>
                    <a:pt x="17301" y="127788"/>
                    <a:pt x="29960" y="125331"/>
                  </a:cubicBezTo>
                  <a:cubicBezTo>
                    <a:pt x="42620" y="122874"/>
                    <a:pt x="39083" y="104495"/>
                    <a:pt x="43696" y="105211"/>
                  </a:cubicBezTo>
                  <a:cubicBezTo>
                    <a:pt x="48308" y="105928"/>
                    <a:pt x="41594" y="115092"/>
                    <a:pt x="45438" y="123027"/>
                  </a:cubicBezTo>
                  <a:cubicBezTo>
                    <a:pt x="49282" y="130963"/>
                    <a:pt x="36316" y="143147"/>
                    <a:pt x="36982" y="148625"/>
                  </a:cubicBezTo>
                  <a:cubicBezTo>
                    <a:pt x="37648" y="154103"/>
                    <a:pt x="63018" y="154307"/>
                    <a:pt x="71116" y="145246"/>
                  </a:cubicBezTo>
                  <a:cubicBezTo>
                    <a:pt x="79214" y="136184"/>
                    <a:pt x="83058" y="145963"/>
                    <a:pt x="77420" y="152823"/>
                  </a:cubicBezTo>
                  <a:cubicBezTo>
                    <a:pt x="73586" y="156217"/>
                    <a:pt x="73233" y="162074"/>
                    <a:pt x="76632" y="165904"/>
                  </a:cubicBezTo>
                  <a:cubicBezTo>
                    <a:pt x="77871" y="167300"/>
                    <a:pt x="79503" y="168290"/>
                    <a:pt x="81315" y="168744"/>
                  </a:cubicBezTo>
                  <a:cubicBezTo>
                    <a:pt x="88337" y="171407"/>
                    <a:pt x="90797" y="172123"/>
                    <a:pt x="87620" y="178216"/>
                  </a:cubicBezTo>
                  <a:cubicBezTo>
                    <a:pt x="84442" y="184308"/>
                    <a:pt x="87261" y="195622"/>
                    <a:pt x="85518" y="201304"/>
                  </a:cubicBezTo>
                  <a:cubicBezTo>
                    <a:pt x="83776" y="206987"/>
                    <a:pt x="61993" y="206424"/>
                    <a:pt x="61276" y="202482"/>
                  </a:cubicBezTo>
                  <a:cubicBezTo>
                    <a:pt x="60558" y="198540"/>
                    <a:pt x="51435" y="201304"/>
                    <a:pt x="53895" y="206629"/>
                  </a:cubicBezTo>
                  <a:cubicBezTo>
                    <a:pt x="56355" y="211953"/>
                    <a:pt x="46156" y="217636"/>
                    <a:pt x="46874" y="222551"/>
                  </a:cubicBezTo>
                  <a:cubicBezTo>
                    <a:pt x="47591" y="227465"/>
                    <a:pt x="60558" y="226339"/>
                    <a:pt x="60917" y="232431"/>
                  </a:cubicBezTo>
                  <a:cubicBezTo>
                    <a:pt x="61276" y="238523"/>
                    <a:pt x="51435" y="245691"/>
                    <a:pt x="38058" y="249889"/>
                  </a:cubicBezTo>
                  <a:cubicBezTo>
                    <a:pt x="24681" y="254087"/>
                    <a:pt x="40877" y="265247"/>
                    <a:pt x="47181" y="260486"/>
                  </a:cubicBezTo>
                  <a:cubicBezTo>
                    <a:pt x="53485" y="255725"/>
                    <a:pt x="52306" y="263865"/>
                    <a:pt x="61276" y="263865"/>
                  </a:cubicBezTo>
                  <a:cubicBezTo>
                    <a:pt x="70245" y="263865"/>
                    <a:pt x="76036" y="271851"/>
                    <a:pt x="86236" y="267704"/>
                  </a:cubicBezTo>
                  <a:cubicBezTo>
                    <a:pt x="96435" y="263558"/>
                    <a:pt x="96076" y="267704"/>
                    <a:pt x="88337" y="274104"/>
                  </a:cubicBezTo>
                  <a:cubicBezTo>
                    <a:pt x="80598" y="280503"/>
                    <a:pt x="69015" y="273746"/>
                    <a:pt x="61993" y="277943"/>
                  </a:cubicBezTo>
                  <a:cubicBezTo>
                    <a:pt x="54971" y="282141"/>
                    <a:pt x="26116" y="311016"/>
                    <a:pt x="31754" y="318132"/>
                  </a:cubicBezTo>
                  <a:cubicBezTo>
                    <a:pt x="34880" y="322278"/>
                    <a:pt x="39083" y="312039"/>
                    <a:pt x="49282" y="307483"/>
                  </a:cubicBezTo>
                  <a:cubicBezTo>
                    <a:pt x="52631" y="305365"/>
                    <a:pt x="56902" y="305365"/>
                    <a:pt x="60250" y="307483"/>
                  </a:cubicBezTo>
                  <a:cubicBezTo>
                    <a:pt x="62681" y="303621"/>
                    <a:pt x="65980" y="300378"/>
                    <a:pt x="69886" y="298012"/>
                  </a:cubicBezTo>
                  <a:cubicBezTo>
                    <a:pt x="75989" y="294673"/>
                    <a:pt x="83134" y="293776"/>
                    <a:pt x="89875" y="295503"/>
                  </a:cubicBezTo>
                  <a:cubicBezTo>
                    <a:pt x="91258" y="295901"/>
                    <a:pt x="92611" y="296398"/>
                    <a:pt x="93924" y="296988"/>
                  </a:cubicBezTo>
                  <a:lnTo>
                    <a:pt x="94641" y="296988"/>
                  </a:lnTo>
                  <a:cubicBezTo>
                    <a:pt x="101417" y="298266"/>
                    <a:pt x="108388" y="296142"/>
                    <a:pt x="113297" y="291305"/>
                  </a:cubicBezTo>
                  <a:cubicBezTo>
                    <a:pt x="117551" y="287517"/>
                    <a:pt x="128673" y="298882"/>
                    <a:pt x="132312" y="296425"/>
                  </a:cubicBezTo>
                  <a:cubicBezTo>
                    <a:pt x="140760" y="292886"/>
                    <a:pt x="149854" y="291143"/>
                    <a:pt x="159014" y="291305"/>
                  </a:cubicBezTo>
                  <a:cubicBezTo>
                    <a:pt x="166754" y="291715"/>
                    <a:pt x="186793" y="281886"/>
                    <a:pt x="192072" y="276561"/>
                  </a:cubicBezTo>
                  <a:cubicBezTo>
                    <a:pt x="197351" y="271237"/>
                    <a:pt x="188895" y="270111"/>
                    <a:pt x="181822" y="271442"/>
                  </a:cubicBezTo>
                  <a:cubicBezTo>
                    <a:pt x="174749" y="272773"/>
                    <a:pt x="176184" y="263865"/>
                    <a:pt x="183564" y="256083"/>
                  </a:cubicBezTo>
                  <a:cubicBezTo>
                    <a:pt x="190945" y="248302"/>
                    <a:pt x="202579" y="242824"/>
                    <a:pt x="203246" y="231458"/>
                  </a:cubicBezTo>
                  <a:lnTo>
                    <a:pt x="203246" y="231458"/>
                  </a:lnTo>
                  <a:close/>
                </a:path>
              </a:pathLst>
            </a:custGeom>
            <a:grpFill/>
            <a:ln w="3841" cap="flat">
              <a:solidFill>
                <a:srgbClr val="FFFFFF"/>
              </a:solidFill>
              <a:prstDash val="solid"/>
              <a:miter/>
            </a:ln>
          </p:spPr>
          <p:txBody>
            <a:bodyPr rtlCol="0" anchor="ctr"/>
            <a:lstStyle/>
            <a:p>
              <a:endParaRPr lang="en-US" sz="1350"/>
            </a:p>
          </p:txBody>
        </p:sp>
        <p:sp>
          <p:nvSpPr>
            <p:cNvPr id="504" name="Freeform 503">
              <a:extLst>
                <a:ext uri="{FF2B5EF4-FFF2-40B4-BE49-F238E27FC236}">
                  <a16:creationId xmlns:a16="http://schemas.microsoft.com/office/drawing/2014/main" id="{13DE7ACB-2EF8-6049-AD38-317984F46A67}"/>
                </a:ext>
              </a:extLst>
            </p:cNvPr>
            <p:cNvSpPr/>
            <p:nvPr/>
          </p:nvSpPr>
          <p:spPr>
            <a:xfrm>
              <a:off x="4693063" y="2994462"/>
              <a:ext cx="15376" cy="15359"/>
            </a:xfrm>
            <a:custGeom>
              <a:avLst/>
              <a:gdLst>
                <a:gd name="connsiteX0" fmla="*/ 9589 w 15375"/>
                <a:gd name="connsiteY0" fmla="*/ 0 h 15358"/>
                <a:gd name="connsiteX1" fmla="*/ 1594 w 15375"/>
                <a:gd name="connsiteY1" fmla="*/ 18788 h 15358"/>
                <a:gd name="connsiteX2" fmla="*/ 16713 w 15375"/>
                <a:gd name="connsiteY2" fmla="*/ 5734 h 15358"/>
                <a:gd name="connsiteX3" fmla="*/ 9589 w 15375"/>
                <a:gd name="connsiteY3" fmla="*/ 0 h 15358"/>
              </a:gdLst>
              <a:ahLst/>
              <a:cxnLst>
                <a:cxn ang="0">
                  <a:pos x="connsiteX0" y="connsiteY0"/>
                </a:cxn>
                <a:cxn ang="0">
                  <a:pos x="connsiteX1" y="connsiteY1"/>
                </a:cxn>
                <a:cxn ang="0">
                  <a:pos x="connsiteX2" y="connsiteY2"/>
                </a:cxn>
                <a:cxn ang="0">
                  <a:pos x="connsiteX3" y="connsiteY3"/>
                </a:cxn>
              </a:cxnLst>
              <a:rect l="l" t="t" r="r" b="b"/>
              <a:pathLst>
                <a:path w="15375" h="15358">
                  <a:moveTo>
                    <a:pt x="9589" y="0"/>
                  </a:moveTo>
                  <a:cubicBezTo>
                    <a:pt x="3387" y="6809"/>
                    <a:pt x="-3071" y="18942"/>
                    <a:pt x="1594" y="18788"/>
                  </a:cubicBezTo>
                  <a:cubicBezTo>
                    <a:pt x="7385" y="18533"/>
                    <a:pt x="13689" y="11980"/>
                    <a:pt x="16713" y="5734"/>
                  </a:cubicBezTo>
                  <a:cubicBezTo>
                    <a:pt x="13961" y="4345"/>
                    <a:pt x="11533" y="2391"/>
                    <a:pt x="9589" y="0"/>
                  </a:cubicBezTo>
                  <a:close/>
                </a:path>
              </a:pathLst>
            </a:custGeom>
            <a:grpFill/>
            <a:ln w="3841" cap="flat">
              <a:solidFill>
                <a:srgbClr val="FFFFFF"/>
              </a:solidFill>
              <a:prstDash val="solid"/>
              <a:miter/>
            </a:ln>
          </p:spPr>
          <p:txBody>
            <a:bodyPr rtlCol="0" anchor="ctr"/>
            <a:lstStyle/>
            <a:p>
              <a:endParaRPr lang="en-US" sz="1350"/>
            </a:p>
          </p:txBody>
        </p:sp>
        <p:sp>
          <p:nvSpPr>
            <p:cNvPr id="505" name="Freeform 504">
              <a:extLst>
                <a:ext uri="{FF2B5EF4-FFF2-40B4-BE49-F238E27FC236}">
                  <a16:creationId xmlns:a16="http://schemas.microsoft.com/office/drawing/2014/main" id="{9C290F5A-0FB3-D545-85B6-3145FDBF5600}"/>
                </a:ext>
              </a:extLst>
            </p:cNvPr>
            <p:cNvSpPr/>
            <p:nvPr/>
          </p:nvSpPr>
          <p:spPr>
            <a:xfrm>
              <a:off x="4702572" y="2971777"/>
              <a:ext cx="199885" cy="317409"/>
            </a:xfrm>
            <a:custGeom>
              <a:avLst/>
              <a:gdLst>
                <a:gd name="connsiteX0" fmla="*/ 198479 w 199885"/>
                <a:gd name="connsiteY0" fmla="*/ 229359 h 317409"/>
                <a:gd name="connsiteX1" fmla="*/ 195506 w 199885"/>
                <a:gd name="connsiteY1" fmla="*/ 228438 h 317409"/>
                <a:gd name="connsiteX2" fmla="*/ 180131 w 199885"/>
                <a:gd name="connsiteY2" fmla="*/ 217021 h 317409"/>
                <a:gd name="connsiteX3" fmla="*/ 178542 w 199885"/>
                <a:gd name="connsiteY3" fmla="*/ 218506 h 317409"/>
                <a:gd name="connsiteX4" fmla="*/ 166959 w 199885"/>
                <a:gd name="connsiteY4" fmla="*/ 217021 h 317409"/>
                <a:gd name="connsiteX5" fmla="*/ 166600 w 199885"/>
                <a:gd name="connsiteY5" fmla="*/ 202994 h 317409"/>
                <a:gd name="connsiteX6" fmla="*/ 158861 w 199885"/>
                <a:gd name="connsiteY6" fmla="*/ 188966 h 317409"/>
                <a:gd name="connsiteX7" fmla="*/ 158861 w 199885"/>
                <a:gd name="connsiteY7" fmla="*/ 187328 h 317409"/>
                <a:gd name="connsiteX8" fmla="*/ 146970 w 199885"/>
                <a:gd name="connsiteY8" fmla="*/ 174017 h 317409"/>
                <a:gd name="connsiteX9" fmla="*/ 144048 w 199885"/>
                <a:gd name="connsiteY9" fmla="*/ 167106 h 317409"/>
                <a:gd name="connsiteX10" fmla="*/ 142050 w 199885"/>
                <a:gd name="connsiteY10" fmla="*/ 166133 h 317409"/>
                <a:gd name="connsiteX11" fmla="*/ 130108 w 199885"/>
                <a:gd name="connsiteY11" fmla="*/ 151236 h 317409"/>
                <a:gd name="connsiteX12" fmla="*/ 129134 w 199885"/>
                <a:gd name="connsiteY12" fmla="*/ 144427 h 317409"/>
                <a:gd name="connsiteX13" fmla="*/ 127494 w 199885"/>
                <a:gd name="connsiteY13" fmla="*/ 138591 h 317409"/>
                <a:gd name="connsiteX14" fmla="*/ 114425 w 199885"/>
                <a:gd name="connsiteY14" fmla="*/ 118113 h 317409"/>
                <a:gd name="connsiteX15" fmla="*/ 109299 w 199885"/>
                <a:gd name="connsiteY15" fmla="*/ 113710 h 317409"/>
                <a:gd name="connsiteX16" fmla="*/ 87824 w 199885"/>
                <a:gd name="connsiteY16" fmla="*/ 109921 h 317409"/>
                <a:gd name="connsiteX17" fmla="*/ 92950 w 199885"/>
                <a:gd name="connsiteY17" fmla="*/ 95843 h 317409"/>
                <a:gd name="connsiteX18" fmla="*/ 91412 w 199885"/>
                <a:gd name="connsiteY18" fmla="*/ 87805 h 317409"/>
                <a:gd name="connsiteX19" fmla="*/ 106788 w 199885"/>
                <a:gd name="connsiteY19" fmla="*/ 64921 h 317409"/>
                <a:gd name="connsiteX20" fmla="*/ 111913 w 199885"/>
                <a:gd name="connsiteY20" fmla="*/ 58982 h 317409"/>
                <a:gd name="connsiteX21" fmla="*/ 112272 w 199885"/>
                <a:gd name="connsiteY21" fmla="*/ 58726 h 317409"/>
                <a:gd name="connsiteX22" fmla="*/ 114322 w 199885"/>
                <a:gd name="connsiteY22" fmla="*/ 48487 h 317409"/>
                <a:gd name="connsiteX23" fmla="*/ 70347 w 199885"/>
                <a:gd name="connsiteY23" fmla="*/ 46184 h 317409"/>
                <a:gd name="connsiteX24" fmla="*/ 62249 w 199885"/>
                <a:gd name="connsiteY24" fmla="*/ 37839 h 317409"/>
                <a:gd name="connsiteX25" fmla="*/ 80188 w 199885"/>
                <a:gd name="connsiteY25" fmla="*/ 16644 h 317409"/>
                <a:gd name="connsiteX26" fmla="*/ 83724 w 199885"/>
                <a:gd name="connsiteY26" fmla="*/ 1286 h 317409"/>
                <a:gd name="connsiteX27" fmla="*/ 73166 w 199885"/>
                <a:gd name="connsiteY27" fmla="*/ 11525 h 317409"/>
                <a:gd name="connsiteX28" fmla="*/ 47540 w 199885"/>
                <a:gd name="connsiteY28" fmla="*/ 11934 h 317409"/>
                <a:gd name="connsiteX29" fmla="*/ 43850 w 199885"/>
                <a:gd name="connsiteY29" fmla="*/ 11934 h 317409"/>
                <a:gd name="connsiteX30" fmla="*/ 33343 w 199885"/>
                <a:gd name="connsiteY30" fmla="*/ 27293 h 317409"/>
                <a:gd name="connsiteX31" fmla="*/ 32779 w 199885"/>
                <a:gd name="connsiteY31" fmla="*/ 33641 h 317409"/>
                <a:gd name="connsiteX32" fmla="*/ 22221 w 199885"/>
                <a:gd name="connsiteY32" fmla="*/ 51047 h 317409"/>
                <a:gd name="connsiteX33" fmla="*/ 16276 w 199885"/>
                <a:gd name="connsiteY33" fmla="*/ 58266 h 317409"/>
                <a:gd name="connsiteX34" fmla="*/ 1822 w 199885"/>
                <a:gd name="connsiteY34" fmla="*/ 52583 h 317409"/>
                <a:gd name="connsiteX35" fmla="*/ 19043 w 199885"/>
                <a:gd name="connsiteY35" fmla="*/ 67941 h 317409"/>
                <a:gd name="connsiteX36" fmla="*/ 10279 w 199885"/>
                <a:gd name="connsiteY36" fmla="*/ 86832 h 317409"/>
                <a:gd name="connsiteX37" fmla="*/ 22938 w 199885"/>
                <a:gd name="connsiteY37" fmla="*/ 100501 h 317409"/>
                <a:gd name="connsiteX38" fmla="*/ 3258 w 199885"/>
                <a:gd name="connsiteY38" fmla="*/ 116423 h 317409"/>
                <a:gd name="connsiteX39" fmla="*/ 20120 w 199885"/>
                <a:gd name="connsiteY39" fmla="*/ 109973 h 317409"/>
                <a:gd name="connsiteX40" fmla="*/ 29960 w 199885"/>
                <a:gd name="connsiteY40" fmla="*/ 125331 h 317409"/>
                <a:gd name="connsiteX41" fmla="*/ 43696 w 199885"/>
                <a:gd name="connsiteY41" fmla="*/ 105211 h 317409"/>
                <a:gd name="connsiteX42" fmla="*/ 45438 w 199885"/>
                <a:gd name="connsiteY42" fmla="*/ 123027 h 317409"/>
                <a:gd name="connsiteX43" fmla="*/ 36982 w 199885"/>
                <a:gd name="connsiteY43" fmla="*/ 148625 h 317409"/>
                <a:gd name="connsiteX44" fmla="*/ 71116 w 199885"/>
                <a:gd name="connsiteY44" fmla="*/ 145246 h 317409"/>
                <a:gd name="connsiteX45" fmla="*/ 77420 w 199885"/>
                <a:gd name="connsiteY45" fmla="*/ 152823 h 317409"/>
                <a:gd name="connsiteX46" fmla="*/ 76632 w 199885"/>
                <a:gd name="connsiteY46" fmla="*/ 165904 h 317409"/>
                <a:gd name="connsiteX47" fmla="*/ 81315 w 199885"/>
                <a:gd name="connsiteY47" fmla="*/ 168744 h 317409"/>
                <a:gd name="connsiteX48" fmla="*/ 87620 w 199885"/>
                <a:gd name="connsiteY48" fmla="*/ 178216 h 317409"/>
                <a:gd name="connsiteX49" fmla="*/ 85518 w 199885"/>
                <a:gd name="connsiteY49" fmla="*/ 201304 h 317409"/>
                <a:gd name="connsiteX50" fmla="*/ 61276 w 199885"/>
                <a:gd name="connsiteY50" fmla="*/ 202482 h 317409"/>
                <a:gd name="connsiteX51" fmla="*/ 53895 w 199885"/>
                <a:gd name="connsiteY51" fmla="*/ 206629 h 317409"/>
                <a:gd name="connsiteX52" fmla="*/ 46874 w 199885"/>
                <a:gd name="connsiteY52" fmla="*/ 222551 h 317409"/>
                <a:gd name="connsiteX53" fmla="*/ 60917 w 199885"/>
                <a:gd name="connsiteY53" fmla="*/ 232431 h 317409"/>
                <a:gd name="connsiteX54" fmla="*/ 38058 w 199885"/>
                <a:gd name="connsiteY54" fmla="*/ 249889 h 317409"/>
                <a:gd name="connsiteX55" fmla="*/ 47181 w 199885"/>
                <a:gd name="connsiteY55" fmla="*/ 260486 h 317409"/>
                <a:gd name="connsiteX56" fmla="*/ 61276 w 199885"/>
                <a:gd name="connsiteY56" fmla="*/ 263865 h 317409"/>
                <a:gd name="connsiteX57" fmla="*/ 86236 w 199885"/>
                <a:gd name="connsiteY57" fmla="*/ 267704 h 317409"/>
                <a:gd name="connsiteX58" fmla="*/ 88337 w 199885"/>
                <a:gd name="connsiteY58" fmla="*/ 274104 h 317409"/>
                <a:gd name="connsiteX59" fmla="*/ 61993 w 199885"/>
                <a:gd name="connsiteY59" fmla="*/ 277943 h 317409"/>
                <a:gd name="connsiteX60" fmla="*/ 31754 w 199885"/>
                <a:gd name="connsiteY60" fmla="*/ 318132 h 317409"/>
                <a:gd name="connsiteX61" fmla="*/ 49282 w 199885"/>
                <a:gd name="connsiteY61" fmla="*/ 307483 h 317409"/>
                <a:gd name="connsiteX62" fmla="*/ 60250 w 199885"/>
                <a:gd name="connsiteY62" fmla="*/ 307483 h 317409"/>
                <a:gd name="connsiteX63" fmla="*/ 69886 w 199885"/>
                <a:gd name="connsiteY63" fmla="*/ 298012 h 317409"/>
                <a:gd name="connsiteX64" fmla="*/ 89875 w 199885"/>
                <a:gd name="connsiteY64" fmla="*/ 295503 h 317409"/>
                <a:gd name="connsiteX65" fmla="*/ 93924 w 199885"/>
                <a:gd name="connsiteY65" fmla="*/ 296988 h 317409"/>
                <a:gd name="connsiteX66" fmla="*/ 94641 w 199885"/>
                <a:gd name="connsiteY66" fmla="*/ 296988 h 317409"/>
                <a:gd name="connsiteX67" fmla="*/ 113297 w 199885"/>
                <a:gd name="connsiteY67" fmla="*/ 291305 h 317409"/>
                <a:gd name="connsiteX68" fmla="*/ 132312 w 199885"/>
                <a:gd name="connsiteY68" fmla="*/ 296425 h 317409"/>
                <a:gd name="connsiteX69" fmla="*/ 159014 w 199885"/>
                <a:gd name="connsiteY69" fmla="*/ 291305 h 317409"/>
                <a:gd name="connsiteX70" fmla="*/ 192072 w 199885"/>
                <a:gd name="connsiteY70" fmla="*/ 276561 h 317409"/>
                <a:gd name="connsiteX71" fmla="*/ 181822 w 199885"/>
                <a:gd name="connsiteY71" fmla="*/ 271442 h 317409"/>
                <a:gd name="connsiteX72" fmla="*/ 183564 w 199885"/>
                <a:gd name="connsiteY72" fmla="*/ 256083 h 317409"/>
                <a:gd name="connsiteX73" fmla="*/ 203246 w 199885"/>
                <a:gd name="connsiteY73" fmla="*/ 231458 h 317409"/>
                <a:gd name="connsiteX74" fmla="*/ 203246 w 199885"/>
                <a:gd name="connsiteY74" fmla="*/ 231458 h 31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9885" h="317409">
                  <a:moveTo>
                    <a:pt x="198479" y="229359"/>
                  </a:moveTo>
                  <a:cubicBezTo>
                    <a:pt x="197505" y="229052"/>
                    <a:pt x="196531" y="228694"/>
                    <a:pt x="195506" y="228438"/>
                  </a:cubicBezTo>
                  <a:cubicBezTo>
                    <a:pt x="189155" y="226641"/>
                    <a:pt x="183684" y="222579"/>
                    <a:pt x="180131" y="217021"/>
                  </a:cubicBezTo>
                  <a:cubicBezTo>
                    <a:pt x="179445" y="217318"/>
                    <a:pt x="178883" y="217842"/>
                    <a:pt x="178542" y="218506"/>
                  </a:cubicBezTo>
                  <a:cubicBezTo>
                    <a:pt x="176081" y="224598"/>
                    <a:pt x="170803" y="223626"/>
                    <a:pt x="166959" y="217021"/>
                  </a:cubicBezTo>
                  <a:cubicBezTo>
                    <a:pt x="163115" y="210417"/>
                    <a:pt x="170495" y="203711"/>
                    <a:pt x="166600" y="202994"/>
                  </a:cubicBezTo>
                  <a:cubicBezTo>
                    <a:pt x="162705" y="202277"/>
                    <a:pt x="157835" y="192755"/>
                    <a:pt x="158861" y="188966"/>
                  </a:cubicBezTo>
                  <a:cubicBezTo>
                    <a:pt x="158943" y="188424"/>
                    <a:pt x="158943" y="187871"/>
                    <a:pt x="158861" y="187328"/>
                  </a:cubicBezTo>
                  <a:cubicBezTo>
                    <a:pt x="154370" y="183390"/>
                    <a:pt x="150377" y="178920"/>
                    <a:pt x="146970" y="174017"/>
                  </a:cubicBezTo>
                  <a:cubicBezTo>
                    <a:pt x="145529" y="171939"/>
                    <a:pt x="144535" y="169586"/>
                    <a:pt x="144048" y="167106"/>
                  </a:cubicBezTo>
                  <a:lnTo>
                    <a:pt x="142050" y="166133"/>
                  </a:lnTo>
                  <a:cubicBezTo>
                    <a:pt x="136245" y="162951"/>
                    <a:pt x="131948" y="157590"/>
                    <a:pt x="130108" y="151236"/>
                  </a:cubicBezTo>
                  <a:cubicBezTo>
                    <a:pt x="129377" y="149043"/>
                    <a:pt x="129047" y="146736"/>
                    <a:pt x="129134" y="144427"/>
                  </a:cubicBezTo>
                  <a:cubicBezTo>
                    <a:pt x="128519" y="142533"/>
                    <a:pt x="127955" y="140587"/>
                    <a:pt x="127494" y="138591"/>
                  </a:cubicBezTo>
                  <a:cubicBezTo>
                    <a:pt x="119967" y="134395"/>
                    <a:pt x="115056" y="126700"/>
                    <a:pt x="114425" y="118113"/>
                  </a:cubicBezTo>
                  <a:cubicBezTo>
                    <a:pt x="112359" y="117119"/>
                    <a:pt x="110592" y="115601"/>
                    <a:pt x="109299" y="113710"/>
                  </a:cubicBezTo>
                  <a:cubicBezTo>
                    <a:pt x="103303" y="105365"/>
                    <a:pt x="93103" y="109563"/>
                    <a:pt x="87824" y="109921"/>
                  </a:cubicBezTo>
                  <a:cubicBezTo>
                    <a:pt x="82545" y="110280"/>
                    <a:pt x="86646" y="101986"/>
                    <a:pt x="92950" y="95843"/>
                  </a:cubicBezTo>
                  <a:cubicBezTo>
                    <a:pt x="92084" y="93243"/>
                    <a:pt x="91567" y="90541"/>
                    <a:pt x="91412" y="87805"/>
                  </a:cubicBezTo>
                  <a:cubicBezTo>
                    <a:pt x="91548" y="77808"/>
                    <a:pt x="97578" y="68834"/>
                    <a:pt x="106788" y="64921"/>
                  </a:cubicBezTo>
                  <a:cubicBezTo>
                    <a:pt x="108253" y="62744"/>
                    <a:pt x="109974" y="60751"/>
                    <a:pt x="111913" y="58982"/>
                  </a:cubicBezTo>
                  <a:lnTo>
                    <a:pt x="112272" y="58726"/>
                  </a:lnTo>
                  <a:cubicBezTo>
                    <a:pt x="113308" y="55393"/>
                    <a:pt x="113995" y="51962"/>
                    <a:pt x="114322" y="48487"/>
                  </a:cubicBezTo>
                  <a:cubicBezTo>
                    <a:pt x="114322" y="42037"/>
                    <a:pt x="77369" y="42395"/>
                    <a:pt x="70347" y="46184"/>
                  </a:cubicBezTo>
                  <a:cubicBezTo>
                    <a:pt x="63325" y="49972"/>
                    <a:pt x="56304" y="40501"/>
                    <a:pt x="62249" y="37839"/>
                  </a:cubicBezTo>
                  <a:cubicBezTo>
                    <a:pt x="68195" y="35177"/>
                    <a:pt x="80905" y="21917"/>
                    <a:pt x="80188" y="16644"/>
                  </a:cubicBezTo>
                  <a:cubicBezTo>
                    <a:pt x="79470" y="11371"/>
                    <a:pt x="89003" y="6405"/>
                    <a:pt x="83724" y="1286"/>
                  </a:cubicBezTo>
                  <a:cubicBezTo>
                    <a:pt x="78445" y="-3834"/>
                    <a:pt x="77727" y="7736"/>
                    <a:pt x="73166" y="11525"/>
                  </a:cubicBezTo>
                  <a:cubicBezTo>
                    <a:pt x="68605" y="15313"/>
                    <a:pt x="58405" y="14187"/>
                    <a:pt x="47540" y="11934"/>
                  </a:cubicBezTo>
                  <a:cubicBezTo>
                    <a:pt x="46323" y="11679"/>
                    <a:pt x="45066" y="11679"/>
                    <a:pt x="43850" y="11934"/>
                  </a:cubicBezTo>
                  <a:cubicBezTo>
                    <a:pt x="42584" y="18267"/>
                    <a:pt x="38790" y="23813"/>
                    <a:pt x="33343" y="27293"/>
                  </a:cubicBezTo>
                  <a:cubicBezTo>
                    <a:pt x="32906" y="29379"/>
                    <a:pt x="32717" y="31510"/>
                    <a:pt x="32779" y="33641"/>
                  </a:cubicBezTo>
                  <a:cubicBezTo>
                    <a:pt x="33138" y="40808"/>
                    <a:pt x="20120" y="45006"/>
                    <a:pt x="22221" y="51047"/>
                  </a:cubicBezTo>
                  <a:cubicBezTo>
                    <a:pt x="24322" y="57088"/>
                    <a:pt x="19761" y="61696"/>
                    <a:pt x="16276" y="58266"/>
                  </a:cubicBezTo>
                  <a:cubicBezTo>
                    <a:pt x="12790" y="54836"/>
                    <a:pt x="8895" y="46491"/>
                    <a:pt x="1822" y="52583"/>
                  </a:cubicBezTo>
                  <a:cubicBezTo>
                    <a:pt x="-5251" y="58675"/>
                    <a:pt x="9920" y="66610"/>
                    <a:pt x="19043" y="67941"/>
                  </a:cubicBezTo>
                  <a:cubicBezTo>
                    <a:pt x="28166" y="69273"/>
                    <a:pt x="12022" y="76235"/>
                    <a:pt x="10279" y="86832"/>
                  </a:cubicBezTo>
                  <a:cubicBezTo>
                    <a:pt x="8536" y="97430"/>
                    <a:pt x="22221" y="92925"/>
                    <a:pt x="22938" y="100501"/>
                  </a:cubicBezTo>
                  <a:cubicBezTo>
                    <a:pt x="23656" y="108078"/>
                    <a:pt x="3258" y="109256"/>
                    <a:pt x="3258" y="116423"/>
                  </a:cubicBezTo>
                  <a:cubicBezTo>
                    <a:pt x="3258" y="123590"/>
                    <a:pt x="14841" y="113044"/>
                    <a:pt x="20120" y="109973"/>
                  </a:cubicBezTo>
                  <a:cubicBezTo>
                    <a:pt x="25399" y="106901"/>
                    <a:pt x="17301" y="127788"/>
                    <a:pt x="29960" y="125331"/>
                  </a:cubicBezTo>
                  <a:cubicBezTo>
                    <a:pt x="42620" y="122874"/>
                    <a:pt x="39083" y="104495"/>
                    <a:pt x="43696" y="105211"/>
                  </a:cubicBezTo>
                  <a:cubicBezTo>
                    <a:pt x="48308" y="105928"/>
                    <a:pt x="41594" y="115092"/>
                    <a:pt x="45438" y="123027"/>
                  </a:cubicBezTo>
                  <a:cubicBezTo>
                    <a:pt x="49282" y="130963"/>
                    <a:pt x="36316" y="143147"/>
                    <a:pt x="36982" y="148625"/>
                  </a:cubicBezTo>
                  <a:cubicBezTo>
                    <a:pt x="37648" y="154103"/>
                    <a:pt x="63018" y="154307"/>
                    <a:pt x="71116" y="145246"/>
                  </a:cubicBezTo>
                  <a:cubicBezTo>
                    <a:pt x="79214" y="136184"/>
                    <a:pt x="83058" y="145963"/>
                    <a:pt x="77420" y="152823"/>
                  </a:cubicBezTo>
                  <a:cubicBezTo>
                    <a:pt x="73586" y="156217"/>
                    <a:pt x="73233" y="162074"/>
                    <a:pt x="76632" y="165904"/>
                  </a:cubicBezTo>
                  <a:cubicBezTo>
                    <a:pt x="77871" y="167300"/>
                    <a:pt x="79503" y="168290"/>
                    <a:pt x="81315" y="168744"/>
                  </a:cubicBezTo>
                  <a:cubicBezTo>
                    <a:pt x="88337" y="171407"/>
                    <a:pt x="90797" y="172123"/>
                    <a:pt x="87620" y="178216"/>
                  </a:cubicBezTo>
                  <a:cubicBezTo>
                    <a:pt x="84442" y="184308"/>
                    <a:pt x="87261" y="195622"/>
                    <a:pt x="85518" y="201304"/>
                  </a:cubicBezTo>
                  <a:cubicBezTo>
                    <a:pt x="83776" y="206987"/>
                    <a:pt x="61993" y="206424"/>
                    <a:pt x="61276" y="202482"/>
                  </a:cubicBezTo>
                  <a:cubicBezTo>
                    <a:pt x="60558" y="198540"/>
                    <a:pt x="51435" y="201304"/>
                    <a:pt x="53895" y="206629"/>
                  </a:cubicBezTo>
                  <a:cubicBezTo>
                    <a:pt x="56355" y="211953"/>
                    <a:pt x="46156" y="217636"/>
                    <a:pt x="46874" y="222551"/>
                  </a:cubicBezTo>
                  <a:cubicBezTo>
                    <a:pt x="47591" y="227465"/>
                    <a:pt x="60558" y="226339"/>
                    <a:pt x="60917" y="232431"/>
                  </a:cubicBezTo>
                  <a:cubicBezTo>
                    <a:pt x="61276" y="238523"/>
                    <a:pt x="51435" y="245691"/>
                    <a:pt x="38058" y="249889"/>
                  </a:cubicBezTo>
                  <a:cubicBezTo>
                    <a:pt x="24681" y="254087"/>
                    <a:pt x="40877" y="265247"/>
                    <a:pt x="47181" y="260486"/>
                  </a:cubicBezTo>
                  <a:cubicBezTo>
                    <a:pt x="53485" y="255725"/>
                    <a:pt x="52306" y="263865"/>
                    <a:pt x="61276" y="263865"/>
                  </a:cubicBezTo>
                  <a:cubicBezTo>
                    <a:pt x="70245" y="263865"/>
                    <a:pt x="76036" y="271851"/>
                    <a:pt x="86236" y="267704"/>
                  </a:cubicBezTo>
                  <a:cubicBezTo>
                    <a:pt x="96435" y="263558"/>
                    <a:pt x="96076" y="267704"/>
                    <a:pt x="88337" y="274104"/>
                  </a:cubicBezTo>
                  <a:cubicBezTo>
                    <a:pt x="80598" y="280503"/>
                    <a:pt x="69015" y="273746"/>
                    <a:pt x="61993" y="277943"/>
                  </a:cubicBezTo>
                  <a:cubicBezTo>
                    <a:pt x="54971" y="282141"/>
                    <a:pt x="26116" y="311016"/>
                    <a:pt x="31754" y="318132"/>
                  </a:cubicBezTo>
                  <a:cubicBezTo>
                    <a:pt x="34880" y="322278"/>
                    <a:pt x="39083" y="312039"/>
                    <a:pt x="49282" y="307483"/>
                  </a:cubicBezTo>
                  <a:cubicBezTo>
                    <a:pt x="52631" y="305365"/>
                    <a:pt x="56902" y="305365"/>
                    <a:pt x="60250" y="307483"/>
                  </a:cubicBezTo>
                  <a:cubicBezTo>
                    <a:pt x="62681" y="303621"/>
                    <a:pt x="65980" y="300378"/>
                    <a:pt x="69886" y="298012"/>
                  </a:cubicBezTo>
                  <a:cubicBezTo>
                    <a:pt x="75989" y="294673"/>
                    <a:pt x="83134" y="293776"/>
                    <a:pt x="89875" y="295503"/>
                  </a:cubicBezTo>
                  <a:cubicBezTo>
                    <a:pt x="91258" y="295901"/>
                    <a:pt x="92611" y="296398"/>
                    <a:pt x="93924" y="296988"/>
                  </a:cubicBezTo>
                  <a:lnTo>
                    <a:pt x="94641" y="296988"/>
                  </a:lnTo>
                  <a:cubicBezTo>
                    <a:pt x="101417" y="298266"/>
                    <a:pt x="108388" y="296142"/>
                    <a:pt x="113297" y="291305"/>
                  </a:cubicBezTo>
                  <a:cubicBezTo>
                    <a:pt x="117551" y="287517"/>
                    <a:pt x="128673" y="298882"/>
                    <a:pt x="132312" y="296425"/>
                  </a:cubicBezTo>
                  <a:cubicBezTo>
                    <a:pt x="140760" y="292886"/>
                    <a:pt x="149854" y="291143"/>
                    <a:pt x="159014" y="291305"/>
                  </a:cubicBezTo>
                  <a:cubicBezTo>
                    <a:pt x="166754" y="291715"/>
                    <a:pt x="186793" y="281886"/>
                    <a:pt x="192072" y="276561"/>
                  </a:cubicBezTo>
                  <a:cubicBezTo>
                    <a:pt x="197351" y="271237"/>
                    <a:pt x="188895" y="270111"/>
                    <a:pt x="181822" y="271442"/>
                  </a:cubicBezTo>
                  <a:cubicBezTo>
                    <a:pt x="174749" y="272773"/>
                    <a:pt x="176184" y="263865"/>
                    <a:pt x="183564" y="256083"/>
                  </a:cubicBezTo>
                  <a:cubicBezTo>
                    <a:pt x="190945" y="248302"/>
                    <a:pt x="202579" y="242824"/>
                    <a:pt x="203246" y="231458"/>
                  </a:cubicBezTo>
                  <a:lnTo>
                    <a:pt x="203246" y="231458"/>
                  </a:lnTo>
                  <a:close/>
                </a:path>
              </a:pathLst>
            </a:custGeom>
            <a:grpFill/>
            <a:ln w="3841" cap="flat">
              <a:solidFill>
                <a:srgbClr val="FFFFFF"/>
              </a:solidFill>
              <a:prstDash val="solid"/>
              <a:miter/>
            </a:ln>
          </p:spPr>
          <p:txBody>
            <a:bodyPr rtlCol="0" anchor="ctr"/>
            <a:lstStyle/>
            <a:p>
              <a:endParaRPr lang="en-US" sz="1350"/>
            </a:p>
          </p:txBody>
        </p:sp>
        <p:sp>
          <p:nvSpPr>
            <p:cNvPr id="506" name="Freeform 505">
              <a:extLst>
                <a:ext uri="{FF2B5EF4-FFF2-40B4-BE49-F238E27FC236}">
                  <a16:creationId xmlns:a16="http://schemas.microsoft.com/office/drawing/2014/main" id="{BEBDE84D-D25D-7143-870F-2A3C5F37DB41}"/>
                </a:ext>
              </a:extLst>
            </p:cNvPr>
            <p:cNvSpPr/>
            <p:nvPr/>
          </p:nvSpPr>
          <p:spPr>
            <a:xfrm>
              <a:off x="4670243" y="3106458"/>
              <a:ext cx="56378" cy="40956"/>
            </a:xfrm>
            <a:custGeom>
              <a:avLst/>
              <a:gdLst>
                <a:gd name="connsiteX0" fmla="*/ 13651 w 56377"/>
                <a:gd name="connsiteY0" fmla="*/ 8210 h 40956"/>
                <a:gd name="connsiteX1" fmla="*/ 7193 w 56377"/>
                <a:gd name="connsiteY1" fmla="*/ 22801 h 40956"/>
                <a:gd name="connsiteX2" fmla="*/ 2068 w 56377"/>
                <a:gd name="connsiteY2" fmla="*/ 37698 h 40956"/>
                <a:gd name="connsiteX3" fmla="*/ 16931 w 56377"/>
                <a:gd name="connsiteY3" fmla="*/ 41128 h 40956"/>
                <a:gd name="connsiteX4" fmla="*/ 30769 w 56377"/>
                <a:gd name="connsiteY4" fmla="*/ 36572 h 40956"/>
                <a:gd name="connsiteX5" fmla="*/ 38611 w 56377"/>
                <a:gd name="connsiteY5" fmla="*/ 44251 h 40956"/>
                <a:gd name="connsiteX6" fmla="*/ 56959 w 56377"/>
                <a:gd name="connsiteY6" fmla="*/ 31913 h 40956"/>
                <a:gd name="connsiteX7" fmla="*/ 43634 w 56377"/>
                <a:gd name="connsiteY7" fmla="*/ 3090 h 40956"/>
                <a:gd name="connsiteX8" fmla="*/ 13651 w 56377"/>
                <a:gd name="connsiteY8" fmla="*/ 8210 h 4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77" h="40956">
                  <a:moveTo>
                    <a:pt x="13651" y="8210"/>
                  </a:moveTo>
                  <a:cubicBezTo>
                    <a:pt x="13017" y="13612"/>
                    <a:pt x="10766" y="18697"/>
                    <a:pt x="7193" y="22801"/>
                  </a:cubicBezTo>
                  <a:cubicBezTo>
                    <a:pt x="3451" y="25667"/>
                    <a:pt x="-3468" y="36572"/>
                    <a:pt x="2068" y="37698"/>
                  </a:cubicBezTo>
                  <a:cubicBezTo>
                    <a:pt x="7603" y="38825"/>
                    <a:pt x="15855" y="47937"/>
                    <a:pt x="16931" y="41128"/>
                  </a:cubicBezTo>
                  <a:cubicBezTo>
                    <a:pt x="18007" y="34319"/>
                    <a:pt x="21749" y="25104"/>
                    <a:pt x="30769" y="36572"/>
                  </a:cubicBezTo>
                  <a:cubicBezTo>
                    <a:pt x="33111" y="39395"/>
                    <a:pt x="35739" y="41969"/>
                    <a:pt x="38611" y="44251"/>
                  </a:cubicBezTo>
                  <a:cubicBezTo>
                    <a:pt x="40097" y="39132"/>
                    <a:pt x="51219" y="38159"/>
                    <a:pt x="56959" y="31913"/>
                  </a:cubicBezTo>
                  <a:cubicBezTo>
                    <a:pt x="64032" y="24337"/>
                    <a:pt x="53474" y="13329"/>
                    <a:pt x="43634" y="3090"/>
                  </a:cubicBezTo>
                  <a:cubicBezTo>
                    <a:pt x="34511" y="-6176"/>
                    <a:pt x="23030" y="8364"/>
                    <a:pt x="13651" y="8210"/>
                  </a:cubicBezTo>
                  <a:close/>
                </a:path>
              </a:pathLst>
            </a:custGeom>
            <a:grpFill/>
            <a:ln w="3841" cap="flat">
              <a:solidFill>
                <a:srgbClr val="FFFFFF"/>
              </a:solidFill>
              <a:prstDash val="solid"/>
              <a:miter/>
            </a:ln>
          </p:spPr>
          <p:txBody>
            <a:bodyPr rtlCol="0" anchor="ctr"/>
            <a:lstStyle/>
            <a:p>
              <a:endParaRPr lang="en-US" sz="1350"/>
            </a:p>
          </p:txBody>
        </p:sp>
        <p:sp>
          <p:nvSpPr>
            <p:cNvPr id="507" name="Freeform 506">
              <a:extLst>
                <a:ext uri="{FF2B5EF4-FFF2-40B4-BE49-F238E27FC236}">
                  <a16:creationId xmlns:a16="http://schemas.microsoft.com/office/drawing/2014/main" id="{0C731BDD-BD66-A148-A043-592E3237348C}"/>
                </a:ext>
              </a:extLst>
            </p:cNvPr>
            <p:cNvSpPr/>
            <p:nvPr/>
          </p:nvSpPr>
          <p:spPr>
            <a:xfrm>
              <a:off x="5131070" y="3078239"/>
              <a:ext cx="30752" cy="51195"/>
            </a:xfrm>
            <a:custGeom>
              <a:avLst/>
              <a:gdLst>
                <a:gd name="connsiteX0" fmla="*/ 33727 w 30751"/>
                <a:gd name="connsiteY0" fmla="*/ 2487 h 51195"/>
                <a:gd name="connsiteX1" fmla="*/ 25629 w 30751"/>
                <a:gd name="connsiteY1" fmla="*/ 8579 h 51195"/>
                <a:gd name="connsiteX2" fmla="*/ 17583 w 30751"/>
                <a:gd name="connsiteY2" fmla="*/ 2487 h 51195"/>
                <a:gd name="connsiteX3" fmla="*/ 2207 w 30751"/>
                <a:gd name="connsiteY3" fmla="*/ 9706 h 51195"/>
                <a:gd name="connsiteX4" fmla="*/ 11330 w 30751"/>
                <a:gd name="connsiteY4" fmla="*/ 33204 h 51195"/>
                <a:gd name="connsiteX5" fmla="*/ 4667 w 30751"/>
                <a:gd name="connsiteY5" fmla="*/ 40013 h 51195"/>
                <a:gd name="connsiteX6" fmla="*/ 10971 w 30751"/>
                <a:gd name="connsiteY6" fmla="*/ 51430 h 51195"/>
                <a:gd name="connsiteX7" fmla="*/ 28192 w 30751"/>
                <a:gd name="connsiteY7" fmla="*/ 30184 h 51195"/>
                <a:gd name="connsiteX8" fmla="*/ 33727 w 30751"/>
                <a:gd name="connsiteY8" fmla="*/ 2487 h 5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51" h="51195">
                  <a:moveTo>
                    <a:pt x="33727" y="2487"/>
                  </a:moveTo>
                  <a:cubicBezTo>
                    <a:pt x="30908" y="593"/>
                    <a:pt x="28602" y="7607"/>
                    <a:pt x="25629" y="8579"/>
                  </a:cubicBezTo>
                  <a:cubicBezTo>
                    <a:pt x="22656" y="9552"/>
                    <a:pt x="18966" y="-5858"/>
                    <a:pt x="17583" y="2487"/>
                  </a:cubicBezTo>
                  <a:cubicBezTo>
                    <a:pt x="16199" y="10832"/>
                    <a:pt x="9126" y="-943"/>
                    <a:pt x="2207" y="9706"/>
                  </a:cubicBezTo>
                  <a:cubicBezTo>
                    <a:pt x="-4713" y="20354"/>
                    <a:pt x="6409" y="29774"/>
                    <a:pt x="11330" y="33204"/>
                  </a:cubicBezTo>
                  <a:cubicBezTo>
                    <a:pt x="16250" y="36634"/>
                    <a:pt x="10971" y="41549"/>
                    <a:pt x="4667" y="40013"/>
                  </a:cubicBezTo>
                  <a:cubicBezTo>
                    <a:pt x="-1637" y="38477"/>
                    <a:pt x="2207" y="49894"/>
                    <a:pt x="10971" y="51430"/>
                  </a:cubicBezTo>
                  <a:cubicBezTo>
                    <a:pt x="19735" y="52965"/>
                    <a:pt x="29268" y="34740"/>
                    <a:pt x="28192" y="30184"/>
                  </a:cubicBezTo>
                  <a:cubicBezTo>
                    <a:pt x="27115" y="25627"/>
                    <a:pt x="37058" y="4740"/>
                    <a:pt x="33727" y="2487"/>
                  </a:cubicBezTo>
                  <a:close/>
                </a:path>
              </a:pathLst>
            </a:custGeom>
            <a:grpFill/>
            <a:ln w="3841" cap="flat">
              <a:solidFill>
                <a:srgbClr val="FFFFFF"/>
              </a:solidFill>
              <a:prstDash val="solid"/>
              <a:miter/>
            </a:ln>
          </p:spPr>
          <p:txBody>
            <a:bodyPr rtlCol="0" anchor="ctr"/>
            <a:lstStyle/>
            <a:p>
              <a:endParaRPr lang="en-US" sz="1350"/>
            </a:p>
          </p:txBody>
        </p:sp>
        <p:sp>
          <p:nvSpPr>
            <p:cNvPr id="508" name="Freeform 507">
              <a:extLst>
                <a:ext uri="{FF2B5EF4-FFF2-40B4-BE49-F238E27FC236}">
                  <a16:creationId xmlns:a16="http://schemas.microsoft.com/office/drawing/2014/main" id="{B7AFA8E7-E2BC-E640-91B7-444B08C89913}"/>
                </a:ext>
              </a:extLst>
            </p:cNvPr>
            <p:cNvSpPr/>
            <p:nvPr/>
          </p:nvSpPr>
          <p:spPr>
            <a:xfrm>
              <a:off x="5060601" y="3016573"/>
              <a:ext cx="61503" cy="107510"/>
            </a:xfrm>
            <a:custGeom>
              <a:avLst/>
              <a:gdLst>
                <a:gd name="connsiteX0" fmla="*/ 51099 w 61503"/>
                <a:gd name="connsiteY0" fmla="*/ 41217 h 107509"/>
                <a:gd name="connsiteX1" fmla="*/ 50381 w 61503"/>
                <a:gd name="connsiteY1" fmla="*/ 23453 h 107509"/>
                <a:gd name="connsiteX2" fmla="*/ 52842 w 61503"/>
                <a:gd name="connsiteY2" fmla="*/ 1439 h 107509"/>
                <a:gd name="connsiteX3" fmla="*/ 35621 w 61503"/>
                <a:gd name="connsiteY3" fmla="*/ 11678 h 107509"/>
                <a:gd name="connsiteX4" fmla="*/ 21577 w 61503"/>
                <a:gd name="connsiteY4" fmla="*/ 19613 h 107509"/>
                <a:gd name="connsiteX5" fmla="*/ 22603 w 61503"/>
                <a:gd name="connsiteY5" fmla="*/ 30978 h 107509"/>
                <a:gd name="connsiteX6" fmla="*/ 8918 w 61503"/>
                <a:gd name="connsiteY6" fmla="*/ 23453 h 107509"/>
                <a:gd name="connsiteX7" fmla="*/ 0 w 61503"/>
                <a:gd name="connsiteY7" fmla="*/ 34511 h 107509"/>
                <a:gd name="connsiteX8" fmla="*/ 3178 w 61503"/>
                <a:gd name="connsiteY8" fmla="*/ 45774 h 107509"/>
                <a:gd name="connsiteX9" fmla="*/ 5587 w 61503"/>
                <a:gd name="connsiteY9" fmla="*/ 80945 h 107509"/>
                <a:gd name="connsiteX10" fmla="*/ 6304 w 61503"/>
                <a:gd name="connsiteY10" fmla="*/ 89597 h 107509"/>
                <a:gd name="connsiteX11" fmla="*/ 6304 w 61503"/>
                <a:gd name="connsiteY11" fmla="*/ 93539 h 107509"/>
                <a:gd name="connsiteX12" fmla="*/ 9943 w 61503"/>
                <a:gd name="connsiteY12" fmla="*/ 104904 h 107509"/>
                <a:gd name="connsiteX13" fmla="*/ 31623 w 61503"/>
                <a:gd name="connsiteY13" fmla="*/ 107208 h 107509"/>
                <a:gd name="connsiteX14" fmla="*/ 40438 w 61503"/>
                <a:gd name="connsiteY14" fmla="*/ 107208 h 107509"/>
                <a:gd name="connsiteX15" fmla="*/ 30906 w 61503"/>
                <a:gd name="connsiteY15" fmla="*/ 93385 h 107509"/>
                <a:gd name="connsiteX16" fmla="*/ 43257 w 61503"/>
                <a:gd name="connsiteY16" fmla="*/ 96047 h 107509"/>
                <a:gd name="connsiteX17" fmla="*/ 60120 w 61503"/>
                <a:gd name="connsiteY17" fmla="*/ 95638 h 107509"/>
                <a:gd name="connsiteX18" fmla="*/ 51663 w 61503"/>
                <a:gd name="connsiteY18" fmla="*/ 79716 h 107509"/>
                <a:gd name="connsiteX19" fmla="*/ 40746 w 61503"/>
                <a:gd name="connsiteY19" fmla="*/ 78231 h 107509"/>
                <a:gd name="connsiteX20" fmla="*/ 47460 w 61503"/>
                <a:gd name="connsiteY20" fmla="*/ 62310 h 107509"/>
                <a:gd name="connsiteX21" fmla="*/ 62580 w 61503"/>
                <a:gd name="connsiteY21" fmla="*/ 53555 h 107509"/>
                <a:gd name="connsiteX22" fmla="*/ 51099 w 61503"/>
                <a:gd name="connsiteY22" fmla="*/ 41217 h 10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503" h="107509">
                  <a:moveTo>
                    <a:pt x="51099" y="41217"/>
                  </a:moveTo>
                  <a:cubicBezTo>
                    <a:pt x="47614" y="39323"/>
                    <a:pt x="45974" y="27190"/>
                    <a:pt x="50381" y="23453"/>
                  </a:cubicBezTo>
                  <a:cubicBezTo>
                    <a:pt x="54789" y="19715"/>
                    <a:pt x="56378" y="5227"/>
                    <a:pt x="52842" y="1439"/>
                  </a:cubicBezTo>
                  <a:cubicBezTo>
                    <a:pt x="49305" y="-2350"/>
                    <a:pt x="36697" y="1439"/>
                    <a:pt x="35621" y="11678"/>
                  </a:cubicBezTo>
                  <a:cubicBezTo>
                    <a:pt x="34545" y="21917"/>
                    <a:pt x="24396" y="17360"/>
                    <a:pt x="21577" y="19613"/>
                  </a:cubicBezTo>
                  <a:cubicBezTo>
                    <a:pt x="18759" y="21866"/>
                    <a:pt x="27164" y="26422"/>
                    <a:pt x="22603" y="30978"/>
                  </a:cubicBezTo>
                  <a:cubicBezTo>
                    <a:pt x="18041" y="35535"/>
                    <a:pt x="16299" y="24169"/>
                    <a:pt x="8918" y="23453"/>
                  </a:cubicBezTo>
                  <a:cubicBezTo>
                    <a:pt x="3793" y="22890"/>
                    <a:pt x="1948" y="28572"/>
                    <a:pt x="0" y="34511"/>
                  </a:cubicBezTo>
                  <a:cubicBezTo>
                    <a:pt x="1386" y="38165"/>
                    <a:pt x="2449" y="41934"/>
                    <a:pt x="3178" y="45774"/>
                  </a:cubicBezTo>
                  <a:cubicBezTo>
                    <a:pt x="5330" y="57344"/>
                    <a:pt x="2717" y="69682"/>
                    <a:pt x="5587" y="80945"/>
                  </a:cubicBezTo>
                  <a:cubicBezTo>
                    <a:pt x="6317" y="83767"/>
                    <a:pt x="6560" y="86693"/>
                    <a:pt x="6304" y="89597"/>
                  </a:cubicBezTo>
                  <a:cubicBezTo>
                    <a:pt x="6660" y="90887"/>
                    <a:pt x="6660" y="92249"/>
                    <a:pt x="6304" y="93539"/>
                  </a:cubicBezTo>
                  <a:cubicBezTo>
                    <a:pt x="5866" y="97669"/>
                    <a:pt x="7187" y="101794"/>
                    <a:pt x="9943" y="104904"/>
                  </a:cubicBezTo>
                  <a:cubicBezTo>
                    <a:pt x="17238" y="104765"/>
                    <a:pt x="24521" y="105539"/>
                    <a:pt x="31623" y="107208"/>
                  </a:cubicBezTo>
                  <a:cubicBezTo>
                    <a:pt x="34532" y="107795"/>
                    <a:pt x="37530" y="107795"/>
                    <a:pt x="40438" y="107208"/>
                  </a:cubicBezTo>
                  <a:cubicBezTo>
                    <a:pt x="37312" y="101781"/>
                    <a:pt x="30188" y="97327"/>
                    <a:pt x="30906" y="93385"/>
                  </a:cubicBezTo>
                  <a:cubicBezTo>
                    <a:pt x="31623" y="88266"/>
                    <a:pt x="38286" y="91491"/>
                    <a:pt x="43257" y="96047"/>
                  </a:cubicBezTo>
                  <a:cubicBezTo>
                    <a:pt x="48229" y="100604"/>
                    <a:pt x="59043" y="101167"/>
                    <a:pt x="60120" y="95638"/>
                  </a:cubicBezTo>
                  <a:cubicBezTo>
                    <a:pt x="60735" y="92156"/>
                    <a:pt x="58326" y="75928"/>
                    <a:pt x="51663" y="79716"/>
                  </a:cubicBezTo>
                  <a:cubicBezTo>
                    <a:pt x="45000" y="83504"/>
                    <a:pt x="43257" y="82020"/>
                    <a:pt x="40746" y="78231"/>
                  </a:cubicBezTo>
                  <a:cubicBezTo>
                    <a:pt x="38235" y="74443"/>
                    <a:pt x="45871" y="68351"/>
                    <a:pt x="47460" y="62310"/>
                  </a:cubicBezTo>
                  <a:cubicBezTo>
                    <a:pt x="49049" y="56269"/>
                    <a:pt x="60786" y="58470"/>
                    <a:pt x="62580" y="53555"/>
                  </a:cubicBezTo>
                  <a:cubicBezTo>
                    <a:pt x="64373" y="48641"/>
                    <a:pt x="54636" y="42907"/>
                    <a:pt x="51099" y="41217"/>
                  </a:cubicBezTo>
                  <a:close/>
                </a:path>
              </a:pathLst>
            </a:custGeom>
            <a:grpFill/>
            <a:ln w="3841" cap="flat">
              <a:solidFill>
                <a:srgbClr val="FFFFFF"/>
              </a:solidFill>
              <a:prstDash val="solid"/>
              <a:miter/>
            </a:ln>
          </p:spPr>
          <p:txBody>
            <a:bodyPr rtlCol="0" anchor="ctr"/>
            <a:lstStyle/>
            <a:p>
              <a:endParaRPr lang="en-US" sz="1350"/>
            </a:p>
          </p:txBody>
        </p:sp>
        <p:sp>
          <p:nvSpPr>
            <p:cNvPr id="509" name="Freeform 508">
              <a:extLst>
                <a:ext uri="{FF2B5EF4-FFF2-40B4-BE49-F238E27FC236}">
                  <a16:creationId xmlns:a16="http://schemas.microsoft.com/office/drawing/2014/main" id="{8C49F7AA-BBA1-0D4A-A4EA-C50DDFDE67C4}"/>
                </a:ext>
              </a:extLst>
            </p:cNvPr>
            <p:cNvSpPr/>
            <p:nvPr/>
          </p:nvSpPr>
          <p:spPr>
            <a:xfrm>
              <a:off x="5289029" y="3010944"/>
              <a:ext cx="20501" cy="30717"/>
            </a:xfrm>
            <a:custGeom>
              <a:avLst/>
              <a:gdLst>
                <a:gd name="connsiteX0" fmla="*/ 17124 w 20501"/>
                <a:gd name="connsiteY0" fmla="*/ 3 h 30717"/>
                <a:gd name="connsiteX1" fmla="*/ 928 w 20501"/>
                <a:gd name="connsiteY1" fmla="*/ 33382 h 30717"/>
                <a:gd name="connsiteX2" fmla="*/ 17124 w 20501"/>
                <a:gd name="connsiteY2" fmla="*/ 3 h 30717"/>
              </a:gdLst>
              <a:ahLst/>
              <a:cxnLst>
                <a:cxn ang="0">
                  <a:pos x="connsiteX0" y="connsiteY0"/>
                </a:cxn>
                <a:cxn ang="0">
                  <a:pos x="connsiteX1" y="connsiteY1"/>
                </a:cxn>
                <a:cxn ang="0">
                  <a:pos x="connsiteX2" y="connsiteY2"/>
                </a:cxn>
              </a:cxnLst>
              <a:rect l="l" t="t" r="r" b="b"/>
              <a:pathLst>
                <a:path w="20501" h="30717">
                  <a:moveTo>
                    <a:pt x="17124" y="3"/>
                  </a:moveTo>
                  <a:cubicBezTo>
                    <a:pt x="3747" y="412"/>
                    <a:pt x="-2506" y="28774"/>
                    <a:pt x="928" y="33382"/>
                  </a:cubicBezTo>
                  <a:cubicBezTo>
                    <a:pt x="3747" y="37170"/>
                    <a:pt x="30501" y="-356"/>
                    <a:pt x="17124" y="3"/>
                  </a:cubicBezTo>
                  <a:close/>
                </a:path>
              </a:pathLst>
            </a:custGeom>
            <a:grpFill/>
            <a:ln w="3841" cap="flat">
              <a:solidFill>
                <a:srgbClr val="FFFFFF"/>
              </a:solidFill>
              <a:prstDash val="solid"/>
              <a:miter/>
            </a:ln>
          </p:spPr>
          <p:txBody>
            <a:bodyPr rtlCol="0" anchor="ctr"/>
            <a:lstStyle/>
            <a:p>
              <a:endParaRPr lang="en-US" sz="1350"/>
            </a:p>
          </p:txBody>
        </p:sp>
        <p:sp>
          <p:nvSpPr>
            <p:cNvPr id="510" name="Freeform 509">
              <a:extLst>
                <a:ext uri="{FF2B5EF4-FFF2-40B4-BE49-F238E27FC236}">
                  <a16:creationId xmlns:a16="http://schemas.microsoft.com/office/drawing/2014/main" id="{4531C785-C8B5-0045-A449-ED8230D9DDF3}"/>
                </a:ext>
              </a:extLst>
            </p:cNvPr>
            <p:cNvSpPr/>
            <p:nvPr/>
          </p:nvSpPr>
          <p:spPr>
            <a:xfrm>
              <a:off x="5131688" y="2549397"/>
              <a:ext cx="292140" cy="552906"/>
            </a:xfrm>
            <a:custGeom>
              <a:avLst/>
              <a:gdLst>
                <a:gd name="connsiteX0" fmla="*/ 293371 w 292140"/>
                <a:gd name="connsiteY0" fmla="*/ 128014 h 552906"/>
                <a:gd name="connsiteX1" fmla="*/ 288809 w 292140"/>
                <a:gd name="connsiteY1" fmla="*/ 114652 h 552906"/>
                <a:gd name="connsiteX2" fmla="*/ 289937 w 292140"/>
                <a:gd name="connsiteY2" fmla="*/ 92741 h 552906"/>
                <a:gd name="connsiteX3" fmla="*/ 284299 w 292140"/>
                <a:gd name="connsiteY3" fmla="*/ 69601 h 552906"/>
                <a:gd name="connsiteX4" fmla="*/ 283171 w 292140"/>
                <a:gd name="connsiteY4" fmla="*/ 45232 h 552906"/>
                <a:gd name="connsiteX5" fmla="*/ 249242 w 292140"/>
                <a:gd name="connsiteY5" fmla="*/ 23269 h 552906"/>
                <a:gd name="connsiteX6" fmla="*/ 221053 w 292140"/>
                <a:gd name="connsiteY6" fmla="*/ 1358 h 552906"/>
                <a:gd name="connsiteX7" fmla="*/ 207471 w 292140"/>
                <a:gd name="connsiteY7" fmla="*/ 20863 h 552906"/>
                <a:gd name="connsiteX8" fmla="*/ 191634 w 292140"/>
                <a:gd name="connsiteY8" fmla="*/ 25983 h 552906"/>
                <a:gd name="connsiteX9" fmla="*/ 166776 w 292140"/>
                <a:gd name="connsiteY9" fmla="*/ 20863 h 552906"/>
                <a:gd name="connsiteX10" fmla="*/ 161139 w 292140"/>
                <a:gd name="connsiteY10" fmla="*/ 39140 h 552906"/>
                <a:gd name="connsiteX11" fmla="*/ 143098 w 292140"/>
                <a:gd name="connsiteY11" fmla="*/ 46409 h 552906"/>
                <a:gd name="connsiteX12" fmla="*/ 125005 w 292140"/>
                <a:gd name="connsiteY12" fmla="*/ 61051 h 552906"/>
                <a:gd name="connsiteX13" fmla="*/ 118189 w 292140"/>
                <a:gd name="connsiteY13" fmla="*/ 79328 h 552906"/>
                <a:gd name="connsiteX14" fmla="*/ 112551 w 292140"/>
                <a:gd name="connsiteY14" fmla="*/ 92741 h 552906"/>
                <a:gd name="connsiteX15" fmla="*/ 100148 w 292140"/>
                <a:gd name="connsiteY15" fmla="*/ 112195 h 552906"/>
                <a:gd name="connsiteX16" fmla="*/ 95638 w 292140"/>
                <a:gd name="connsiteY16" fmla="*/ 126837 h 552906"/>
                <a:gd name="connsiteX17" fmla="*/ 77545 w 292140"/>
                <a:gd name="connsiteY17" fmla="*/ 131700 h 552906"/>
                <a:gd name="connsiteX18" fmla="*/ 76418 w 292140"/>
                <a:gd name="connsiteY18" fmla="*/ 154840 h 552906"/>
                <a:gd name="connsiteX19" fmla="*/ 60581 w 292140"/>
                <a:gd name="connsiteY19" fmla="*/ 187759 h 552906"/>
                <a:gd name="connsiteX20" fmla="*/ 66270 w 292140"/>
                <a:gd name="connsiteY20" fmla="*/ 201121 h 552906"/>
                <a:gd name="connsiteX21" fmla="*/ 66270 w 292140"/>
                <a:gd name="connsiteY21" fmla="*/ 215763 h 552906"/>
                <a:gd name="connsiteX22" fmla="*/ 50433 w 292140"/>
                <a:gd name="connsiteY22" fmla="*/ 216991 h 552906"/>
                <a:gd name="connsiteX23" fmla="*/ 26703 w 292140"/>
                <a:gd name="connsiteY23" fmla="*/ 234039 h 552906"/>
                <a:gd name="connsiteX24" fmla="*/ 24448 w 292140"/>
                <a:gd name="connsiteY24" fmla="*/ 259637 h 552906"/>
                <a:gd name="connsiteX25" fmla="*/ 24448 w 292140"/>
                <a:gd name="connsiteY25" fmla="*/ 285234 h 552906"/>
                <a:gd name="connsiteX26" fmla="*/ 23320 w 292140"/>
                <a:gd name="connsiteY26" fmla="*/ 309603 h 552906"/>
                <a:gd name="connsiteX27" fmla="*/ 39157 w 292140"/>
                <a:gd name="connsiteY27" fmla="*/ 327880 h 552906"/>
                <a:gd name="connsiteX28" fmla="*/ 30086 w 292140"/>
                <a:gd name="connsiteY28" fmla="*/ 341293 h 552906"/>
                <a:gd name="connsiteX29" fmla="*/ 31213 w 292140"/>
                <a:gd name="connsiteY29" fmla="*/ 353477 h 552906"/>
                <a:gd name="connsiteX30" fmla="*/ 32341 w 292140"/>
                <a:gd name="connsiteY30" fmla="*/ 377846 h 552906"/>
                <a:gd name="connsiteX31" fmla="*/ 16555 w 292140"/>
                <a:gd name="connsiteY31" fmla="*/ 383887 h 552906"/>
                <a:gd name="connsiteX32" fmla="*/ 13121 w 292140"/>
                <a:gd name="connsiteY32" fmla="*/ 404621 h 552906"/>
                <a:gd name="connsiteX33" fmla="*/ 7483 w 292140"/>
                <a:gd name="connsiteY33" fmla="*/ 421669 h 552906"/>
                <a:gd name="connsiteX34" fmla="*/ 51 w 292140"/>
                <a:gd name="connsiteY34" fmla="*/ 420543 h 552906"/>
                <a:gd name="connsiteX35" fmla="*/ 51 w 292140"/>
                <a:gd name="connsiteY35" fmla="*/ 422949 h 552906"/>
                <a:gd name="connsiteX36" fmla="*/ 10609 w 292140"/>
                <a:gd name="connsiteY36" fmla="*/ 448546 h 552906"/>
                <a:gd name="connsiteX37" fmla="*/ 19066 w 292140"/>
                <a:gd name="connsiteY37" fmla="*/ 475117 h 552906"/>
                <a:gd name="connsiteX38" fmla="*/ 31008 w 292140"/>
                <a:gd name="connsiteY38" fmla="*/ 498257 h 552906"/>
                <a:gd name="connsiteX39" fmla="*/ 36133 w 292140"/>
                <a:gd name="connsiteY39" fmla="*/ 517608 h 552906"/>
                <a:gd name="connsiteX40" fmla="*/ 42796 w 292140"/>
                <a:gd name="connsiteY40" fmla="*/ 529332 h 552906"/>
                <a:gd name="connsiteX41" fmla="*/ 43155 w 292140"/>
                <a:gd name="connsiteY41" fmla="*/ 550936 h 552906"/>
                <a:gd name="connsiteX42" fmla="*/ 61811 w 292140"/>
                <a:gd name="connsiteY42" fmla="*/ 550578 h 552906"/>
                <a:gd name="connsiteX43" fmla="*/ 70575 w 292140"/>
                <a:gd name="connsiteY43" fmla="*/ 535220 h 552906"/>
                <a:gd name="connsiteX44" fmla="*/ 77956 w 292140"/>
                <a:gd name="connsiteY44" fmla="*/ 526875 h 552906"/>
                <a:gd name="connsiteX45" fmla="*/ 97688 w 292140"/>
                <a:gd name="connsiteY45" fmla="*/ 524929 h 552906"/>
                <a:gd name="connsiteX46" fmla="*/ 111372 w 292140"/>
                <a:gd name="connsiteY46" fmla="*/ 513206 h 552906"/>
                <a:gd name="connsiteX47" fmla="*/ 119829 w 292140"/>
                <a:gd name="connsiteY47" fmla="*/ 516994 h 552906"/>
                <a:gd name="connsiteX48" fmla="*/ 133155 w 292140"/>
                <a:gd name="connsiteY48" fmla="*/ 492728 h 552906"/>
                <a:gd name="connsiteX49" fmla="*/ 124749 w 292140"/>
                <a:gd name="connsiteY49" fmla="*/ 494263 h 552906"/>
                <a:gd name="connsiteX50" fmla="*/ 124390 w 292140"/>
                <a:gd name="connsiteY50" fmla="*/ 476448 h 552906"/>
                <a:gd name="connsiteX51" fmla="*/ 128234 w 292140"/>
                <a:gd name="connsiteY51" fmla="*/ 440048 h 552906"/>
                <a:gd name="connsiteX52" fmla="*/ 141611 w 292140"/>
                <a:gd name="connsiteY52" fmla="*/ 424689 h 552906"/>
                <a:gd name="connsiteX53" fmla="*/ 163086 w 292140"/>
                <a:gd name="connsiteY53" fmla="*/ 403085 h 552906"/>
                <a:gd name="connsiteX54" fmla="*/ 177130 w 292140"/>
                <a:gd name="connsiteY54" fmla="*/ 382249 h 552906"/>
                <a:gd name="connsiteX55" fmla="*/ 154630 w 292140"/>
                <a:gd name="connsiteY55" fmla="*/ 355320 h 552906"/>
                <a:gd name="connsiteX56" fmla="*/ 137767 w 292140"/>
                <a:gd name="connsiteY56" fmla="*/ 350201 h 552906"/>
                <a:gd name="connsiteX57" fmla="*/ 134948 w 292140"/>
                <a:gd name="connsiteY57" fmla="*/ 321378 h 552906"/>
                <a:gd name="connsiteX58" fmla="*/ 143046 w 292140"/>
                <a:gd name="connsiteY58" fmla="*/ 299927 h 552906"/>
                <a:gd name="connsiteX59" fmla="*/ 144072 w 292140"/>
                <a:gd name="connsiteY59" fmla="*/ 276787 h 552906"/>
                <a:gd name="connsiteX60" fmla="*/ 164573 w 292140"/>
                <a:gd name="connsiteY60" fmla="*/ 253442 h 552906"/>
                <a:gd name="connsiteX61" fmla="*/ 174208 w 292140"/>
                <a:gd name="connsiteY61" fmla="*/ 247452 h 552906"/>
                <a:gd name="connsiteX62" fmla="*/ 177898 w 292140"/>
                <a:gd name="connsiteY62" fmla="*/ 244790 h 552906"/>
                <a:gd name="connsiteX63" fmla="*/ 184664 w 292140"/>
                <a:gd name="connsiteY63" fmla="*/ 241053 h 552906"/>
                <a:gd name="connsiteX64" fmla="*/ 192249 w 292140"/>
                <a:gd name="connsiteY64" fmla="*/ 223544 h 552906"/>
                <a:gd name="connsiteX65" fmla="*/ 195734 w 292140"/>
                <a:gd name="connsiteY65" fmla="*/ 220268 h 552906"/>
                <a:gd name="connsiteX66" fmla="*/ 210444 w 292140"/>
                <a:gd name="connsiteY66" fmla="*/ 213356 h 552906"/>
                <a:gd name="connsiteX67" fmla="*/ 224435 w 292140"/>
                <a:gd name="connsiteY67" fmla="*/ 202093 h 552906"/>
                <a:gd name="connsiteX68" fmla="*/ 231303 w 292140"/>
                <a:gd name="connsiteY68" fmla="*/ 184431 h 552906"/>
                <a:gd name="connsiteX69" fmla="*/ 234481 w 292140"/>
                <a:gd name="connsiteY69" fmla="*/ 176547 h 552906"/>
                <a:gd name="connsiteX70" fmla="*/ 243656 w 292140"/>
                <a:gd name="connsiteY70" fmla="*/ 155660 h 552906"/>
                <a:gd name="connsiteX71" fmla="*/ 259031 w 292140"/>
                <a:gd name="connsiteY71" fmla="*/ 142400 h 552906"/>
                <a:gd name="connsiteX72" fmla="*/ 283991 w 292140"/>
                <a:gd name="connsiteY72" fmla="*/ 139738 h 552906"/>
                <a:gd name="connsiteX73" fmla="*/ 296856 w 292140"/>
                <a:gd name="connsiteY73" fmla="*/ 140352 h 552906"/>
                <a:gd name="connsiteX74" fmla="*/ 293371 w 292140"/>
                <a:gd name="connsiteY74" fmla="*/ 128014 h 55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92140" h="552906">
                  <a:moveTo>
                    <a:pt x="293371" y="128014"/>
                  </a:moveTo>
                  <a:cubicBezTo>
                    <a:pt x="289937" y="124379"/>
                    <a:pt x="283120" y="114652"/>
                    <a:pt x="288809" y="114652"/>
                  </a:cubicBezTo>
                  <a:cubicBezTo>
                    <a:pt x="294498" y="114652"/>
                    <a:pt x="296702" y="96376"/>
                    <a:pt x="289937" y="92741"/>
                  </a:cubicBezTo>
                  <a:cubicBezTo>
                    <a:pt x="283171" y="89106"/>
                    <a:pt x="289937" y="73236"/>
                    <a:pt x="284299" y="69601"/>
                  </a:cubicBezTo>
                  <a:cubicBezTo>
                    <a:pt x="278661" y="65966"/>
                    <a:pt x="282044" y="53730"/>
                    <a:pt x="283171" y="45232"/>
                  </a:cubicBezTo>
                  <a:cubicBezTo>
                    <a:pt x="284299" y="36734"/>
                    <a:pt x="261697" y="29361"/>
                    <a:pt x="249242" y="23269"/>
                  </a:cubicBezTo>
                  <a:cubicBezTo>
                    <a:pt x="236788" y="17177"/>
                    <a:pt x="231201" y="7450"/>
                    <a:pt x="221053" y="1358"/>
                  </a:cubicBezTo>
                  <a:cubicBezTo>
                    <a:pt x="210905" y="-4734"/>
                    <a:pt x="207471" y="11085"/>
                    <a:pt x="207471" y="20863"/>
                  </a:cubicBezTo>
                  <a:cubicBezTo>
                    <a:pt x="207471" y="30641"/>
                    <a:pt x="198451" y="31819"/>
                    <a:pt x="191634" y="25983"/>
                  </a:cubicBezTo>
                  <a:cubicBezTo>
                    <a:pt x="184818" y="20146"/>
                    <a:pt x="176976" y="25983"/>
                    <a:pt x="166776" y="20863"/>
                  </a:cubicBezTo>
                  <a:cubicBezTo>
                    <a:pt x="156577" y="15744"/>
                    <a:pt x="161139" y="31819"/>
                    <a:pt x="161139" y="39140"/>
                  </a:cubicBezTo>
                  <a:cubicBezTo>
                    <a:pt x="161139" y="46461"/>
                    <a:pt x="149863" y="46409"/>
                    <a:pt x="143098" y="46409"/>
                  </a:cubicBezTo>
                  <a:cubicBezTo>
                    <a:pt x="136332" y="46409"/>
                    <a:pt x="125005" y="52502"/>
                    <a:pt x="125005" y="61051"/>
                  </a:cubicBezTo>
                  <a:cubicBezTo>
                    <a:pt x="125005" y="69601"/>
                    <a:pt x="114755" y="74464"/>
                    <a:pt x="118189" y="79328"/>
                  </a:cubicBezTo>
                  <a:cubicBezTo>
                    <a:pt x="121623" y="84191"/>
                    <a:pt x="117061" y="89055"/>
                    <a:pt x="112551" y="92741"/>
                  </a:cubicBezTo>
                  <a:cubicBezTo>
                    <a:pt x="108041" y="96427"/>
                    <a:pt x="103531" y="108560"/>
                    <a:pt x="100148" y="112195"/>
                  </a:cubicBezTo>
                  <a:cubicBezTo>
                    <a:pt x="96765" y="115830"/>
                    <a:pt x="102403" y="121973"/>
                    <a:pt x="95638" y="126837"/>
                  </a:cubicBezTo>
                  <a:cubicBezTo>
                    <a:pt x="88872" y="131700"/>
                    <a:pt x="80928" y="128014"/>
                    <a:pt x="77545" y="131700"/>
                  </a:cubicBezTo>
                  <a:cubicBezTo>
                    <a:pt x="74163" y="135386"/>
                    <a:pt x="77545" y="143885"/>
                    <a:pt x="76418" y="154840"/>
                  </a:cubicBezTo>
                  <a:cubicBezTo>
                    <a:pt x="75290" y="165796"/>
                    <a:pt x="67346" y="177981"/>
                    <a:pt x="60581" y="187759"/>
                  </a:cubicBezTo>
                  <a:cubicBezTo>
                    <a:pt x="53815" y="197537"/>
                    <a:pt x="62887" y="199943"/>
                    <a:pt x="66270" y="201121"/>
                  </a:cubicBezTo>
                  <a:cubicBezTo>
                    <a:pt x="69653" y="202298"/>
                    <a:pt x="69653" y="208442"/>
                    <a:pt x="66270" y="215763"/>
                  </a:cubicBezTo>
                  <a:cubicBezTo>
                    <a:pt x="62887" y="223083"/>
                    <a:pt x="54943" y="218169"/>
                    <a:pt x="50433" y="216991"/>
                  </a:cubicBezTo>
                  <a:cubicBezTo>
                    <a:pt x="45923" y="215814"/>
                    <a:pt x="33468" y="221855"/>
                    <a:pt x="26703" y="234039"/>
                  </a:cubicBezTo>
                  <a:cubicBezTo>
                    <a:pt x="21624" y="241627"/>
                    <a:pt x="20774" y="251279"/>
                    <a:pt x="24448" y="259637"/>
                  </a:cubicBezTo>
                  <a:cubicBezTo>
                    <a:pt x="26703" y="265678"/>
                    <a:pt x="18810" y="272999"/>
                    <a:pt x="24448" y="285234"/>
                  </a:cubicBezTo>
                  <a:cubicBezTo>
                    <a:pt x="30086" y="297470"/>
                    <a:pt x="22193" y="299876"/>
                    <a:pt x="23320" y="309603"/>
                  </a:cubicBezTo>
                  <a:cubicBezTo>
                    <a:pt x="24448" y="319330"/>
                    <a:pt x="37978" y="318153"/>
                    <a:pt x="39157" y="327880"/>
                  </a:cubicBezTo>
                  <a:cubicBezTo>
                    <a:pt x="40336" y="337607"/>
                    <a:pt x="34596" y="341293"/>
                    <a:pt x="30086" y="341293"/>
                  </a:cubicBezTo>
                  <a:cubicBezTo>
                    <a:pt x="25575" y="341293"/>
                    <a:pt x="26703" y="351020"/>
                    <a:pt x="31213" y="353477"/>
                  </a:cubicBezTo>
                  <a:cubicBezTo>
                    <a:pt x="35723" y="355935"/>
                    <a:pt x="34596" y="372931"/>
                    <a:pt x="32341" y="377846"/>
                  </a:cubicBezTo>
                  <a:cubicBezTo>
                    <a:pt x="30086" y="382761"/>
                    <a:pt x="15427" y="377846"/>
                    <a:pt x="16555" y="383887"/>
                  </a:cubicBezTo>
                  <a:cubicBezTo>
                    <a:pt x="17682" y="389928"/>
                    <a:pt x="13121" y="399758"/>
                    <a:pt x="13121" y="404621"/>
                  </a:cubicBezTo>
                  <a:cubicBezTo>
                    <a:pt x="13121" y="409485"/>
                    <a:pt x="11993" y="425099"/>
                    <a:pt x="7483" y="421669"/>
                  </a:cubicBezTo>
                  <a:cubicBezTo>
                    <a:pt x="5253" y="420326"/>
                    <a:pt x="2580" y="419921"/>
                    <a:pt x="51" y="420543"/>
                  </a:cubicBezTo>
                  <a:cubicBezTo>
                    <a:pt x="103" y="421344"/>
                    <a:pt x="103" y="422148"/>
                    <a:pt x="51" y="422949"/>
                  </a:cubicBezTo>
                  <a:cubicBezTo>
                    <a:pt x="-498" y="432639"/>
                    <a:pt x="3385" y="442055"/>
                    <a:pt x="10609" y="448546"/>
                  </a:cubicBezTo>
                  <a:cubicBezTo>
                    <a:pt x="18349" y="455406"/>
                    <a:pt x="12352" y="465645"/>
                    <a:pt x="19066" y="475117"/>
                  </a:cubicBezTo>
                  <a:cubicBezTo>
                    <a:pt x="25780" y="484588"/>
                    <a:pt x="23628" y="491448"/>
                    <a:pt x="31008" y="498257"/>
                  </a:cubicBezTo>
                  <a:cubicBezTo>
                    <a:pt x="38389" y="505066"/>
                    <a:pt x="39106" y="508854"/>
                    <a:pt x="36133" y="517608"/>
                  </a:cubicBezTo>
                  <a:cubicBezTo>
                    <a:pt x="33161" y="526363"/>
                    <a:pt x="42437" y="524008"/>
                    <a:pt x="42796" y="529332"/>
                  </a:cubicBezTo>
                  <a:cubicBezTo>
                    <a:pt x="43155" y="534656"/>
                    <a:pt x="40695" y="545612"/>
                    <a:pt x="43155" y="550936"/>
                  </a:cubicBezTo>
                  <a:cubicBezTo>
                    <a:pt x="45615" y="556261"/>
                    <a:pt x="50535" y="550936"/>
                    <a:pt x="61811" y="550578"/>
                  </a:cubicBezTo>
                  <a:cubicBezTo>
                    <a:pt x="73086" y="550220"/>
                    <a:pt x="70268" y="542592"/>
                    <a:pt x="70575" y="535220"/>
                  </a:cubicBezTo>
                  <a:cubicBezTo>
                    <a:pt x="70883" y="527847"/>
                    <a:pt x="76572" y="531431"/>
                    <a:pt x="77956" y="526875"/>
                  </a:cubicBezTo>
                  <a:cubicBezTo>
                    <a:pt x="79339" y="522318"/>
                    <a:pt x="89590" y="521192"/>
                    <a:pt x="97688" y="524929"/>
                  </a:cubicBezTo>
                  <a:cubicBezTo>
                    <a:pt x="105786" y="528667"/>
                    <a:pt x="109988" y="522318"/>
                    <a:pt x="111372" y="513206"/>
                  </a:cubicBezTo>
                  <a:cubicBezTo>
                    <a:pt x="112756" y="504093"/>
                    <a:pt x="117369" y="515100"/>
                    <a:pt x="119829" y="516994"/>
                  </a:cubicBezTo>
                  <a:cubicBezTo>
                    <a:pt x="122289" y="518888"/>
                    <a:pt x="129670" y="502967"/>
                    <a:pt x="133155" y="492728"/>
                  </a:cubicBezTo>
                  <a:cubicBezTo>
                    <a:pt x="136640" y="482489"/>
                    <a:pt x="132847" y="484383"/>
                    <a:pt x="124749" y="494263"/>
                  </a:cubicBezTo>
                  <a:cubicBezTo>
                    <a:pt x="116651" y="504144"/>
                    <a:pt x="121213" y="484383"/>
                    <a:pt x="124390" y="476448"/>
                  </a:cubicBezTo>
                  <a:cubicBezTo>
                    <a:pt x="127568" y="468512"/>
                    <a:pt x="127209" y="445321"/>
                    <a:pt x="128234" y="440048"/>
                  </a:cubicBezTo>
                  <a:cubicBezTo>
                    <a:pt x="128872" y="432566"/>
                    <a:pt x="134282" y="426356"/>
                    <a:pt x="141611" y="424689"/>
                  </a:cubicBezTo>
                  <a:cubicBezTo>
                    <a:pt x="151862" y="422437"/>
                    <a:pt x="165188" y="408768"/>
                    <a:pt x="163086" y="403085"/>
                  </a:cubicBezTo>
                  <a:cubicBezTo>
                    <a:pt x="160985" y="397403"/>
                    <a:pt x="177130" y="387727"/>
                    <a:pt x="177130" y="382249"/>
                  </a:cubicBezTo>
                  <a:cubicBezTo>
                    <a:pt x="177130" y="376771"/>
                    <a:pt x="160267" y="359109"/>
                    <a:pt x="154630" y="355320"/>
                  </a:cubicBezTo>
                  <a:cubicBezTo>
                    <a:pt x="148992" y="351532"/>
                    <a:pt x="136691" y="354552"/>
                    <a:pt x="137767" y="350201"/>
                  </a:cubicBezTo>
                  <a:cubicBezTo>
                    <a:pt x="138844" y="345849"/>
                    <a:pt x="136332" y="329723"/>
                    <a:pt x="134948" y="321378"/>
                  </a:cubicBezTo>
                  <a:cubicBezTo>
                    <a:pt x="133718" y="314262"/>
                    <a:pt x="140894" y="306890"/>
                    <a:pt x="143046" y="299927"/>
                  </a:cubicBezTo>
                  <a:cubicBezTo>
                    <a:pt x="139335" y="292561"/>
                    <a:pt x="139723" y="283797"/>
                    <a:pt x="144072" y="276787"/>
                  </a:cubicBezTo>
                  <a:cubicBezTo>
                    <a:pt x="150292" y="268489"/>
                    <a:pt x="157146" y="260684"/>
                    <a:pt x="164573" y="253442"/>
                  </a:cubicBezTo>
                  <a:cubicBezTo>
                    <a:pt x="167206" y="250640"/>
                    <a:pt x="170528" y="248575"/>
                    <a:pt x="174208" y="247452"/>
                  </a:cubicBezTo>
                  <a:cubicBezTo>
                    <a:pt x="175253" y="246334"/>
                    <a:pt x="176507" y="245430"/>
                    <a:pt x="177898" y="244790"/>
                  </a:cubicBezTo>
                  <a:cubicBezTo>
                    <a:pt x="180259" y="243746"/>
                    <a:pt x="182523" y="242495"/>
                    <a:pt x="184664" y="241053"/>
                  </a:cubicBezTo>
                  <a:cubicBezTo>
                    <a:pt x="184839" y="234458"/>
                    <a:pt x="187556" y="228186"/>
                    <a:pt x="192249" y="223544"/>
                  </a:cubicBezTo>
                  <a:lnTo>
                    <a:pt x="195734" y="220268"/>
                  </a:lnTo>
                  <a:cubicBezTo>
                    <a:pt x="199789" y="216479"/>
                    <a:pt x="204936" y="214061"/>
                    <a:pt x="210444" y="213356"/>
                  </a:cubicBezTo>
                  <a:cubicBezTo>
                    <a:pt x="213474" y="207936"/>
                    <a:pt x="218489" y="203900"/>
                    <a:pt x="224435" y="202093"/>
                  </a:cubicBezTo>
                  <a:cubicBezTo>
                    <a:pt x="224379" y="195545"/>
                    <a:pt x="226837" y="189224"/>
                    <a:pt x="231303" y="184431"/>
                  </a:cubicBezTo>
                  <a:cubicBezTo>
                    <a:pt x="230571" y="181395"/>
                    <a:pt x="231847" y="178229"/>
                    <a:pt x="234481" y="176547"/>
                  </a:cubicBezTo>
                  <a:cubicBezTo>
                    <a:pt x="244732" y="168202"/>
                    <a:pt x="236275" y="158680"/>
                    <a:pt x="243656" y="155660"/>
                  </a:cubicBezTo>
                  <a:cubicBezTo>
                    <a:pt x="249887" y="152710"/>
                    <a:pt x="255201" y="148127"/>
                    <a:pt x="259031" y="142400"/>
                  </a:cubicBezTo>
                  <a:cubicBezTo>
                    <a:pt x="264157" y="136359"/>
                    <a:pt x="271332" y="142042"/>
                    <a:pt x="283991" y="139738"/>
                  </a:cubicBezTo>
                  <a:cubicBezTo>
                    <a:pt x="288273" y="139005"/>
                    <a:pt x="292664" y="139214"/>
                    <a:pt x="296856" y="140352"/>
                  </a:cubicBezTo>
                  <a:cubicBezTo>
                    <a:pt x="296701" y="136020"/>
                    <a:pt x="295506" y="131788"/>
                    <a:pt x="293371" y="128014"/>
                  </a:cubicBezTo>
                  <a:close/>
                </a:path>
              </a:pathLst>
            </a:custGeom>
            <a:grpFill/>
            <a:ln w="3841" cap="flat">
              <a:solidFill>
                <a:srgbClr val="FFFFFF"/>
              </a:solidFill>
              <a:prstDash val="solid"/>
              <a:miter/>
            </a:ln>
          </p:spPr>
          <p:txBody>
            <a:bodyPr rtlCol="0" anchor="ctr"/>
            <a:lstStyle/>
            <a:p>
              <a:endParaRPr lang="en-US" sz="1350"/>
            </a:p>
          </p:txBody>
        </p:sp>
        <p:sp>
          <p:nvSpPr>
            <p:cNvPr id="511" name="Freeform 510">
              <a:extLst>
                <a:ext uri="{FF2B5EF4-FFF2-40B4-BE49-F238E27FC236}">
                  <a16:creationId xmlns:a16="http://schemas.microsoft.com/office/drawing/2014/main" id="{E15C24D4-E0F6-6340-88B8-2AC579D03613}"/>
                </a:ext>
              </a:extLst>
            </p:cNvPr>
            <p:cNvSpPr/>
            <p:nvPr/>
          </p:nvSpPr>
          <p:spPr>
            <a:xfrm>
              <a:off x="5378115" y="2942896"/>
              <a:ext cx="138382" cy="76793"/>
            </a:xfrm>
            <a:custGeom>
              <a:avLst/>
              <a:gdLst>
                <a:gd name="connsiteX0" fmla="*/ 136585 w 138382"/>
                <a:gd name="connsiteY0" fmla="*/ 19723 h 76792"/>
                <a:gd name="connsiteX1" fmla="*/ 141402 w 138382"/>
                <a:gd name="connsiteY1" fmla="*/ 2880 h 76792"/>
                <a:gd name="connsiteX2" fmla="*/ 136277 w 138382"/>
                <a:gd name="connsiteY2" fmla="*/ 5491 h 76792"/>
                <a:gd name="connsiteX3" fmla="*/ 91226 w 138382"/>
                <a:gd name="connsiteY3" fmla="*/ 372 h 76792"/>
                <a:gd name="connsiteX4" fmla="*/ 46944 w 138382"/>
                <a:gd name="connsiteY4" fmla="*/ 9843 h 76792"/>
                <a:gd name="connsiteX5" fmla="*/ 32542 w 138382"/>
                <a:gd name="connsiteY5" fmla="*/ 24638 h 76792"/>
                <a:gd name="connsiteX6" fmla="*/ 37667 w 138382"/>
                <a:gd name="connsiteY6" fmla="*/ 40969 h 76792"/>
                <a:gd name="connsiteX7" fmla="*/ 51710 w 138382"/>
                <a:gd name="connsiteY7" fmla="*/ 49672 h 76792"/>
                <a:gd name="connsiteX8" fmla="*/ 56835 w 138382"/>
                <a:gd name="connsiteY8" fmla="*/ 59912 h 76792"/>
                <a:gd name="connsiteX9" fmla="*/ 56528 w 138382"/>
                <a:gd name="connsiteY9" fmla="*/ 60321 h 76792"/>
                <a:gd name="connsiteX10" fmla="*/ 82154 w 138382"/>
                <a:gd name="connsiteY10" fmla="*/ 59912 h 76792"/>
                <a:gd name="connsiteX11" fmla="*/ 106089 w 138382"/>
                <a:gd name="connsiteY11" fmla="*/ 75270 h 76792"/>
                <a:gd name="connsiteX12" fmla="*/ 128794 w 138382"/>
                <a:gd name="connsiteY12" fmla="*/ 76857 h 76792"/>
                <a:gd name="connsiteX13" fmla="*/ 129614 w 138382"/>
                <a:gd name="connsiteY13" fmla="*/ 69792 h 76792"/>
                <a:gd name="connsiteX14" fmla="*/ 135970 w 138382"/>
                <a:gd name="connsiteY14" fmla="*/ 61242 h 76792"/>
                <a:gd name="connsiteX15" fmla="*/ 130844 w 138382"/>
                <a:gd name="connsiteY15" fmla="*/ 47573 h 76792"/>
                <a:gd name="connsiteX16" fmla="*/ 129256 w 138382"/>
                <a:gd name="connsiteY16" fmla="*/ 32778 h 76792"/>
                <a:gd name="connsiteX17" fmla="*/ 136585 w 138382"/>
                <a:gd name="connsiteY17" fmla="*/ 19723 h 76792"/>
                <a:gd name="connsiteX18" fmla="*/ 12092 w 138382"/>
                <a:gd name="connsiteY18" fmla="*/ 38102 h 76792"/>
                <a:gd name="connsiteX19" fmla="*/ 2610 w 138382"/>
                <a:gd name="connsiteY19" fmla="*/ 60526 h 76792"/>
                <a:gd name="connsiteX20" fmla="*/ 27211 w 138382"/>
                <a:gd name="connsiteY20" fmla="*/ 43017 h 76792"/>
                <a:gd name="connsiteX21" fmla="*/ 12092 w 138382"/>
                <a:gd name="connsiteY21" fmla="*/ 38102 h 76792"/>
                <a:gd name="connsiteX22" fmla="*/ 22599 w 138382"/>
                <a:gd name="connsiteY22" fmla="*/ 27095 h 76792"/>
                <a:gd name="connsiteX23" fmla="*/ 7530 w 138382"/>
                <a:gd name="connsiteY23" fmla="*/ 29041 h 76792"/>
                <a:gd name="connsiteX24" fmla="*/ 21446 w 138382"/>
                <a:gd name="connsiteY24" fmla="*/ 28849 h 76792"/>
                <a:gd name="connsiteX25" fmla="*/ 22804 w 138382"/>
                <a:gd name="connsiteY25" fmla="*/ 27095 h 7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8382" h="76792">
                  <a:moveTo>
                    <a:pt x="136585" y="19723"/>
                  </a:moveTo>
                  <a:cubicBezTo>
                    <a:pt x="139455" y="12966"/>
                    <a:pt x="146835" y="11788"/>
                    <a:pt x="141402" y="2880"/>
                  </a:cubicBezTo>
                  <a:cubicBezTo>
                    <a:pt x="139911" y="4123"/>
                    <a:pt x="138160" y="5015"/>
                    <a:pt x="136277" y="5491"/>
                  </a:cubicBezTo>
                  <a:cubicBezTo>
                    <a:pt x="126027" y="8563"/>
                    <a:pt x="103885" y="-2086"/>
                    <a:pt x="91226" y="372"/>
                  </a:cubicBezTo>
                  <a:cubicBezTo>
                    <a:pt x="78567" y="2829"/>
                    <a:pt x="52940" y="3034"/>
                    <a:pt x="46944" y="9843"/>
                  </a:cubicBezTo>
                  <a:cubicBezTo>
                    <a:pt x="40947" y="16652"/>
                    <a:pt x="25828" y="18546"/>
                    <a:pt x="32542" y="24638"/>
                  </a:cubicBezTo>
                  <a:cubicBezTo>
                    <a:pt x="39256" y="30730"/>
                    <a:pt x="32542" y="33751"/>
                    <a:pt x="37667" y="40969"/>
                  </a:cubicBezTo>
                  <a:cubicBezTo>
                    <a:pt x="42792" y="48188"/>
                    <a:pt x="45047" y="51208"/>
                    <a:pt x="51710" y="49672"/>
                  </a:cubicBezTo>
                  <a:cubicBezTo>
                    <a:pt x="58373" y="48137"/>
                    <a:pt x="63652" y="51925"/>
                    <a:pt x="56835" y="59912"/>
                  </a:cubicBezTo>
                  <a:lnTo>
                    <a:pt x="56528" y="60321"/>
                  </a:lnTo>
                  <a:cubicBezTo>
                    <a:pt x="67804" y="59195"/>
                    <a:pt x="80309" y="58427"/>
                    <a:pt x="82154" y="59912"/>
                  </a:cubicBezTo>
                  <a:cubicBezTo>
                    <a:pt x="84973" y="62164"/>
                    <a:pt x="101835" y="76601"/>
                    <a:pt x="106089" y="75270"/>
                  </a:cubicBezTo>
                  <a:cubicBezTo>
                    <a:pt x="113693" y="74927"/>
                    <a:pt x="121312" y="75460"/>
                    <a:pt x="128794" y="76857"/>
                  </a:cubicBezTo>
                  <a:cubicBezTo>
                    <a:pt x="127597" y="74556"/>
                    <a:pt x="127922" y="71759"/>
                    <a:pt x="129614" y="69792"/>
                  </a:cubicBezTo>
                  <a:cubicBezTo>
                    <a:pt x="132792" y="66925"/>
                    <a:pt x="139865" y="66925"/>
                    <a:pt x="135970" y="61242"/>
                  </a:cubicBezTo>
                  <a:cubicBezTo>
                    <a:pt x="132737" y="57411"/>
                    <a:pt x="130926" y="52583"/>
                    <a:pt x="130844" y="47573"/>
                  </a:cubicBezTo>
                  <a:cubicBezTo>
                    <a:pt x="129923" y="42691"/>
                    <a:pt x="129392" y="37744"/>
                    <a:pt x="129256" y="32778"/>
                  </a:cubicBezTo>
                  <a:cubicBezTo>
                    <a:pt x="129153" y="28273"/>
                    <a:pt x="133407" y="27095"/>
                    <a:pt x="136585" y="19723"/>
                  </a:cubicBezTo>
                  <a:close/>
                  <a:moveTo>
                    <a:pt x="12092" y="38102"/>
                  </a:moveTo>
                  <a:cubicBezTo>
                    <a:pt x="-568" y="41942"/>
                    <a:pt x="-2464" y="60782"/>
                    <a:pt x="2610" y="60526"/>
                  </a:cubicBezTo>
                  <a:cubicBezTo>
                    <a:pt x="8914" y="60116"/>
                    <a:pt x="23111" y="47215"/>
                    <a:pt x="27211" y="43017"/>
                  </a:cubicBezTo>
                  <a:cubicBezTo>
                    <a:pt x="31311" y="38819"/>
                    <a:pt x="24751" y="34314"/>
                    <a:pt x="12092" y="38102"/>
                  </a:cubicBezTo>
                  <a:close/>
                  <a:moveTo>
                    <a:pt x="22599" y="27095"/>
                  </a:moveTo>
                  <a:cubicBezTo>
                    <a:pt x="25469" y="21413"/>
                    <a:pt x="2098" y="23921"/>
                    <a:pt x="7530" y="29041"/>
                  </a:cubicBezTo>
                  <a:cubicBezTo>
                    <a:pt x="11426" y="32826"/>
                    <a:pt x="17656" y="32740"/>
                    <a:pt x="21446" y="28849"/>
                  </a:cubicBezTo>
                  <a:cubicBezTo>
                    <a:pt x="21963" y="28317"/>
                    <a:pt x="22419" y="27729"/>
                    <a:pt x="22804" y="27095"/>
                  </a:cubicBezTo>
                  <a:close/>
                </a:path>
              </a:pathLst>
            </a:custGeom>
            <a:grpFill/>
            <a:ln w="3841" cap="flat">
              <a:solidFill>
                <a:srgbClr val="FFFFFF"/>
              </a:solidFill>
              <a:prstDash val="solid"/>
              <a:miter/>
            </a:ln>
          </p:spPr>
          <p:txBody>
            <a:bodyPr rtlCol="0" anchor="ctr"/>
            <a:lstStyle/>
            <a:p>
              <a:endParaRPr lang="en-US" sz="1350"/>
            </a:p>
          </p:txBody>
        </p:sp>
        <p:sp>
          <p:nvSpPr>
            <p:cNvPr id="512" name="Freeform 511">
              <a:extLst>
                <a:ext uri="{FF2B5EF4-FFF2-40B4-BE49-F238E27FC236}">
                  <a16:creationId xmlns:a16="http://schemas.microsoft.com/office/drawing/2014/main" id="{BED4A4DA-57D6-7149-B629-CB48C592F3AC}"/>
                </a:ext>
              </a:extLst>
            </p:cNvPr>
            <p:cNvSpPr/>
            <p:nvPr/>
          </p:nvSpPr>
          <p:spPr>
            <a:xfrm>
              <a:off x="5651390" y="4575428"/>
              <a:ext cx="189635" cy="245736"/>
            </a:xfrm>
            <a:custGeom>
              <a:avLst/>
              <a:gdLst>
                <a:gd name="connsiteX0" fmla="*/ 122904 w 189634"/>
                <a:gd name="connsiteY0" fmla="*/ 246492 h 245736"/>
                <a:gd name="connsiteX1" fmla="*/ 137408 w 189634"/>
                <a:gd name="connsiteY1" fmla="*/ 226987 h 245736"/>
                <a:gd name="connsiteX2" fmla="*/ 151606 w 189634"/>
                <a:gd name="connsiteY2" fmla="*/ 194734 h 245736"/>
                <a:gd name="connsiteX3" fmla="*/ 166725 w 189634"/>
                <a:gd name="connsiteY3" fmla="*/ 181475 h 245736"/>
                <a:gd name="connsiteX4" fmla="*/ 179743 w 189634"/>
                <a:gd name="connsiteY4" fmla="*/ 172362 h 245736"/>
                <a:gd name="connsiteX5" fmla="*/ 181793 w 189634"/>
                <a:gd name="connsiteY5" fmla="*/ 169290 h 245736"/>
                <a:gd name="connsiteX6" fmla="*/ 170005 w 189634"/>
                <a:gd name="connsiteY6" fmla="*/ 149119 h 245736"/>
                <a:gd name="connsiteX7" fmla="*/ 168775 w 189634"/>
                <a:gd name="connsiteY7" fmla="*/ 56968 h 245736"/>
                <a:gd name="connsiteX8" fmla="*/ 179743 w 189634"/>
                <a:gd name="connsiteY8" fmla="*/ 38589 h 245736"/>
                <a:gd name="connsiteX9" fmla="*/ 191070 w 189634"/>
                <a:gd name="connsiteY9" fmla="*/ 20671 h 245736"/>
                <a:gd name="connsiteX10" fmla="*/ 179231 w 189634"/>
                <a:gd name="connsiteY10" fmla="*/ 24255 h 245736"/>
                <a:gd name="connsiteX11" fmla="*/ 167648 w 189634"/>
                <a:gd name="connsiteY11" fmla="*/ 19135 h 245736"/>
                <a:gd name="connsiteX12" fmla="*/ 147147 w 189634"/>
                <a:gd name="connsiteY12" fmla="*/ 23691 h 245736"/>
                <a:gd name="connsiteX13" fmla="*/ 131309 w 189634"/>
                <a:gd name="connsiteY13" fmla="*/ 37309 h 245736"/>
                <a:gd name="connsiteX14" fmla="*/ 103889 w 189634"/>
                <a:gd name="connsiteY14" fmla="*/ 32190 h 245736"/>
                <a:gd name="connsiteX15" fmla="*/ 76469 w 189634"/>
                <a:gd name="connsiteY15" fmla="*/ 15091 h 245736"/>
                <a:gd name="connsiteX16" fmla="*/ 52226 w 189634"/>
                <a:gd name="connsiteY16" fmla="*/ 9971 h 245736"/>
                <a:gd name="connsiteX17" fmla="*/ 38491 w 189634"/>
                <a:gd name="connsiteY17" fmla="*/ 2599 h 245736"/>
                <a:gd name="connsiteX18" fmla="*/ 24242 w 189634"/>
                <a:gd name="connsiteY18" fmla="*/ 910 h 245736"/>
                <a:gd name="connsiteX19" fmla="*/ 5279 w 189634"/>
                <a:gd name="connsiteY19" fmla="*/ 14528 h 245736"/>
                <a:gd name="connsiteX20" fmla="*/ 2255 w 189634"/>
                <a:gd name="connsiteY20" fmla="*/ 18726 h 245736"/>
                <a:gd name="connsiteX21" fmla="*/ 13069 w 189634"/>
                <a:gd name="connsiteY21" fmla="*/ 29374 h 245736"/>
                <a:gd name="connsiteX22" fmla="*/ 15530 w 189634"/>
                <a:gd name="connsiteY22" fmla="*/ 47753 h 245736"/>
                <a:gd name="connsiteX23" fmla="*/ 25216 w 189634"/>
                <a:gd name="connsiteY23" fmla="*/ 56917 h 245736"/>
                <a:gd name="connsiteX24" fmla="*/ 24038 w 189634"/>
                <a:gd name="connsiteY24" fmla="*/ 77958 h 245736"/>
                <a:gd name="connsiteX25" fmla="*/ 8200 w 189634"/>
                <a:gd name="connsiteY25" fmla="*/ 108112 h 245736"/>
                <a:gd name="connsiteX26" fmla="*/ 1127 w 189634"/>
                <a:gd name="connsiteY26" fmla="*/ 124034 h 245736"/>
                <a:gd name="connsiteX27" fmla="*/ 16862 w 189634"/>
                <a:gd name="connsiteY27" fmla="*/ 133402 h 245736"/>
                <a:gd name="connsiteX28" fmla="*/ 0 w 189634"/>
                <a:gd name="connsiteY28" fmla="*/ 149887 h 245736"/>
                <a:gd name="connsiteX29" fmla="*/ 0 w 189634"/>
                <a:gd name="connsiteY29" fmla="*/ 152498 h 245736"/>
                <a:gd name="connsiteX30" fmla="*/ 89846 w 189634"/>
                <a:gd name="connsiteY30" fmla="*/ 203693 h 245736"/>
                <a:gd name="connsiteX31" fmla="*/ 88667 w 189634"/>
                <a:gd name="connsiteY31" fmla="*/ 219512 h 245736"/>
                <a:gd name="connsiteX32" fmla="*/ 122904 w 189634"/>
                <a:gd name="connsiteY32" fmla="*/ 246492 h 24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9634" h="245736">
                  <a:moveTo>
                    <a:pt x="122904" y="246492"/>
                  </a:moveTo>
                  <a:cubicBezTo>
                    <a:pt x="127284" y="239665"/>
                    <a:pt x="132130" y="233148"/>
                    <a:pt x="137408" y="226987"/>
                  </a:cubicBezTo>
                  <a:cubicBezTo>
                    <a:pt x="143712" y="211629"/>
                    <a:pt x="149607" y="198113"/>
                    <a:pt x="151606" y="194734"/>
                  </a:cubicBezTo>
                  <a:cubicBezTo>
                    <a:pt x="156731" y="186031"/>
                    <a:pt x="162164" y="187567"/>
                    <a:pt x="166725" y="181475"/>
                  </a:cubicBezTo>
                  <a:cubicBezTo>
                    <a:pt x="171286" y="175382"/>
                    <a:pt x="172722" y="184546"/>
                    <a:pt x="179743" y="172362"/>
                  </a:cubicBezTo>
                  <a:cubicBezTo>
                    <a:pt x="180373" y="171303"/>
                    <a:pt x="181057" y="170278"/>
                    <a:pt x="181793" y="169290"/>
                  </a:cubicBezTo>
                  <a:lnTo>
                    <a:pt x="170005" y="149119"/>
                  </a:lnTo>
                  <a:lnTo>
                    <a:pt x="168775" y="56968"/>
                  </a:lnTo>
                  <a:lnTo>
                    <a:pt x="179743" y="38589"/>
                  </a:lnTo>
                  <a:lnTo>
                    <a:pt x="191070" y="20671"/>
                  </a:lnTo>
                  <a:cubicBezTo>
                    <a:pt x="187025" y="21514"/>
                    <a:pt x="183063" y="22713"/>
                    <a:pt x="179231" y="24255"/>
                  </a:cubicBezTo>
                  <a:cubicBezTo>
                    <a:pt x="174619" y="25940"/>
                    <a:pt x="169500" y="23677"/>
                    <a:pt x="167648" y="19135"/>
                  </a:cubicBezTo>
                  <a:cubicBezTo>
                    <a:pt x="166059" y="15142"/>
                    <a:pt x="155501" y="18572"/>
                    <a:pt x="147147" y="23691"/>
                  </a:cubicBezTo>
                  <a:cubicBezTo>
                    <a:pt x="138792" y="28811"/>
                    <a:pt x="134487" y="39613"/>
                    <a:pt x="131309" y="37309"/>
                  </a:cubicBezTo>
                  <a:cubicBezTo>
                    <a:pt x="128132" y="35006"/>
                    <a:pt x="109168" y="32190"/>
                    <a:pt x="103889" y="32190"/>
                  </a:cubicBezTo>
                  <a:cubicBezTo>
                    <a:pt x="98610" y="32190"/>
                    <a:pt x="81748" y="20210"/>
                    <a:pt x="76469" y="15091"/>
                  </a:cubicBezTo>
                  <a:cubicBezTo>
                    <a:pt x="71190" y="9971"/>
                    <a:pt x="55968" y="12275"/>
                    <a:pt x="52226" y="9971"/>
                  </a:cubicBezTo>
                  <a:cubicBezTo>
                    <a:pt x="48485" y="7667"/>
                    <a:pt x="41156" y="6029"/>
                    <a:pt x="38491" y="2599"/>
                  </a:cubicBezTo>
                  <a:cubicBezTo>
                    <a:pt x="35826" y="-831"/>
                    <a:pt x="29522" y="-268"/>
                    <a:pt x="24242" y="910"/>
                  </a:cubicBezTo>
                  <a:cubicBezTo>
                    <a:pt x="18964" y="2087"/>
                    <a:pt x="6304" y="9971"/>
                    <a:pt x="5279" y="14528"/>
                  </a:cubicBezTo>
                  <a:cubicBezTo>
                    <a:pt x="4704" y="16192"/>
                    <a:pt x="3652" y="17651"/>
                    <a:pt x="2255" y="18726"/>
                  </a:cubicBezTo>
                  <a:lnTo>
                    <a:pt x="13069" y="29374"/>
                  </a:lnTo>
                  <a:lnTo>
                    <a:pt x="15530" y="47753"/>
                  </a:lnTo>
                  <a:lnTo>
                    <a:pt x="25216" y="56917"/>
                  </a:lnTo>
                  <a:cubicBezTo>
                    <a:pt x="25216" y="56917"/>
                    <a:pt x="25216" y="67156"/>
                    <a:pt x="24038" y="77958"/>
                  </a:cubicBezTo>
                  <a:cubicBezTo>
                    <a:pt x="21567" y="89248"/>
                    <a:pt x="16096" y="99665"/>
                    <a:pt x="8200" y="108112"/>
                  </a:cubicBezTo>
                  <a:cubicBezTo>
                    <a:pt x="5123" y="113070"/>
                    <a:pt x="2743" y="118428"/>
                    <a:pt x="1127" y="124034"/>
                  </a:cubicBezTo>
                  <a:cubicBezTo>
                    <a:pt x="10455" y="126542"/>
                    <a:pt x="17375" y="130382"/>
                    <a:pt x="16862" y="133402"/>
                  </a:cubicBezTo>
                  <a:cubicBezTo>
                    <a:pt x="15837" y="139648"/>
                    <a:pt x="0" y="136832"/>
                    <a:pt x="0" y="149887"/>
                  </a:cubicBezTo>
                  <a:cubicBezTo>
                    <a:pt x="0" y="150809"/>
                    <a:pt x="0" y="151628"/>
                    <a:pt x="0" y="152498"/>
                  </a:cubicBezTo>
                  <a:lnTo>
                    <a:pt x="89846" y="203693"/>
                  </a:lnTo>
                  <a:lnTo>
                    <a:pt x="88667" y="219512"/>
                  </a:lnTo>
                  <a:cubicBezTo>
                    <a:pt x="88667" y="219512"/>
                    <a:pt x="105068" y="233233"/>
                    <a:pt x="122904" y="246492"/>
                  </a:cubicBezTo>
                  <a:close/>
                </a:path>
              </a:pathLst>
            </a:custGeom>
            <a:grpFill/>
            <a:ln w="3841" cap="flat">
              <a:solidFill>
                <a:srgbClr val="FFFFFF"/>
              </a:solidFill>
              <a:prstDash val="solid"/>
              <a:miter/>
            </a:ln>
          </p:spPr>
          <p:txBody>
            <a:bodyPr rtlCol="0" anchor="ctr"/>
            <a:lstStyle/>
            <a:p>
              <a:endParaRPr lang="en-US" sz="1350"/>
            </a:p>
          </p:txBody>
        </p:sp>
        <p:sp>
          <p:nvSpPr>
            <p:cNvPr id="513" name="Freeform 512">
              <a:extLst>
                <a:ext uri="{FF2B5EF4-FFF2-40B4-BE49-F238E27FC236}">
                  <a16:creationId xmlns:a16="http://schemas.microsoft.com/office/drawing/2014/main" id="{DC549261-AC5D-DB47-89D9-27C63F1C4910}"/>
                </a:ext>
              </a:extLst>
            </p:cNvPr>
            <p:cNvSpPr/>
            <p:nvPr/>
          </p:nvSpPr>
          <p:spPr>
            <a:xfrm>
              <a:off x="5546322" y="4594460"/>
              <a:ext cx="128132" cy="143346"/>
            </a:xfrm>
            <a:custGeom>
              <a:avLst/>
              <a:gdLst>
                <a:gd name="connsiteX0" fmla="*/ 120495 w 128131"/>
                <a:gd name="connsiteY0" fmla="*/ 29028 h 143346"/>
                <a:gd name="connsiteX1" fmla="*/ 118035 w 128131"/>
                <a:gd name="connsiteY1" fmla="*/ 10649 h 143346"/>
                <a:gd name="connsiteX2" fmla="*/ 107221 w 128131"/>
                <a:gd name="connsiteY2" fmla="*/ 0 h 143346"/>
                <a:gd name="connsiteX3" fmla="*/ 99174 w 128131"/>
                <a:gd name="connsiteY3" fmla="*/ 8345 h 143346"/>
                <a:gd name="connsiteX4" fmla="*/ 84413 w 128131"/>
                <a:gd name="connsiteY4" fmla="*/ 9471 h 143346"/>
                <a:gd name="connsiteX5" fmla="*/ 66987 w 128131"/>
                <a:gd name="connsiteY5" fmla="*/ 15717 h 143346"/>
                <a:gd name="connsiteX6" fmla="*/ 52226 w 128131"/>
                <a:gd name="connsiteY6" fmla="*/ 10034 h 143346"/>
                <a:gd name="connsiteX7" fmla="*/ 34288 w 128131"/>
                <a:gd name="connsiteY7" fmla="*/ 15717 h 143346"/>
                <a:gd name="connsiteX8" fmla="*/ 32187 w 128131"/>
                <a:gd name="connsiteY8" fmla="*/ 37884 h 143346"/>
                <a:gd name="connsiteX9" fmla="*/ 40080 w 128131"/>
                <a:gd name="connsiteY9" fmla="*/ 50427 h 143346"/>
                <a:gd name="connsiteX10" fmla="*/ 33212 w 128131"/>
                <a:gd name="connsiteY10" fmla="*/ 63482 h 143346"/>
                <a:gd name="connsiteX11" fmla="*/ 22961 w 128131"/>
                <a:gd name="connsiteY11" fmla="*/ 70905 h 143346"/>
                <a:gd name="connsiteX12" fmla="*/ 13992 w 128131"/>
                <a:gd name="connsiteY12" fmla="*/ 85086 h 143346"/>
                <a:gd name="connsiteX13" fmla="*/ 8149 w 128131"/>
                <a:gd name="connsiteY13" fmla="*/ 103312 h 143346"/>
                <a:gd name="connsiteX14" fmla="*/ 3947 w 128131"/>
                <a:gd name="connsiteY14" fmla="*/ 125479 h 143346"/>
                <a:gd name="connsiteX15" fmla="*/ 0 w 128131"/>
                <a:gd name="connsiteY15" fmla="*/ 144114 h 143346"/>
                <a:gd name="connsiteX16" fmla="*/ 11891 w 128131"/>
                <a:gd name="connsiteY16" fmla="*/ 141862 h 143346"/>
                <a:gd name="connsiteX17" fmla="*/ 36236 w 128131"/>
                <a:gd name="connsiteY17" fmla="*/ 134029 h 143346"/>
                <a:gd name="connsiteX18" fmla="*/ 56070 w 128131"/>
                <a:gd name="connsiteY18" fmla="*/ 132288 h 143346"/>
                <a:gd name="connsiteX19" fmla="*/ 74111 w 128131"/>
                <a:gd name="connsiteY19" fmla="*/ 104438 h 143346"/>
                <a:gd name="connsiteX20" fmla="*/ 105837 w 128131"/>
                <a:gd name="connsiteY20" fmla="*/ 105308 h 143346"/>
                <a:gd name="connsiteX21" fmla="*/ 112910 w 128131"/>
                <a:gd name="connsiteY21" fmla="*/ 89387 h 143346"/>
                <a:gd name="connsiteX22" fmla="*/ 128747 w 128131"/>
                <a:gd name="connsiteY22" fmla="*/ 59233 h 143346"/>
                <a:gd name="connsiteX23" fmla="*/ 129925 w 128131"/>
                <a:gd name="connsiteY23" fmla="*/ 38192 h 1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131" h="143346">
                  <a:moveTo>
                    <a:pt x="120495" y="29028"/>
                  </a:moveTo>
                  <a:lnTo>
                    <a:pt x="118035" y="10649"/>
                  </a:lnTo>
                  <a:lnTo>
                    <a:pt x="107221" y="0"/>
                  </a:lnTo>
                  <a:cubicBezTo>
                    <a:pt x="103992" y="2918"/>
                    <a:pt x="99533" y="5632"/>
                    <a:pt x="99174" y="8345"/>
                  </a:cubicBezTo>
                  <a:cubicBezTo>
                    <a:pt x="98610" y="12287"/>
                    <a:pt x="88616" y="11724"/>
                    <a:pt x="84413" y="9471"/>
                  </a:cubicBezTo>
                  <a:cubicBezTo>
                    <a:pt x="80211" y="7219"/>
                    <a:pt x="69038" y="12287"/>
                    <a:pt x="66987" y="15717"/>
                  </a:cubicBezTo>
                  <a:cubicBezTo>
                    <a:pt x="64937" y="19147"/>
                    <a:pt x="57506" y="9471"/>
                    <a:pt x="52226" y="10034"/>
                  </a:cubicBezTo>
                  <a:cubicBezTo>
                    <a:pt x="46091" y="11399"/>
                    <a:pt x="40089" y="13300"/>
                    <a:pt x="34288" y="15717"/>
                  </a:cubicBezTo>
                  <a:cubicBezTo>
                    <a:pt x="34288" y="15717"/>
                    <a:pt x="32187" y="31639"/>
                    <a:pt x="32187" y="37884"/>
                  </a:cubicBezTo>
                  <a:cubicBezTo>
                    <a:pt x="32187" y="44130"/>
                    <a:pt x="40080" y="45308"/>
                    <a:pt x="40080" y="50427"/>
                  </a:cubicBezTo>
                  <a:cubicBezTo>
                    <a:pt x="40080" y="55547"/>
                    <a:pt x="33776" y="60052"/>
                    <a:pt x="33212" y="63482"/>
                  </a:cubicBezTo>
                  <a:cubicBezTo>
                    <a:pt x="32648" y="66912"/>
                    <a:pt x="28496" y="69165"/>
                    <a:pt x="22961" y="70905"/>
                  </a:cubicBezTo>
                  <a:cubicBezTo>
                    <a:pt x="17426" y="72646"/>
                    <a:pt x="18195" y="81707"/>
                    <a:pt x="13992" y="85086"/>
                  </a:cubicBezTo>
                  <a:cubicBezTo>
                    <a:pt x="9789" y="88465"/>
                    <a:pt x="10814" y="97066"/>
                    <a:pt x="8149" y="103312"/>
                  </a:cubicBezTo>
                  <a:cubicBezTo>
                    <a:pt x="5391" y="110378"/>
                    <a:pt x="3966" y="117894"/>
                    <a:pt x="3947" y="125479"/>
                  </a:cubicBezTo>
                  <a:cubicBezTo>
                    <a:pt x="4394" y="131937"/>
                    <a:pt x="3027" y="138391"/>
                    <a:pt x="0" y="144114"/>
                  </a:cubicBezTo>
                  <a:cubicBezTo>
                    <a:pt x="4105" y="144989"/>
                    <a:pt x="8390" y="144177"/>
                    <a:pt x="11891" y="141862"/>
                  </a:cubicBezTo>
                  <a:cubicBezTo>
                    <a:pt x="19842" y="138768"/>
                    <a:pt x="27971" y="136152"/>
                    <a:pt x="36236" y="134029"/>
                  </a:cubicBezTo>
                  <a:lnTo>
                    <a:pt x="56070" y="132288"/>
                  </a:lnTo>
                  <a:cubicBezTo>
                    <a:pt x="60427" y="118875"/>
                    <a:pt x="66987" y="106691"/>
                    <a:pt x="74111" y="104438"/>
                  </a:cubicBezTo>
                  <a:cubicBezTo>
                    <a:pt x="84583" y="101970"/>
                    <a:pt x="95517" y="102270"/>
                    <a:pt x="105837" y="105308"/>
                  </a:cubicBezTo>
                  <a:cubicBezTo>
                    <a:pt x="107452" y="99702"/>
                    <a:pt x="109832" y="94345"/>
                    <a:pt x="112910" y="89387"/>
                  </a:cubicBezTo>
                  <a:cubicBezTo>
                    <a:pt x="120806" y="80940"/>
                    <a:pt x="126277" y="70523"/>
                    <a:pt x="128747" y="59233"/>
                  </a:cubicBezTo>
                  <a:cubicBezTo>
                    <a:pt x="129925" y="48687"/>
                    <a:pt x="129925" y="38192"/>
                    <a:pt x="129925" y="38192"/>
                  </a:cubicBezTo>
                  <a:close/>
                </a:path>
              </a:pathLst>
            </a:custGeom>
            <a:grpFill/>
            <a:ln w="3841" cap="flat">
              <a:solidFill>
                <a:srgbClr val="FFFFFF"/>
              </a:solidFill>
              <a:prstDash val="solid"/>
              <a:miter/>
            </a:ln>
          </p:spPr>
          <p:txBody>
            <a:bodyPr rtlCol="0" anchor="ctr"/>
            <a:lstStyle/>
            <a:p>
              <a:endParaRPr lang="en-US" sz="1350"/>
            </a:p>
          </p:txBody>
        </p:sp>
        <p:sp>
          <p:nvSpPr>
            <p:cNvPr id="514" name="Freeform 513">
              <a:extLst>
                <a:ext uri="{FF2B5EF4-FFF2-40B4-BE49-F238E27FC236}">
                  <a16:creationId xmlns:a16="http://schemas.microsoft.com/office/drawing/2014/main" id="{5336C164-CBC7-8946-9DA2-32B789741CF3}"/>
                </a:ext>
              </a:extLst>
            </p:cNvPr>
            <p:cNvSpPr/>
            <p:nvPr/>
          </p:nvSpPr>
          <p:spPr>
            <a:xfrm>
              <a:off x="6187383" y="3438067"/>
              <a:ext cx="410021" cy="261095"/>
            </a:xfrm>
            <a:custGeom>
              <a:avLst/>
              <a:gdLst>
                <a:gd name="connsiteX0" fmla="*/ 409466 w 410021"/>
                <a:gd name="connsiteY0" fmla="*/ 148875 h 261094"/>
                <a:gd name="connsiteX1" fmla="*/ 376613 w 410021"/>
                <a:gd name="connsiteY1" fmla="*/ 132698 h 261094"/>
                <a:gd name="connsiteX2" fmla="*/ 357855 w 410021"/>
                <a:gd name="connsiteY2" fmla="*/ 133721 h 261094"/>
                <a:gd name="connsiteX3" fmla="*/ 335303 w 410021"/>
                <a:gd name="connsiteY3" fmla="*/ 126605 h 261094"/>
                <a:gd name="connsiteX4" fmla="*/ 310856 w 410021"/>
                <a:gd name="connsiteY4" fmla="*/ 146827 h 261094"/>
                <a:gd name="connsiteX5" fmla="*/ 299580 w 410021"/>
                <a:gd name="connsiteY5" fmla="*/ 150923 h 261094"/>
                <a:gd name="connsiteX6" fmla="*/ 279899 w 410021"/>
                <a:gd name="connsiteY6" fmla="*/ 137766 h 261094"/>
                <a:gd name="connsiteX7" fmla="*/ 259398 w 410021"/>
                <a:gd name="connsiteY7" fmla="*/ 131674 h 261094"/>
                <a:gd name="connsiteX8" fmla="*/ 246226 w 410021"/>
                <a:gd name="connsiteY8" fmla="*/ 105308 h 261094"/>
                <a:gd name="connsiteX9" fmla="*/ 240588 w 410021"/>
                <a:gd name="connsiteY9" fmla="*/ 81042 h 261094"/>
                <a:gd name="connsiteX10" fmla="*/ 221830 w 410021"/>
                <a:gd name="connsiteY10" fmla="*/ 65683 h 261094"/>
                <a:gd name="connsiteX11" fmla="*/ 173909 w 410021"/>
                <a:gd name="connsiteY11" fmla="*/ 63687 h 261094"/>
                <a:gd name="connsiteX12" fmla="*/ 143157 w 410021"/>
                <a:gd name="connsiteY12" fmla="*/ 65683 h 261094"/>
                <a:gd name="connsiteX13" fmla="*/ 115327 w 410021"/>
                <a:gd name="connsiteY13" fmla="*/ 32918 h 261094"/>
                <a:gd name="connsiteX14" fmla="*/ 108305 w 410021"/>
                <a:gd name="connsiteY14" fmla="*/ 44028 h 261094"/>
                <a:gd name="connsiteX15" fmla="*/ 79450 w 410021"/>
                <a:gd name="connsiteY15" fmla="*/ 38908 h 261094"/>
                <a:gd name="connsiteX16" fmla="*/ 76631 w 410021"/>
                <a:gd name="connsiteY16" fmla="*/ 2509 h 261094"/>
                <a:gd name="connsiteX17" fmla="*/ 66790 w 410021"/>
                <a:gd name="connsiteY17" fmla="*/ 39676 h 261094"/>
                <a:gd name="connsiteX18" fmla="*/ 63408 w 410021"/>
                <a:gd name="connsiteY18" fmla="*/ 0 h 261094"/>
                <a:gd name="connsiteX19" fmla="*/ 2827 w 410021"/>
                <a:gd name="connsiteY19" fmla="*/ 17253 h 261094"/>
                <a:gd name="connsiteX20" fmla="*/ 8 w 410021"/>
                <a:gd name="connsiteY20" fmla="*/ 130650 h 261094"/>
                <a:gd name="connsiteX21" fmla="*/ 8 w 410021"/>
                <a:gd name="connsiteY21" fmla="*/ 130906 h 261094"/>
                <a:gd name="connsiteX22" fmla="*/ 16716 w 410021"/>
                <a:gd name="connsiteY22" fmla="*/ 135155 h 261094"/>
                <a:gd name="connsiteX23" fmla="*/ 25122 w 410021"/>
                <a:gd name="connsiteY23" fmla="*/ 123022 h 261094"/>
                <a:gd name="connsiteX24" fmla="*/ 42036 w 410021"/>
                <a:gd name="connsiteY24" fmla="*/ 109404 h 261094"/>
                <a:gd name="connsiteX25" fmla="*/ 50492 w 410021"/>
                <a:gd name="connsiteY25" fmla="*/ 99523 h 261094"/>
                <a:gd name="connsiteX26" fmla="*/ 60333 w 410021"/>
                <a:gd name="connsiteY26" fmla="*/ 94404 h 261094"/>
                <a:gd name="connsiteX27" fmla="*/ 77195 w 410021"/>
                <a:gd name="connsiteY27" fmla="*/ 98909 h 261094"/>
                <a:gd name="connsiteX28" fmla="*/ 95492 w 410021"/>
                <a:gd name="connsiteY28" fmla="*/ 105769 h 261094"/>
                <a:gd name="connsiteX29" fmla="*/ 103897 w 410021"/>
                <a:gd name="connsiteY29" fmla="*/ 133056 h 261094"/>
                <a:gd name="connsiteX30" fmla="*/ 139108 w 410021"/>
                <a:gd name="connsiteY30" fmla="*/ 137612 h 261094"/>
                <a:gd name="connsiteX31" fmla="*/ 148897 w 410021"/>
                <a:gd name="connsiteY31" fmla="*/ 154251 h 261094"/>
                <a:gd name="connsiteX32" fmla="*/ 159456 w 410021"/>
                <a:gd name="connsiteY32" fmla="*/ 175497 h 261094"/>
                <a:gd name="connsiteX33" fmla="*/ 183390 w 410021"/>
                <a:gd name="connsiteY33" fmla="*/ 194490 h 261094"/>
                <a:gd name="connsiteX34" fmla="*/ 210810 w 410021"/>
                <a:gd name="connsiteY34" fmla="*/ 211896 h 261094"/>
                <a:gd name="connsiteX35" fmla="*/ 235412 w 410021"/>
                <a:gd name="connsiteY35" fmla="*/ 229354 h 261094"/>
                <a:gd name="connsiteX36" fmla="*/ 256528 w 410021"/>
                <a:gd name="connsiteY36" fmla="*/ 236931 h 261094"/>
                <a:gd name="connsiteX37" fmla="*/ 258322 w 410021"/>
                <a:gd name="connsiteY37" fmla="*/ 253825 h 261094"/>
                <a:gd name="connsiteX38" fmla="*/ 260372 w 410021"/>
                <a:gd name="connsiteY38" fmla="*/ 253313 h 261094"/>
                <a:gd name="connsiteX39" fmla="*/ 280104 w 410021"/>
                <a:gd name="connsiteY39" fmla="*/ 260429 h 261094"/>
                <a:gd name="connsiteX40" fmla="*/ 289586 w 410021"/>
                <a:gd name="connsiteY40" fmla="*/ 265241 h 261094"/>
                <a:gd name="connsiteX41" fmla="*/ 299426 w 410021"/>
                <a:gd name="connsiteY41" fmla="*/ 238466 h 261094"/>
                <a:gd name="connsiteX42" fmla="*/ 296607 w 410021"/>
                <a:gd name="connsiteY42" fmla="*/ 215685 h 261094"/>
                <a:gd name="connsiteX43" fmla="*/ 281846 w 410021"/>
                <a:gd name="connsiteY43" fmla="*/ 195975 h 261094"/>
                <a:gd name="connsiteX44" fmla="*/ 304346 w 410021"/>
                <a:gd name="connsiteY44" fmla="*/ 186862 h 261094"/>
                <a:gd name="connsiteX45" fmla="*/ 312086 w 410021"/>
                <a:gd name="connsiteY45" fmla="*/ 172476 h 261094"/>
                <a:gd name="connsiteX46" fmla="*/ 323310 w 410021"/>
                <a:gd name="connsiteY46" fmla="*/ 158807 h 261094"/>
                <a:gd name="connsiteX47" fmla="*/ 341607 w 410021"/>
                <a:gd name="connsiteY47" fmla="*/ 154251 h 261094"/>
                <a:gd name="connsiteX48" fmla="*/ 357803 w 410021"/>
                <a:gd name="connsiteY48" fmla="*/ 150462 h 261094"/>
                <a:gd name="connsiteX49" fmla="*/ 349398 w 410021"/>
                <a:gd name="connsiteY49" fmla="*/ 171555 h 261094"/>
                <a:gd name="connsiteX50" fmla="*/ 376818 w 410021"/>
                <a:gd name="connsiteY50" fmla="*/ 166435 h 261094"/>
                <a:gd name="connsiteX51" fmla="*/ 399369 w 410021"/>
                <a:gd name="connsiteY51" fmla="*/ 162391 h 261094"/>
                <a:gd name="connsiteX52" fmla="*/ 409466 w 410021"/>
                <a:gd name="connsiteY52" fmla="*/ 148875 h 26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10021" h="261094">
                  <a:moveTo>
                    <a:pt x="409466" y="148875"/>
                  </a:moveTo>
                  <a:cubicBezTo>
                    <a:pt x="398190" y="138636"/>
                    <a:pt x="378714" y="126605"/>
                    <a:pt x="376613" y="132698"/>
                  </a:cubicBezTo>
                  <a:cubicBezTo>
                    <a:pt x="374512" y="138790"/>
                    <a:pt x="362519" y="139762"/>
                    <a:pt x="357855" y="133721"/>
                  </a:cubicBezTo>
                  <a:cubicBezTo>
                    <a:pt x="353190" y="127680"/>
                    <a:pt x="349398" y="120513"/>
                    <a:pt x="335303" y="126605"/>
                  </a:cubicBezTo>
                  <a:cubicBezTo>
                    <a:pt x="321209" y="132698"/>
                    <a:pt x="311830" y="140786"/>
                    <a:pt x="310856" y="146827"/>
                  </a:cubicBezTo>
                  <a:cubicBezTo>
                    <a:pt x="309882" y="152868"/>
                    <a:pt x="300605" y="159012"/>
                    <a:pt x="299580" y="150923"/>
                  </a:cubicBezTo>
                  <a:cubicBezTo>
                    <a:pt x="298555" y="142834"/>
                    <a:pt x="287433" y="139762"/>
                    <a:pt x="279899" y="137766"/>
                  </a:cubicBezTo>
                  <a:cubicBezTo>
                    <a:pt x="272365" y="135769"/>
                    <a:pt x="260167" y="139762"/>
                    <a:pt x="259398" y="131674"/>
                  </a:cubicBezTo>
                  <a:cubicBezTo>
                    <a:pt x="258629" y="123585"/>
                    <a:pt x="247200" y="114421"/>
                    <a:pt x="246226" y="105308"/>
                  </a:cubicBezTo>
                  <a:cubicBezTo>
                    <a:pt x="245253" y="96196"/>
                    <a:pt x="248122" y="83090"/>
                    <a:pt x="240588" y="81042"/>
                  </a:cubicBezTo>
                  <a:cubicBezTo>
                    <a:pt x="233054" y="78994"/>
                    <a:pt x="228390" y="65683"/>
                    <a:pt x="221830" y="65683"/>
                  </a:cubicBezTo>
                  <a:cubicBezTo>
                    <a:pt x="215269" y="65683"/>
                    <a:pt x="178624" y="65683"/>
                    <a:pt x="173909" y="63687"/>
                  </a:cubicBezTo>
                  <a:cubicBezTo>
                    <a:pt x="169193" y="61690"/>
                    <a:pt x="144797" y="71775"/>
                    <a:pt x="143157" y="65683"/>
                  </a:cubicBezTo>
                  <a:cubicBezTo>
                    <a:pt x="141619" y="60564"/>
                    <a:pt x="124706" y="41212"/>
                    <a:pt x="115327" y="32918"/>
                  </a:cubicBezTo>
                  <a:cubicBezTo>
                    <a:pt x="114330" y="37316"/>
                    <a:pt x="111852" y="41238"/>
                    <a:pt x="108305" y="44028"/>
                  </a:cubicBezTo>
                  <a:cubicBezTo>
                    <a:pt x="90674" y="57697"/>
                    <a:pt x="73812" y="55393"/>
                    <a:pt x="79450" y="38908"/>
                  </a:cubicBezTo>
                  <a:cubicBezTo>
                    <a:pt x="85088" y="22423"/>
                    <a:pt x="85754" y="2509"/>
                    <a:pt x="76631" y="2509"/>
                  </a:cubicBezTo>
                  <a:cubicBezTo>
                    <a:pt x="67508" y="2509"/>
                    <a:pt x="73812" y="37424"/>
                    <a:pt x="66790" y="39676"/>
                  </a:cubicBezTo>
                  <a:cubicBezTo>
                    <a:pt x="60589" y="41673"/>
                    <a:pt x="58180" y="14335"/>
                    <a:pt x="63408" y="0"/>
                  </a:cubicBezTo>
                  <a:lnTo>
                    <a:pt x="2827" y="17253"/>
                  </a:lnTo>
                  <a:lnTo>
                    <a:pt x="8" y="130650"/>
                  </a:lnTo>
                  <a:cubicBezTo>
                    <a:pt x="-3" y="130735"/>
                    <a:pt x="-3" y="130821"/>
                    <a:pt x="8" y="130906"/>
                  </a:cubicBezTo>
                  <a:cubicBezTo>
                    <a:pt x="5248" y="133393"/>
                    <a:pt x="10924" y="134836"/>
                    <a:pt x="16716" y="135155"/>
                  </a:cubicBezTo>
                  <a:cubicBezTo>
                    <a:pt x="25840" y="135923"/>
                    <a:pt x="25122" y="128346"/>
                    <a:pt x="25122" y="123022"/>
                  </a:cubicBezTo>
                  <a:cubicBezTo>
                    <a:pt x="25122" y="117697"/>
                    <a:pt x="35014" y="108636"/>
                    <a:pt x="42036" y="109404"/>
                  </a:cubicBezTo>
                  <a:cubicBezTo>
                    <a:pt x="49057" y="110172"/>
                    <a:pt x="48340" y="99523"/>
                    <a:pt x="50492" y="99523"/>
                  </a:cubicBezTo>
                  <a:cubicBezTo>
                    <a:pt x="54371" y="99361"/>
                    <a:pt x="57977" y="97485"/>
                    <a:pt x="60333" y="94404"/>
                  </a:cubicBezTo>
                  <a:cubicBezTo>
                    <a:pt x="62434" y="90564"/>
                    <a:pt x="73658" y="95120"/>
                    <a:pt x="77195" y="98909"/>
                  </a:cubicBezTo>
                  <a:cubicBezTo>
                    <a:pt x="80731" y="102697"/>
                    <a:pt x="89136" y="104028"/>
                    <a:pt x="95492" y="105769"/>
                  </a:cubicBezTo>
                  <a:cubicBezTo>
                    <a:pt x="101847" y="107510"/>
                    <a:pt x="103897" y="128500"/>
                    <a:pt x="103897" y="133056"/>
                  </a:cubicBezTo>
                  <a:cubicBezTo>
                    <a:pt x="103897" y="137612"/>
                    <a:pt x="134136" y="136844"/>
                    <a:pt x="139108" y="137612"/>
                  </a:cubicBezTo>
                  <a:cubicBezTo>
                    <a:pt x="144080" y="138380"/>
                    <a:pt x="144233" y="147442"/>
                    <a:pt x="148897" y="154251"/>
                  </a:cubicBezTo>
                  <a:cubicBezTo>
                    <a:pt x="153245" y="160891"/>
                    <a:pt x="156789" y="168023"/>
                    <a:pt x="159456" y="175497"/>
                  </a:cubicBezTo>
                  <a:cubicBezTo>
                    <a:pt x="161608" y="180616"/>
                    <a:pt x="179188" y="187681"/>
                    <a:pt x="183390" y="194490"/>
                  </a:cubicBezTo>
                  <a:cubicBezTo>
                    <a:pt x="187593" y="201299"/>
                    <a:pt x="200970" y="208108"/>
                    <a:pt x="210810" y="211896"/>
                  </a:cubicBezTo>
                  <a:cubicBezTo>
                    <a:pt x="220651" y="215685"/>
                    <a:pt x="229825" y="230122"/>
                    <a:pt x="235412" y="229354"/>
                  </a:cubicBezTo>
                  <a:cubicBezTo>
                    <a:pt x="240998" y="228586"/>
                    <a:pt x="256528" y="236931"/>
                    <a:pt x="256528" y="236931"/>
                  </a:cubicBezTo>
                  <a:lnTo>
                    <a:pt x="258322" y="253825"/>
                  </a:lnTo>
                  <a:cubicBezTo>
                    <a:pt x="259020" y="253721"/>
                    <a:pt x="259707" y="253549"/>
                    <a:pt x="260372" y="253313"/>
                  </a:cubicBezTo>
                  <a:cubicBezTo>
                    <a:pt x="268829" y="250293"/>
                    <a:pt x="273493" y="260429"/>
                    <a:pt x="280104" y="260429"/>
                  </a:cubicBezTo>
                  <a:cubicBezTo>
                    <a:pt x="283628" y="261186"/>
                    <a:pt x="286896" y="262844"/>
                    <a:pt x="289586" y="265241"/>
                  </a:cubicBezTo>
                  <a:cubicBezTo>
                    <a:pt x="289125" y="250395"/>
                    <a:pt x="293994" y="242972"/>
                    <a:pt x="299426" y="238466"/>
                  </a:cubicBezTo>
                  <a:cubicBezTo>
                    <a:pt x="305782" y="233347"/>
                    <a:pt x="295224" y="224030"/>
                    <a:pt x="296607" y="215685"/>
                  </a:cubicBezTo>
                  <a:cubicBezTo>
                    <a:pt x="297991" y="207340"/>
                    <a:pt x="280463" y="202784"/>
                    <a:pt x="281846" y="195975"/>
                  </a:cubicBezTo>
                  <a:cubicBezTo>
                    <a:pt x="283230" y="189166"/>
                    <a:pt x="297991" y="189934"/>
                    <a:pt x="304346" y="186862"/>
                  </a:cubicBezTo>
                  <a:cubicBezTo>
                    <a:pt x="310702" y="183790"/>
                    <a:pt x="305782" y="172476"/>
                    <a:pt x="312086" y="172476"/>
                  </a:cubicBezTo>
                  <a:cubicBezTo>
                    <a:pt x="318390" y="172476"/>
                    <a:pt x="321209" y="165667"/>
                    <a:pt x="323310" y="158807"/>
                  </a:cubicBezTo>
                  <a:cubicBezTo>
                    <a:pt x="325411" y="151947"/>
                    <a:pt x="335970" y="158807"/>
                    <a:pt x="341607" y="154251"/>
                  </a:cubicBezTo>
                  <a:cubicBezTo>
                    <a:pt x="347245" y="149694"/>
                    <a:pt x="355702" y="146674"/>
                    <a:pt x="357803" y="150462"/>
                  </a:cubicBezTo>
                  <a:cubicBezTo>
                    <a:pt x="359905" y="154251"/>
                    <a:pt x="352678" y="166179"/>
                    <a:pt x="349398" y="171555"/>
                  </a:cubicBezTo>
                  <a:cubicBezTo>
                    <a:pt x="359238" y="171247"/>
                    <a:pt x="373948" y="169302"/>
                    <a:pt x="376818" y="166435"/>
                  </a:cubicBezTo>
                  <a:cubicBezTo>
                    <a:pt x="380610" y="162391"/>
                    <a:pt x="394654" y="172527"/>
                    <a:pt x="399369" y="162391"/>
                  </a:cubicBezTo>
                  <a:cubicBezTo>
                    <a:pt x="404085" y="152254"/>
                    <a:pt x="420742" y="159012"/>
                    <a:pt x="409466" y="148875"/>
                  </a:cubicBezTo>
                  <a:close/>
                </a:path>
              </a:pathLst>
            </a:custGeom>
            <a:grpFill/>
            <a:ln w="3841" cap="flat">
              <a:solidFill>
                <a:srgbClr val="FFFFFF"/>
              </a:solidFill>
              <a:prstDash val="solid"/>
              <a:miter/>
            </a:ln>
          </p:spPr>
          <p:txBody>
            <a:bodyPr rtlCol="0" anchor="ctr"/>
            <a:lstStyle/>
            <a:p>
              <a:endParaRPr lang="en-US" sz="1350"/>
            </a:p>
          </p:txBody>
        </p:sp>
        <p:sp>
          <p:nvSpPr>
            <p:cNvPr id="515" name="Freeform 514">
              <a:extLst>
                <a:ext uri="{FF2B5EF4-FFF2-40B4-BE49-F238E27FC236}">
                  <a16:creationId xmlns:a16="http://schemas.microsoft.com/office/drawing/2014/main" id="{A370F013-7A4B-1A47-B3AC-E5BA0C44B695}"/>
                </a:ext>
              </a:extLst>
            </p:cNvPr>
            <p:cNvSpPr/>
            <p:nvPr/>
          </p:nvSpPr>
          <p:spPr>
            <a:xfrm>
              <a:off x="5121263" y="1980847"/>
              <a:ext cx="322892" cy="194541"/>
            </a:xfrm>
            <a:custGeom>
              <a:avLst/>
              <a:gdLst>
                <a:gd name="connsiteX0" fmla="*/ 306358 w 322891"/>
                <a:gd name="connsiteY0" fmla="*/ 124153 h 194541"/>
                <a:gd name="connsiteX1" fmla="*/ 286831 w 322891"/>
                <a:gd name="connsiteY1" fmla="*/ 119033 h 194541"/>
                <a:gd name="connsiteX2" fmla="*/ 282628 w 322891"/>
                <a:gd name="connsiteY2" fmla="*/ 108794 h 194541"/>
                <a:gd name="connsiteX3" fmla="*/ 264177 w 322891"/>
                <a:gd name="connsiteY3" fmla="*/ 101422 h 194541"/>
                <a:gd name="connsiteX4" fmla="*/ 251005 w 322891"/>
                <a:gd name="connsiteY4" fmla="*/ 87190 h 194541"/>
                <a:gd name="connsiteX5" fmla="*/ 246238 w 322891"/>
                <a:gd name="connsiteY5" fmla="*/ 72395 h 194541"/>
                <a:gd name="connsiteX6" fmla="*/ 229376 w 322891"/>
                <a:gd name="connsiteY6" fmla="*/ 61029 h 194541"/>
                <a:gd name="connsiteX7" fmla="*/ 217229 w 322891"/>
                <a:gd name="connsiteY7" fmla="*/ 58214 h 194541"/>
                <a:gd name="connsiteX8" fmla="*/ 207747 w 322891"/>
                <a:gd name="connsiteY8" fmla="*/ 54783 h 194541"/>
                <a:gd name="connsiteX9" fmla="*/ 185607 w 322891"/>
                <a:gd name="connsiteY9" fmla="*/ 50227 h 194541"/>
                <a:gd name="connsiteX10" fmla="*/ 176073 w 322891"/>
                <a:gd name="connsiteY10" fmla="*/ 30312 h 194541"/>
                <a:gd name="connsiteX11" fmla="*/ 156597 w 322891"/>
                <a:gd name="connsiteY11" fmla="*/ 39425 h 194541"/>
                <a:gd name="connsiteX12" fmla="*/ 162901 w 322891"/>
                <a:gd name="connsiteY12" fmla="*/ 21251 h 194541"/>
                <a:gd name="connsiteX13" fmla="*/ 138095 w 322891"/>
                <a:gd name="connsiteY13" fmla="*/ 12138 h 194541"/>
                <a:gd name="connsiteX14" fmla="*/ 125436 w 322891"/>
                <a:gd name="connsiteY14" fmla="*/ 158 h 194541"/>
                <a:gd name="connsiteX15" fmla="*/ 119644 w 322891"/>
                <a:gd name="connsiteY15" fmla="*/ 12701 h 194541"/>
                <a:gd name="connsiteX16" fmla="*/ 116518 w 322891"/>
                <a:gd name="connsiteY16" fmla="*/ 24630 h 194541"/>
                <a:gd name="connsiteX17" fmla="*/ 131279 w 322891"/>
                <a:gd name="connsiteY17" fmla="*/ 63282 h 194541"/>
                <a:gd name="connsiteX18" fmla="*/ 104884 w 322891"/>
                <a:gd name="connsiteY18" fmla="*/ 30875 h 194541"/>
                <a:gd name="connsiteX19" fmla="*/ 88534 w 322891"/>
                <a:gd name="connsiteY19" fmla="*/ 17821 h 194541"/>
                <a:gd name="connsiteX20" fmla="*/ 79052 w 322891"/>
                <a:gd name="connsiteY20" fmla="*/ 38299 h 194541"/>
                <a:gd name="connsiteX21" fmla="*/ 72697 w 322891"/>
                <a:gd name="connsiteY21" fmla="*/ 42855 h 194541"/>
                <a:gd name="connsiteX22" fmla="*/ 54758 w 322891"/>
                <a:gd name="connsiteY22" fmla="*/ 27496 h 194541"/>
                <a:gd name="connsiteX23" fmla="*/ 74849 w 322891"/>
                <a:gd name="connsiteY23" fmla="*/ 19510 h 194541"/>
                <a:gd name="connsiteX24" fmla="*/ 61114 w 322891"/>
                <a:gd name="connsiteY24" fmla="*/ 14391 h 194541"/>
                <a:gd name="connsiteX25" fmla="*/ 41074 w 322891"/>
                <a:gd name="connsiteY25" fmla="*/ 17821 h 194541"/>
                <a:gd name="connsiteX26" fmla="*/ 24212 w 322891"/>
                <a:gd name="connsiteY26" fmla="*/ 16080 h 194541"/>
                <a:gd name="connsiteX27" fmla="*/ 5197 w 322891"/>
                <a:gd name="connsiteY27" fmla="*/ 25193 h 194541"/>
                <a:gd name="connsiteX28" fmla="*/ 5197 w 322891"/>
                <a:gd name="connsiteY28" fmla="*/ 50790 h 194541"/>
                <a:gd name="connsiteX29" fmla="*/ 30003 w 322891"/>
                <a:gd name="connsiteY29" fmla="*/ 48538 h 194541"/>
                <a:gd name="connsiteX30" fmla="*/ 16268 w 322891"/>
                <a:gd name="connsiteY30" fmla="*/ 73572 h 194541"/>
                <a:gd name="connsiteX31" fmla="*/ 16268 w 322891"/>
                <a:gd name="connsiteY31" fmla="*/ 77309 h 194541"/>
                <a:gd name="connsiteX32" fmla="*/ 32720 w 322891"/>
                <a:gd name="connsiteY32" fmla="*/ 95688 h 194541"/>
                <a:gd name="connsiteX33" fmla="*/ 35692 w 322891"/>
                <a:gd name="connsiteY33" fmla="*/ 98043 h 194541"/>
                <a:gd name="connsiteX34" fmla="*/ 49018 w 322891"/>
                <a:gd name="connsiteY34" fmla="*/ 106593 h 194541"/>
                <a:gd name="connsiteX35" fmla="*/ 73978 w 322891"/>
                <a:gd name="connsiteY35" fmla="*/ 104238 h 194541"/>
                <a:gd name="connsiteX36" fmla="*/ 87714 w 322891"/>
                <a:gd name="connsiteY36" fmla="*/ 84323 h 194541"/>
                <a:gd name="connsiteX37" fmla="*/ 99297 w 322891"/>
                <a:gd name="connsiteY37" fmla="*/ 72958 h 194541"/>
                <a:gd name="connsiteX38" fmla="*/ 101398 w 322891"/>
                <a:gd name="connsiteY38" fmla="*/ 88316 h 194541"/>
                <a:gd name="connsiteX39" fmla="*/ 121899 w 322891"/>
                <a:gd name="connsiteY39" fmla="*/ 86064 h 194541"/>
                <a:gd name="connsiteX40" fmla="*/ 131432 w 322891"/>
                <a:gd name="connsiteY40" fmla="*/ 94562 h 194541"/>
                <a:gd name="connsiteX41" fmla="*/ 102936 w 322891"/>
                <a:gd name="connsiteY41" fmla="*/ 108794 h 194541"/>
                <a:gd name="connsiteX42" fmla="*/ 65470 w 322891"/>
                <a:gd name="connsiteY42" fmla="*/ 122463 h 194541"/>
                <a:gd name="connsiteX43" fmla="*/ 87099 w 322891"/>
                <a:gd name="connsiteY43" fmla="*/ 131576 h 194541"/>
                <a:gd name="connsiteX44" fmla="*/ 134559 w 322891"/>
                <a:gd name="connsiteY44" fmla="*/ 129272 h 194541"/>
                <a:gd name="connsiteX45" fmla="*/ 112930 w 322891"/>
                <a:gd name="connsiteY45" fmla="*/ 134955 h 194541"/>
                <a:gd name="connsiteX46" fmla="*/ 92429 w 322891"/>
                <a:gd name="connsiteY46" fmla="*/ 144631 h 194541"/>
                <a:gd name="connsiteX47" fmla="*/ 69981 w 322891"/>
                <a:gd name="connsiteY47" fmla="*/ 147600 h 194541"/>
                <a:gd name="connsiteX48" fmla="*/ 95607 w 322891"/>
                <a:gd name="connsiteY48" fmla="*/ 165467 h 194541"/>
                <a:gd name="connsiteX49" fmla="*/ 100732 w 322891"/>
                <a:gd name="connsiteY49" fmla="*/ 173249 h 194541"/>
                <a:gd name="connsiteX50" fmla="*/ 116108 w 322891"/>
                <a:gd name="connsiteY50" fmla="*/ 173249 h 194541"/>
                <a:gd name="connsiteX51" fmla="*/ 104525 w 322891"/>
                <a:gd name="connsiteY51" fmla="*/ 182925 h 194541"/>
                <a:gd name="connsiteX52" fmla="*/ 124052 w 322891"/>
                <a:gd name="connsiteY52" fmla="*/ 195467 h 194541"/>
                <a:gd name="connsiteX53" fmla="*/ 139838 w 322891"/>
                <a:gd name="connsiteY53" fmla="*/ 190348 h 194541"/>
                <a:gd name="connsiteX54" fmla="*/ 167309 w 322891"/>
                <a:gd name="connsiteY54" fmla="*/ 144272 h 194541"/>
                <a:gd name="connsiteX55" fmla="*/ 176227 w 322891"/>
                <a:gd name="connsiteY55" fmla="*/ 122668 h 194541"/>
                <a:gd name="connsiteX56" fmla="*/ 187349 w 322891"/>
                <a:gd name="connsiteY56" fmla="*/ 112992 h 194541"/>
                <a:gd name="connsiteX57" fmla="*/ 195754 w 322891"/>
                <a:gd name="connsiteY57" fmla="*/ 91388 h 194541"/>
                <a:gd name="connsiteX58" fmla="*/ 224251 w 322891"/>
                <a:gd name="connsiteY58" fmla="*/ 82275 h 194541"/>
                <a:gd name="connsiteX59" fmla="*/ 229017 w 322891"/>
                <a:gd name="connsiteY59" fmla="*/ 87958 h 194541"/>
                <a:gd name="connsiteX60" fmla="*/ 232708 w 322891"/>
                <a:gd name="connsiteY60" fmla="*/ 107310 h 194541"/>
                <a:gd name="connsiteX61" fmla="*/ 241113 w 322891"/>
                <a:gd name="connsiteY61" fmla="*/ 116422 h 194541"/>
                <a:gd name="connsiteX62" fmla="*/ 236910 w 322891"/>
                <a:gd name="connsiteY62" fmla="*/ 140842 h 194541"/>
                <a:gd name="connsiteX63" fmla="*/ 259615 w 322891"/>
                <a:gd name="connsiteY63" fmla="*/ 145962 h 194541"/>
                <a:gd name="connsiteX64" fmla="*/ 271096 w 322891"/>
                <a:gd name="connsiteY64" fmla="*/ 145143 h 194541"/>
                <a:gd name="connsiteX65" fmla="*/ 289393 w 322891"/>
                <a:gd name="connsiteY65" fmla="*/ 152412 h 194541"/>
                <a:gd name="connsiteX66" fmla="*/ 291597 w 322891"/>
                <a:gd name="connsiteY66" fmla="*/ 154614 h 194541"/>
                <a:gd name="connsiteX67" fmla="*/ 302821 w 322891"/>
                <a:gd name="connsiteY67" fmla="*/ 143709 h 194541"/>
                <a:gd name="connsiteX68" fmla="*/ 323323 w 322891"/>
                <a:gd name="connsiteY68" fmla="*/ 128914 h 194541"/>
                <a:gd name="connsiteX69" fmla="*/ 306358 w 322891"/>
                <a:gd name="connsiteY69" fmla="*/ 124153 h 19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2891" h="194541">
                  <a:moveTo>
                    <a:pt x="306358" y="124153"/>
                  </a:moveTo>
                  <a:cubicBezTo>
                    <a:pt x="298977" y="127583"/>
                    <a:pt x="280732" y="125279"/>
                    <a:pt x="286831" y="119033"/>
                  </a:cubicBezTo>
                  <a:cubicBezTo>
                    <a:pt x="292930" y="112787"/>
                    <a:pt x="291956" y="107668"/>
                    <a:pt x="282628" y="108794"/>
                  </a:cubicBezTo>
                  <a:cubicBezTo>
                    <a:pt x="273300" y="109921"/>
                    <a:pt x="256284" y="104801"/>
                    <a:pt x="264177" y="101422"/>
                  </a:cubicBezTo>
                  <a:cubicBezTo>
                    <a:pt x="272070" y="98043"/>
                    <a:pt x="258385" y="86627"/>
                    <a:pt x="251005" y="87190"/>
                  </a:cubicBezTo>
                  <a:cubicBezTo>
                    <a:pt x="243624" y="87753"/>
                    <a:pt x="245879" y="78640"/>
                    <a:pt x="246238" y="72395"/>
                  </a:cubicBezTo>
                  <a:cubicBezTo>
                    <a:pt x="246597" y="66149"/>
                    <a:pt x="225173" y="63282"/>
                    <a:pt x="229376" y="61029"/>
                  </a:cubicBezTo>
                  <a:cubicBezTo>
                    <a:pt x="233579" y="58777"/>
                    <a:pt x="220407" y="53657"/>
                    <a:pt x="217229" y="58214"/>
                  </a:cubicBezTo>
                  <a:cubicBezTo>
                    <a:pt x="214052" y="62770"/>
                    <a:pt x="207747" y="61592"/>
                    <a:pt x="207747" y="54783"/>
                  </a:cubicBezTo>
                  <a:cubicBezTo>
                    <a:pt x="207747" y="47975"/>
                    <a:pt x="191911" y="49664"/>
                    <a:pt x="185607" y="50227"/>
                  </a:cubicBezTo>
                  <a:cubicBezTo>
                    <a:pt x="179302" y="50790"/>
                    <a:pt x="182429" y="35432"/>
                    <a:pt x="176073" y="30312"/>
                  </a:cubicBezTo>
                  <a:cubicBezTo>
                    <a:pt x="169718" y="25193"/>
                    <a:pt x="161313" y="40551"/>
                    <a:pt x="156597" y="39425"/>
                  </a:cubicBezTo>
                  <a:cubicBezTo>
                    <a:pt x="151882" y="38299"/>
                    <a:pt x="160288" y="28060"/>
                    <a:pt x="162901" y="21251"/>
                  </a:cubicBezTo>
                  <a:cubicBezTo>
                    <a:pt x="165515" y="14442"/>
                    <a:pt x="140760" y="5278"/>
                    <a:pt x="138095" y="12138"/>
                  </a:cubicBezTo>
                  <a:cubicBezTo>
                    <a:pt x="135430" y="18998"/>
                    <a:pt x="130715" y="1899"/>
                    <a:pt x="125436" y="158"/>
                  </a:cubicBezTo>
                  <a:cubicBezTo>
                    <a:pt x="120157" y="-1582"/>
                    <a:pt x="124411" y="11575"/>
                    <a:pt x="119644" y="12701"/>
                  </a:cubicBezTo>
                  <a:cubicBezTo>
                    <a:pt x="114878" y="13827"/>
                    <a:pt x="108574" y="18947"/>
                    <a:pt x="116518" y="24630"/>
                  </a:cubicBezTo>
                  <a:cubicBezTo>
                    <a:pt x="124462" y="30312"/>
                    <a:pt x="132304" y="58777"/>
                    <a:pt x="131279" y="63282"/>
                  </a:cubicBezTo>
                  <a:cubicBezTo>
                    <a:pt x="130253" y="67787"/>
                    <a:pt x="105960" y="42804"/>
                    <a:pt x="104884" y="30875"/>
                  </a:cubicBezTo>
                  <a:cubicBezTo>
                    <a:pt x="103807" y="18947"/>
                    <a:pt x="91712" y="9271"/>
                    <a:pt x="88534" y="17821"/>
                  </a:cubicBezTo>
                  <a:cubicBezTo>
                    <a:pt x="85356" y="26370"/>
                    <a:pt x="76387" y="29749"/>
                    <a:pt x="79052" y="38299"/>
                  </a:cubicBezTo>
                  <a:cubicBezTo>
                    <a:pt x="81717" y="46848"/>
                    <a:pt x="72697" y="49664"/>
                    <a:pt x="72697" y="42855"/>
                  </a:cubicBezTo>
                  <a:cubicBezTo>
                    <a:pt x="72697" y="36046"/>
                    <a:pt x="59525" y="28060"/>
                    <a:pt x="54758" y="27496"/>
                  </a:cubicBezTo>
                  <a:cubicBezTo>
                    <a:pt x="49992" y="26933"/>
                    <a:pt x="66905" y="23503"/>
                    <a:pt x="74849" y="19510"/>
                  </a:cubicBezTo>
                  <a:cubicBezTo>
                    <a:pt x="82794" y="15517"/>
                    <a:pt x="67982" y="9834"/>
                    <a:pt x="61114" y="14391"/>
                  </a:cubicBezTo>
                  <a:cubicBezTo>
                    <a:pt x="54246" y="18947"/>
                    <a:pt x="45277" y="11575"/>
                    <a:pt x="41074" y="17821"/>
                  </a:cubicBezTo>
                  <a:cubicBezTo>
                    <a:pt x="36871" y="24066"/>
                    <a:pt x="31592" y="17821"/>
                    <a:pt x="24212" y="16080"/>
                  </a:cubicBezTo>
                  <a:cubicBezTo>
                    <a:pt x="16831" y="14339"/>
                    <a:pt x="10476" y="27496"/>
                    <a:pt x="5197" y="25193"/>
                  </a:cubicBezTo>
                  <a:cubicBezTo>
                    <a:pt x="-82" y="22889"/>
                    <a:pt x="-3208" y="36558"/>
                    <a:pt x="5197" y="50790"/>
                  </a:cubicBezTo>
                  <a:cubicBezTo>
                    <a:pt x="13603" y="65022"/>
                    <a:pt x="20009" y="46234"/>
                    <a:pt x="30003" y="48538"/>
                  </a:cubicBezTo>
                  <a:cubicBezTo>
                    <a:pt x="39998" y="50841"/>
                    <a:pt x="19445" y="62719"/>
                    <a:pt x="16268" y="73572"/>
                  </a:cubicBezTo>
                  <a:cubicBezTo>
                    <a:pt x="15986" y="74802"/>
                    <a:pt x="15986" y="76079"/>
                    <a:pt x="16268" y="77309"/>
                  </a:cubicBezTo>
                  <a:cubicBezTo>
                    <a:pt x="22427" y="82797"/>
                    <a:pt x="27946" y="88962"/>
                    <a:pt x="32720" y="95688"/>
                  </a:cubicBezTo>
                  <a:lnTo>
                    <a:pt x="35692" y="98043"/>
                  </a:lnTo>
                  <a:cubicBezTo>
                    <a:pt x="41004" y="99237"/>
                    <a:pt x="45723" y="102264"/>
                    <a:pt x="49018" y="106593"/>
                  </a:cubicBezTo>
                  <a:cubicBezTo>
                    <a:pt x="57351" y="108832"/>
                    <a:pt x="66212" y="107996"/>
                    <a:pt x="73978" y="104238"/>
                  </a:cubicBezTo>
                  <a:cubicBezTo>
                    <a:pt x="80846" y="99682"/>
                    <a:pt x="78745" y="83760"/>
                    <a:pt x="87714" y="84323"/>
                  </a:cubicBezTo>
                  <a:cubicBezTo>
                    <a:pt x="96683" y="84886"/>
                    <a:pt x="91917" y="75825"/>
                    <a:pt x="99297" y="72958"/>
                  </a:cubicBezTo>
                  <a:cubicBezTo>
                    <a:pt x="106677" y="70091"/>
                    <a:pt x="107754" y="80381"/>
                    <a:pt x="101398" y="88316"/>
                  </a:cubicBezTo>
                  <a:cubicBezTo>
                    <a:pt x="95043" y="96251"/>
                    <a:pt x="112469" y="95739"/>
                    <a:pt x="121899" y="86064"/>
                  </a:cubicBezTo>
                  <a:cubicBezTo>
                    <a:pt x="131330" y="76388"/>
                    <a:pt x="133534" y="85500"/>
                    <a:pt x="131432" y="94562"/>
                  </a:cubicBezTo>
                  <a:cubicBezTo>
                    <a:pt x="129331" y="103624"/>
                    <a:pt x="109804" y="98555"/>
                    <a:pt x="102936" y="108794"/>
                  </a:cubicBezTo>
                  <a:cubicBezTo>
                    <a:pt x="96068" y="119033"/>
                    <a:pt x="75003" y="111098"/>
                    <a:pt x="65470" y="122463"/>
                  </a:cubicBezTo>
                  <a:cubicBezTo>
                    <a:pt x="55937" y="133829"/>
                    <a:pt x="73927" y="134392"/>
                    <a:pt x="87099" y="131576"/>
                  </a:cubicBezTo>
                  <a:cubicBezTo>
                    <a:pt x="100271" y="128760"/>
                    <a:pt x="125077" y="127020"/>
                    <a:pt x="134559" y="129272"/>
                  </a:cubicBezTo>
                  <a:cubicBezTo>
                    <a:pt x="144040" y="131525"/>
                    <a:pt x="128767" y="134955"/>
                    <a:pt x="112930" y="134955"/>
                  </a:cubicBezTo>
                  <a:cubicBezTo>
                    <a:pt x="97093" y="134955"/>
                    <a:pt x="91865" y="140074"/>
                    <a:pt x="92429" y="144631"/>
                  </a:cubicBezTo>
                  <a:cubicBezTo>
                    <a:pt x="92993" y="149187"/>
                    <a:pt x="73978" y="141098"/>
                    <a:pt x="69981" y="147600"/>
                  </a:cubicBezTo>
                  <a:cubicBezTo>
                    <a:pt x="79253" y="152436"/>
                    <a:pt x="87865" y="158440"/>
                    <a:pt x="95607" y="165467"/>
                  </a:cubicBezTo>
                  <a:cubicBezTo>
                    <a:pt x="97730" y="167764"/>
                    <a:pt x="99461" y="170392"/>
                    <a:pt x="100732" y="173249"/>
                  </a:cubicBezTo>
                  <a:cubicBezTo>
                    <a:pt x="105830" y="172493"/>
                    <a:pt x="111011" y="172493"/>
                    <a:pt x="116108" y="173249"/>
                  </a:cubicBezTo>
                  <a:cubicBezTo>
                    <a:pt x="121899" y="175553"/>
                    <a:pt x="106626" y="180109"/>
                    <a:pt x="104525" y="182925"/>
                  </a:cubicBezTo>
                  <a:cubicBezTo>
                    <a:pt x="102423" y="185740"/>
                    <a:pt x="120874" y="189785"/>
                    <a:pt x="124052" y="195467"/>
                  </a:cubicBezTo>
                  <a:cubicBezTo>
                    <a:pt x="127230" y="201150"/>
                    <a:pt x="140402" y="198283"/>
                    <a:pt x="139838" y="190348"/>
                  </a:cubicBezTo>
                  <a:cubicBezTo>
                    <a:pt x="139172" y="180416"/>
                    <a:pt x="151472" y="150518"/>
                    <a:pt x="167309" y="144272"/>
                  </a:cubicBezTo>
                  <a:cubicBezTo>
                    <a:pt x="183146" y="138027"/>
                    <a:pt x="174126" y="132344"/>
                    <a:pt x="176227" y="122668"/>
                  </a:cubicBezTo>
                  <a:cubicBezTo>
                    <a:pt x="178328" y="112992"/>
                    <a:pt x="190988" y="120979"/>
                    <a:pt x="187349" y="112992"/>
                  </a:cubicBezTo>
                  <a:cubicBezTo>
                    <a:pt x="183710" y="105006"/>
                    <a:pt x="185760" y="101627"/>
                    <a:pt x="195754" y="91388"/>
                  </a:cubicBezTo>
                  <a:cubicBezTo>
                    <a:pt x="205749" y="81149"/>
                    <a:pt x="212104" y="88521"/>
                    <a:pt x="224251" y="82275"/>
                  </a:cubicBezTo>
                  <a:cubicBezTo>
                    <a:pt x="236398" y="76029"/>
                    <a:pt x="242189" y="86832"/>
                    <a:pt x="229017" y="87958"/>
                  </a:cubicBezTo>
                  <a:cubicBezTo>
                    <a:pt x="217434" y="88982"/>
                    <a:pt x="223175" y="103316"/>
                    <a:pt x="232708" y="107310"/>
                  </a:cubicBezTo>
                  <a:cubicBezTo>
                    <a:pt x="242241" y="111303"/>
                    <a:pt x="233733" y="114682"/>
                    <a:pt x="241113" y="116422"/>
                  </a:cubicBezTo>
                  <a:cubicBezTo>
                    <a:pt x="248493" y="118163"/>
                    <a:pt x="246238" y="130040"/>
                    <a:pt x="236910" y="140842"/>
                  </a:cubicBezTo>
                  <a:cubicBezTo>
                    <a:pt x="227583" y="151644"/>
                    <a:pt x="239524" y="153948"/>
                    <a:pt x="259615" y="145962"/>
                  </a:cubicBezTo>
                  <a:cubicBezTo>
                    <a:pt x="267354" y="142890"/>
                    <a:pt x="270173" y="143248"/>
                    <a:pt x="271096" y="145143"/>
                  </a:cubicBezTo>
                  <a:cubicBezTo>
                    <a:pt x="277942" y="144916"/>
                    <a:pt x="284573" y="147550"/>
                    <a:pt x="289393" y="152412"/>
                  </a:cubicBezTo>
                  <a:lnTo>
                    <a:pt x="291597" y="154614"/>
                  </a:lnTo>
                  <a:cubicBezTo>
                    <a:pt x="295788" y="151471"/>
                    <a:pt x="299560" y="147807"/>
                    <a:pt x="302821" y="143709"/>
                  </a:cubicBezTo>
                  <a:cubicBezTo>
                    <a:pt x="311278" y="132907"/>
                    <a:pt x="323886" y="134699"/>
                    <a:pt x="323323" y="128914"/>
                  </a:cubicBezTo>
                  <a:cubicBezTo>
                    <a:pt x="322758" y="123129"/>
                    <a:pt x="313789" y="120774"/>
                    <a:pt x="306358" y="124153"/>
                  </a:cubicBezTo>
                  <a:close/>
                </a:path>
              </a:pathLst>
            </a:custGeom>
            <a:grpFill/>
            <a:ln w="3841" cap="flat">
              <a:solidFill>
                <a:srgbClr val="FFFFFF"/>
              </a:solidFill>
              <a:prstDash val="solid"/>
              <a:miter/>
            </a:ln>
          </p:spPr>
          <p:txBody>
            <a:bodyPr rtlCol="0" anchor="ctr"/>
            <a:lstStyle/>
            <a:p>
              <a:endParaRPr lang="en-US" sz="1350"/>
            </a:p>
          </p:txBody>
        </p:sp>
        <p:sp>
          <p:nvSpPr>
            <p:cNvPr id="516" name="Freeform 515">
              <a:extLst>
                <a:ext uri="{FF2B5EF4-FFF2-40B4-BE49-F238E27FC236}">
                  <a16:creationId xmlns:a16="http://schemas.microsoft.com/office/drawing/2014/main" id="{14F58A93-AF92-0643-B133-D27914A6CF7E}"/>
                </a:ext>
              </a:extLst>
            </p:cNvPr>
            <p:cNvSpPr/>
            <p:nvPr/>
          </p:nvSpPr>
          <p:spPr>
            <a:xfrm>
              <a:off x="5283979" y="1960988"/>
              <a:ext cx="205011" cy="66554"/>
            </a:xfrm>
            <a:custGeom>
              <a:avLst/>
              <a:gdLst>
                <a:gd name="connsiteX0" fmla="*/ 192179 w 205010"/>
                <a:gd name="connsiteY0" fmla="*/ 21707 h 66553"/>
                <a:gd name="connsiteX1" fmla="*/ 175676 w 205010"/>
                <a:gd name="connsiteY1" fmla="*/ 22628 h 66553"/>
                <a:gd name="connsiteX2" fmla="*/ 136877 w 205010"/>
                <a:gd name="connsiteY2" fmla="*/ 12389 h 66553"/>
                <a:gd name="connsiteX3" fmla="*/ 126627 w 205010"/>
                <a:gd name="connsiteY3" fmla="*/ 14386 h 66553"/>
                <a:gd name="connsiteX4" fmla="*/ 125550 w 205010"/>
                <a:gd name="connsiteY4" fmla="*/ 11519 h 66553"/>
                <a:gd name="connsiteX5" fmla="*/ 108944 w 205010"/>
                <a:gd name="connsiteY5" fmla="*/ 0 h 66553"/>
                <a:gd name="connsiteX6" fmla="*/ 108688 w 205010"/>
                <a:gd name="connsiteY6" fmla="*/ 22935 h 66553"/>
                <a:gd name="connsiteX7" fmla="*/ 89725 w 205010"/>
                <a:gd name="connsiteY7" fmla="*/ 11570 h 66553"/>
                <a:gd name="connsiteX8" fmla="*/ 70197 w 205010"/>
                <a:gd name="connsiteY8" fmla="*/ 10444 h 66553"/>
                <a:gd name="connsiteX9" fmla="*/ 63688 w 205010"/>
                <a:gd name="connsiteY9" fmla="*/ 2048 h 66553"/>
                <a:gd name="connsiteX10" fmla="*/ 46006 w 205010"/>
                <a:gd name="connsiteY10" fmla="*/ 5734 h 66553"/>
                <a:gd name="connsiteX11" fmla="*/ 46006 w 205010"/>
                <a:gd name="connsiteY11" fmla="*/ 5734 h 66553"/>
                <a:gd name="connsiteX12" fmla="*/ 38677 w 205010"/>
                <a:gd name="connsiteY12" fmla="*/ 5427 h 66553"/>
                <a:gd name="connsiteX13" fmla="*/ 35755 w 205010"/>
                <a:gd name="connsiteY13" fmla="*/ 5427 h 66553"/>
                <a:gd name="connsiteX14" fmla="*/ 27658 w 205010"/>
                <a:gd name="connsiteY14" fmla="*/ 4454 h 66553"/>
                <a:gd name="connsiteX15" fmla="*/ 29144 w 205010"/>
                <a:gd name="connsiteY15" fmla="*/ 14693 h 66553"/>
                <a:gd name="connsiteX16" fmla="*/ 16433 w 205010"/>
                <a:gd name="connsiteY16" fmla="*/ 3481 h 66553"/>
                <a:gd name="connsiteX17" fmla="*/ 5414 w 205010"/>
                <a:gd name="connsiteY17" fmla="*/ 5683 h 66553"/>
                <a:gd name="connsiteX18" fmla="*/ 1211 w 205010"/>
                <a:gd name="connsiteY18" fmla="*/ 10802 h 66553"/>
                <a:gd name="connsiteX19" fmla="*/ 13307 w 205010"/>
                <a:gd name="connsiteY19" fmla="*/ 22167 h 66553"/>
                <a:gd name="connsiteX20" fmla="*/ 10693 w 205010"/>
                <a:gd name="connsiteY20" fmla="*/ 31843 h 66553"/>
                <a:gd name="connsiteX21" fmla="*/ 97208 w 205010"/>
                <a:gd name="connsiteY21" fmla="*/ 34659 h 66553"/>
                <a:gd name="connsiteX22" fmla="*/ 47595 w 205010"/>
                <a:gd name="connsiteY22" fmla="*/ 52884 h 66553"/>
                <a:gd name="connsiteX23" fmla="*/ 103512 w 205010"/>
                <a:gd name="connsiteY23" fmla="*/ 60820 h 66553"/>
                <a:gd name="connsiteX24" fmla="*/ 132008 w 205010"/>
                <a:gd name="connsiteY24" fmla="*/ 71059 h 66553"/>
                <a:gd name="connsiteX25" fmla="*/ 158916 w 205010"/>
                <a:gd name="connsiteY25" fmla="*/ 63687 h 66553"/>
                <a:gd name="connsiteX26" fmla="*/ 189667 w 205010"/>
                <a:gd name="connsiteY26" fmla="*/ 49454 h 66553"/>
                <a:gd name="connsiteX27" fmla="*/ 208938 w 205010"/>
                <a:gd name="connsiteY27" fmla="*/ 35990 h 66553"/>
                <a:gd name="connsiteX28" fmla="*/ 192179 w 205010"/>
                <a:gd name="connsiteY28" fmla="*/ 21707 h 6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5010" h="66553">
                  <a:moveTo>
                    <a:pt x="192179" y="21707"/>
                  </a:moveTo>
                  <a:cubicBezTo>
                    <a:pt x="187015" y="24179"/>
                    <a:pt x="181082" y="24510"/>
                    <a:pt x="175676" y="22628"/>
                  </a:cubicBezTo>
                  <a:cubicBezTo>
                    <a:pt x="163278" y="17442"/>
                    <a:pt x="150221" y="13996"/>
                    <a:pt x="136877" y="12389"/>
                  </a:cubicBezTo>
                  <a:cubicBezTo>
                    <a:pt x="133392" y="16280"/>
                    <a:pt x="129189" y="16997"/>
                    <a:pt x="126627" y="14386"/>
                  </a:cubicBezTo>
                  <a:cubicBezTo>
                    <a:pt x="126017" y="13544"/>
                    <a:pt x="125645" y="12554"/>
                    <a:pt x="125550" y="11519"/>
                  </a:cubicBezTo>
                  <a:cubicBezTo>
                    <a:pt x="118561" y="10372"/>
                    <a:pt x="112461" y="6141"/>
                    <a:pt x="108944" y="0"/>
                  </a:cubicBezTo>
                  <a:cubicBezTo>
                    <a:pt x="100590" y="6707"/>
                    <a:pt x="111507" y="20888"/>
                    <a:pt x="108688" y="22935"/>
                  </a:cubicBezTo>
                  <a:cubicBezTo>
                    <a:pt x="105869" y="24983"/>
                    <a:pt x="90750" y="19505"/>
                    <a:pt x="89725" y="11570"/>
                  </a:cubicBezTo>
                  <a:cubicBezTo>
                    <a:pt x="88700" y="3635"/>
                    <a:pt x="72299" y="20068"/>
                    <a:pt x="70197" y="10444"/>
                  </a:cubicBezTo>
                  <a:cubicBezTo>
                    <a:pt x="69096" y="6961"/>
                    <a:pt x="66788" y="3984"/>
                    <a:pt x="63688" y="2048"/>
                  </a:cubicBezTo>
                  <a:cubicBezTo>
                    <a:pt x="58049" y="4280"/>
                    <a:pt x="52068" y="5527"/>
                    <a:pt x="46006" y="5734"/>
                  </a:cubicBezTo>
                  <a:lnTo>
                    <a:pt x="46006" y="5734"/>
                  </a:lnTo>
                  <a:cubicBezTo>
                    <a:pt x="44827" y="7833"/>
                    <a:pt x="41906" y="7014"/>
                    <a:pt x="38677" y="5427"/>
                  </a:cubicBezTo>
                  <a:lnTo>
                    <a:pt x="35755" y="5427"/>
                  </a:lnTo>
                  <a:lnTo>
                    <a:pt x="27658" y="4454"/>
                  </a:lnTo>
                  <a:cubicBezTo>
                    <a:pt x="28580" y="7679"/>
                    <a:pt x="30374" y="12287"/>
                    <a:pt x="29144" y="14693"/>
                  </a:cubicBezTo>
                  <a:cubicBezTo>
                    <a:pt x="27555" y="18225"/>
                    <a:pt x="22174" y="8242"/>
                    <a:pt x="16433" y="3481"/>
                  </a:cubicBezTo>
                  <a:cubicBezTo>
                    <a:pt x="12666" y="3619"/>
                    <a:pt x="8945" y="4363"/>
                    <a:pt x="5414" y="5683"/>
                  </a:cubicBezTo>
                  <a:cubicBezTo>
                    <a:pt x="4491" y="8038"/>
                    <a:pt x="3825" y="10444"/>
                    <a:pt x="1211" y="10802"/>
                  </a:cubicBezTo>
                  <a:cubicBezTo>
                    <a:pt x="-3914" y="11365"/>
                    <a:pt x="8592" y="18174"/>
                    <a:pt x="13307" y="22167"/>
                  </a:cubicBezTo>
                  <a:cubicBezTo>
                    <a:pt x="18022" y="26161"/>
                    <a:pt x="5517" y="26263"/>
                    <a:pt x="10693" y="31843"/>
                  </a:cubicBezTo>
                  <a:cubicBezTo>
                    <a:pt x="26530" y="48891"/>
                    <a:pt x="88751" y="29539"/>
                    <a:pt x="97208" y="34659"/>
                  </a:cubicBezTo>
                  <a:cubicBezTo>
                    <a:pt x="105664" y="39778"/>
                    <a:pt x="44981" y="46024"/>
                    <a:pt x="47595" y="52884"/>
                  </a:cubicBezTo>
                  <a:cubicBezTo>
                    <a:pt x="50209" y="59745"/>
                    <a:pt x="99821" y="65376"/>
                    <a:pt x="103512" y="60820"/>
                  </a:cubicBezTo>
                  <a:cubicBezTo>
                    <a:pt x="107202" y="56263"/>
                    <a:pt x="115659" y="69932"/>
                    <a:pt x="132008" y="71059"/>
                  </a:cubicBezTo>
                  <a:cubicBezTo>
                    <a:pt x="148358" y="72185"/>
                    <a:pt x="146769" y="64250"/>
                    <a:pt x="158916" y="63687"/>
                  </a:cubicBezTo>
                  <a:cubicBezTo>
                    <a:pt x="171063" y="63123"/>
                    <a:pt x="189001" y="56878"/>
                    <a:pt x="189667" y="49454"/>
                  </a:cubicBezTo>
                  <a:cubicBezTo>
                    <a:pt x="189924" y="45512"/>
                    <a:pt x="199918" y="41110"/>
                    <a:pt x="208938" y="35990"/>
                  </a:cubicBezTo>
                  <a:cubicBezTo>
                    <a:pt x="201281" y="34392"/>
                    <a:pt x="194965" y="29009"/>
                    <a:pt x="192179" y="21707"/>
                  </a:cubicBezTo>
                  <a:close/>
                </a:path>
              </a:pathLst>
            </a:custGeom>
            <a:grpFill/>
            <a:ln w="3841" cap="flat">
              <a:solidFill>
                <a:srgbClr val="FFFFFF"/>
              </a:solidFill>
              <a:prstDash val="solid"/>
              <a:miter/>
            </a:ln>
          </p:spPr>
          <p:txBody>
            <a:bodyPr rtlCol="0" anchor="ctr"/>
            <a:lstStyle/>
            <a:p>
              <a:endParaRPr lang="en-US" sz="1350"/>
            </a:p>
          </p:txBody>
        </p:sp>
        <p:sp>
          <p:nvSpPr>
            <p:cNvPr id="517" name="Freeform 516">
              <a:extLst>
                <a:ext uri="{FF2B5EF4-FFF2-40B4-BE49-F238E27FC236}">
                  <a16:creationId xmlns:a16="http://schemas.microsoft.com/office/drawing/2014/main" id="{0B791A23-9468-FD4D-9D39-F6B9E29899D1}"/>
                </a:ext>
              </a:extLst>
            </p:cNvPr>
            <p:cNvSpPr/>
            <p:nvPr/>
          </p:nvSpPr>
          <p:spPr>
            <a:xfrm>
              <a:off x="4983676" y="2452251"/>
              <a:ext cx="609907" cy="547787"/>
            </a:xfrm>
            <a:custGeom>
              <a:avLst/>
              <a:gdLst>
                <a:gd name="connsiteX0" fmla="*/ 592886 w 609906"/>
                <a:gd name="connsiteY0" fmla="*/ 63179 h 547786"/>
                <a:gd name="connsiteX1" fmla="*/ 582328 w 609906"/>
                <a:gd name="connsiteY1" fmla="*/ 62053 h 547786"/>
                <a:gd name="connsiteX2" fmla="*/ 566952 w 609906"/>
                <a:gd name="connsiteY2" fmla="*/ 49152 h 547786"/>
                <a:gd name="connsiteX3" fmla="*/ 578945 w 609906"/>
                <a:gd name="connsiteY3" fmla="*/ 50278 h 547786"/>
                <a:gd name="connsiteX4" fmla="*/ 594731 w 609906"/>
                <a:gd name="connsiteY4" fmla="*/ 45158 h 547786"/>
                <a:gd name="connsiteX5" fmla="*/ 610927 w 609906"/>
                <a:gd name="connsiteY5" fmla="*/ 38298 h 547786"/>
                <a:gd name="connsiteX6" fmla="*/ 598626 w 609906"/>
                <a:gd name="connsiteY6" fmla="*/ 25397 h 547786"/>
                <a:gd name="connsiteX7" fmla="*/ 580688 w 609906"/>
                <a:gd name="connsiteY7" fmla="*/ 18998 h 547786"/>
                <a:gd name="connsiteX8" fmla="*/ 568028 w 609906"/>
                <a:gd name="connsiteY8" fmla="*/ 12547 h 547786"/>
                <a:gd name="connsiteX9" fmla="*/ 563210 w 609906"/>
                <a:gd name="connsiteY9" fmla="*/ 11267 h 547786"/>
                <a:gd name="connsiteX10" fmla="*/ 555420 w 609906"/>
                <a:gd name="connsiteY10" fmla="*/ 14800 h 547786"/>
                <a:gd name="connsiteX11" fmla="*/ 549423 w 609906"/>
                <a:gd name="connsiteY11" fmla="*/ 26165 h 547786"/>
                <a:gd name="connsiteX12" fmla="*/ 543735 w 609906"/>
                <a:gd name="connsiteY12" fmla="*/ 28469 h 547786"/>
                <a:gd name="connsiteX13" fmla="*/ 544401 w 609906"/>
                <a:gd name="connsiteY13" fmla="*/ 15158 h 547786"/>
                <a:gd name="connsiteX14" fmla="*/ 542197 w 609906"/>
                <a:gd name="connsiteY14" fmla="*/ 14441 h 547786"/>
                <a:gd name="connsiteX15" fmla="*/ 533638 w 609906"/>
                <a:gd name="connsiteY15" fmla="*/ 11779 h 547786"/>
                <a:gd name="connsiteX16" fmla="*/ 532408 w 609906"/>
                <a:gd name="connsiteY16" fmla="*/ 11472 h 547786"/>
                <a:gd name="connsiteX17" fmla="*/ 530153 w 609906"/>
                <a:gd name="connsiteY17" fmla="*/ 11472 h 547786"/>
                <a:gd name="connsiteX18" fmla="*/ 521081 w 609906"/>
                <a:gd name="connsiteY18" fmla="*/ 11472 h 547786"/>
                <a:gd name="connsiteX19" fmla="*/ 521952 w 609906"/>
                <a:gd name="connsiteY19" fmla="*/ 14083 h 547786"/>
                <a:gd name="connsiteX20" fmla="*/ 507858 w 609906"/>
                <a:gd name="connsiteY20" fmla="*/ 34203 h 547786"/>
                <a:gd name="connsiteX21" fmla="*/ 508268 w 609906"/>
                <a:gd name="connsiteY21" fmla="*/ 12598 h 547786"/>
                <a:gd name="connsiteX22" fmla="*/ 508268 w 609906"/>
                <a:gd name="connsiteY22" fmla="*/ 12598 h 547786"/>
                <a:gd name="connsiteX23" fmla="*/ 502117 w 609906"/>
                <a:gd name="connsiteY23" fmla="*/ 11523 h 547786"/>
                <a:gd name="connsiteX24" fmla="*/ 493148 w 609906"/>
                <a:gd name="connsiteY24" fmla="*/ 21762 h 547786"/>
                <a:gd name="connsiteX25" fmla="*/ 470341 w 609906"/>
                <a:gd name="connsiteY25" fmla="*/ 46029 h 547786"/>
                <a:gd name="connsiteX26" fmla="*/ 474543 w 609906"/>
                <a:gd name="connsiteY26" fmla="*/ 29749 h 547786"/>
                <a:gd name="connsiteX27" fmla="*/ 489919 w 609906"/>
                <a:gd name="connsiteY27" fmla="*/ 9987 h 547786"/>
                <a:gd name="connsiteX28" fmla="*/ 493917 w 609906"/>
                <a:gd name="connsiteY28" fmla="*/ 7581 h 547786"/>
                <a:gd name="connsiteX29" fmla="*/ 487562 w 609906"/>
                <a:gd name="connsiteY29" fmla="*/ 312 h 547786"/>
                <a:gd name="connsiteX30" fmla="*/ 487100 w 609906"/>
                <a:gd name="connsiteY30" fmla="*/ 312 h 547786"/>
                <a:gd name="connsiteX31" fmla="*/ 474082 w 609906"/>
                <a:gd name="connsiteY31" fmla="*/ 11677 h 547786"/>
                <a:gd name="connsiteX32" fmla="*/ 463422 w 609906"/>
                <a:gd name="connsiteY32" fmla="*/ 10192 h 547786"/>
                <a:gd name="connsiteX33" fmla="*/ 453889 w 609906"/>
                <a:gd name="connsiteY33" fmla="*/ 13366 h 547786"/>
                <a:gd name="connsiteX34" fmla="*/ 452762 w 609906"/>
                <a:gd name="connsiteY34" fmla="*/ 18974 h 547786"/>
                <a:gd name="connsiteX35" fmla="*/ 452966 w 609906"/>
                <a:gd name="connsiteY35" fmla="*/ 19254 h 547786"/>
                <a:gd name="connsiteX36" fmla="*/ 447841 w 609906"/>
                <a:gd name="connsiteY36" fmla="*/ 23042 h 547786"/>
                <a:gd name="connsiteX37" fmla="*/ 431337 w 609906"/>
                <a:gd name="connsiteY37" fmla="*/ 29134 h 547786"/>
                <a:gd name="connsiteX38" fmla="*/ 425700 w 609906"/>
                <a:gd name="connsiteY38" fmla="*/ 38964 h 547786"/>
                <a:gd name="connsiteX39" fmla="*/ 426018 w 609906"/>
                <a:gd name="connsiteY39" fmla="*/ 51775 h 547786"/>
                <a:gd name="connsiteX40" fmla="*/ 423240 w 609906"/>
                <a:gd name="connsiteY40" fmla="*/ 53759 h 547786"/>
                <a:gd name="connsiteX41" fmla="*/ 414475 w 609906"/>
                <a:gd name="connsiteY41" fmla="*/ 37070 h 547786"/>
                <a:gd name="connsiteX42" fmla="*/ 419601 w 609906"/>
                <a:gd name="connsiteY42" fmla="*/ 27240 h 547786"/>
                <a:gd name="connsiteX43" fmla="*/ 431440 w 609906"/>
                <a:gd name="connsiteY43" fmla="*/ 17257 h 547786"/>
                <a:gd name="connsiteX44" fmla="*/ 414936 w 609906"/>
                <a:gd name="connsiteY44" fmla="*/ 22377 h 547786"/>
                <a:gd name="connsiteX45" fmla="*/ 399561 w 609906"/>
                <a:gd name="connsiteY45" fmla="*/ 21813 h 547786"/>
                <a:gd name="connsiteX46" fmla="*/ 405762 w 609906"/>
                <a:gd name="connsiteY46" fmla="*/ 37172 h 547786"/>
                <a:gd name="connsiteX47" fmla="*/ 399100 w 609906"/>
                <a:gd name="connsiteY47" fmla="*/ 42292 h 547786"/>
                <a:gd name="connsiteX48" fmla="*/ 381161 w 609906"/>
                <a:gd name="connsiteY48" fmla="*/ 42701 h 547786"/>
                <a:gd name="connsiteX49" fmla="*/ 394538 w 609906"/>
                <a:gd name="connsiteY49" fmla="*/ 55602 h 547786"/>
                <a:gd name="connsiteX50" fmla="*/ 383262 w 609906"/>
                <a:gd name="connsiteY50" fmla="*/ 54066 h 547786"/>
                <a:gd name="connsiteX51" fmla="*/ 370603 w 609906"/>
                <a:gd name="connsiteY51" fmla="*/ 45722 h 547786"/>
                <a:gd name="connsiteX52" fmla="*/ 362864 w 609906"/>
                <a:gd name="connsiteY52" fmla="*/ 50841 h 547786"/>
                <a:gd name="connsiteX53" fmla="*/ 368502 w 609906"/>
                <a:gd name="connsiteY53" fmla="*/ 67531 h 547786"/>
                <a:gd name="connsiteX54" fmla="*/ 360404 w 609906"/>
                <a:gd name="connsiteY54" fmla="*/ 62411 h 547786"/>
                <a:gd name="connsiteX55" fmla="*/ 347078 w 609906"/>
                <a:gd name="connsiteY55" fmla="*/ 61285 h 547786"/>
                <a:gd name="connsiteX56" fmla="*/ 345284 w 609906"/>
                <a:gd name="connsiteY56" fmla="*/ 46489 h 547786"/>
                <a:gd name="connsiteX57" fmla="*/ 328781 w 609906"/>
                <a:gd name="connsiteY57" fmla="*/ 48025 h 547786"/>
                <a:gd name="connsiteX58" fmla="*/ 322067 w 609906"/>
                <a:gd name="connsiteY58" fmla="*/ 55244 h 547786"/>
                <a:gd name="connsiteX59" fmla="*/ 319965 w 609906"/>
                <a:gd name="connsiteY59" fmla="*/ 66967 h 547786"/>
                <a:gd name="connsiteX60" fmla="*/ 312226 w 609906"/>
                <a:gd name="connsiteY60" fmla="*/ 73060 h 547786"/>
                <a:gd name="connsiteX61" fmla="*/ 308562 w 609906"/>
                <a:gd name="connsiteY61" fmla="*/ 77846 h 547786"/>
                <a:gd name="connsiteX62" fmla="*/ 303769 w 609906"/>
                <a:gd name="connsiteY62" fmla="*/ 74186 h 547786"/>
                <a:gd name="connsiteX63" fmla="*/ 287625 w 609906"/>
                <a:gd name="connsiteY63" fmla="*/ 76490 h 547786"/>
                <a:gd name="connsiteX64" fmla="*/ 275324 w 609906"/>
                <a:gd name="connsiteY64" fmla="*/ 93896 h 547786"/>
                <a:gd name="connsiteX65" fmla="*/ 290700 w 609906"/>
                <a:gd name="connsiteY65" fmla="*/ 92770 h 547786"/>
                <a:gd name="connsiteX66" fmla="*/ 293878 w 609906"/>
                <a:gd name="connsiteY66" fmla="*/ 101883 h 547786"/>
                <a:gd name="connsiteX67" fmla="*/ 291725 w 609906"/>
                <a:gd name="connsiteY67" fmla="*/ 108692 h 547786"/>
                <a:gd name="connsiteX68" fmla="*/ 279424 w 609906"/>
                <a:gd name="connsiteY68" fmla="*/ 110227 h 547786"/>
                <a:gd name="connsiteX69" fmla="*/ 268866 w 609906"/>
                <a:gd name="connsiteY69" fmla="*/ 103367 h 547786"/>
                <a:gd name="connsiteX70" fmla="*/ 255900 w 609906"/>
                <a:gd name="connsiteY70" fmla="*/ 110227 h 547786"/>
                <a:gd name="connsiteX71" fmla="*/ 261486 w 609906"/>
                <a:gd name="connsiteY71" fmla="*/ 88981 h 547786"/>
                <a:gd name="connsiteX72" fmla="*/ 247443 w 609906"/>
                <a:gd name="connsiteY72" fmla="*/ 101115 h 547786"/>
                <a:gd name="connsiteX73" fmla="*/ 232067 w 609906"/>
                <a:gd name="connsiteY73" fmla="*/ 113606 h 547786"/>
                <a:gd name="connsiteX74" fmla="*/ 221816 w 609906"/>
                <a:gd name="connsiteY74" fmla="*/ 127275 h 547786"/>
                <a:gd name="connsiteX75" fmla="*/ 192602 w 609906"/>
                <a:gd name="connsiteY75" fmla="*/ 144733 h 547786"/>
                <a:gd name="connsiteX76" fmla="*/ 200700 w 609906"/>
                <a:gd name="connsiteY76" fmla="*/ 145450 h 547786"/>
                <a:gd name="connsiteX77" fmla="*/ 218331 w 609906"/>
                <a:gd name="connsiteY77" fmla="*/ 135978 h 547786"/>
                <a:gd name="connsiteX78" fmla="*/ 241498 w 609906"/>
                <a:gd name="connsiteY78" fmla="*/ 126866 h 547786"/>
                <a:gd name="connsiteX79" fmla="*/ 254248 w 609906"/>
                <a:gd name="connsiteY79" fmla="*/ 126467 h 547786"/>
                <a:gd name="connsiteX80" fmla="*/ 255592 w 609906"/>
                <a:gd name="connsiteY80" fmla="*/ 124613 h 547786"/>
                <a:gd name="connsiteX81" fmla="*/ 270353 w 609906"/>
                <a:gd name="connsiteY81" fmla="*/ 123487 h 547786"/>
                <a:gd name="connsiteX82" fmla="*/ 268251 w 609906"/>
                <a:gd name="connsiteY82" fmla="*/ 137156 h 547786"/>
                <a:gd name="connsiteX83" fmla="*/ 261537 w 609906"/>
                <a:gd name="connsiteY83" fmla="*/ 141303 h 547786"/>
                <a:gd name="connsiteX84" fmla="*/ 252056 w 609906"/>
                <a:gd name="connsiteY84" fmla="*/ 136183 h 547786"/>
                <a:gd name="connsiteX85" fmla="*/ 240831 w 609906"/>
                <a:gd name="connsiteY85" fmla="*/ 146832 h 547786"/>
                <a:gd name="connsiteX86" fmla="*/ 231298 w 609906"/>
                <a:gd name="connsiteY86" fmla="*/ 165416 h 547786"/>
                <a:gd name="connsiteX87" fmla="*/ 222534 w 609906"/>
                <a:gd name="connsiteY87" fmla="*/ 173351 h 547786"/>
                <a:gd name="connsiteX88" fmla="*/ 200700 w 609906"/>
                <a:gd name="connsiteY88" fmla="*/ 205604 h 547786"/>
                <a:gd name="connsiteX89" fmla="*/ 196856 w 609906"/>
                <a:gd name="connsiteY89" fmla="*/ 224546 h 547786"/>
                <a:gd name="connsiteX90" fmla="*/ 178252 w 609906"/>
                <a:gd name="connsiteY90" fmla="*/ 227976 h 547786"/>
                <a:gd name="connsiteX91" fmla="*/ 175074 w 609906"/>
                <a:gd name="connsiteY91" fmla="*/ 251474 h 547786"/>
                <a:gd name="connsiteX92" fmla="*/ 175074 w 609906"/>
                <a:gd name="connsiteY92" fmla="*/ 268932 h 547786"/>
                <a:gd name="connsiteX93" fmla="*/ 160313 w 609906"/>
                <a:gd name="connsiteY93" fmla="*/ 271185 h 547786"/>
                <a:gd name="connsiteX94" fmla="*/ 143759 w 609906"/>
                <a:gd name="connsiteY94" fmla="*/ 276867 h 547786"/>
                <a:gd name="connsiteX95" fmla="*/ 157136 w 609906"/>
                <a:gd name="connsiteY95" fmla="*/ 292789 h 547786"/>
                <a:gd name="connsiteX96" fmla="*/ 149755 w 609906"/>
                <a:gd name="connsiteY96" fmla="*/ 296219 h 547786"/>
                <a:gd name="connsiteX97" fmla="*/ 140889 w 609906"/>
                <a:gd name="connsiteY97" fmla="*/ 297704 h 547786"/>
                <a:gd name="connsiteX98" fmla="*/ 139812 w 609906"/>
                <a:gd name="connsiteY98" fmla="*/ 305178 h 547786"/>
                <a:gd name="connsiteX99" fmla="*/ 86407 w 609906"/>
                <a:gd name="connsiteY99" fmla="*/ 354940 h 547786"/>
                <a:gd name="connsiteX100" fmla="*/ 68417 w 609906"/>
                <a:gd name="connsiteY100" fmla="*/ 356527 h 547786"/>
                <a:gd name="connsiteX101" fmla="*/ 60678 w 609906"/>
                <a:gd name="connsiteY101" fmla="*/ 358216 h 547786"/>
                <a:gd name="connsiteX102" fmla="*/ 54169 w 609906"/>
                <a:gd name="connsiteY102" fmla="*/ 365742 h 547786"/>
                <a:gd name="connsiteX103" fmla="*/ 54528 w 609906"/>
                <a:gd name="connsiteY103" fmla="*/ 367687 h 547786"/>
                <a:gd name="connsiteX104" fmla="*/ 63241 w 609906"/>
                <a:gd name="connsiteY104" fmla="*/ 372397 h 547786"/>
                <a:gd name="connsiteX105" fmla="*/ 54733 w 609906"/>
                <a:gd name="connsiteY105" fmla="*/ 374854 h 547786"/>
                <a:gd name="connsiteX106" fmla="*/ 47557 w 609906"/>
                <a:gd name="connsiteY106" fmla="*/ 388421 h 547786"/>
                <a:gd name="connsiteX107" fmla="*/ 16806 w 609906"/>
                <a:gd name="connsiteY107" fmla="*/ 404548 h 547786"/>
                <a:gd name="connsiteX108" fmla="*/ 20240 w 609906"/>
                <a:gd name="connsiteY108" fmla="*/ 424770 h 547786"/>
                <a:gd name="connsiteX109" fmla="*/ 9989 w 609906"/>
                <a:gd name="connsiteY109" fmla="*/ 450623 h 547786"/>
                <a:gd name="connsiteX110" fmla="*/ 2096 w 609906"/>
                <a:gd name="connsiteY110" fmla="*/ 458097 h 547786"/>
                <a:gd name="connsiteX111" fmla="*/ 1584 w 609906"/>
                <a:gd name="connsiteY111" fmla="*/ 467210 h 547786"/>
                <a:gd name="connsiteX112" fmla="*/ 13884 w 609906"/>
                <a:gd name="connsiteY112" fmla="*/ 471357 h 547786"/>
                <a:gd name="connsiteX113" fmla="*/ 30798 w 609906"/>
                <a:gd name="connsiteY113" fmla="*/ 464548 h 547786"/>
                <a:gd name="connsiteX114" fmla="*/ 35000 w 609906"/>
                <a:gd name="connsiteY114" fmla="*/ 472534 h 547786"/>
                <a:gd name="connsiteX115" fmla="*/ 22700 w 609906"/>
                <a:gd name="connsiteY115" fmla="*/ 483132 h 547786"/>
                <a:gd name="connsiteX116" fmla="*/ 13218 w 609906"/>
                <a:gd name="connsiteY116" fmla="*/ 480470 h 547786"/>
                <a:gd name="connsiteX117" fmla="*/ 5120 w 609906"/>
                <a:gd name="connsiteY117" fmla="*/ 488047 h 547786"/>
                <a:gd name="connsiteX118" fmla="*/ 3378 w 609906"/>
                <a:gd name="connsiteY118" fmla="*/ 503405 h 547786"/>
                <a:gd name="connsiteX119" fmla="*/ 16703 w 609906"/>
                <a:gd name="connsiteY119" fmla="*/ 501511 h 547786"/>
                <a:gd name="connsiteX120" fmla="*/ 29363 w 609906"/>
                <a:gd name="connsiteY120" fmla="*/ 503047 h 547786"/>
                <a:gd name="connsiteX121" fmla="*/ 23417 w 609906"/>
                <a:gd name="connsiteY121" fmla="*/ 513286 h 547786"/>
                <a:gd name="connsiteX122" fmla="*/ 15268 w 609906"/>
                <a:gd name="connsiteY122" fmla="*/ 519327 h 547786"/>
                <a:gd name="connsiteX123" fmla="*/ 21265 w 609906"/>
                <a:gd name="connsiteY123" fmla="*/ 525317 h 547786"/>
                <a:gd name="connsiteX124" fmla="*/ 21265 w 609906"/>
                <a:gd name="connsiteY124" fmla="*/ 525317 h 547786"/>
                <a:gd name="connsiteX125" fmla="*/ 21880 w 609906"/>
                <a:gd name="connsiteY125" fmla="*/ 525675 h 547786"/>
                <a:gd name="connsiteX126" fmla="*/ 27774 w 609906"/>
                <a:gd name="connsiteY126" fmla="*/ 528952 h 547786"/>
                <a:gd name="connsiteX127" fmla="*/ 44687 w 609906"/>
                <a:gd name="connsiteY127" fmla="*/ 540778 h 547786"/>
                <a:gd name="connsiteX128" fmla="*/ 49812 w 609906"/>
                <a:gd name="connsiteY128" fmla="*/ 547996 h 547786"/>
                <a:gd name="connsiteX129" fmla="*/ 66162 w 609906"/>
                <a:gd name="connsiteY129" fmla="*/ 550402 h 547786"/>
                <a:gd name="connsiteX130" fmla="*/ 110496 w 609906"/>
                <a:gd name="connsiteY130" fmla="*/ 515129 h 547786"/>
                <a:gd name="connsiteX131" fmla="*/ 126999 w 609906"/>
                <a:gd name="connsiteY131" fmla="*/ 511340 h 547786"/>
                <a:gd name="connsiteX132" fmla="*/ 132995 w 609906"/>
                <a:gd name="connsiteY132" fmla="*/ 492757 h 547786"/>
                <a:gd name="connsiteX133" fmla="*/ 142477 w 609906"/>
                <a:gd name="connsiteY133" fmla="*/ 506784 h 547786"/>
                <a:gd name="connsiteX134" fmla="*/ 148115 w 609906"/>
                <a:gd name="connsiteY134" fmla="*/ 518405 h 547786"/>
                <a:gd name="connsiteX135" fmla="*/ 155547 w 609906"/>
                <a:gd name="connsiteY135" fmla="*/ 519532 h 547786"/>
                <a:gd name="connsiteX136" fmla="*/ 161184 w 609906"/>
                <a:gd name="connsiteY136" fmla="*/ 502484 h 547786"/>
                <a:gd name="connsiteX137" fmla="*/ 164619 w 609906"/>
                <a:gd name="connsiteY137" fmla="*/ 481750 h 547786"/>
                <a:gd name="connsiteX138" fmla="*/ 180404 w 609906"/>
                <a:gd name="connsiteY138" fmla="*/ 475709 h 547786"/>
                <a:gd name="connsiteX139" fmla="*/ 179277 w 609906"/>
                <a:gd name="connsiteY139" fmla="*/ 451340 h 547786"/>
                <a:gd name="connsiteX140" fmla="*/ 178149 w 609906"/>
                <a:gd name="connsiteY140" fmla="*/ 439155 h 547786"/>
                <a:gd name="connsiteX141" fmla="*/ 187221 w 609906"/>
                <a:gd name="connsiteY141" fmla="*/ 425742 h 547786"/>
                <a:gd name="connsiteX142" fmla="*/ 171384 w 609906"/>
                <a:gd name="connsiteY142" fmla="*/ 407466 h 547786"/>
                <a:gd name="connsiteX143" fmla="*/ 172511 w 609906"/>
                <a:gd name="connsiteY143" fmla="*/ 383097 h 547786"/>
                <a:gd name="connsiteX144" fmla="*/ 172511 w 609906"/>
                <a:gd name="connsiteY144" fmla="*/ 357499 h 547786"/>
                <a:gd name="connsiteX145" fmla="*/ 174766 w 609906"/>
                <a:gd name="connsiteY145" fmla="*/ 331902 h 547786"/>
                <a:gd name="connsiteX146" fmla="*/ 198497 w 609906"/>
                <a:gd name="connsiteY146" fmla="*/ 314854 h 547786"/>
                <a:gd name="connsiteX147" fmla="*/ 214333 w 609906"/>
                <a:gd name="connsiteY147" fmla="*/ 313625 h 547786"/>
                <a:gd name="connsiteX148" fmla="*/ 214333 w 609906"/>
                <a:gd name="connsiteY148" fmla="*/ 298983 h 547786"/>
                <a:gd name="connsiteX149" fmla="*/ 208644 w 609906"/>
                <a:gd name="connsiteY149" fmla="*/ 285622 h 547786"/>
                <a:gd name="connsiteX150" fmla="*/ 224482 w 609906"/>
                <a:gd name="connsiteY150" fmla="*/ 252703 h 547786"/>
                <a:gd name="connsiteX151" fmla="*/ 225609 w 609906"/>
                <a:gd name="connsiteY151" fmla="*/ 229563 h 547786"/>
                <a:gd name="connsiteX152" fmla="*/ 243701 w 609906"/>
                <a:gd name="connsiteY152" fmla="*/ 224699 h 547786"/>
                <a:gd name="connsiteX153" fmla="*/ 248212 w 609906"/>
                <a:gd name="connsiteY153" fmla="*/ 210058 h 547786"/>
                <a:gd name="connsiteX154" fmla="*/ 260615 w 609906"/>
                <a:gd name="connsiteY154" fmla="*/ 190604 h 547786"/>
                <a:gd name="connsiteX155" fmla="*/ 266252 w 609906"/>
                <a:gd name="connsiteY155" fmla="*/ 177190 h 547786"/>
                <a:gd name="connsiteX156" fmla="*/ 273069 w 609906"/>
                <a:gd name="connsiteY156" fmla="*/ 158914 h 547786"/>
                <a:gd name="connsiteX157" fmla="*/ 291161 w 609906"/>
                <a:gd name="connsiteY157" fmla="*/ 144272 h 547786"/>
                <a:gd name="connsiteX158" fmla="*/ 309202 w 609906"/>
                <a:gd name="connsiteY158" fmla="*/ 137002 h 547786"/>
                <a:gd name="connsiteX159" fmla="*/ 314840 w 609906"/>
                <a:gd name="connsiteY159" fmla="*/ 118726 h 547786"/>
                <a:gd name="connsiteX160" fmla="*/ 339698 w 609906"/>
                <a:gd name="connsiteY160" fmla="*/ 123845 h 547786"/>
                <a:gd name="connsiteX161" fmla="*/ 355535 w 609906"/>
                <a:gd name="connsiteY161" fmla="*/ 118726 h 547786"/>
                <a:gd name="connsiteX162" fmla="*/ 369117 w 609906"/>
                <a:gd name="connsiteY162" fmla="*/ 99220 h 547786"/>
                <a:gd name="connsiteX163" fmla="*/ 371372 w 609906"/>
                <a:gd name="connsiteY163" fmla="*/ 100756 h 547786"/>
                <a:gd name="connsiteX164" fmla="*/ 387158 w 609906"/>
                <a:gd name="connsiteY164" fmla="*/ 88265 h 547786"/>
                <a:gd name="connsiteX165" fmla="*/ 413143 w 609906"/>
                <a:gd name="connsiteY165" fmla="*/ 108743 h 547786"/>
                <a:gd name="connsiteX166" fmla="*/ 439128 w 609906"/>
                <a:gd name="connsiteY166" fmla="*/ 109971 h 547786"/>
                <a:gd name="connsiteX167" fmla="*/ 457220 w 609906"/>
                <a:gd name="connsiteY167" fmla="*/ 111200 h 547786"/>
                <a:gd name="connsiteX168" fmla="*/ 470802 w 609906"/>
                <a:gd name="connsiteY168" fmla="*/ 114835 h 547786"/>
                <a:gd name="connsiteX169" fmla="*/ 481053 w 609906"/>
                <a:gd name="connsiteY169" fmla="*/ 100244 h 547786"/>
                <a:gd name="connsiteX170" fmla="*/ 485563 w 609906"/>
                <a:gd name="connsiteY170" fmla="*/ 78282 h 547786"/>
                <a:gd name="connsiteX171" fmla="*/ 500272 w 609906"/>
                <a:gd name="connsiteY171" fmla="*/ 61234 h 547786"/>
                <a:gd name="connsiteX172" fmla="*/ 524002 w 609906"/>
                <a:gd name="connsiteY172" fmla="*/ 55141 h 547786"/>
                <a:gd name="connsiteX173" fmla="*/ 543222 w 609906"/>
                <a:gd name="connsiteY173" fmla="*/ 55141 h 547786"/>
                <a:gd name="connsiteX174" fmla="*/ 568080 w 609906"/>
                <a:gd name="connsiteY174" fmla="*/ 73418 h 547786"/>
                <a:gd name="connsiteX175" fmla="*/ 568080 w 609906"/>
                <a:gd name="connsiteY175" fmla="*/ 87702 h 547786"/>
                <a:gd name="connsiteX176" fmla="*/ 578996 w 609906"/>
                <a:gd name="connsiteY176" fmla="*/ 81916 h 547786"/>
                <a:gd name="connsiteX177" fmla="*/ 598678 w 609906"/>
                <a:gd name="connsiteY177" fmla="*/ 72036 h 547786"/>
                <a:gd name="connsiteX178" fmla="*/ 610773 w 609906"/>
                <a:gd name="connsiteY178" fmla="*/ 62872 h 547786"/>
                <a:gd name="connsiteX179" fmla="*/ 592886 w 609906"/>
                <a:gd name="connsiteY179" fmla="*/ 63179 h 54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09906" h="547786">
                  <a:moveTo>
                    <a:pt x="592886" y="63179"/>
                  </a:moveTo>
                  <a:cubicBezTo>
                    <a:pt x="591502" y="68862"/>
                    <a:pt x="582020" y="67736"/>
                    <a:pt x="582328" y="62053"/>
                  </a:cubicBezTo>
                  <a:cubicBezTo>
                    <a:pt x="582635" y="56370"/>
                    <a:pt x="567567" y="51814"/>
                    <a:pt x="566952" y="49152"/>
                  </a:cubicBezTo>
                  <a:cubicBezTo>
                    <a:pt x="566337" y="46489"/>
                    <a:pt x="573307" y="46899"/>
                    <a:pt x="578945" y="50278"/>
                  </a:cubicBezTo>
                  <a:cubicBezTo>
                    <a:pt x="584583" y="53657"/>
                    <a:pt x="588427" y="51404"/>
                    <a:pt x="594731" y="45158"/>
                  </a:cubicBezTo>
                  <a:cubicBezTo>
                    <a:pt x="601035" y="38913"/>
                    <a:pt x="609851" y="43981"/>
                    <a:pt x="610927" y="38298"/>
                  </a:cubicBezTo>
                  <a:cubicBezTo>
                    <a:pt x="612003" y="32616"/>
                    <a:pt x="600676" y="28827"/>
                    <a:pt x="598626" y="25397"/>
                  </a:cubicBezTo>
                  <a:cubicBezTo>
                    <a:pt x="594176" y="20281"/>
                    <a:pt x="587376" y="17855"/>
                    <a:pt x="580688" y="18998"/>
                  </a:cubicBezTo>
                  <a:cubicBezTo>
                    <a:pt x="572949" y="20482"/>
                    <a:pt x="572590" y="17104"/>
                    <a:pt x="568028" y="12547"/>
                  </a:cubicBezTo>
                  <a:cubicBezTo>
                    <a:pt x="566709" y="11396"/>
                    <a:pt x="564928" y="10923"/>
                    <a:pt x="563210" y="11267"/>
                  </a:cubicBezTo>
                  <a:cubicBezTo>
                    <a:pt x="560803" y="12824"/>
                    <a:pt x="558178" y="14015"/>
                    <a:pt x="555420" y="14800"/>
                  </a:cubicBezTo>
                  <a:cubicBezTo>
                    <a:pt x="551855" y="17531"/>
                    <a:pt x="549664" y="21683"/>
                    <a:pt x="549423" y="26165"/>
                  </a:cubicBezTo>
                  <a:cubicBezTo>
                    <a:pt x="549423" y="36814"/>
                    <a:pt x="540608" y="34152"/>
                    <a:pt x="543735" y="28469"/>
                  </a:cubicBezTo>
                  <a:cubicBezTo>
                    <a:pt x="546451" y="23605"/>
                    <a:pt x="541479" y="17872"/>
                    <a:pt x="544401" y="15158"/>
                  </a:cubicBezTo>
                  <a:cubicBezTo>
                    <a:pt x="543652" y="14966"/>
                    <a:pt x="542916" y="14726"/>
                    <a:pt x="542197" y="14441"/>
                  </a:cubicBezTo>
                  <a:cubicBezTo>
                    <a:pt x="539405" y="13370"/>
                    <a:pt x="536546" y="12481"/>
                    <a:pt x="533638" y="11779"/>
                  </a:cubicBezTo>
                  <a:cubicBezTo>
                    <a:pt x="532749" y="11779"/>
                    <a:pt x="532339" y="11677"/>
                    <a:pt x="532408" y="11472"/>
                  </a:cubicBezTo>
                  <a:lnTo>
                    <a:pt x="530153" y="11472"/>
                  </a:lnTo>
                  <a:cubicBezTo>
                    <a:pt x="527077" y="11472"/>
                    <a:pt x="524105" y="11472"/>
                    <a:pt x="521081" y="11472"/>
                  </a:cubicBezTo>
                  <a:cubicBezTo>
                    <a:pt x="521095" y="12411"/>
                    <a:pt x="521399" y="13323"/>
                    <a:pt x="521952" y="14083"/>
                  </a:cubicBezTo>
                  <a:cubicBezTo>
                    <a:pt x="525130" y="17923"/>
                    <a:pt x="513137" y="34203"/>
                    <a:pt x="507858" y="34203"/>
                  </a:cubicBezTo>
                  <a:cubicBezTo>
                    <a:pt x="502579" y="34203"/>
                    <a:pt x="508575" y="20175"/>
                    <a:pt x="508268" y="12598"/>
                  </a:cubicBezTo>
                  <a:cubicBezTo>
                    <a:pt x="508268" y="12598"/>
                    <a:pt x="508268" y="12598"/>
                    <a:pt x="508268" y="12598"/>
                  </a:cubicBezTo>
                  <a:cubicBezTo>
                    <a:pt x="506189" y="12428"/>
                    <a:pt x="504131" y="12068"/>
                    <a:pt x="502117" y="11523"/>
                  </a:cubicBezTo>
                  <a:cubicBezTo>
                    <a:pt x="498902" y="14732"/>
                    <a:pt x="495905" y="18153"/>
                    <a:pt x="493148" y="21762"/>
                  </a:cubicBezTo>
                  <a:cubicBezTo>
                    <a:pt x="483359" y="33896"/>
                    <a:pt x="475979" y="44902"/>
                    <a:pt x="470341" y="46029"/>
                  </a:cubicBezTo>
                  <a:cubicBezTo>
                    <a:pt x="464703" y="47155"/>
                    <a:pt x="465215" y="35022"/>
                    <a:pt x="474543" y="29749"/>
                  </a:cubicBezTo>
                  <a:cubicBezTo>
                    <a:pt x="483871" y="24476"/>
                    <a:pt x="484025" y="9987"/>
                    <a:pt x="489919" y="9987"/>
                  </a:cubicBezTo>
                  <a:cubicBezTo>
                    <a:pt x="491638" y="10160"/>
                    <a:pt x="493266" y="9180"/>
                    <a:pt x="493917" y="7581"/>
                  </a:cubicBezTo>
                  <a:cubicBezTo>
                    <a:pt x="491345" y="5595"/>
                    <a:pt x="489186" y="3125"/>
                    <a:pt x="487562" y="312"/>
                  </a:cubicBezTo>
                  <a:lnTo>
                    <a:pt x="487100" y="312"/>
                  </a:lnTo>
                  <a:cubicBezTo>
                    <a:pt x="478285" y="-1941"/>
                    <a:pt x="476850" y="8656"/>
                    <a:pt x="474082" y="11677"/>
                  </a:cubicBezTo>
                  <a:cubicBezTo>
                    <a:pt x="472544" y="13315"/>
                    <a:pt x="467573" y="11677"/>
                    <a:pt x="463422" y="10192"/>
                  </a:cubicBezTo>
                  <a:cubicBezTo>
                    <a:pt x="460495" y="11891"/>
                    <a:pt x="457250" y="12972"/>
                    <a:pt x="453889" y="13366"/>
                  </a:cubicBezTo>
                  <a:cubicBezTo>
                    <a:pt x="452027" y="14604"/>
                    <a:pt x="451523" y="17115"/>
                    <a:pt x="452762" y="18974"/>
                  </a:cubicBezTo>
                  <a:cubicBezTo>
                    <a:pt x="452826" y="19070"/>
                    <a:pt x="452894" y="19164"/>
                    <a:pt x="452966" y="19254"/>
                  </a:cubicBezTo>
                  <a:cubicBezTo>
                    <a:pt x="456502" y="24936"/>
                    <a:pt x="451223" y="29902"/>
                    <a:pt x="447841" y="23042"/>
                  </a:cubicBezTo>
                  <a:cubicBezTo>
                    <a:pt x="444458" y="16182"/>
                    <a:pt x="435540" y="21557"/>
                    <a:pt x="431337" y="29134"/>
                  </a:cubicBezTo>
                  <a:cubicBezTo>
                    <a:pt x="427135" y="36711"/>
                    <a:pt x="421497" y="36302"/>
                    <a:pt x="425700" y="38964"/>
                  </a:cubicBezTo>
                  <a:cubicBezTo>
                    <a:pt x="429329" y="42414"/>
                    <a:pt x="429471" y="48149"/>
                    <a:pt x="426018" y="51775"/>
                  </a:cubicBezTo>
                  <a:cubicBezTo>
                    <a:pt x="425226" y="52606"/>
                    <a:pt x="424283" y="53279"/>
                    <a:pt x="423240" y="53759"/>
                  </a:cubicBezTo>
                  <a:cubicBezTo>
                    <a:pt x="416935" y="55653"/>
                    <a:pt x="419395" y="35175"/>
                    <a:pt x="414475" y="37070"/>
                  </a:cubicBezTo>
                  <a:cubicBezTo>
                    <a:pt x="409555" y="38964"/>
                    <a:pt x="412681" y="27240"/>
                    <a:pt x="419601" y="27240"/>
                  </a:cubicBezTo>
                  <a:cubicBezTo>
                    <a:pt x="424726" y="27240"/>
                    <a:pt x="429492" y="21353"/>
                    <a:pt x="431440" y="17257"/>
                  </a:cubicBezTo>
                  <a:cubicBezTo>
                    <a:pt x="425956" y="19151"/>
                    <a:pt x="420574" y="21148"/>
                    <a:pt x="414936" y="22377"/>
                  </a:cubicBezTo>
                  <a:cubicBezTo>
                    <a:pt x="409864" y="23676"/>
                    <a:pt x="404524" y="23480"/>
                    <a:pt x="399561" y="21813"/>
                  </a:cubicBezTo>
                  <a:cubicBezTo>
                    <a:pt x="396332" y="25090"/>
                    <a:pt x="398331" y="32667"/>
                    <a:pt x="405762" y="37172"/>
                  </a:cubicBezTo>
                  <a:cubicBezTo>
                    <a:pt x="415603" y="43264"/>
                    <a:pt x="404020" y="47053"/>
                    <a:pt x="399100" y="42292"/>
                  </a:cubicBezTo>
                  <a:cubicBezTo>
                    <a:pt x="394179" y="37530"/>
                    <a:pt x="386440" y="40039"/>
                    <a:pt x="381161" y="42701"/>
                  </a:cubicBezTo>
                  <a:cubicBezTo>
                    <a:pt x="375882" y="45363"/>
                    <a:pt x="393820" y="52172"/>
                    <a:pt x="394538" y="55602"/>
                  </a:cubicBezTo>
                  <a:cubicBezTo>
                    <a:pt x="395256" y="59032"/>
                    <a:pt x="385364" y="51404"/>
                    <a:pt x="383262" y="54066"/>
                  </a:cubicBezTo>
                  <a:cubicBezTo>
                    <a:pt x="381161" y="56728"/>
                    <a:pt x="371320" y="52172"/>
                    <a:pt x="370603" y="45722"/>
                  </a:cubicBezTo>
                  <a:cubicBezTo>
                    <a:pt x="369885" y="39271"/>
                    <a:pt x="354048" y="48384"/>
                    <a:pt x="362864" y="50841"/>
                  </a:cubicBezTo>
                  <a:cubicBezTo>
                    <a:pt x="371679" y="53298"/>
                    <a:pt x="368502" y="59186"/>
                    <a:pt x="368502" y="67531"/>
                  </a:cubicBezTo>
                  <a:cubicBezTo>
                    <a:pt x="368502" y="75876"/>
                    <a:pt x="358251" y="69425"/>
                    <a:pt x="360404" y="62411"/>
                  </a:cubicBezTo>
                  <a:cubicBezTo>
                    <a:pt x="362556" y="55397"/>
                    <a:pt x="354048" y="56728"/>
                    <a:pt x="347078" y="61285"/>
                  </a:cubicBezTo>
                  <a:cubicBezTo>
                    <a:pt x="340108" y="65841"/>
                    <a:pt x="348103" y="52940"/>
                    <a:pt x="345284" y="46489"/>
                  </a:cubicBezTo>
                  <a:cubicBezTo>
                    <a:pt x="342465" y="40039"/>
                    <a:pt x="336161" y="46489"/>
                    <a:pt x="328781" y="48025"/>
                  </a:cubicBezTo>
                  <a:cubicBezTo>
                    <a:pt x="321400" y="49561"/>
                    <a:pt x="317505" y="49920"/>
                    <a:pt x="322067" y="55244"/>
                  </a:cubicBezTo>
                  <a:cubicBezTo>
                    <a:pt x="326628" y="60568"/>
                    <a:pt x="325962" y="68094"/>
                    <a:pt x="319965" y="66967"/>
                  </a:cubicBezTo>
                  <a:cubicBezTo>
                    <a:pt x="313969" y="65841"/>
                    <a:pt x="311560" y="66967"/>
                    <a:pt x="312226" y="73060"/>
                  </a:cubicBezTo>
                  <a:cubicBezTo>
                    <a:pt x="312537" y="75392"/>
                    <a:pt x="310897" y="77535"/>
                    <a:pt x="308562" y="77846"/>
                  </a:cubicBezTo>
                  <a:cubicBezTo>
                    <a:pt x="306226" y="78157"/>
                    <a:pt x="304081" y="76519"/>
                    <a:pt x="303769" y="74186"/>
                  </a:cubicBezTo>
                  <a:cubicBezTo>
                    <a:pt x="303103" y="69066"/>
                    <a:pt x="291161" y="70398"/>
                    <a:pt x="287625" y="76490"/>
                  </a:cubicBezTo>
                  <a:cubicBezTo>
                    <a:pt x="284089" y="82582"/>
                    <a:pt x="274248" y="87087"/>
                    <a:pt x="275324" y="93896"/>
                  </a:cubicBezTo>
                  <a:cubicBezTo>
                    <a:pt x="276401" y="100705"/>
                    <a:pt x="284089" y="90466"/>
                    <a:pt x="290700" y="92770"/>
                  </a:cubicBezTo>
                  <a:cubicBezTo>
                    <a:pt x="297312" y="95074"/>
                    <a:pt x="290341" y="98453"/>
                    <a:pt x="293878" y="101883"/>
                  </a:cubicBezTo>
                  <a:cubicBezTo>
                    <a:pt x="297414" y="105313"/>
                    <a:pt x="296645" y="113606"/>
                    <a:pt x="291725" y="108692"/>
                  </a:cubicBezTo>
                  <a:cubicBezTo>
                    <a:pt x="286805" y="103777"/>
                    <a:pt x="280501" y="102241"/>
                    <a:pt x="279424" y="110227"/>
                  </a:cubicBezTo>
                  <a:cubicBezTo>
                    <a:pt x="278348" y="118214"/>
                    <a:pt x="273120" y="109050"/>
                    <a:pt x="268866" y="103367"/>
                  </a:cubicBezTo>
                  <a:cubicBezTo>
                    <a:pt x="264612" y="97684"/>
                    <a:pt x="260461" y="114016"/>
                    <a:pt x="255900" y="110227"/>
                  </a:cubicBezTo>
                  <a:cubicBezTo>
                    <a:pt x="251338" y="106439"/>
                    <a:pt x="265022" y="94869"/>
                    <a:pt x="261486" y="88981"/>
                  </a:cubicBezTo>
                  <a:cubicBezTo>
                    <a:pt x="257949" y="83094"/>
                    <a:pt x="255489" y="92411"/>
                    <a:pt x="247443" y="101115"/>
                  </a:cubicBezTo>
                  <a:cubicBezTo>
                    <a:pt x="239396" y="109818"/>
                    <a:pt x="228479" y="109459"/>
                    <a:pt x="232067" y="113606"/>
                  </a:cubicBezTo>
                  <a:cubicBezTo>
                    <a:pt x="235655" y="117753"/>
                    <a:pt x="223969" y="120057"/>
                    <a:pt x="221816" y="127275"/>
                  </a:cubicBezTo>
                  <a:cubicBezTo>
                    <a:pt x="219664" y="134494"/>
                    <a:pt x="203160" y="137156"/>
                    <a:pt x="192602" y="144733"/>
                  </a:cubicBezTo>
                  <a:cubicBezTo>
                    <a:pt x="182044" y="152310"/>
                    <a:pt x="194755" y="152668"/>
                    <a:pt x="200700" y="145450"/>
                  </a:cubicBezTo>
                  <a:cubicBezTo>
                    <a:pt x="206646" y="138231"/>
                    <a:pt x="208850" y="142429"/>
                    <a:pt x="218331" y="135978"/>
                  </a:cubicBezTo>
                  <a:cubicBezTo>
                    <a:pt x="227813" y="129528"/>
                    <a:pt x="238012" y="124255"/>
                    <a:pt x="241498" y="126866"/>
                  </a:cubicBezTo>
                  <a:cubicBezTo>
                    <a:pt x="245129" y="130273"/>
                    <a:pt x="250838" y="130094"/>
                    <a:pt x="254248" y="126467"/>
                  </a:cubicBezTo>
                  <a:cubicBezTo>
                    <a:pt x="254773" y="125908"/>
                    <a:pt x="255225" y="125286"/>
                    <a:pt x="255592" y="124613"/>
                  </a:cubicBezTo>
                  <a:cubicBezTo>
                    <a:pt x="260153" y="117804"/>
                    <a:pt x="265843" y="119494"/>
                    <a:pt x="270353" y="123487"/>
                  </a:cubicBezTo>
                  <a:cubicBezTo>
                    <a:pt x="274863" y="127480"/>
                    <a:pt x="262614" y="131064"/>
                    <a:pt x="268251" y="137156"/>
                  </a:cubicBezTo>
                  <a:cubicBezTo>
                    <a:pt x="273889" y="143248"/>
                    <a:pt x="261537" y="146576"/>
                    <a:pt x="261537" y="141303"/>
                  </a:cubicBezTo>
                  <a:cubicBezTo>
                    <a:pt x="261537" y="136030"/>
                    <a:pt x="254516" y="131422"/>
                    <a:pt x="252056" y="136183"/>
                  </a:cubicBezTo>
                  <a:cubicBezTo>
                    <a:pt x="249595" y="140944"/>
                    <a:pt x="245393" y="146422"/>
                    <a:pt x="240831" y="146832"/>
                  </a:cubicBezTo>
                  <a:cubicBezTo>
                    <a:pt x="236270" y="147241"/>
                    <a:pt x="231298" y="156303"/>
                    <a:pt x="231298" y="165416"/>
                  </a:cubicBezTo>
                  <a:cubicBezTo>
                    <a:pt x="231298" y="174528"/>
                    <a:pt x="223200" y="165416"/>
                    <a:pt x="222534" y="173351"/>
                  </a:cubicBezTo>
                  <a:cubicBezTo>
                    <a:pt x="221868" y="181286"/>
                    <a:pt x="210592" y="195365"/>
                    <a:pt x="200700" y="205604"/>
                  </a:cubicBezTo>
                  <a:cubicBezTo>
                    <a:pt x="190809" y="215843"/>
                    <a:pt x="200034" y="218095"/>
                    <a:pt x="196856" y="224546"/>
                  </a:cubicBezTo>
                  <a:cubicBezTo>
                    <a:pt x="193679" y="230996"/>
                    <a:pt x="182096" y="225314"/>
                    <a:pt x="178252" y="227976"/>
                  </a:cubicBezTo>
                  <a:cubicBezTo>
                    <a:pt x="174408" y="230638"/>
                    <a:pt x="180353" y="246560"/>
                    <a:pt x="175074" y="251474"/>
                  </a:cubicBezTo>
                  <a:cubicBezTo>
                    <a:pt x="169795" y="256389"/>
                    <a:pt x="175074" y="263249"/>
                    <a:pt x="175074" y="268932"/>
                  </a:cubicBezTo>
                  <a:cubicBezTo>
                    <a:pt x="175074" y="274614"/>
                    <a:pt x="161338" y="265502"/>
                    <a:pt x="160313" y="271185"/>
                  </a:cubicBezTo>
                  <a:cubicBezTo>
                    <a:pt x="159288" y="276867"/>
                    <a:pt x="147295" y="275383"/>
                    <a:pt x="143759" y="276867"/>
                  </a:cubicBezTo>
                  <a:cubicBezTo>
                    <a:pt x="140222" y="278352"/>
                    <a:pt x="150780" y="287464"/>
                    <a:pt x="157136" y="292789"/>
                  </a:cubicBezTo>
                  <a:cubicBezTo>
                    <a:pt x="163491" y="298113"/>
                    <a:pt x="151139" y="302260"/>
                    <a:pt x="149755" y="296219"/>
                  </a:cubicBezTo>
                  <a:cubicBezTo>
                    <a:pt x="148935" y="292686"/>
                    <a:pt x="145604" y="294529"/>
                    <a:pt x="140889" y="297704"/>
                  </a:cubicBezTo>
                  <a:cubicBezTo>
                    <a:pt x="141083" y="300244"/>
                    <a:pt x="140716" y="302796"/>
                    <a:pt x="139812" y="305178"/>
                  </a:cubicBezTo>
                  <a:cubicBezTo>
                    <a:pt x="129562" y="330161"/>
                    <a:pt x="111521" y="344086"/>
                    <a:pt x="86407" y="354940"/>
                  </a:cubicBezTo>
                  <a:cubicBezTo>
                    <a:pt x="80767" y="357502"/>
                    <a:pt x="74420" y="358062"/>
                    <a:pt x="68417" y="356527"/>
                  </a:cubicBezTo>
                  <a:cubicBezTo>
                    <a:pt x="65897" y="357335"/>
                    <a:pt x="63306" y="357901"/>
                    <a:pt x="60678" y="358216"/>
                  </a:cubicBezTo>
                  <a:cubicBezTo>
                    <a:pt x="59064" y="361155"/>
                    <a:pt x="56846" y="363720"/>
                    <a:pt x="54169" y="365742"/>
                  </a:cubicBezTo>
                  <a:cubicBezTo>
                    <a:pt x="54169" y="366356"/>
                    <a:pt x="54169" y="367022"/>
                    <a:pt x="54528" y="367687"/>
                  </a:cubicBezTo>
                  <a:cubicBezTo>
                    <a:pt x="57962" y="368967"/>
                    <a:pt x="62164" y="370093"/>
                    <a:pt x="63241" y="372397"/>
                  </a:cubicBezTo>
                  <a:cubicBezTo>
                    <a:pt x="64317" y="374701"/>
                    <a:pt x="60114" y="375366"/>
                    <a:pt x="54733" y="374854"/>
                  </a:cubicBezTo>
                  <a:cubicBezTo>
                    <a:pt x="54126" y="380115"/>
                    <a:pt x="51565" y="384956"/>
                    <a:pt x="47557" y="388421"/>
                  </a:cubicBezTo>
                  <a:cubicBezTo>
                    <a:pt x="38838" y="396310"/>
                    <a:pt x="28257" y="401858"/>
                    <a:pt x="16806" y="404548"/>
                  </a:cubicBezTo>
                  <a:cubicBezTo>
                    <a:pt x="21200" y="410319"/>
                    <a:pt x="22482" y="417874"/>
                    <a:pt x="20240" y="424770"/>
                  </a:cubicBezTo>
                  <a:cubicBezTo>
                    <a:pt x="18426" y="433939"/>
                    <a:pt x="14953" y="442700"/>
                    <a:pt x="9989" y="450623"/>
                  </a:cubicBezTo>
                  <a:cubicBezTo>
                    <a:pt x="7861" y="453596"/>
                    <a:pt x="5182" y="456133"/>
                    <a:pt x="2096" y="458097"/>
                  </a:cubicBezTo>
                  <a:cubicBezTo>
                    <a:pt x="-486" y="460509"/>
                    <a:pt x="-712" y="464524"/>
                    <a:pt x="1584" y="467210"/>
                  </a:cubicBezTo>
                  <a:cubicBezTo>
                    <a:pt x="7221" y="475913"/>
                    <a:pt x="11424" y="464906"/>
                    <a:pt x="13884" y="471357"/>
                  </a:cubicBezTo>
                  <a:cubicBezTo>
                    <a:pt x="16345" y="477808"/>
                    <a:pt x="23059" y="472125"/>
                    <a:pt x="30798" y="464548"/>
                  </a:cubicBezTo>
                  <a:cubicBezTo>
                    <a:pt x="38537" y="456971"/>
                    <a:pt x="41356" y="472893"/>
                    <a:pt x="35000" y="472534"/>
                  </a:cubicBezTo>
                  <a:cubicBezTo>
                    <a:pt x="28645" y="472176"/>
                    <a:pt x="21265" y="476272"/>
                    <a:pt x="22700" y="483132"/>
                  </a:cubicBezTo>
                  <a:cubicBezTo>
                    <a:pt x="24135" y="489992"/>
                    <a:pt x="12859" y="488815"/>
                    <a:pt x="13218" y="480470"/>
                  </a:cubicBezTo>
                  <a:cubicBezTo>
                    <a:pt x="13577" y="472125"/>
                    <a:pt x="200" y="482006"/>
                    <a:pt x="5120" y="488047"/>
                  </a:cubicBezTo>
                  <a:cubicBezTo>
                    <a:pt x="10040" y="494088"/>
                    <a:pt x="3378" y="497518"/>
                    <a:pt x="3378" y="503405"/>
                  </a:cubicBezTo>
                  <a:cubicBezTo>
                    <a:pt x="3378" y="509293"/>
                    <a:pt x="12859" y="507962"/>
                    <a:pt x="16703" y="501511"/>
                  </a:cubicBezTo>
                  <a:cubicBezTo>
                    <a:pt x="20547" y="495060"/>
                    <a:pt x="26954" y="496391"/>
                    <a:pt x="29363" y="503047"/>
                  </a:cubicBezTo>
                  <a:cubicBezTo>
                    <a:pt x="31771" y="509702"/>
                    <a:pt x="23417" y="504583"/>
                    <a:pt x="23417" y="513286"/>
                  </a:cubicBezTo>
                  <a:cubicBezTo>
                    <a:pt x="23417" y="520914"/>
                    <a:pt x="19368" y="516050"/>
                    <a:pt x="15268" y="519327"/>
                  </a:cubicBezTo>
                  <a:cubicBezTo>
                    <a:pt x="17503" y="521073"/>
                    <a:pt x="19517" y="523084"/>
                    <a:pt x="21265" y="525317"/>
                  </a:cubicBezTo>
                  <a:lnTo>
                    <a:pt x="21265" y="525317"/>
                  </a:lnTo>
                  <a:cubicBezTo>
                    <a:pt x="18805" y="522091"/>
                    <a:pt x="20701" y="524344"/>
                    <a:pt x="21880" y="525675"/>
                  </a:cubicBezTo>
                  <a:cubicBezTo>
                    <a:pt x="23879" y="526699"/>
                    <a:pt x="25775" y="527876"/>
                    <a:pt x="27774" y="528952"/>
                  </a:cubicBezTo>
                  <a:cubicBezTo>
                    <a:pt x="33935" y="532088"/>
                    <a:pt x="39628" y="536068"/>
                    <a:pt x="44687" y="540778"/>
                  </a:cubicBezTo>
                  <a:cubicBezTo>
                    <a:pt x="46795" y="542874"/>
                    <a:pt x="48529" y="545316"/>
                    <a:pt x="49812" y="547996"/>
                  </a:cubicBezTo>
                  <a:cubicBezTo>
                    <a:pt x="54859" y="550540"/>
                    <a:pt x="60595" y="551384"/>
                    <a:pt x="66162" y="550402"/>
                  </a:cubicBezTo>
                  <a:cubicBezTo>
                    <a:pt x="80257" y="548098"/>
                    <a:pt x="107164" y="520043"/>
                    <a:pt x="110496" y="515129"/>
                  </a:cubicBezTo>
                  <a:cubicBezTo>
                    <a:pt x="113827" y="510214"/>
                    <a:pt x="121771" y="515897"/>
                    <a:pt x="126999" y="511340"/>
                  </a:cubicBezTo>
                  <a:cubicBezTo>
                    <a:pt x="132227" y="506784"/>
                    <a:pt x="129151" y="495060"/>
                    <a:pt x="132995" y="492757"/>
                  </a:cubicBezTo>
                  <a:cubicBezTo>
                    <a:pt x="136839" y="490453"/>
                    <a:pt x="138992" y="505248"/>
                    <a:pt x="142477" y="506784"/>
                  </a:cubicBezTo>
                  <a:cubicBezTo>
                    <a:pt x="145963" y="508320"/>
                    <a:pt x="148012" y="510828"/>
                    <a:pt x="148115" y="518405"/>
                  </a:cubicBezTo>
                  <a:cubicBezTo>
                    <a:pt x="150644" y="517784"/>
                    <a:pt x="153316" y="518189"/>
                    <a:pt x="155547" y="519532"/>
                  </a:cubicBezTo>
                  <a:cubicBezTo>
                    <a:pt x="160057" y="523218"/>
                    <a:pt x="161184" y="507398"/>
                    <a:pt x="161184" y="502484"/>
                  </a:cubicBezTo>
                  <a:cubicBezTo>
                    <a:pt x="161184" y="497569"/>
                    <a:pt x="165746" y="487893"/>
                    <a:pt x="164619" y="481750"/>
                  </a:cubicBezTo>
                  <a:cubicBezTo>
                    <a:pt x="163491" y="475606"/>
                    <a:pt x="178149" y="480572"/>
                    <a:pt x="180404" y="475709"/>
                  </a:cubicBezTo>
                  <a:cubicBezTo>
                    <a:pt x="182659" y="470845"/>
                    <a:pt x="183787" y="453797"/>
                    <a:pt x="179277" y="451340"/>
                  </a:cubicBezTo>
                  <a:cubicBezTo>
                    <a:pt x="174766" y="448882"/>
                    <a:pt x="173639" y="439155"/>
                    <a:pt x="178149" y="439155"/>
                  </a:cubicBezTo>
                  <a:cubicBezTo>
                    <a:pt x="182659" y="439155"/>
                    <a:pt x="188400" y="435469"/>
                    <a:pt x="187221" y="425742"/>
                  </a:cubicBezTo>
                  <a:cubicBezTo>
                    <a:pt x="186042" y="416015"/>
                    <a:pt x="172511" y="417244"/>
                    <a:pt x="171384" y="407466"/>
                  </a:cubicBezTo>
                  <a:cubicBezTo>
                    <a:pt x="170256" y="397687"/>
                    <a:pt x="178149" y="395281"/>
                    <a:pt x="172511" y="383097"/>
                  </a:cubicBezTo>
                  <a:cubicBezTo>
                    <a:pt x="166874" y="370912"/>
                    <a:pt x="174766" y="363591"/>
                    <a:pt x="172511" y="357499"/>
                  </a:cubicBezTo>
                  <a:cubicBezTo>
                    <a:pt x="168837" y="349142"/>
                    <a:pt x="169688" y="339490"/>
                    <a:pt x="174766" y="331902"/>
                  </a:cubicBezTo>
                  <a:cubicBezTo>
                    <a:pt x="181532" y="319717"/>
                    <a:pt x="193986" y="313625"/>
                    <a:pt x="198497" y="314854"/>
                  </a:cubicBezTo>
                  <a:cubicBezTo>
                    <a:pt x="203007" y="316083"/>
                    <a:pt x="210951" y="320946"/>
                    <a:pt x="214333" y="313625"/>
                  </a:cubicBezTo>
                  <a:cubicBezTo>
                    <a:pt x="217716" y="306304"/>
                    <a:pt x="217716" y="300212"/>
                    <a:pt x="214333" y="298983"/>
                  </a:cubicBezTo>
                  <a:cubicBezTo>
                    <a:pt x="210951" y="297755"/>
                    <a:pt x="201879" y="295349"/>
                    <a:pt x="208644" y="285622"/>
                  </a:cubicBezTo>
                  <a:cubicBezTo>
                    <a:pt x="215410" y="275894"/>
                    <a:pt x="223354" y="263659"/>
                    <a:pt x="224482" y="252703"/>
                  </a:cubicBezTo>
                  <a:cubicBezTo>
                    <a:pt x="225609" y="241747"/>
                    <a:pt x="222227" y="233198"/>
                    <a:pt x="225609" y="229563"/>
                  </a:cubicBezTo>
                  <a:cubicBezTo>
                    <a:pt x="228992" y="225928"/>
                    <a:pt x="236936" y="229563"/>
                    <a:pt x="243701" y="224699"/>
                  </a:cubicBezTo>
                  <a:cubicBezTo>
                    <a:pt x="250467" y="219836"/>
                    <a:pt x="244829" y="213744"/>
                    <a:pt x="248212" y="210058"/>
                  </a:cubicBezTo>
                  <a:cubicBezTo>
                    <a:pt x="251594" y="206372"/>
                    <a:pt x="256104" y="194238"/>
                    <a:pt x="260615" y="190604"/>
                  </a:cubicBezTo>
                  <a:cubicBezTo>
                    <a:pt x="265125" y="186969"/>
                    <a:pt x="269687" y="182054"/>
                    <a:pt x="266252" y="177190"/>
                  </a:cubicBezTo>
                  <a:cubicBezTo>
                    <a:pt x="262819" y="172327"/>
                    <a:pt x="273069" y="167412"/>
                    <a:pt x="273069" y="158914"/>
                  </a:cubicBezTo>
                  <a:cubicBezTo>
                    <a:pt x="273069" y="150415"/>
                    <a:pt x="284345" y="144272"/>
                    <a:pt x="291161" y="144272"/>
                  </a:cubicBezTo>
                  <a:cubicBezTo>
                    <a:pt x="297978" y="144272"/>
                    <a:pt x="309202" y="144272"/>
                    <a:pt x="309202" y="137002"/>
                  </a:cubicBezTo>
                  <a:cubicBezTo>
                    <a:pt x="309202" y="129733"/>
                    <a:pt x="304692" y="113811"/>
                    <a:pt x="314840" y="118726"/>
                  </a:cubicBezTo>
                  <a:cubicBezTo>
                    <a:pt x="324988" y="123640"/>
                    <a:pt x="332932" y="117497"/>
                    <a:pt x="339698" y="123845"/>
                  </a:cubicBezTo>
                  <a:cubicBezTo>
                    <a:pt x="346463" y="130193"/>
                    <a:pt x="355535" y="128709"/>
                    <a:pt x="355535" y="118726"/>
                  </a:cubicBezTo>
                  <a:cubicBezTo>
                    <a:pt x="355535" y="108743"/>
                    <a:pt x="358917" y="93128"/>
                    <a:pt x="369117" y="99220"/>
                  </a:cubicBezTo>
                  <a:cubicBezTo>
                    <a:pt x="369885" y="99681"/>
                    <a:pt x="370654" y="100244"/>
                    <a:pt x="371372" y="100756"/>
                  </a:cubicBezTo>
                  <a:cubicBezTo>
                    <a:pt x="374755" y="92616"/>
                    <a:pt x="381161" y="87445"/>
                    <a:pt x="387158" y="88265"/>
                  </a:cubicBezTo>
                  <a:cubicBezTo>
                    <a:pt x="396229" y="89493"/>
                    <a:pt x="401867" y="106541"/>
                    <a:pt x="413143" y="108743"/>
                  </a:cubicBezTo>
                  <a:cubicBezTo>
                    <a:pt x="424418" y="110944"/>
                    <a:pt x="435745" y="116064"/>
                    <a:pt x="439128" y="109971"/>
                  </a:cubicBezTo>
                  <a:cubicBezTo>
                    <a:pt x="442510" y="103879"/>
                    <a:pt x="450455" y="113606"/>
                    <a:pt x="457220" y="111200"/>
                  </a:cubicBezTo>
                  <a:cubicBezTo>
                    <a:pt x="463985" y="108794"/>
                    <a:pt x="463985" y="124613"/>
                    <a:pt x="470802" y="114835"/>
                  </a:cubicBezTo>
                  <a:cubicBezTo>
                    <a:pt x="477619" y="105057"/>
                    <a:pt x="469674" y="99016"/>
                    <a:pt x="481053" y="100244"/>
                  </a:cubicBezTo>
                  <a:cubicBezTo>
                    <a:pt x="492431" y="101473"/>
                    <a:pt x="485563" y="86831"/>
                    <a:pt x="485563" y="78282"/>
                  </a:cubicBezTo>
                  <a:cubicBezTo>
                    <a:pt x="485563" y="69732"/>
                    <a:pt x="500272" y="68554"/>
                    <a:pt x="500272" y="61234"/>
                  </a:cubicBezTo>
                  <a:cubicBezTo>
                    <a:pt x="500272" y="53913"/>
                    <a:pt x="520773" y="60005"/>
                    <a:pt x="524002" y="55141"/>
                  </a:cubicBezTo>
                  <a:cubicBezTo>
                    <a:pt x="527231" y="50278"/>
                    <a:pt x="538661" y="46643"/>
                    <a:pt x="543222" y="55141"/>
                  </a:cubicBezTo>
                  <a:cubicBezTo>
                    <a:pt x="547783" y="63640"/>
                    <a:pt x="566901" y="66097"/>
                    <a:pt x="568080" y="73418"/>
                  </a:cubicBezTo>
                  <a:cubicBezTo>
                    <a:pt x="568338" y="78176"/>
                    <a:pt x="568338" y="82944"/>
                    <a:pt x="568080" y="87702"/>
                  </a:cubicBezTo>
                  <a:cubicBezTo>
                    <a:pt x="570795" y="84390"/>
                    <a:pt x="574728" y="82306"/>
                    <a:pt x="578996" y="81916"/>
                  </a:cubicBezTo>
                  <a:cubicBezTo>
                    <a:pt x="586018" y="81916"/>
                    <a:pt x="592322" y="70500"/>
                    <a:pt x="598678" y="72036"/>
                  </a:cubicBezTo>
                  <a:cubicBezTo>
                    <a:pt x="603803" y="73316"/>
                    <a:pt x="608928" y="72343"/>
                    <a:pt x="610773" y="62872"/>
                  </a:cubicBezTo>
                  <a:cubicBezTo>
                    <a:pt x="604930" y="58520"/>
                    <a:pt x="594167" y="58008"/>
                    <a:pt x="592886" y="63179"/>
                  </a:cubicBezTo>
                  <a:close/>
                </a:path>
              </a:pathLst>
            </a:custGeom>
            <a:grpFill/>
            <a:ln w="3841" cap="flat">
              <a:solidFill>
                <a:srgbClr val="FFFFFF"/>
              </a:solidFill>
              <a:prstDash val="solid"/>
              <a:miter/>
            </a:ln>
          </p:spPr>
          <p:txBody>
            <a:bodyPr rtlCol="0" anchor="ctr"/>
            <a:lstStyle/>
            <a:p>
              <a:endParaRPr lang="en-US" sz="1350"/>
            </a:p>
          </p:txBody>
        </p:sp>
        <p:sp>
          <p:nvSpPr>
            <p:cNvPr id="518" name="Freeform 517">
              <a:extLst>
                <a:ext uri="{FF2B5EF4-FFF2-40B4-BE49-F238E27FC236}">
                  <a16:creationId xmlns:a16="http://schemas.microsoft.com/office/drawing/2014/main" id="{131E40A9-415B-C34D-BF72-D71B50BCE6EB}"/>
                </a:ext>
              </a:extLst>
            </p:cNvPr>
            <p:cNvSpPr/>
            <p:nvPr/>
          </p:nvSpPr>
          <p:spPr>
            <a:xfrm>
              <a:off x="9333906" y="2795286"/>
              <a:ext cx="71754" cy="20478"/>
            </a:xfrm>
            <a:custGeom>
              <a:avLst/>
              <a:gdLst>
                <a:gd name="connsiteX0" fmla="*/ 67335 w 71753"/>
                <a:gd name="connsiteY0" fmla="*/ 10727 h 20478"/>
                <a:gd name="connsiteX1" fmla="*/ 54471 w 71753"/>
                <a:gd name="connsiteY1" fmla="*/ 8474 h 20478"/>
                <a:gd name="connsiteX2" fmla="*/ 35508 w 71753"/>
                <a:gd name="connsiteY2" fmla="*/ 181 h 20478"/>
                <a:gd name="connsiteX3" fmla="*/ 30382 w 71753"/>
                <a:gd name="connsiteY3" fmla="*/ 693 h 20478"/>
                <a:gd name="connsiteX4" fmla="*/ 861 w 71753"/>
                <a:gd name="connsiteY4" fmla="*/ 10573 h 20478"/>
                <a:gd name="connsiteX5" fmla="*/ 45194 w 71753"/>
                <a:gd name="connsiteY5" fmla="*/ 21171 h 20478"/>
                <a:gd name="connsiteX6" fmla="*/ 73998 w 71753"/>
                <a:gd name="connsiteY6" fmla="*/ 16614 h 20478"/>
                <a:gd name="connsiteX7" fmla="*/ 67335 w 71753"/>
                <a:gd name="connsiteY7" fmla="*/ 10727 h 2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53" h="20478">
                  <a:moveTo>
                    <a:pt x="67335" y="10727"/>
                  </a:moveTo>
                  <a:cubicBezTo>
                    <a:pt x="63112" y="9646"/>
                    <a:pt x="58811" y="8892"/>
                    <a:pt x="54471" y="8474"/>
                  </a:cubicBezTo>
                  <a:cubicBezTo>
                    <a:pt x="47380" y="7982"/>
                    <a:pt x="40679" y="5051"/>
                    <a:pt x="35508" y="181"/>
                  </a:cubicBezTo>
                  <a:cubicBezTo>
                    <a:pt x="33787" y="-178"/>
                    <a:pt x="31998" y="0"/>
                    <a:pt x="30382" y="693"/>
                  </a:cubicBezTo>
                  <a:cubicBezTo>
                    <a:pt x="25257" y="4532"/>
                    <a:pt x="-5495" y="2689"/>
                    <a:pt x="861" y="10573"/>
                  </a:cubicBezTo>
                  <a:cubicBezTo>
                    <a:pt x="6498" y="17382"/>
                    <a:pt x="33201" y="13645"/>
                    <a:pt x="45194" y="21171"/>
                  </a:cubicBezTo>
                  <a:cubicBezTo>
                    <a:pt x="57187" y="28696"/>
                    <a:pt x="73998" y="22706"/>
                    <a:pt x="73998" y="16614"/>
                  </a:cubicBezTo>
                  <a:cubicBezTo>
                    <a:pt x="74100" y="15027"/>
                    <a:pt x="71385" y="12928"/>
                    <a:pt x="67335" y="10727"/>
                  </a:cubicBezTo>
                  <a:close/>
                </a:path>
              </a:pathLst>
            </a:custGeom>
            <a:grpFill/>
            <a:ln w="3841" cap="flat">
              <a:solidFill>
                <a:srgbClr val="FFFFFF"/>
              </a:solidFill>
              <a:prstDash val="solid"/>
              <a:miter/>
            </a:ln>
          </p:spPr>
          <p:txBody>
            <a:bodyPr rtlCol="0" anchor="ctr"/>
            <a:lstStyle/>
            <a:p>
              <a:endParaRPr lang="en-US" sz="1350"/>
            </a:p>
          </p:txBody>
        </p:sp>
        <p:sp>
          <p:nvSpPr>
            <p:cNvPr id="519" name="Freeform 518">
              <a:extLst>
                <a:ext uri="{FF2B5EF4-FFF2-40B4-BE49-F238E27FC236}">
                  <a16:creationId xmlns:a16="http://schemas.microsoft.com/office/drawing/2014/main" id="{BBD89E3A-98DE-3A42-91E5-80125B314E77}"/>
                </a:ext>
              </a:extLst>
            </p:cNvPr>
            <p:cNvSpPr/>
            <p:nvPr/>
          </p:nvSpPr>
          <p:spPr>
            <a:xfrm>
              <a:off x="7988332" y="3783443"/>
              <a:ext cx="51253" cy="46076"/>
            </a:xfrm>
            <a:custGeom>
              <a:avLst/>
              <a:gdLst>
                <a:gd name="connsiteX0" fmla="*/ 31598 w 51252"/>
                <a:gd name="connsiteY0" fmla="*/ 5925 h 46075"/>
                <a:gd name="connsiteX1" fmla="*/ 9098 w 51252"/>
                <a:gd name="connsiteY1" fmla="*/ 12733 h 46075"/>
                <a:gd name="connsiteX2" fmla="*/ 5614 w 51252"/>
                <a:gd name="connsiteY2" fmla="*/ 46881 h 46075"/>
                <a:gd name="connsiteX3" fmla="*/ 18939 w 51252"/>
                <a:gd name="connsiteY3" fmla="*/ 40021 h 46075"/>
                <a:gd name="connsiteX4" fmla="*/ 36918 w 51252"/>
                <a:gd name="connsiteY4" fmla="*/ 30615 h 46075"/>
                <a:gd name="connsiteX5" fmla="*/ 39440 w 51252"/>
                <a:gd name="connsiteY5" fmla="*/ 31676 h 46075"/>
                <a:gd name="connsiteX6" fmla="*/ 55636 w 51252"/>
                <a:gd name="connsiteY6" fmla="*/ 8945 h 46075"/>
                <a:gd name="connsiteX7" fmla="*/ 31598 w 51252"/>
                <a:gd name="connsiteY7" fmla="*/ 5925 h 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52" h="46075">
                  <a:moveTo>
                    <a:pt x="31598" y="5925"/>
                  </a:moveTo>
                  <a:cubicBezTo>
                    <a:pt x="28779" y="14270"/>
                    <a:pt x="20374" y="10481"/>
                    <a:pt x="9098" y="12733"/>
                  </a:cubicBezTo>
                  <a:cubicBezTo>
                    <a:pt x="-2177" y="14986"/>
                    <a:pt x="-2536" y="43911"/>
                    <a:pt x="5614" y="46881"/>
                  </a:cubicBezTo>
                  <a:cubicBezTo>
                    <a:pt x="11918" y="49133"/>
                    <a:pt x="16838" y="49133"/>
                    <a:pt x="18939" y="40021"/>
                  </a:cubicBezTo>
                  <a:cubicBezTo>
                    <a:pt x="21303" y="32464"/>
                    <a:pt x="29353" y="28253"/>
                    <a:pt x="36918" y="30615"/>
                  </a:cubicBezTo>
                  <a:cubicBezTo>
                    <a:pt x="37790" y="30887"/>
                    <a:pt x="38635" y="31243"/>
                    <a:pt x="39440" y="31676"/>
                  </a:cubicBezTo>
                  <a:cubicBezTo>
                    <a:pt x="46513" y="35464"/>
                    <a:pt x="55636" y="20311"/>
                    <a:pt x="55636" y="8945"/>
                  </a:cubicBezTo>
                  <a:cubicBezTo>
                    <a:pt x="55636" y="-2420"/>
                    <a:pt x="34212" y="-2420"/>
                    <a:pt x="31598" y="5925"/>
                  </a:cubicBezTo>
                  <a:close/>
                </a:path>
              </a:pathLst>
            </a:custGeom>
            <a:grpFill/>
            <a:ln w="3841" cap="flat">
              <a:solidFill>
                <a:srgbClr val="FFFFFF"/>
              </a:solidFill>
              <a:prstDash val="solid"/>
              <a:miter/>
            </a:ln>
          </p:spPr>
          <p:txBody>
            <a:bodyPr rtlCol="0" anchor="ctr"/>
            <a:lstStyle/>
            <a:p>
              <a:endParaRPr lang="en-US" sz="1350"/>
            </a:p>
          </p:txBody>
        </p:sp>
        <p:sp>
          <p:nvSpPr>
            <p:cNvPr id="520" name="Freeform 519">
              <a:extLst>
                <a:ext uri="{FF2B5EF4-FFF2-40B4-BE49-F238E27FC236}">
                  <a16:creationId xmlns:a16="http://schemas.microsoft.com/office/drawing/2014/main" id="{53244FDA-CF96-A448-A416-FB077D23DEF9}"/>
                </a:ext>
              </a:extLst>
            </p:cNvPr>
            <p:cNvSpPr/>
            <p:nvPr/>
          </p:nvSpPr>
          <p:spPr>
            <a:xfrm>
              <a:off x="7921652" y="3802458"/>
              <a:ext cx="56378" cy="71673"/>
            </a:xfrm>
            <a:custGeom>
              <a:avLst/>
              <a:gdLst>
                <a:gd name="connsiteX0" fmla="*/ 49537 w 56377"/>
                <a:gd name="connsiteY0" fmla="*/ 16448 h 71673"/>
                <a:gd name="connsiteX1" fmla="*/ 33392 w 56377"/>
                <a:gd name="connsiteY1" fmla="*/ 3548 h 71673"/>
                <a:gd name="connsiteX2" fmla="*/ 11610 w 56377"/>
                <a:gd name="connsiteY2" fmla="*/ 8667 h 71673"/>
                <a:gd name="connsiteX3" fmla="*/ 1718 w 56377"/>
                <a:gd name="connsiteY3" fmla="*/ 26841 h 71673"/>
                <a:gd name="connsiteX4" fmla="*/ 15095 w 56377"/>
                <a:gd name="connsiteY4" fmla="*/ 19264 h 71673"/>
                <a:gd name="connsiteX5" fmla="*/ 18631 w 56377"/>
                <a:gd name="connsiteY5" fmla="*/ 44862 h 71673"/>
                <a:gd name="connsiteX6" fmla="*/ 27754 w 56377"/>
                <a:gd name="connsiteY6" fmla="*/ 75937 h 71673"/>
                <a:gd name="connsiteX7" fmla="*/ 54508 w 56377"/>
                <a:gd name="connsiteY7" fmla="*/ 32728 h 71673"/>
                <a:gd name="connsiteX8" fmla="*/ 49537 w 56377"/>
                <a:gd name="connsiteY8" fmla="*/ 16448 h 7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77" h="71673">
                  <a:moveTo>
                    <a:pt x="49537" y="16448"/>
                  </a:moveTo>
                  <a:cubicBezTo>
                    <a:pt x="49537" y="8872"/>
                    <a:pt x="34161" y="10408"/>
                    <a:pt x="33392" y="3548"/>
                  </a:cubicBezTo>
                  <a:cubicBezTo>
                    <a:pt x="32623" y="-3313"/>
                    <a:pt x="22117" y="527"/>
                    <a:pt x="11610" y="8667"/>
                  </a:cubicBezTo>
                  <a:cubicBezTo>
                    <a:pt x="1103" y="16807"/>
                    <a:pt x="-2485" y="18548"/>
                    <a:pt x="1718" y="26841"/>
                  </a:cubicBezTo>
                  <a:cubicBezTo>
                    <a:pt x="5921" y="35135"/>
                    <a:pt x="12276" y="27660"/>
                    <a:pt x="15095" y="19264"/>
                  </a:cubicBezTo>
                  <a:cubicBezTo>
                    <a:pt x="17913" y="10868"/>
                    <a:pt x="24935" y="31449"/>
                    <a:pt x="18631" y="44862"/>
                  </a:cubicBezTo>
                  <a:cubicBezTo>
                    <a:pt x="12327" y="58275"/>
                    <a:pt x="19400" y="77729"/>
                    <a:pt x="27754" y="75937"/>
                  </a:cubicBezTo>
                  <a:cubicBezTo>
                    <a:pt x="34776" y="74453"/>
                    <a:pt x="43950" y="47114"/>
                    <a:pt x="54508" y="32728"/>
                  </a:cubicBezTo>
                  <a:cubicBezTo>
                    <a:pt x="65066" y="18343"/>
                    <a:pt x="49537" y="24026"/>
                    <a:pt x="49537" y="16448"/>
                  </a:cubicBezTo>
                  <a:close/>
                </a:path>
              </a:pathLst>
            </a:custGeom>
            <a:grpFill/>
            <a:ln w="3841" cap="flat">
              <a:solidFill>
                <a:srgbClr val="FFFFFF"/>
              </a:solidFill>
              <a:prstDash val="solid"/>
              <a:miter/>
            </a:ln>
          </p:spPr>
          <p:txBody>
            <a:bodyPr rtlCol="0" anchor="ctr"/>
            <a:lstStyle/>
            <a:p>
              <a:endParaRPr lang="en-US" sz="1350"/>
            </a:p>
          </p:txBody>
        </p:sp>
        <p:sp>
          <p:nvSpPr>
            <p:cNvPr id="521" name="Freeform 520">
              <a:extLst>
                <a:ext uri="{FF2B5EF4-FFF2-40B4-BE49-F238E27FC236}">
                  <a16:creationId xmlns:a16="http://schemas.microsoft.com/office/drawing/2014/main" id="{F0801B03-5F18-1347-BED6-688AFB856C98}"/>
                </a:ext>
              </a:extLst>
            </p:cNvPr>
            <p:cNvSpPr/>
            <p:nvPr/>
          </p:nvSpPr>
          <p:spPr>
            <a:xfrm>
              <a:off x="8167532" y="3447130"/>
              <a:ext cx="153758" cy="122868"/>
            </a:xfrm>
            <a:custGeom>
              <a:avLst/>
              <a:gdLst>
                <a:gd name="connsiteX0" fmla="*/ 136339 w 153758"/>
                <a:gd name="connsiteY0" fmla="*/ 41159 h 122868"/>
                <a:gd name="connsiteX1" fmla="*/ 112455 w 153758"/>
                <a:gd name="connsiteY1" fmla="*/ 47252 h 122868"/>
                <a:gd name="connsiteX2" fmla="*/ 60382 w 153758"/>
                <a:gd name="connsiteY2" fmla="*/ 6296 h 122868"/>
                <a:gd name="connsiteX3" fmla="*/ 45006 w 153758"/>
                <a:gd name="connsiteY3" fmla="*/ 13872 h 122868"/>
                <a:gd name="connsiteX4" fmla="*/ 43571 w 153758"/>
                <a:gd name="connsiteY4" fmla="*/ 40443 h 122868"/>
                <a:gd name="connsiteX5" fmla="*/ 36600 w 153758"/>
                <a:gd name="connsiteY5" fmla="*/ 63173 h 122868"/>
                <a:gd name="connsiteX6" fmla="*/ 16868 w 153758"/>
                <a:gd name="connsiteY6" fmla="*/ 72235 h 122868"/>
                <a:gd name="connsiteX7" fmla="*/ 7746 w 153758"/>
                <a:gd name="connsiteY7" fmla="*/ 87593 h 122868"/>
                <a:gd name="connsiteX8" fmla="*/ 3491 w 153758"/>
                <a:gd name="connsiteY8" fmla="*/ 102952 h 122868"/>
                <a:gd name="connsiteX9" fmla="*/ 3491 w 153758"/>
                <a:gd name="connsiteY9" fmla="*/ 122662 h 122868"/>
                <a:gd name="connsiteX10" fmla="*/ 15484 w 153758"/>
                <a:gd name="connsiteY10" fmla="*/ 117542 h 122868"/>
                <a:gd name="connsiteX11" fmla="*/ 28144 w 153758"/>
                <a:gd name="connsiteY11" fmla="*/ 114522 h 122868"/>
                <a:gd name="connsiteX12" fmla="*/ 14050 w 153758"/>
                <a:gd name="connsiteY12" fmla="*/ 95580 h 122868"/>
                <a:gd name="connsiteX13" fmla="*/ 33782 w 153758"/>
                <a:gd name="connsiteY13" fmla="*/ 93276 h 122868"/>
                <a:gd name="connsiteX14" fmla="*/ 69659 w 153758"/>
                <a:gd name="connsiteY14" fmla="*/ 102389 h 122868"/>
                <a:gd name="connsiteX15" fmla="*/ 85035 w 153758"/>
                <a:gd name="connsiteY15" fmla="*/ 96348 h 122868"/>
                <a:gd name="connsiteX16" fmla="*/ 119476 w 153758"/>
                <a:gd name="connsiteY16" fmla="*/ 78890 h 122868"/>
                <a:gd name="connsiteX17" fmla="*/ 132135 w 153758"/>
                <a:gd name="connsiteY17" fmla="*/ 66757 h 122868"/>
                <a:gd name="connsiteX18" fmla="*/ 158172 w 153758"/>
                <a:gd name="connsiteY18" fmla="*/ 34914 h 122868"/>
                <a:gd name="connsiteX19" fmla="*/ 136339 w 153758"/>
                <a:gd name="connsiteY19" fmla="*/ 41159 h 12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758" h="122868">
                  <a:moveTo>
                    <a:pt x="136339" y="41159"/>
                  </a:moveTo>
                  <a:cubicBezTo>
                    <a:pt x="131213" y="34350"/>
                    <a:pt x="122962" y="44948"/>
                    <a:pt x="112455" y="47252"/>
                  </a:cubicBezTo>
                  <a:cubicBezTo>
                    <a:pt x="101948" y="49555"/>
                    <a:pt x="68839" y="19965"/>
                    <a:pt x="60382" y="6296"/>
                  </a:cubicBezTo>
                  <a:cubicBezTo>
                    <a:pt x="51925" y="-7374"/>
                    <a:pt x="37882" y="4043"/>
                    <a:pt x="45006" y="13872"/>
                  </a:cubicBezTo>
                  <a:cubicBezTo>
                    <a:pt x="52130" y="23702"/>
                    <a:pt x="43571" y="26774"/>
                    <a:pt x="43571" y="40443"/>
                  </a:cubicBezTo>
                  <a:cubicBezTo>
                    <a:pt x="43571" y="54112"/>
                    <a:pt x="35166" y="54060"/>
                    <a:pt x="36600" y="63173"/>
                  </a:cubicBezTo>
                  <a:cubicBezTo>
                    <a:pt x="38036" y="72286"/>
                    <a:pt x="25325" y="70750"/>
                    <a:pt x="16868" y="72235"/>
                  </a:cubicBezTo>
                  <a:cubicBezTo>
                    <a:pt x="8411" y="73719"/>
                    <a:pt x="17586" y="82883"/>
                    <a:pt x="7746" y="87593"/>
                  </a:cubicBezTo>
                  <a:cubicBezTo>
                    <a:pt x="-2095" y="92303"/>
                    <a:pt x="-1429" y="99726"/>
                    <a:pt x="3491" y="102952"/>
                  </a:cubicBezTo>
                  <a:cubicBezTo>
                    <a:pt x="8411" y="106177"/>
                    <a:pt x="4927" y="115853"/>
                    <a:pt x="3491" y="122662"/>
                  </a:cubicBezTo>
                  <a:cubicBezTo>
                    <a:pt x="2056" y="129471"/>
                    <a:pt x="9847" y="124198"/>
                    <a:pt x="15484" y="117542"/>
                  </a:cubicBezTo>
                  <a:cubicBezTo>
                    <a:pt x="21123" y="110887"/>
                    <a:pt x="26965" y="120870"/>
                    <a:pt x="28144" y="114522"/>
                  </a:cubicBezTo>
                  <a:cubicBezTo>
                    <a:pt x="29528" y="106945"/>
                    <a:pt x="13383" y="103157"/>
                    <a:pt x="14050" y="95580"/>
                  </a:cubicBezTo>
                  <a:cubicBezTo>
                    <a:pt x="14716" y="88003"/>
                    <a:pt x="25325" y="97832"/>
                    <a:pt x="33782" y="93276"/>
                  </a:cubicBezTo>
                  <a:cubicBezTo>
                    <a:pt x="42239" y="88720"/>
                    <a:pt x="59049" y="92559"/>
                    <a:pt x="69659" y="102389"/>
                  </a:cubicBezTo>
                  <a:cubicBezTo>
                    <a:pt x="80268" y="112218"/>
                    <a:pt x="83036" y="108481"/>
                    <a:pt x="85035" y="96348"/>
                  </a:cubicBezTo>
                  <a:cubicBezTo>
                    <a:pt x="87033" y="84214"/>
                    <a:pt x="103331" y="78890"/>
                    <a:pt x="119476" y="78890"/>
                  </a:cubicBezTo>
                  <a:cubicBezTo>
                    <a:pt x="135621" y="78890"/>
                    <a:pt x="137056" y="70545"/>
                    <a:pt x="132135" y="66757"/>
                  </a:cubicBezTo>
                  <a:cubicBezTo>
                    <a:pt x="127215" y="62968"/>
                    <a:pt x="158890" y="41159"/>
                    <a:pt x="158172" y="34914"/>
                  </a:cubicBezTo>
                  <a:cubicBezTo>
                    <a:pt x="157455" y="28668"/>
                    <a:pt x="141259" y="48019"/>
                    <a:pt x="136339" y="41159"/>
                  </a:cubicBezTo>
                  <a:close/>
                </a:path>
              </a:pathLst>
            </a:custGeom>
            <a:grpFill/>
            <a:ln w="3841" cap="flat">
              <a:solidFill>
                <a:srgbClr val="FFFFFF"/>
              </a:solidFill>
              <a:prstDash val="solid"/>
              <a:miter/>
            </a:ln>
          </p:spPr>
          <p:txBody>
            <a:bodyPr rtlCol="0" anchor="ctr"/>
            <a:lstStyle/>
            <a:p>
              <a:endParaRPr lang="en-US" sz="1350"/>
            </a:p>
          </p:txBody>
        </p:sp>
        <p:sp>
          <p:nvSpPr>
            <p:cNvPr id="522" name="Freeform 521">
              <a:extLst>
                <a:ext uri="{FF2B5EF4-FFF2-40B4-BE49-F238E27FC236}">
                  <a16:creationId xmlns:a16="http://schemas.microsoft.com/office/drawing/2014/main" id="{1C1ADB86-D868-8F4E-9B6E-C0561C29A029}"/>
                </a:ext>
              </a:extLst>
            </p:cNvPr>
            <p:cNvSpPr/>
            <p:nvPr/>
          </p:nvSpPr>
          <p:spPr>
            <a:xfrm>
              <a:off x="7951972" y="3578214"/>
              <a:ext cx="261389" cy="225258"/>
            </a:xfrm>
            <a:custGeom>
              <a:avLst/>
              <a:gdLst>
                <a:gd name="connsiteX0" fmla="*/ 173436 w 261388"/>
                <a:gd name="connsiteY0" fmla="*/ 197894 h 225258"/>
                <a:gd name="connsiteX1" fmla="*/ 176050 w 261388"/>
                <a:gd name="connsiteY1" fmla="*/ 194464 h 225258"/>
                <a:gd name="connsiteX2" fmla="*/ 185430 w 261388"/>
                <a:gd name="connsiteY2" fmla="*/ 191905 h 225258"/>
                <a:gd name="connsiteX3" fmla="*/ 215720 w 261388"/>
                <a:gd name="connsiteY3" fmla="*/ 164874 h 225258"/>
                <a:gd name="connsiteX4" fmla="*/ 234479 w 261388"/>
                <a:gd name="connsiteY4" fmla="*/ 147672 h 225258"/>
                <a:gd name="connsiteX5" fmla="*/ 236529 w 261388"/>
                <a:gd name="connsiteY5" fmla="*/ 140607 h 225258"/>
                <a:gd name="connsiteX6" fmla="*/ 242166 w 261388"/>
                <a:gd name="connsiteY6" fmla="*/ 101187 h 225258"/>
                <a:gd name="connsiteX7" fmla="*/ 264000 w 261388"/>
                <a:gd name="connsiteY7" fmla="*/ 73132 h 225258"/>
                <a:gd name="connsiteX8" fmla="*/ 252724 w 261388"/>
                <a:gd name="connsiteY8" fmla="*/ 4889 h 225258"/>
                <a:gd name="connsiteX9" fmla="*/ 222485 w 261388"/>
                <a:gd name="connsiteY9" fmla="*/ 13951 h 225258"/>
                <a:gd name="connsiteX10" fmla="*/ 218282 w 261388"/>
                <a:gd name="connsiteY10" fmla="*/ 48098 h 225258"/>
                <a:gd name="connsiteX11" fmla="*/ 206289 w 261388"/>
                <a:gd name="connsiteY11" fmla="*/ 82193 h 225258"/>
                <a:gd name="connsiteX12" fmla="*/ 191528 w 261388"/>
                <a:gd name="connsiteY12" fmla="*/ 107228 h 225258"/>
                <a:gd name="connsiteX13" fmla="*/ 169746 w 261388"/>
                <a:gd name="connsiteY13" fmla="*/ 125453 h 225258"/>
                <a:gd name="connsiteX14" fmla="*/ 154370 w 261388"/>
                <a:gd name="connsiteY14" fmla="*/ 117109 h 225258"/>
                <a:gd name="connsiteX15" fmla="*/ 136791 w 261388"/>
                <a:gd name="connsiteY15" fmla="*/ 137587 h 225258"/>
                <a:gd name="connsiteX16" fmla="*/ 122030 w 261388"/>
                <a:gd name="connsiteY16" fmla="*/ 163184 h 225258"/>
                <a:gd name="connsiteX17" fmla="*/ 107218 w 261388"/>
                <a:gd name="connsiteY17" fmla="*/ 168304 h 225258"/>
                <a:gd name="connsiteX18" fmla="*/ 78414 w 261388"/>
                <a:gd name="connsiteY18" fmla="*/ 172092 h 225258"/>
                <a:gd name="connsiteX19" fmla="*/ 43255 w 261388"/>
                <a:gd name="connsiteY19" fmla="*/ 174396 h 225258"/>
                <a:gd name="connsiteX20" fmla="*/ 6660 w 261388"/>
                <a:gd name="connsiteY20" fmla="*/ 203935 h 225258"/>
                <a:gd name="connsiteX21" fmla="*/ 6660 w 261388"/>
                <a:gd name="connsiteY21" fmla="*/ 219294 h 225258"/>
                <a:gd name="connsiteX22" fmla="*/ 32696 w 261388"/>
                <a:gd name="connsiteY22" fmla="*/ 212434 h 225258"/>
                <a:gd name="connsiteX23" fmla="*/ 92457 w 261388"/>
                <a:gd name="connsiteY23" fmla="*/ 196512 h 225258"/>
                <a:gd name="connsiteX24" fmla="*/ 102349 w 261388"/>
                <a:gd name="connsiteY24" fmla="*/ 219294 h 225258"/>
                <a:gd name="connsiteX25" fmla="*/ 130486 w 261388"/>
                <a:gd name="connsiteY25" fmla="*/ 217758 h 225258"/>
                <a:gd name="connsiteX26" fmla="*/ 138892 w 261388"/>
                <a:gd name="connsiteY26" fmla="*/ 200300 h 225258"/>
                <a:gd name="connsiteX27" fmla="*/ 145965 w 261388"/>
                <a:gd name="connsiteY27" fmla="*/ 196512 h 225258"/>
                <a:gd name="connsiteX28" fmla="*/ 160520 w 261388"/>
                <a:gd name="connsiteY28" fmla="*/ 203321 h 225258"/>
                <a:gd name="connsiteX29" fmla="*/ 173436 w 261388"/>
                <a:gd name="connsiteY29" fmla="*/ 197894 h 22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1388" h="225258">
                  <a:moveTo>
                    <a:pt x="173436" y="197894"/>
                  </a:moveTo>
                  <a:cubicBezTo>
                    <a:pt x="174446" y="196864"/>
                    <a:pt x="175325" y="195712"/>
                    <a:pt x="176050" y="194464"/>
                  </a:cubicBezTo>
                  <a:cubicBezTo>
                    <a:pt x="180099" y="187502"/>
                    <a:pt x="182508" y="189345"/>
                    <a:pt x="185430" y="191905"/>
                  </a:cubicBezTo>
                  <a:cubicBezTo>
                    <a:pt x="193401" y="180768"/>
                    <a:pt x="203746" y="171535"/>
                    <a:pt x="215720" y="164874"/>
                  </a:cubicBezTo>
                  <a:cubicBezTo>
                    <a:pt x="220440" y="157668"/>
                    <a:pt x="226888" y="151755"/>
                    <a:pt x="234479" y="147672"/>
                  </a:cubicBezTo>
                  <a:cubicBezTo>
                    <a:pt x="234621" y="145193"/>
                    <a:pt x="235321" y="142778"/>
                    <a:pt x="236529" y="140607"/>
                  </a:cubicBezTo>
                  <a:cubicBezTo>
                    <a:pt x="242166" y="131546"/>
                    <a:pt x="247804" y="112552"/>
                    <a:pt x="242166" y="101187"/>
                  </a:cubicBezTo>
                  <a:cubicBezTo>
                    <a:pt x="236528" y="89822"/>
                    <a:pt x="254825" y="82193"/>
                    <a:pt x="264000" y="73132"/>
                  </a:cubicBezTo>
                  <a:cubicBezTo>
                    <a:pt x="273174" y="64071"/>
                    <a:pt x="253441" y="18507"/>
                    <a:pt x="252724" y="4889"/>
                  </a:cubicBezTo>
                  <a:cubicBezTo>
                    <a:pt x="252007" y="-8729"/>
                    <a:pt x="229507" y="10008"/>
                    <a:pt x="222485" y="13951"/>
                  </a:cubicBezTo>
                  <a:cubicBezTo>
                    <a:pt x="215464" y="17893"/>
                    <a:pt x="210543" y="41289"/>
                    <a:pt x="218282" y="48098"/>
                  </a:cubicBezTo>
                  <a:cubicBezTo>
                    <a:pt x="226021" y="54907"/>
                    <a:pt x="205623" y="67808"/>
                    <a:pt x="206289" y="82193"/>
                  </a:cubicBezTo>
                  <a:cubicBezTo>
                    <a:pt x="206955" y="96579"/>
                    <a:pt x="193630" y="96631"/>
                    <a:pt x="191528" y="107228"/>
                  </a:cubicBezTo>
                  <a:cubicBezTo>
                    <a:pt x="189427" y="117825"/>
                    <a:pt x="181688" y="115573"/>
                    <a:pt x="169746" y="125453"/>
                  </a:cubicBezTo>
                  <a:cubicBezTo>
                    <a:pt x="157804" y="135334"/>
                    <a:pt x="151449" y="123917"/>
                    <a:pt x="154370" y="117109"/>
                  </a:cubicBezTo>
                  <a:cubicBezTo>
                    <a:pt x="157292" y="110300"/>
                    <a:pt x="136073" y="120897"/>
                    <a:pt x="136791" y="137587"/>
                  </a:cubicBezTo>
                  <a:cubicBezTo>
                    <a:pt x="137508" y="154276"/>
                    <a:pt x="117109" y="155761"/>
                    <a:pt x="122030" y="163184"/>
                  </a:cubicBezTo>
                  <a:cubicBezTo>
                    <a:pt x="126950" y="170607"/>
                    <a:pt x="106654" y="175317"/>
                    <a:pt x="107218" y="168304"/>
                  </a:cubicBezTo>
                  <a:cubicBezTo>
                    <a:pt x="107782" y="161290"/>
                    <a:pt x="94558" y="165283"/>
                    <a:pt x="78414" y="172092"/>
                  </a:cubicBezTo>
                  <a:cubicBezTo>
                    <a:pt x="62269" y="178901"/>
                    <a:pt x="52377" y="164515"/>
                    <a:pt x="43255" y="174396"/>
                  </a:cubicBezTo>
                  <a:cubicBezTo>
                    <a:pt x="34132" y="184276"/>
                    <a:pt x="18653" y="201683"/>
                    <a:pt x="6660" y="203935"/>
                  </a:cubicBezTo>
                  <a:cubicBezTo>
                    <a:pt x="-5333" y="206188"/>
                    <a:pt x="1535" y="221854"/>
                    <a:pt x="6660" y="219294"/>
                  </a:cubicBezTo>
                  <a:cubicBezTo>
                    <a:pt x="15116" y="214737"/>
                    <a:pt x="28494" y="219294"/>
                    <a:pt x="32696" y="212434"/>
                  </a:cubicBezTo>
                  <a:cubicBezTo>
                    <a:pt x="36899" y="205574"/>
                    <a:pt x="71392" y="197075"/>
                    <a:pt x="92457" y="196512"/>
                  </a:cubicBezTo>
                  <a:cubicBezTo>
                    <a:pt x="113522" y="195949"/>
                    <a:pt x="100914" y="207109"/>
                    <a:pt x="102349" y="219294"/>
                  </a:cubicBezTo>
                  <a:cubicBezTo>
                    <a:pt x="103784" y="231478"/>
                    <a:pt x="121312" y="229123"/>
                    <a:pt x="130486" y="217758"/>
                  </a:cubicBezTo>
                  <a:cubicBezTo>
                    <a:pt x="139661" y="206393"/>
                    <a:pt x="146631" y="207109"/>
                    <a:pt x="138892" y="200300"/>
                  </a:cubicBezTo>
                  <a:cubicBezTo>
                    <a:pt x="131153" y="193492"/>
                    <a:pt x="140327" y="187399"/>
                    <a:pt x="145965" y="196512"/>
                  </a:cubicBezTo>
                  <a:cubicBezTo>
                    <a:pt x="149267" y="201196"/>
                    <a:pt x="154804" y="203786"/>
                    <a:pt x="160520" y="203321"/>
                  </a:cubicBezTo>
                  <a:cubicBezTo>
                    <a:pt x="164177" y="200249"/>
                    <a:pt x="168680" y="198357"/>
                    <a:pt x="173436" y="197894"/>
                  </a:cubicBezTo>
                  <a:close/>
                </a:path>
              </a:pathLst>
            </a:custGeom>
            <a:grpFill/>
            <a:ln w="3841" cap="flat">
              <a:solidFill>
                <a:srgbClr val="FFFFFF"/>
              </a:solidFill>
              <a:prstDash val="solid"/>
              <a:miter/>
            </a:ln>
          </p:spPr>
          <p:txBody>
            <a:bodyPr rtlCol="0" anchor="ctr"/>
            <a:lstStyle/>
            <a:p>
              <a:endParaRPr lang="en-US" sz="1350"/>
            </a:p>
          </p:txBody>
        </p:sp>
        <p:sp>
          <p:nvSpPr>
            <p:cNvPr id="523" name="Freeform 522">
              <a:extLst>
                <a:ext uri="{FF2B5EF4-FFF2-40B4-BE49-F238E27FC236}">
                  <a16:creationId xmlns:a16="http://schemas.microsoft.com/office/drawing/2014/main" id="{CC0BE77F-4D48-404F-ABA3-EA6F98521486}"/>
                </a:ext>
              </a:extLst>
            </p:cNvPr>
            <p:cNvSpPr/>
            <p:nvPr/>
          </p:nvSpPr>
          <p:spPr>
            <a:xfrm>
              <a:off x="7418294" y="4184108"/>
              <a:ext cx="51253" cy="40956"/>
            </a:xfrm>
            <a:custGeom>
              <a:avLst/>
              <a:gdLst>
                <a:gd name="connsiteX0" fmla="*/ 10437 w 51252"/>
                <a:gd name="connsiteY0" fmla="*/ 44666 h 40956"/>
                <a:gd name="connsiteX1" fmla="*/ 13358 w 51252"/>
                <a:gd name="connsiteY1" fmla="*/ 42567 h 40956"/>
                <a:gd name="connsiteX2" fmla="*/ 44109 w 51252"/>
                <a:gd name="connsiteY2" fmla="*/ 27208 h 40956"/>
                <a:gd name="connsiteX3" fmla="*/ 54872 w 51252"/>
                <a:gd name="connsiteY3" fmla="*/ 3198 h 40956"/>
                <a:gd name="connsiteX4" fmla="*/ 25300 w 51252"/>
                <a:gd name="connsiteY4" fmla="*/ 894 h 40956"/>
                <a:gd name="connsiteX5" fmla="*/ 2082 w 51252"/>
                <a:gd name="connsiteY5" fmla="*/ 35758 h 40956"/>
                <a:gd name="connsiteX6" fmla="*/ 10437 w 51252"/>
                <a:gd name="connsiteY6" fmla="*/ 44666 h 4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52" h="40956">
                  <a:moveTo>
                    <a:pt x="10437" y="44666"/>
                  </a:moveTo>
                  <a:cubicBezTo>
                    <a:pt x="11371" y="43913"/>
                    <a:pt x="12347" y="43212"/>
                    <a:pt x="13358" y="42567"/>
                  </a:cubicBezTo>
                  <a:cubicBezTo>
                    <a:pt x="23189" y="36650"/>
                    <a:pt x="33471" y="31514"/>
                    <a:pt x="44109" y="27208"/>
                  </a:cubicBezTo>
                  <a:cubicBezTo>
                    <a:pt x="48004" y="18710"/>
                    <a:pt x="56307" y="8625"/>
                    <a:pt x="54872" y="3198"/>
                  </a:cubicBezTo>
                  <a:cubicBezTo>
                    <a:pt x="53438" y="-2229"/>
                    <a:pt x="34371" y="894"/>
                    <a:pt x="25300" y="894"/>
                  </a:cubicBezTo>
                  <a:cubicBezTo>
                    <a:pt x="16228" y="894"/>
                    <a:pt x="-7041" y="15331"/>
                    <a:pt x="2082" y="35758"/>
                  </a:cubicBezTo>
                  <a:cubicBezTo>
                    <a:pt x="3700" y="39637"/>
                    <a:pt x="6666" y="42801"/>
                    <a:pt x="10437" y="44666"/>
                  </a:cubicBezTo>
                  <a:close/>
                </a:path>
              </a:pathLst>
            </a:custGeom>
            <a:grpFill/>
            <a:ln w="3841" cap="flat">
              <a:solidFill>
                <a:srgbClr val="FFFFFF"/>
              </a:solidFill>
              <a:prstDash val="solid"/>
              <a:miter/>
            </a:ln>
          </p:spPr>
          <p:txBody>
            <a:bodyPr rtlCol="0" anchor="ctr"/>
            <a:lstStyle/>
            <a:p>
              <a:endParaRPr lang="en-US" sz="1350"/>
            </a:p>
          </p:txBody>
        </p:sp>
        <p:sp>
          <p:nvSpPr>
            <p:cNvPr id="524" name="Freeform 523">
              <a:extLst>
                <a:ext uri="{FF2B5EF4-FFF2-40B4-BE49-F238E27FC236}">
                  <a16:creationId xmlns:a16="http://schemas.microsoft.com/office/drawing/2014/main" id="{52701D55-47D4-CA4E-86FE-D189B559B6CB}"/>
                </a:ext>
              </a:extLst>
            </p:cNvPr>
            <p:cNvSpPr/>
            <p:nvPr/>
          </p:nvSpPr>
          <p:spPr>
            <a:xfrm>
              <a:off x="6618016" y="3175768"/>
              <a:ext cx="1419699" cy="998303"/>
            </a:xfrm>
            <a:custGeom>
              <a:avLst/>
              <a:gdLst>
                <a:gd name="connsiteX0" fmla="*/ 1421442 w 1419699"/>
                <a:gd name="connsiteY0" fmla="*/ 188168 h 998303"/>
                <a:gd name="connsiteX1" fmla="*/ 1402427 w 1419699"/>
                <a:gd name="connsiteY1" fmla="*/ 183049 h 998303"/>
                <a:gd name="connsiteX2" fmla="*/ 1379210 w 1419699"/>
                <a:gd name="connsiteY2" fmla="*/ 192110 h 998303"/>
                <a:gd name="connsiteX3" fmla="*/ 1358145 w 1419699"/>
                <a:gd name="connsiteY3" fmla="*/ 197230 h 998303"/>
                <a:gd name="connsiteX4" fmla="*/ 1334928 w 1419699"/>
                <a:gd name="connsiteY4" fmla="*/ 187349 h 998303"/>
                <a:gd name="connsiteX5" fmla="*/ 1329803 w 1419699"/>
                <a:gd name="connsiteY5" fmla="*/ 165387 h 998303"/>
                <a:gd name="connsiteX6" fmla="*/ 1312889 w 1419699"/>
                <a:gd name="connsiteY6" fmla="*/ 153253 h 998303"/>
                <a:gd name="connsiteX7" fmla="*/ 1289005 w 1419699"/>
                <a:gd name="connsiteY7" fmla="*/ 141888 h 998303"/>
                <a:gd name="connsiteX8" fmla="*/ 1265787 w 1419699"/>
                <a:gd name="connsiteY8" fmla="*/ 132775 h 998303"/>
                <a:gd name="connsiteX9" fmla="*/ 1256665 w 1419699"/>
                <a:gd name="connsiteY9" fmla="*/ 118338 h 998303"/>
                <a:gd name="connsiteX10" fmla="*/ 1244671 w 1419699"/>
                <a:gd name="connsiteY10" fmla="*/ 87263 h 998303"/>
                <a:gd name="connsiteX11" fmla="*/ 1230628 w 1419699"/>
                <a:gd name="connsiteY11" fmla="*/ 56956 h 998303"/>
                <a:gd name="connsiteX12" fmla="*/ 1219353 w 1419699"/>
                <a:gd name="connsiteY12" fmla="*/ 33457 h 998303"/>
                <a:gd name="connsiteX13" fmla="*/ 1203977 w 1419699"/>
                <a:gd name="connsiteY13" fmla="*/ 14464 h 998303"/>
                <a:gd name="connsiteX14" fmla="*/ 1175173 w 1419699"/>
                <a:gd name="connsiteY14" fmla="*/ 5402 h 998303"/>
                <a:gd name="connsiteX15" fmla="*/ 1148419 w 1419699"/>
                <a:gd name="connsiteY15" fmla="*/ 846 h 998303"/>
                <a:gd name="connsiteX16" fmla="*/ 1113311 w 1419699"/>
                <a:gd name="connsiteY16" fmla="*/ 3866 h 998303"/>
                <a:gd name="connsiteX17" fmla="*/ 1083021 w 1419699"/>
                <a:gd name="connsiteY17" fmla="*/ 14464 h 998303"/>
                <a:gd name="connsiteX18" fmla="*/ 1085122 w 1419699"/>
                <a:gd name="connsiteY18" fmla="*/ 28133 h 998303"/>
                <a:gd name="connsiteX19" fmla="*/ 1092195 w 1419699"/>
                <a:gd name="connsiteY19" fmla="*/ 46358 h 998303"/>
                <a:gd name="connsiteX20" fmla="*/ 1081637 w 1419699"/>
                <a:gd name="connsiteY20" fmla="*/ 59208 h 998303"/>
                <a:gd name="connsiteX21" fmla="*/ 1066876 w 1419699"/>
                <a:gd name="connsiteY21" fmla="*/ 83475 h 998303"/>
                <a:gd name="connsiteX22" fmla="*/ 1055601 w 1419699"/>
                <a:gd name="connsiteY22" fmla="*/ 110045 h 998303"/>
                <a:gd name="connsiteX23" fmla="*/ 1045042 w 1419699"/>
                <a:gd name="connsiteY23" fmla="*/ 121410 h 998303"/>
                <a:gd name="connsiteX24" fmla="*/ 1022542 w 1419699"/>
                <a:gd name="connsiteY24" fmla="*/ 134311 h 998303"/>
                <a:gd name="connsiteX25" fmla="*/ 999376 w 1419699"/>
                <a:gd name="connsiteY25" fmla="*/ 127451 h 998303"/>
                <a:gd name="connsiteX26" fmla="*/ 994251 w 1419699"/>
                <a:gd name="connsiteY26" fmla="*/ 123202 h 998303"/>
                <a:gd name="connsiteX27" fmla="*/ 975236 w 1419699"/>
                <a:gd name="connsiteY27" fmla="*/ 164158 h 998303"/>
                <a:gd name="connsiteX28" fmla="*/ 973698 w 1419699"/>
                <a:gd name="connsiteY28" fmla="*/ 177366 h 998303"/>
                <a:gd name="connsiteX29" fmla="*/ 970623 w 1419699"/>
                <a:gd name="connsiteY29" fmla="*/ 190575 h 998303"/>
                <a:gd name="connsiteX30" fmla="*/ 995174 w 1419699"/>
                <a:gd name="connsiteY30" fmla="*/ 192213 h 998303"/>
                <a:gd name="connsiteX31" fmla="*/ 1018135 w 1419699"/>
                <a:gd name="connsiteY31" fmla="*/ 195540 h 998303"/>
                <a:gd name="connsiteX32" fmla="*/ 1034896 w 1419699"/>
                <a:gd name="connsiteY32" fmla="*/ 187589 h 998303"/>
                <a:gd name="connsiteX33" fmla="*/ 1041096 w 1419699"/>
                <a:gd name="connsiteY33" fmla="*/ 192213 h 998303"/>
                <a:gd name="connsiteX34" fmla="*/ 1071847 w 1419699"/>
                <a:gd name="connsiteY34" fmla="*/ 226923 h 998303"/>
                <a:gd name="connsiteX35" fmla="*/ 1047348 w 1419699"/>
                <a:gd name="connsiteY35" fmla="*/ 230251 h 998303"/>
                <a:gd name="connsiteX36" fmla="*/ 1016597 w 1419699"/>
                <a:gd name="connsiteY36" fmla="*/ 236855 h 998303"/>
                <a:gd name="connsiteX37" fmla="*/ 987485 w 1419699"/>
                <a:gd name="connsiteY37" fmla="*/ 250063 h 998303"/>
                <a:gd name="connsiteX38" fmla="*/ 966010 w 1419699"/>
                <a:gd name="connsiteY38" fmla="*/ 271565 h 998303"/>
                <a:gd name="connsiteX39" fmla="*/ 930800 w 1419699"/>
                <a:gd name="connsiteY39" fmla="*/ 283084 h 998303"/>
                <a:gd name="connsiteX40" fmla="*/ 892514 w 1419699"/>
                <a:gd name="connsiteY40" fmla="*/ 286412 h 998303"/>
                <a:gd name="connsiteX41" fmla="*/ 870547 w 1419699"/>
                <a:gd name="connsiteY41" fmla="*/ 291130 h 998303"/>
                <a:gd name="connsiteX42" fmla="*/ 869502 w 1419699"/>
                <a:gd name="connsiteY42" fmla="*/ 293016 h 998303"/>
                <a:gd name="connsiteX43" fmla="*/ 875652 w 1419699"/>
                <a:gd name="connsiteY43" fmla="*/ 322760 h 998303"/>
                <a:gd name="connsiteX44" fmla="*/ 846541 w 1419699"/>
                <a:gd name="connsiteY44" fmla="*/ 347538 h 998303"/>
                <a:gd name="connsiteX45" fmla="*/ 803642 w 1419699"/>
                <a:gd name="connsiteY45" fmla="*/ 367351 h 998303"/>
                <a:gd name="connsiteX46" fmla="*/ 750032 w 1419699"/>
                <a:gd name="connsiteY46" fmla="*/ 369040 h 998303"/>
                <a:gd name="connsiteX47" fmla="*/ 708620 w 1419699"/>
                <a:gd name="connsiteY47" fmla="*/ 392129 h 998303"/>
                <a:gd name="connsiteX48" fmla="*/ 690271 w 1419699"/>
                <a:gd name="connsiteY48" fmla="*/ 382198 h 998303"/>
                <a:gd name="connsiteX49" fmla="*/ 665721 w 1419699"/>
                <a:gd name="connsiteY49" fmla="*/ 375645 h 998303"/>
                <a:gd name="connsiteX50" fmla="*/ 639685 w 1419699"/>
                <a:gd name="connsiteY50" fmla="*/ 369040 h 998303"/>
                <a:gd name="connsiteX51" fmla="*/ 596787 w 1419699"/>
                <a:gd name="connsiteY51" fmla="*/ 359109 h 998303"/>
                <a:gd name="connsiteX52" fmla="*/ 540101 w 1419699"/>
                <a:gd name="connsiteY52" fmla="*/ 357470 h 998303"/>
                <a:gd name="connsiteX53" fmla="*/ 509349 w 1419699"/>
                <a:gd name="connsiteY53" fmla="*/ 354143 h 998303"/>
                <a:gd name="connsiteX54" fmla="*/ 495562 w 1419699"/>
                <a:gd name="connsiteY54" fmla="*/ 327726 h 998303"/>
                <a:gd name="connsiteX55" fmla="*/ 477162 w 1419699"/>
                <a:gd name="connsiteY55" fmla="*/ 306224 h 998303"/>
                <a:gd name="connsiteX56" fmla="*/ 461787 w 1419699"/>
                <a:gd name="connsiteY56" fmla="*/ 294654 h 998303"/>
                <a:gd name="connsiteX57" fmla="*/ 443899 w 1419699"/>
                <a:gd name="connsiteY57" fmla="*/ 283084 h 998303"/>
                <a:gd name="connsiteX58" fmla="*/ 390392 w 1419699"/>
                <a:gd name="connsiteY58" fmla="*/ 268903 h 998303"/>
                <a:gd name="connsiteX59" fmla="*/ 395517 w 1419699"/>
                <a:gd name="connsiteY59" fmla="*/ 247913 h 998303"/>
                <a:gd name="connsiteX60" fmla="*/ 397004 w 1419699"/>
                <a:gd name="connsiteY60" fmla="*/ 222315 h 998303"/>
                <a:gd name="connsiteX61" fmla="*/ 384293 w 1419699"/>
                <a:gd name="connsiteY61" fmla="*/ 202913 h 998303"/>
                <a:gd name="connsiteX62" fmla="*/ 363791 w 1419699"/>
                <a:gd name="connsiteY62" fmla="*/ 185046 h 998303"/>
                <a:gd name="connsiteX63" fmla="*/ 342368 w 1419699"/>
                <a:gd name="connsiteY63" fmla="*/ 172452 h 998303"/>
                <a:gd name="connsiteX64" fmla="*/ 325301 w 1419699"/>
                <a:gd name="connsiteY64" fmla="*/ 148799 h 998303"/>
                <a:gd name="connsiteX65" fmla="*/ 324532 w 1419699"/>
                <a:gd name="connsiteY65" fmla="*/ 145728 h 998303"/>
                <a:gd name="connsiteX66" fmla="*/ 315461 w 1419699"/>
                <a:gd name="connsiteY66" fmla="*/ 144192 h 998303"/>
                <a:gd name="connsiteX67" fmla="*/ 309208 w 1419699"/>
                <a:gd name="connsiteY67" fmla="*/ 140199 h 998303"/>
                <a:gd name="connsiteX68" fmla="*/ 300956 w 1419699"/>
                <a:gd name="connsiteY68" fmla="*/ 156683 h 998303"/>
                <a:gd name="connsiteX69" fmla="*/ 290705 w 1419699"/>
                <a:gd name="connsiteY69" fmla="*/ 170865 h 998303"/>
                <a:gd name="connsiteX70" fmla="*/ 275329 w 1419699"/>
                <a:gd name="connsiteY70" fmla="*/ 190267 h 998303"/>
                <a:gd name="connsiteX71" fmla="*/ 278763 w 1419699"/>
                <a:gd name="connsiteY71" fmla="*/ 210745 h 998303"/>
                <a:gd name="connsiteX72" fmla="*/ 256366 w 1419699"/>
                <a:gd name="connsiteY72" fmla="*/ 219704 h 998303"/>
                <a:gd name="connsiteX73" fmla="*/ 234430 w 1419699"/>
                <a:gd name="connsiteY73" fmla="*/ 217605 h 998303"/>
                <a:gd name="connsiteX74" fmla="*/ 218388 w 1419699"/>
                <a:gd name="connsiteY74" fmla="*/ 217605 h 998303"/>
                <a:gd name="connsiteX75" fmla="*/ 203781 w 1419699"/>
                <a:gd name="connsiteY75" fmla="*/ 266906 h 998303"/>
                <a:gd name="connsiteX76" fmla="*/ 203781 w 1419699"/>
                <a:gd name="connsiteY76" fmla="*/ 278988 h 998303"/>
                <a:gd name="connsiteX77" fmla="*/ 186714 w 1419699"/>
                <a:gd name="connsiteY77" fmla="*/ 274227 h 998303"/>
                <a:gd name="connsiteX78" fmla="*/ 164368 w 1419699"/>
                <a:gd name="connsiteY78" fmla="*/ 278988 h 998303"/>
                <a:gd name="connsiteX79" fmla="*/ 150683 w 1419699"/>
                <a:gd name="connsiteY79" fmla="*/ 289227 h 998303"/>
                <a:gd name="connsiteX80" fmla="*/ 155808 w 1419699"/>
                <a:gd name="connsiteY80" fmla="*/ 311395 h 998303"/>
                <a:gd name="connsiteX81" fmla="*/ 165290 w 1419699"/>
                <a:gd name="connsiteY81" fmla="*/ 339859 h 998303"/>
                <a:gd name="connsiteX82" fmla="*/ 152631 w 1419699"/>
                <a:gd name="connsiteY82" fmla="*/ 359160 h 998303"/>
                <a:gd name="connsiteX83" fmla="*/ 151093 w 1419699"/>
                <a:gd name="connsiteY83" fmla="*/ 375133 h 998303"/>
                <a:gd name="connsiteX84" fmla="*/ 129977 w 1419699"/>
                <a:gd name="connsiteY84" fmla="*/ 386498 h 998303"/>
                <a:gd name="connsiteX85" fmla="*/ 111526 w 1419699"/>
                <a:gd name="connsiteY85" fmla="*/ 397863 h 998303"/>
                <a:gd name="connsiteX86" fmla="*/ 92511 w 1419699"/>
                <a:gd name="connsiteY86" fmla="*/ 409229 h 998303"/>
                <a:gd name="connsiteX87" fmla="*/ 70883 w 1419699"/>
                <a:gd name="connsiteY87" fmla="*/ 416037 h 998303"/>
                <a:gd name="connsiteX88" fmla="*/ 56634 w 1419699"/>
                <a:gd name="connsiteY88" fmla="*/ 426276 h 998303"/>
                <a:gd name="connsiteX89" fmla="*/ 41874 w 1419699"/>
                <a:gd name="connsiteY89" fmla="*/ 421157 h 998303"/>
                <a:gd name="connsiteX90" fmla="*/ 27625 w 1419699"/>
                <a:gd name="connsiteY90" fmla="*/ 426276 h 998303"/>
                <a:gd name="connsiteX91" fmla="*/ 14454 w 1419699"/>
                <a:gd name="connsiteY91" fmla="*/ 435389 h 998303"/>
                <a:gd name="connsiteX92" fmla="*/ 3895 w 1419699"/>
                <a:gd name="connsiteY92" fmla="*/ 442198 h 998303"/>
                <a:gd name="connsiteX93" fmla="*/ 0 w 1419699"/>
                <a:gd name="connsiteY93" fmla="*/ 454946 h 998303"/>
                <a:gd name="connsiteX94" fmla="*/ 0 w 1419699"/>
                <a:gd name="connsiteY94" fmla="*/ 454946 h 998303"/>
                <a:gd name="connsiteX95" fmla="*/ 3741 w 1419699"/>
                <a:gd name="connsiteY95" fmla="*/ 477164 h 998303"/>
                <a:gd name="connsiteX96" fmla="*/ 27215 w 1419699"/>
                <a:gd name="connsiteY96" fmla="*/ 493393 h 998303"/>
                <a:gd name="connsiteX97" fmla="*/ 31930 w 1419699"/>
                <a:gd name="connsiteY97" fmla="*/ 527847 h 998303"/>
                <a:gd name="connsiteX98" fmla="*/ 31213 w 1419699"/>
                <a:gd name="connsiteY98" fmla="*/ 527847 h 998303"/>
                <a:gd name="connsiteX99" fmla="*/ 52893 w 1419699"/>
                <a:gd name="connsiteY99" fmla="*/ 546790 h 998303"/>
                <a:gd name="connsiteX100" fmla="*/ 65040 w 1419699"/>
                <a:gd name="connsiteY100" fmla="*/ 566141 h 998303"/>
                <a:gd name="connsiteX101" fmla="*/ 83593 w 1419699"/>
                <a:gd name="connsiteY101" fmla="*/ 576790 h 998303"/>
                <a:gd name="connsiteX102" fmla="*/ 84516 w 1419699"/>
                <a:gd name="connsiteY102" fmla="*/ 574333 h 998303"/>
                <a:gd name="connsiteX103" fmla="*/ 93895 w 1419699"/>
                <a:gd name="connsiteY103" fmla="*/ 573309 h 998303"/>
                <a:gd name="connsiteX104" fmla="*/ 99021 w 1419699"/>
                <a:gd name="connsiteY104" fmla="*/ 578428 h 998303"/>
                <a:gd name="connsiteX105" fmla="*/ 125979 w 1419699"/>
                <a:gd name="connsiteY105" fmla="*/ 561738 h 998303"/>
                <a:gd name="connsiteX106" fmla="*/ 153400 w 1419699"/>
                <a:gd name="connsiteY106" fmla="*/ 586210 h 998303"/>
                <a:gd name="connsiteX107" fmla="*/ 129670 w 1419699"/>
                <a:gd name="connsiteY107" fmla="*/ 616927 h 998303"/>
                <a:gd name="connsiteX108" fmla="*/ 119419 w 1419699"/>
                <a:gd name="connsiteY108" fmla="*/ 618053 h 998303"/>
                <a:gd name="connsiteX109" fmla="*/ 117932 w 1419699"/>
                <a:gd name="connsiteY109" fmla="*/ 627166 h 998303"/>
                <a:gd name="connsiteX110" fmla="*/ 131105 w 1419699"/>
                <a:gd name="connsiteY110" fmla="*/ 649436 h 998303"/>
                <a:gd name="connsiteX111" fmla="*/ 117010 w 1419699"/>
                <a:gd name="connsiteY111" fmla="*/ 658548 h 998303"/>
                <a:gd name="connsiteX112" fmla="*/ 111372 w 1419699"/>
                <a:gd name="connsiteY112" fmla="*/ 669658 h 998303"/>
                <a:gd name="connsiteX113" fmla="*/ 119829 w 1419699"/>
                <a:gd name="connsiteY113" fmla="*/ 690136 h 998303"/>
                <a:gd name="connsiteX114" fmla="*/ 139561 w 1419699"/>
                <a:gd name="connsiteY114" fmla="*/ 705494 h 998303"/>
                <a:gd name="connsiteX115" fmla="*/ 153655 w 1419699"/>
                <a:gd name="connsiteY115" fmla="*/ 718651 h 998303"/>
                <a:gd name="connsiteX116" fmla="*/ 163906 w 1419699"/>
                <a:gd name="connsiteY116" fmla="*/ 729761 h 998303"/>
                <a:gd name="connsiteX117" fmla="*/ 163445 w 1419699"/>
                <a:gd name="connsiteY117" fmla="*/ 731348 h 998303"/>
                <a:gd name="connsiteX118" fmla="*/ 178000 w 1419699"/>
                <a:gd name="connsiteY118" fmla="*/ 726484 h 998303"/>
                <a:gd name="connsiteX119" fmla="*/ 197016 w 1419699"/>
                <a:gd name="connsiteY119" fmla="*/ 730426 h 998303"/>
                <a:gd name="connsiteX120" fmla="*/ 245552 w 1419699"/>
                <a:gd name="connsiteY120" fmla="*/ 768566 h 998303"/>
                <a:gd name="connsiteX121" fmla="*/ 291679 w 1419699"/>
                <a:gd name="connsiteY121" fmla="*/ 788430 h 998303"/>
                <a:gd name="connsiteX122" fmla="*/ 322789 w 1419699"/>
                <a:gd name="connsiteY122" fmla="*/ 794727 h 998303"/>
                <a:gd name="connsiteX123" fmla="*/ 328273 w 1419699"/>
                <a:gd name="connsiteY123" fmla="*/ 794727 h 998303"/>
                <a:gd name="connsiteX124" fmla="*/ 336013 w 1419699"/>
                <a:gd name="connsiteY124" fmla="*/ 788430 h 998303"/>
                <a:gd name="connsiteX125" fmla="*/ 343547 w 1419699"/>
                <a:gd name="connsiteY125" fmla="*/ 801536 h 998303"/>
                <a:gd name="connsiteX126" fmla="*/ 344879 w 1419699"/>
                <a:gd name="connsiteY126" fmla="*/ 812850 h 998303"/>
                <a:gd name="connsiteX127" fmla="*/ 350005 w 1419699"/>
                <a:gd name="connsiteY127" fmla="*/ 801997 h 998303"/>
                <a:gd name="connsiteX128" fmla="*/ 366918 w 1419699"/>
                <a:gd name="connsiteY128" fmla="*/ 786075 h 998303"/>
                <a:gd name="connsiteX129" fmla="*/ 386445 w 1419699"/>
                <a:gd name="connsiteY129" fmla="*/ 789505 h 998303"/>
                <a:gd name="connsiteX130" fmla="*/ 413865 w 1419699"/>
                <a:gd name="connsiteY130" fmla="*/ 797594 h 998303"/>
                <a:gd name="connsiteX131" fmla="*/ 422220 w 1419699"/>
                <a:gd name="connsiteY131" fmla="*/ 794471 h 998303"/>
                <a:gd name="connsiteX132" fmla="*/ 433496 w 1419699"/>
                <a:gd name="connsiteY132" fmla="*/ 783311 h 998303"/>
                <a:gd name="connsiteX133" fmla="*/ 442875 w 1419699"/>
                <a:gd name="connsiteY133" fmla="*/ 773072 h 998303"/>
                <a:gd name="connsiteX134" fmla="*/ 463376 w 1419699"/>
                <a:gd name="connsiteY134" fmla="*/ 758891 h 998303"/>
                <a:gd name="connsiteX135" fmla="*/ 491565 w 1419699"/>
                <a:gd name="connsiteY135" fmla="*/ 757867 h 998303"/>
                <a:gd name="connsiteX136" fmla="*/ 503763 w 1419699"/>
                <a:gd name="connsiteY136" fmla="*/ 755870 h 998303"/>
                <a:gd name="connsiteX137" fmla="*/ 513142 w 1419699"/>
                <a:gd name="connsiteY137" fmla="*/ 773072 h 998303"/>
                <a:gd name="connsiteX138" fmla="*/ 526775 w 1419699"/>
                <a:gd name="connsiteY138" fmla="*/ 781058 h 998303"/>
                <a:gd name="connsiteX139" fmla="*/ 530773 w 1419699"/>
                <a:gd name="connsiteY139" fmla="*/ 778549 h 998303"/>
                <a:gd name="connsiteX140" fmla="*/ 544977 w 1419699"/>
                <a:gd name="connsiteY140" fmla="*/ 781443 h 998303"/>
                <a:gd name="connsiteX141" fmla="*/ 546610 w 1419699"/>
                <a:gd name="connsiteY141" fmla="*/ 785922 h 998303"/>
                <a:gd name="connsiteX142" fmla="*/ 551735 w 1419699"/>
                <a:gd name="connsiteY142" fmla="*/ 800154 h 998303"/>
                <a:gd name="connsiteX143" fmla="*/ 561217 w 1419699"/>
                <a:gd name="connsiteY143" fmla="*/ 812646 h 998303"/>
                <a:gd name="connsiteX144" fmla="*/ 555425 w 1419699"/>
                <a:gd name="connsiteY144" fmla="*/ 850171 h 998303"/>
                <a:gd name="connsiteX145" fmla="*/ 535950 w 1419699"/>
                <a:gd name="connsiteY145" fmla="*/ 886008 h 998303"/>
                <a:gd name="connsiteX146" fmla="*/ 540152 w 1419699"/>
                <a:gd name="connsiteY146" fmla="*/ 898551 h 998303"/>
                <a:gd name="connsiteX147" fmla="*/ 561781 w 1419699"/>
                <a:gd name="connsiteY147" fmla="*/ 903056 h 998303"/>
                <a:gd name="connsiteX148" fmla="*/ 569161 w 1419699"/>
                <a:gd name="connsiteY148" fmla="*/ 924097 h 998303"/>
                <a:gd name="connsiteX149" fmla="*/ 578079 w 1419699"/>
                <a:gd name="connsiteY149" fmla="*/ 935514 h 998303"/>
                <a:gd name="connsiteX150" fmla="*/ 578079 w 1419699"/>
                <a:gd name="connsiteY150" fmla="*/ 952561 h 998303"/>
                <a:gd name="connsiteX151" fmla="*/ 591302 w 1419699"/>
                <a:gd name="connsiteY151" fmla="*/ 959370 h 998303"/>
                <a:gd name="connsiteX152" fmla="*/ 606063 w 1419699"/>
                <a:gd name="connsiteY152" fmla="*/ 967920 h 998303"/>
                <a:gd name="connsiteX153" fmla="*/ 616775 w 1419699"/>
                <a:gd name="connsiteY153" fmla="*/ 965514 h 998303"/>
                <a:gd name="connsiteX154" fmla="*/ 628512 w 1419699"/>
                <a:gd name="connsiteY154" fmla="*/ 977596 h 998303"/>
                <a:gd name="connsiteX155" fmla="*/ 629434 w 1419699"/>
                <a:gd name="connsiteY155" fmla="*/ 957118 h 998303"/>
                <a:gd name="connsiteX156" fmla="*/ 633176 w 1419699"/>
                <a:gd name="connsiteY156" fmla="*/ 943961 h 998303"/>
                <a:gd name="connsiteX157" fmla="*/ 649167 w 1419699"/>
                <a:gd name="connsiteY157" fmla="*/ 937920 h 998303"/>
                <a:gd name="connsiteX158" fmla="*/ 667002 w 1419699"/>
                <a:gd name="connsiteY158" fmla="*/ 935872 h 998303"/>
                <a:gd name="connsiteX159" fmla="*/ 687504 w 1419699"/>
                <a:gd name="connsiteY159" fmla="*/ 935872 h 998303"/>
                <a:gd name="connsiteX160" fmla="*/ 703443 w 1419699"/>
                <a:gd name="connsiteY160" fmla="*/ 932851 h 998303"/>
                <a:gd name="connsiteX161" fmla="*/ 722253 w 1419699"/>
                <a:gd name="connsiteY161" fmla="*/ 919694 h 998303"/>
                <a:gd name="connsiteX162" fmla="*/ 741985 w 1419699"/>
                <a:gd name="connsiteY162" fmla="*/ 930803 h 998303"/>
                <a:gd name="connsiteX163" fmla="*/ 748546 w 1419699"/>
                <a:gd name="connsiteY163" fmla="*/ 946162 h 998303"/>
                <a:gd name="connsiteX164" fmla="*/ 772019 w 1419699"/>
                <a:gd name="connsiteY164" fmla="*/ 965411 h 998303"/>
                <a:gd name="connsiteX165" fmla="*/ 777144 w 1419699"/>
                <a:gd name="connsiteY165" fmla="*/ 969609 h 998303"/>
                <a:gd name="connsiteX166" fmla="*/ 791700 w 1419699"/>
                <a:gd name="connsiteY166" fmla="*/ 965411 h 998303"/>
                <a:gd name="connsiteX167" fmla="*/ 804667 w 1419699"/>
                <a:gd name="connsiteY167" fmla="*/ 966128 h 998303"/>
                <a:gd name="connsiteX168" fmla="*/ 818403 w 1419699"/>
                <a:gd name="connsiteY168" fmla="*/ 966128 h 998303"/>
                <a:gd name="connsiteX169" fmla="*/ 824707 w 1419699"/>
                <a:gd name="connsiteY169" fmla="*/ 976777 h 998303"/>
                <a:gd name="connsiteX170" fmla="*/ 829832 w 1419699"/>
                <a:gd name="connsiteY170" fmla="*/ 999149 h 998303"/>
                <a:gd name="connsiteX171" fmla="*/ 836188 w 1419699"/>
                <a:gd name="connsiteY171" fmla="*/ 988142 h 998303"/>
                <a:gd name="connsiteX172" fmla="*/ 869604 w 1419699"/>
                <a:gd name="connsiteY172" fmla="*/ 966538 h 998303"/>
                <a:gd name="connsiteX173" fmla="*/ 915988 w 1419699"/>
                <a:gd name="connsiteY173" fmla="*/ 937357 h 998303"/>
                <a:gd name="connsiteX174" fmla="*/ 939205 w 1419699"/>
                <a:gd name="connsiteY174" fmla="*/ 938124 h 998303"/>
                <a:gd name="connsiteX175" fmla="*/ 946381 w 1419699"/>
                <a:gd name="connsiteY175" fmla="*/ 934848 h 998303"/>
                <a:gd name="connsiteX176" fmla="*/ 950789 w 1419699"/>
                <a:gd name="connsiteY176" fmla="*/ 930906 h 998303"/>
                <a:gd name="connsiteX177" fmla="*/ 963550 w 1419699"/>
                <a:gd name="connsiteY177" fmla="*/ 922664 h 998303"/>
                <a:gd name="connsiteX178" fmla="*/ 974109 w 1419699"/>
                <a:gd name="connsiteY178" fmla="*/ 913449 h 998303"/>
                <a:gd name="connsiteX179" fmla="*/ 1021107 w 1419699"/>
                <a:gd name="connsiteY179" fmla="*/ 894199 h 998303"/>
                <a:gd name="connsiteX180" fmla="*/ 1022183 w 1419699"/>
                <a:gd name="connsiteY180" fmla="*/ 889950 h 998303"/>
                <a:gd name="connsiteX181" fmla="*/ 1032075 w 1419699"/>
                <a:gd name="connsiteY181" fmla="*/ 883806 h 998303"/>
                <a:gd name="connsiteX182" fmla="*/ 1040635 w 1419699"/>
                <a:gd name="connsiteY182" fmla="*/ 846076 h 998303"/>
                <a:gd name="connsiteX183" fmla="*/ 1086454 w 1419699"/>
                <a:gd name="connsiteY183" fmla="*/ 803430 h 998303"/>
                <a:gd name="connsiteX184" fmla="*/ 1086813 w 1419699"/>
                <a:gd name="connsiteY184" fmla="*/ 803430 h 998303"/>
                <a:gd name="connsiteX185" fmla="*/ 1087941 w 1419699"/>
                <a:gd name="connsiteY185" fmla="*/ 798822 h 998303"/>
                <a:gd name="connsiteX186" fmla="*/ 1103317 w 1419699"/>
                <a:gd name="connsiteY186" fmla="*/ 783464 h 998303"/>
                <a:gd name="connsiteX187" fmla="*/ 1108442 w 1419699"/>
                <a:gd name="connsiteY187" fmla="*/ 762628 h 998303"/>
                <a:gd name="connsiteX188" fmla="*/ 1112337 w 1419699"/>
                <a:gd name="connsiteY188" fmla="*/ 752747 h 998303"/>
                <a:gd name="connsiteX189" fmla="*/ 1122588 w 1419699"/>
                <a:gd name="connsiteY189" fmla="*/ 737389 h 998303"/>
                <a:gd name="connsiteX190" fmla="*/ 1112747 w 1419699"/>
                <a:gd name="connsiteY190" fmla="*/ 734368 h 998303"/>
                <a:gd name="connsiteX191" fmla="*/ 1099063 w 1419699"/>
                <a:gd name="connsiteY191" fmla="*/ 729249 h 998303"/>
                <a:gd name="connsiteX192" fmla="*/ 1090606 w 1419699"/>
                <a:gd name="connsiteY192" fmla="*/ 724129 h 998303"/>
                <a:gd name="connsiteX193" fmla="*/ 1115566 w 1419699"/>
                <a:gd name="connsiteY193" fmla="*/ 710819 h 998303"/>
                <a:gd name="connsiteX194" fmla="*/ 1101164 w 1419699"/>
                <a:gd name="connsiteY194" fmla="*/ 696791 h 998303"/>
                <a:gd name="connsiteX195" fmla="*/ 1080048 w 1419699"/>
                <a:gd name="connsiteY195" fmla="*/ 680102 h 998303"/>
                <a:gd name="connsiteX196" fmla="*/ 1093425 w 1419699"/>
                <a:gd name="connsiteY196" fmla="*/ 679385 h 998303"/>
                <a:gd name="connsiteX197" fmla="*/ 1114541 w 1419699"/>
                <a:gd name="connsiteY197" fmla="*/ 683890 h 998303"/>
                <a:gd name="connsiteX198" fmla="*/ 1094501 w 1419699"/>
                <a:gd name="connsiteY198" fmla="*/ 659675 h 998303"/>
                <a:gd name="connsiteX199" fmla="*/ 1090247 w 1419699"/>
                <a:gd name="connsiteY199" fmla="*/ 644316 h 998303"/>
                <a:gd name="connsiteX200" fmla="*/ 1074871 w 1419699"/>
                <a:gd name="connsiteY200" fmla="*/ 613241 h 998303"/>
                <a:gd name="connsiteX201" fmla="*/ 1053755 w 1419699"/>
                <a:gd name="connsiteY201" fmla="*/ 597319 h 998303"/>
                <a:gd name="connsiteX202" fmla="*/ 1065031 w 1419699"/>
                <a:gd name="connsiteY202" fmla="*/ 573411 h 998303"/>
                <a:gd name="connsiteX203" fmla="*/ 1076306 w 1419699"/>
                <a:gd name="connsiteY203" fmla="*/ 559742 h 998303"/>
                <a:gd name="connsiteX204" fmla="*/ 1089325 w 1419699"/>
                <a:gd name="connsiteY204" fmla="*/ 549912 h 998303"/>
                <a:gd name="connsiteX205" fmla="*/ 1103726 w 1419699"/>
                <a:gd name="connsiteY205" fmla="*/ 541926 h 998303"/>
                <a:gd name="connsiteX206" fmla="*/ 1130788 w 1419699"/>
                <a:gd name="connsiteY206" fmla="*/ 533223 h 998303"/>
                <a:gd name="connsiteX207" fmla="*/ 1117053 w 1419699"/>
                <a:gd name="connsiteY207" fmla="*/ 516892 h 998303"/>
                <a:gd name="connsiteX208" fmla="*/ 1093886 w 1419699"/>
                <a:gd name="connsiteY208" fmla="*/ 506653 h 998303"/>
                <a:gd name="connsiteX209" fmla="*/ 1062212 w 1419699"/>
                <a:gd name="connsiteY209" fmla="*/ 529025 h 998303"/>
                <a:gd name="connsiteX210" fmla="*/ 1047451 w 1419699"/>
                <a:gd name="connsiteY210" fmla="*/ 508547 h 998303"/>
                <a:gd name="connsiteX211" fmla="*/ 1022850 w 1419699"/>
                <a:gd name="connsiteY211" fmla="*/ 499434 h 998303"/>
                <a:gd name="connsiteX212" fmla="*/ 1022491 w 1419699"/>
                <a:gd name="connsiteY212" fmla="*/ 467591 h 998303"/>
                <a:gd name="connsiteX213" fmla="*/ 1052013 w 1419699"/>
                <a:gd name="connsiteY213" fmla="*/ 458120 h 998303"/>
                <a:gd name="connsiteX214" fmla="*/ 1079792 w 1419699"/>
                <a:gd name="connsiteY214" fmla="*/ 437232 h 998303"/>
                <a:gd name="connsiteX215" fmla="*/ 1120230 w 1419699"/>
                <a:gd name="connsiteY215" fmla="*/ 420184 h 998303"/>
                <a:gd name="connsiteX216" fmla="*/ 1104086 w 1419699"/>
                <a:gd name="connsiteY216" fmla="*/ 455048 h 998303"/>
                <a:gd name="connsiteX217" fmla="*/ 1100549 w 1419699"/>
                <a:gd name="connsiteY217" fmla="*/ 474758 h 998303"/>
                <a:gd name="connsiteX218" fmla="*/ 1117053 w 1419699"/>
                <a:gd name="connsiteY218" fmla="*/ 474400 h 998303"/>
                <a:gd name="connsiteX219" fmla="*/ 1161027 w 1419699"/>
                <a:gd name="connsiteY219" fmla="*/ 447881 h 998303"/>
                <a:gd name="connsiteX220" fmla="*/ 1172508 w 1419699"/>
                <a:gd name="connsiteY220" fmla="*/ 446294 h 998303"/>
                <a:gd name="connsiteX221" fmla="*/ 1179222 w 1419699"/>
                <a:gd name="connsiteY221" fmla="*/ 435031 h 998303"/>
                <a:gd name="connsiteX222" fmla="*/ 1223658 w 1419699"/>
                <a:gd name="connsiteY222" fmla="*/ 408563 h 998303"/>
                <a:gd name="connsiteX223" fmla="*/ 1239034 w 1419699"/>
                <a:gd name="connsiteY223" fmla="*/ 390440 h 998303"/>
                <a:gd name="connsiteX224" fmla="*/ 1254409 w 1419699"/>
                <a:gd name="connsiteY224" fmla="*/ 397044 h 998303"/>
                <a:gd name="connsiteX225" fmla="*/ 1269785 w 1419699"/>
                <a:gd name="connsiteY225" fmla="*/ 391925 h 998303"/>
                <a:gd name="connsiteX226" fmla="*/ 1279011 w 1419699"/>
                <a:gd name="connsiteY226" fmla="*/ 381993 h 998303"/>
                <a:gd name="connsiteX227" fmla="*/ 1295873 w 1419699"/>
                <a:gd name="connsiteY227" fmla="*/ 368784 h 998303"/>
                <a:gd name="connsiteX228" fmla="*/ 1309660 w 1419699"/>
                <a:gd name="connsiteY228" fmla="*/ 348972 h 998303"/>
                <a:gd name="connsiteX229" fmla="*/ 1329597 w 1419699"/>
                <a:gd name="connsiteY229" fmla="*/ 357214 h 998303"/>
                <a:gd name="connsiteX230" fmla="*/ 1336106 w 1419699"/>
                <a:gd name="connsiteY230" fmla="*/ 358238 h 998303"/>
                <a:gd name="connsiteX231" fmla="*/ 1341898 w 1419699"/>
                <a:gd name="connsiteY231" fmla="*/ 353528 h 998303"/>
                <a:gd name="connsiteX232" fmla="*/ 1340258 w 1419699"/>
                <a:gd name="connsiteY232" fmla="*/ 329057 h 998303"/>
                <a:gd name="connsiteX233" fmla="*/ 1338822 w 1419699"/>
                <a:gd name="connsiteY233" fmla="*/ 307811 h 998303"/>
                <a:gd name="connsiteX234" fmla="*/ 1342308 w 1419699"/>
                <a:gd name="connsiteY234" fmla="*/ 289586 h 998303"/>
                <a:gd name="connsiteX235" fmla="*/ 1361989 w 1419699"/>
                <a:gd name="connsiteY235" fmla="*/ 279756 h 998303"/>
                <a:gd name="connsiteX236" fmla="*/ 1383105 w 1419699"/>
                <a:gd name="connsiteY236" fmla="*/ 279756 h 998303"/>
                <a:gd name="connsiteX237" fmla="*/ 1394381 w 1419699"/>
                <a:gd name="connsiteY237" fmla="*/ 263067 h 998303"/>
                <a:gd name="connsiteX238" fmla="*/ 1408424 w 1419699"/>
                <a:gd name="connsiteY238" fmla="*/ 243357 h 998303"/>
                <a:gd name="connsiteX239" fmla="*/ 1421083 w 1419699"/>
                <a:gd name="connsiteY239" fmla="*/ 210745 h 998303"/>
                <a:gd name="connsiteX240" fmla="*/ 1421442 w 1419699"/>
                <a:gd name="connsiteY240" fmla="*/ 188168 h 99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419699" h="998303">
                  <a:moveTo>
                    <a:pt x="1421442" y="188168"/>
                  </a:moveTo>
                  <a:cubicBezTo>
                    <a:pt x="1422159" y="174551"/>
                    <a:pt x="1407348" y="179107"/>
                    <a:pt x="1402427" y="183049"/>
                  </a:cubicBezTo>
                  <a:cubicBezTo>
                    <a:pt x="1397507" y="186991"/>
                    <a:pt x="1383464" y="183049"/>
                    <a:pt x="1379210" y="192110"/>
                  </a:cubicBezTo>
                  <a:cubicBezTo>
                    <a:pt x="1374956" y="201172"/>
                    <a:pt x="1367986" y="195899"/>
                    <a:pt x="1358145" y="197230"/>
                  </a:cubicBezTo>
                  <a:cubicBezTo>
                    <a:pt x="1348305" y="198561"/>
                    <a:pt x="1334210" y="194209"/>
                    <a:pt x="1334928" y="187349"/>
                  </a:cubicBezTo>
                  <a:cubicBezTo>
                    <a:pt x="1335645" y="180489"/>
                    <a:pt x="1329289" y="173731"/>
                    <a:pt x="1329803" y="165387"/>
                  </a:cubicBezTo>
                  <a:cubicBezTo>
                    <a:pt x="1330315" y="157042"/>
                    <a:pt x="1319962" y="160830"/>
                    <a:pt x="1312889" y="153253"/>
                  </a:cubicBezTo>
                  <a:cubicBezTo>
                    <a:pt x="1305816" y="145677"/>
                    <a:pt x="1291824" y="140352"/>
                    <a:pt x="1289005" y="141888"/>
                  </a:cubicBezTo>
                  <a:cubicBezTo>
                    <a:pt x="1286186" y="143424"/>
                    <a:pt x="1277730" y="133543"/>
                    <a:pt x="1265787" y="132775"/>
                  </a:cubicBezTo>
                  <a:cubicBezTo>
                    <a:pt x="1253846" y="132007"/>
                    <a:pt x="1255230" y="123663"/>
                    <a:pt x="1256665" y="118338"/>
                  </a:cubicBezTo>
                  <a:cubicBezTo>
                    <a:pt x="1258099" y="113014"/>
                    <a:pt x="1246773" y="96376"/>
                    <a:pt x="1244671" y="87263"/>
                  </a:cubicBezTo>
                  <a:cubicBezTo>
                    <a:pt x="1242570" y="78150"/>
                    <a:pt x="1234421" y="76666"/>
                    <a:pt x="1230628" y="56956"/>
                  </a:cubicBezTo>
                  <a:cubicBezTo>
                    <a:pt x="1226835" y="37245"/>
                    <a:pt x="1217251" y="42519"/>
                    <a:pt x="1219353" y="33457"/>
                  </a:cubicBezTo>
                  <a:cubicBezTo>
                    <a:pt x="1221454" y="24395"/>
                    <a:pt x="1207411" y="19788"/>
                    <a:pt x="1203977" y="14464"/>
                  </a:cubicBezTo>
                  <a:cubicBezTo>
                    <a:pt x="1200543" y="9139"/>
                    <a:pt x="1185731" y="11443"/>
                    <a:pt x="1175173" y="5402"/>
                  </a:cubicBezTo>
                  <a:cubicBezTo>
                    <a:pt x="1164615" y="-639"/>
                    <a:pt x="1158311" y="3866"/>
                    <a:pt x="1148419" y="846"/>
                  </a:cubicBezTo>
                  <a:cubicBezTo>
                    <a:pt x="1138527" y="-2175"/>
                    <a:pt x="1116078" y="3866"/>
                    <a:pt x="1113311" y="3866"/>
                  </a:cubicBezTo>
                  <a:cubicBezTo>
                    <a:pt x="1110543" y="3866"/>
                    <a:pt x="1092810" y="78"/>
                    <a:pt x="1083021" y="14464"/>
                  </a:cubicBezTo>
                  <a:cubicBezTo>
                    <a:pt x="1073231" y="28849"/>
                    <a:pt x="1080919" y="28133"/>
                    <a:pt x="1085122" y="28133"/>
                  </a:cubicBezTo>
                  <a:cubicBezTo>
                    <a:pt x="1089325" y="28133"/>
                    <a:pt x="1091478" y="41802"/>
                    <a:pt x="1092195" y="46358"/>
                  </a:cubicBezTo>
                  <a:cubicBezTo>
                    <a:pt x="1092912" y="50914"/>
                    <a:pt x="1085122" y="57723"/>
                    <a:pt x="1081637" y="59208"/>
                  </a:cubicBezTo>
                  <a:cubicBezTo>
                    <a:pt x="1078151" y="60693"/>
                    <a:pt x="1068260" y="77434"/>
                    <a:pt x="1066876" y="83475"/>
                  </a:cubicBezTo>
                  <a:cubicBezTo>
                    <a:pt x="1065492" y="89516"/>
                    <a:pt x="1054217" y="104720"/>
                    <a:pt x="1055601" y="110045"/>
                  </a:cubicBezTo>
                  <a:cubicBezTo>
                    <a:pt x="1056984" y="115369"/>
                    <a:pt x="1050014" y="120642"/>
                    <a:pt x="1045042" y="121410"/>
                  </a:cubicBezTo>
                  <a:cubicBezTo>
                    <a:pt x="1040071" y="122178"/>
                    <a:pt x="1026797" y="132775"/>
                    <a:pt x="1022542" y="134311"/>
                  </a:cubicBezTo>
                  <a:cubicBezTo>
                    <a:pt x="1018289" y="135847"/>
                    <a:pt x="1001478" y="132775"/>
                    <a:pt x="999376" y="127451"/>
                  </a:cubicBezTo>
                  <a:cubicBezTo>
                    <a:pt x="998220" y="125477"/>
                    <a:pt x="996406" y="123973"/>
                    <a:pt x="994251" y="123202"/>
                  </a:cubicBezTo>
                  <a:lnTo>
                    <a:pt x="975236" y="164158"/>
                  </a:lnTo>
                  <a:lnTo>
                    <a:pt x="973698" y="177366"/>
                  </a:lnTo>
                  <a:cubicBezTo>
                    <a:pt x="973698" y="177366"/>
                    <a:pt x="961449" y="180694"/>
                    <a:pt x="970623" y="190575"/>
                  </a:cubicBezTo>
                  <a:cubicBezTo>
                    <a:pt x="979798" y="200455"/>
                    <a:pt x="981335" y="192213"/>
                    <a:pt x="995174" y="192213"/>
                  </a:cubicBezTo>
                  <a:cubicBezTo>
                    <a:pt x="1009012" y="192213"/>
                    <a:pt x="1015060" y="203834"/>
                    <a:pt x="1018135" y="195540"/>
                  </a:cubicBezTo>
                  <a:cubicBezTo>
                    <a:pt x="1020565" y="188721"/>
                    <a:pt x="1028069" y="185162"/>
                    <a:pt x="1034896" y="187589"/>
                  </a:cubicBezTo>
                  <a:cubicBezTo>
                    <a:pt x="1037381" y="188473"/>
                    <a:pt x="1039541" y="190084"/>
                    <a:pt x="1041096" y="192213"/>
                  </a:cubicBezTo>
                  <a:cubicBezTo>
                    <a:pt x="1048784" y="202145"/>
                    <a:pt x="1073283" y="218681"/>
                    <a:pt x="1071847" y="226923"/>
                  </a:cubicBezTo>
                  <a:cubicBezTo>
                    <a:pt x="1070412" y="235165"/>
                    <a:pt x="1056472" y="233527"/>
                    <a:pt x="1047348" y="230251"/>
                  </a:cubicBezTo>
                  <a:cubicBezTo>
                    <a:pt x="1038226" y="226974"/>
                    <a:pt x="1025925" y="236855"/>
                    <a:pt x="1016597" y="236855"/>
                  </a:cubicBezTo>
                  <a:cubicBezTo>
                    <a:pt x="1005452" y="236913"/>
                    <a:pt x="994861" y="241718"/>
                    <a:pt x="987485" y="250063"/>
                  </a:cubicBezTo>
                  <a:cubicBezTo>
                    <a:pt x="978311" y="259995"/>
                    <a:pt x="979849" y="269876"/>
                    <a:pt x="966010" y="271565"/>
                  </a:cubicBezTo>
                  <a:cubicBezTo>
                    <a:pt x="952172" y="273255"/>
                    <a:pt x="946124" y="271565"/>
                    <a:pt x="930800" y="283084"/>
                  </a:cubicBezTo>
                  <a:cubicBezTo>
                    <a:pt x="919713" y="291383"/>
                    <a:pt x="904869" y="292673"/>
                    <a:pt x="892514" y="286412"/>
                  </a:cubicBezTo>
                  <a:cubicBezTo>
                    <a:pt x="885144" y="281655"/>
                    <a:pt x="875308" y="283768"/>
                    <a:pt x="870547" y="291130"/>
                  </a:cubicBezTo>
                  <a:cubicBezTo>
                    <a:pt x="870156" y="291734"/>
                    <a:pt x="869807" y="292364"/>
                    <a:pt x="869502" y="293016"/>
                  </a:cubicBezTo>
                  <a:cubicBezTo>
                    <a:pt x="863403" y="304586"/>
                    <a:pt x="877190" y="309552"/>
                    <a:pt x="875652" y="322760"/>
                  </a:cubicBezTo>
                  <a:cubicBezTo>
                    <a:pt x="874115" y="335969"/>
                    <a:pt x="858790" y="332692"/>
                    <a:pt x="846541" y="347538"/>
                  </a:cubicBezTo>
                  <a:cubicBezTo>
                    <a:pt x="834291" y="362385"/>
                    <a:pt x="814354" y="369040"/>
                    <a:pt x="803642" y="367351"/>
                  </a:cubicBezTo>
                  <a:cubicBezTo>
                    <a:pt x="792931" y="365662"/>
                    <a:pt x="769918" y="359109"/>
                    <a:pt x="750032" y="369040"/>
                  </a:cubicBezTo>
                  <a:cubicBezTo>
                    <a:pt x="730146" y="378972"/>
                    <a:pt x="716308" y="393819"/>
                    <a:pt x="708620" y="392129"/>
                  </a:cubicBezTo>
                  <a:cubicBezTo>
                    <a:pt x="700932" y="390440"/>
                    <a:pt x="700983" y="380559"/>
                    <a:pt x="690271" y="382198"/>
                  </a:cubicBezTo>
                  <a:cubicBezTo>
                    <a:pt x="681528" y="383584"/>
                    <a:pt x="672607" y="381202"/>
                    <a:pt x="665721" y="375645"/>
                  </a:cubicBezTo>
                  <a:cubicBezTo>
                    <a:pt x="658085" y="370525"/>
                    <a:pt x="651934" y="378921"/>
                    <a:pt x="639685" y="369040"/>
                  </a:cubicBezTo>
                  <a:cubicBezTo>
                    <a:pt x="627436" y="359160"/>
                    <a:pt x="605960" y="360747"/>
                    <a:pt x="596787" y="359109"/>
                  </a:cubicBezTo>
                  <a:cubicBezTo>
                    <a:pt x="587612" y="357470"/>
                    <a:pt x="552350" y="359109"/>
                    <a:pt x="540101" y="357470"/>
                  </a:cubicBezTo>
                  <a:cubicBezTo>
                    <a:pt x="527851" y="355832"/>
                    <a:pt x="510990" y="360747"/>
                    <a:pt x="509349" y="354143"/>
                  </a:cubicBezTo>
                  <a:cubicBezTo>
                    <a:pt x="507709" y="347538"/>
                    <a:pt x="498638" y="342573"/>
                    <a:pt x="495562" y="327726"/>
                  </a:cubicBezTo>
                  <a:cubicBezTo>
                    <a:pt x="492487" y="312880"/>
                    <a:pt x="484850" y="307862"/>
                    <a:pt x="477162" y="306224"/>
                  </a:cubicBezTo>
                  <a:cubicBezTo>
                    <a:pt x="469474" y="304586"/>
                    <a:pt x="468604" y="295985"/>
                    <a:pt x="461787" y="294654"/>
                  </a:cubicBezTo>
                  <a:cubicBezTo>
                    <a:pt x="458507" y="294091"/>
                    <a:pt x="454612" y="283084"/>
                    <a:pt x="443899" y="283084"/>
                  </a:cubicBezTo>
                  <a:cubicBezTo>
                    <a:pt x="433188" y="283084"/>
                    <a:pt x="395722" y="278374"/>
                    <a:pt x="390392" y="268903"/>
                  </a:cubicBezTo>
                  <a:cubicBezTo>
                    <a:pt x="385061" y="259432"/>
                    <a:pt x="395517" y="257333"/>
                    <a:pt x="395517" y="247913"/>
                  </a:cubicBezTo>
                  <a:cubicBezTo>
                    <a:pt x="395517" y="238493"/>
                    <a:pt x="401360" y="225848"/>
                    <a:pt x="397004" y="222315"/>
                  </a:cubicBezTo>
                  <a:cubicBezTo>
                    <a:pt x="390833" y="217341"/>
                    <a:pt x="386386" y="210553"/>
                    <a:pt x="384293" y="202913"/>
                  </a:cubicBezTo>
                  <a:cubicBezTo>
                    <a:pt x="383370" y="195489"/>
                    <a:pt x="371685" y="185557"/>
                    <a:pt x="363791" y="185046"/>
                  </a:cubicBezTo>
                  <a:cubicBezTo>
                    <a:pt x="355899" y="184534"/>
                    <a:pt x="349697" y="179260"/>
                    <a:pt x="342368" y="172452"/>
                  </a:cubicBezTo>
                  <a:cubicBezTo>
                    <a:pt x="335039" y="165643"/>
                    <a:pt x="328222" y="166103"/>
                    <a:pt x="325301" y="148799"/>
                  </a:cubicBezTo>
                  <a:cubicBezTo>
                    <a:pt x="325105" y="147761"/>
                    <a:pt x="324848" y="146736"/>
                    <a:pt x="324532" y="145728"/>
                  </a:cubicBezTo>
                  <a:cubicBezTo>
                    <a:pt x="321611" y="145421"/>
                    <a:pt x="317869" y="144192"/>
                    <a:pt x="315461" y="144192"/>
                  </a:cubicBezTo>
                  <a:cubicBezTo>
                    <a:pt x="312950" y="143688"/>
                    <a:pt x="310719" y="142263"/>
                    <a:pt x="309208" y="140199"/>
                  </a:cubicBezTo>
                  <a:cubicBezTo>
                    <a:pt x="307312" y="147417"/>
                    <a:pt x="300956" y="151001"/>
                    <a:pt x="300956" y="156683"/>
                  </a:cubicBezTo>
                  <a:cubicBezTo>
                    <a:pt x="300956" y="162366"/>
                    <a:pt x="298547" y="170865"/>
                    <a:pt x="290705" y="170865"/>
                  </a:cubicBezTo>
                  <a:cubicBezTo>
                    <a:pt x="282864" y="170865"/>
                    <a:pt x="275637" y="177161"/>
                    <a:pt x="275329" y="190267"/>
                  </a:cubicBezTo>
                  <a:cubicBezTo>
                    <a:pt x="275022" y="203373"/>
                    <a:pt x="282146" y="204960"/>
                    <a:pt x="278763" y="210745"/>
                  </a:cubicBezTo>
                  <a:cubicBezTo>
                    <a:pt x="275381" y="216530"/>
                    <a:pt x="261184" y="222264"/>
                    <a:pt x="256366" y="219704"/>
                  </a:cubicBezTo>
                  <a:cubicBezTo>
                    <a:pt x="251549" y="217145"/>
                    <a:pt x="242220" y="218629"/>
                    <a:pt x="234430" y="217605"/>
                  </a:cubicBezTo>
                  <a:cubicBezTo>
                    <a:pt x="226639" y="216582"/>
                    <a:pt x="220797" y="206036"/>
                    <a:pt x="218388" y="217605"/>
                  </a:cubicBezTo>
                  <a:cubicBezTo>
                    <a:pt x="215979" y="229176"/>
                    <a:pt x="199885" y="263220"/>
                    <a:pt x="203781" y="266906"/>
                  </a:cubicBezTo>
                  <a:cubicBezTo>
                    <a:pt x="207676" y="270592"/>
                    <a:pt x="210598" y="278988"/>
                    <a:pt x="203781" y="278988"/>
                  </a:cubicBezTo>
                  <a:cubicBezTo>
                    <a:pt x="197693" y="279625"/>
                    <a:pt x="191590" y="277923"/>
                    <a:pt x="186714" y="274227"/>
                  </a:cubicBezTo>
                  <a:cubicBezTo>
                    <a:pt x="183331" y="270592"/>
                    <a:pt x="172158" y="279347"/>
                    <a:pt x="164368" y="278988"/>
                  </a:cubicBezTo>
                  <a:cubicBezTo>
                    <a:pt x="160728" y="278988"/>
                    <a:pt x="145404" y="286207"/>
                    <a:pt x="150683" y="289227"/>
                  </a:cubicBezTo>
                  <a:cubicBezTo>
                    <a:pt x="155962" y="292248"/>
                    <a:pt x="155808" y="305712"/>
                    <a:pt x="155808" y="311395"/>
                  </a:cubicBezTo>
                  <a:cubicBezTo>
                    <a:pt x="155808" y="317078"/>
                    <a:pt x="167443" y="334177"/>
                    <a:pt x="165290" y="339859"/>
                  </a:cubicBezTo>
                  <a:cubicBezTo>
                    <a:pt x="163138" y="345542"/>
                    <a:pt x="152631" y="351788"/>
                    <a:pt x="152631" y="359160"/>
                  </a:cubicBezTo>
                  <a:cubicBezTo>
                    <a:pt x="152631" y="366532"/>
                    <a:pt x="154732" y="373392"/>
                    <a:pt x="151093" y="375133"/>
                  </a:cubicBezTo>
                  <a:cubicBezTo>
                    <a:pt x="143699" y="378222"/>
                    <a:pt x="136626" y="382029"/>
                    <a:pt x="129977" y="386498"/>
                  </a:cubicBezTo>
                  <a:cubicBezTo>
                    <a:pt x="124185" y="391054"/>
                    <a:pt x="114601" y="391054"/>
                    <a:pt x="111526" y="397863"/>
                  </a:cubicBezTo>
                  <a:cubicBezTo>
                    <a:pt x="108938" y="405879"/>
                    <a:pt x="100806" y="410739"/>
                    <a:pt x="92511" y="409229"/>
                  </a:cubicBezTo>
                  <a:cubicBezTo>
                    <a:pt x="83030" y="408102"/>
                    <a:pt x="78263" y="406362"/>
                    <a:pt x="70883" y="416037"/>
                  </a:cubicBezTo>
                  <a:cubicBezTo>
                    <a:pt x="63502" y="425713"/>
                    <a:pt x="61914" y="421720"/>
                    <a:pt x="56634" y="426276"/>
                  </a:cubicBezTo>
                  <a:cubicBezTo>
                    <a:pt x="51355" y="430833"/>
                    <a:pt x="46076" y="422898"/>
                    <a:pt x="41874" y="421157"/>
                  </a:cubicBezTo>
                  <a:cubicBezTo>
                    <a:pt x="37671" y="419416"/>
                    <a:pt x="31623" y="426276"/>
                    <a:pt x="27625" y="426276"/>
                  </a:cubicBezTo>
                  <a:cubicBezTo>
                    <a:pt x="23627" y="426276"/>
                    <a:pt x="19732" y="433700"/>
                    <a:pt x="14454" y="435389"/>
                  </a:cubicBezTo>
                  <a:cubicBezTo>
                    <a:pt x="9174" y="437079"/>
                    <a:pt x="3895" y="435389"/>
                    <a:pt x="3895" y="442198"/>
                  </a:cubicBezTo>
                  <a:cubicBezTo>
                    <a:pt x="4025" y="446758"/>
                    <a:pt x="2657" y="451235"/>
                    <a:pt x="0" y="454946"/>
                  </a:cubicBezTo>
                  <a:lnTo>
                    <a:pt x="0" y="454946"/>
                  </a:lnTo>
                  <a:lnTo>
                    <a:pt x="3741" y="477164"/>
                  </a:lnTo>
                  <a:cubicBezTo>
                    <a:pt x="3741" y="477164"/>
                    <a:pt x="26293" y="485304"/>
                    <a:pt x="27215" y="493393"/>
                  </a:cubicBezTo>
                  <a:cubicBezTo>
                    <a:pt x="28138" y="501482"/>
                    <a:pt x="31930" y="527847"/>
                    <a:pt x="31930" y="527847"/>
                  </a:cubicBezTo>
                  <a:lnTo>
                    <a:pt x="31213" y="527847"/>
                  </a:lnTo>
                  <a:cubicBezTo>
                    <a:pt x="40387" y="535578"/>
                    <a:pt x="52893" y="543820"/>
                    <a:pt x="52893" y="546790"/>
                  </a:cubicBezTo>
                  <a:cubicBezTo>
                    <a:pt x="52918" y="555026"/>
                    <a:pt x="57629" y="562531"/>
                    <a:pt x="65040" y="566141"/>
                  </a:cubicBezTo>
                  <a:cubicBezTo>
                    <a:pt x="71472" y="569243"/>
                    <a:pt x="77672" y="572801"/>
                    <a:pt x="83593" y="576790"/>
                  </a:cubicBezTo>
                  <a:lnTo>
                    <a:pt x="84516" y="574333"/>
                  </a:lnTo>
                  <a:lnTo>
                    <a:pt x="93895" y="573309"/>
                  </a:lnTo>
                  <a:cubicBezTo>
                    <a:pt x="95800" y="574807"/>
                    <a:pt x="97520" y="576526"/>
                    <a:pt x="99021" y="578428"/>
                  </a:cubicBezTo>
                  <a:cubicBezTo>
                    <a:pt x="101327" y="570237"/>
                    <a:pt x="117523" y="561227"/>
                    <a:pt x="125979" y="561738"/>
                  </a:cubicBezTo>
                  <a:cubicBezTo>
                    <a:pt x="134436" y="562250"/>
                    <a:pt x="155501" y="579964"/>
                    <a:pt x="153400" y="586210"/>
                  </a:cubicBezTo>
                  <a:cubicBezTo>
                    <a:pt x="151298" y="592456"/>
                    <a:pt x="136537" y="615186"/>
                    <a:pt x="129670" y="616927"/>
                  </a:cubicBezTo>
                  <a:cubicBezTo>
                    <a:pt x="126296" y="617624"/>
                    <a:pt x="122864" y="618002"/>
                    <a:pt x="119419" y="618053"/>
                  </a:cubicBezTo>
                  <a:cubicBezTo>
                    <a:pt x="118738" y="621057"/>
                    <a:pt x="118241" y="624100"/>
                    <a:pt x="117932" y="627166"/>
                  </a:cubicBezTo>
                  <a:cubicBezTo>
                    <a:pt x="117932" y="632285"/>
                    <a:pt x="126389" y="640323"/>
                    <a:pt x="131105" y="649436"/>
                  </a:cubicBezTo>
                  <a:cubicBezTo>
                    <a:pt x="135820" y="658548"/>
                    <a:pt x="123570" y="664794"/>
                    <a:pt x="117010" y="658548"/>
                  </a:cubicBezTo>
                  <a:cubicBezTo>
                    <a:pt x="110450" y="652303"/>
                    <a:pt x="107631" y="664641"/>
                    <a:pt x="111372" y="669658"/>
                  </a:cubicBezTo>
                  <a:cubicBezTo>
                    <a:pt x="115114" y="674675"/>
                    <a:pt x="113268" y="688907"/>
                    <a:pt x="119829" y="690136"/>
                  </a:cubicBezTo>
                  <a:cubicBezTo>
                    <a:pt x="126389" y="691364"/>
                    <a:pt x="132027" y="705494"/>
                    <a:pt x="139561" y="705494"/>
                  </a:cubicBezTo>
                  <a:cubicBezTo>
                    <a:pt x="147096" y="705494"/>
                    <a:pt x="153655" y="718651"/>
                    <a:pt x="153655" y="718651"/>
                  </a:cubicBezTo>
                  <a:cubicBezTo>
                    <a:pt x="153655" y="718651"/>
                    <a:pt x="163906" y="725716"/>
                    <a:pt x="163906" y="729761"/>
                  </a:cubicBezTo>
                  <a:cubicBezTo>
                    <a:pt x="163890" y="730320"/>
                    <a:pt x="163731" y="730867"/>
                    <a:pt x="163445" y="731348"/>
                  </a:cubicBezTo>
                  <a:cubicBezTo>
                    <a:pt x="171645" y="730426"/>
                    <a:pt x="177078" y="730119"/>
                    <a:pt x="178000" y="726484"/>
                  </a:cubicBezTo>
                  <a:cubicBezTo>
                    <a:pt x="178923" y="722849"/>
                    <a:pt x="189635" y="722491"/>
                    <a:pt x="197016" y="730426"/>
                  </a:cubicBezTo>
                  <a:cubicBezTo>
                    <a:pt x="204396" y="738361"/>
                    <a:pt x="234481" y="758891"/>
                    <a:pt x="245552" y="768566"/>
                  </a:cubicBezTo>
                  <a:cubicBezTo>
                    <a:pt x="256623" y="778242"/>
                    <a:pt x="282453" y="789044"/>
                    <a:pt x="291679" y="788430"/>
                  </a:cubicBezTo>
                  <a:cubicBezTo>
                    <a:pt x="300905" y="787816"/>
                    <a:pt x="309105" y="795290"/>
                    <a:pt x="322789" y="794727"/>
                  </a:cubicBezTo>
                  <a:cubicBezTo>
                    <a:pt x="324616" y="794620"/>
                    <a:pt x="326447" y="794620"/>
                    <a:pt x="328273" y="794727"/>
                  </a:cubicBezTo>
                  <a:cubicBezTo>
                    <a:pt x="330221" y="792526"/>
                    <a:pt x="333399" y="792475"/>
                    <a:pt x="336013" y="788430"/>
                  </a:cubicBezTo>
                  <a:cubicBezTo>
                    <a:pt x="339754" y="782338"/>
                    <a:pt x="345392" y="793550"/>
                    <a:pt x="343547" y="801536"/>
                  </a:cubicBezTo>
                  <a:cubicBezTo>
                    <a:pt x="342791" y="805353"/>
                    <a:pt x="343257" y="809312"/>
                    <a:pt x="344879" y="812850"/>
                  </a:cubicBezTo>
                  <a:cubicBezTo>
                    <a:pt x="346938" y="809408"/>
                    <a:pt x="348655" y="805773"/>
                    <a:pt x="350005" y="801997"/>
                  </a:cubicBezTo>
                  <a:cubicBezTo>
                    <a:pt x="354771" y="789505"/>
                    <a:pt x="362152" y="790068"/>
                    <a:pt x="366918" y="786075"/>
                  </a:cubicBezTo>
                  <a:cubicBezTo>
                    <a:pt x="371685" y="782082"/>
                    <a:pt x="376400" y="783823"/>
                    <a:pt x="386445" y="789505"/>
                  </a:cubicBezTo>
                  <a:cubicBezTo>
                    <a:pt x="396491" y="795188"/>
                    <a:pt x="399720" y="783566"/>
                    <a:pt x="413865" y="797594"/>
                  </a:cubicBezTo>
                  <a:cubicBezTo>
                    <a:pt x="416477" y="796140"/>
                    <a:pt x="419293" y="795087"/>
                    <a:pt x="422220" y="794471"/>
                  </a:cubicBezTo>
                  <a:cubicBezTo>
                    <a:pt x="424987" y="794471"/>
                    <a:pt x="428780" y="788379"/>
                    <a:pt x="433496" y="783311"/>
                  </a:cubicBezTo>
                  <a:cubicBezTo>
                    <a:pt x="438210" y="778242"/>
                    <a:pt x="437237" y="772201"/>
                    <a:pt x="442875" y="773072"/>
                  </a:cubicBezTo>
                  <a:cubicBezTo>
                    <a:pt x="448512" y="773942"/>
                    <a:pt x="451331" y="766007"/>
                    <a:pt x="463376" y="758891"/>
                  </a:cubicBezTo>
                  <a:cubicBezTo>
                    <a:pt x="475420" y="751775"/>
                    <a:pt x="485927" y="762935"/>
                    <a:pt x="491565" y="757867"/>
                  </a:cubicBezTo>
                  <a:cubicBezTo>
                    <a:pt x="497202" y="752799"/>
                    <a:pt x="503763" y="750802"/>
                    <a:pt x="503763" y="755870"/>
                  </a:cubicBezTo>
                  <a:cubicBezTo>
                    <a:pt x="503763" y="760938"/>
                    <a:pt x="511245" y="766979"/>
                    <a:pt x="513142" y="773072"/>
                  </a:cubicBezTo>
                  <a:cubicBezTo>
                    <a:pt x="515038" y="779164"/>
                    <a:pt x="524674" y="780700"/>
                    <a:pt x="526775" y="781058"/>
                  </a:cubicBezTo>
                  <a:cubicBezTo>
                    <a:pt x="528160" y="780309"/>
                    <a:pt x="529496" y="779471"/>
                    <a:pt x="530773" y="778549"/>
                  </a:cubicBezTo>
                  <a:cubicBezTo>
                    <a:pt x="535495" y="775431"/>
                    <a:pt x="541854" y="776726"/>
                    <a:pt x="544977" y="781443"/>
                  </a:cubicBezTo>
                  <a:cubicBezTo>
                    <a:pt x="545867" y="782787"/>
                    <a:pt x="546426" y="784321"/>
                    <a:pt x="546610" y="785922"/>
                  </a:cubicBezTo>
                  <a:cubicBezTo>
                    <a:pt x="546610" y="792731"/>
                    <a:pt x="547122" y="800154"/>
                    <a:pt x="551735" y="800154"/>
                  </a:cubicBezTo>
                  <a:cubicBezTo>
                    <a:pt x="556348" y="800154"/>
                    <a:pt x="561217" y="800154"/>
                    <a:pt x="561217" y="812646"/>
                  </a:cubicBezTo>
                  <a:cubicBezTo>
                    <a:pt x="561217" y="825137"/>
                    <a:pt x="565471" y="839369"/>
                    <a:pt x="555425" y="850171"/>
                  </a:cubicBezTo>
                  <a:cubicBezTo>
                    <a:pt x="545380" y="860973"/>
                    <a:pt x="533797" y="880325"/>
                    <a:pt x="535950" y="886008"/>
                  </a:cubicBezTo>
                  <a:cubicBezTo>
                    <a:pt x="538102" y="891690"/>
                    <a:pt x="532721" y="902493"/>
                    <a:pt x="540152" y="898551"/>
                  </a:cubicBezTo>
                  <a:cubicBezTo>
                    <a:pt x="547584" y="894609"/>
                    <a:pt x="564395" y="898551"/>
                    <a:pt x="561781" y="903056"/>
                  </a:cubicBezTo>
                  <a:cubicBezTo>
                    <a:pt x="559167" y="907561"/>
                    <a:pt x="562294" y="923534"/>
                    <a:pt x="569161" y="924097"/>
                  </a:cubicBezTo>
                  <a:cubicBezTo>
                    <a:pt x="576029" y="924660"/>
                    <a:pt x="580232" y="928653"/>
                    <a:pt x="578079" y="935514"/>
                  </a:cubicBezTo>
                  <a:cubicBezTo>
                    <a:pt x="575926" y="942374"/>
                    <a:pt x="572288" y="952561"/>
                    <a:pt x="578079" y="952561"/>
                  </a:cubicBezTo>
                  <a:cubicBezTo>
                    <a:pt x="583871" y="952561"/>
                    <a:pt x="592328" y="952561"/>
                    <a:pt x="591302" y="959370"/>
                  </a:cubicBezTo>
                  <a:cubicBezTo>
                    <a:pt x="590277" y="966179"/>
                    <a:pt x="595505" y="972476"/>
                    <a:pt x="606063" y="967920"/>
                  </a:cubicBezTo>
                  <a:cubicBezTo>
                    <a:pt x="612265" y="965258"/>
                    <a:pt x="615340" y="962800"/>
                    <a:pt x="616775" y="965514"/>
                  </a:cubicBezTo>
                  <a:cubicBezTo>
                    <a:pt x="620978" y="965514"/>
                    <a:pt x="621285" y="975753"/>
                    <a:pt x="628512" y="977596"/>
                  </a:cubicBezTo>
                  <a:cubicBezTo>
                    <a:pt x="635738" y="979439"/>
                    <a:pt x="632253" y="960394"/>
                    <a:pt x="629434" y="957118"/>
                  </a:cubicBezTo>
                  <a:cubicBezTo>
                    <a:pt x="626615" y="953841"/>
                    <a:pt x="630357" y="940940"/>
                    <a:pt x="633176" y="943961"/>
                  </a:cubicBezTo>
                  <a:cubicBezTo>
                    <a:pt x="635995" y="946981"/>
                    <a:pt x="644451" y="943961"/>
                    <a:pt x="649167" y="937920"/>
                  </a:cubicBezTo>
                  <a:cubicBezTo>
                    <a:pt x="653882" y="931879"/>
                    <a:pt x="663261" y="943039"/>
                    <a:pt x="667002" y="935872"/>
                  </a:cubicBezTo>
                  <a:cubicBezTo>
                    <a:pt x="670744" y="928705"/>
                    <a:pt x="679201" y="940991"/>
                    <a:pt x="687504" y="935872"/>
                  </a:cubicBezTo>
                  <a:cubicBezTo>
                    <a:pt x="695806" y="930752"/>
                    <a:pt x="699702" y="939916"/>
                    <a:pt x="703443" y="932851"/>
                  </a:cubicBezTo>
                  <a:cubicBezTo>
                    <a:pt x="707184" y="925786"/>
                    <a:pt x="719434" y="916623"/>
                    <a:pt x="722253" y="919694"/>
                  </a:cubicBezTo>
                  <a:cubicBezTo>
                    <a:pt x="725072" y="922766"/>
                    <a:pt x="726968" y="928807"/>
                    <a:pt x="741985" y="930803"/>
                  </a:cubicBezTo>
                  <a:cubicBezTo>
                    <a:pt x="757002" y="932800"/>
                    <a:pt x="748546" y="941042"/>
                    <a:pt x="748546" y="946162"/>
                  </a:cubicBezTo>
                  <a:cubicBezTo>
                    <a:pt x="748546" y="951281"/>
                    <a:pt x="765459" y="964387"/>
                    <a:pt x="772019" y="965411"/>
                  </a:cubicBezTo>
                  <a:cubicBezTo>
                    <a:pt x="773198" y="965411"/>
                    <a:pt x="774941" y="967152"/>
                    <a:pt x="777144" y="969609"/>
                  </a:cubicBezTo>
                  <a:cubicBezTo>
                    <a:pt x="781706" y="967203"/>
                    <a:pt x="789855" y="971196"/>
                    <a:pt x="791700" y="965411"/>
                  </a:cubicBezTo>
                  <a:cubicBezTo>
                    <a:pt x="793802" y="958551"/>
                    <a:pt x="801489" y="960292"/>
                    <a:pt x="804667" y="966128"/>
                  </a:cubicBezTo>
                  <a:cubicBezTo>
                    <a:pt x="807845" y="971964"/>
                    <a:pt x="811330" y="972988"/>
                    <a:pt x="818403" y="966128"/>
                  </a:cubicBezTo>
                  <a:cubicBezTo>
                    <a:pt x="825476" y="959268"/>
                    <a:pt x="828910" y="972988"/>
                    <a:pt x="824707" y="976777"/>
                  </a:cubicBezTo>
                  <a:cubicBezTo>
                    <a:pt x="820505" y="980565"/>
                    <a:pt x="823323" y="992135"/>
                    <a:pt x="829832" y="999149"/>
                  </a:cubicBezTo>
                  <a:cubicBezTo>
                    <a:pt x="836342" y="1006163"/>
                    <a:pt x="837572" y="994951"/>
                    <a:pt x="836188" y="988142"/>
                  </a:cubicBezTo>
                  <a:cubicBezTo>
                    <a:pt x="834804" y="981333"/>
                    <a:pt x="847412" y="974473"/>
                    <a:pt x="869604" y="966538"/>
                  </a:cubicBezTo>
                  <a:cubicBezTo>
                    <a:pt x="891797" y="958602"/>
                    <a:pt x="915732" y="940940"/>
                    <a:pt x="915988" y="937357"/>
                  </a:cubicBezTo>
                  <a:cubicBezTo>
                    <a:pt x="916244" y="933773"/>
                    <a:pt x="931825" y="944165"/>
                    <a:pt x="939205" y="938124"/>
                  </a:cubicBezTo>
                  <a:cubicBezTo>
                    <a:pt x="941362" y="936578"/>
                    <a:pt x="943799" y="935465"/>
                    <a:pt x="946381" y="934848"/>
                  </a:cubicBezTo>
                  <a:cubicBezTo>
                    <a:pt x="947701" y="933376"/>
                    <a:pt x="949179" y="932054"/>
                    <a:pt x="950789" y="930906"/>
                  </a:cubicBezTo>
                  <a:cubicBezTo>
                    <a:pt x="955043" y="927885"/>
                    <a:pt x="959297" y="925172"/>
                    <a:pt x="963550" y="922664"/>
                  </a:cubicBezTo>
                  <a:cubicBezTo>
                    <a:pt x="965855" y="918431"/>
                    <a:pt x="969600" y="915162"/>
                    <a:pt x="974109" y="913449"/>
                  </a:cubicBezTo>
                  <a:cubicBezTo>
                    <a:pt x="988510" y="907510"/>
                    <a:pt x="1007423" y="903209"/>
                    <a:pt x="1021107" y="894199"/>
                  </a:cubicBezTo>
                  <a:cubicBezTo>
                    <a:pt x="1021729" y="892862"/>
                    <a:pt x="1022094" y="891421"/>
                    <a:pt x="1022183" y="889950"/>
                  </a:cubicBezTo>
                  <a:cubicBezTo>
                    <a:pt x="1022184" y="887288"/>
                    <a:pt x="1027309" y="885701"/>
                    <a:pt x="1032075" y="883806"/>
                  </a:cubicBezTo>
                  <a:cubicBezTo>
                    <a:pt x="1040071" y="872646"/>
                    <a:pt x="1038944" y="859130"/>
                    <a:pt x="1040635" y="846076"/>
                  </a:cubicBezTo>
                  <a:cubicBezTo>
                    <a:pt x="1044325" y="817509"/>
                    <a:pt x="1062263" y="804198"/>
                    <a:pt x="1086454" y="803430"/>
                  </a:cubicBezTo>
                  <a:lnTo>
                    <a:pt x="1086813" y="803430"/>
                  </a:lnTo>
                  <a:cubicBezTo>
                    <a:pt x="1087297" y="801923"/>
                    <a:pt x="1087674" y="800383"/>
                    <a:pt x="1087941" y="798822"/>
                  </a:cubicBezTo>
                  <a:cubicBezTo>
                    <a:pt x="1089017" y="791655"/>
                    <a:pt x="1098858" y="785205"/>
                    <a:pt x="1103317" y="783464"/>
                  </a:cubicBezTo>
                  <a:cubicBezTo>
                    <a:pt x="1107776" y="781724"/>
                    <a:pt x="1109621" y="771382"/>
                    <a:pt x="1108442" y="762628"/>
                  </a:cubicBezTo>
                  <a:cubicBezTo>
                    <a:pt x="1107263" y="753873"/>
                    <a:pt x="1116540" y="756177"/>
                    <a:pt x="1112337" y="752747"/>
                  </a:cubicBezTo>
                  <a:cubicBezTo>
                    <a:pt x="1108135" y="749317"/>
                    <a:pt x="1114080" y="739897"/>
                    <a:pt x="1122588" y="737389"/>
                  </a:cubicBezTo>
                  <a:cubicBezTo>
                    <a:pt x="1131096" y="734880"/>
                    <a:pt x="1117462" y="730580"/>
                    <a:pt x="1112747" y="734368"/>
                  </a:cubicBezTo>
                  <a:cubicBezTo>
                    <a:pt x="1108032" y="738157"/>
                    <a:pt x="1103265" y="723361"/>
                    <a:pt x="1099063" y="729249"/>
                  </a:cubicBezTo>
                  <a:cubicBezTo>
                    <a:pt x="1094860" y="735136"/>
                    <a:pt x="1082867" y="725819"/>
                    <a:pt x="1090606" y="724129"/>
                  </a:cubicBezTo>
                  <a:cubicBezTo>
                    <a:pt x="1098345" y="722440"/>
                    <a:pt x="1110287" y="712713"/>
                    <a:pt x="1115566" y="710819"/>
                  </a:cubicBezTo>
                  <a:cubicBezTo>
                    <a:pt x="1120845" y="708924"/>
                    <a:pt x="1107827" y="696433"/>
                    <a:pt x="1101164" y="696791"/>
                  </a:cubicBezTo>
                  <a:cubicBezTo>
                    <a:pt x="1094501" y="697149"/>
                    <a:pt x="1087069" y="680102"/>
                    <a:pt x="1080048" y="680102"/>
                  </a:cubicBezTo>
                  <a:cubicBezTo>
                    <a:pt x="1073026" y="680102"/>
                    <a:pt x="1085173" y="674982"/>
                    <a:pt x="1093425" y="679385"/>
                  </a:cubicBezTo>
                  <a:cubicBezTo>
                    <a:pt x="1101677" y="683787"/>
                    <a:pt x="1111004" y="687730"/>
                    <a:pt x="1114541" y="683890"/>
                  </a:cubicBezTo>
                  <a:cubicBezTo>
                    <a:pt x="1118077" y="680050"/>
                    <a:pt x="1100805" y="664948"/>
                    <a:pt x="1094501" y="659675"/>
                  </a:cubicBezTo>
                  <a:cubicBezTo>
                    <a:pt x="1088197" y="654402"/>
                    <a:pt x="1094142" y="647132"/>
                    <a:pt x="1090247" y="644316"/>
                  </a:cubicBezTo>
                  <a:cubicBezTo>
                    <a:pt x="1086352" y="641500"/>
                    <a:pt x="1077947" y="621944"/>
                    <a:pt x="1074871" y="613241"/>
                  </a:cubicBezTo>
                  <a:cubicBezTo>
                    <a:pt x="1071796" y="604538"/>
                    <a:pt x="1057292" y="603002"/>
                    <a:pt x="1053755" y="597319"/>
                  </a:cubicBezTo>
                  <a:cubicBezTo>
                    <a:pt x="1050219" y="591636"/>
                    <a:pt x="1054114" y="578326"/>
                    <a:pt x="1065031" y="573411"/>
                  </a:cubicBezTo>
                  <a:cubicBezTo>
                    <a:pt x="1075948" y="568496"/>
                    <a:pt x="1071335" y="558616"/>
                    <a:pt x="1076306" y="559742"/>
                  </a:cubicBezTo>
                  <a:cubicBezTo>
                    <a:pt x="1081278" y="560868"/>
                    <a:pt x="1085429" y="558616"/>
                    <a:pt x="1089325" y="549912"/>
                  </a:cubicBezTo>
                  <a:cubicBezTo>
                    <a:pt x="1093220" y="541209"/>
                    <a:pt x="1099575" y="546482"/>
                    <a:pt x="1103726" y="541926"/>
                  </a:cubicBezTo>
                  <a:cubicBezTo>
                    <a:pt x="1107878" y="537370"/>
                    <a:pt x="1124792" y="537779"/>
                    <a:pt x="1130788" y="533223"/>
                  </a:cubicBezTo>
                  <a:cubicBezTo>
                    <a:pt x="1136785" y="528667"/>
                    <a:pt x="1125150" y="514639"/>
                    <a:pt x="1117053" y="516892"/>
                  </a:cubicBezTo>
                  <a:cubicBezTo>
                    <a:pt x="1107903" y="519089"/>
                    <a:pt x="1098412" y="514895"/>
                    <a:pt x="1093886" y="506653"/>
                  </a:cubicBezTo>
                  <a:cubicBezTo>
                    <a:pt x="1088249" y="497591"/>
                    <a:pt x="1073385" y="523342"/>
                    <a:pt x="1062212" y="529025"/>
                  </a:cubicBezTo>
                  <a:cubicBezTo>
                    <a:pt x="1051039" y="534708"/>
                    <a:pt x="1043607" y="518786"/>
                    <a:pt x="1047451" y="508547"/>
                  </a:cubicBezTo>
                  <a:cubicBezTo>
                    <a:pt x="1051295" y="498308"/>
                    <a:pt x="1038687" y="498666"/>
                    <a:pt x="1022850" y="499434"/>
                  </a:cubicBezTo>
                  <a:cubicBezTo>
                    <a:pt x="1007013" y="500202"/>
                    <a:pt x="1013009" y="469076"/>
                    <a:pt x="1022491" y="467591"/>
                  </a:cubicBezTo>
                  <a:cubicBezTo>
                    <a:pt x="1031973" y="466106"/>
                    <a:pt x="1046067" y="477062"/>
                    <a:pt x="1052013" y="458120"/>
                  </a:cubicBezTo>
                  <a:cubicBezTo>
                    <a:pt x="1057958" y="439178"/>
                    <a:pt x="1066415" y="453922"/>
                    <a:pt x="1079792" y="437232"/>
                  </a:cubicBezTo>
                  <a:cubicBezTo>
                    <a:pt x="1093169" y="420543"/>
                    <a:pt x="1108647" y="410304"/>
                    <a:pt x="1120230" y="420184"/>
                  </a:cubicBezTo>
                  <a:cubicBezTo>
                    <a:pt x="1131813" y="430065"/>
                    <a:pt x="1107929" y="445782"/>
                    <a:pt x="1104086" y="455048"/>
                  </a:cubicBezTo>
                  <a:cubicBezTo>
                    <a:pt x="1100242" y="464314"/>
                    <a:pt x="1107570" y="467591"/>
                    <a:pt x="1100549" y="474758"/>
                  </a:cubicBezTo>
                  <a:cubicBezTo>
                    <a:pt x="1093527" y="481925"/>
                    <a:pt x="1103368" y="483871"/>
                    <a:pt x="1117053" y="474400"/>
                  </a:cubicBezTo>
                  <a:cubicBezTo>
                    <a:pt x="1130889" y="464267"/>
                    <a:pt x="1145606" y="455392"/>
                    <a:pt x="1161027" y="447881"/>
                  </a:cubicBezTo>
                  <a:cubicBezTo>
                    <a:pt x="1164667" y="446424"/>
                    <a:pt x="1168609" y="445879"/>
                    <a:pt x="1172508" y="446294"/>
                  </a:cubicBezTo>
                  <a:cubicBezTo>
                    <a:pt x="1173484" y="441920"/>
                    <a:pt x="1175837" y="437973"/>
                    <a:pt x="1179222" y="435031"/>
                  </a:cubicBezTo>
                  <a:cubicBezTo>
                    <a:pt x="1188396" y="429911"/>
                    <a:pt x="1219045" y="415218"/>
                    <a:pt x="1223658" y="408563"/>
                  </a:cubicBezTo>
                  <a:cubicBezTo>
                    <a:pt x="1228271" y="401908"/>
                    <a:pt x="1232832" y="390440"/>
                    <a:pt x="1239034" y="390440"/>
                  </a:cubicBezTo>
                  <a:cubicBezTo>
                    <a:pt x="1245236" y="390440"/>
                    <a:pt x="1245133" y="397044"/>
                    <a:pt x="1254409" y="397044"/>
                  </a:cubicBezTo>
                  <a:cubicBezTo>
                    <a:pt x="1263686" y="397044"/>
                    <a:pt x="1274295" y="400321"/>
                    <a:pt x="1269785" y="391925"/>
                  </a:cubicBezTo>
                  <a:cubicBezTo>
                    <a:pt x="1265275" y="383529"/>
                    <a:pt x="1268299" y="383631"/>
                    <a:pt x="1279011" y="381993"/>
                  </a:cubicBezTo>
                  <a:cubicBezTo>
                    <a:pt x="1289723" y="380355"/>
                    <a:pt x="1288185" y="368784"/>
                    <a:pt x="1295873" y="368784"/>
                  </a:cubicBezTo>
                  <a:cubicBezTo>
                    <a:pt x="1303561" y="368784"/>
                    <a:pt x="1301972" y="348972"/>
                    <a:pt x="1309660" y="348972"/>
                  </a:cubicBezTo>
                  <a:cubicBezTo>
                    <a:pt x="1317348" y="348972"/>
                    <a:pt x="1320372" y="360542"/>
                    <a:pt x="1329597" y="357214"/>
                  </a:cubicBezTo>
                  <a:cubicBezTo>
                    <a:pt x="1331819" y="356744"/>
                    <a:pt x="1334137" y="357108"/>
                    <a:pt x="1336106" y="358238"/>
                  </a:cubicBezTo>
                  <a:cubicBezTo>
                    <a:pt x="1338054" y="356600"/>
                    <a:pt x="1340002" y="355013"/>
                    <a:pt x="1341898" y="353528"/>
                  </a:cubicBezTo>
                  <a:cubicBezTo>
                    <a:pt x="1340975" y="343289"/>
                    <a:pt x="1341898" y="333921"/>
                    <a:pt x="1340258" y="329057"/>
                  </a:cubicBezTo>
                  <a:cubicBezTo>
                    <a:pt x="1336721" y="319944"/>
                    <a:pt x="1340258" y="313135"/>
                    <a:pt x="1338822" y="307811"/>
                  </a:cubicBezTo>
                  <a:cubicBezTo>
                    <a:pt x="1337388" y="302487"/>
                    <a:pt x="1336721" y="289586"/>
                    <a:pt x="1342308" y="289586"/>
                  </a:cubicBezTo>
                  <a:cubicBezTo>
                    <a:pt x="1347894" y="289586"/>
                    <a:pt x="1355018" y="274227"/>
                    <a:pt x="1361989" y="279756"/>
                  </a:cubicBezTo>
                  <a:cubicBezTo>
                    <a:pt x="1368959" y="285285"/>
                    <a:pt x="1383105" y="286565"/>
                    <a:pt x="1383105" y="279756"/>
                  </a:cubicBezTo>
                  <a:cubicBezTo>
                    <a:pt x="1383105" y="272947"/>
                    <a:pt x="1392946" y="272179"/>
                    <a:pt x="1394381" y="263067"/>
                  </a:cubicBezTo>
                  <a:cubicBezTo>
                    <a:pt x="1395816" y="253954"/>
                    <a:pt x="1406322" y="251701"/>
                    <a:pt x="1408424" y="243357"/>
                  </a:cubicBezTo>
                  <a:cubicBezTo>
                    <a:pt x="1410525" y="235012"/>
                    <a:pt x="1414062" y="215302"/>
                    <a:pt x="1421083" y="210745"/>
                  </a:cubicBezTo>
                  <a:cubicBezTo>
                    <a:pt x="1428105" y="206189"/>
                    <a:pt x="1420725" y="201837"/>
                    <a:pt x="1421442" y="188168"/>
                  </a:cubicBezTo>
                  <a:close/>
                </a:path>
              </a:pathLst>
            </a:custGeom>
            <a:grpFill/>
            <a:ln w="3841" cap="flat">
              <a:solidFill>
                <a:srgbClr val="FFFFFF"/>
              </a:solidFill>
              <a:prstDash val="solid"/>
              <a:miter/>
            </a:ln>
          </p:spPr>
          <p:txBody>
            <a:bodyPr rtlCol="0" anchor="ctr"/>
            <a:lstStyle/>
            <a:p>
              <a:endParaRPr lang="en-US" sz="1350"/>
            </a:p>
          </p:txBody>
        </p:sp>
        <p:sp>
          <p:nvSpPr>
            <p:cNvPr id="525" name="Freeform 524">
              <a:extLst>
                <a:ext uri="{FF2B5EF4-FFF2-40B4-BE49-F238E27FC236}">
                  <a16:creationId xmlns:a16="http://schemas.microsoft.com/office/drawing/2014/main" id="{228A5CC8-FE52-0941-8510-21316B4FE468}"/>
                </a:ext>
              </a:extLst>
            </p:cNvPr>
            <p:cNvSpPr/>
            <p:nvPr/>
          </p:nvSpPr>
          <p:spPr>
            <a:xfrm>
              <a:off x="7696424" y="4043724"/>
              <a:ext cx="41002" cy="81912"/>
            </a:xfrm>
            <a:custGeom>
              <a:avLst/>
              <a:gdLst>
                <a:gd name="connsiteX0" fmla="*/ 40592 w 41002"/>
                <a:gd name="connsiteY0" fmla="*/ 2693 h 81912"/>
                <a:gd name="connsiteX1" fmla="*/ 10968 w 41002"/>
                <a:gd name="connsiteY1" fmla="*/ 14059 h 81912"/>
                <a:gd name="connsiteX2" fmla="*/ 6151 w 41002"/>
                <a:gd name="connsiteY2" fmla="*/ 29417 h 81912"/>
                <a:gd name="connsiteX3" fmla="*/ 10200 w 41002"/>
                <a:gd name="connsiteY3" fmla="*/ 34230 h 81912"/>
                <a:gd name="connsiteX4" fmla="*/ 923 w 41002"/>
                <a:gd name="connsiteY4" fmla="*/ 68325 h 81912"/>
                <a:gd name="connsiteX5" fmla="*/ 358 w 41002"/>
                <a:gd name="connsiteY5" fmla="*/ 69656 h 81912"/>
                <a:gd name="connsiteX6" fmla="*/ 0 w 41002"/>
                <a:gd name="connsiteY6" fmla="*/ 70322 h 81912"/>
                <a:gd name="connsiteX7" fmla="*/ 11071 w 41002"/>
                <a:gd name="connsiteY7" fmla="*/ 82404 h 81912"/>
                <a:gd name="connsiteX8" fmla="*/ 40592 w 41002"/>
                <a:gd name="connsiteY8" fmla="*/ 2693 h 8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02" h="81912">
                  <a:moveTo>
                    <a:pt x="40592" y="2693"/>
                  </a:moveTo>
                  <a:cubicBezTo>
                    <a:pt x="36338" y="-3450"/>
                    <a:pt x="22141" y="1157"/>
                    <a:pt x="10968" y="14059"/>
                  </a:cubicBezTo>
                  <a:cubicBezTo>
                    <a:pt x="9916" y="19335"/>
                    <a:pt x="8301" y="24484"/>
                    <a:pt x="6151" y="29417"/>
                  </a:cubicBezTo>
                  <a:cubicBezTo>
                    <a:pt x="7708" y="30835"/>
                    <a:pt x="9069" y="32453"/>
                    <a:pt x="10200" y="34230"/>
                  </a:cubicBezTo>
                  <a:cubicBezTo>
                    <a:pt x="17836" y="46772"/>
                    <a:pt x="12096" y="60288"/>
                    <a:pt x="923" y="68325"/>
                  </a:cubicBezTo>
                  <a:cubicBezTo>
                    <a:pt x="3587" y="66431"/>
                    <a:pt x="615" y="69605"/>
                    <a:pt x="358" y="69656"/>
                  </a:cubicBezTo>
                  <a:lnTo>
                    <a:pt x="0" y="70322"/>
                  </a:lnTo>
                  <a:cubicBezTo>
                    <a:pt x="3844" y="79179"/>
                    <a:pt x="9789" y="83377"/>
                    <a:pt x="11071" y="82404"/>
                  </a:cubicBezTo>
                  <a:cubicBezTo>
                    <a:pt x="18092" y="76977"/>
                    <a:pt x="46742" y="11806"/>
                    <a:pt x="40592" y="2693"/>
                  </a:cubicBezTo>
                  <a:close/>
                </a:path>
              </a:pathLst>
            </a:custGeom>
            <a:grpFill/>
            <a:ln w="3841" cap="flat">
              <a:solidFill>
                <a:srgbClr val="FFFFFF"/>
              </a:solidFill>
              <a:prstDash val="solid"/>
              <a:miter/>
            </a:ln>
          </p:spPr>
          <p:txBody>
            <a:bodyPr rtlCol="0" anchor="ctr"/>
            <a:lstStyle/>
            <a:p>
              <a:endParaRPr lang="en-US" sz="1350"/>
            </a:p>
          </p:txBody>
        </p:sp>
        <p:sp>
          <p:nvSpPr>
            <p:cNvPr id="526" name="Freeform 525">
              <a:extLst>
                <a:ext uri="{FF2B5EF4-FFF2-40B4-BE49-F238E27FC236}">
                  <a16:creationId xmlns:a16="http://schemas.microsoft.com/office/drawing/2014/main" id="{5049EF84-B48D-3544-80A2-E1F3064A6740}"/>
                </a:ext>
              </a:extLst>
            </p:cNvPr>
            <p:cNvSpPr/>
            <p:nvPr/>
          </p:nvSpPr>
          <p:spPr>
            <a:xfrm>
              <a:off x="7698994" y="4360579"/>
              <a:ext cx="25626" cy="25598"/>
            </a:xfrm>
            <a:custGeom>
              <a:avLst/>
              <a:gdLst>
                <a:gd name="connsiteX0" fmla="*/ 44 w 25626"/>
                <a:gd name="connsiteY0" fmla="*/ 1251 h 25597"/>
                <a:gd name="connsiteX1" fmla="*/ 22544 w 25626"/>
                <a:gd name="connsiteY1" fmla="*/ 28538 h 25597"/>
                <a:gd name="connsiteX2" fmla="*/ 44 w 25626"/>
                <a:gd name="connsiteY2" fmla="*/ 1251 h 25597"/>
              </a:gdLst>
              <a:ahLst/>
              <a:cxnLst>
                <a:cxn ang="0">
                  <a:pos x="connsiteX0" y="connsiteY0"/>
                </a:cxn>
                <a:cxn ang="0">
                  <a:pos x="connsiteX1" y="connsiteY1"/>
                </a:cxn>
                <a:cxn ang="0">
                  <a:pos x="connsiteX2" y="connsiteY2"/>
                </a:cxn>
              </a:cxnLst>
              <a:rect l="l" t="t" r="r" b="b"/>
              <a:pathLst>
                <a:path w="25626" h="25597">
                  <a:moveTo>
                    <a:pt x="44" y="1251"/>
                  </a:moveTo>
                  <a:cubicBezTo>
                    <a:pt x="2145" y="11899"/>
                    <a:pt x="7065" y="33913"/>
                    <a:pt x="22544" y="28538"/>
                  </a:cubicBezTo>
                  <a:cubicBezTo>
                    <a:pt x="38022" y="23162"/>
                    <a:pt x="-1494" y="-6377"/>
                    <a:pt x="44" y="1251"/>
                  </a:cubicBezTo>
                  <a:close/>
                </a:path>
              </a:pathLst>
            </a:custGeom>
            <a:grpFill/>
            <a:ln w="3841" cap="flat">
              <a:solidFill>
                <a:srgbClr val="FFFFFF"/>
              </a:solidFill>
              <a:prstDash val="solid"/>
              <a:miter/>
            </a:ln>
          </p:spPr>
          <p:txBody>
            <a:bodyPr rtlCol="0" anchor="ctr"/>
            <a:lstStyle/>
            <a:p>
              <a:endParaRPr lang="en-US" sz="1350"/>
            </a:p>
          </p:txBody>
        </p:sp>
        <p:sp>
          <p:nvSpPr>
            <p:cNvPr id="527" name="Freeform 526">
              <a:extLst>
                <a:ext uri="{FF2B5EF4-FFF2-40B4-BE49-F238E27FC236}">
                  <a16:creationId xmlns:a16="http://schemas.microsoft.com/office/drawing/2014/main" id="{05537395-613B-2E4C-9424-23E4A668B703}"/>
                </a:ext>
              </a:extLst>
            </p:cNvPr>
            <p:cNvSpPr/>
            <p:nvPr/>
          </p:nvSpPr>
          <p:spPr>
            <a:xfrm>
              <a:off x="7771919" y="4383741"/>
              <a:ext cx="51253" cy="61434"/>
            </a:xfrm>
            <a:custGeom>
              <a:avLst/>
              <a:gdLst>
                <a:gd name="connsiteX0" fmla="*/ 0 w 51252"/>
                <a:gd name="connsiteY0" fmla="*/ 0 h 61434"/>
                <a:gd name="connsiteX1" fmla="*/ 7996 w 51252"/>
                <a:gd name="connsiteY1" fmla="*/ 16587 h 61434"/>
                <a:gd name="connsiteX2" fmla="*/ 17836 w 51252"/>
                <a:gd name="connsiteY2" fmla="*/ 27953 h 61434"/>
                <a:gd name="connsiteX3" fmla="*/ 29778 w 51252"/>
                <a:gd name="connsiteY3" fmla="*/ 59796 h 61434"/>
                <a:gd name="connsiteX4" fmla="*/ 37568 w 51252"/>
                <a:gd name="connsiteY4" fmla="*/ 52987 h 61434"/>
                <a:gd name="connsiteX5" fmla="*/ 47819 w 51252"/>
                <a:gd name="connsiteY5" fmla="*/ 37629 h 61434"/>
                <a:gd name="connsiteX6" fmla="*/ 46487 w 51252"/>
                <a:gd name="connsiteY6" fmla="*/ 16485 h 61434"/>
                <a:gd name="connsiteX7" fmla="*/ 26652 w 51252"/>
                <a:gd name="connsiteY7" fmla="*/ 15103 h 61434"/>
                <a:gd name="connsiteX8" fmla="*/ 1 w 51252"/>
                <a:gd name="connsiteY8" fmla="*/ 0 h 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52" h="61434">
                  <a:moveTo>
                    <a:pt x="0" y="0"/>
                  </a:moveTo>
                  <a:cubicBezTo>
                    <a:pt x="0" y="8857"/>
                    <a:pt x="3075" y="21297"/>
                    <a:pt x="7996" y="16587"/>
                  </a:cubicBezTo>
                  <a:cubicBezTo>
                    <a:pt x="14351" y="10546"/>
                    <a:pt x="24191" y="18072"/>
                    <a:pt x="17836" y="27953"/>
                  </a:cubicBezTo>
                  <a:cubicBezTo>
                    <a:pt x="11481" y="37834"/>
                    <a:pt x="27677" y="47663"/>
                    <a:pt x="29778" y="59796"/>
                  </a:cubicBezTo>
                  <a:cubicBezTo>
                    <a:pt x="31879" y="71929"/>
                    <a:pt x="38952" y="62049"/>
                    <a:pt x="37568" y="52987"/>
                  </a:cubicBezTo>
                  <a:cubicBezTo>
                    <a:pt x="36185" y="43926"/>
                    <a:pt x="38952" y="44642"/>
                    <a:pt x="47819" y="37629"/>
                  </a:cubicBezTo>
                  <a:cubicBezTo>
                    <a:pt x="54533" y="32509"/>
                    <a:pt x="51047" y="25137"/>
                    <a:pt x="46487" y="16485"/>
                  </a:cubicBezTo>
                  <a:cubicBezTo>
                    <a:pt x="39844" y="16761"/>
                    <a:pt x="33192" y="16297"/>
                    <a:pt x="26652" y="15103"/>
                  </a:cubicBezTo>
                  <a:cubicBezTo>
                    <a:pt x="16598" y="12485"/>
                    <a:pt x="7408" y="7278"/>
                    <a:pt x="1" y="0"/>
                  </a:cubicBezTo>
                  <a:close/>
                </a:path>
              </a:pathLst>
            </a:custGeom>
            <a:grpFill/>
            <a:ln w="3841" cap="flat">
              <a:solidFill>
                <a:srgbClr val="FFFFFF"/>
              </a:solidFill>
              <a:prstDash val="solid"/>
              <a:miter/>
            </a:ln>
          </p:spPr>
          <p:txBody>
            <a:bodyPr rtlCol="0" anchor="ctr"/>
            <a:lstStyle/>
            <a:p>
              <a:endParaRPr lang="en-US" sz="1350"/>
            </a:p>
          </p:txBody>
        </p:sp>
        <p:sp>
          <p:nvSpPr>
            <p:cNvPr id="528" name="Freeform 527">
              <a:extLst>
                <a:ext uri="{FF2B5EF4-FFF2-40B4-BE49-F238E27FC236}">
                  <a16:creationId xmlns:a16="http://schemas.microsoft.com/office/drawing/2014/main" id="{F1281E99-927A-264C-B75C-930BDB14E365}"/>
                </a:ext>
              </a:extLst>
            </p:cNvPr>
            <p:cNvSpPr/>
            <p:nvPr/>
          </p:nvSpPr>
          <p:spPr>
            <a:xfrm>
              <a:off x="7780419" y="4450661"/>
              <a:ext cx="15376" cy="15359"/>
            </a:xfrm>
            <a:custGeom>
              <a:avLst/>
              <a:gdLst>
                <a:gd name="connsiteX0" fmla="*/ 212 w 15375"/>
                <a:gd name="connsiteY0" fmla="*/ 14327 h 15358"/>
                <a:gd name="connsiteX1" fmla="*/ 17792 w 15375"/>
                <a:gd name="connsiteY1" fmla="*/ 2194 h 15358"/>
                <a:gd name="connsiteX2" fmla="*/ 212 w 15375"/>
                <a:gd name="connsiteY2" fmla="*/ 14327 h 15358"/>
              </a:gdLst>
              <a:ahLst/>
              <a:cxnLst>
                <a:cxn ang="0">
                  <a:pos x="connsiteX0" y="connsiteY0"/>
                </a:cxn>
                <a:cxn ang="0">
                  <a:pos x="connsiteX1" y="connsiteY1"/>
                </a:cxn>
                <a:cxn ang="0">
                  <a:pos x="connsiteX2" y="connsiteY2"/>
                </a:cxn>
              </a:cxnLst>
              <a:rect l="l" t="t" r="r" b="b"/>
              <a:pathLst>
                <a:path w="15375" h="15358">
                  <a:moveTo>
                    <a:pt x="212" y="14327"/>
                  </a:moveTo>
                  <a:cubicBezTo>
                    <a:pt x="3031" y="21904"/>
                    <a:pt x="23429" y="9771"/>
                    <a:pt x="17792" y="2194"/>
                  </a:cubicBezTo>
                  <a:cubicBezTo>
                    <a:pt x="12154" y="-5383"/>
                    <a:pt x="-1889" y="8645"/>
                    <a:pt x="212" y="14327"/>
                  </a:cubicBezTo>
                  <a:close/>
                </a:path>
              </a:pathLst>
            </a:custGeom>
            <a:grpFill/>
            <a:ln w="3841" cap="flat">
              <a:solidFill>
                <a:srgbClr val="FFFFFF"/>
              </a:solidFill>
              <a:prstDash val="solid"/>
              <a:miter/>
            </a:ln>
          </p:spPr>
          <p:txBody>
            <a:bodyPr rtlCol="0" anchor="ctr"/>
            <a:lstStyle/>
            <a:p>
              <a:endParaRPr lang="en-US" sz="1350"/>
            </a:p>
          </p:txBody>
        </p:sp>
        <p:sp>
          <p:nvSpPr>
            <p:cNvPr id="529" name="Freeform 528">
              <a:extLst>
                <a:ext uri="{FF2B5EF4-FFF2-40B4-BE49-F238E27FC236}">
                  <a16:creationId xmlns:a16="http://schemas.microsoft.com/office/drawing/2014/main" id="{B99CC8D4-8279-1643-B6D6-98C5D26A2465}"/>
                </a:ext>
              </a:extLst>
            </p:cNvPr>
            <p:cNvSpPr/>
            <p:nvPr/>
          </p:nvSpPr>
          <p:spPr>
            <a:xfrm>
              <a:off x="7624907" y="4419734"/>
              <a:ext cx="51253" cy="71673"/>
            </a:xfrm>
            <a:custGeom>
              <a:avLst/>
              <a:gdLst>
                <a:gd name="connsiteX0" fmla="*/ 30565 w 51252"/>
                <a:gd name="connsiteY0" fmla="*/ 30049 h 71673"/>
                <a:gd name="connsiteX1" fmla="*/ 275 w 51252"/>
                <a:gd name="connsiteY1" fmla="*/ 72541 h 71673"/>
                <a:gd name="connsiteX2" fmla="*/ 43225 w 51252"/>
                <a:gd name="connsiteY2" fmla="*/ 29332 h 71673"/>
                <a:gd name="connsiteX3" fmla="*/ 49529 w 51252"/>
                <a:gd name="connsiteY3" fmla="*/ 2045 h 71673"/>
                <a:gd name="connsiteX4" fmla="*/ 30565 w 51252"/>
                <a:gd name="connsiteY4" fmla="*/ 30049 h 7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2" h="71673">
                  <a:moveTo>
                    <a:pt x="30565" y="30049"/>
                  </a:moveTo>
                  <a:cubicBezTo>
                    <a:pt x="20725" y="43718"/>
                    <a:pt x="-2800" y="66397"/>
                    <a:pt x="275" y="72541"/>
                  </a:cubicBezTo>
                  <a:cubicBezTo>
                    <a:pt x="4529" y="80886"/>
                    <a:pt x="30565" y="39162"/>
                    <a:pt x="43225" y="29332"/>
                  </a:cubicBezTo>
                  <a:cubicBezTo>
                    <a:pt x="55884" y="19503"/>
                    <a:pt x="53732" y="11158"/>
                    <a:pt x="49529" y="2045"/>
                  </a:cubicBezTo>
                  <a:cubicBezTo>
                    <a:pt x="45326" y="-7067"/>
                    <a:pt x="40406" y="16431"/>
                    <a:pt x="30565" y="30049"/>
                  </a:cubicBezTo>
                  <a:close/>
                </a:path>
              </a:pathLst>
            </a:custGeom>
            <a:grpFill/>
            <a:ln w="3841" cap="flat">
              <a:solidFill>
                <a:srgbClr val="FFFFFF"/>
              </a:solidFill>
              <a:prstDash val="solid"/>
              <a:miter/>
            </a:ln>
          </p:spPr>
          <p:txBody>
            <a:bodyPr rtlCol="0" anchor="ctr"/>
            <a:lstStyle/>
            <a:p>
              <a:endParaRPr lang="en-US" sz="1350"/>
            </a:p>
          </p:txBody>
        </p:sp>
        <p:sp>
          <p:nvSpPr>
            <p:cNvPr id="530" name="Freeform 529">
              <a:extLst>
                <a:ext uri="{FF2B5EF4-FFF2-40B4-BE49-F238E27FC236}">
                  <a16:creationId xmlns:a16="http://schemas.microsoft.com/office/drawing/2014/main" id="{4C7BFF42-32FA-6349-8160-9C6C354AB453}"/>
                </a:ext>
              </a:extLst>
            </p:cNvPr>
            <p:cNvSpPr/>
            <p:nvPr/>
          </p:nvSpPr>
          <p:spPr>
            <a:xfrm>
              <a:off x="7684760" y="4225912"/>
              <a:ext cx="66628" cy="127988"/>
            </a:xfrm>
            <a:custGeom>
              <a:avLst/>
              <a:gdLst>
                <a:gd name="connsiteX0" fmla="*/ 59277 w 66628"/>
                <a:gd name="connsiteY0" fmla="*/ 129110 h 127987"/>
                <a:gd name="connsiteX1" fmla="*/ 70912 w 66628"/>
                <a:gd name="connsiteY1" fmla="*/ 131260 h 127987"/>
                <a:gd name="connsiteX2" fmla="*/ 65069 w 66628"/>
                <a:gd name="connsiteY2" fmla="*/ 112164 h 127987"/>
                <a:gd name="connsiteX3" fmla="*/ 52973 w 66628"/>
                <a:gd name="connsiteY3" fmla="*/ 115441 h 127987"/>
                <a:gd name="connsiteX4" fmla="*/ 41031 w 66628"/>
                <a:gd name="connsiteY4" fmla="*/ 91942 h 127987"/>
                <a:gd name="connsiteX5" fmla="*/ 57176 w 66628"/>
                <a:gd name="connsiteY5" fmla="*/ 55543 h 127987"/>
                <a:gd name="connsiteX6" fmla="*/ 55792 w 66628"/>
                <a:gd name="connsiteY6" fmla="*/ 13870 h 127987"/>
                <a:gd name="connsiteX7" fmla="*/ 51538 w 66628"/>
                <a:gd name="connsiteY7" fmla="*/ 4757 h 127987"/>
                <a:gd name="connsiteX8" fmla="*/ 17096 w 66628"/>
                <a:gd name="connsiteY8" fmla="*/ 1737 h 127987"/>
                <a:gd name="connsiteX9" fmla="*/ 11970 w 66628"/>
                <a:gd name="connsiteY9" fmla="*/ 61635 h 127987"/>
                <a:gd name="connsiteX10" fmla="*/ 695 w 66628"/>
                <a:gd name="connsiteY10" fmla="*/ 58614 h 127987"/>
                <a:gd name="connsiteX11" fmla="*/ 7050 w 66628"/>
                <a:gd name="connsiteY11" fmla="*/ 93478 h 127987"/>
                <a:gd name="connsiteX12" fmla="*/ 13354 w 66628"/>
                <a:gd name="connsiteY12" fmla="*/ 113188 h 127987"/>
                <a:gd name="connsiteX13" fmla="*/ 37290 w 66628"/>
                <a:gd name="connsiteY13" fmla="*/ 121533 h 127987"/>
                <a:gd name="connsiteX14" fmla="*/ 59277 w 66628"/>
                <a:gd name="connsiteY14" fmla="*/ 129110 h 12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628" h="127987">
                  <a:moveTo>
                    <a:pt x="59277" y="129110"/>
                  </a:moveTo>
                  <a:cubicBezTo>
                    <a:pt x="63283" y="128669"/>
                    <a:pt x="67329" y="129417"/>
                    <a:pt x="70912" y="131260"/>
                  </a:cubicBezTo>
                  <a:cubicBezTo>
                    <a:pt x="68497" y="125047"/>
                    <a:pt x="66543" y="118664"/>
                    <a:pt x="65069" y="112164"/>
                  </a:cubicBezTo>
                  <a:cubicBezTo>
                    <a:pt x="60814" y="112144"/>
                    <a:pt x="56635" y="113276"/>
                    <a:pt x="52973" y="115441"/>
                  </a:cubicBezTo>
                  <a:cubicBezTo>
                    <a:pt x="41031" y="123069"/>
                    <a:pt x="49437" y="101823"/>
                    <a:pt x="41031" y="91942"/>
                  </a:cubicBezTo>
                  <a:cubicBezTo>
                    <a:pt x="32625" y="82062"/>
                    <a:pt x="47335" y="67676"/>
                    <a:pt x="57176" y="55543"/>
                  </a:cubicBezTo>
                  <a:cubicBezTo>
                    <a:pt x="67016" y="43409"/>
                    <a:pt x="54357" y="22982"/>
                    <a:pt x="55792" y="13870"/>
                  </a:cubicBezTo>
                  <a:cubicBezTo>
                    <a:pt x="57227" y="4757"/>
                    <a:pt x="56458" y="1737"/>
                    <a:pt x="51538" y="4757"/>
                  </a:cubicBezTo>
                  <a:cubicBezTo>
                    <a:pt x="46617" y="7778"/>
                    <a:pt x="26219" y="-4356"/>
                    <a:pt x="17096" y="1737"/>
                  </a:cubicBezTo>
                  <a:cubicBezTo>
                    <a:pt x="7973" y="7829"/>
                    <a:pt x="16379" y="58051"/>
                    <a:pt x="11970" y="61635"/>
                  </a:cubicBezTo>
                  <a:cubicBezTo>
                    <a:pt x="7563" y="65218"/>
                    <a:pt x="2284" y="53495"/>
                    <a:pt x="695" y="58614"/>
                  </a:cubicBezTo>
                  <a:cubicBezTo>
                    <a:pt x="-1406" y="65423"/>
                    <a:pt x="1413" y="93478"/>
                    <a:pt x="7050" y="93478"/>
                  </a:cubicBezTo>
                  <a:cubicBezTo>
                    <a:pt x="12688" y="93478"/>
                    <a:pt x="16891" y="101055"/>
                    <a:pt x="13354" y="113188"/>
                  </a:cubicBezTo>
                  <a:cubicBezTo>
                    <a:pt x="9818" y="125321"/>
                    <a:pt x="23913" y="126806"/>
                    <a:pt x="37290" y="121533"/>
                  </a:cubicBezTo>
                  <a:cubicBezTo>
                    <a:pt x="50667" y="116260"/>
                    <a:pt x="45951" y="131414"/>
                    <a:pt x="59277" y="129110"/>
                  </a:cubicBezTo>
                  <a:close/>
                </a:path>
              </a:pathLst>
            </a:custGeom>
            <a:grpFill/>
            <a:ln w="3841" cap="flat">
              <a:solidFill>
                <a:srgbClr val="FFFFFF"/>
              </a:solidFill>
              <a:prstDash val="solid"/>
              <a:miter/>
            </a:ln>
          </p:spPr>
          <p:txBody>
            <a:bodyPr rtlCol="0" anchor="ctr"/>
            <a:lstStyle/>
            <a:p>
              <a:endParaRPr lang="en-US" sz="1350"/>
            </a:p>
          </p:txBody>
        </p:sp>
        <p:sp>
          <p:nvSpPr>
            <p:cNvPr id="531" name="Freeform 530">
              <a:extLst>
                <a:ext uri="{FF2B5EF4-FFF2-40B4-BE49-F238E27FC236}">
                  <a16:creationId xmlns:a16="http://schemas.microsoft.com/office/drawing/2014/main" id="{5E2EFF77-EC0A-D74E-A837-104ED3F49D0C}"/>
                </a:ext>
              </a:extLst>
            </p:cNvPr>
            <p:cNvSpPr/>
            <p:nvPr/>
          </p:nvSpPr>
          <p:spPr>
            <a:xfrm>
              <a:off x="7733209" y="4455382"/>
              <a:ext cx="112756" cy="112629"/>
            </a:xfrm>
            <a:custGeom>
              <a:avLst/>
              <a:gdLst>
                <a:gd name="connsiteX0" fmla="*/ 88219 w 112755"/>
                <a:gd name="connsiteY0" fmla="*/ 10272 h 112629"/>
                <a:gd name="connsiteX1" fmla="*/ 74843 w 112755"/>
                <a:gd name="connsiteY1" fmla="*/ 23941 h 112629"/>
                <a:gd name="connsiteX2" fmla="*/ 60799 w 112755"/>
                <a:gd name="connsiteY2" fmla="*/ 35306 h 112629"/>
                <a:gd name="connsiteX3" fmla="*/ 39683 w 112755"/>
                <a:gd name="connsiteY3" fmla="*/ 30187 h 112629"/>
                <a:gd name="connsiteX4" fmla="*/ 12263 w 112755"/>
                <a:gd name="connsiteY4" fmla="*/ 47593 h 112629"/>
                <a:gd name="connsiteX5" fmla="*/ 3089 w 112755"/>
                <a:gd name="connsiteY5" fmla="*/ 74163 h 112629"/>
                <a:gd name="connsiteX6" fmla="*/ 24205 w 112755"/>
                <a:gd name="connsiteY6" fmla="*/ 62030 h 112629"/>
                <a:gd name="connsiteX7" fmla="*/ 41784 w 112755"/>
                <a:gd name="connsiteY7" fmla="*/ 55221 h 112629"/>
                <a:gd name="connsiteX8" fmla="*/ 61517 w 112755"/>
                <a:gd name="connsiteY8" fmla="*/ 99146 h 112629"/>
                <a:gd name="connsiteX9" fmla="*/ 86067 w 112755"/>
                <a:gd name="connsiteY9" fmla="*/ 112816 h 112629"/>
                <a:gd name="connsiteX10" fmla="*/ 85400 w 112755"/>
                <a:gd name="connsiteY10" fmla="*/ 80204 h 112629"/>
                <a:gd name="connsiteX11" fmla="*/ 110719 w 112755"/>
                <a:gd name="connsiteY11" fmla="*/ 68839 h 112629"/>
                <a:gd name="connsiteX12" fmla="*/ 105082 w 112755"/>
                <a:gd name="connsiteY12" fmla="*/ 11961 h 112629"/>
                <a:gd name="connsiteX13" fmla="*/ 88219 w 112755"/>
                <a:gd name="connsiteY13" fmla="*/ 10272 h 11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755" h="112629">
                  <a:moveTo>
                    <a:pt x="88219" y="10272"/>
                  </a:moveTo>
                  <a:cubicBezTo>
                    <a:pt x="94523" y="21637"/>
                    <a:pt x="76277" y="12576"/>
                    <a:pt x="74843" y="23941"/>
                  </a:cubicBezTo>
                  <a:cubicBezTo>
                    <a:pt x="73407" y="35306"/>
                    <a:pt x="60082" y="26193"/>
                    <a:pt x="60799" y="35306"/>
                  </a:cubicBezTo>
                  <a:cubicBezTo>
                    <a:pt x="61517" y="44419"/>
                    <a:pt x="46705" y="35306"/>
                    <a:pt x="39683" y="30187"/>
                  </a:cubicBezTo>
                  <a:cubicBezTo>
                    <a:pt x="32662" y="25067"/>
                    <a:pt x="22821" y="44572"/>
                    <a:pt x="12263" y="47593"/>
                  </a:cubicBezTo>
                  <a:cubicBezTo>
                    <a:pt x="1705" y="50613"/>
                    <a:pt x="-3881" y="74777"/>
                    <a:pt x="3089" y="74163"/>
                  </a:cubicBezTo>
                  <a:cubicBezTo>
                    <a:pt x="11546" y="73395"/>
                    <a:pt x="15748" y="61262"/>
                    <a:pt x="24205" y="62030"/>
                  </a:cubicBezTo>
                  <a:cubicBezTo>
                    <a:pt x="32662" y="62798"/>
                    <a:pt x="29843" y="52917"/>
                    <a:pt x="41784" y="55221"/>
                  </a:cubicBezTo>
                  <a:cubicBezTo>
                    <a:pt x="53726" y="57525"/>
                    <a:pt x="45321" y="96177"/>
                    <a:pt x="61517" y="99146"/>
                  </a:cubicBezTo>
                  <a:cubicBezTo>
                    <a:pt x="77712" y="102116"/>
                    <a:pt x="78379" y="112816"/>
                    <a:pt x="86067" y="112816"/>
                  </a:cubicBezTo>
                  <a:cubicBezTo>
                    <a:pt x="93754" y="112816"/>
                    <a:pt x="84683" y="88549"/>
                    <a:pt x="85400" y="80204"/>
                  </a:cubicBezTo>
                  <a:cubicBezTo>
                    <a:pt x="86118" y="71860"/>
                    <a:pt x="102263" y="79488"/>
                    <a:pt x="110719" y="68839"/>
                  </a:cubicBezTo>
                  <a:cubicBezTo>
                    <a:pt x="119176" y="58190"/>
                    <a:pt x="105082" y="30187"/>
                    <a:pt x="105082" y="11961"/>
                  </a:cubicBezTo>
                  <a:cubicBezTo>
                    <a:pt x="105082" y="-6264"/>
                    <a:pt x="81710" y="-1042"/>
                    <a:pt x="88219" y="10272"/>
                  </a:cubicBezTo>
                  <a:close/>
                </a:path>
              </a:pathLst>
            </a:custGeom>
            <a:grpFill/>
            <a:ln w="3841" cap="flat">
              <a:solidFill>
                <a:srgbClr val="FFFFFF"/>
              </a:solidFill>
              <a:prstDash val="solid"/>
              <a:miter/>
            </a:ln>
          </p:spPr>
          <p:txBody>
            <a:bodyPr rtlCol="0" anchor="ctr"/>
            <a:lstStyle/>
            <a:p>
              <a:endParaRPr lang="en-US" sz="1350"/>
            </a:p>
          </p:txBody>
        </p:sp>
        <p:sp>
          <p:nvSpPr>
            <p:cNvPr id="532" name="Freeform 531">
              <a:extLst>
                <a:ext uri="{FF2B5EF4-FFF2-40B4-BE49-F238E27FC236}">
                  <a16:creationId xmlns:a16="http://schemas.microsoft.com/office/drawing/2014/main" id="{39060864-8E5F-044F-A4E0-8A39717DD39E}"/>
                </a:ext>
              </a:extLst>
            </p:cNvPr>
            <p:cNvSpPr/>
            <p:nvPr/>
          </p:nvSpPr>
          <p:spPr>
            <a:xfrm>
              <a:off x="7730528" y="4400376"/>
              <a:ext cx="51253" cy="71673"/>
            </a:xfrm>
            <a:custGeom>
              <a:avLst/>
              <a:gdLst>
                <a:gd name="connsiteX0" fmla="*/ 7871 w 51252"/>
                <a:gd name="connsiteY0" fmla="*/ 35021 h 71673"/>
                <a:gd name="connsiteX1" fmla="*/ 20531 w 51252"/>
                <a:gd name="connsiteY1" fmla="*/ 27444 h 71673"/>
                <a:gd name="connsiteX2" fmla="*/ 22683 w 51252"/>
                <a:gd name="connsiteY2" fmla="*/ 47922 h 71673"/>
                <a:gd name="connsiteX3" fmla="*/ 26168 w 51252"/>
                <a:gd name="connsiteY3" fmla="*/ 75977 h 71673"/>
                <a:gd name="connsiteX4" fmla="*/ 51487 w 51252"/>
                <a:gd name="connsiteY4" fmla="*/ 35021 h 71673"/>
                <a:gd name="connsiteX5" fmla="*/ 42364 w 51252"/>
                <a:gd name="connsiteY5" fmla="*/ 30516 h 71673"/>
                <a:gd name="connsiteX6" fmla="*/ 6488 w 51252"/>
                <a:gd name="connsiteY6" fmla="*/ 157 h 71673"/>
                <a:gd name="connsiteX7" fmla="*/ 7871 w 51252"/>
                <a:gd name="connsiteY7" fmla="*/ 35021 h 7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52" h="71673">
                  <a:moveTo>
                    <a:pt x="7871" y="35021"/>
                  </a:moveTo>
                  <a:cubicBezTo>
                    <a:pt x="11408" y="34253"/>
                    <a:pt x="19864" y="35021"/>
                    <a:pt x="20531" y="27444"/>
                  </a:cubicBezTo>
                  <a:cubicBezTo>
                    <a:pt x="21197" y="19867"/>
                    <a:pt x="28987" y="41113"/>
                    <a:pt x="22683" y="47922"/>
                  </a:cubicBezTo>
                  <a:cubicBezTo>
                    <a:pt x="16379" y="54731"/>
                    <a:pt x="16328" y="73520"/>
                    <a:pt x="26168" y="75977"/>
                  </a:cubicBezTo>
                  <a:cubicBezTo>
                    <a:pt x="36009" y="78435"/>
                    <a:pt x="54306" y="41881"/>
                    <a:pt x="51487" y="35021"/>
                  </a:cubicBezTo>
                  <a:cubicBezTo>
                    <a:pt x="48668" y="28161"/>
                    <a:pt x="40263" y="39577"/>
                    <a:pt x="42364" y="30516"/>
                  </a:cubicBezTo>
                  <a:cubicBezTo>
                    <a:pt x="44465" y="21454"/>
                    <a:pt x="17045" y="-2146"/>
                    <a:pt x="6488" y="157"/>
                  </a:cubicBezTo>
                  <a:cubicBezTo>
                    <a:pt x="-4071" y="2461"/>
                    <a:pt x="-381" y="36813"/>
                    <a:pt x="7871" y="35021"/>
                  </a:cubicBezTo>
                  <a:close/>
                </a:path>
              </a:pathLst>
            </a:custGeom>
            <a:grpFill/>
            <a:ln w="3841" cap="flat">
              <a:solidFill>
                <a:srgbClr val="FFFFFF"/>
              </a:solidFill>
              <a:prstDash val="solid"/>
              <a:miter/>
            </a:ln>
          </p:spPr>
          <p:txBody>
            <a:bodyPr rtlCol="0" anchor="ctr"/>
            <a:lstStyle/>
            <a:p>
              <a:endParaRPr lang="en-US" sz="1350"/>
            </a:p>
          </p:txBody>
        </p:sp>
        <p:sp>
          <p:nvSpPr>
            <p:cNvPr id="533" name="Freeform 532">
              <a:extLst>
                <a:ext uri="{FF2B5EF4-FFF2-40B4-BE49-F238E27FC236}">
                  <a16:creationId xmlns:a16="http://schemas.microsoft.com/office/drawing/2014/main" id="{C02B3506-3B16-4C42-8ECA-58402DB06215}"/>
                </a:ext>
              </a:extLst>
            </p:cNvPr>
            <p:cNvSpPr/>
            <p:nvPr/>
          </p:nvSpPr>
          <p:spPr>
            <a:xfrm>
              <a:off x="8190858" y="4780912"/>
              <a:ext cx="292140" cy="204780"/>
            </a:xfrm>
            <a:custGeom>
              <a:avLst/>
              <a:gdLst>
                <a:gd name="connsiteX0" fmla="*/ 216389 w 292140"/>
                <a:gd name="connsiteY0" fmla="*/ 190599 h 204780"/>
                <a:gd name="connsiteX1" fmla="*/ 199527 w 292140"/>
                <a:gd name="connsiteY1" fmla="*/ 173142 h 204780"/>
                <a:gd name="connsiteX2" fmla="*/ 175592 w 292140"/>
                <a:gd name="connsiteY2" fmla="*/ 161009 h 204780"/>
                <a:gd name="connsiteX3" fmla="*/ 158729 w 292140"/>
                <a:gd name="connsiteY3" fmla="*/ 126913 h 204780"/>
                <a:gd name="connsiteX4" fmla="*/ 153092 w 292140"/>
                <a:gd name="connsiteY4" fmla="*/ 105667 h 204780"/>
                <a:gd name="connsiteX5" fmla="*/ 158217 w 292140"/>
                <a:gd name="connsiteY5" fmla="*/ 88977 h 204780"/>
                <a:gd name="connsiteX6" fmla="*/ 111065 w 292140"/>
                <a:gd name="connsiteY6" fmla="*/ 60922 h 204780"/>
                <a:gd name="connsiteX7" fmla="*/ 17580 w 292140"/>
                <a:gd name="connsiteY7" fmla="*/ 5580 h 204780"/>
                <a:gd name="connsiteX8" fmla="*/ 0 w 292140"/>
                <a:gd name="connsiteY8" fmla="*/ 0 h 204780"/>
                <a:gd name="connsiteX9" fmla="*/ 0 w 292140"/>
                <a:gd name="connsiteY9" fmla="*/ 161828 h 204780"/>
                <a:gd name="connsiteX10" fmla="*/ 25319 w 292140"/>
                <a:gd name="connsiteY10" fmla="*/ 170889 h 204780"/>
                <a:gd name="connsiteX11" fmla="*/ 54123 w 292140"/>
                <a:gd name="connsiteY11" fmla="*/ 153432 h 204780"/>
                <a:gd name="connsiteX12" fmla="*/ 68218 w 292140"/>
                <a:gd name="connsiteY12" fmla="*/ 134489 h 204780"/>
                <a:gd name="connsiteX13" fmla="*/ 118138 w 292140"/>
                <a:gd name="connsiteY13" fmla="*/ 146623 h 204780"/>
                <a:gd name="connsiteX14" fmla="*/ 170159 w 292140"/>
                <a:gd name="connsiteY14" fmla="*/ 196640 h 204780"/>
                <a:gd name="connsiteX15" fmla="*/ 220131 w 292140"/>
                <a:gd name="connsiteY15" fmla="*/ 206521 h 204780"/>
                <a:gd name="connsiteX16" fmla="*/ 216389 w 292140"/>
                <a:gd name="connsiteY16" fmla="*/ 190599 h 204780"/>
                <a:gd name="connsiteX17" fmla="*/ 256469 w 292140"/>
                <a:gd name="connsiteY17" fmla="*/ 55598 h 204780"/>
                <a:gd name="connsiteX18" fmla="*/ 227613 w 292140"/>
                <a:gd name="connsiteY18" fmla="*/ 73823 h 204780"/>
                <a:gd name="connsiteX19" fmla="*/ 176976 w 292140"/>
                <a:gd name="connsiteY19" fmla="*/ 76076 h 204780"/>
                <a:gd name="connsiteX20" fmla="*/ 215672 w 292140"/>
                <a:gd name="connsiteY20" fmla="*/ 95070 h 204780"/>
                <a:gd name="connsiteX21" fmla="*/ 264925 w 292140"/>
                <a:gd name="connsiteY21" fmla="*/ 68499 h 204780"/>
                <a:gd name="connsiteX22" fmla="*/ 271947 w 292140"/>
                <a:gd name="connsiteY22" fmla="*/ 45769 h 204780"/>
                <a:gd name="connsiteX23" fmla="*/ 256469 w 292140"/>
                <a:gd name="connsiteY23" fmla="*/ 55598 h 204780"/>
                <a:gd name="connsiteX24" fmla="*/ 280404 w 292140"/>
                <a:gd name="connsiteY24" fmla="*/ 26826 h 204780"/>
                <a:gd name="connsiteX25" fmla="*/ 273331 w 292140"/>
                <a:gd name="connsiteY25" fmla="*/ 28311 h 204780"/>
                <a:gd name="connsiteX26" fmla="*/ 288092 w 292140"/>
                <a:gd name="connsiteY26" fmla="*/ 52577 h 204780"/>
                <a:gd name="connsiteX27" fmla="*/ 280404 w 292140"/>
                <a:gd name="connsiteY27" fmla="*/ 26826 h 20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2140" h="204780">
                  <a:moveTo>
                    <a:pt x="216389" y="190599"/>
                  </a:moveTo>
                  <a:cubicBezTo>
                    <a:pt x="211263" y="188295"/>
                    <a:pt x="198809" y="179234"/>
                    <a:pt x="199527" y="173142"/>
                  </a:cubicBezTo>
                  <a:cubicBezTo>
                    <a:pt x="200245" y="167050"/>
                    <a:pt x="185432" y="168022"/>
                    <a:pt x="175592" y="161009"/>
                  </a:cubicBezTo>
                  <a:cubicBezTo>
                    <a:pt x="165751" y="153995"/>
                    <a:pt x="169288" y="132237"/>
                    <a:pt x="158729" y="126913"/>
                  </a:cubicBezTo>
                  <a:cubicBezTo>
                    <a:pt x="148172" y="121589"/>
                    <a:pt x="140432" y="104899"/>
                    <a:pt x="153092" y="105667"/>
                  </a:cubicBezTo>
                  <a:cubicBezTo>
                    <a:pt x="165751" y="106435"/>
                    <a:pt x="167853" y="98858"/>
                    <a:pt x="158217" y="88977"/>
                  </a:cubicBezTo>
                  <a:cubicBezTo>
                    <a:pt x="148581" y="79097"/>
                    <a:pt x="112500" y="75359"/>
                    <a:pt x="111065" y="60922"/>
                  </a:cubicBezTo>
                  <a:cubicBezTo>
                    <a:pt x="109630" y="46485"/>
                    <a:pt x="45718" y="12389"/>
                    <a:pt x="17580" y="5580"/>
                  </a:cubicBezTo>
                  <a:cubicBezTo>
                    <a:pt x="11624" y="4036"/>
                    <a:pt x="5756" y="2174"/>
                    <a:pt x="0" y="0"/>
                  </a:cubicBezTo>
                  <a:lnTo>
                    <a:pt x="0" y="161828"/>
                  </a:lnTo>
                  <a:cubicBezTo>
                    <a:pt x="7325" y="167341"/>
                    <a:pt x="16155" y="170501"/>
                    <a:pt x="25319" y="170889"/>
                  </a:cubicBezTo>
                  <a:cubicBezTo>
                    <a:pt x="56071" y="172374"/>
                    <a:pt x="48536" y="153432"/>
                    <a:pt x="54123" y="153432"/>
                  </a:cubicBezTo>
                  <a:cubicBezTo>
                    <a:pt x="59709" y="153432"/>
                    <a:pt x="61862" y="142834"/>
                    <a:pt x="68218" y="134489"/>
                  </a:cubicBezTo>
                  <a:cubicBezTo>
                    <a:pt x="74573" y="126145"/>
                    <a:pt x="101942" y="132954"/>
                    <a:pt x="118138" y="146623"/>
                  </a:cubicBezTo>
                  <a:cubicBezTo>
                    <a:pt x="134334" y="160292"/>
                    <a:pt x="153297" y="200480"/>
                    <a:pt x="170159" y="196640"/>
                  </a:cubicBezTo>
                  <a:cubicBezTo>
                    <a:pt x="187021" y="192801"/>
                    <a:pt x="204652" y="207289"/>
                    <a:pt x="220131" y="206521"/>
                  </a:cubicBezTo>
                  <a:cubicBezTo>
                    <a:pt x="235608" y="205753"/>
                    <a:pt x="221309" y="192903"/>
                    <a:pt x="216389" y="190599"/>
                  </a:cubicBezTo>
                  <a:close/>
                  <a:moveTo>
                    <a:pt x="256469" y="55598"/>
                  </a:moveTo>
                  <a:cubicBezTo>
                    <a:pt x="256469" y="62458"/>
                    <a:pt x="245244" y="66247"/>
                    <a:pt x="227613" y="73823"/>
                  </a:cubicBezTo>
                  <a:cubicBezTo>
                    <a:pt x="209982" y="81400"/>
                    <a:pt x="178154" y="65120"/>
                    <a:pt x="176976" y="76076"/>
                  </a:cubicBezTo>
                  <a:cubicBezTo>
                    <a:pt x="176309" y="82936"/>
                    <a:pt x="196708" y="95070"/>
                    <a:pt x="215672" y="95070"/>
                  </a:cubicBezTo>
                  <a:cubicBezTo>
                    <a:pt x="234635" y="95070"/>
                    <a:pt x="264925" y="74592"/>
                    <a:pt x="264925" y="68499"/>
                  </a:cubicBezTo>
                  <a:cubicBezTo>
                    <a:pt x="264925" y="62407"/>
                    <a:pt x="276867" y="51861"/>
                    <a:pt x="271947" y="45769"/>
                  </a:cubicBezTo>
                  <a:cubicBezTo>
                    <a:pt x="267026" y="39676"/>
                    <a:pt x="256469" y="48789"/>
                    <a:pt x="256469" y="55598"/>
                  </a:cubicBezTo>
                  <a:close/>
                  <a:moveTo>
                    <a:pt x="280404" y="26826"/>
                  </a:moveTo>
                  <a:cubicBezTo>
                    <a:pt x="269128" y="19198"/>
                    <a:pt x="259287" y="13925"/>
                    <a:pt x="273331" y="28311"/>
                  </a:cubicBezTo>
                  <a:cubicBezTo>
                    <a:pt x="287374" y="42697"/>
                    <a:pt x="279840" y="54932"/>
                    <a:pt x="288092" y="52577"/>
                  </a:cubicBezTo>
                  <a:cubicBezTo>
                    <a:pt x="301469" y="48789"/>
                    <a:pt x="291628" y="34403"/>
                    <a:pt x="280404" y="26826"/>
                  </a:cubicBezTo>
                  <a:close/>
                </a:path>
              </a:pathLst>
            </a:custGeom>
            <a:grpFill/>
            <a:ln w="3841" cap="flat">
              <a:solidFill>
                <a:srgbClr val="FFFFFF"/>
              </a:solidFill>
              <a:prstDash val="solid"/>
              <a:miter/>
            </a:ln>
          </p:spPr>
          <p:txBody>
            <a:bodyPr rtlCol="0" anchor="ctr"/>
            <a:lstStyle/>
            <a:p>
              <a:endParaRPr lang="en-US" sz="1350"/>
            </a:p>
          </p:txBody>
        </p:sp>
        <p:sp>
          <p:nvSpPr>
            <p:cNvPr id="534" name="Freeform 533">
              <a:extLst>
                <a:ext uri="{FF2B5EF4-FFF2-40B4-BE49-F238E27FC236}">
                  <a16:creationId xmlns:a16="http://schemas.microsoft.com/office/drawing/2014/main" id="{1368D353-1AD4-4543-9FE9-9F9AA2A2BC38}"/>
                </a:ext>
              </a:extLst>
            </p:cNvPr>
            <p:cNvSpPr/>
            <p:nvPr/>
          </p:nvSpPr>
          <p:spPr>
            <a:xfrm>
              <a:off x="6754527" y="4457966"/>
              <a:ext cx="46127" cy="92151"/>
            </a:xfrm>
            <a:custGeom>
              <a:avLst/>
              <a:gdLst>
                <a:gd name="connsiteX0" fmla="*/ 2486 w 46127"/>
                <a:gd name="connsiteY0" fmla="*/ 73064 h 92151"/>
                <a:gd name="connsiteX1" fmla="*/ 7611 w 46127"/>
                <a:gd name="connsiteY1" fmla="*/ 75572 h 92151"/>
                <a:gd name="connsiteX2" fmla="*/ 29086 w 46127"/>
                <a:gd name="connsiteY2" fmla="*/ 95743 h 92151"/>
                <a:gd name="connsiteX3" fmla="*/ 49587 w 46127"/>
                <a:gd name="connsiteY3" fmla="*/ 59907 h 92151"/>
                <a:gd name="connsiteX4" fmla="*/ 10891 w 46127"/>
                <a:gd name="connsiteY4" fmla="*/ 8 h 92151"/>
                <a:gd name="connsiteX5" fmla="*/ 2486 w 46127"/>
                <a:gd name="connsiteY5" fmla="*/ 24223 h 92151"/>
                <a:gd name="connsiteX6" fmla="*/ 1051 w 46127"/>
                <a:gd name="connsiteY6" fmla="*/ 58371 h 92151"/>
                <a:gd name="connsiteX7" fmla="*/ 2486 w 46127"/>
                <a:gd name="connsiteY7" fmla="*/ 73064 h 9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27" h="92151">
                  <a:moveTo>
                    <a:pt x="2486" y="73064"/>
                  </a:moveTo>
                  <a:cubicBezTo>
                    <a:pt x="4315" y="73626"/>
                    <a:pt x="6045" y="74473"/>
                    <a:pt x="7611" y="75572"/>
                  </a:cubicBezTo>
                  <a:cubicBezTo>
                    <a:pt x="15753" y="81168"/>
                    <a:pt x="22994" y="87970"/>
                    <a:pt x="29086" y="95743"/>
                  </a:cubicBezTo>
                  <a:cubicBezTo>
                    <a:pt x="41045" y="87557"/>
                    <a:pt x="48598" y="74355"/>
                    <a:pt x="49587" y="59907"/>
                  </a:cubicBezTo>
                  <a:cubicBezTo>
                    <a:pt x="50305" y="38661"/>
                    <a:pt x="16222" y="-657"/>
                    <a:pt x="10891" y="8"/>
                  </a:cubicBezTo>
                  <a:cubicBezTo>
                    <a:pt x="4587" y="725"/>
                    <a:pt x="5766" y="14394"/>
                    <a:pt x="2486" y="24223"/>
                  </a:cubicBezTo>
                  <a:cubicBezTo>
                    <a:pt x="-794" y="34053"/>
                    <a:pt x="-333" y="43934"/>
                    <a:pt x="1051" y="58371"/>
                  </a:cubicBezTo>
                  <a:cubicBezTo>
                    <a:pt x="1922" y="63388"/>
                    <a:pt x="2076" y="68354"/>
                    <a:pt x="2486" y="73064"/>
                  </a:cubicBezTo>
                  <a:close/>
                </a:path>
              </a:pathLst>
            </a:custGeom>
            <a:grpFill/>
            <a:ln w="3841" cap="flat">
              <a:solidFill>
                <a:srgbClr val="FFFFFF"/>
              </a:solidFill>
              <a:prstDash val="solid"/>
              <a:miter/>
            </a:ln>
          </p:spPr>
          <p:txBody>
            <a:bodyPr rtlCol="0" anchor="ctr"/>
            <a:lstStyle/>
            <a:p>
              <a:endParaRPr lang="en-US" sz="1350"/>
            </a:p>
          </p:txBody>
        </p:sp>
        <p:sp>
          <p:nvSpPr>
            <p:cNvPr id="535" name="Freeform 534">
              <a:extLst>
                <a:ext uri="{FF2B5EF4-FFF2-40B4-BE49-F238E27FC236}">
                  <a16:creationId xmlns:a16="http://schemas.microsoft.com/office/drawing/2014/main" id="{261C4672-4D04-4A40-A1C9-F2AD65972E7D}"/>
                </a:ext>
              </a:extLst>
            </p:cNvPr>
            <p:cNvSpPr/>
            <p:nvPr/>
          </p:nvSpPr>
          <p:spPr>
            <a:xfrm>
              <a:off x="5878850" y="5013286"/>
              <a:ext cx="164009" cy="363485"/>
            </a:xfrm>
            <a:custGeom>
              <a:avLst/>
              <a:gdLst>
                <a:gd name="connsiteX0" fmla="*/ 156269 w 164008"/>
                <a:gd name="connsiteY0" fmla="*/ 46946 h 363484"/>
                <a:gd name="connsiteX1" fmla="*/ 139356 w 164008"/>
                <a:gd name="connsiteY1" fmla="*/ 4506 h 363484"/>
                <a:gd name="connsiteX2" fmla="*/ 130951 w 164008"/>
                <a:gd name="connsiteY2" fmla="*/ 12031 h 363484"/>
                <a:gd name="connsiteX3" fmla="*/ 127415 w 164008"/>
                <a:gd name="connsiteY3" fmla="*/ 30257 h 363484"/>
                <a:gd name="connsiteX4" fmla="*/ 113371 w 164008"/>
                <a:gd name="connsiteY4" fmla="*/ 41622 h 363484"/>
                <a:gd name="connsiteX5" fmla="*/ 101378 w 164008"/>
                <a:gd name="connsiteY5" fmla="*/ 52987 h 363484"/>
                <a:gd name="connsiteX6" fmla="*/ 100712 w 164008"/>
                <a:gd name="connsiteY6" fmla="*/ 66656 h 363484"/>
                <a:gd name="connsiteX7" fmla="*/ 83081 w 164008"/>
                <a:gd name="connsiteY7" fmla="*/ 82578 h 363484"/>
                <a:gd name="connsiteX8" fmla="*/ 50074 w 164008"/>
                <a:gd name="connsiteY8" fmla="*/ 100752 h 363484"/>
                <a:gd name="connsiteX9" fmla="*/ 19835 w 164008"/>
                <a:gd name="connsiteY9" fmla="*/ 106845 h 363484"/>
                <a:gd name="connsiteX10" fmla="*/ 9943 w 164008"/>
                <a:gd name="connsiteY10" fmla="*/ 140992 h 363484"/>
                <a:gd name="connsiteX11" fmla="*/ 12762 w 164008"/>
                <a:gd name="connsiteY11" fmla="*/ 187067 h 363484"/>
                <a:gd name="connsiteX12" fmla="*/ 7124 w 164008"/>
                <a:gd name="connsiteY12" fmla="*/ 239388 h 363484"/>
                <a:gd name="connsiteX13" fmla="*/ 0 w 164008"/>
                <a:gd name="connsiteY13" fmla="*/ 250959 h 363484"/>
                <a:gd name="connsiteX14" fmla="*/ 2460 w 164008"/>
                <a:gd name="connsiteY14" fmla="*/ 316181 h 363484"/>
                <a:gd name="connsiteX15" fmla="*/ 3588 w 164008"/>
                <a:gd name="connsiteY15" fmla="*/ 321300 h 363484"/>
                <a:gd name="connsiteX16" fmla="*/ 3895 w 164008"/>
                <a:gd name="connsiteY16" fmla="*/ 322580 h 363484"/>
                <a:gd name="connsiteX17" fmla="*/ 16708 w 164008"/>
                <a:gd name="connsiteY17" fmla="*/ 352222 h 363484"/>
                <a:gd name="connsiteX18" fmla="*/ 55660 w 164008"/>
                <a:gd name="connsiteY18" fmla="*/ 360465 h 363484"/>
                <a:gd name="connsiteX19" fmla="*/ 56788 w 164008"/>
                <a:gd name="connsiteY19" fmla="*/ 359390 h 363484"/>
                <a:gd name="connsiteX20" fmla="*/ 85746 w 164008"/>
                <a:gd name="connsiteY20" fmla="*/ 317461 h 363484"/>
                <a:gd name="connsiteX21" fmla="*/ 99123 w 164008"/>
                <a:gd name="connsiteY21" fmla="*/ 296983 h 363484"/>
                <a:gd name="connsiteX22" fmla="*/ 103120 w 164008"/>
                <a:gd name="connsiteY22" fmla="*/ 282853 h 363484"/>
                <a:gd name="connsiteX23" fmla="*/ 103120 w 164008"/>
                <a:gd name="connsiteY23" fmla="*/ 268262 h 363484"/>
                <a:gd name="connsiteX24" fmla="*/ 103120 w 164008"/>
                <a:gd name="connsiteY24" fmla="*/ 267290 h 363484"/>
                <a:gd name="connsiteX25" fmla="*/ 116395 w 164008"/>
                <a:gd name="connsiteY25" fmla="*/ 223671 h 363484"/>
                <a:gd name="connsiteX26" fmla="*/ 124647 w 164008"/>
                <a:gd name="connsiteY26" fmla="*/ 210770 h 363484"/>
                <a:gd name="connsiteX27" fmla="*/ 140945 w 164008"/>
                <a:gd name="connsiteY27" fmla="*/ 142630 h 363484"/>
                <a:gd name="connsiteX28" fmla="*/ 145147 w 164008"/>
                <a:gd name="connsiteY28" fmla="*/ 113807 h 363484"/>
                <a:gd name="connsiteX29" fmla="*/ 151452 w 164008"/>
                <a:gd name="connsiteY29" fmla="*/ 97886 h 363484"/>
                <a:gd name="connsiteX30" fmla="*/ 165546 w 164008"/>
                <a:gd name="connsiteY30" fmla="*/ 94865 h 363484"/>
                <a:gd name="connsiteX31" fmla="*/ 156269 w 164008"/>
                <a:gd name="connsiteY31" fmla="*/ 46946 h 3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4008" h="363484">
                  <a:moveTo>
                    <a:pt x="156269" y="46946"/>
                  </a:moveTo>
                  <a:cubicBezTo>
                    <a:pt x="155552" y="29489"/>
                    <a:pt x="141509" y="12799"/>
                    <a:pt x="139356" y="4506"/>
                  </a:cubicBezTo>
                  <a:cubicBezTo>
                    <a:pt x="136229" y="-7935"/>
                    <a:pt x="133718" y="9011"/>
                    <a:pt x="130951" y="12031"/>
                  </a:cubicBezTo>
                  <a:cubicBezTo>
                    <a:pt x="127831" y="17565"/>
                    <a:pt x="126591" y="23960"/>
                    <a:pt x="127415" y="30257"/>
                  </a:cubicBezTo>
                  <a:cubicBezTo>
                    <a:pt x="128132" y="36349"/>
                    <a:pt x="118958" y="42390"/>
                    <a:pt x="113371" y="41622"/>
                  </a:cubicBezTo>
                  <a:cubicBezTo>
                    <a:pt x="107785" y="40854"/>
                    <a:pt x="98559" y="44694"/>
                    <a:pt x="101378" y="52987"/>
                  </a:cubicBezTo>
                  <a:cubicBezTo>
                    <a:pt x="104197" y="61281"/>
                    <a:pt x="97175" y="59847"/>
                    <a:pt x="100712" y="66656"/>
                  </a:cubicBezTo>
                  <a:cubicBezTo>
                    <a:pt x="104248" y="73465"/>
                    <a:pt x="92972" y="82015"/>
                    <a:pt x="83081" y="82578"/>
                  </a:cubicBezTo>
                  <a:cubicBezTo>
                    <a:pt x="73189" y="83141"/>
                    <a:pt x="60632" y="102288"/>
                    <a:pt x="50074" y="100752"/>
                  </a:cubicBezTo>
                  <a:cubicBezTo>
                    <a:pt x="39516" y="99216"/>
                    <a:pt x="28958" y="108380"/>
                    <a:pt x="19835" y="106845"/>
                  </a:cubicBezTo>
                  <a:cubicBezTo>
                    <a:pt x="10712" y="105309"/>
                    <a:pt x="17016" y="127323"/>
                    <a:pt x="9943" y="140992"/>
                  </a:cubicBezTo>
                  <a:cubicBezTo>
                    <a:pt x="2870" y="154661"/>
                    <a:pt x="6458" y="170531"/>
                    <a:pt x="12762" y="187067"/>
                  </a:cubicBezTo>
                  <a:cubicBezTo>
                    <a:pt x="19066" y="203603"/>
                    <a:pt x="24038" y="217426"/>
                    <a:pt x="7124" y="239388"/>
                  </a:cubicBezTo>
                  <a:cubicBezTo>
                    <a:pt x="4361" y="242992"/>
                    <a:pt x="1974" y="246869"/>
                    <a:pt x="0" y="250959"/>
                  </a:cubicBezTo>
                  <a:cubicBezTo>
                    <a:pt x="3536" y="272716"/>
                    <a:pt x="-1281" y="294884"/>
                    <a:pt x="2460" y="316181"/>
                  </a:cubicBezTo>
                  <a:cubicBezTo>
                    <a:pt x="2819" y="317922"/>
                    <a:pt x="3229" y="319765"/>
                    <a:pt x="3588" y="321300"/>
                  </a:cubicBezTo>
                  <a:lnTo>
                    <a:pt x="3895" y="322580"/>
                  </a:lnTo>
                  <a:cubicBezTo>
                    <a:pt x="6981" y="332931"/>
                    <a:pt x="11282" y="342881"/>
                    <a:pt x="16708" y="352222"/>
                  </a:cubicBezTo>
                  <a:cubicBezTo>
                    <a:pt x="27523" y="361335"/>
                    <a:pt x="48741" y="367990"/>
                    <a:pt x="55660" y="360465"/>
                  </a:cubicBezTo>
                  <a:lnTo>
                    <a:pt x="56788" y="359390"/>
                  </a:lnTo>
                  <a:cubicBezTo>
                    <a:pt x="67456" y="346141"/>
                    <a:pt x="77135" y="332127"/>
                    <a:pt x="85746" y="317461"/>
                  </a:cubicBezTo>
                  <a:cubicBezTo>
                    <a:pt x="90120" y="310635"/>
                    <a:pt x="94578" y="303809"/>
                    <a:pt x="99123" y="296983"/>
                  </a:cubicBezTo>
                  <a:cubicBezTo>
                    <a:pt x="100455" y="292375"/>
                    <a:pt x="101788" y="287614"/>
                    <a:pt x="103120" y="282853"/>
                  </a:cubicBezTo>
                  <a:cubicBezTo>
                    <a:pt x="101812" y="278077"/>
                    <a:pt x="101812" y="273038"/>
                    <a:pt x="103120" y="268262"/>
                  </a:cubicBezTo>
                  <a:cubicBezTo>
                    <a:pt x="103120" y="267955"/>
                    <a:pt x="103120" y="267648"/>
                    <a:pt x="103120" y="267290"/>
                  </a:cubicBezTo>
                  <a:cubicBezTo>
                    <a:pt x="101295" y="251540"/>
                    <a:pt x="106103" y="235742"/>
                    <a:pt x="116395" y="223671"/>
                  </a:cubicBezTo>
                  <a:cubicBezTo>
                    <a:pt x="119472" y="219589"/>
                    <a:pt x="122231" y="215276"/>
                    <a:pt x="124647" y="210770"/>
                  </a:cubicBezTo>
                  <a:cubicBezTo>
                    <a:pt x="133821" y="180054"/>
                    <a:pt x="141970" y="150463"/>
                    <a:pt x="140945" y="142630"/>
                  </a:cubicBezTo>
                  <a:cubicBezTo>
                    <a:pt x="139510" y="132033"/>
                    <a:pt x="149350" y="125172"/>
                    <a:pt x="145147" y="113807"/>
                  </a:cubicBezTo>
                  <a:cubicBezTo>
                    <a:pt x="140945" y="102442"/>
                    <a:pt x="146531" y="88773"/>
                    <a:pt x="151452" y="97886"/>
                  </a:cubicBezTo>
                  <a:cubicBezTo>
                    <a:pt x="156372" y="106998"/>
                    <a:pt x="163445" y="106998"/>
                    <a:pt x="165546" y="94865"/>
                  </a:cubicBezTo>
                  <a:cubicBezTo>
                    <a:pt x="167647" y="82732"/>
                    <a:pt x="156936" y="64404"/>
                    <a:pt x="156269" y="46946"/>
                  </a:cubicBezTo>
                  <a:close/>
                </a:path>
              </a:pathLst>
            </a:custGeom>
            <a:grpFill/>
            <a:ln w="3841" cap="flat">
              <a:solidFill>
                <a:srgbClr val="FFFFFF"/>
              </a:solidFill>
              <a:prstDash val="solid"/>
              <a:miter/>
            </a:ln>
          </p:spPr>
          <p:txBody>
            <a:bodyPr rtlCol="0" anchor="ctr"/>
            <a:lstStyle/>
            <a:p>
              <a:endParaRPr lang="en-US" sz="1350"/>
            </a:p>
          </p:txBody>
        </p:sp>
        <p:sp>
          <p:nvSpPr>
            <p:cNvPr id="536" name="Freeform 535">
              <a:extLst>
                <a:ext uri="{FF2B5EF4-FFF2-40B4-BE49-F238E27FC236}">
                  <a16:creationId xmlns:a16="http://schemas.microsoft.com/office/drawing/2014/main" id="{749CE2A8-8FF6-BC43-A87D-D5FD3EC90B3E}"/>
                </a:ext>
              </a:extLst>
            </p:cNvPr>
            <p:cNvSpPr/>
            <p:nvPr/>
          </p:nvSpPr>
          <p:spPr>
            <a:xfrm>
              <a:off x="5862808" y="4207528"/>
              <a:ext cx="251138" cy="163824"/>
            </a:xfrm>
            <a:custGeom>
              <a:avLst/>
              <a:gdLst>
                <a:gd name="connsiteX0" fmla="*/ 200654 w 251138"/>
                <a:gd name="connsiteY0" fmla="*/ 6962 h 163824"/>
                <a:gd name="connsiteX1" fmla="*/ 153758 w 251138"/>
                <a:gd name="connsiteY1" fmla="*/ 9881 h 163824"/>
                <a:gd name="connsiteX2" fmla="*/ 117061 w 251138"/>
                <a:gd name="connsiteY2" fmla="*/ 44335 h 163824"/>
                <a:gd name="connsiteX3" fmla="*/ 100763 w 251138"/>
                <a:gd name="connsiteY3" fmla="*/ 50939 h 163824"/>
                <a:gd name="connsiteX4" fmla="*/ 67449 w 251138"/>
                <a:gd name="connsiteY4" fmla="*/ 45052 h 163824"/>
                <a:gd name="connsiteX5" fmla="*/ 38235 w 251138"/>
                <a:gd name="connsiteY5" fmla="*/ 42133 h 163824"/>
                <a:gd name="connsiteX6" fmla="*/ 20552 w 251138"/>
                <a:gd name="connsiteY6" fmla="*/ 39215 h 163824"/>
                <a:gd name="connsiteX7" fmla="*/ 10302 w 251138"/>
                <a:gd name="connsiteY7" fmla="*/ 48737 h 163824"/>
                <a:gd name="connsiteX8" fmla="*/ 10968 w 251138"/>
                <a:gd name="connsiteY8" fmla="*/ 62663 h 163824"/>
                <a:gd name="connsiteX9" fmla="*/ 0 w 251138"/>
                <a:gd name="connsiteY9" fmla="*/ 69113 h 163824"/>
                <a:gd name="connsiteX10" fmla="*/ 1999 w 251138"/>
                <a:gd name="connsiteY10" fmla="*/ 84933 h 163824"/>
                <a:gd name="connsiteX11" fmla="*/ 9021 w 251138"/>
                <a:gd name="connsiteY11" fmla="*/ 125888 h 163824"/>
                <a:gd name="connsiteX12" fmla="*/ 17119 w 251138"/>
                <a:gd name="connsiteY12" fmla="*/ 163414 h 163824"/>
                <a:gd name="connsiteX13" fmla="*/ 60376 w 251138"/>
                <a:gd name="connsiteY13" fmla="*/ 158295 h 163824"/>
                <a:gd name="connsiteX14" fmla="*/ 91127 w 251138"/>
                <a:gd name="connsiteY14" fmla="*/ 148056 h 163824"/>
                <a:gd name="connsiteX15" fmla="*/ 117113 w 251138"/>
                <a:gd name="connsiteY15" fmla="*/ 134438 h 163824"/>
                <a:gd name="connsiteX16" fmla="*/ 140688 w 251138"/>
                <a:gd name="connsiteY16" fmla="*/ 130291 h 163824"/>
                <a:gd name="connsiteX17" fmla="*/ 159344 w 251138"/>
                <a:gd name="connsiteY17" fmla="*/ 116622 h 163824"/>
                <a:gd name="connsiteX18" fmla="*/ 166930 w 251138"/>
                <a:gd name="connsiteY18" fmla="*/ 111810 h 163824"/>
                <a:gd name="connsiteX19" fmla="*/ 167545 w 251138"/>
                <a:gd name="connsiteY19" fmla="*/ 108175 h 163824"/>
                <a:gd name="connsiteX20" fmla="*/ 179486 w 251138"/>
                <a:gd name="connsiteY20" fmla="*/ 93277 h 163824"/>
                <a:gd name="connsiteX21" fmla="*/ 193478 w 251138"/>
                <a:gd name="connsiteY21" fmla="*/ 88567 h 163824"/>
                <a:gd name="connsiteX22" fmla="*/ 208136 w 251138"/>
                <a:gd name="connsiteY22" fmla="*/ 87390 h 163824"/>
                <a:gd name="connsiteX23" fmla="*/ 222692 w 251138"/>
                <a:gd name="connsiteY23" fmla="*/ 91844 h 163824"/>
                <a:gd name="connsiteX24" fmla="*/ 232482 w 251138"/>
                <a:gd name="connsiteY24" fmla="*/ 73004 h 163824"/>
                <a:gd name="connsiteX25" fmla="*/ 252983 w 251138"/>
                <a:gd name="connsiteY25" fmla="*/ 64762 h 163824"/>
                <a:gd name="connsiteX26" fmla="*/ 223821 w 251138"/>
                <a:gd name="connsiteY26" fmla="*/ 0 h 163824"/>
                <a:gd name="connsiteX27" fmla="*/ 200654 w 251138"/>
                <a:gd name="connsiteY27" fmla="*/ 6962 h 16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1138" h="163824">
                  <a:moveTo>
                    <a:pt x="200654" y="6962"/>
                  </a:moveTo>
                  <a:cubicBezTo>
                    <a:pt x="188456" y="9881"/>
                    <a:pt x="157859" y="7679"/>
                    <a:pt x="153758" y="9881"/>
                  </a:cubicBezTo>
                  <a:cubicBezTo>
                    <a:pt x="149658" y="12082"/>
                    <a:pt x="121161" y="34096"/>
                    <a:pt x="117061" y="44335"/>
                  </a:cubicBezTo>
                  <a:cubicBezTo>
                    <a:pt x="112961" y="54574"/>
                    <a:pt x="106811" y="56059"/>
                    <a:pt x="100763" y="50939"/>
                  </a:cubicBezTo>
                  <a:cubicBezTo>
                    <a:pt x="94715" y="45820"/>
                    <a:pt x="69499" y="47253"/>
                    <a:pt x="67449" y="45052"/>
                  </a:cubicBezTo>
                  <a:cubicBezTo>
                    <a:pt x="65398" y="42850"/>
                    <a:pt x="46948" y="40649"/>
                    <a:pt x="38235" y="42133"/>
                  </a:cubicBezTo>
                  <a:cubicBezTo>
                    <a:pt x="29522" y="43618"/>
                    <a:pt x="24653" y="37731"/>
                    <a:pt x="20552" y="39215"/>
                  </a:cubicBezTo>
                  <a:cubicBezTo>
                    <a:pt x="16329" y="41395"/>
                    <a:pt x="12784" y="44688"/>
                    <a:pt x="10302" y="48737"/>
                  </a:cubicBezTo>
                  <a:cubicBezTo>
                    <a:pt x="8252" y="51656"/>
                    <a:pt x="12301" y="59693"/>
                    <a:pt x="10968" y="62663"/>
                  </a:cubicBezTo>
                  <a:cubicBezTo>
                    <a:pt x="7559" y="65206"/>
                    <a:pt x="3881" y="67369"/>
                    <a:pt x="0" y="69113"/>
                  </a:cubicBezTo>
                  <a:cubicBezTo>
                    <a:pt x="2288" y="74053"/>
                    <a:pt x="2987" y="79580"/>
                    <a:pt x="1999" y="84933"/>
                  </a:cubicBezTo>
                  <a:cubicBezTo>
                    <a:pt x="-820" y="93687"/>
                    <a:pt x="1640" y="114114"/>
                    <a:pt x="9021" y="125888"/>
                  </a:cubicBezTo>
                  <a:cubicBezTo>
                    <a:pt x="16401" y="137663"/>
                    <a:pt x="13582" y="159216"/>
                    <a:pt x="17119" y="163414"/>
                  </a:cubicBezTo>
                  <a:cubicBezTo>
                    <a:pt x="20655" y="167612"/>
                    <a:pt x="47870" y="166844"/>
                    <a:pt x="60376" y="158295"/>
                  </a:cubicBezTo>
                  <a:cubicBezTo>
                    <a:pt x="69095" y="151363"/>
                    <a:pt x="79988" y="147736"/>
                    <a:pt x="91127" y="148056"/>
                  </a:cubicBezTo>
                  <a:cubicBezTo>
                    <a:pt x="101174" y="146874"/>
                    <a:pt x="110429" y="142024"/>
                    <a:pt x="117113" y="134438"/>
                  </a:cubicBezTo>
                  <a:cubicBezTo>
                    <a:pt x="120290" y="129882"/>
                    <a:pt x="134743" y="129319"/>
                    <a:pt x="140688" y="130291"/>
                  </a:cubicBezTo>
                  <a:cubicBezTo>
                    <a:pt x="146634" y="131264"/>
                    <a:pt x="152631" y="123841"/>
                    <a:pt x="159344" y="116622"/>
                  </a:cubicBezTo>
                  <a:cubicBezTo>
                    <a:pt x="161514" y="114514"/>
                    <a:pt x="164097" y="112875"/>
                    <a:pt x="166930" y="111810"/>
                  </a:cubicBezTo>
                  <a:cubicBezTo>
                    <a:pt x="167051" y="110586"/>
                    <a:pt x="167257" y="109371"/>
                    <a:pt x="167545" y="108175"/>
                  </a:cubicBezTo>
                  <a:cubicBezTo>
                    <a:pt x="169454" y="101857"/>
                    <a:pt x="173732" y="96520"/>
                    <a:pt x="179486" y="93277"/>
                  </a:cubicBezTo>
                  <a:cubicBezTo>
                    <a:pt x="183904" y="91055"/>
                    <a:pt x="188615" y="89469"/>
                    <a:pt x="193478" y="88567"/>
                  </a:cubicBezTo>
                  <a:cubicBezTo>
                    <a:pt x="198326" y="87792"/>
                    <a:pt x="203227" y="87398"/>
                    <a:pt x="208136" y="87390"/>
                  </a:cubicBezTo>
                  <a:cubicBezTo>
                    <a:pt x="213331" y="87345"/>
                    <a:pt x="218414" y="88900"/>
                    <a:pt x="222692" y="91844"/>
                  </a:cubicBezTo>
                  <a:cubicBezTo>
                    <a:pt x="230125" y="85291"/>
                    <a:pt x="228638" y="77970"/>
                    <a:pt x="232482" y="73004"/>
                  </a:cubicBezTo>
                  <a:cubicBezTo>
                    <a:pt x="236326" y="68038"/>
                    <a:pt x="243092" y="68960"/>
                    <a:pt x="252983" y="64762"/>
                  </a:cubicBezTo>
                  <a:cubicBezTo>
                    <a:pt x="242015" y="40649"/>
                    <a:pt x="229919" y="13566"/>
                    <a:pt x="223821" y="0"/>
                  </a:cubicBezTo>
                  <a:cubicBezTo>
                    <a:pt x="212801" y="3379"/>
                    <a:pt x="204088" y="6143"/>
                    <a:pt x="200654" y="6962"/>
                  </a:cubicBezTo>
                  <a:close/>
                </a:path>
              </a:pathLst>
            </a:custGeom>
            <a:grpFill/>
            <a:ln w="3841" cap="flat">
              <a:solidFill>
                <a:srgbClr val="FFFFFF"/>
              </a:solidFill>
              <a:prstDash val="solid"/>
              <a:miter/>
            </a:ln>
          </p:spPr>
          <p:txBody>
            <a:bodyPr rtlCol="0" anchor="ctr"/>
            <a:lstStyle/>
            <a:p>
              <a:endParaRPr lang="en-US" sz="1350"/>
            </a:p>
          </p:txBody>
        </p:sp>
        <p:sp>
          <p:nvSpPr>
            <p:cNvPr id="537" name="Freeform 536">
              <a:extLst>
                <a:ext uri="{FF2B5EF4-FFF2-40B4-BE49-F238E27FC236}">
                  <a16:creationId xmlns:a16="http://schemas.microsoft.com/office/drawing/2014/main" id="{1323D3EF-75AF-0E47-8EAC-4B8A7833FFA4}"/>
                </a:ext>
              </a:extLst>
            </p:cNvPr>
            <p:cNvSpPr/>
            <p:nvPr/>
          </p:nvSpPr>
          <p:spPr>
            <a:xfrm>
              <a:off x="6477839" y="6082374"/>
              <a:ext cx="46127" cy="30717"/>
            </a:xfrm>
            <a:custGeom>
              <a:avLst/>
              <a:gdLst>
                <a:gd name="connsiteX0" fmla="*/ 16197 w 46127"/>
                <a:gd name="connsiteY0" fmla="*/ 1401 h 30717"/>
                <a:gd name="connsiteX1" fmla="*/ 7945 w 46127"/>
                <a:gd name="connsiteY1" fmla="*/ 30275 h 30717"/>
                <a:gd name="connsiteX2" fmla="*/ 27472 w 46127"/>
                <a:gd name="connsiteY2" fmla="*/ 30275 h 30717"/>
                <a:gd name="connsiteX3" fmla="*/ 47973 w 46127"/>
                <a:gd name="connsiteY3" fmla="*/ 20036 h 30717"/>
                <a:gd name="connsiteX4" fmla="*/ 16197 w 46127"/>
                <a:gd name="connsiteY4" fmla="*/ 1401 h 3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27" h="30717">
                  <a:moveTo>
                    <a:pt x="16197" y="1401"/>
                  </a:moveTo>
                  <a:cubicBezTo>
                    <a:pt x="13071" y="-6381"/>
                    <a:pt x="-12710" y="20343"/>
                    <a:pt x="7945" y="30275"/>
                  </a:cubicBezTo>
                  <a:cubicBezTo>
                    <a:pt x="17170" y="34678"/>
                    <a:pt x="21322" y="24695"/>
                    <a:pt x="27472" y="30275"/>
                  </a:cubicBezTo>
                  <a:cubicBezTo>
                    <a:pt x="33623" y="35855"/>
                    <a:pt x="46026" y="33603"/>
                    <a:pt x="47973" y="20036"/>
                  </a:cubicBezTo>
                  <a:cubicBezTo>
                    <a:pt x="49921" y="6469"/>
                    <a:pt x="19272" y="9183"/>
                    <a:pt x="16197" y="1401"/>
                  </a:cubicBezTo>
                  <a:close/>
                </a:path>
              </a:pathLst>
            </a:custGeom>
            <a:grpFill/>
            <a:ln w="3841" cap="flat">
              <a:solidFill>
                <a:srgbClr val="FFFFFF"/>
              </a:solidFill>
              <a:prstDash val="solid"/>
              <a:miter/>
            </a:ln>
          </p:spPr>
          <p:txBody>
            <a:bodyPr rtlCol="0" anchor="ctr"/>
            <a:lstStyle/>
            <a:p>
              <a:endParaRPr lang="en-US" sz="1350"/>
            </a:p>
          </p:txBody>
        </p:sp>
        <p:sp>
          <p:nvSpPr>
            <p:cNvPr id="538" name="Freeform 537">
              <a:extLst>
                <a:ext uri="{FF2B5EF4-FFF2-40B4-BE49-F238E27FC236}">
                  <a16:creationId xmlns:a16="http://schemas.microsoft.com/office/drawing/2014/main" id="{E451841B-C91D-024C-BC8D-9E42A153C29D}"/>
                </a:ext>
              </a:extLst>
            </p:cNvPr>
            <p:cNvSpPr/>
            <p:nvPr/>
          </p:nvSpPr>
          <p:spPr>
            <a:xfrm>
              <a:off x="8520403" y="4853828"/>
              <a:ext cx="184510" cy="138227"/>
            </a:xfrm>
            <a:custGeom>
              <a:avLst/>
              <a:gdLst>
                <a:gd name="connsiteX0" fmla="*/ 61 w 184509"/>
                <a:gd name="connsiteY0" fmla="*/ 908 h 138226"/>
                <a:gd name="connsiteX1" fmla="*/ 29583 w 184509"/>
                <a:gd name="connsiteY1" fmla="*/ 38076 h 138226"/>
                <a:gd name="connsiteX2" fmla="*/ 61 w 184509"/>
                <a:gd name="connsiteY2" fmla="*/ 908 h 138226"/>
                <a:gd name="connsiteX3" fmla="*/ 45060 w 184509"/>
                <a:gd name="connsiteY3" fmla="*/ 32751 h 138226"/>
                <a:gd name="connsiteX4" fmla="*/ 65100 w 184509"/>
                <a:gd name="connsiteY4" fmla="*/ 50362 h 138226"/>
                <a:gd name="connsiteX5" fmla="*/ 45060 w 184509"/>
                <a:gd name="connsiteY5" fmla="*/ 32751 h 138226"/>
                <a:gd name="connsiteX6" fmla="*/ 124195 w 184509"/>
                <a:gd name="connsiteY6" fmla="*/ 78264 h 138226"/>
                <a:gd name="connsiteX7" fmla="*/ 90932 w 184509"/>
                <a:gd name="connsiteY7" fmla="*/ 58912 h 138226"/>
                <a:gd name="connsiteX8" fmla="*/ 124195 w 184509"/>
                <a:gd name="connsiteY8" fmla="*/ 78264 h 138226"/>
                <a:gd name="connsiteX9" fmla="*/ 119992 w 184509"/>
                <a:gd name="connsiteY9" fmla="*/ 102684 h 138226"/>
                <a:gd name="connsiteX10" fmla="*/ 144235 w 184509"/>
                <a:gd name="connsiteY10" fmla="*/ 116916 h 138226"/>
                <a:gd name="connsiteX11" fmla="*/ 119992 w 184509"/>
                <a:gd name="connsiteY11" fmla="*/ 102684 h 138226"/>
                <a:gd name="connsiteX12" fmla="*/ 163198 w 184509"/>
                <a:gd name="connsiteY12" fmla="*/ 127718 h 138226"/>
                <a:gd name="connsiteX13" fmla="*/ 184827 w 184509"/>
                <a:gd name="connsiteY13" fmla="*/ 139083 h 138226"/>
                <a:gd name="connsiteX14" fmla="*/ 163198 w 184509"/>
                <a:gd name="connsiteY14" fmla="*/ 127718 h 138226"/>
                <a:gd name="connsiteX15" fmla="*/ 144747 w 184509"/>
                <a:gd name="connsiteY15" fmla="*/ 77086 h 138226"/>
                <a:gd name="connsiteX16" fmla="*/ 163762 w 184509"/>
                <a:gd name="connsiteY16" fmla="*/ 111796 h 138226"/>
                <a:gd name="connsiteX17" fmla="*/ 144747 w 184509"/>
                <a:gd name="connsiteY17" fmla="*/ 77086 h 13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509" h="138226">
                  <a:moveTo>
                    <a:pt x="61" y="908"/>
                  </a:moveTo>
                  <a:cubicBezTo>
                    <a:pt x="-1323" y="7717"/>
                    <a:pt x="21228" y="43809"/>
                    <a:pt x="29583" y="38076"/>
                  </a:cubicBezTo>
                  <a:cubicBezTo>
                    <a:pt x="45060" y="27478"/>
                    <a:pt x="1496" y="-5901"/>
                    <a:pt x="61" y="908"/>
                  </a:cubicBezTo>
                  <a:close/>
                  <a:moveTo>
                    <a:pt x="45060" y="32751"/>
                  </a:moveTo>
                  <a:cubicBezTo>
                    <a:pt x="44548" y="35567"/>
                    <a:pt x="61410" y="53229"/>
                    <a:pt x="65100" y="50362"/>
                  </a:cubicBezTo>
                  <a:cubicBezTo>
                    <a:pt x="68790" y="47495"/>
                    <a:pt x="46034" y="27632"/>
                    <a:pt x="45060" y="32751"/>
                  </a:cubicBezTo>
                  <a:close/>
                  <a:moveTo>
                    <a:pt x="124195" y="78264"/>
                  </a:moveTo>
                  <a:cubicBezTo>
                    <a:pt x="129986" y="74270"/>
                    <a:pt x="91547" y="51540"/>
                    <a:pt x="90932" y="58912"/>
                  </a:cubicBezTo>
                  <a:cubicBezTo>
                    <a:pt x="90317" y="66284"/>
                    <a:pt x="118403" y="82257"/>
                    <a:pt x="124195" y="78264"/>
                  </a:cubicBezTo>
                  <a:close/>
                  <a:moveTo>
                    <a:pt x="119992" y="102684"/>
                  </a:moveTo>
                  <a:cubicBezTo>
                    <a:pt x="122093" y="114100"/>
                    <a:pt x="137880" y="120909"/>
                    <a:pt x="144235" y="116916"/>
                  </a:cubicBezTo>
                  <a:cubicBezTo>
                    <a:pt x="150590" y="112923"/>
                    <a:pt x="117788" y="90960"/>
                    <a:pt x="119992" y="102684"/>
                  </a:cubicBezTo>
                  <a:close/>
                  <a:moveTo>
                    <a:pt x="163198" y="127718"/>
                  </a:moveTo>
                  <a:cubicBezTo>
                    <a:pt x="164274" y="130585"/>
                    <a:pt x="178010" y="144203"/>
                    <a:pt x="184827" y="139083"/>
                  </a:cubicBezTo>
                  <a:cubicBezTo>
                    <a:pt x="191644" y="133964"/>
                    <a:pt x="161404" y="122855"/>
                    <a:pt x="163198" y="127718"/>
                  </a:cubicBezTo>
                  <a:close/>
                  <a:moveTo>
                    <a:pt x="144747" y="77086"/>
                  </a:moveTo>
                  <a:cubicBezTo>
                    <a:pt x="139622" y="89629"/>
                    <a:pt x="160584" y="111233"/>
                    <a:pt x="163762" y="111796"/>
                  </a:cubicBezTo>
                  <a:cubicBezTo>
                    <a:pt x="166939" y="112360"/>
                    <a:pt x="148847" y="67461"/>
                    <a:pt x="144747" y="77086"/>
                  </a:cubicBezTo>
                  <a:close/>
                </a:path>
              </a:pathLst>
            </a:custGeom>
            <a:grpFill/>
            <a:ln w="3841" cap="flat">
              <a:solidFill>
                <a:srgbClr val="FFFFFF"/>
              </a:solidFill>
              <a:prstDash val="solid"/>
              <a:miter/>
            </a:ln>
          </p:spPr>
          <p:txBody>
            <a:bodyPr rtlCol="0" anchor="ctr"/>
            <a:lstStyle/>
            <a:p>
              <a:endParaRPr lang="en-US" sz="1350"/>
            </a:p>
          </p:txBody>
        </p:sp>
        <p:sp>
          <p:nvSpPr>
            <p:cNvPr id="539" name="Freeform 538">
              <a:extLst>
                <a:ext uri="{FF2B5EF4-FFF2-40B4-BE49-F238E27FC236}">
                  <a16:creationId xmlns:a16="http://schemas.microsoft.com/office/drawing/2014/main" id="{1A638363-40B7-694B-BC49-59EC2BA078C5}"/>
                </a:ext>
              </a:extLst>
            </p:cNvPr>
            <p:cNvSpPr/>
            <p:nvPr/>
          </p:nvSpPr>
          <p:spPr>
            <a:xfrm>
              <a:off x="8520403" y="4853828"/>
              <a:ext cx="184510" cy="138227"/>
            </a:xfrm>
            <a:custGeom>
              <a:avLst/>
              <a:gdLst>
                <a:gd name="connsiteX0" fmla="*/ 61 w 184509"/>
                <a:gd name="connsiteY0" fmla="*/ 908 h 138226"/>
                <a:gd name="connsiteX1" fmla="*/ 29583 w 184509"/>
                <a:gd name="connsiteY1" fmla="*/ 38076 h 138226"/>
                <a:gd name="connsiteX2" fmla="*/ 61 w 184509"/>
                <a:gd name="connsiteY2" fmla="*/ 908 h 138226"/>
                <a:gd name="connsiteX3" fmla="*/ 45060 w 184509"/>
                <a:gd name="connsiteY3" fmla="*/ 32751 h 138226"/>
                <a:gd name="connsiteX4" fmla="*/ 65100 w 184509"/>
                <a:gd name="connsiteY4" fmla="*/ 50362 h 138226"/>
                <a:gd name="connsiteX5" fmla="*/ 45060 w 184509"/>
                <a:gd name="connsiteY5" fmla="*/ 32751 h 138226"/>
                <a:gd name="connsiteX6" fmla="*/ 124195 w 184509"/>
                <a:gd name="connsiteY6" fmla="*/ 78264 h 138226"/>
                <a:gd name="connsiteX7" fmla="*/ 90932 w 184509"/>
                <a:gd name="connsiteY7" fmla="*/ 58912 h 138226"/>
                <a:gd name="connsiteX8" fmla="*/ 124195 w 184509"/>
                <a:gd name="connsiteY8" fmla="*/ 78264 h 138226"/>
                <a:gd name="connsiteX9" fmla="*/ 119992 w 184509"/>
                <a:gd name="connsiteY9" fmla="*/ 102684 h 138226"/>
                <a:gd name="connsiteX10" fmla="*/ 144235 w 184509"/>
                <a:gd name="connsiteY10" fmla="*/ 116916 h 138226"/>
                <a:gd name="connsiteX11" fmla="*/ 119992 w 184509"/>
                <a:gd name="connsiteY11" fmla="*/ 102684 h 138226"/>
                <a:gd name="connsiteX12" fmla="*/ 163198 w 184509"/>
                <a:gd name="connsiteY12" fmla="*/ 127718 h 138226"/>
                <a:gd name="connsiteX13" fmla="*/ 184827 w 184509"/>
                <a:gd name="connsiteY13" fmla="*/ 139083 h 138226"/>
                <a:gd name="connsiteX14" fmla="*/ 163198 w 184509"/>
                <a:gd name="connsiteY14" fmla="*/ 127718 h 138226"/>
                <a:gd name="connsiteX15" fmla="*/ 144747 w 184509"/>
                <a:gd name="connsiteY15" fmla="*/ 77086 h 138226"/>
                <a:gd name="connsiteX16" fmla="*/ 163762 w 184509"/>
                <a:gd name="connsiteY16" fmla="*/ 111796 h 138226"/>
                <a:gd name="connsiteX17" fmla="*/ 144747 w 184509"/>
                <a:gd name="connsiteY17" fmla="*/ 77086 h 13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509" h="138226">
                  <a:moveTo>
                    <a:pt x="61" y="908"/>
                  </a:moveTo>
                  <a:cubicBezTo>
                    <a:pt x="-1323" y="7717"/>
                    <a:pt x="21228" y="43809"/>
                    <a:pt x="29583" y="38076"/>
                  </a:cubicBezTo>
                  <a:cubicBezTo>
                    <a:pt x="45060" y="27478"/>
                    <a:pt x="1496" y="-5901"/>
                    <a:pt x="61" y="908"/>
                  </a:cubicBezTo>
                  <a:close/>
                  <a:moveTo>
                    <a:pt x="45060" y="32751"/>
                  </a:moveTo>
                  <a:cubicBezTo>
                    <a:pt x="44548" y="35567"/>
                    <a:pt x="61410" y="53229"/>
                    <a:pt x="65100" y="50362"/>
                  </a:cubicBezTo>
                  <a:cubicBezTo>
                    <a:pt x="68790" y="47495"/>
                    <a:pt x="46034" y="27632"/>
                    <a:pt x="45060" y="32751"/>
                  </a:cubicBezTo>
                  <a:close/>
                  <a:moveTo>
                    <a:pt x="124195" y="78264"/>
                  </a:moveTo>
                  <a:cubicBezTo>
                    <a:pt x="129986" y="74270"/>
                    <a:pt x="91547" y="51540"/>
                    <a:pt x="90932" y="58912"/>
                  </a:cubicBezTo>
                  <a:cubicBezTo>
                    <a:pt x="90317" y="66284"/>
                    <a:pt x="118403" y="82257"/>
                    <a:pt x="124195" y="78264"/>
                  </a:cubicBezTo>
                  <a:close/>
                  <a:moveTo>
                    <a:pt x="119992" y="102684"/>
                  </a:moveTo>
                  <a:cubicBezTo>
                    <a:pt x="122093" y="114100"/>
                    <a:pt x="137880" y="120909"/>
                    <a:pt x="144235" y="116916"/>
                  </a:cubicBezTo>
                  <a:cubicBezTo>
                    <a:pt x="150590" y="112923"/>
                    <a:pt x="117788" y="90960"/>
                    <a:pt x="119992" y="102684"/>
                  </a:cubicBezTo>
                  <a:close/>
                  <a:moveTo>
                    <a:pt x="163198" y="127718"/>
                  </a:moveTo>
                  <a:cubicBezTo>
                    <a:pt x="164274" y="130585"/>
                    <a:pt x="178010" y="144203"/>
                    <a:pt x="184827" y="139083"/>
                  </a:cubicBezTo>
                  <a:cubicBezTo>
                    <a:pt x="191644" y="133964"/>
                    <a:pt x="161404" y="122855"/>
                    <a:pt x="163198" y="127718"/>
                  </a:cubicBezTo>
                  <a:close/>
                  <a:moveTo>
                    <a:pt x="144747" y="77086"/>
                  </a:moveTo>
                  <a:cubicBezTo>
                    <a:pt x="139622" y="89629"/>
                    <a:pt x="160584" y="111233"/>
                    <a:pt x="163762" y="111796"/>
                  </a:cubicBezTo>
                  <a:cubicBezTo>
                    <a:pt x="166939" y="112360"/>
                    <a:pt x="148847" y="67461"/>
                    <a:pt x="144747" y="77086"/>
                  </a:cubicBezTo>
                  <a:close/>
                </a:path>
              </a:pathLst>
            </a:custGeom>
            <a:grpFill/>
            <a:ln w="3841" cap="flat">
              <a:solidFill>
                <a:srgbClr val="FFFFFF"/>
              </a:solidFill>
              <a:prstDash val="solid"/>
              <a:miter/>
            </a:ln>
          </p:spPr>
          <p:txBody>
            <a:bodyPr rtlCol="0" anchor="ctr"/>
            <a:lstStyle/>
            <a:p>
              <a:endParaRPr lang="en-US" sz="1350"/>
            </a:p>
          </p:txBody>
        </p:sp>
        <p:sp>
          <p:nvSpPr>
            <p:cNvPr id="540" name="Freeform 539">
              <a:extLst>
                <a:ext uri="{FF2B5EF4-FFF2-40B4-BE49-F238E27FC236}">
                  <a16:creationId xmlns:a16="http://schemas.microsoft.com/office/drawing/2014/main" id="{25E83C4B-48A7-2147-9E52-D8CA585F2F95}"/>
                </a:ext>
              </a:extLst>
            </p:cNvPr>
            <p:cNvSpPr/>
            <p:nvPr/>
          </p:nvSpPr>
          <p:spPr>
            <a:xfrm>
              <a:off x="7928649" y="5007369"/>
              <a:ext cx="30752" cy="10239"/>
            </a:xfrm>
            <a:custGeom>
              <a:avLst/>
              <a:gdLst>
                <a:gd name="connsiteX0" fmla="*/ 31829 w 30751"/>
                <a:gd name="connsiteY0" fmla="*/ 2642 h 10239"/>
                <a:gd name="connsiteX1" fmla="*/ 1077 w 30751"/>
                <a:gd name="connsiteY1" fmla="*/ 10577 h 10239"/>
                <a:gd name="connsiteX2" fmla="*/ 31829 w 30751"/>
                <a:gd name="connsiteY2" fmla="*/ 2642 h 10239"/>
              </a:gdLst>
              <a:ahLst/>
              <a:cxnLst>
                <a:cxn ang="0">
                  <a:pos x="connsiteX0" y="connsiteY0"/>
                </a:cxn>
                <a:cxn ang="0">
                  <a:pos x="connsiteX1" y="connsiteY1"/>
                </a:cxn>
                <a:cxn ang="0">
                  <a:pos x="connsiteX2" y="connsiteY2"/>
                </a:cxn>
              </a:cxnLst>
              <a:rect l="l" t="t" r="r" b="b"/>
              <a:pathLst>
                <a:path w="30751" h="10239">
                  <a:moveTo>
                    <a:pt x="31829" y="2642"/>
                  </a:moveTo>
                  <a:cubicBezTo>
                    <a:pt x="30752" y="-4219"/>
                    <a:pt x="-6765" y="3666"/>
                    <a:pt x="1077" y="10577"/>
                  </a:cubicBezTo>
                  <a:cubicBezTo>
                    <a:pt x="6509" y="15133"/>
                    <a:pt x="32905" y="9450"/>
                    <a:pt x="31829" y="2642"/>
                  </a:cubicBezTo>
                  <a:close/>
                </a:path>
              </a:pathLst>
            </a:custGeom>
            <a:grpFill/>
            <a:ln w="3841" cap="flat">
              <a:solidFill>
                <a:srgbClr val="FFFFFF"/>
              </a:solidFill>
              <a:prstDash val="solid"/>
              <a:miter/>
            </a:ln>
          </p:spPr>
          <p:txBody>
            <a:bodyPr rtlCol="0" anchor="ctr"/>
            <a:lstStyle/>
            <a:p>
              <a:endParaRPr lang="en-US" sz="1350"/>
            </a:p>
          </p:txBody>
        </p:sp>
        <p:sp>
          <p:nvSpPr>
            <p:cNvPr id="541" name="Freeform 540">
              <a:extLst>
                <a:ext uri="{FF2B5EF4-FFF2-40B4-BE49-F238E27FC236}">
                  <a16:creationId xmlns:a16="http://schemas.microsoft.com/office/drawing/2014/main" id="{8F2B8770-7F5C-C649-99B0-2B590D968B26}"/>
                </a:ext>
              </a:extLst>
            </p:cNvPr>
            <p:cNvSpPr/>
            <p:nvPr/>
          </p:nvSpPr>
          <p:spPr>
            <a:xfrm>
              <a:off x="8078669" y="5675693"/>
              <a:ext cx="25626" cy="10239"/>
            </a:xfrm>
            <a:custGeom>
              <a:avLst/>
              <a:gdLst>
                <a:gd name="connsiteX0" fmla="*/ 510 w 25626"/>
                <a:gd name="connsiteY0" fmla="*/ 7634 h 10239"/>
                <a:gd name="connsiteX1" fmla="*/ 28954 w 25626"/>
                <a:gd name="connsiteY1" fmla="*/ 3641 h 10239"/>
                <a:gd name="connsiteX2" fmla="*/ 510 w 25626"/>
                <a:gd name="connsiteY2" fmla="*/ 7634 h 10239"/>
              </a:gdLst>
              <a:ahLst/>
              <a:cxnLst>
                <a:cxn ang="0">
                  <a:pos x="connsiteX0" y="connsiteY0"/>
                </a:cxn>
                <a:cxn ang="0">
                  <a:pos x="connsiteX1" y="connsiteY1"/>
                </a:cxn>
                <a:cxn ang="0">
                  <a:pos x="connsiteX2" y="connsiteY2"/>
                </a:cxn>
              </a:cxnLst>
              <a:rect l="l" t="t" r="r" b="b"/>
              <a:pathLst>
                <a:path w="25626" h="10239">
                  <a:moveTo>
                    <a:pt x="510" y="7634"/>
                  </a:moveTo>
                  <a:cubicBezTo>
                    <a:pt x="6300" y="13317"/>
                    <a:pt x="25828" y="11628"/>
                    <a:pt x="28954" y="3641"/>
                  </a:cubicBezTo>
                  <a:cubicBezTo>
                    <a:pt x="32081" y="-4345"/>
                    <a:pt x="-4718" y="2566"/>
                    <a:pt x="510" y="7634"/>
                  </a:cubicBezTo>
                  <a:close/>
                </a:path>
              </a:pathLst>
            </a:custGeom>
            <a:grpFill/>
            <a:ln w="3841" cap="flat">
              <a:solidFill>
                <a:srgbClr val="FFFFFF"/>
              </a:solidFill>
              <a:prstDash val="solid"/>
              <a:miter/>
            </a:ln>
          </p:spPr>
          <p:txBody>
            <a:bodyPr rtlCol="0" anchor="ctr"/>
            <a:lstStyle/>
            <a:p>
              <a:endParaRPr lang="en-US" sz="1350"/>
            </a:p>
          </p:txBody>
        </p:sp>
        <p:sp>
          <p:nvSpPr>
            <p:cNvPr id="542" name="Freeform 541">
              <a:extLst>
                <a:ext uri="{FF2B5EF4-FFF2-40B4-BE49-F238E27FC236}">
                  <a16:creationId xmlns:a16="http://schemas.microsoft.com/office/drawing/2014/main" id="{D7A0154D-041B-AE4E-8886-CEB1C415FDD5}"/>
                </a:ext>
              </a:extLst>
            </p:cNvPr>
            <p:cNvSpPr/>
            <p:nvPr/>
          </p:nvSpPr>
          <p:spPr>
            <a:xfrm>
              <a:off x="7519861" y="4997851"/>
              <a:ext cx="963550" cy="778164"/>
            </a:xfrm>
            <a:custGeom>
              <a:avLst/>
              <a:gdLst>
                <a:gd name="connsiteX0" fmla="*/ 963343 w 963550"/>
                <a:gd name="connsiteY0" fmla="*/ 438665 h 778164"/>
                <a:gd name="connsiteX1" fmla="*/ 960626 w 963550"/>
                <a:gd name="connsiteY1" fmla="*/ 413067 h 778164"/>
                <a:gd name="connsiteX2" fmla="*/ 949863 w 963550"/>
                <a:gd name="connsiteY2" fmla="*/ 390541 h 778164"/>
                <a:gd name="connsiteX3" fmla="*/ 940637 w 963550"/>
                <a:gd name="connsiteY3" fmla="*/ 371036 h 778164"/>
                <a:gd name="connsiteX4" fmla="*/ 922186 w 963550"/>
                <a:gd name="connsiteY4" fmla="*/ 351685 h 778164"/>
                <a:gd name="connsiteX5" fmla="*/ 910603 w 963550"/>
                <a:gd name="connsiteY5" fmla="*/ 339756 h 778164"/>
                <a:gd name="connsiteX6" fmla="*/ 902147 w 963550"/>
                <a:gd name="connsiteY6" fmla="*/ 313032 h 778164"/>
                <a:gd name="connsiteX7" fmla="*/ 892665 w 963550"/>
                <a:gd name="connsiteY7" fmla="*/ 304534 h 778164"/>
                <a:gd name="connsiteX8" fmla="*/ 878930 w 963550"/>
                <a:gd name="connsiteY8" fmla="*/ 305609 h 778164"/>
                <a:gd name="connsiteX9" fmla="*/ 873138 w 963550"/>
                <a:gd name="connsiteY9" fmla="*/ 287998 h 778164"/>
                <a:gd name="connsiteX10" fmla="*/ 864169 w 963550"/>
                <a:gd name="connsiteY10" fmla="*/ 269260 h 778164"/>
                <a:gd name="connsiteX11" fmla="*/ 856276 w 963550"/>
                <a:gd name="connsiteY11" fmla="*/ 250472 h 778164"/>
                <a:gd name="connsiteX12" fmla="*/ 801384 w 963550"/>
                <a:gd name="connsiteY12" fmla="*/ 215761 h 778164"/>
                <a:gd name="connsiteX13" fmla="*/ 795593 w 963550"/>
                <a:gd name="connsiteY13" fmla="*/ 198150 h 778164"/>
                <a:gd name="connsiteX14" fmla="*/ 789801 w 963550"/>
                <a:gd name="connsiteY14" fmla="*/ 166870 h 778164"/>
                <a:gd name="connsiteX15" fmla="*/ 775553 w 963550"/>
                <a:gd name="connsiteY15" fmla="*/ 140147 h 778164"/>
                <a:gd name="connsiteX16" fmla="*/ 772375 w 963550"/>
                <a:gd name="connsiteY16" fmla="*/ 108866 h 778164"/>
                <a:gd name="connsiteX17" fmla="*/ 756589 w 963550"/>
                <a:gd name="connsiteY17" fmla="*/ 88388 h 778164"/>
                <a:gd name="connsiteX18" fmla="*/ 738087 w 963550"/>
                <a:gd name="connsiteY18" fmla="*/ 88952 h 778164"/>
                <a:gd name="connsiteX19" fmla="*/ 730707 w 963550"/>
                <a:gd name="connsiteY19" fmla="*/ 63354 h 778164"/>
                <a:gd name="connsiteX20" fmla="*/ 730707 w 963550"/>
                <a:gd name="connsiteY20" fmla="*/ 54600 h 778164"/>
                <a:gd name="connsiteX21" fmla="*/ 705080 w 963550"/>
                <a:gd name="connsiteY21" fmla="*/ 43388 h 778164"/>
                <a:gd name="connsiteX22" fmla="*/ 689243 w 963550"/>
                <a:gd name="connsiteY22" fmla="*/ 28029 h 778164"/>
                <a:gd name="connsiteX23" fmla="*/ 687244 w 963550"/>
                <a:gd name="connsiteY23" fmla="*/ 30487 h 778164"/>
                <a:gd name="connsiteX24" fmla="*/ 684067 w 963550"/>
                <a:gd name="connsiteY24" fmla="*/ 58900 h 778164"/>
                <a:gd name="connsiteX25" fmla="*/ 681965 w 963550"/>
                <a:gd name="connsiteY25" fmla="*/ 104412 h 778164"/>
                <a:gd name="connsiteX26" fmla="*/ 674585 w 963550"/>
                <a:gd name="connsiteY26" fmla="*/ 143679 h 778164"/>
                <a:gd name="connsiteX27" fmla="*/ 654545 w 963550"/>
                <a:gd name="connsiteY27" fmla="*/ 173782 h 778164"/>
                <a:gd name="connsiteX28" fmla="*/ 625536 w 963550"/>
                <a:gd name="connsiteY28" fmla="*/ 160727 h 778164"/>
                <a:gd name="connsiteX29" fmla="*/ 604420 w 963550"/>
                <a:gd name="connsiteY29" fmla="*/ 149925 h 778164"/>
                <a:gd name="connsiteX30" fmla="*/ 581254 w 963550"/>
                <a:gd name="connsiteY30" fmla="*/ 130010 h 778164"/>
                <a:gd name="connsiteX31" fmla="*/ 556960 w 963550"/>
                <a:gd name="connsiteY31" fmla="*/ 120897 h 778164"/>
                <a:gd name="connsiteX32" fmla="*/ 541123 w 963550"/>
                <a:gd name="connsiteY32" fmla="*/ 101597 h 778164"/>
                <a:gd name="connsiteX33" fmla="*/ 543276 w 963550"/>
                <a:gd name="connsiteY33" fmla="*/ 89054 h 778164"/>
                <a:gd name="connsiteX34" fmla="*/ 545377 w 963550"/>
                <a:gd name="connsiteY34" fmla="*/ 67450 h 778164"/>
                <a:gd name="connsiteX35" fmla="*/ 560752 w 963550"/>
                <a:gd name="connsiteY35" fmla="*/ 55521 h 778164"/>
                <a:gd name="connsiteX36" fmla="*/ 568697 w 963550"/>
                <a:gd name="connsiteY36" fmla="*/ 38473 h 778164"/>
                <a:gd name="connsiteX37" fmla="*/ 563572 w 963550"/>
                <a:gd name="connsiteY37" fmla="*/ 25931 h 778164"/>
                <a:gd name="connsiteX38" fmla="*/ 554602 w 963550"/>
                <a:gd name="connsiteY38" fmla="*/ 36170 h 778164"/>
                <a:gd name="connsiteX39" fmla="*/ 545633 w 963550"/>
                <a:gd name="connsiteY39" fmla="*/ 22551 h 778164"/>
                <a:gd name="connsiteX40" fmla="*/ 527695 w 963550"/>
                <a:gd name="connsiteY40" fmla="*/ 30487 h 778164"/>
                <a:gd name="connsiteX41" fmla="*/ 481260 w 963550"/>
                <a:gd name="connsiteY41" fmla="*/ 15128 h 778164"/>
                <a:gd name="connsiteX42" fmla="*/ 459119 w 963550"/>
                <a:gd name="connsiteY42" fmla="*/ 333 h 778164"/>
                <a:gd name="connsiteX43" fmla="*/ 468088 w 963550"/>
                <a:gd name="connsiteY43" fmla="*/ 17432 h 778164"/>
                <a:gd name="connsiteX44" fmla="*/ 431699 w 963550"/>
                <a:gd name="connsiteY44" fmla="*/ 29360 h 778164"/>
                <a:gd name="connsiteX45" fmla="*/ 424830 w 963550"/>
                <a:gd name="connsiteY45" fmla="*/ 36733 h 778164"/>
                <a:gd name="connsiteX46" fmla="*/ 407969 w 963550"/>
                <a:gd name="connsiteY46" fmla="*/ 60026 h 778164"/>
                <a:gd name="connsiteX47" fmla="*/ 398436 w 963550"/>
                <a:gd name="connsiteY47" fmla="*/ 78815 h 778164"/>
                <a:gd name="connsiteX48" fmla="*/ 399512 w 963550"/>
                <a:gd name="connsiteY48" fmla="*/ 100419 h 778164"/>
                <a:gd name="connsiteX49" fmla="*/ 387365 w 963550"/>
                <a:gd name="connsiteY49" fmla="*/ 103286 h 778164"/>
                <a:gd name="connsiteX50" fmla="*/ 371989 w 963550"/>
                <a:gd name="connsiteY50" fmla="*/ 104412 h 778164"/>
                <a:gd name="connsiteX51" fmla="*/ 364096 w 963550"/>
                <a:gd name="connsiteY51" fmla="*/ 98730 h 778164"/>
                <a:gd name="connsiteX52" fmla="*/ 350873 w 963550"/>
                <a:gd name="connsiteY52" fmla="*/ 86801 h 778164"/>
                <a:gd name="connsiteX53" fmla="*/ 330833 w 963550"/>
                <a:gd name="connsiteY53" fmla="*/ 70880 h 778164"/>
                <a:gd name="connsiteX54" fmla="*/ 317149 w 963550"/>
                <a:gd name="connsiteY54" fmla="*/ 79429 h 778164"/>
                <a:gd name="connsiteX55" fmla="*/ 309768 w 963550"/>
                <a:gd name="connsiteY55" fmla="*/ 91358 h 778164"/>
                <a:gd name="connsiteX56" fmla="*/ 291266 w 963550"/>
                <a:gd name="connsiteY56" fmla="*/ 91921 h 778164"/>
                <a:gd name="connsiteX57" fmla="*/ 287063 w 963550"/>
                <a:gd name="connsiteY57" fmla="*/ 103286 h 778164"/>
                <a:gd name="connsiteX58" fmla="*/ 275993 w 963550"/>
                <a:gd name="connsiteY58" fmla="*/ 111836 h 778164"/>
                <a:gd name="connsiteX59" fmla="*/ 271226 w 963550"/>
                <a:gd name="connsiteY59" fmla="*/ 136819 h 778164"/>
                <a:gd name="connsiteX60" fmla="*/ 253851 w 963550"/>
                <a:gd name="connsiteY60" fmla="*/ 135129 h 778164"/>
                <a:gd name="connsiteX61" fmla="*/ 257542 w 963550"/>
                <a:gd name="connsiteY61" fmla="*/ 154481 h 778164"/>
                <a:gd name="connsiteX62" fmla="*/ 250161 w 963550"/>
                <a:gd name="connsiteY62" fmla="*/ 167536 h 778164"/>
                <a:gd name="connsiteX63" fmla="*/ 240628 w 963550"/>
                <a:gd name="connsiteY63" fmla="*/ 148235 h 778164"/>
                <a:gd name="connsiteX64" fmla="*/ 222178 w 963550"/>
                <a:gd name="connsiteY64" fmla="*/ 158474 h 778164"/>
                <a:gd name="connsiteX65" fmla="*/ 221152 w 963550"/>
                <a:gd name="connsiteY65" fmla="*/ 188628 h 778164"/>
                <a:gd name="connsiteX66" fmla="*/ 186864 w 963550"/>
                <a:gd name="connsiteY66" fmla="*/ 225028 h 778164"/>
                <a:gd name="connsiteX67" fmla="*/ 150988 w 963550"/>
                <a:gd name="connsiteY67" fmla="*/ 235267 h 778164"/>
                <a:gd name="connsiteX68" fmla="*/ 147759 w 963550"/>
                <a:gd name="connsiteY68" fmla="*/ 238338 h 778164"/>
                <a:gd name="connsiteX69" fmla="*/ 63192 w 963550"/>
                <a:gd name="connsiteY69" fmla="*/ 282213 h 778164"/>
                <a:gd name="connsiteX70" fmla="*/ 17064 w 963550"/>
                <a:gd name="connsiteY70" fmla="*/ 327572 h 778164"/>
                <a:gd name="connsiteX71" fmla="*/ 14911 w 963550"/>
                <a:gd name="connsiteY71" fmla="*/ 332230 h 778164"/>
                <a:gd name="connsiteX72" fmla="*/ 10709 w 963550"/>
                <a:gd name="connsiteY72" fmla="*/ 373186 h 778164"/>
                <a:gd name="connsiteX73" fmla="*/ 24393 w 963550"/>
                <a:gd name="connsiteY73" fmla="*/ 407333 h 778164"/>
                <a:gd name="connsiteX74" fmla="*/ 10145 w 963550"/>
                <a:gd name="connsiteY74" fmla="*/ 394278 h 778164"/>
                <a:gd name="connsiteX75" fmla="*/ 17013 w 963550"/>
                <a:gd name="connsiteY75" fmla="*/ 412453 h 778164"/>
                <a:gd name="connsiteX76" fmla="*/ 151 w 963550"/>
                <a:gd name="connsiteY76" fmla="*/ 398835 h 778164"/>
                <a:gd name="connsiteX77" fmla="*/ 24393 w 963550"/>
                <a:gd name="connsiteY77" fmla="*/ 456788 h 778164"/>
                <a:gd name="connsiteX78" fmla="*/ 44433 w 963550"/>
                <a:gd name="connsiteY78" fmla="*/ 505167 h 778164"/>
                <a:gd name="connsiteX79" fmla="*/ 65549 w 963550"/>
                <a:gd name="connsiteY79" fmla="*/ 563734 h 778164"/>
                <a:gd name="connsiteX80" fmla="*/ 60424 w 963550"/>
                <a:gd name="connsiteY80" fmla="*/ 597830 h 778164"/>
                <a:gd name="connsiteX81" fmla="*/ 46688 w 963550"/>
                <a:gd name="connsiteY81" fmla="*/ 618871 h 778164"/>
                <a:gd name="connsiteX82" fmla="*/ 53044 w 963550"/>
                <a:gd name="connsiteY82" fmla="*/ 635970 h 778164"/>
                <a:gd name="connsiteX83" fmla="*/ 70418 w 963550"/>
                <a:gd name="connsiteY83" fmla="*/ 652455 h 778164"/>
                <a:gd name="connsiteX84" fmla="*/ 79439 w 963550"/>
                <a:gd name="connsiteY84" fmla="*/ 656192 h 778164"/>
                <a:gd name="connsiteX85" fmla="*/ 157650 w 963550"/>
                <a:gd name="connsiteY85" fmla="*/ 629520 h 778164"/>
                <a:gd name="connsiteX86" fmla="*/ 167901 w 963550"/>
                <a:gd name="connsiteY86" fmla="*/ 625015 h 778164"/>
                <a:gd name="connsiteX87" fmla="*/ 192246 w 963550"/>
                <a:gd name="connsiteY87" fmla="*/ 611499 h 778164"/>
                <a:gd name="connsiteX88" fmla="*/ 305719 w 963550"/>
                <a:gd name="connsiteY88" fmla="*/ 575663 h 778164"/>
                <a:gd name="connsiteX89" fmla="*/ 314022 w 963550"/>
                <a:gd name="connsiteY89" fmla="*/ 578939 h 778164"/>
                <a:gd name="connsiteX90" fmla="*/ 329808 w 963550"/>
                <a:gd name="connsiteY90" fmla="*/ 579349 h 778164"/>
                <a:gd name="connsiteX91" fmla="*/ 382547 w 963550"/>
                <a:gd name="connsiteY91" fmla="*/ 562864 h 778164"/>
                <a:gd name="connsiteX92" fmla="*/ 432621 w 963550"/>
                <a:gd name="connsiteY92" fmla="*/ 556004 h 778164"/>
                <a:gd name="connsiteX93" fmla="*/ 461630 w 963550"/>
                <a:gd name="connsiteY93" fmla="*/ 571362 h 778164"/>
                <a:gd name="connsiteX94" fmla="*/ 489614 w 963550"/>
                <a:gd name="connsiteY94" fmla="*/ 575356 h 778164"/>
                <a:gd name="connsiteX95" fmla="*/ 503298 w 963550"/>
                <a:gd name="connsiteY95" fmla="*/ 582728 h 778164"/>
                <a:gd name="connsiteX96" fmla="*/ 504938 w 963550"/>
                <a:gd name="connsiteY96" fmla="*/ 598701 h 778164"/>
                <a:gd name="connsiteX97" fmla="*/ 526004 w 963550"/>
                <a:gd name="connsiteY97" fmla="*/ 620305 h 778164"/>
                <a:gd name="connsiteX98" fmla="*/ 531795 w 963550"/>
                <a:gd name="connsiteY98" fmla="*/ 648718 h 778164"/>
                <a:gd name="connsiteX99" fmla="*/ 551322 w 963550"/>
                <a:gd name="connsiteY99" fmla="*/ 641346 h 778164"/>
                <a:gd name="connsiteX100" fmla="*/ 575052 w 963550"/>
                <a:gd name="connsiteY100" fmla="*/ 621994 h 778164"/>
                <a:gd name="connsiteX101" fmla="*/ 595092 w 963550"/>
                <a:gd name="connsiteY101" fmla="*/ 599264 h 778164"/>
                <a:gd name="connsiteX102" fmla="*/ 584842 w 963550"/>
                <a:gd name="connsiteY102" fmla="*/ 635663 h 778164"/>
                <a:gd name="connsiteX103" fmla="*/ 570081 w 963550"/>
                <a:gd name="connsiteY103" fmla="*/ 655527 h 778164"/>
                <a:gd name="connsiteX104" fmla="*/ 592222 w 963550"/>
                <a:gd name="connsiteY104" fmla="*/ 653274 h 778164"/>
                <a:gd name="connsiteX105" fmla="*/ 605394 w 963550"/>
                <a:gd name="connsiteY105" fmla="*/ 645851 h 778164"/>
                <a:gd name="connsiteX106" fmla="*/ 602216 w 963550"/>
                <a:gd name="connsiteY106" fmla="*/ 674315 h 778164"/>
                <a:gd name="connsiteX107" fmla="*/ 619642 w 963550"/>
                <a:gd name="connsiteY107" fmla="*/ 673189 h 778164"/>
                <a:gd name="connsiteX108" fmla="*/ 639682 w 963550"/>
                <a:gd name="connsiteY108" fmla="*/ 708463 h 778164"/>
                <a:gd name="connsiteX109" fmla="*/ 639682 w 963550"/>
                <a:gd name="connsiteY109" fmla="*/ 709691 h 778164"/>
                <a:gd name="connsiteX110" fmla="*/ 722352 w 963550"/>
                <a:gd name="connsiteY110" fmla="*/ 763139 h 778164"/>
                <a:gd name="connsiteX111" fmla="*/ 726401 w 963550"/>
                <a:gd name="connsiteY111" fmla="*/ 772098 h 778164"/>
                <a:gd name="connsiteX112" fmla="*/ 754846 w 963550"/>
                <a:gd name="connsiteY112" fmla="*/ 752234 h 778164"/>
                <a:gd name="connsiteX113" fmla="*/ 765097 w 963550"/>
                <a:gd name="connsiteY113" fmla="*/ 756227 h 778164"/>
                <a:gd name="connsiteX114" fmla="*/ 769300 w 963550"/>
                <a:gd name="connsiteY114" fmla="*/ 764163 h 778164"/>
                <a:gd name="connsiteX115" fmla="*/ 775655 w 963550"/>
                <a:gd name="connsiteY115" fmla="*/ 759043 h 778164"/>
                <a:gd name="connsiteX116" fmla="*/ 791492 w 963550"/>
                <a:gd name="connsiteY116" fmla="*/ 774402 h 778164"/>
                <a:gd name="connsiteX117" fmla="*/ 799385 w 963550"/>
                <a:gd name="connsiteY117" fmla="*/ 780648 h 778164"/>
                <a:gd name="connsiteX118" fmla="*/ 809944 w 963550"/>
                <a:gd name="connsiteY118" fmla="*/ 766415 h 778164"/>
                <a:gd name="connsiteX119" fmla="*/ 832597 w 963550"/>
                <a:gd name="connsiteY119" fmla="*/ 748804 h 778164"/>
                <a:gd name="connsiteX120" fmla="*/ 882210 w 963550"/>
                <a:gd name="connsiteY120" fmla="*/ 739128 h 778164"/>
                <a:gd name="connsiteX121" fmla="*/ 890102 w 963550"/>
                <a:gd name="connsiteY121" fmla="*/ 687370 h 778164"/>
                <a:gd name="connsiteX122" fmla="*/ 908041 w 963550"/>
                <a:gd name="connsiteY122" fmla="*/ 648155 h 778164"/>
                <a:gd name="connsiteX123" fmla="*/ 933360 w 963550"/>
                <a:gd name="connsiteY123" fmla="*/ 593018 h 778164"/>
                <a:gd name="connsiteX124" fmla="*/ 947608 w 963550"/>
                <a:gd name="connsiteY124" fmla="*/ 575355 h 778164"/>
                <a:gd name="connsiteX125" fmla="*/ 947608 w 963550"/>
                <a:gd name="connsiteY125" fmla="*/ 575356 h 778164"/>
                <a:gd name="connsiteX126" fmla="*/ 957858 w 963550"/>
                <a:gd name="connsiteY126" fmla="*/ 495645 h 778164"/>
                <a:gd name="connsiteX127" fmla="*/ 967237 w 963550"/>
                <a:gd name="connsiteY127" fmla="*/ 440866 h 778164"/>
                <a:gd name="connsiteX128" fmla="*/ 963343 w 963550"/>
                <a:gd name="connsiteY128" fmla="*/ 438665 h 77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963550" h="778164">
                  <a:moveTo>
                    <a:pt x="963343" y="438665"/>
                  </a:moveTo>
                  <a:cubicBezTo>
                    <a:pt x="960831" y="440610"/>
                    <a:pt x="960011" y="426583"/>
                    <a:pt x="960626" y="413067"/>
                  </a:cubicBezTo>
                  <a:cubicBezTo>
                    <a:pt x="956555" y="405799"/>
                    <a:pt x="952959" y="398274"/>
                    <a:pt x="949863" y="390541"/>
                  </a:cubicBezTo>
                  <a:cubicBezTo>
                    <a:pt x="945586" y="384678"/>
                    <a:pt x="942455" y="378060"/>
                    <a:pt x="940637" y="371036"/>
                  </a:cubicBezTo>
                  <a:cubicBezTo>
                    <a:pt x="939049" y="365353"/>
                    <a:pt x="931156" y="349432"/>
                    <a:pt x="922186" y="351685"/>
                  </a:cubicBezTo>
                  <a:cubicBezTo>
                    <a:pt x="913217" y="353937"/>
                    <a:pt x="919009" y="338066"/>
                    <a:pt x="910603" y="339756"/>
                  </a:cubicBezTo>
                  <a:cubicBezTo>
                    <a:pt x="902198" y="341446"/>
                    <a:pt x="900353" y="326650"/>
                    <a:pt x="902147" y="313032"/>
                  </a:cubicBezTo>
                  <a:cubicBezTo>
                    <a:pt x="903941" y="299414"/>
                    <a:pt x="896355" y="310216"/>
                    <a:pt x="892665" y="304534"/>
                  </a:cubicBezTo>
                  <a:cubicBezTo>
                    <a:pt x="888975" y="298851"/>
                    <a:pt x="884721" y="303356"/>
                    <a:pt x="878930" y="305609"/>
                  </a:cubicBezTo>
                  <a:cubicBezTo>
                    <a:pt x="873138" y="307862"/>
                    <a:pt x="871549" y="293680"/>
                    <a:pt x="873138" y="287998"/>
                  </a:cubicBezTo>
                  <a:cubicBezTo>
                    <a:pt x="874726" y="282315"/>
                    <a:pt x="872061" y="275506"/>
                    <a:pt x="864169" y="269260"/>
                  </a:cubicBezTo>
                  <a:cubicBezTo>
                    <a:pt x="857974" y="265170"/>
                    <a:pt x="854858" y="257753"/>
                    <a:pt x="856276" y="250472"/>
                  </a:cubicBezTo>
                  <a:cubicBezTo>
                    <a:pt x="856788" y="243100"/>
                    <a:pt x="811430" y="218065"/>
                    <a:pt x="801384" y="215761"/>
                  </a:cubicBezTo>
                  <a:cubicBezTo>
                    <a:pt x="791338" y="213458"/>
                    <a:pt x="799846" y="202144"/>
                    <a:pt x="795593" y="198150"/>
                  </a:cubicBezTo>
                  <a:cubicBezTo>
                    <a:pt x="791338" y="194157"/>
                    <a:pt x="789801" y="179413"/>
                    <a:pt x="789801" y="166870"/>
                  </a:cubicBezTo>
                  <a:cubicBezTo>
                    <a:pt x="789801" y="154327"/>
                    <a:pt x="775040" y="150386"/>
                    <a:pt x="775553" y="140147"/>
                  </a:cubicBezTo>
                  <a:cubicBezTo>
                    <a:pt x="776065" y="129908"/>
                    <a:pt x="771350" y="120232"/>
                    <a:pt x="772375" y="108866"/>
                  </a:cubicBezTo>
                  <a:cubicBezTo>
                    <a:pt x="773400" y="97501"/>
                    <a:pt x="756999" y="94634"/>
                    <a:pt x="756589" y="88388"/>
                  </a:cubicBezTo>
                  <a:cubicBezTo>
                    <a:pt x="756179" y="82143"/>
                    <a:pt x="747056" y="87825"/>
                    <a:pt x="738087" y="88952"/>
                  </a:cubicBezTo>
                  <a:cubicBezTo>
                    <a:pt x="729117" y="90078"/>
                    <a:pt x="729682" y="76460"/>
                    <a:pt x="730707" y="63354"/>
                  </a:cubicBezTo>
                  <a:cubicBezTo>
                    <a:pt x="730962" y="60442"/>
                    <a:pt x="730962" y="57512"/>
                    <a:pt x="730707" y="54600"/>
                  </a:cubicBezTo>
                  <a:cubicBezTo>
                    <a:pt x="722364" y="50423"/>
                    <a:pt x="713810" y="46680"/>
                    <a:pt x="705080" y="43388"/>
                  </a:cubicBezTo>
                  <a:cubicBezTo>
                    <a:pt x="697751" y="40918"/>
                    <a:pt x="691931" y="35274"/>
                    <a:pt x="689243" y="28029"/>
                  </a:cubicBezTo>
                  <a:cubicBezTo>
                    <a:pt x="688676" y="28924"/>
                    <a:pt x="688005" y="29749"/>
                    <a:pt x="687244" y="30487"/>
                  </a:cubicBezTo>
                  <a:cubicBezTo>
                    <a:pt x="682478" y="35043"/>
                    <a:pt x="690422" y="52654"/>
                    <a:pt x="684067" y="58900"/>
                  </a:cubicBezTo>
                  <a:cubicBezTo>
                    <a:pt x="677711" y="65146"/>
                    <a:pt x="683554" y="90180"/>
                    <a:pt x="681965" y="104412"/>
                  </a:cubicBezTo>
                  <a:cubicBezTo>
                    <a:pt x="680377" y="118645"/>
                    <a:pt x="680940" y="134003"/>
                    <a:pt x="674585" y="143679"/>
                  </a:cubicBezTo>
                  <a:cubicBezTo>
                    <a:pt x="668230" y="153355"/>
                    <a:pt x="667204" y="168713"/>
                    <a:pt x="654545" y="173782"/>
                  </a:cubicBezTo>
                  <a:cubicBezTo>
                    <a:pt x="641886" y="178850"/>
                    <a:pt x="625024" y="168099"/>
                    <a:pt x="625536" y="160727"/>
                  </a:cubicBezTo>
                  <a:cubicBezTo>
                    <a:pt x="626048" y="153355"/>
                    <a:pt x="611801" y="148799"/>
                    <a:pt x="604420" y="149925"/>
                  </a:cubicBezTo>
                  <a:cubicBezTo>
                    <a:pt x="597040" y="151051"/>
                    <a:pt x="592837" y="139686"/>
                    <a:pt x="581254" y="130010"/>
                  </a:cubicBezTo>
                  <a:cubicBezTo>
                    <a:pt x="569670" y="120334"/>
                    <a:pt x="560752" y="132262"/>
                    <a:pt x="556960" y="120897"/>
                  </a:cubicBezTo>
                  <a:cubicBezTo>
                    <a:pt x="553167" y="109532"/>
                    <a:pt x="549580" y="107843"/>
                    <a:pt x="541123" y="101597"/>
                  </a:cubicBezTo>
                  <a:cubicBezTo>
                    <a:pt x="532666" y="95351"/>
                    <a:pt x="535331" y="95300"/>
                    <a:pt x="543276" y="89054"/>
                  </a:cubicBezTo>
                  <a:cubicBezTo>
                    <a:pt x="551220" y="82808"/>
                    <a:pt x="549580" y="74822"/>
                    <a:pt x="545377" y="67450"/>
                  </a:cubicBezTo>
                  <a:cubicBezTo>
                    <a:pt x="541174" y="60077"/>
                    <a:pt x="550092" y="61767"/>
                    <a:pt x="560752" y="55521"/>
                  </a:cubicBezTo>
                  <a:cubicBezTo>
                    <a:pt x="571413" y="49275"/>
                    <a:pt x="560752" y="41852"/>
                    <a:pt x="568697" y="38473"/>
                  </a:cubicBezTo>
                  <a:cubicBezTo>
                    <a:pt x="576641" y="35094"/>
                    <a:pt x="571823" y="27620"/>
                    <a:pt x="563572" y="25931"/>
                  </a:cubicBezTo>
                  <a:cubicBezTo>
                    <a:pt x="555320" y="24241"/>
                    <a:pt x="557780" y="35043"/>
                    <a:pt x="554602" y="36170"/>
                  </a:cubicBezTo>
                  <a:cubicBezTo>
                    <a:pt x="551425" y="37296"/>
                    <a:pt x="548247" y="21937"/>
                    <a:pt x="545633" y="22551"/>
                  </a:cubicBezTo>
                  <a:cubicBezTo>
                    <a:pt x="543019" y="23166"/>
                    <a:pt x="532974" y="37910"/>
                    <a:pt x="527695" y="30487"/>
                  </a:cubicBezTo>
                  <a:cubicBezTo>
                    <a:pt x="522416" y="23064"/>
                    <a:pt x="492894" y="16818"/>
                    <a:pt x="481260" y="15128"/>
                  </a:cubicBezTo>
                  <a:cubicBezTo>
                    <a:pt x="469626" y="13439"/>
                    <a:pt x="465884" y="-2483"/>
                    <a:pt x="459119" y="333"/>
                  </a:cubicBezTo>
                  <a:cubicBezTo>
                    <a:pt x="452353" y="3149"/>
                    <a:pt x="460195" y="8319"/>
                    <a:pt x="468088" y="17432"/>
                  </a:cubicBezTo>
                  <a:cubicBezTo>
                    <a:pt x="475981" y="26545"/>
                    <a:pt x="441693" y="32790"/>
                    <a:pt x="431699" y="29360"/>
                  </a:cubicBezTo>
                  <a:cubicBezTo>
                    <a:pt x="421704" y="25931"/>
                    <a:pt x="433287" y="37296"/>
                    <a:pt x="424830" y="36733"/>
                  </a:cubicBezTo>
                  <a:cubicBezTo>
                    <a:pt x="416374" y="36170"/>
                    <a:pt x="414580" y="52091"/>
                    <a:pt x="407969" y="60026"/>
                  </a:cubicBezTo>
                  <a:cubicBezTo>
                    <a:pt x="401357" y="67961"/>
                    <a:pt x="405867" y="73695"/>
                    <a:pt x="398436" y="78815"/>
                  </a:cubicBezTo>
                  <a:cubicBezTo>
                    <a:pt x="391004" y="83934"/>
                    <a:pt x="390543" y="89617"/>
                    <a:pt x="399512" y="100419"/>
                  </a:cubicBezTo>
                  <a:cubicBezTo>
                    <a:pt x="408481" y="111221"/>
                    <a:pt x="395309" y="111836"/>
                    <a:pt x="387365" y="103286"/>
                  </a:cubicBezTo>
                  <a:cubicBezTo>
                    <a:pt x="379420" y="94737"/>
                    <a:pt x="371579" y="94737"/>
                    <a:pt x="371989" y="104412"/>
                  </a:cubicBezTo>
                  <a:cubicBezTo>
                    <a:pt x="372399" y="114088"/>
                    <a:pt x="362507" y="109532"/>
                    <a:pt x="364096" y="98730"/>
                  </a:cubicBezTo>
                  <a:cubicBezTo>
                    <a:pt x="365685" y="87928"/>
                    <a:pt x="352975" y="93047"/>
                    <a:pt x="350873" y="86801"/>
                  </a:cubicBezTo>
                  <a:cubicBezTo>
                    <a:pt x="348771" y="80556"/>
                    <a:pt x="337701" y="70317"/>
                    <a:pt x="330833" y="70880"/>
                  </a:cubicBezTo>
                  <a:cubicBezTo>
                    <a:pt x="323965" y="71443"/>
                    <a:pt x="324017" y="79429"/>
                    <a:pt x="317149" y="79429"/>
                  </a:cubicBezTo>
                  <a:cubicBezTo>
                    <a:pt x="310281" y="79429"/>
                    <a:pt x="308692" y="83371"/>
                    <a:pt x="309768" y="91358"/>
                  </a:cubicBezTo>
                  <a:cubicBezTo>
                    <a:pt x="310844" y="99344"/>
                    <a:pt x="299211" y="90795"/>
                    <a:pt x="291266" y="91921"/>
                  </a:cubicBezTo>
                  <a:cubicBezTo>
                    <a:pt x="283322" y="93047"/>
                    <a:pt x="291266" y="102723"/>
                    <a:pt x="287063" y="103286"/>
                  </a:cubicBezTo>
                  <a:cubicBezTo>
                    <a:pt x="282861" y="103849"/>
                    <a:pt x="282861" y="111836"/>
                    <a:pt x="275993" y="111836"/>
                  </a:cubicBezTo>
                  <a:cubicBezTo>
                    <a:pt x="269125" y="111836"/>
                    <a:pt x="270201" y="128321"/>
                    <a:pt x="271226" y="136819"/>
                  </a:cubicBezTo>
                  <a:cubicBezTo>
                    <a:pt x="272252" y="145317"/>
                    <a:pt x="260668" y="132877"/>
                    <a:pt x="253851" y="135129"/>
                  </a:cubicBezTo>
                  <a:cubicBezTo>
                    <a:pt x="247035" y="137382"/>
                    <a:pt x="255441" y="144805"/>
                    <a:pt x="257542" y="154481"/>
                  </a:cubicBezTo>
                  <a:cubicBezTo>
                    <a:pt x="259643" y="164157"/>
                    <a:pt x="253851" y="163594"/>
                    <a:pt x="250161" y="167536"/>
                  </a:cubicBezTo>
                  <a:cubicBezTo>
                    <a:pt x="246471" y="171478"/>
                    <a:pt x="240628" y="156734"/>
                    <a:pt x="240628" y="148235"/>
                  </a:cubicBezTo>
                  <a:cubicBezTo>
                    <a:pt x="240628" y="139737"/>
                    <a:pt x="231659" y="147621"/>
                    <a:pt x="222178" y="158474"/>
                  </a:cubicBezTo>
                  <a:cubicBezTo>
                    <a:pt x="212696" y="169328"/>
                    <a:pt x="225355" y="185812"/>
                    <a:pt x="221152" y="188628"/>
                  </a:cubicBezTo>
                  <a:cubicBezTo>
                    <a:pt x="208673" y="199731"/>
                    <a:pt x="197199" y="211911"/>
                    <a:pt x="186864" y="225028"/>
                  </a:cubicBezTo>
                  <a:cubicBezTo>
                    <a:pt x="178049" y="236342"/>
                    <a:pt x="161238" y="233270"/>
                    <a:pt x="150988" y="235267"/>
                  </a:cubicBezTo>
                  <a:cubicBezTo>
                    <a:pt x="149986" y="236366"/>
                    <a:pt x="148907" y="237392"/>
                    <a:pt x="147759" y="238338"/>
                  </a:cubicBezTo>
                  <a:cubicBezTo>
                    <a:pt x="122952" y="258254"/>
                    <a:pt x="94815" y="275097"/>
                    <a:pt x="63192" y="282213"/>
                  </a:cubicBezTo>
                  <a:cubicBezTo>
                    <a:pt x="48968" y="298458"/>
                    <a:pt x="33549" y="313620"/>
                    <a:pt x="17064" y="327572"/>
                  </a:cubicBezTo>
                  <a:cubicBezTo>
                    <a:pt x="16578" y="329221"/>
                    <a:pt x="15852" y="330790"/>
                    <a:pt x="14911" y="332230"/>
                  </a:cubicBezTo>
                  <a:cubicBezTo>
                    <a:pt x="6968" y="344722"/>
                    <a:pt x="-464" y="357213"/>
                    <a:pt x="10709" y="373186"/>
                  </a:cubicBezTo>
                  <a:cubicBezTo>
                    <a:pt x="21882" y="389159"/>
                    <a:pt x="28084" y="399347"/>
                    <a:pt x="24393" y="407333"/>
                  </a:cubicBezTo>
                  <a:cubicBezTo>
                    <a:pt x="20703" y="415320"/>
                    <a:pt x="12811" y="391412"/>
                    <a:pt x="10145" y="394278"/>
                  </a:cubicBezTo>
                  <a:cubicBezTo>
                    <a:pt x="7480" y="397146"/>
                    <a:pt x="20396" y="407333"/>
                    <a:pt x="17013" y="412453"/>
                  </a:cubicBezTo>
                  <a:cubicBezTo>
                    <a:pt x="13630" y="417572"/>
                    <a:pt x="2509" y="393101"/>
                    <a:pt x="151" y="398835"/>
                  </a:cubicBezTo>
                  <a:cubicBezTo>
                    <a:pt x="-2207" y="404569"/>
                    <a:pt x="23881" y="442607"/>
                    <a:pt x="24393" y="456788"/>
                  </a:cubicBezTo>
                  <a:cubicBezTo>
                    <a:pt x="24906" y="470969"/>
                    <a:pt x="45510" y="484689"/>
                    <a:pt x="44433" y="505167"/>
                  </a:cubicBezTo>
                  <a:cubicBezTo>
                    <a:pt x="43357" y="525645"/>
                    <a:pt x="62371" y="558615"/>
                    <a:pt x="65549" y="563734"/>
                  </a:cubicBezTo>
                  <a:cubicBezTo>
                    <a:pt x="68727" y="568854"/>
                    <a:pt x="58169" y="582471"/>
                    <a:pt x="60424" y="597830"/>
                  </a:cubicBezTo>
                  <a:cubicBezTo>
                    <a:pt x="62679" y="613189"/>
                    <a:pt x="55658" y="618871"/>
                    <a:pt x="46688" y="618871"/>
                  </a:cubicBezTo>
                  <a:cubicBezTo>
                    <a:pt x="37719" y="618871"/>
                    <a:pt x="42998" y="634844"/>
                    <a:pt x="53044" y="635970"/>
                  </a:cubicBezTo>
                  <a:cubicBezTo>
                    <a:pt x="63089" y="637097"/>
                    <a:pt x="59348" y="644520"/>
                    <a:pt x="70418" y="652455"/>
                  </a:cubicBezTo>
                  <a:cubicBezTo>
                    <a:pt x="73154" y="654274"/>
                    <a:pt x="76218" y="655543"/>
                    <a:pt x="79439" y="656192"/>
                  </a:cubicBezTo>
                  <a:cubicBezTo>
                    <a:pt x="105065" y="646261"/>
                    <a:pt x="132178" y="639861"/>
                    <a:pt x="157650" y="629520"/>
                  </a:cubicBezTo>
                  <a:cubicBezTo>
                    <a:pt x="160439" y="626874"/>
                    <a:pt x="164063" y="625281"/>
                    <a:pt x="167901" y="625015"/>
                  </a:cubicBezTo>
                  <a:cubicBezTo>
                    <a:pt x="176367" y="621173"/>
                    <a:pt x="184509" y="616653"/>
                    <a:pt x="192246" y="611499"/>
                  </a:cubicBezTo>
                  <a:cubicBezTo>
                    <a:pt x="228122" y="587489"/>
                    <a:pt x="260463" y="568905"/>
                    <a:pt x="305719" y="575663"/>
                  </a:cubicBezTo>
                  <a:cubicBezTo>
                    <a:pt x="308708" y="576081"/>
                    <a:pt x="311554" y="577204"/>
                    <a:pt x="314022" y="578939"/>
                  </a:cubicBezTo>
                  <a:cubicBezTo>
                    <a:pt x="318276" y="578939"/>
                    <a:pt x="323350" y="578939"/>
                    <a:pt x="329808" y="579349"/>
                  </a:cubicBezTo>
                  <a:cubicBezTo>
                    <a:pt x="350309" y="580475"/>
                    <a:pt x="369324" y="568547"/>
                    <a:pt x="382547" y="562864"/>
                  </a:cubicBezTo>
                  <a:cubicBezTo>
                    <a:pt x="395770" y="557181"/>
                    <a:pt x="420013" y="559434"/>
                    <a:pt x="432621" y="556004"/>
                  </a:cubicBezTo>
                  <a:cubicBezTo>
                    <a:pt x="445229" y="552574"/>
                    <a:pt x="447382" y="573103"/>
                    <a:pt x="461630" y="571362"/>
                  </a:cubicBezTo>
                  <a:cubicBezTo>
                    <a:pt x="475878" y="569621"/>
                    <a:pt x="482131" y="575919"/>
                    <a:pt x="489614" y="575356"/>
                  </a:cubicBezTo>
                  <a:cubicBezTo>
                    <a:pt x="497097" y="574792"/>
                    <a:pt x="495918" y="581038"/>
                    <a:pt x="503298" y="582728"/>
                  </a:cubicBezTo>
                  <a:cubicBezTo>
                    <a:pt x="510679" y="584417"/>
                    <a:pt x="509654" y="591277"/>
                    <a:pt x="504938" y="598701"/>
                  </a:cubicBezTo>
                  <a:cubicBezTo>
                    <a:pt x="500223" y="606124"/>
                    <a:pt x="515958" y="605509"/>
                    <a:pt x="526004" y="620305"/>
                  </a:cubicBezTo>
                  <a:cubicBezTo>
                    <a:pt x="536049" y="635100"/>
                    <a:pt x="526516" y="637353"/>
                    <a:pt x="531795" y="648718"/>
                  </a:cubicBezTo>
                  <a:cubicBezTo>
                    <a:pt x="537074" y="660083"/>
                    <a:pt x="540764" y="657268"/>
                    <a:pt x="551322" y="641346"/>
                  </a:cubicBezTo>
                  <a:cubicBezTo>
                    <a:pt x="561881" y="625424"/>
                    <a:pt x="573463" y="635663"/>
                    <a:pt x="575052" y="621994"/>
                  </a:cubicBezTo>
                  <a:cubicBezTo>
                    <a:pt x="576641" y="608325"/>
                    <a:pt x="587711" y="592403"/>
                    <a:pt x="595092" y="599264"/>
                  </a:cubicBezTo>
                  <a:cubicBezTo>
                    <a:pt x="602472" y="606124"/>
                    <a:pt x="589967" y="609503"/>
                    <a:pt x="584842" y="635663"/>
                  </a:cubicBezTo>
                  <a:cubicBezTo>
                    <a:pt x="579716" y="661824"/>
                    <a:pt x="571618" y="648155"/>
                    <a:pt x="570081" y="655527"/>
                  </a:cubicBezTo>
                  <a:cubicBezTo>
                    <a:pt x="568543" y="662899"/>
                    <a:pt x="592222" y="666943"/>
                    <a:pt x="592222" y="653274"/>
                  </a:cubicBezTo>
                  <a:cubicBezTo>
                    <a:pt x="592222" y="639605"/>
                    <a:pt x="596425" y="633359"/>
                    <a:pt x="605394" y="645851"/>
                  </a:cubicBezTo>
                  <a:cubicBezTo>
                    <a:pt x="614363" y="658343"/>
                    <a:pt x="600269" y="668633"/>
                    <a:pt x="602216" y="674315"/>
                  </a:cubicBezTo>
                  <a:cubicBezTo>
                    <a:pt x="604164" y="679998"/>
                    <a:pt x="614363" y="672626"/>
                    <a:pt x="619642" y="673189"/>
                  </a:cubicBezTo>
                  <a:cubicBezTo>
                    <a:pt x="629021" y="674213"/>
                    <a:pt x="641783" y="696483"/>
                    <a:pt x="639682" y="708463"/>
                  </a:cubicBezTo>
                  <a:cubicBezTo>
                    <a:pt x="639657" y="708872"/>
                    <a:pt x="639657" y="709282"/>
                    <a:pt x="639682" y="709691"/>
                  </a:cubicBezTo>
                  <a:cubicBezTo>
                    <a:pt x="673046" y="716344"/>
                    <a:pt x="702613" y="735459"/>
                    <a:pt x="722352" y="763139"/>
                  </a:cubicBezTo>
                  <a:cubicBezTo>
                    <a:pt x="724309" y="765813"/>
                    <a:pt x="725688" y="768864"/>
                    <a:pt x="726401" y="772098"/>
                  </a:cubicBezTo>
                  <a:cubicBezTo>
                    <a:pt x="734602" y="776245"/>
                    <a:pt x="751413" y="764982"/>
                    <a:pt x="754846" y="752234"/>
                  </a:cubicBezTo>
                  <a:cubicBezTo>
                    <a:pt x="758537" y="738565"/>
                    <a:pt x="772272" y="751671"/>
                    <a:pt x="765097" y="756227"/>
                  </a:cubicBezTo>
                  <a:cubicBezTo>
                    <a:pt x="757922" y="760784"/>
                    <a:pt x="768788" y="771586"/>
                    <a:pt x="769300" y="764163"/>
                  </a:cubicBezTo>
                  <a:cubicBezTo>
                    <a:pt x="769812" y="756740"/>
                    <a:pt x="772990" y="750545"/>
                    <a:pt x="775655" y="759043"/>
                  </a:cubicBezTo>
                  <a:cubicBezTo>
                    <a:pt x="778320" y="767542"/>
                    <a:pt x="787802" y="767593"/>
                    <a:pt x="791492" y="774402"/>
                  </a:cubicBezTo>
                  <a:cubicBezTo>
                    <a:pt x="795182" y="781211"/>
                    <a:pt x="799385" y="786381"/>
                    <a:pt x="799385" y="780648"/>
                  </a:cubicBezTo>
                  <a:cubicBezTo>
                    <a:pt x="799141" y="774021"/>
                    <a:pt x="803526" y="768110"/>
                    <a:pt x="809944" y="766415"/>
                  </a:cubicBezTo>
                  <a:cubicBezTo>
                    <a:pt x="818349" y="763036"/>
                    <a:pt x="823628" y="756791"/>
                    <a:pt x="832597" y="748804"/>
                  </a:cubicBezTo>
                  <a:cubicBezTo>
                    <a:pt x="841566" y="740818"/>
                    <a:pt x="878724" y="739128"/>
                    <a:pt x="882210" y="739128"/>
                  </a:cubicBezTo>
                  <a:cubicBezTo>
                    <a:pt x="885695" y="739128"/>
                    <a:pt x="888001" y="705032"/>
                    <a:pt x="890102" y="687370"/>
                  </a:cubicBezTo>
                  <a:cubicBezTo>
                    <a:pt x="892204" y="669708"/>
                    <a:pt x="905939" y="666892"/>
                    <a:pt x="908041" y="648155"/>
                  </a:cubicBezTo>
                  <a:cubicBezTo>
                    <a:pt x="910142" y="629418"/>
                    <a:pt x="928542" y="594707"/>
                    <a:pt x="933360" y="593018"/>
                  </a:cubicBezTo>
                  <a:cubicBezTo>
                    <a:pt x="941238" y="590535"/>
                    <a:pt x="946855" y="583573"/>
                    <a:pt x="947608" y="575355"/>
                  </a:cubicBezTo>
                  <a:lnTo>
                    <a:pt x="947608" y="575356"/>
                  </a:lnTo>
                  <a:cubicBezTo>
                    <a:pt x="948099" y="548491"/>
                    <a:pt x="951536" y="521761"/>
                    <a:pt x="957858" y="495645"/>
                  </a:cubicBezTo>
                  <a:cubicBezTo>
                    <a:pt x="962116" y="477597"/>
                    <a:pt x="965248" y="459302"/>
                    <a:pt x="967237" y="440866"/>
                  </a:cubicBezTo>
                  <a:cubicBezTo>
                    <a:pt x="965341" y="438562"/>
                    <a:pt x="964265" y="437948"/>
                    <a:pt x="963343" y="438665"/>
                  </a:cubicBezTo>
                  <a:close/>
                </a:path>
              </a:pathLst>
            </a:custGeom>
            <a:grpFill/>
            <a:ln w="3841" cap="flat">
              <a:solidFill>
                <a:srgbClr val="FFFFFF"/>
              </a:solidFill>
              <a:prstDash val="solid"/>
              <a:miter/>
            </a:ln>
          </p:spPr>
          <p:txBody>
            <a:bodyPr rtlCol="0" anchor="ctr"/>
            <a:lstStyle/>
            <a:p>
              <a:endParaRPr lang="en-US" sz="1350"/>
            </a:p>
          </p:txBody>
        </p:sp>
        <p:sp>
          <p:nvSpPr>
            <p:cNvPr id="543" name="Freeform 542">
              <a:extLst>
                <a:ext uri="{FF2B5EF4-FFF2-40B4-BE49-F238E27FC236}">
                  <a16:creationId xmlns:a16="http://schemas.microsoft.com/office/drawing/2014/main" id="{E375DE2C-9725-DD45-A874-0B0768CD5CAB}"/>
                </a:ext>
              </a:extLst>
            </p:cNvPr>
            <p:cNvSpPr/>
            <p:nvPr/>
          </p:nvSpPr>
          <p:spPr>
            <a:xfrm>
              <a:off x="8288034" y="5829607"/>
              <a:ext cx="71754" cy="76793"/>
            </a:xfrm>
            <a:custGeom>
              <a:avLst/>
              <a:gdLst>
                <a:gd name="connsiteX0" fmla="*/ 69601 w 71753"/>
                <a:gd name="connsiteY0" fmla="*/ 2954 h 76792"/>
                <a:gd name="connsiteX1" fmla="*/ 29521 w 71753"/>
                <a:gd name="connsiteY1" fmla="*/ 12016 h 76792"/>
                <a:gd name="connsiteX2" fmla="*/ 0 w 71753"/>
                <a:gd name="connsiteY2" fmla="*/ 3210 h 76792"/>
                <a:gd name="connsiteX3" fmla="*/ 41617 w 71753"/>
                <a:gd name="connsiteY3" fmla="*/ 81538 h 76792"/>
                <a:gd name="connsiteX4" fmla="*/ 44846 w 71753"/>
                <a:gd name="connsiteY4" fmla="*/ 80258 h 76792"/>
                <a:gd name="connsiteX5" fmla="*/ 49971 w 71753"/>
                <a:gd name="connsiteY5" fmla="*/ 67204 h 76792"/>
                <a:gd name="connsiteX6" fmla="*/ 63655 w 71753"/>
                <a:gd name="connsiteY6" fmla="*/ 70071 h 76792"/>
                <a:gd name="connsiteX7" fmla="*/ 70523 w 71753"/>
                <a:gd name="connsiteY7" fmla="*/ 42169 h 76792"/>
                <a:gd name="connsiteX8" fmla="*/ 69601 w 71753"/>
                <a:gd name="connsiteY8" fmla="*/ 2954 h 7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3" h="76792">
                  <a:moveTo>
                    <a:pt x="69601" y="2954"/>
                  </a:moveTo>
                  <a:cubicBezTo>
                    <a:pt x="66987" y="-6722"/>
                    <a:pt x="43975" y="10326"/>
                    <a:pt x="29521" y="12016"/>
                  </a:cubicBezTo>
                  <a:cubicBezTo>
                    <a:pt x="20552" y="13142"/>
                    <a:pt x="9020" y="7305"/>
                    <a:pt x="0" y="3210"/>
                  </a:cubicBezTo>
                  <a:cubicBezTo>
                    <a:pt x="17855" y="27005"/>
                    <a:pt x="31896" y="53431"/>
                    <a:pt x="41617" y="81538"/>
                  </a:cubicBezTo>
                  <a:cubicBezTo>
                    <a:pt x="42395" y="80576"/>
                    <a:pt x="43620" y="80091"/>
                    <a:pt x="44846" y="80258"/>
                  </a:cubicBezTo>
                  <a:cubicBezTo>
                    <a:pt x="51714" y="80873"/>
                    <a:pt x="49049" y="72886"/>
                    <a:pt x="49971" y="67204"/>
                  </a:cubicBezTo>
                  <a:cubicBezTo>
                    <a:pt x="50894" y="61521"/>
                    <a:pt x="57864" y="73450"/>
                    <a:pt x="63655" y="70071"/>
                  </a:cubicBezTo>
                  <a:cubicBezTo>
                    <a:pt x="69447" y="66692"/>
                    <a:pt x="62067" y="42169"/>
                    <a:pt x="70523" y="42169"/>
                  </a:cubicBezTo>
                  <a:cubicBezTo>
                    <a:pt x="78980" y="42169"/>
                    <a:pt x="72266" y="12425"/>
                    <a:pt x="69601" y="2954"/>
                  </a:cubicBezTo>
                  <a:close/>
                </a:path>
              </a:pathLst>
            </a:custGeom>
            <a:grpFill/>
            <a:ln w="3841" cap="flat">
              <a:solidFill>
                <a:srgbClr val="FFFFFF"/>
              </a:solidFill>
              <a:prstDash val="solid"/>
              <a:miter/>
            </a:ln>
          </p:spPr>
          <p:txBody>
            <a:bodyPr rtlCol="0" anchor="ctr"/>
            <a:lstStyle/>
            <a:p>
              <a:endParaRPr lang="en-US" sz="1350"/>
            </a:p>
          </p:txBody>
        </p:sp>
        <p:sp>
          <p:nvSpPr>
            <p:cNvPr id="544" name="Freeform 543">
              <a:extLst>
                <a:ext uri="{FF2B5EF4-FFF2-40B4-BE49-F238E27FC236}">
                  <a16:creationId xmlns:a16="http://schemas.microsoft.com/office/drawing/2014/main" id="{AC15DB29-C938-434F-86E2-F6AF66F0B3DB}"/>
                </a:ext>
              </a:extLst>
            </p:cNvPr>
            <p:cNvSpPr/>
            <p:nvPr/>
          </p:nvSpPr>
          <p:spPr>
            <a:xfrm>
              <a:off x="8957026" y="5651484"/>
              <a:ext cx="128132" cy="199661"/>
            </a:xfrm>
            <a:custGeom>
              <a:avLst/>
              <a:gdLst>
                <a:gd name="connsiteX0" fmla="*/ 53568 w 128131"/>
                <a:gd name="connsiteY0" fmla="*/ 194387 h 199660"/>
                <a:gd name="connsiteX1" fmla="*/ 115583 w 128131"/>
                <a:gd name="connsiteY1" fmla="*/ 93738 h 199660"/>
                <a:gd name="connsiteX2" fmla="*/ 130601 w 128131"/>
                <a:gd name="connsiteY2" fmla="*/ 85598 h 199660"/>
                <a:gd name="connsiteX3" fmla="*/ 109536 w 128131"/>
                <a:gd name="connsiteY3" fmla="*/ 93277 h 199660"/>
                <a:gd name="connsiteX4" fmla="*/ 86318 w 128131"/>
                <a:gd name="connsiteY4" fmla="*/ 91025 h 199660"/>
                <a:gd name="connsiteX5" fmla="*/ 72021 w 128131"/>
                <a:gd name="connsiteY5" fmla="*/ 76944 h 199660"/>
                <a:gd name="connsiteX6" fmla="*/ 72070 w 128131"/>
                <a:gd name="connsiteY6" fmla="*/ 75666 h 199660"/>
                <a:gd name="connsiteX7" fmla="*/ 61512 w 128131"/>
                <a:gd name="connsiteY7" fmla="*/ 55188 h 199660"/>
                <a:gd name="connsiteX8" fmla="*/ 60999 w 128131"/>
                <a:gd name="connsiteY8" fmla="*/ 69369 h 199660"/>
                <a:gd name="connsiteX9" fmla="*/ 51518 w 128131"/>
                <a:gd name="connsiteY9" fmla="*/ 64250 h 199660"/>
                <a:gd name="connsiteX10" fmla="*/ 42548 w 128131"/>
                <a:gd name="connsiteY10" fmla="*/ 46639 h 199660"/>
                <a:gd name="connsiteX11" fmla="*/ 33579 w 128131"/>
                <a:gd name="connsiteY11" fmla="*/ 23345 h 199660"/>
                <a:gd name="connsiteX12" fmla="*/ 4058 w 128131"/>
                <a:gd name="connsiteY12" fmla="*/ 0 h 199660"/>
                <a:gd name="connsiteX13" fmla="*/ 11438 w 128131"/>
                <a:gd name="connsiteY13" fmla="*/ 27287 h 199660"/>
                <a:gd name="connsiteX14" fmla="*/ 27788 w 128131"/>
                <a:gd name="connsiteY14" fmla="*/ 45512 h 199660"/>
                <a:gd name="connsiteX15" fmla="*/ 42036 w 128131"/>
                <a:gd name="connsiteY15" fmla="*/ 65990 h 199660"/>
                <a:gd name="connsiteX16" fmla="*/ 38295 w 128131"/>
                <a:gd name="connsiteY16" fmla="*/ 104080 h 199660"/>
                <a:gd name="connsiteX17" fmla="*/ 18818 w 128131"/>
                <a:gd name="connsiteY17" fmla="*/ 127425 h 199660"/>
                <a:gd name="connsiteX18" fmla="*/ 50442 w 128131"/>
                <a:gd name="connsiteY18" fmla="*/ 158142 h 199660"/>
                <a:gd name="connsiteX19" fmla="*/ 43625 w 128131"/>
                <a:gd name="connsiteY19" fmla="*/ 199098 h 199660"/>
                <a:gd name="connsiteX20" fmla="*/ 53414 w 128131"/>
                <a:gd name="connsiteY20" fmla="*/ 203654 h 199660"/>
                <a:gd name="connsiteX21" fmla="*/ 53568 w 128131"/>
                <a:gd name="connsiteY21" fmla="*/ 194388 h 19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8131" h="199660">
                  <a:moveTo>
                    <a:pt x="53568" y="194387"/>
                  </a:moveTo>
                  <a:cubicBezTo>
                    <a:pt x="59718" y="155684"/>
                    <a:pt x="90008" y="122714"/>
                    <a:pt x="115583" y="93738"/>
                  </a:cubicBezTo>
                  <a:cubicBezTo>
                    <a:pt x="119340" y="89179"/>
                    <a:pt x="124727" y="86260"/>
                    <a:pt x="130601" y="85598"/>
                  </a:cubicBezTo>
                  <a:cubicBezTo>
                    <a:pt x="122685" y="83902"/>
                    <a:pt x="114497" y="86887"/>
                    <a:pt x="109536" y="93277"/>
                  </a:cubicBezTo>
                  <a:cubicBezTo>
                    <a:pt x="104769" y="101827"/>
                    <a:pt x="95288" y="91025"/>
                    <a:pt x="86318" y="91025"/>
                  </a:cubicBezTo>
                  <a:cubicBezTo>
                    <a:pt x="78478" y="91080"/>
                    <a:pt x="72077" y="84776"/>
                    <a:pt x="72021" y="76944"/>
                  </a:cubicBezTo>
                  <a:cubicBezTo>
                    <a:pt x="72018" y="76518"/>
                    <a:pt x="72034" y="76091"/>
                    <a:pt x="72070" y="75666"/>
                  </a:cubicBezTo>
                  <a:cubicBezTo>
                    <a:pt x="72070" y="67168"/>
                    <a:pt x="69968" y="54676"/>
                    <a:pt x="61512" y="55188"/>
                  </a:cubicBezTo>
                  <a:cubicBezTo>
                    <a:pt x="53055" y="55700"/>
                    <a:pt x="64177" y="64864"/>
                    <a:pt x="60999" y="69369"/>
                  </a:cubicBezTo>
                  <a:cubicBezTo>
                    <a:pt x="57822" y="73874"/>
                    <a:pt x="55874" y="64250"/>
                    <a:pt x="51518" y="64250"/>
                  </a:cubicBezTo>
                  <a:cubicBezTo>
                    <a:pt x="47161" y="64250"/>
                    <a:pt x="42548" y="58004"/>
                    <a:pt x="42548" y="46639"/>
                  </a:cubicBezTo>
                  <a:cubicBezTo>
                    <a:pt x="42548" y="35273"/>
                    <a:pt x="33579" y="36400"/>
                    <a:pt x="33579" y="23345"/>
                  </a:cubicBezTo>
                  <a:cubicBezTo>
                    <a:pt x="33579" y="10290"/>
                    <a:pt x="14565" y="0"/>
                    <a:pt x="4058" y="0"/>
                  </a:cubicBezTo>
                  <a:cubicBezTo>
                    <a:pt x="-6449" y="0"/>
                    <a:pt x="6159" y="20478"/>
                    <a:pt x="11438" y="27287"/>
                  </a:cubicBezTo>
                  <a:cubicBezTo>
                    <a:pt x="16717" y="34096"/>
                    <a:pt x="28300" y="40393"/>
                    <a:pt x="27788" y="45512"/>
                  </a:cubicBezTo>
                  <a:cubicBezTo>
                    <a:pt x="27275" y="50632"/>
                    <a:pt x="35681" y="63687"/>
                    <a:pt x="42036" y="65990"/>
                  </a:cubicBezTo>
                  <a:cubicBezTo>
                    <a:pt x="48391" y="68294"/>
                    <a:pt x="38295" y="88158"/>
                    <a:pt x="38295" y="104080"/>
                  </a:cubicBezTo>
                  <a:cubicBezTo>
                    <a:pt x="38295" y="120001"/>
                    <a:pt x="26712" y="117185"/>
                    <a:pt x="18818" y="127425"/>
                  </a:cubicBezTo>
                  <a:cubicBezTo>
                    <a:pt x="10925" y="137664"/>
                    <a:pt x="38858" y="147903"/>
                    <a:pt x="50442" y="158142"/>
                  </a:cubicBezTo>
                  <a:cubicBezTo>
                    <a:pt x="62024" y="168381"/>
                    <a:pt x="40498" y="193568"/>
                    <a:pt x="43625" y="199098"/>
                  </a:cubicBezTo>
                  <a:cubicBezTo>
                    <a:pt x="46065" y="201972"/>
                    <a:pt x="49641" y="203636"/>
                    <a:pt x="53414" y="203654"/>
                  </a:cubicBezTo>
                  <a:cubicBezTo>
                    <a:pt x="53025" y="200574"/>
                    <a:pt x="53077" y="197454"/>
                    <a:pt x="53568" y="194388"/>
                  </a:cubicBezTo>
                  <a:close/>
                </a:path>
              </a:pathLst>
            </a:custGeom>
            <a:grpFill/>
            <a:ln w="3841" cap="flat">
              <a:solidFill>
                <a:srgbClr val="FFFFFF"/>
              </a:solidFill>
              <a:prstDash val="solid"/>
              <a:miter/>
            </a:ln>
          </p:spPr>
          <p:txBody>
            <a:bodyPr rtlCol="0" anchor="ctr"/>
            <a:lstStyle/>
            <a:p>
              <a:endParaRPr lang="en-US" sz="1350"/>
            </a:p>
          </p:txBody>
        </p:sp>
        <p:sp>
          <p:nvSpPr>
            <p:cNvPr id="545" name="Freeform 544">
              <a:extLst>
                <a:ext uri="{FF2B5EF4-FFF2-40B4-BE49-F238E27FC236}">
                  <a16:creationId xmlns:a16="http://schemas.microsoft.com/office/drawing/2014/main" id="{8B9632F4-AF5D-9A42-B0BB-984A1E309280}"/>
                </a:ext>
              </a:extLst>
            </p:cNvPr>
            <p:cNvSpPr/>
            <p:nvPr/>
          </p:nvSpPr>
          <p:spPr>
            <a:xfrm>
              <a:off x="8802435" y="5830421"/>
              <a:ext cx="179384" cy="174063"/>
            </a:xfrm>
            <a:custGeom>
              <a:avLst/>
              <a:gdLst>
                <a:gd name="connsiteX0" fmla="*/ 181302 w 179384"/>
                <a:gd name="connsiteY0" fmla="*/ 26970 h 174063"/>
                <a:gd name="connsiteX1" fmla="*/ 178125 w 179384"/>
                <a:gd name="connsiteY1" fmla="*/ 5929 h 174063"/>
                <a:gd name="connsiteX2" fmla="*/ 159161 w 179384"/>
                <a:gd name="connsiteY2" fmla="*/ 12175 h 174063"/>
                <a:gd name="connsiteX3" fmla="*/ 135943 w 179384"/>
                <a:gd name="connsiteY3" fmla="*/ 1936 h 174063"/>
                <a:gd name="connsiteX4" fmla="*/ 123796 w 179384"/>
                <a:gd name="connsiteY4" fmla="*/ 24103 h 174063"/>
                <a:gd name="connsiteX5" fmla="*/ 104321 w 179384"/>
                <a:gd name="connsiteY5" fmla="*/ 59939 h 174063"/>
                <a:gd name="connsiteX6" fmla="*/ 38922 w 179384"/>
                <a:gd name="connsiteY6" fmla="*/ 106578 h 174063"/>
                <a:gd name="connsiteX7" fmla="*/ 8837 w 179384"/>
                <a:gd name="connsiteY7" fmla="*/ 137295 h 174063"/>
                <a:gd name="connsiteX8" fmla="*/ 2482 w 179384"/>
                <a:gd name="connsiteY8" fmla="*/ 165145 h 174063"/>
                <a:gd name="connsiteX9" fmla="*/ 24110 w 179384"/>
                <a:gd name="connsiteY9" fmla="*/ 175384 h 174063"/>
                <a:gd name="connsiteX10" fmla="*/ 30465 w 179384"/>
                <a:gd name="connsiteY10" fmla="*/ 179122 h 174063"/>
                <a:gd name="connsiteX11" fmla="*/ 59936 w 179384"/>
                <a:gd name="connsiteY11" fmla="*/ 162227 h 174063"/>
                <a:gd name="connsiteX12" fmla="*/ 84435 w 179384"/>
                <a:gd name="connsiteY12" fmla="*/ 143336 h 174063"/>
                <a:gd name="connsiteX13" fmla="*/ 95761 w 179384"/>
                <a:gd name="connsiteY13" fmla="*/ 138217 h 174063"/>
                <a:gd name="connsiteX14" fmla="*/ 108062 w 179384"/>
                <a:gd name="connsiteY14" fmla="*/ 119940 h 174063"/>
                <a:gd name="connsiteX15" fmla="*/ 138814 w 179384"/>
                <a:gd name="connsiteY15" fmla="*/ 74223 h 174063"/>
                <a:gd name="connsiteX16" fmla="*/ 160955 w 179384"/>
                <a:gd name="connsiteY16" fmla="*/ 67107 h 174063"/>
                <a:gd name="connsiteX17" fmla="*/ 162902 w 179384"/>
                <a:gd name="connsiteY17" fmla="*/ 60503 h 174063"/>
                <a:gd name="connsiteX18" fmla="*/ 181302 w 179384"/>
                <a:gd name="connsiteY18" fmla="*/ 26970 h 17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384" h="174063">
                  <a:moveTo>
                    <a:pt x="181302" y="26970"/>
                  </a:moveTo>
                  <a:cubicBezTo>
                    <a:pt x="176536" y="17294"/>
                    <a:pt x="185505" y="11611"/>
                    <a:pt x="178125" y="5929"/>
                  </a:cubicBezTo>
                  <a:cubicBezTo>
                    <a:pt x="170744" y="246"/>
                    <a:pt x="167054" y="8181"/>
                    <a:pt x="159161" y="12175"/>
                  </a:cubicBezTo>
                  <a:cubicBezTo>
                    <a:pt x="151268" y="16168"/>
                    <a:pt x="145989" y="-6614"/>
                    <a:pt x="135943" y="1936"/>
                  </a:cubicBezTo>
                  <a:cubicBezTo>
                    <a:pt x="125898" y="10485"/>
                    <a:pt x="134918" y="13864"/>
                    <a:pt x="123796" y="24103"/>
                  </a:cubicBezTo>
                  <a:cubicBezTo>
                    <a:pt x="112675" y="34342"/>
                    <a:pt x="117492" y="37772"/>
                    <a:pt x="104321" y="59939"/>
                  </a:cubicBezTo>
                  <a:cubicBezTo>
                    <a:pt x="91148" y="82107"/>
                    <a:pt x="45739" y="94599"/>
                    <a:pt x="38922" y="106578"/>
                  </a:cubicBezTo>
                  <a:cubicBezTo>
                    <a:pt x="32105" y="118558"/>
                    <a:pt x="9349" y="128182"/>
                    <a:pt x="8837" y="137295"/>
                  </a:cubicBezTo>
                  <a:cubicBezTo>
                    <a:pt x="8325" y="146408"/>
                    <a:pt x="-5514" y="152654"/>
                    <a:pt x="2482" y="165145"/>
                  </a:cubicBezTo>
                  <a:cubicBezTo>
                    <a:pt x="8837" y="174821"/>
                    <a:pt x="17294" y="167961"/>
                    <a:pt x="24110" y="175384"/>
                  </a:cubicBezTo>
                  <a:cubicBezTo>
                    <a:pt x="25781" y="177269"/>
                    <a:pt x="28005" y="178577"/>
                    <a:pt x="30465" y="179122"/>
                  </a:cubicBezTo>
                  <a:cubicBezTo>
                    <a:pt x="39358" y="172006"/>
                    <a:pt x="49299" y="166307"/>
                    <a:pt x="59936" y="162227"/>
                  </a:cubicBezTo>
                  <a:cubicBezTo>
                    <a:pt x="61733" y="150401"/>
                    <a:pt x="72526" y="142079"/>
                    <a:pt x="84435" y="143336"/>
                  </a:cubicBezTo>
                  <a:cubicBezTo>
                    <a:pt x="89970" y="143336"/>
                    <a:pt x="90790" y="143695"/>
                    <a:pt x="95761" y="138217"/>
                  </a:cubicBezTo>
                  <a:cubicBezTo>
                    <a:pt x="100493" y="132573"/>
                    <a:pt x="104616" y="126447"/>
                    <a:pt x="108062" y="119940"/>
                  </a:cubicBezTo>
                  <a:cubicBezTo>
                    <a:pt x="117288" y="103967"/>
                    <a:pt x="125539" y="87636"/>
                    <a:pt x="138814" y="74223"/>
                  </a:cubicBezTo>
                  <a:cubicBezTo>
                    <a:pt x="144399" y="68081"/>
                    <a:pt x="152832" y="65371"/>
                    <a:pt x="160955" y="67107"/>
                  </a:cubicBezTo>
                  <a:cubicBezTo>
                    <a:pt x="162236" y="65143"/>
                    <a:pt x="162914" y="62847"/>
                    <a:pt x="162902" y="60503"/>
                  </a:cubicBezTo>
                  <a:cubicBezTo>
                    <a:pt x="162851" y="48216"/>
                    <a:pt x="186171" y="36594"/>
                    <a:pt x="181302" y="26970"/>
                  </a:cubicBezTo>
                  <a:close/>
                </a:path>
              </a:pathLst>
            </a:custGeom>
            <a:grpFill/>
            <a:ln w="3841" cap="flat">
              <a:solidFill>
                <a:srgbClr val="FFFFFF"/>
              </a:solidFill>
              <a:prstDash val="solid"/>
              <a:miter/>
            </a:ln>
          </p:spPr>
          <p:txBody>
            <a:bodyPr rtlCol="0" anchor="ctr"/>
            <a:lstStyle/>
            <a:p>
              <a:endParaRPr lang="en-US" sz="1350"/>
            </a:p>
          </p:txBody>
        </p:sp>
        <p:sp>
          <p:nvSpPr>
            <p:cNvPr id="546" name="Freeform 545">
              <a:extLst>
                <a:ext uri="{FF2B5EF4-FFF2-40B4-BE49-F238E27FC236}">
                  <a16:creationId xmlns:a16="http://schemas.microsoft.com/office/drawing/2014/main" id="{2D6437A0-E1B2-F041-A4F4-3B0AC2048980}"/>
                </a:ext>
              </a:extLst>
            </p:cNvPr>
            <p:cNvSpPr/>
            <p:nvPr/>
          </p:nvSpPr>
          <p:spPr>
            <a:xfrm>
              <a:off x="9063811" y="5139930"/>
              <a:ext cx="56378" cy="51195"/>
            </a:xfrm>
            <a:custGeom>
              <a:avLst/>
              <a:gdLst>
                <a:gd name="connsiteX0" fmla="*/ 1161 w 56377"/>
                <a:gd name="connsiteY0" fmla="*/ 46908 h 51195"/>
                <a:gd name="connsiteX1" fmla="*/ 28581 w 56377"/>
                <a:gd name="connsiteY1" fmla="*/ 38973 h 51195"/>
                <a:gd name="connsiteX2" fmla="*/ 1161 w 56377"/>
                <a:gd name="connsiteY2" fmla="*/ 46908 h 51195"/>
                <a:gd name="connsiteX3" fmla="*/ 33861 w 56377"/>
                <a:gd name="connsiteY3" fmla="*/ 16805 h 51195"/>
                <a:gd name="connsiteX4" fmla="*/ 58667 w 56377"/>
                <a:gd name="connsiteY4" fmla="*/ 2573 h 51195"/>
                <a:gd name="connsiteX5" fmla="*/ 33861 w 56377"/>
                <a:gd name="connsiteY5" fmla="*/ 16857 h 5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77" h="51195">
                  <a:moveTo>
                    <a:pt x="1161" y="46908"/>
                  </a:moveTo>
                  <a:cubicBezTo>
                    <a:pt x="10131" y="56021"/>
                    <a:pt x="28069" y="55457"/>
                    <a:pt x="28581" y="38973"/>
                  </a:cubicBezTo>
                  <a:cubicBezTo>
                    <a:pt x="29094" y="22488"/>
                    <a:pt x="-6834" y="38819"/>
                    <a:pt x="1161" y="46908"/>
                  </a:cubicBezTo>
                  <a:close/>
                  <a:moveTo>
                    <a:pt x="33861" y="16805"/>
                  </a:moveTo>
                  <a:cubicBezTo>
                    <a:pt x="39652" y="19058"/>
                    <a:pt x="58667" y="12249"/>
                    <a:pt x="58667" y="2573"/>
                  </a:cubicBezTo>
                  <a:cubicBezTo>
                    <a:pt x="58667" y="-7103"/>
                    <a:pt x="25096" y="13375"/>
                    <a:pt x="33861" y="16857"/>
                  </a:cubicBezTo>
                  <a:close/>
                </a:path>
              </a:pathLst>
            </a:custGeom>
            <a:grpFill/>
            <a:ln w="3841" cap="flat">
              <a:solidFill>
                <a:srgbClr val="FFFFFF"/>
              </a:solidFill>
              <a:prstDash val="solid"/>
              <a:miter/>
            </a:ln>
          </p:spPr>
          <p:txBody>
            <a:bodyPr rtlCol="0" anchor="ctr"/>
            <a:lstStyle/>
            <a:p>
              <a:endParaRPr lang="en-US" sz="1350"/>
            </a:p>
          </p:txBody>
        </p:sp>
        <p:sp>
          <p:nvSpPr>
            <p:cNvPr id="547" name="Freeform 546">
              <a:extLst>
                <a:ext uri="{FF2B5EF4-FFF2-40B4-BE49-F238E27FC236}">
                  <a16:creationId xmlns:a16="http://schemas.microsoft.com/office/drawing/2014/main" id="{E71BC24A-7C9F-A647-855C-FE1FEC291E9A}"/>
                </a:ext>
              </a:extLst>
            </p:cNvPr>
            <p:cNvSpPr/>
            <p:nvPr/>
          </p:nvSpPr>
          <p:spPr>
            <a:xfrm>
              <a:off x="6108943" y="3530863"/>
              <a:ext cx="333142" cy="225258"/>
            </a:xfrm>
            <a:custGeom>
              <a:avLst/>
              <a:gdLst>
                <a:gd name="connsiteX0" fmla="*/ 334762 w 333142"/>
                <a:gd name="connsiteY0" fmla="*/ 143981 h 225258"/>
                <a:gd name="connsiteX1" fmla="*/ 313646 w 333142"/>
                <a:gd name="connsiteY1" fmla="*/ 136404 h 225258"/>
                <a:gd name="connsiteX2" fmla="*/ 289045 w 333142"/>
                <a:gd name="connsiteY2" fmla="*/ 118947 h 225258"/>
                <a:gd name="connsiteX3" fmla="*/ 261624 w 333142"/>
                <a:gd name="connsiteY3" fmla="*/ 101541 h 225258"/>
                <a:gd name="connsiteX4" fmla="*/ 237690 w 333142"/>
                <a:gd name="connsiteY4" fmla="*/ 82547 h 225258"/>
                <a:gd name="connsiteX5" fmla="*/ 227131 w 333142"/>
                <a:gd name="connsiteY5" fmla="*/ 61301 h 225258"/>
                <a:gd name="connsiteX6" fmla="*/ 217343 w 333142"/>
                <a:gd name="connsiteY6" fmla="*/ 44663 h 225258"/>
                <a:gd name="connsiteX7" fmla="*/ 182132 w 333142"/>
                <a:gd name="connsiteY7" fmla="*/ 40107 h 225258"/>
                <a:gd name="connsiteX8" fmla="*/ 173727 w 333142"/>
                <a:gd name="connsiteY8" fmla="*/ 12820 h 225258"/>
                <a:gd name="connsiteX9" fmla="*/ 155429 w 333142"/>
                <a:gd name="connsiteY9" fmla="*/ 5960 h 225258"/>
                <a:gd name="connsiteX10" fmla="*/ 138567 w 333142"/>
                <a:gd name="connsiteY10" fmla="*/ 1454 h 225258"/>
                <a:gd name="connsiteX11" fmla="*/ 128727 w 333142"/>
                <a:gd name="connsiteY11" fmla="*/ 6574 h 225258"/>
                <a:gd name="connsiteX12" fmla="*/ 120270 w 333142"/>
                <a:gd name="connsiteY12" fmla="*/ 16454 h 225258"/>
                <a:gd name="connsiteX13" fmla="*/ 103357 w 333142"/>
                <a:gd name="connsiteY13" fmla="*/ 30072 h 225258"/>
                <a:gd name="connsiteX14" fmla="*/ 94951 w 333142"/>
                <a:gd name="connsiteY14" fmla="*/ 42206 h 225258"/>
                <a:gd name="connsiteX15" fmla="*/ 78243 w 333142"/>
                <a:gd name="connsiteY15" fmla="*/ 37956 h 225258"/>
                <a:gd name="connsiteX16" fmla="*/ 61586 w 333142"/>
                <a:gd name="connsiteY16" fmla="*/ 33656 h 225258"/>
                <a:gd name="connsiteX17" fmla="*/ 32474 w 333142"/>
                <a:gd name="connsiteY17" fmla="*/ 9338 h 225258"/>
                <a:gd name="connsiteX18" fmla="*/ 7924 w 333142"/>
                <a:gd name="connsiteY18" fmla="*/ 23315 h 225258"/>
                <a:gd name="connsiteX19" fmla="*/ 18994 w 333142"/>
                <a:gd name="connsiteY19" fmla="*/ 18707 h 225258"/>
                <a:gd name="connsiteX20" fmla="*/ 37292 w 333142"/>
                <a:gd name="connsiteY20" fmla="*/ 42206 h 225258"/>
                <a:gd name="connsiteX21" fmla="*/ 48516 w 333142"/>
                <a:gd name="connsiteY21" fmla="*/ 57564 h 225258"/>
                <a:gd name="connsiteX22" fmla="*/ 24632 w 333142"/>
                <a:gd name="connsiteY22" fmla="*/ 62684 h 225258"/>
                <a:gd name="connsiteX23" fmla="*/ 2798 w 333142"/>
                <a:gd name="connsiteY23" fmla="*/ 62684 h 225258"/>
                <a:gd name="connsiteX24" fmla="*/ 7924 w 333142"/>
                <a:gd name="connsiteY24" fmla="*/ 83929 h 225258"/>
                <a:gd name="connsiteX25" fmla="*/ 9359 w 333142"/>
                <a:gd name="connsiteY25" fmla="*/ 99851 h 225258"/>
                <a:gd name="connsiteX26" fmla="*/ 22684 w 333142"/>
                <a:gd name="connsiteY26" fmla="*/ 105943 h 225258"/>
                <a:gd name="connsiteX27" fmla="*/ 27810 w 333142"/>
                <a:gd name="connsiteY27" fmla="*/ 126421 h 225258"/>
                <a:gd name="connsiteX28" fmla="*/ 27810 w 333142"/>
                <a:gd name="connsiteY28" fmla="*/ 160773 h 225258"/>
                <a:gd name="connsiteX29" fmla="*/ 47491 w 333142"/>
                <a:gd name="connsiteY29" fmla="*/ 156780 h 225258"/>
                <a:gd name="connsiteX30" fmla="*/ 68556 w 333142"/>
                <a:gd name="connsiteY30" fmla="*/ 140858 h 225258"/>
                <a:gd name="connsiteX31" fmla="*/ 85469 w 333142"/>
                <a:gd name="connsiteY31" fmla="*/ 138555 h 225258"/>
                <a:gd name="connsiteX32" fmla="*/ 112890 w 333142"/>
                <a:gd name="connsiteY32" fmla="*/ 139323 h 225258"/>
                <a:gd name="connsiteX33" fmla="*/ 130470 w 333142"/>
                <a:gd name="connsiteY33" fmla="*/ 147667 h 225258"/>
                <a:gd name="connsiteX34" fmla="*/ 141745 w 333142"/>
                <a:gd name="connsiteY34" fmla="*/ 153760 h 225258"/>
                <a:gd name="connsiteX35" fmla="*/ 162246 w 333142"/>
                <a:gd name="connsiteY35" fmla="*/ 160568 h 225258"/>
                <a:gd name="connsiteX36" fmla="*/ 172804 w 333142"/>
                <a:gd name="connsiteY36" fmla="*/ 169681 h 225258"/>
                <a:gd name="connsiteX37" fmla="*/ 189000 w 333142"/>
                <a:gd name="connsiteY37" fmla="*/ 184067 h 225258"/>
                <a:gd name="connsiteX38" fmla="*/ 205862 w 333142"/>
                <a:gd name="connsiteY38" fmla="*/ 187088 h 225258"/>
                <a:gd name="connsiteX39" fmla="*/ 210116 w 333142"/>
                <a:gd name="connsiteY39" fmla="*/ 218470 h 225258"/>
                <a:gd name="connsiteX40" fmla="*/ 215241 w 333142"/>
                <a:gd name="connsiteY40" fmla="*/ 217958 h 225258"/>
                <a:gd name="connsiteX41" fmla="*/ 232154 w 333142"/>
                <a:gd name="connsiteY41" fmla="*/ 223078 h 225258"/>
                <a:gd name="connsiteX42" fmla="*/ 252655 w 333142"/>
                <a:gd name="connsiteY42" fmla="*/ 214989 h 225258"/>
                <a:gd name="connsiteX43" fmla="*/ 286482 w 333142"/>
                <a:gd name="connsiteY43" fmla="*/ 193743 h 225258"/>
                <a:gd name="connsiteX44" fmla="*/ 300577 w 333142"/>
                <a:gd name="connsiteY44" fmla="*/ 168401 h 225258"/>
                <a:gd name="connsiteX45" fmla="*/ 319335 w 333142"/>
                <a:gd name="connsiteY45" fmla="*/ 156268 h 225258"/>
                <a:gd name="connsiteX46" fmla="*/ 337018 w 333142"/>
                <a:gd name="connsiteY46" fmla="*/ 160825 h 22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3142" h="225258">
                  <a:moveTo>
                    <a:pt x="334762" y="143981"/>
                  </a:moveTo>
                  <a:cubicBezTo>
                    <a:pt x="334762" y="143981"/>
                    <a:pt x="319386" y="135637"/>
                    <a:pt x="313646" y="136404"/>
                  </a:cubicBezTo>
                  <a:cubicBezTo>
                    <a:pt x="307906" y="137172"/>
                    <a:pt x="298885" y="122787"/>
                    <a:pt x="289045" y="118947"/>
                  </a:cubicBezTo>
                  <a:cubicBezTo>
                    <a:pt x="279204" y="115107"/>
                    <a:pt x="265827" y="108350"/>
                    <a:pt x="261624" y="101541"/>
                  </a:cubicBezTo>
                  <a:cubicBezTo>
                    <a:pt x="257422" y="94732"/>
                    <a:pt x="239842" y="87872"/>
                    <a:pt x="237690" y="82547"/>
                  </a:cubicBezTo>
                  <a:cubicBezTo>
                    <a:pt x="235024" y="75073"/>
                    <a:pt x="231480" y="67942"/>
                    <a:pt x="227131" y="61301"/>
                  </a:cubicBezTo>
                  <a:cubicBezTo>
                    <a:pt x="222006" y="54492"/>
                    <a:pt x="222006" y="45380"/>
                    <a:pt x="217343" y="44663"/>
                  </a:cubicBezTo>
                  <a:cubicBezTo>
                    <a:pt x="212678" y="43946"/>
                    <a:pt x="182132" y="44663"/>
                    <a:pt x="182132" y="40107"/>
                  </a:cubicBezTo>
                  <a:cubicBezTo>
                    <a:pt x="182132" y="35550"/>
                    <a:pt x="180031" y="14509"/>
                    <a:pt x="173727" y="12820"/>
                  </a:cubicBezTo>
                  <a:cubicBezTo>
                    <a:pt x="167423" y="11130"/>
                    <a:pt x="158914" y="9748"/>
                    <a:pt x="155429" y="5960"/>
                  </a:cubicBezTo>
                  <a:cubicBezTo>
                    <a:pt x="151944" y="2171"/>
                    <a:pt x="140668" y="-2385"/>
                    <a:pt x="138567" y="1454"/>
                  </a:cubicBezTo>
                  <a:cubicBezTo>
                    <a:pt x="136211" y="4536"/>
                    <a:pt x="132606" y="6412"/>
                    <a:pt x="128727" y="6574"/>
                  </a:cubicBezTo>
                  <a:cubicBezTo>
                    <a:pt x="126574" y="6574"/>
                    <a:pt x="127291" y="17222"/>
                    <a:pt x="120270" y="16454"/>
                  </a:cubicBezTo>
                  <a:cubicBezTo>
                    <a:pt x="113248" y="15687"/>
                    <a:pt x="103357" y="24799"/>
                    <a:pt x="103357" y="30072"/>
                  </a:cubicBezTo>
                  <a:cubicBezTo>
                    <a:pt x="103357" y="35345"/>
                    <a:pt x="104074" y="42973"/>
                    <a:pt x="94951" y="42206"/>
                  </a:cubicBezTo>
                  <a:cubicBezTo>
                    <a:pt x="89158" y="41887"/>
                    <a:pt x="83483" y="40444"/>
                    <a:pt x="78243" y="37956"/>
                  </a:cubicBezTo>
                  <a:cubicBezTo>
                    <a:pt x="76910" y="39032"/>
                    <a:pt x="69274" y="44765"/>
                    <a:pt x="61586" y="33656"/>
                  </a:cubicBezTo>
                  <a:cubicBezTo>
                    <a:pt x="53129" y="21472"/>
                    <a:pt x="39957" y="9338"/>
                    <a:pt x="32474" y="9338"/>
                  </a:cubicBezTo>
                  <a:cubicBezTo>
                    <a:pt x="24991" y="9338"/>
                    <a:pt x="2389" y="9338"/>
                    <a:pt x="7924" y="23315"/>
                  </a:cubicBezTo>
                  <a:cubicBezTo>
                    <a:pt x="9564" y="20243"/>
                    <a:pt x="12690" y="18195"/>
                    <a:pt x="18994" y="18707"/>
                  </a:cubicBezTo>
                  <a:cubicBezTo>
                    <a:pt x="35857" y="20243"/>
                    <a:pt x="28118" y="41438"/>
                    <a:pt x="37292" y="42206"/>
                  </a:cubicBezTo>
                  <a:cubicBezTo>
                    <a:pt x="46466" y="42973"/>
                    <a:pt x="56973" y="58178"/>
                    <a:pt x="48516" y="57564"/>
                  </a:cubicBezTo>
                  <a:cubicBezTo>
                    <a:pt x="40059" y="56950"/>
                    <a:pt x="33140" y="65909"/>
                    <a:pt x="24632" y="62684"/>
                  </a:cubicBezTo>
                  <a:cubicBezTo>
                    <a:pt x="16125" y="59458"/>
                    <a:pt x="5618" y="52086"/>
                    <a:pt x="2798" y="62684"/>
                  </a:cubicBezTo>
                  <a:cubicBezTo>
                    <a:pt x="-20" y="73281"/>
                    <a:pt x="-3506" y="84698"/>
                    <a:pt x="7924" y="83929"/>
                  </a:cubicBezTo>
                  <a:cubicBezTo>
                    <a:pt x="19354" y="83162"/>
                    <a:pt x="17098" y="91506"/>
                    <a:pt x="9359" y="99851"/>
                  </a:cubicBezTo>
                  <a:cubicBezTo>
                    <a:pt x="1620" y="108196"/>
                    <a:pt x="21301" y="98315"/>
                    <a:pt x="22684" y="105943"/>
                  </a:cubicBezTo>
                  <a:cubicBezTo>
                    <a:pt x="24068" y="113571"/>
                    <a:pt x="30424" y="114237"/>
                    <a:pt x="27810" y="126421"/>
                  </a:cubicBezTo>
                  <a:cubicBezTo>
                    <a:pt x="26016" y="134101"/>
                    <a:pt x="27349" y="149459"/>
                    <a:pt x="27810" y="160773"/>
                  </a:cubicBezTo>
                  <a:cubicBezTo>
                    <a:pt x="35293" y="160773"/>
                    <a:pt x="45338" y="160005"/>
                    <a:pt x="47491" y="156780"/>
                  </a:cubicBezTo>
                  <a:cubicBezTo>
                    <a:pt x="50976" y="151661"/>
                    <a:pt x="62252" y="140858"/>
                    <a:pt x="68556" y="140858"/>
                  </a:cubicBezTo>
                  <a:cubicBezTo>
                    <a:pt x="74860" y="140858"/>
                    <a:pt x="81933" y="143879"/>
                    <a:pt x="85469" y="138555"/>
                  </a:cubicBezTo>
                  <a:cubicBezTo>
                    <a:pt x="89006" y="133230"/>
                    <a:pt x="109353" y="134766"/>
                    <a:pt x="112890" y="139323"/>
                  </a:cubicBezTo>
                  <a:cubicBezTo>
                    <a:pt x="117794" y="143780"/>
                    <a:pt x="123912" y="146684"/>
                    <a:pt x="130470" y="147667"/>
                  </a:cubicBezTo>
                  <a:cubicBezTo>
                    <a:pt x="133288" y="147667"/>
                    <a:pt x="134672" y="154476"/>
                    <a:pt x="141745" y="153760"/>
                  </a:cubicBezTo>
                  <a:cubicBezTo>
                    <a:pt x="148818" y="153043"/>
                    <a:pt x="162246" y="156012"/>
                    <a:pt x="162246" y="160568"/>
                  </a:cubicBezTo>
                  <a:cubicBezTo>
                    <a:pt x="162833" y="165899"/>
                    <a:pt x="167439" y="169874"/>
                    <a:pt x="172804" y="169681"/>
                  </a:cubicBezTo>
                  <a:cubicBezTo>
                    <a:pt x="178441" y="169681"/>
                    <a:pt x="183362" y="185040"/>
                    <a:pt x="189000" y="184067"/>
                  </a:cubicBezTo>
                  <a:cubicBezTo>
                    <a:pt x="194637" y="183094"/>
                    <a:pt x="205862" y="183299"/>
                    <a:pt x="205862" y="187088"/>
                  </a:cubicBezTo>
                  <a:cubicBezTo>
                    <a:pt x="206125" y="197673"/>
                    <a:pt x="207551" y="208196"/>
                    <a:pt x="210116" y="218470"/>
                  </a:cubicBezTo>
                  <a:cubicBezTo>
                    <a:pt x="211608" y="217392"/>
                    <a:pt x="213564" y="217197"/>
                    <a:pt x="215241" y="217958"/>
                  </a:cubicBezTo>
                  <a:cubicBezTo>
                    <a:pt x="218060" y="220006"/>
                    <a:pt x="230309" y="215962"/>
                    <a:pt x="232154" y="223078"/>
                  </a:cubicBezTo>
                  <a:cubicBezTo>
                    <a:pt x="234000" y="230194"/>
                    <a:pt x="253783" y="226149"/>
                    <a:pt x="252655" y="214989"/>
                  </a:cubicBezTo>
                  <a:cubicBezTo>
                    <a:pt x="251528" y="203828"/>
                    <a:pt x="283663" y="203880"/>
                    <a:pt x="286482" y="193743"/>
                  </a:cubicBezTo>
                  <a:cubicBezTo>
                    <a:pt x="289301" y="183606"/>
                    <a:pt x="293042" y="165381"/>
                    <a:pt x="300577" y="168401"/>
                  </a:cubicBezTo>
                  <a:cubicBezTo>
                    <a:pt x="308111" y="171422"/>
                    <a:pt x="312775" y="155244"/>
                    <a:pt x="319335" y="156268"/>
                  </a:cubicBezTo>
                  <a:cubicBezTo>
                    <a:pt x="325895" y="157292"/>
                    <a:pt x="329842" y="162258"/>
                    <a:pt x="337018" y="160825"/>
                  </a:cubicBezTo>
                  <a:close/>
                </a:path>
              </a:pathLst>
            </a:custGeom>
            <a:grpFill/>
            <a:ln w="3841" cap="flat">
              <a:solidFill>
                <a:srgbClr val="FFFFFF"/>
              </a:solidFill>
              <a:prstDash val="solid"/>
              <a:miter/>
            </a:ln>
          </p:spPr>
          <p:txBody>
            <a:bodyPr rtlCol="0" anchor="ctr"/>
            <a:lstStyle/>
            <a:p>
              <a:endParaRPr lang="en-US" sz="1350"/>
            </a:p>
          </p:txBody>
        </p:sp>
        <p:sp>
          <p:nvSpPr>
            <p:cNvPr id="548" name="Freeform 547">
              <a:extLst>
                <a:ext uri="{FF2B5EF4-FFF2-40B4-BE49-F238E27FC236}">
                  <a16:creationId xmlns:a16="http://schemas.microsoft.com/office/drawing/2014/main" id="{DFCFD503-6A7F-AA43-BDF3-613AFE65458A}"/>
                </a:ext>
              </a:extLst>
            </p:cNvPr>
            <p:cNvSpPr/>
            <p:nvPr/>
          </p:nvSpPr>
          <p:spPr>
            <a:xfrm>
              <a:off x="5900985" y="3614969"/>
              <a:ext cx="461274" cy="414680"/>
            </a:xfrm>
            <a:custGeom>
              <a:avLst/>
              <a:gdLst>
                <a:gd name="connsiteX0" fmla="*/ 423558 w 461274"/>
                <a:gd name="connsiteY0" fmla="*/ 418649 h 414679"/>
                <a:gd name="connsiteX1" fmla="*/ 438576 w 461274"/>
                <a:gd name="connsiteY1" fmla="*/ 394229 h 414679"/>
                <a:gd name="connsiteX2" fmla="*/ 460153 w 461274"/>
                <a:gd name="connsiteY2" fmla="*/ 387113 h 414679"/>
                <a:gd name="connsiteX3" fmla="*/ 454515 w 461274"/>
                <a:gd name="connsiteY3" fmla="*/ 367864 h 414679"/>
                <a:gd name="connsiteX4" fmla="*/ 443291 w 461274"/>
                <a:gd name="connsiteY4" fmla="*/ 339502 h 414679"/>
                <a:gd name="connsiteX5" fmla="*/ 418843 w 461274"/>
                <a:gd name="connsiteY5" fmla="*/ 317283 h 414679"/>
                <a:gd name="connsiteX6" fmla="*/ 402904 w 461274"/>
                <a:gd name="connsiteY6" fmla="*/ 294962 h 414679"/>
                <a:gd name="connsiteX7" fmla="*/ 427300 w 461274"/>
                <a:gd name="connsiteY7" fmla="*/ 258512 h 414679"/>
                <a:gd name="connsiteX8" fmla="*/ 403826 w 461274"/>
                <a:gd name="connsiteY8" fmla="*/ 245354 h 414679"/>
                <a:gd name="connsiteX9" fmla="*/ 400085 w 461274"/>
                <a:gd name="connsiteY9" fmla="*/ 216020 h 414679"/>
                <a:gd name="connsiteX10" fmla="*/ 400085 w 461274"/>
                <a:gd name="connsiteY10" fmla="*/ 188681 h 414679"/>
                <a:gd name="connsiteX11" fmla="*/ 402904 w 461274"/>
                <a:gd name="connsiteY11" fmla="*/ 166360 h 414679"/>
                <a:gd name="connsiteX12" fmla="*/ 412283 w 461274"/>
                <a:gd name="connsiteY12" fmla="*/ 146138 h 414679"/>
                <a:gd name="connsiteX13" fmla="*/ 417408 w 461274"/>
                <a:gd name="connsiteY13" fmla="*/ 134466 h 414679"/>
                <a:gd name="connsiteX14" fmla="*/ 413154 w 461274"/>
                <a:gd name="connsiteY14" fmla="*/ 103083 h 414679"/>
                <a:gd name="connsiteX15" fmla="*/ 396292 w 461274"/>
                <a:gd name="connsiteY15" fmla="*/ 100063 h 414679"/>
                <a:gd name="connsiteX16" fmla="*/ 380096 w 461274"/>
                <a:gd name="connsiteY16" fmla="*/ 85677 h 414679"/>
                <a:gd name="connsiteX17" fmla="*/ 369538 w 461274"/>
                <a:gd name="connsiteY17" fmla="*/ 76564 h 414679"/>
                <a:gd name="connsiteX18" fmla="*/ 349037 w 461274"/>
                <a:gd name="connsiteY18" fmla="*/ 69755 h 414679"/>
                <a:gd name="connsiteX19" fmla="*/ 337761 w 461274"/>
                <a:gd name="connsiteY19" fmla="*/ 63663 h 414679"/>
                <a:gd name="connsiteX20" fmla="*/ 320181 w 461274"/>
                <a:gd name="connsiteY20" fmla="*/ 55318 h 414679"/>
                <a:gd name="connsiteX21" fmla="*/ 292761 w 461274"/>
                <a:gd name="connsiteY21" fmla="*/ 54550 h 414679"/>
                <a:gd name="connsiteX22" fmla="*/ 275848 w 461274"/>
                <a:gd name="connsiteY22" fmla="*/ 56854 h 414679"/>
                <a:gd name="connsiteX23" fmla="*/ 254784 w 461274"/>
                <a:gd name="connsiteY23" fmla="*/ 72776 h 414679"/>
                <a:gd name="connsiteX24" fmla="*/ 235102 w 461274"/>
                <a:gd name="connsiteY24" fmla="*/ 76769 h 414679"/>
                <a:gd name="connsiteX25" fmla="*/ 234384 w 461274"/>
                <a:gd name="connsiteY25" fmla="*/ 90182 h 414679"/>
                <a:gd name="connsiteX26" fmla="*/ 183132 w 461274"/>
                <a:gd name="connsiteY26" fmla="*/ 102315 h 414679"/>
                <a:gd name="connsiteX27" fmla="*/ 139516 w 461274"/>
                <a:gd name="connsiteY27" fmla="*/ 74260 h 414679"/>
                <a:gd name="connsiteX28" fmla="*/ 110764 w 461274"/>
                <a:gd name="connsiteY28" fmla="*/ 44004 h 414679"/>
                <a:gd name="connsiteX29" fmla="*/ 93747 w 461274"/>
                <a:gd name="connsiteY29" fmla="*/ 30693 h 414679"/>
                <a:gd name="connsiteX30" fmla="*/ 89032 w 461274"/>
                <a:gd name="connsiteY30" fmla="*/ 7400 h 414679"/>
                <a:gd name="connsiteX31" fmla="*/ 41162 w 461274"/>
                <a:gd name="connsiteY31" fmla="*/ 29670 h 414679"/>
                <a:gd name="connsiteX32" fmla="*/ 25171 w 461274"/>
                <a:gd name="connsiteY32" fmla="*/ 19431 h 414679"/>
                <a:gd name="connsiteX33" fmla="*/ 11077 w 461274"/>
                <a:gd name="connsiteY33" fmla="*/ 181 h 414679"/>
                <a:gd name="connsiteX34" fmla="*/ 2672 w 461274"/>
                <a:gd name="connsiteY34" fmla="*/ 13338 h 414679"/>
                <a:gd name="connsiteX35" fmla="*/ 3594 w 461274"/>
                <a:gd name="connsiteY35" fmla="*/ 34584 h 414679"/>
                <a:gd name="connsiteX36" fmla="*/ 3594 w 461274"/>
                <a:gd name="connsiteY36" fmla="*/ 61922 h 414679"/>
                <a:gd name="connsiteX37" fmla="*/ 14869 w 461274"/>
                <a:gd name="connsiteY37" fmla="*/ 82400 h 414679"/>
                <a:gd name="connsiteX38" fmla="*/ 23275 w 461274"/>
                <a:gd name="connsiteY38" fmla="*/ 102623 h 414679"/>
                <a:gd name="connsiteX39" fmla="*/ 36447 w 461274"/>
                <a:gd name="connsiteY39" fmla="*/ 117981 h 414679"/>
                <a:gd name="connsiteX40" fmla="*/ 45826 w 461274"/>
                <a:gd name="connsiteY40" fmla="*/ 127094 h 414679"/>
                <a:gd name="connsiteX41" fmla="*/ 43007 w 461274"/>
                <a:gd name="connsiteY41" fmla="*/ 142452 h 414679"/>
                <a:gd name="connsiteX42" fmla="*/ 33628 w 461274"/>
                <a:gd name="connsiteY42" fmla="*/ 162930 h 414679"/>
                <a:gd name="connsiteX43" fmla="*/ 36447 w 461274"/>
                <a:gd name="connsiteY43" fmla="*/ 186224 h 414679"/>
                <a:gd name="connsiteX44" fmla="*/ 47723 w 461274"/>
                <a:gd name="connsiteY44" fmla="*/ 200405 h 414679"/>
                <a:gd name="connsiteX45" fmla="*/ 74015 w 461274"/>
                <a:gd name="connsiteY45" fmla="*/ 219654 h 414679"/>
                <a:gd name="connsiteX46" fmla="*/ 85291 w 461274"/>
                <a:gd name="connsiteY46" fmla="*/ 235013 h 414679"/>
                <a:gd name="connsiteX47" fmla="*/ 83395 w 461274"/>
                <a:gd name="connsiteY47" fmla="*/ 252266 h 414679"/>
                <a:gd name="connsiteX48" fmla="*/ 91851 w 461274"/>
                <a:gd name="connsiteY48" fmla="*/ 269467 h 414679"/>
                <a:gd name="connsiteX49" fmla="*/ 105279 w 461274"/>
                <a:gd name="connsiteY49" fmla="*/ 289638 h 414679"/>
                <a:gd name="connsiteX50" fmla="*/ 111071 w 461274"/>
                <a:gd name="connsiteY50" fmla="*/ 288563 h 414679"/>
                <a:gd name="connsiteX51" fmla="*/ 121936 w 461274"/>
                <a:gd name="connsiteY51" fmla="*/ 285542 h 414679"/>
                <a:gd name="connsiteX52" fmla="*/ 138491 w 461274"/>
                <a:gd name="connsiteY52" fmla="*/ 284775 h 414679"/>
                <a:gd name="connsiteX53" fmla="*/ 162733 w 461274"/>
                <a:gd name="connsiteY53" fmla="*/ 324963 h 414679"/>
                <a:gd name="connsiteX54" fmla="*/ 176469 w 461274"/>
                <a:gd name="connsiteY54" fmla="*/ 348461 h 414679"/>
                <a:gd name="connsiteX55" fmla="*/ 205273 w 461274"/>
                <a:gd name="connsiteY55" fmla="*/ 363820 h 414679"/>
                <a:gd name="connsiteX56" fmla="*/ 259447 w 461274"/>
                <a:gd name="connsiteY56" fmla="*/ 386141 h 414679"/>
                <a:gd name="connsiteX57" fmla="*/ 297785 w 461274"/>
                <a:gd name="connsiteY57" fmla="*/ 374775 h 414679"/>
                <a:gd name="connsiteX58" fmla="*/ 316030 w 461274"/>
                <a:gd name="connsiteY58" fmla="*/ 408564 h 414679"/>
                <a:gd name="connsiteX59" fmla="*/ 330381 w 461274"/>
                <a:gd name="connsiteY59" fmla="*/ 414145 h 414679"/>
                <a:gd name="connsiteX60" fmla="*/ 351241 w 461274"/>
                <a:gd name="connsiteY60" fmla="*/ 403906 h 414679"/>
                <a:gd name="connsiteX61" fmla="*/ 419356 w 461274"/>
                <a:gd name="connsiteY61" fmla="*/ 419725 h 414679"/>
                <a:gd name="connsiteX62" fmla="*/ 423558 w 461274"/>
                <a:gd name="connsiteY62" fmla="*/ 418650 h 41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61274" h="414679">
                  <a:moveTo>
                    <a:pt x="423558" y="418649"/>
                  </a:moveTo>
                  <a:cubicBezTo>
                    <a:pt x="423952" y="408449"/>
                    <a:pt x="429645" y="399192"/>
                    <a:pt x="438576" y="394229"/>
                  </a:cubicBezTo>
                  <a:cubicBezTo>
                    <a:pt x="445243" y="390494"/>
                    <a:pt x="452569" y="388077"/>
                    <a:pt x="460153" y="387113"/>
                  </a:cubicBezTo>
                  <a:cubicBezTo>
                    <a:pt x="467687" y="386089"/>
                    <a:pt x="460153" y="369912"/>
                    <a:pt x="454515" y="367864"/>
                  </a:cubicBezTo>
                  <a:cubicBezTo>
                    <a:pt x="448877" y="365816"/>
                    <a:pt x="454515" y="344570"/>
                    <a:pt x="443291" y="339502"/>
                  </a:cubicBezTo>
                  <a:cubicBezTo>
                    <a:pt x="432066" y="334434"/>
                    <a:pt x="421970" y="326242"/>
                    <a:pt x="418843" y="317283"/>
                  </a:cubicBezTo>
                  <a:cubicBezTo>
                    <a:pt x="416024" y="309143"/>
                    <a:pt x="401981" y="301055"/>
                    <a:pt x="402904" y="294962"/>
                  </a:cubicBezTo>
                  <a:cubicBezTo>
                    <a:pt x="403826" y="288870"/>
                    <a:pt x="431042" y="269672"/>
                    <a:pt x="427300" y="258512"/>
                  </a:cubicBezTo>
                  <a:cubicBezTo>
                    <a:pt x="423558" y="247351"/>
                    <a:pt x="405722" y="249399"/>
                    <a:pt x="403826" y="245354"/>
                  </a:cubicBezTo>
                  <a:cubicBezTo>
                    <a:pt x="401930" y="241310"/>
                    <a:pt x="404800" y="227129"/>
                    <a:pt x="400085" y="216020"/>
                  </a:cubicBezTo>
                  <a:cubicBezTo>
                    <a:pt x="395369" y="204910"/>
                    <a:pt x="403826" y="194722"/>
                    <a:pt x="400085" y="188681"/>
                  </a:cubicBezTo>
                  <a:cubicBezTo>
                    <a:pt x="396343" y="182640"/>
                    <a:pt x="401981" y="170456"/>
                    <a:pt x="402904" y="166360"/>
                  </a:cubicBezTo>
                  <a:cubicBezTo>
                    <a:pt x="403826" y="162265"/>
                    <a:pt x="413154" y="156121"/>
                    <a:pt x="412283" y="146138"/>
                  </a:cubicBezTo>
                  <a:cubicBezTo>
                    <a:pt x="411498" y="141573"/>
                    <a:pt x="413515" y="136981"/>
                    <a:pt x="417408" y="134466"/>
                  </a:cubicBezTo>
                  <a:cubicBezTo>
                    <a:pt x="414844" y="124192"/>
                    <a:pt x="413417" y="113668"/>
                    <a:pt x="413154" y="103083"/>
                  </a:cubicBezTo>
                  <a:cubicBezTo>
                    <a:pt x="413154" y="99295"/>
                    <a:pt x="401930" y="99295"/>
                    <a:pt x="396292" y="100063"/>
                  </a:cubicBezTo>
                  <a:cubicBezTo>
                    <a:pt x="390654" y="100831"/>
                    <a:pt x="385734" y="85677"/>
                    <a:pt x="380096" y="85677"/>
                  </a:cubicBezTo>
                  <a:cubicBezTo>
                    <a:pt x="374731" y="85870"/>
                    <a:pt x="370125" y="81895"/>
                    <a:pt x="369538" y="76564"/>
                  </a:cubicBezTo>
                  <a:cubicBezTo>
                    <a:pt x="369538" y="72008"/>
                    <a:pt x="356212" y="68987"/>
                    <a:pt x="349037" y="69755"/>
                  </a:cubicBezTo>
                  <a:cubicBezTo>
                    <a:pt x="341862" y="70523"/>
                    <a:pt x="340580" y="63663"/>
                    <a:pt x="337761" y="63663"/>
                  </a:cubicBezTo>
                  <a:cubicBezTo>
                    <a:pt x="331204" y="62680"/>
                    <a:pt x="325086" y="59775"/>
                    <a:pt x="320181" y="55318"/>
                  </a:cubicBezTo>
                  <a:cubicBezTo>
                    <a:pt x="316645" y="50762"/>
                    <a:pt x="296247" y="49277"/>
                    <a:pt x="292761" y="54550"/>
                  </a:cubicBezTo>
                  <a:cubicBezTo>
                    <a:pt x="289276" y="59823"/>
                    <a:pt x="282204" y="56854"/>
                    <a:pt x="275848" y="56854"/>
                  </a:cubicBezTo>
                  <a:cubicBezTo>
                    <a:pt x="269493" y="56854"/>
                    <a:pt x="258268" y="67452"/>
                    <a:pt x="254784" y="72776"/>
                  </a:cubicBezTo>
                  <a:cubicBezTo>
                    <a:pt x="252631" y="76001"/>
                    <a:pt x="242585" y="76718"/>
                    <a:pt x="235102" y="76769"/>
                  </a:cubicBezTo>
                  <a:cubicBezTo>
                    <a:pt x="235720" y="81245"/>
                    <a:pt x="235477" y="85797"/>
                    <a:pt x="234384" y="90182"/>
                  </a:cubicBezTo>
                  <a:cubicBezTo>
                    <a:pt x="230694" y="96172"/>
                    <a:pt x="203633" y="101599"/>
                    <a:pt x="183132" y="102315"/>
                  </a:cubicBezTo>
                  <a:cubicBezTo>
                    <a:pt x="162631" y="103032"/>
                    <a:pt x="161350" y="74260"/>
                    <a:pt x="139516" y="74260"/>
                  </a:cubicBezTo>
                  <a:cubicBezTo>
                    <a:pt x="123679" y="74260"/>
                    <a:pt x="111583" y="58902"/>
                    <a:pt x="110764" y="44004"/>
                  </a:cubicBezTo>
                  <a:cubicBezTo>
                    <a:pt x="101384" y="40113"/>
                    <a:pt x="92415" y="33509"/>
                    <a:pt x="93747" y="30693"/>
                  </a:cubicBezTo>
                  <a:cubicBezTo>
                    <a:pt x="95592" y="26649"/>
                    <a:pt x="100308" y="1308"/>
                    <a:pt x="89032" y="7400"/>
                  </a:cubicBezTo>
                  <a:cubicBezTo>
                    <a:pt x="77757" y="13492"/>
                    <a:pt x="61817" y="32997"/>
                    <a:pt x="41162" y="29670"/>
                  </a:cubicBezTo>
                  <a:cubicBezTo>
                    <a:pt x="20507" y="26342"/>
                    <a:pt x="35473" y="24550"/>
                    <a:pt x="25171" y="19431"/>
                  </a:cubicBezTo>
                  <a:cubicBezTo>
                    <a:pt x="14869" y="14311"/>
                    <a:pt x="21430" y="2178"/>
                    <a:pt x="11077" y="181"/>
                  </a:cubicBezTo>
                  <a:cubicBezTo>
                    <a:pt x="724" y="-1815"/>
                    <a:pt x="8258" y="13338"/>
                    <a:pt x="2672" y="13338"/>
                  </a:cubicBezTo>
                  <a:cubicBezTo>
                    <a:pt x="-2915" y="13338"/>
                    <a:pt x="1698" y="30540"/>
                    <a:pt x="3594" y="34584"/>
                  </a:cubicBezTo>
                  <a:cubicBezTo>
                    <a:pt x="5490" y="38629"/>
                    <a:pt x="-199" y="60899"/>
                    <a:pt x="3594" y="61922"/>
                  </a:cubicBezTo>
                  <a:cubicBezTo>
                    <a:pt x="7387" y="62946"/>
                    <a:pt x="15792" y="79175"/>
                    <a:pt x="14869" y="82400"/>
                  </a:cubicBezTo>
                  <a:cubicBezTo>
                    <a:pt x="13947" y="85626"/>
                    <a:pt x="23275" y="95558"/>
                    <a:pt x="23275" y="102623"/>
                  </a:cubicBezTo>
                  <a:cubicBezTo>
                    <a:pt x="24049" y="109976"/>
                    <a:pt x="29291" y="116088"/>
                    <a:pt x="36447" y="117981"/>
                  </a:cubicBezTo>
                  <a:cubicBezTo>
                    <a:pt x="41162" y="117981"/>
                    <a:pt x="47723" y="121053"/>
                    <a:pt x="45826" y="127094"/>
                  </a:cubicBezTo>
                  <a:cubicBezTo>
                    <a:pt x="43930" y="133135"/>
                    <a:pt x="48645" y="142452"/>
                    <a:pt x="43007" y="142452"/>
                  </a:cubicBezTo>
                  <a:cubicBezTo>
                    <a:pt x="37369" y="142452"/>
                    <a:pt x="38292" y="159654"/>
                    <a:pt x="33628" y="162930"/>
                  </a:cubicBezTo>
                  <a:cubicBezTo>
                    <a:pt x="28964" y="166207"/>
                    <a:pt x="32706" y="184227"/>
                    <a:pt x="36447" y="186224"/>
                  </a:cubicBezTo>
                  <a:cubicBezTo>
                    <a:pt x="40188" y="188221"/>
                    <a:pt x="48645" y="193340"/>
                    <a:pt x="47723" y="200405"/>
                  </a:cubicBezTo>
                  <a:cubicBezTo>
                    <a:pt x="46800" y="207470"/>
                    <a:pt x="67455" y="218630"/>
                    <a:pt x="74015" y="219654"/>
                  </a:cubicBezTo>
                  <a:cubicBezTo>
                    <a:pt x="80575" y="220678"/>
                    <a:pt x="81498" y="230764"/>
                    <a:pt x="85291" y="235013"/>
                  </a:cubicBezTo>
                  <a:cubicBezTo>
                    <a:pt x="89084" y="239262"/>
                    <a:pt x="82472" y="247197"/>
                    <a:pt x="83395" y="252266"/>
                  </a:cubicBezTo>
                  <a:cubicBezTo>
                    <a:pt x="84317" y="257334"/>
                    <a:pt x="92774" y="261378"/>
                    <a:pt x="91851" y="269467"/>
                  </a:cubicBezTo>
                  <a:cubicBezTo>
                    <a:pt x="91287" y="274587"/>
                    <a:pt x="98924" y="282522"/>
                    <a:pt x="105279" y="289638"/>
                  </a:cubicBezTo>
                  <a:cubicBezTo>
                    <a:pt x="107146" y="288995"/>
                    <a:pt x="109098" y="288633"/>
                    <a:pt x="111071" y="288563"/>
                  </a:cubicBezTo>
                  <a:cubicBezTo>
                    <a:pt x="117375" y="288563"/>
                    <a:pt x="117016" y="280986"/>
                    <a:pt x="121936" y="285542"/>
                  </a:cubicBezTo>
                  <a:cubicBezTo>
                    <a:pt x="126856" y="290099"/>
                    <a:pt x="133571" y="285133"/>
                    <a:pt x="138491" y="284775"/>
                  </a:cubicBezTo>
                  <a:cubicBezTo>
                    <a:pt x="143412" y="284416"/>
                    <a:pt x="156788" y="311703"/>
                    <a:pt x="162733" y="324963"/>
                  </a:cubicBezTo>
                  <a:cubicBezTo>
                    <a:pt x="168679" y="338222"/>
                    <a:pt x="168372" y="342778"/>
                    <a:pt x="176469" y="348461"/>
                  </a:cubicBezTo>
                  <a:cubicBezTo>
                    <a:pt x="184567" y="354144"/>
                    <a:pt x="193690" y="351123"/>
                    <a:pt x="205273" y="363820"/>
                  </a:cubicBezTo>
                  <a:cubicBezTo>
                    <a:pt x="216856" y="376516"/>
                    <a:pt x="246788" y="385424"/>
                    <a:pt x="259447" y="386141"/>
                  </a:cubicBezTo>
                  <a:cubicBezTo>
                    <a:pt x="272107" y="386857"/>
                    <a:pt x="281589" y="371396"/>
                    <a:pt x="297785" y="374775"/>
                  </a:cubicBezTo>
                  <a:cubicBezTo>
                    <a:pt x="313980" y="378154"/>
                    <a:pt x="310085" y="400373"/>
                    <a:pt x="316030" y="408564"/>
                  </a:cubicBezTo>
                  <a:cubicBezTo>
                    <a:pt x="320282" y="411573"/>
                    <a:pt x="325211" y="413490"/>
                    <a:pt x="330381" y="414145"/>
                  </a:cubicBezTo>
                  <a:cubicBezTo>
                    <a:pt x="335015" y="407267"/>
                    <a:pt x="342959" y="403367"/>
                    <a:pt x="351241" y="403906"/>
                  </a:cubicBezTo>
                  <a:cubicBezTo>
                    <a:pt x="374882" y="403692"/>
                    <a:pt x="398233" y="409116"/>
                    <a:pt x="419356" y="419725"/>
                  </a:cubicBezTo>
                  <a:cubicBezTo>
                    <a:pt x="420733" y="419281"/>
                    <a:pt x="422137" y="418922"/>
                    <a:pt x="423558" y="418650"/>
                  </a:cubicBezTo>
                  <a:close/>
                </a:path>
              </a:pathLst>
            </a:custGeom>
            <a:grpFill/>
            <a:ln w="3841" cap="flat">
              <a:solidFill>
                <a:srgbClr val="FFFFFF"/>
              </a:solidFill>
              <a:prstDash val="solid"/>
              <a:miter/>
            </a:ln>
          </p:spPr>
          <p:txBody>
            <a:bodyPr rtlCol="0" anchor="ctr"/>
            <a:lstStyle/>
            <a:p>
              <a:endParaRPr lang="en-US" sz="1350"/>
            </a:p>
          </p:txBody>
        </p:sp>
        <p:sp>
          <p:nvSpPr>
            <p:cNvPr id="549" name="Freeform 548">
              <a:extLst>
                <a:ext uri="{FF2B5EF4-FFF2-40B4-BE49-F238E27FC236}">
                  <a16:creationId xmlns:a16="http://schemas.microsoft.com/office/drawing/2014/main" id="{779C53E4-9846-8045-8E06-2C1C404E036F}"/>
                </a:ext>
              </a:extLst>
            </p:cNvPr>
            <p:cNvSpPr/>
            <p:nvPr/>
          </p:nvSpPr>
          <p:spPr>
            <a:xfrm>
              <a:off x="5960253" y="3107406"/>
              <a:ext cx="963550" cy="481233"/>
            </a:xfrm>
            <a:custGeom>
              <a:avLst/>
              <a:gdLst>
                <a:gd name="connsiteX0" fmla="*/ 962358 w 963550"/>
                <a:gd name="connsiteY0" fmla="*/ 198936 h 481233"/>
                <a:gd name="connsiteX1" fmla="*/ 953952 w 963550"/>
                <a:gd name="connsiteY1" fmla="*/ 198168 h 481233"/>
                <a:gd name="connsiteX2" fmla="*/ 934937 w 963550"/>
                <a:gd name="connsiteY2" fmla="*/ 201956 h 481233"/>
                <a:gd name="connsiteX3" fmla="*/ 922995 w 963550"/>
                <a:gd name="connsiteY3" fmla="*/ 191308 h 481233"/>
                <a:gd name="connsiteX4" fmla="*/ 917870 w 963550"/>
                <a:gd name="connsiteY4" fmla="*/ 181683 h 481233"/>
                <a:gd name="connsiteX5" fmla="*/ 903058 w 963550"/>
                <a:gd name="connsiteY5" fmla="*/ 168577 h 481233"/>
                <a:gd name="connsiteX6" fmla="*/ 887682 w 963550"/>
                <a:gd name="connsiteY6" fmla="*/ 154959 h 481233"/>
                <a:gd name="connsiteX7" fmla="*/ 863952 w 963550"/>
                <a:gd name="connsiteY7" fmla="*/ 162331 h 481233"/>
                <a:gd name="connsiteX8" fmla="*/ 840735 w 963550"/>
                <a:gd name="connsiteY8" fmla="*/ 158338 h 481233"/>
                <a:gd name="connsiteX9" fmla="*/ 822284 w 963550"/>
                <a:gd name="connsiteY9" fmla="*/ 144106 h 481233"/>
                <a:gd name="connsiteX10" fmla="*/ 808548 w 963550"/>
                <a:gd name="connsiteY10" fmla="*/ 160591 h 481233"/>
                <a:gd name="connsiteX11" fmla="*/ 783742 w 963550"/>
                <a:gd name="connsiteY11" fmla="*/ 114515 h 481233"/>
                <a:gd name="connsiteX12" fmla="*/ 739972 w 963550"/>
                <a:gd name="connsiteY12" fmla="*/ 58815 h 481233"/>
                <a:gd name="connsiteX13" fmla="*/ 733104 w 963550"/>
                <a:gd name="connsiteY13" fmla="*/ 39463 h 481233"/>
                <a:gd name="connsiteX14" fmla="*/ 717318 w 963550"/>
                <a:gd name="connsiteY14" fmla="*/ 37774 h 481233"/>
                <a:gd name="connsiteX15" fmla="*/ 695690 w 963550"/>
                <a:gd name="connsiteY15" fmla="*/ 50829 h 481233"/>
                <a:gd name="connsiteX16" fmla="*/ 669807 w 963550"/>
                <a:gd name="connsiteY16" fmla="*/ 62245 h 481233"/>
                <a:gd name="connsiteX17" fmla="*/ 651920 w 963550"/>
                <a:gd name="connsiteY17" fmla="*/ 66750 h 481233"/>
                <a:gd name="connsiteX18" fmla="*/ 660325 w 963550"/>
                <a:gd name="connsiteY18" fmla="*/ 50266 h 481233"/>
                <a:gd name="connsiteX19" fmla="*/ 647666 w 963550"/>
                <a:gd name="connsiteY19" fmla="*/ 48576 h 481233"/>
                <a:gd name="connsiteX20" fmla="*/ 636595 w 963550"/>
                <a:gd name="connsiteY20" fmla="*/ 46887 h 481233"/>
                <a:gd name="connsiteX21" fmla="*/ 629727 w 963550"/>
                <a:gd name="connsiteY21" fmla="*/ 45146 h 481233"/>
                <a:gd name="connsiteX22" fmla="*/ 620758 w 963550"/>
                <a:gd name="connsiteY22" fmla="*/ 38900 h 481233"/>
                <a:gd name="connsiteX23" fmla="*/ 599130 w 963550"/>
                <a:gd name="connsiteY23" fmla="*/ 42893 h 481233"/>
                <a:gd name="connsiteX24" fmla="*/ 601795 w 963550"/>
                <a:gd name="connsiteY24" fmla="*/ 32091 h 481233"/>
                <a:gd name="connsiteX25" fmla="*/ 597592 w 963550"/>
                <a:gd name="connsiteY25" fmla="*/ 13917 h 481233"/>
                <a:gd name="connsiteX26" fmla="*/ 582216 w 963550"/>
                <a:gd name="connsiteY26" fmla="*/ 3678 h 481233"/>
                <a:gd name="connsiteX27" fmla="*/ 563765 w 963550"/>
                <a:gd name="connsiteY27" fmla="*/ 862 h 481233"/>
                <a:gd name="connsiteX28" fmla="*/ 534244 w 963550"/>
                <a:gd name="connsiteY28" fmla="*/ 8234 h 481233"/>
                <a:gd name="connsiteX29" fmla="*/ 499392 w 963550"/>
                <a:gd name="connsiteY29" fmla="*/ 20777 h 481233"/>
                <a:gd name="connsiteX30" fmla="*/ 465668 w 963550"/>
                <a:gd name="connsiteY30" fmla="*/ 27586 h 481233"/>
                <a:gd name="connsiteX31" fmla="*/ 441374 w 963550"/>
                <a:gd name="connsiteY31" fmla="*/ 35521 h 481233"/>
                <a:gd name="connsiteX32" fmla="*/ 405497 w 963550"/>
                <a:gd name="connsiteY32" fmla="*/ 43508 h 481233"/>
                <a:gd name="connsiteX33" fmla="*/ 377000 w 963550"/>
                <a:gd name="connsiteY33" fmla="*/ 46938 h 481233"/>
                <a:gd name="connsiteX34" fmla="*/ 356961 w 963550"/>
                <a:gd name="connsiteY34" fmla="*/ 48064 h 481233"/>
                <a:gd name="connsiteX35" fmla="*/ 357986 w 963550"/>
                <a:gd name="connsiteY35" fmla="*/ 69668 h 481233"/>
                <a:gd name="connsiteX36" fmla="*/ 379102 w 963550"/>
                <a:gd name="connsiteY36" fmla="*/ 81034 h 481233"/>
                <a:gd name="connsiteX37" fmla="*/ 353783 w 963550"/>
                <a:gd name="connsiteY37" fmla="*/ 85590 h 481233"/>
                <a:gd name="connsiteX38" fmla="*/ 349580 w 963550"/>
                <a:gd name="connsiteY38" fmla="*/ 103764 h 481233"/>
                <a:gd name="connsiteX39" fmla="*/ 334819 w 963550"/>
                <a:gd name="connsiteY39" fmla="*/ 117433 h 481233"/>
                <a:gd name="connsiteX40" fmla="*/ 341123 w 963550"/>
                <a:gd name="connsiteY40" fmla="*/ 131102 h 481233"/>
                <a:gd name="connsiteX41" fmla="*/ 357986 w 963550"/>
                <a:gd name="connsiteY41" fmla="*/ 136785 h 481233"/>
                <a:gd name="connsiteX42" fmla="*/ 364341 w 963550"/>
                <a:gd name="connsiteY42" fmla="*/ 155011 h 481233"/>
                <a:gd name="connsiteX43" fmla="*/ 349580 w 963550"/>
                <a:gd name="connsiteY43" fmla="*/ 164072 h 481233"/>
                <a:gd name="connsiteX44" fmla="*/ 331642 w 963550"/>
                <a:gd name="connsiteY44" fmla="*/ 156086 h 481233"/>
                <a:gd name="connsiteX45" fmla="*/ 323185 w 963550"/>
                <a:gd name="connsiteY45" fmla="*/ 168628 h 481233"/>
                <a:gd name="connsiteX46" fmla="*/ 311602 w 963550"/>
                <a:gd name="connsiteY46" fmla="*/ 160642 h 481233"/>
                <a:gd name="connsiteX47" fmla="*/ 295765 w 963550"/>
                <a:gd name="connsiteY47" fmla="*/ 152707 h 481233"/>
                <a:gd name="connsiteX48" fmla="*/ 272548 w 963550"/>
                <a:gd name="connsiteY48" fmla="*/ 151580 h 481233"/>
                <a:gd name="connsiteX49" fmla="*/ 258863 w 963550"/>
                <a:gd name="connsiteY49" fmla="*/ 150454 h 481233"/>
                <a:gd name="connsiteX50" fmla="*/ 235646 w 963550"/>
                <a:gd name="connsiteY50" fmla="*/ 158389 h 481233"/>
                <a:gd name="connsiteX51" fmla="*/ 213505 w 963550"/>
                <a:gd name="connsiteY51" fmla="*/ 160642 h 481233"/>
                <a:gd name="connsiteX52" fmla="*/ 199769 w 963550"/>
                <a:gd name="connsiteY52" fmla="*/ 160642 h 481233"/>
                <a:gd name="connsiteX53" fmla="*/ 193413 w 963550"/>
                <a:gd name="connsiteY53" fmla="*/ 157263 h 481233"/>
                <a:gd name="connsiteX54" fmla="*/ 173373 w 963550"/>
                <a:gd name="connsiteY54" fmla="*/ 139038 h 481233"/>
                <a:gd name="connsiteX55" fmla="*/ 145953 w 963550"/>
                <a:gd name="connsiteY55" fmla="*/ 129925 h 481233"/>
                <a:gd name="connsiteX56" fmla="*/ 129091 w 963550"/>
                <a:gd name="connsiteY56" fmla="*/ 129925 h 481233"/>
                <a:gd name="connsiteX57" fmla="*/ 116432 w 963550"/>
                <a:gd name="connsiteY57" fmla="*/ 129925 h 481233"/>
                <a:gd name="connsiteX58" fmla="*/ 98493 w 963550"/>
                <a:gd name="connsiteY58" fmla="*/ 135659 h 481233"/>
                <a:gd name="connsiteX59" fmla="*/ 73175 w 963550"/>
                <a:gd name="connsiteY59" fmla="*/ 148150 h 481233"/>
                <a:gd name="connsiteX60" fmla="*/ 60515 w 963550"/>
                <a:gd name="connsiteY60" fmla="*/ 160642 h 481233"/>
                <a:gd name="connsiteX61" fmla="*/ 54211 w 963550"/>
                <a:gd name="connsiteY61" fmla="*/ 174311 h 481233"/>
                <a:gd name="connsiteX62" fmla="*/ 52059 w 963550"/>
                <a:gd name="connsiteY62" fmla="*/ 190233 h 481233"/>
                <a:gd name="connsiteX63" fmla="*/ 33095 w 963550"/>
                <a:gd name="connsiteY63" fmla="*/ 173185 h 481233"/>
                <a:gd name="connsiteX64" fmla="*/ 19359 w 963550"/>
                <a:gd name="connsiteY64" fmla="*/ 182297 h 481233"/>
                <a:gd name="connsiteX65" fmla="*/ 6700 w 963550"/>
                <a:gd name="connsiteY65" fmla="*/ 198219 h 481233"/>
                <a:gd name="connsiteX66" fmla="*/ 14080 w 963550"/>
                <a:gd name="connsiteY66" fmla="*/ 210711 h 481233"/>
                <a:gd name="connsiteX67" fmla="*/ 5675 w 963550"/>
                <a:gd name="connsiteY67" fmla="*/ 218697 h 481233"/>
                <a:gd name="connsiteX68" fmla="*/ 550 w 963550"/>
                <a:gd name="connsiteY68" fmla="*/ 234619 h 481233"/>
                <a:gd name="connsiteX69" fmla="*/ 14234 w 963550"/>
                <a:gd name="connsiteY69" fmla="*/ 244858 h 481233"/>
                <a:gd name="connsiteX70" fmla="*/ 18488 w 963550"/>
                <a:gd name="connsiteY70" fmla="*/ 258476 h 481233"/>
                <a:gd name="connsiteX71" fmla="*/ 35350 w 963550"/>
                <a:gd name="connsiteY71" fmla="*/ 257349 h 481233"/>
                <a:gd name="connsiteX72" fmla="*/ 50111 w 963550"/>
                <a:gd name="connsiteY72" fmla="*/ 275524 h 481233"/>
                <a:gd name="connsiteX73" fmla="*/ 53289 w 963550"/>
                <a:gd name="connsiteY73" fmla="*/ 291445 h 481233"/>
                <a:gd name="connsiteX74" fmla="*/ 58414 w 963550"/>
                <a:gd name="connsiteY74" fmla="*/ 302862 h 481233"/>
                <a:gd name="connsiteX75" fmla="*/ 66102 w 963550"/>
                <a:gd name="connsiteY75" fmla="*/ 307981 h 481233"/>
                <a:gd name="connsiteX76" fmla="*/ 70356 w 963550"/>
                <a:gd name="connsiteY76" fmla="*/ 304551 h 481233"/>
                <a:gd name="connsiteX77" fmla="*/ 120327 w 963550"/>
                <a:gd name="connsiteY77" fmla="*/ 287145 h 481233"/>
                <a:gd name="connsiteX78" fmla="*/ 156870 w 963550"/>
                <a:gd name="connsiteY78" fmla="*/ 294722 h 481233"/>
                <a:gd name="connsiteX79" fmla="*/ 159689 w 963550"/>
                <a:gd name="connsiteY79" fmla="*/ 332606 h 481233"/>
                <a:gd name="connsiteX80" fmla="*/ 136472 w 963550"/>
                <a:gd name="connsiteY80" fmla="*/ 339466 h 481233"/>
                <a:gd name="connsiteX81" fmla="*/ 106950 w 963550"/>
                <a:gd name="connsiteY81" fmla="*/ 350832 h 481233"/>
                <a:gd name="connsiteX82" fmla="*/ 103414 w 963550"/>
                <a:gd name="connsiteY82" fmla="*/ 365217 h 481233"/>
                <a:gd name="connsiteX83" fmla="*/ 91472 w 963550"/>
                <a:gd name="connsiteY83" fmla="*/ 373562 h 481233"/>
                <a:gd name="connsiteX84" fmla="*/ 109769 w 963550"/>
                <a:gd name="connsiteY84" fmla="*/ 390252 h 481233"/>
                <a:gd name="connsiteX85" fmla="*/ 117508 w 963550"/>
                <a:gd name="connsiteY85" fmla="*/ 409962 h 481233"/>
                <a:gd name="connsiteX86" fmla="*/ 134370 w 963550"/>
                <a:gd name="connsiteY86" fmla="*/ 420610 h 481233"/>
                <a:gd name="connsiteX87" fmla="*/ 145595 w 963550"/>
                <a:gd name="connsiteY87" fmla="*/ 433460 h 481233"/>
                <a:gd name="connsiteX88" fmla="*/ 153334 w 963550"/>
                <a:gd name="connsiteY88" fmla="*/ 464587 h 481233"/>
                <a:gd name="connsiteX89" fmla="*/ 156358 w 963550"/>
                <a:gd name="connsiteY89" fmla="*/ 447181 h 481233"/>
                <a:gd name="connsiteX90" fmla="*/ 180908 w 963550"/>
                <a:gd name="connsiteY90" fmla="*/ 433204 h 481233"/>
                <a:gd name="connsiteX91" fmla="*/ 210019 w 963550"/>
                <a:gd name="connsiteY91" fmla="*/ 457522 h 481233"/>
                <a:gd name="connsiteX92" fmla="*/ 226933 w 963550"/>
                <a:gd name="connsiteY92" fmla="*/ 461566 h 481233"/>
                <a:gd name="connsiteX93" fmla="*/ 229751 w 963550"/>
                <a:gd name="connsiteY93" fmla="*/ 348169 h 481233"/>
                <a:gd name="connsiteX94" fmla="*/ 289922 w 963550"/>
                <a:gd name="connsiteY94" fmla="*/ 330866 h 481233"/>
                <a:gd name="connsiteX95" fmla="*/ 291870 w 963550"/>
                <a:gd name="connsiteY95" fmla="*/ 326565 h 481233"/>
                <a:gd name="connsiteX96" fmla="*/ 313703 w 963550"/>
                <a:gd name="connsiteY96" fmla="*/ 327333 h 481233"/>
                <a:gd name="connsiteX97" fmla="*/ 323544 w 963550"/>
                <a:gd name="connsiteY97" fmla="*/ 315200 h 481233"/>
                <a:gd name="connsiteX98" fmla="*/ 329182 w 963550"/>
                <a:gd name="connsiteY98" fmla="*/ 330558 h 481233"/>
                <a:gd name="connsiteX99" fmla="*/ 341841 w 963550"/>
                <a:gd name="connsiteY99" fmla="*/ 364193 h 481233"/>
                <a:gd name="connsiteX100" fmla="*/ 369671 w 963550"/>
                <a:gd name="connsiteY100" fmla="*/ 396958 h 481233"/>
                <a:gd name="connsiteX101" fmla="*/ 400423 w 963550"/>
                <a:gd name="connsiteY101" fmla="*/ 394962 h 481233"/>
                <a:gd name="connsiteX102" fmla="*/ 448344 w 963550"/>
                <a:gd name="connsiteY102" fmla="*/ 396958 h 481233"/>
                <a:gd name="connsiteX103" fmla="*/ 467103 w 963550"/>
                <a:gd name="connsiteY103" fmla="*/ 412317 h 481233"/>
                <a:gd name="connsiteX104" fmla="*/ 472740 w 963550"/>
                <a:gd name="connsiteY104" fmla="*/ 436583 h 481233"/>
                <a:gd name="connsiteX105" fmla="*/ 485912 w 963550"/>
                <a:gd name="connsiteY105" fmla="*/ 462949 h 481233"/>
                <a:gd name="connsiteX106" fmla="*/ 506413 w 963550"/>
                <a:gd name="connsiteY106" fmla="*/ 469041 h 481233"/>
                <a:gd name="connsiteX107" fmla="*/ 526095 w 963550"/>
                <a:gd name="connsiteY107" fmla="*/ 482198 h 481233"/>
                <a:gd name="connsiteX108" fmla="*/ 537370 w 963550"/>
                <a:gd name="connsiteY108" fmla="*/ 478102 h 481233"/>
                <a:gd name="connsiteX109" fmla="*/ 561818 w 963550"/>
                <a:gd name="connsiteY109" fmla="*/ 457880 h 481233"/>
                <a:gd name="connsiteX110" fmla="*/ 575502 w 963550"/>
                <a:gd name="connsiteY110" fmla="*/ 456447 h 481233"/>
                <a:gd name="connsiteX111" fmla="*/ 582729 w 963550"/>
                <a:gd name="connsiteY111" fmla="*/ 442163 h 481233"/>
                <a:gd name="connsiteX112" fmla="*/ 597489 w 963550"/>
                <a:gd name="connsiteY112" fmla="*/ 424757 h 481233"/>
                <a:gd name="connsiteX113" fmla="*/ 629830 w 963550"/>
                <a:gd name="connsiteY113" fmla="*/ 423989 h 481233"/>
                <a:gd name="connsiteX114" fmla="*/ 650946 w 963550"/>
                <a:gd name="connsiteY114" fmla="*/ 420201 h 481233"/>
                <a:gd name="connsiteX115" fmla="*/ 675547 w 963550"/>
                <a:gd name="connsiteY115" fmla="*/ 409552 h 481233"/>
                <a:gd name="connsiteX116" fmla="*/ 707170 w 963550"/>
                <a:gd name="connsiteY116" fmla="*/ 419433 h 481233"/>
                <a:gd name="connsiteX117" fmla="*/ 768366 w 963550"/>
                <a:gd name="connsiteY117" fmla="*/ 423221 h 481233"/>
                <a:gd name="connsiteX118" fmla="*/ 790866 w 963550"/>
                <a:gd name="connsiteY118" fmla="*/ 430030 h 481233"/>
                <a:gd name="connsiteX119" fmla="*/ 810803 w 963550"/>
                <a:gd name="connsiteY119" fmla="*/ 438375 h 481233"/>
                <a:gd name="connsiteX120" fmla="*/ 810188 w 963550"/>
                <a:gd name="connsiteY120" fmla="*/ 428136 h 481233"/>
                <a:gd name="connsiteX121" fmla="*/ 822848 w 963550"/>
                <a:gd name="connsiteY121" fmla="*/ 408835 h 481233"/>
                <a:gd name="connsiteX122" fmla="*/ 813366 w 963550"/>
                <a:gd name="connsiteY122" fmla="*/ 380371 h 481233"/>
                <a:gd name="connsiteX123" fmla="*/ 808240 w 963550"/>
                <a:gd name="connsiteY123" fmla="*/ 358204 h 481233"/>
                <a:gd name="connsiteX124" fmla="*/ 821925 w 963550"/>
                <a:gd name="connsiteY124" fmla="*/ 347965 h 481233"/>
                <a:gd name="connsiteX125" fmla="*/ 844271 w 963550"/>
                <a:gd name="connsiteY125" fmla="*/ 343204 h 481233"/>
                <a:gd name="connsiteX126" fmla="*/ 861338 w 963550"/>
                <a:gd name="connsiteY126" fmla="*/ 347965 h 481233"/>
                <a:gd name="connsiteX127" fmla="*/ 861338 w 963550"/>
                <a:gd name="connsiteY127" fmla="*/ 335883 h 481233"/>
                <a:gd name="connsiteX128" fmla="*/ 875946 w 963550"/>
                <a:gd name="connsiteY128" fmla="*/ 286582 h 481233"/>
                <a:gd name="connsiteX129" fmla="*/ 891988 w 963550"/>
                <a:gd name="connsiteY129" fmla="*/ 286582 h 481233"/>
                <a:gd name="connsiteX130" fmla="*/ 913923 w 963550"/>
                <a:gd name="connsiteY130" fmla="*/ 288681 h 481233"/>
                <a:gd name="connsiteX131" fmla="*/ 936321 w 963550"/>
                <a:gd name="connsiteY131" fmla="*/ 279722 h 481233"/>
                <a:gd name="connsiteX132" fmla="*/ 932887 w 963550"/>
                <a:gd name="connsiteY132" fmla="*/ 259244 h 481233"/>
                <a:gd name="connsiteX133" fmla="*/ 948263 w 963550"/>
                <a:gd name="connsiteY133" fmla="*/ 239841 h 481233"/>
                <a:gd name="connsiteX134" fmla="*/ 958514 w 963550"/>
                <a:gd name="connsiteY134" fmla="*/ 225660 h 481233"/>
                <a:gd name="connsiteX135" fmla="*/ 966765 w 963550"/>
                <a:gd name="connsiteY135" fmla="*/ 209175 h 481233"/>
                <a:gd name="connsiteX136" fmla="*/ 962358 w 963550"/>
                <a:gd name="connsiteY136" fmla="*/ 198936 h 481233"/>
                <a:gd name="connsiteX137" fmla="*/ 360497 w 963550"/>
                <a:gd name="connsiteY137" fmla="*/ 310029 h 481233"/>
                <a:gd name="connsiteX138" fmla="*/ 327542 w 963550"/>
                <a:gd name="connsiteY138" fmla="*/ 300353 h 481233"/>
                <a:gd name="connsiteX139" fmla="*/ 360497 w 963550"/>
                <a:gd name="connsiteY139" fmla="*/ 310029 h 481233"/>
                <a:gd name="connsiteX140" fmla="*/ 759858 w 963550"/>
                <a:gd name="connsiteY140" fmla="*/ 307316 h 481233"/>
                <a:gd name="connsiteX141" fmla="*/ 678930 w 963550"/>
                <a:gd name="connsiteY141" fmla="*/ 317196 h 481233"/>
                <a:gd name="connsiteX142" fmla="*/ 666322 w 963550"/>
                <a:gd name="connsiteY142" fmla="*/ 349808 h 481233"/>
                <a:gd name="connsiteX143" fmla="*/ 663452 w 963550"/>
                <a:gd name="connsiteY143" fmla="*/ 308084 h 481233"/>
                <a:gd name="connsiteX144" fmla="*/ 724648 w 963550"/>
                <a:gd name="connsiteY144" fmla="*/ 298254 h 481233"/>
                <a:gd name="connsiteX145" fmla="*/ 784459 w 963550"/>
                <a:gd name="connsiteY145" fmla="*/ 295234 h 481233"/>
                <a:gd name="connsiteX146" fmla="*/ 759858 w 963550"/>
                <a:gd name="connsiteY146" fmla="*/ 307316 h 48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63550" h="481233">
                  <a:moveTo>
                    <a:pt x="962358" y="198936"/>
                  </a:moveTo>
                  <a:cubicBezTo>
                    <a:pt x="961691" y="193816"/>
                    <a:pt x="957232" y="195864"/>
                    <a:pt x="953952" y="198168"/>
                  </a:cubicBezTo>
                  <a:cubicBezTo>
                    <a:pt x="947895" y="200567"/>
                    <a:pt x="941452" y="201851"/>
                    <a:pt x="934937" y="201956"/>
                  </a:cubicBezTo>
                  <a:cubicBezTo>
                    <a:pt x="930734" y="201956"/>
                    <a:pt x="922995" y="195864"/>
                    <a:pt x="922995" y="191308"/>
                  </a:cubicBezTo>
                  <a:cubicBezTo>
                    <a:pt x="922995" y="186752"/>
                    <a:pt x="922124" y="181683"/>
                    <a:pt x="917870" y="181683"/>
                  </a:cubicBezTo>
                  <a:cubicBezTo>
                    <a:pt x="913616" y="181683"/>
                    <a:pt x="907261" y="179379"/>
                    <a:pt x="903058" y="168577"/>
                  </a:cubicBezTo>
                  <a:cubicBezTo>
                    <a:pt x="898855" y="157775"/>
                    <a:pt x="892500" y="157775"/>
                    <a:pt x="887682" y="154959"/>
                  </a:cubicBezTo>
                  <a:cubicBezTo>
                    <a:pt x="882865" y="152144"/>
                    <a:pt x="869744" y="160079"/>
                    <a:pt x="863952" y="162331"/>
                  </a:cubicBezTo>
                  <a:cubicBezTo>
                    <a:pt x="858160" y="164584"/>
                    <a:pt x="848115" y="160028"/>
                    <a:pt x="840735" y="158338"/>
                  </a:cubicBezTo>
                  <a:cubicBezTo>
                    <a:pt x="833354" y="156649"/>
                    <a:pt x="829101" y="142417"/>
                    <a:pt x="822284" y="144106"/>
                  </a:cubicBezTo>
                  <a:cubicBezTo>
                    <a:pt x="815467" y="145796"/>
                    <a:pt x="813827" y="160591"/>
                    <a:pt x="808548" y="160591"/>
                  </a:cubicBezTo>
                  <a:cubicBezTo>
                    <a:pt x="803269" y="160591"/>
                    <a:pt x="793787" y="131051"/>
                    <a:pt x="783742" y="114515"/>
                  </a:cubicBezTo>
                  <a:cubicBezTo>
                    <a:pt x="773696" y="97979"/>
                    <a:pt x="755809" y="65061"/>
                    <a:pt x="739972" y="58815"/>
                  </a:cubicBezTo>
                  <a:cubicBezTo>
                    <a:pt x="724135" y="52569"/>
                    <a:pt x="728901" y="44020"/>
                    <a:pt x="733104" y="39463"/>
                  </a:cubicBezTo>
                  <a:cubicBezTo>
                    <a:pt x="737307" y="34907"/>
                    <a:pt x="723622" y="33781"/>
                    <a:pt x="717318" y="37774"/>
                  </a:cubicBezTo>
                  <a:cubicBezTo>
                    <a:pt x="711014" y="41767"/>
                    <a:pt x="703070" y="49139"/>
                    <a:pt x="695690" y="50829"/>
                  </a:cubicBezTo>
                  <a:cubicBezTo>
                    <a:pt x="688310" y="52518"/>
                    <a:pt x="677751" y="65061"/>
                    <a:pt x="669807" y="62245"/>
                  </a:cubicBezTo>
                  <a:cubicBezTo>
                    <a:pt x="661863" y="59429"/>
                    <a:pt x="658224" y="73047"/>
                    <a:pt x="651920" y="66750"/>
                  </a:cubicBezTo>
                  <a:cubicBezTo>
                    <a:pt x="645616" y="60453"/>
                    <a:pt x="660325" y="55948"/>
                    <a:pt x="660325" y="50266"/>
                  </a:cubicBezTo>
                  <a:cubicBezTo>
                    <a:pt x="660325" y="44583"/>
                    <a:pt x="650075" y="52006"/>
                    <a:pt x="647666" y="48576"/>
                  </a:cubicBezTo>
                  <a:cubicBezTo>
                    <a:pt x="645257" y="45146"/>
                    <a:pt x="636595" y="41767"/>
                    <a:pt x="636595" y="46887"/>
                  </a:cubicBezTo>
                  <a:cubicBezTo>
                    <a:pt x="636595" y="52006"/>
                    <a:pt x="629727" y="49139"/>
                    <a:pt x="629727" y="45146"/>
                  </a:cubicBezTo>
                  <a:cubicBezTo>
                    <a:pt x="629727" y="41153"/>
                    <a:pt x="625012" y="33781"/>
                    <a:pt x="620758" y="38900"/>
                  </a:cubicBezTo>
                  <a:cubicBezTo>
                    <a:pt x="616505" y="44020"/>
                    <a:pt x="602307" y="46887"/>
                    <a:pt x="599130" y="42893"/>
                  </a:cubicBezTo>
                  <a:cubicBezTo>
                    <a:pt x="595952" y="38900"/>
                    <a:pt x="601282" y="37211"/>
                    <a:pt x="601795" y="32091"/>
                  </a:cubicBezTo>
                  <a:cubicBezTo>
                    <a:pt x="602307" y="26972"/>
                    <a:pt x="596670" y="20163"/>
                    <a:pt x="597592" y="13917"/>
                  </a:cubicBezTo>
                  <a:cubicBezTo>
                    <a:pt x="598515" y="7671"/>
                    <a:pt x="587341" y="1374"/>
                    <a:pt x="582216" y="3678"/>
                  </a:cubicBezTo>
                  <a:cubicBezTo>
                    <a:pt x="577091" y="5982"/>
                    <a:pt x="569557" y="3678"/>
                    <a:pt x="563765" y="862"/>
                  </a:cubicBezTo>
                  <a:cubicBezTo>
                    <a:pt x="557974" y="-1953"/>
                    <a:pt x="535269" y="2552"/>
                    <a:pt x="534244" y="8234"/>
                  </a:cubicBezTo>
                  <a:cubicBezTo>
                    <a:pt x="533219" y="13917"/>
                    <a:pt x="504671" y="18473"/>
                    <a:pt x="499392" y="20777"/>
                  </a:cubicBezTo>
                  <a:cubicBezTo>
                    <a:pt x="488315" y="23795"/>
                    <a:pt x="477048" y="26070"/>
                    <a:pt x="465668" y="27586"/>
                  </a:cubicBezTo>
                  <a:cubicBezTo>
                    <a:pt x="458288" y="28712"/>
                    <a:pt x="450856" y="35521"/>
                    <a:pt x="441374" y="35521"/>
                  </a:cubicBezTo>
                  <a:cubicBezTo>
                    <a:pt x="431892" y="35521"/>
                    <a:pt x="413954" y="36699"/>
                    <a:pt x="405497" y="43508"/>
                  </a:cubicBezTo>
                  <a:cubicBezTo>
                    <a:pt x="397040" y="50317"/>
                    <a:pt x="383305" y="44634"/>
                    <a:pt x="377000" y="46938"/>
                  </a:cubicBezTo>
                  <a:cubicBezTo>
                    <a:pt x="370696" y="49242"/>
                    <a:pt x="360139" y="45760"/>
                    <a:pt x="356961" y="48064"/>
                  </a:cubicBezTo>
                  <a:cubicBezTo>
                    <a:pt x="353783" y="50368"/>
                    <a:pt x="354859" y="63986"/>
                    <a:pt x="357986" y="69668"/>
                  </a:cubicBezTo>
                  <a:cubicBezTo>
                    <a:pt x="361112" y="75351"/>
                    <a:pt x="378026" y="77655"/>
                    <a:pt x="379102" y="81034"/>
                  </a:cubicBezTo>
                  <a:cubicBezTo>
                    <a:pt x="380178" y="84413"/>
                    <a:pt x="362240" y="84464"/>
                    <a:pt x="353783" y="85590"/>
                  </a:cubicBezTo>
                  <a:cubicBezTo>
                    <a:pt x="345326" y="86716"/>
                    <a:pt x="347479" y="98133"/>
                    <a:pt x="349580" y="103764"/>
                  </a:cubicBezTo>
                  <a:cubicBezTo>
                    <a:pt x="351682" y="109396"/>
                    <a:pt x="341123" y="115181"/>
                    <a:pt x="334819" y="117433"/>
                  </a:cubicBezTo>
                  <a:cubicBezTo>
                    <a:pt x="328515" y="119686"/>
                    <a:pt x="334819" y="131102"/>
                    <a:pt x="341123" y="131102"/>
                  </a:cubicBezTo>
                  <a:cubicBezTo>
                    <a:pt x="347428" y="131102"/>
                    <a:pt x="352758" y="136785"/>
                    <a:pt x="357986" y="136785"/>
                  </a:cubicBezTo>
                  <a:cubicBezTo>
                    <a:pt x="363214" y="136785"/>
                    <a:pt x="364341" y="148150"/>
                    <a:pt x="364341" y="155011"/>
                  </a:cubicBezTo>
                  <a:cubicBezTo>
                    <a:pt x="364341" y="161871"/>
                    <a:pt x="357986" y="164072"/>
                    <a:pt x="349580" y="164072"/>
                  </a:cubicBezTo>
                  <a:cubicBezTo>
                    <a:pt x="341175" y="164072"/>
                    <a:pt x="336921" y="157263"/>
                    <a:pt x="331642" y="156086"/>
                  </a:cubicBezTo>
                  <a:cubicBezTo>
                    <a:pt x="326363" y="154908"/>
                    <a:pt x="327439" y="166325"/>
                    <a:pt x="323185" y="168628"/>
                  </a:cubicBezTo>
                  <a:cubicBezTo>
                    <a:pt x="318931" y="170932"/>
                    <a:pt x="318060" y="160642"/>
                    <a:pt x="311602" y="160642"/>
                  </a:cubicBezTo>
                  <a:cubicBezTo>
                    <a:pt x="305144" y="160642"/>
                    <a:pt x="297866" y="159516"/>
                    <a:pt x="295765" y="152707"/>
                  </a:cubicBezTo>
                  <a:cubicBezTo>
                    <a:pt x="293664" y="145898"/>
                    <a:pt x="278903" y="144720"/>
                    <a:pt x="272548" y="151580"/>
                  </a:cubicBezTo>
                  <a:cubicBezTo>
                    <a:pt x="266192" y="158441"/>
                    <a:pt x="264091" y="155011"/>
                    <a:pt x="258863" y="150454"/>
                  </a:cubicBezTo>
                  <a:cubicBezTo>
                    <a:pt x="253635" y="145898"/>
                    <a:pt x="237747" y="152707"/>
                    <a:pt x="235646" y="158389"/>
                  </a:cubicBezTo>
                  <a:cubicBezTo>
                    <a:pt x="233544" y="164072"/>
                    <a:pt x="221910" y="166376"/>
                    <a:pt x="213505" y="160642"/>
                  </a:cubicBezTo>
                  <a:cubicBezTo>
                    <a:pt x="205099" y="154908"/>
                    <a:pt x="199769" y="152707"/>
                    <a:pt x="199769" y="160642"/>
                  </a:cubicBezTo>
                  <a:cubicBezTo>
                    <a:pt x="199769" y="168577"/>
                    <a:pt x="193413" y="161819"/>
                    <a:pt x="193413" y="157263"/>
                  </a:cubicBezTo>
                  <a:cubicBezTo>
                    <a:pt x="193413" y="152707"/>
                    <a:pt x="179729" y="143594"/>
                    <a:pt x="173373" y="139038"/>
                  </a:cubicBezTo>
                  <a:cubicBezTo>
                    <a:pt x="167018" y="134481"/>
                    <a:pt x="147029" y="134481"/>
                    <a:pt x="145953" y="129925"/>
                  </a:cubicBezTo>
                  <a:cubicBezTo>
                    <a:pt x="144877" y="125369"/>
                    <a:pt x="132269" y="121990"/>
                    <a:pt x="129091" y="129925"/>
                  </a:cubicBezTo>
                  <a:cubicBezTo>
                    <a:pt x="125913" y="137860"/>
                    <a:pt x="120635" y="132229"/>
                    <a:pt x="116432" y="129925"/>
                  </a:cubicBezTo>
                  <a:cubicBezTo>
                    <a:pt x="112229" y="127621"/>
                    <a:pt x="102748" y="133355"/>
                    <a:pt x="98493" y="135659"/>
                  </a:cubicBezTo>
                  <a:cubicBezTo>
                    <a:pt x="94240" y="137963"/>
                    <a:pt x="80555" y="148150"/>
                    <a:pt x="73175" y="148150"/>
                  </a:cubicBezTo>
                  <a:cubicBezTo>
                    <a:pt x="65794" y="148150"/>
                    <a:pt x="69997" y="158389"/>
                    <a:pt x="60515" y="160642"/>
                  </a:cubicBezTo>
                  <a:cubicBezTo>
                    <a:pt x="51033" y="162895"/>
                    <a:pt x="53135" y="169755"/>
                    <a:pt x="54211" y="174311"/>
                  </a:cubicBezTo>
                  <a:cubicBezTo>
                    <a:pt x="55288" y="178867"/>
                    <a:pt x="60515" y="186803"/>
                    <a:pt x="52059" y="190233"/>
                  </a:cubicBezTo>
                  <a:cubicBezTo>
                    <a:pt x="43602" y="193663"/>
                    <a:pt x="40476" y="178867"/>
                    <a:pt x="33095" y="173185"/>
                  </a:cubicBezTo>
                  <a:cubicBezTo>
                    <a:pt x="25715" y="167502"/>
                    <a:pt x="19359" y="174311"/>
                    <a:pt x="19359" y="182297"/>
                  </a:cubicBezTo>
                  <a:cubicBezTo>
                    <a:pt x="19359" y="190284"/>
                    <a:pt x="10954" y="190233"/>
                    <a:pt x="6700" y="198219"/>
                  </a:cubicBezTo>
                  <a:cubicBezTo>
                    <a:pt x="2446" y="206206"/>
                    <a:pt x="14080" y="207281"/>
                    <a:pt x="14080" y="210711"/>
                  </a:cubicBezTo>
                  <a:cubicBezTo>
                    <a:pt x="14080" y="214141"/>
                    <a:pt x="7776" y="217520"/>
                    <a:pt x="5675" y="218697"/>
                  </a:cubicBezTo>
                  <a:cubicBezTo>
                    <a:pt x="3574" y="219875"/>
                    <a:pt x="-1706" y="231189"/>
                    <a:pt x="550" y="234619"/>
                  </a:cubicBezTo>
                  <a:cubicBezTo>
                    <a:pt x="2805" y="238049"/>
                    <a:pt x="15310" y="236871"/>
                    <a:pt x="14234" y="244858"/>
                  </a:cubicBezTo>
                  <a:cubicBezTo>
                    <a:pt x="13158" y="252844"/>
                    <a:pt x="12133" y="260728"/>
                    <a:pt x="18488" y="258476"/>
                  </a:cubicBezTo>
                  <a:cubicBezTo>
                    <a:pt x="23987" y="257041"/>
                    <a:pt x="29709" y="256659"/>
                    <a:pt x="35350" y="257349"/>
                  </a:cubicBezTo>
                  <a:cubicBezTo>
                    <a:pt x="39604" y="257349"/>
                    <a:pt x="42730" y="266462"/>
                    <a:pt x="50111" y="275524"/>
                  </a:cubicBezTo>
                  <a:cubicBezTo>
                    <a:pt x="57491" y="284585"/>
                    <a:pt x="60669" y="289193"/>
                    <a:pt x="53289" y="291445"/>
                  </a:cubicBezTo>
                  <a:cubicBezTo>
                    <a:pt x="45908" y="293698"/>
                    <a:pt x="49086" y="298305"/>
                    <a:pt x="58414" y="302862"/>
                  </a:cubicBezTo>
                  <a:cubicBezTo>
                    <a:pt x="61135" y="304318"/>
                    <a:pt x="63709" y="306033"/>
                    <a:pt x="66102" y="307981"/>
                  </a:cubicBezTo>
                  <a:cubicBezTo>
                    <a:pt x="67606" y="306949"/>
                    <a:pt x="69028" y="305802"/>
                    <a:pt x="70356" y="304551"/>
                  </a:cubicBezTo>
                  <a:cubicBezTo>
                    <a:pt x="82349" y="293186"/>
                    <a:pt x="104131" y="282589"/>
                    <a:pt x="120327" y="287145"/>
                  </a:cubicBezTo>
                  <a:cubicBezTo>
                    <a:pt x="136523" y="291701"/>
                    <a:pt x="149849" y="284124"/>
                    <a:pt x="156870" y="294722"/>
                  </a:cubicBezTo>
                  <a:cubicBezTo>
                    <a:pt x="163892" y="305319"/>
                    <a:pt x="156870" y="325029"/>
                    <a:pt x="159689" y="332606"/>
                  </a:cubicBezTo>
                  <a:cubicBezTo>
                    <a:pt x="162508" y="340183"/>
                    <a:pt x="147029" y="340951"/>
                    <a:pt x="136472" y="339466"/>
                  </a:cubicBezTo>
                  <a:cubicBezTo>
                    <a:pt x="125913" y="337982"/>
                    <a:pt x="104131" y="344023"/>
                    <a:pt x="106950" y="350832"/>
                  </a:cubicBezTo>
                  <a:cubicBezTo>
                    <a:pt x="109769" y="357640"/>
                    <a:pt x="117508" y="373562"/>
                    <a:pt x="103414" y="365217"/>
                  </a:cubicBezTo>
                  <a:cubicBezTo>
                    <a:pt x="89320" y="356873"/>
                    <a:pt x="83733" y="373562"/>
                    <a:pt x="91472" y="373562"/>
                  </a:cubicBezTo>
                  <a:cubicBezTo>
                    <a:pt x="99211" y="373562"/>
                    <a:pt x="109769" y="383443"/>
                    <a:pt x="109769" y="390252"/>
                  </a:cubicBezTo>
                  <a:cubicBezTo>
                    <a:pt x="109769" y="397061"/>
                    <a:pt x="110436" y="412266"/>
                    <a:pt x="117508" y="409962"/>
                  </a:cubicBezTo>
                  <a:cubicBezTo>
                    <a:pt x="124581" y="407658"/>
                    <a:pt x="124530" y="421327"/>
                    <a:pt x="134370" y="420610"/>
                  </a:cubicBezTo>
                  <a:cubicBezTo>
                    <a:pt x="144211" y="419894"/>
                    <a:pt x="153334" y="423631"/>
                    <a:pt x="145595" y="433460"/>
                  </a:cubicBezTo>
                  <a:cubicBezTo>
                    <a:pt x="137856" y="443290"/>
                    <a:pt x="150720" y="470628"/>
                    <a:pt x="153334" y="464587"/>
                  </a:cubicBezTo>
                  <a:cubicBezTo>
                    <a:pt x="155128" y="460747"/>
                    <a:pt x="153590" y="452454"/>
                    <a:pt x="156358" y="447181"/>
                  </a:cubicBezTo>
                  <a:cubicBezTo>
                    <a:pt x="150823" y="433256"/>
                    <a:pt x="174142" y="433204"/>
                    <a:pt x="180908" y="433204"/>
                  </a:cubicBezTo>
                  <a:cubicBezTo>
                    <a:pt x="187673" y="433204"/>
                    <a:pt x="201409" y="445338"/>
                    <a:pt x="210019" y="457522"/>
                  </a:cubicBezTo>
                  <a:cubicBezTo>
                    <a:pt x="218630" y="469706"/>
                    <a:pt x="226933" y="461566"/>
                    <a:pt x="226933" y="461566"/>
                  </a:cubicBezTo>
                  <a:lnTo>
                    <a:pt x="229751" y="348169"/>
                  </a:lnTo>
                  <a:lnTo>
                    <a:pt x="289922" y="330866"/>
                  </a:lnTo>
                  <a:cubicBezTo>
                    <a:pt x="290417" y="329367"/>
                    <a:pt x="291069" y="327926"/>
                    <a:pt x="291870" y="326565"/>
                  </a:cubicBezTo>
                  <a:cubicBezTo>
                    <a:pt x="299660" y="314432"/>
                    <a:pt x="310065" y="324466"/>
                    <a:pt x="313703" y="327333"/>
                  </a:cubicBezTo>
                  <a:cubicBezTo>
                    <a:pt x="317343" y="330200"/>
                    <a:pt x="315087" y="314432"/>
                    <a:pt x="323544" y="315200"/>
                  </a:cubicBezTo>
                  <a:cubicBezTo>
                    <a:pt x="332001" y="315968"/>
                    <a:pt x="322826" y="330558"/>
                    <a:pt x="329182" y="330558"/>
                  </a:cubicBezTo>
                  <a:cubicBezTo>
                    <a:pt x="334307" y="330558"/>
                    <a:pt x="345378" y="349398"/>
                    <a:pt x="341841" y="364193"/>
                  </a:cubicBezTo>
                  <a:cubicBezTo>
                    <a:pt x="351221" y="372487"/>
                    <a:pt x="368134" y="392043"/>
                    <a:pt x="369671" y="396958"/>
                  </a:cubicBezTo>
                  <a:cubicBezTo>
                    <a:pt x="371516" y="403051"/>
                    <a:pt x="395964" y="392914"/>
                    <a:pt x="400423" y="394962"/>
                  </a:cubicBezTo>
                  <a:cubicBezTo>
                    <a:pt x="404882" y="397009"/>
                    <a:pt x="441784" y="396958"/>
                    <a:pt x="448344" y="396958"/>
                  </a:cubicBezTo>
                  <a:cubicBezTo>
                    <a:pt x="454905" y="396958"/>
                    <a:pt x="459569" y="410115"/>
                    <a:pt x="467103" y="412317"/>
                  </a:cubicBezTo>
                  <a:cubicBezTo>
                    <a:pt x="474637" y="414518"/>
                    <a:pt x="471818" y="427675"/>
                    <a:pt x="472740" y="436583"/>
                  </a:cubicBezTo>
                  <a:cubicBezTo>
                    <a:pt x="473663" y="445491"/>
                    <a:pt x="484990" y="454860"/>
                    <a:pt x="485912" y="462949"/>
                  </a:cubicBezTo>
                  <a:cubicBezTo>
                    <a:pt x="486835" y="471038"/>
                    <a:pt x="499033" y="466993"/>
                    <a:pt x="506413" y="469041"/>
                  </a:cubicBezTo>
                  <a:cubicBezTo>
                    <a:pt x="513794" y="471089"/>
                    <a:pt x="525172" y="474160"/>
                    <a:pt x="526095" y="482198"/>
                  </a:cubicBezTo>
                  <a:cubicBezTo>
                    <a:pt x="527017" y="490236"/>
                    <a:pt x="536345" y="484195"/>
                    <a:pt x="537370" y="478102"/>
                  </a:cubicBezTo>
                  <a:cubicBezTo>
                    <a:pt x="538395" y="472010"/>
                    <a:pt x="547621" y="463973"/>
                    <a:pt x="561818" y="457880"/>
                  </a:cubicBezTo>
                  <a:cubicBezTo>
                    <a:pt x="565988" y="455542"/>
                    <a:pt x="570938" y="455023"/>
                    <a:pt x="575502" y="456447"/>
                  </a:cubicBezTo>
                  <a:cubicBezTo>
                    <a:pt x="578116" y="449177"/>
                    <a:pt x="580628" y="443034"/>
                    <a:pt x="582729" y="442163"/>
                  </a:cubicBezTo>
                  <a:cubicBezTo>
                    <a:pt x="587854" y="439911"/>
                    <a:pt x="596772" y="432334"/>
                    <a:pt x="597489" y="424757"/>
                  </a:cubicBezTo>
                  <a:cubicBezTo>
                    <a:pt x="598207" y="417180"/>
                    <a:pt x="617171" y="417180"/>
                    <a:pt x="629830" y="423989"/>
                  </a:cubicBezTo>
                  <a:cubicBezTo>
                    <a:pt x="642489" y="430798"/>
                    <a:pt x="650331" y="430798"/>
                    <a:pt x="650946" y="420201"/>
                  </a:cubicBezTo>
                  <a:cubicBezTo>
                    <a:pt x="651561" y="409603"/>
                    <a:pt x="669909" y="406532"/>
                    <a:pt x="675547" y="409552"/>
                  </a:cubicBezTo>
                  <a:cubicBezTo>
                    <a:pt x="681185" y="412573"/>
                    <a:pt x="698765" y="423221"/>
                    <a:pt x="707170" y="419433"/>
                  </a:cubicBezTo>
                  <a:cubicBezTo>
                    <a:pt x="715576" y="415644"/>
                    <a:pt x="757808" y="420201"/>
                    <a:pt x="768366" y="423221"/>
                  </a:cubicBezTo>
                  <a:cubicBezTo>
                    <a:pt x="778924" y="426242"/>
                    <a:pt x="781743" y="418665"/>
                    <a:pt x="790866" y="430030"/>
                  </a:cubicBezTo>
                  <a:cubicBezTo>
                    <a:pt x="798554" y="439604"/>
                    <a:pt x="802295" y="431003"/>
                    <a:pt x="810803" y="438375"/>
                  </a:cubicBezTo>
                  <a:cubicBezTo>
                    <a:pt x="810803" y="435457"/>
                    <a:pt x="810188" y="431822"/>
                    <a:pt x="810188" y="428136"/>
                  </a:cubicBezTo>
                  <a:cubicBezTo>
                    <a:pt x="810188" y="420764"/>
                    <a:pt x="820746" y="414518"/>
                    <a:pt x="822848" y="408835"/>
                  </a:cubicBezTo>
                  <a:cubicBezTo>
                    <a:pt x="824949" y="403153"/>
                    <a:pt x="813366" y="386054"/>
                    <a:pt x="813366" y="380371"/>
                  </a:cubicBezTo>
                  <a:cubicBezTo>
                    <a:pt x="813366" y="374688"/>
                    <a:pt x="813366" y="361071"/>
                    <a:pt x="808240" y="358204"/>
                  </a:cubicBezTo>
                  <a:cubicBezTo>
                    <a:pt x="803115" y="355337"/>
                    <a:pt x="818491" y="347965"/>
                    <a:pt x="821925" y="347965"/>
                  </a:cubicBezTo>
                  <a:cubicBezTo>
                    <a:pt x="829716" y="348374"/>
                    <a:pt x="840888" y="339569"/>
                    <a:pt x="844271" y="343204"/>
                  </a:cubicBezTo>
                  <a:cubicBezTo>
                    <a:pt x="849148" y="346899"/>
                    <a:pt x="855251" y="348601"/>
                    <a:pt x="861338" y="347965"/>
                  </a:cubicBezTo>
                  <a:cubicBezTo>
                    <a:pt x="868155" y="347965"/>
                    <a:pt x="865233" y="339569"/>
                    <a:pt x="861338" y="335883"/>
                  </a:cubicBezTo>
                  <a:cubicBezTo>
                    <a:pt x="857443" y="332196"/>
                    <a:pt x="873486" y="298101"/>
                    <a:pt x="875946" y="286582"/>
                  </a:cubicBezTo>
                  <a:cubicBezTo>
                    <a:pt x="878406" y="275063"/>
                    <a:pt x="884197" y="285507"/>
                    <a:pt x="891988" y="286582"/>
                  </a:cubicBezTo>
                  <a:cubicBezTo>
                    <a:pt x="899778" y="287657"/>
                    <a:pt x="909055" y="286019"/>
                    <a:pt x="913923" y="288681"/>
                  </a:cubicBezTo>
                  <a:cubicBezTo>
                    <a:pt x="918793" y="291343"/>
                    <a:pt x="932887" y="285507"/>
                    <a:pt x="936321" y="279722"/>
                  </a:cubicBezTo>
                  <a:cubicBezTo>
                    <a:pt x="939755" y="273937"/>
                    <a:pt x="932375" y="272401"/>
                    <a:pt x="932887" y="259244"/>
                  </a:cubicBezTo>
                  <a:cubicBezTo>
                    <a:pt x="933400" y="246087"/>
                    <a:pt x="940678" y="239841"/>
                    <a:pt x="948263" y="239841"/>
                  </a:cubicBezTo>
                  <a:cubicBezTo>
                    <a:pt x="955848" y="239841"/>
                    <a:pt x="958514" y="231957"/>
                    <a:pt x="958514" y="225660"/>
                  </a:cubicBezTo>
                  <a:cubicBezTo>
                    <a:pt x="958514" y="219363"/>
                    <a:pt x="964869" y="216393"/>
                    <a:pt x="966765" y="209175"/>
                  </a:cubicBezTo>
                  <a:cubicBezTo>
                    <a:pt x="964414" y="206212"/>
                    <a:pt x="962893" y="202678"/>
                    <a:pt x="962358" y="198936"/>
                  </a:cubicBezTo>
                  <a:close/>
                  <a:moveTo>
                    <a:pt x="360497" y="310029"/>
                  </a:moveTo>
                  <a:cubicBezTo>
                    <a:pt x="357678" y="314227"/>
                    <a:pt x="329745" y="306445"/>
                    <a:pt x="327542" y="300353"/>
                  </a:cubicBezTo>
                  <a:cubicBezTo>
                    <a:pt x="325338" y="294261"/>
                    <a:pt x="366545" y="301121"/>
                    <a:pt x="360497" y="310029"/>
                  </a:cubicBezTo>
                  <a:close/>
                  <a:moveTo>
                    <a:pt x="759858" y="307316"/>
                  </a:moveTo>
                  <a:cubicBezTo>
                    <a:pt x="740126" y="307316"/>
                    <a:pt x="696510" y="296718"/>
                    <a:pt x="678930" y="317196"/>
                  </a:cubicBezTo>
                  <a:cubicBezTo>
                    <a:pt x="661351" y="337674"/>
                    <a:pt x="673805" y="348323"/>
                    <a:pt x="666322" y="349808"/>
                  </a:cubicBezTo>
                  <a:cubicBezTo>
                    <a:pt x="658839" y="351292"/>
                    <a:pt x="653663" y="318732"/>
                    <a:pt x="663452" y="308084"/>
                  </a:cubicBezTo>
                  <a:cubicBezTo>
                    <a:pt x="673241" y="297435"/>
                    <a:pt x="704967" y="292725"/>
                    <a:pt x="724648" y="298254"/>
                  </a:cubicBezTo>
                  <a:cubicBezTo>
                    <a:pt x="744328" y="303783"/>
                    <a:pt x="779539" y="293698"/>
                    <a:pt x="784459" y="295234"/>
                  </a:cubicBezTo>
                  <a:cubicBezTo>
                    <a:pt x="789380" y="296770"/>
                    <a:pt x="779539" y="307316"/>
                    <a:pt x="759858" y="307316"/>
                  </a:cubicBezTo>
                  <a:close/>
                </a:path>
              </a:pathLst>
            </a:custGeom>
            <a:grpFill/>
            <a:ln w="3841" cap="flat">
              <a:solidFill>
                <a:srgbClr val="FFFFFF"/>
              </a:solidFill>
              <a:prstDash val="solid"/>
              <a:miter/>
            </a:ln>
          </p:spPr>
          <p:txBody>
            <a:bodyPr rtlCol="0" anchor="ctr"/>
            <a:lstStyle/>
            <a:p>
              <a:endParaRPr lang="en-US" sz="1350"/>
            </a:p>
          </p:txBody>
        </p:sp>
        <p:sp>
          <p:nvSpPr>
            <p:cNvPr id="550" name="Freeform 549">
              <a:extLst>
                <a:ext uri="{FF2B5EF4-FFF2-40B4-BE49-F238E27FC236}">
                  <a16:creationId xmlns:a16="http://schemas.microsoft.com/office/drawing/2014/main" id="{358E5D49-7B0C-8048-9EA0-E58378BA3456}"/>
                </a:ext>
              </a:extLst>
            </p:cNvPr>
            <p:cNvSpPr/>
            <p:nvPr/>
          </p:nvSpPr>
          <p:spPr>
            <a:xfrm>
              <a:off x="7087183" y="1981443"/>
              <a:ext cx="123006" cy="76793"/>
            </a:xfrm>
            <a:custGeom>
              <a:avLst/>
              <a:gdLst>
                <a:gd name="connsiteX0" fmla="*/ 125928 w 123006"/>
                <a:gd name="connsiteY0" fmla="*/ 30433 h 76792"/>
                <a:gd name="connsiteX1" fmla="*/ 122699 w 123006"/>
                <a:gd name="connsiteY1" fmla="*/ 16149 h 76792"/>
                <a:gd name="connsiteX2" fmla="*/ 90717 w 123006"/>
                <a:gd name="connsiteY2" fmla="*/ 13794 h 76792"/>
                <a:gd name="connsiteX3" fmla="*/ 73138 w 123006"/>
                <a:gd name="connsiteY3" fmla="*/ 2429 h 76792"/>
                <a:gd name="connsiteX4" fmla="*/ 7073 w 123006"/>
                <a:gd name="connsiteY4" fmla="*/ 17787 h 76792"/>
                <a:gd name="connsiteX5" fmla="*/ 0 w 123006"/>
                <a:gd name="connsiteY5" fmla="*/ 27258 h 76792"/>
                <a:gd name="connsiteX6" fmla="*/ 13479 w 123006"/>
                <a:gd name="connsiteY6" fmla="*/ 46866 h 76792"/>
                <a:gd name="connsiteX7" fmla="*/ 15171 w 123006"/>
                <a:gd name="connsiteY7" fmla="*/ 47429 h 76792"/>
                <a:gd name="connsiteX8" fmla="*/ 32648 w 123006"/>
                <a:gd name="connsiteY8" fmla="*/ 63197 h 76792"/>
                <a:gd name="connsiteX9" fmla="*/ 54943 w 123006"/>
                <a:gd name="connsiteY9" fmla="*/ 67293 h 76792"/>
                <a:gd name="connsiteX10" fmla="*/ 67910 w 123006"/>
                <a:gd name="connsiteY10" fmla="*/ 66474 h 76792"/>
                <a:gd name="connsiteX11" fmla="*/ 89282 w 123006"/>
                <a:gd name="connsiteY11" fmla="*/ 77378 h 76792"/>
                <a:gd name="connsiteX12" fmla="*/ 99174 w 123006"/>
                <a:gd name="connsiteY12" fmla="*/ 78454 h 76792"/>
                <a:gd name="connsiteX13" fmla="*/ 115319 w 123006"/>
                <a:gd name="connsiteY13" fmla="*/ 59511 h 76792"/>
                <a:gd name="connsiteX14" fmla="*/ 125876 w 123006"/>
                <a:gd name="connsiteY14" fmla="*/ 30688 h 7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006" h="76792">
                  <a:moveTo>
                    <a:pt x="125928" y="30433"/>
                  </a:moveTo>
                  <a:cubicBezTo>
                    <a:pt x="123314" y="26153"/>
                    <a:pt x="122180" y="21135"/>
                    <a:pt x="122699" y="16149"/>
                  </a:cubicBezTo>
                  <a:cubicBezTo>
                    <a:pt x="112448" y="7600"/>
                    <a:pt x="90717" y="4425"/>
                    <a:pt x="90717" y="13794"/>
                  </a:cubicBezTo>
                  <a:cubicBezTo>
                    <a:pt x="90717" y="27463"/>
                    <a:pt x="77391" y="10774"/>
                    <a:pt x="73138" y="2429"/>
                  </a:cubicBezTo>
                  <a:cubicBezTo>
                    <a:pt x="68883" y="-5916"/>
                    <a:pt x="7073" y="9238"/>
                    <a:pt x="7073" y="17787"/>
                  </a:cubicBezTo>
                  <a:cubicBezTo>
                    <a:pt x="7073" y="21013"/>
                    <a:pt x="3741" y="24187"/>
                    <a:pt x="0" y="27258"/>
                  </a:cubicBezTo>
                  <a:cubicBezTo>
                    <a:pt x="7513" y="31109"/>
                    <a:pt x="12580" y="38479"/>
                    <a:pt x="13479" y="46866"/>
                  </a:cubicBezTo>
                  <a:lnTo>
                    <a:pt x="15171" y="47429"/>
                  </a:lnTo>
                  <a:cubicBezTo>
                    <a:pt x="23000" y="49922"/>
                    <a:pt x="29371" y="55670"/>
                    <a:pt x="32648" y="63197"/>
                  </a:cubicBezTo>
                  <a:cubicBezTo>
                    <a:pt x="40272" y="63140"/>
                    <a:pt x="47838" y="64530"/>
                    <a:pt x="54943" y="67293"/>
                  </a:cubicBezTo>
                  <a:cubicBezTo>
                    <a:pt x="59248" y="66883"/>
                    <a:pt x="63553" y="66525"/>
                    <a:pt x="67910" y="66474"/>
                  </a:cubicBezTo>
                  <a:cubicBezTo>
                    <a:pt x="76511" y="65852"/>
                    <a:pt x="84745" y="70054"/>
                    <a:pt x="89282" y="77378"/>
                  </a:cubicBezTo>
                  <a:cubicBezTo>
                    <a:pt x="92540" y="78038"/>
                    <a:pt x="95851" y="78398"/>
                    <a:pt x="99174" y="78454"/>
                  </a:cubicBezTo>
                  <a:cubicBezTo>
                    <a:pt x="119675" y="78453"/>
                    <a:pt x="121674" y="60279"/>
                    <a:pt x="115319" y="59511"/>
                  </a:cubicBezTo>
                  <a:cubicBezTo>
                    <a:pt x="108963" y="58743"/>
                    <a:pt x="114652" y="48146"/>
                    <a:pt x="125876" y="30688"/>
                  </a:cubicBezTo>
                  <a:close/>
                </a:path>
              </a:pathLst>
            </a:custGeom>
            <a:grpFill/>
            <a:ln w="3841" cap="flat">
              <a:solidFill>
                <a:srgbClr val="FFFFFF"/>
              </a:solidFill>
              <a:prstDash val="solid"/>
              <a:miter/>
            </a:ln>
          </p:spPr>
          <p:txBody>
            <a:bodyPr rtlCol="0" anchor="ctr"/>
            <a:lstStyle/>
            <a:p>
              <a:endParaRPr lang="en-US" sz="1350"/>
            </a:p>
          </p:txBody>
        </p:sp>
        <p:sp>
          <p:nvSpPr>
            <p:cNvPr id="551" name="Freeform 550">
              <a:extLst>
                <a:ext uri="{FF2B5EF4-FFF2-40B4-BE49-F238E27FC236}">
                  <a16:creationId xmlns:a16="http://schemas.microsoft.com/office/drawing/2014/main" id="{649CD15B-F4CA-D149-AE49-8BA58B87328F}"/>
                </a:ext>
              </a:extLst>
            </p:cNvPr>
            <p:cNvSpPr/>
            <p:nvPr/>
          </p:nvSpPr>
          <p:spPr>
            <a:xfrm>
              <a:off x="9105001" y="2444385"/>
              <a:ext cx="92255" cy="30717"/>
            </a:xfrm>
            <a:custGeom>
              <a:avLst/>
              <a:gdLst>
                <a:gd name="connsiteX0" fmla="*/ 37824 w 92254"/>
                <a:gd name="connsiteY0" fmla="*/ 22717 h 30717"/>
                <a:gd name="connsiteX1" fmla="*/ 91691 w 92254"/>
                <a:gd name="connsiteY1" fmla="*/ 19799 h 30717"/>
                <a:gd name="connsiteX2" fmla="*/ 60939 w 92254"/>
                <a:gd name="connsiteY2" fmla="*/ 550 h 30717"/>
                <a:gd name="connsiteX3" fmla="*/ 3228 w 92254"/>
                <a:gd name="connsiteY3" fmla="*/ 29321 h 30717"/>
                <a:gd name="connsiteX4" fmla="*/ 28035 w 92254"/>
                <a:gd name="connsiteY4" fmla="*/ 26403 h 30717"/>
                <a:gd name="connsiteX5" fmla="*/ 37825 w 92254"/>
                <a:gd name="connsiteY5" fmla="*/ 22717 h 3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4" h="30717">
                  <a:moveTo>
                    <a:pt x="37824" y="22717"/>
                  </a:moveTo>
                  <a:cubicBezTo>
                    <a:pt x="55609" y="19691"/>
                    <a:pt x="73682" y="18712"/>
                    <a:pt x="91691" y="19799"/>
                  </a:cubicBezTo>
                  <a:cubicBezTo>
                    <a:pt x="95022" y="14679"/>
                    <a:pt x="86565" y="4184"/>
                    <a:pt x="60939" y="550"/>
                  </a:cubicBezTo>
                  <a:cubicBezTo>
                    <a:pt x="29265" y="-4007"/>
                    <a:pt x="-11891" y="21028"/>
                    <a:pt x="3228" y="29321"/>
                  </a:cubicBezTo>
                  <a:cubicBezTo>
                    <a:pt x="13479" y="34799"/>
                    <a:pt x="20603" y="27683"/>
                    <a:pt x="28035" y="26403"/>
                  </a:cubicBezTo>
                  <a:cubicBezTo>
                    <a:pt x="31020" y="24535"/>
                    <a:pt x="34348" y="23282"/>
                    <a:pt x="37825" y="22717"/>
                  </a:cubicBezTo>
                  <a:close/>
                </a:path>
              </a:pathLst>
            </a:custGeom>
            <a:grpFill/>
            <a:ln w="3841" cap="flat">
              <a:solidFill>
                <a:srgbClr val="FFFFFF"/>
              </a:solidFill>
              <a:prstDash val="solid"/>
              <a:miter/>
            </a:ln>
          </p:spPr>
          <p:txBody>
            <a:bodyPr rtlCol="0" anchor="ctr"/>
            <a:lstStyle/>
            <a:p>
              <a:endParaRPr lang="en-US" sz="1350"/>
            </a:p>
          </p:txBody>
        </p:sp>
        <p:sp>
          <p:nvSpPr>
            <p:cNvPr id="552" name="Freeform 551">
              <a:extLst>
                <a:ext uri="{FF2B5EF4-FFF2-40B4-BE49-F238E27FC236}">
                  <a16:creationId xmlns:a16="http://schemas.microsoft.com/office/drawing/2014/main" id="{CED0F850-0CB7-814F-BE68-62A9428EE0D7}"/>
                </a:ext>
              </a:extLst>
            </p:cNvPr>
            <p:cNvSpPr/>
            <p:nvPr/>
          </p:nvSpPr>
          <p:spPr>
            <a:xfrm>
              <a:off x="6740671" y="2363929"/>
              <a:ext cx="15376" cy="15359"/>
            </a:xfrm>
            <a:custGeom>
              <a:avLst/>
              <a:gdLst>
                <a:gd name="connsiteX0" fmla="*/ 1940 w 15375"/>
                <a:gd name="connsiteY0" fmla="*/ 12967 h 15358"/>
                <a:gd name="connsiteX1" fmla="*/ 20186 w 15375"/>
                <a:gd name="connsiteY1" fmla="*/ 4571 h 15358"/>
                <a:gd name="connsiteX2" fmla="*/ 1940 w 15375"/>
                <a:gd name="connsiteY2" fmla="*/ 12967 h 15358"/>
              </a:gdLst>
              <a:ahLst/>
              <a:cxnLst>
                <a:cxn ang="0">
                  <a:pos x="connsiteX0" y="connsiteY0"/>
                </a:cxn>
                <a:cxn ang="0">
                  <a:pos x="connsiteX1" y="connsiteY1"/>
                </a:cxn>
                <a:cxn ang="0">
                  <a:pos x="connsiteX2" y="connsiteY2"/>
                </a:cxn>
              </a:cxnLst>
              <a:rect l="l" t="t" r="r" b="b"/>
              <a:pathLst>
                <a:path w="15375" h="15358">
                  <a:moveTo>
                    <a:pt x="1940" y="12967"/>
                  </a:moveTo>
                  <a:cubicBezTo>
                    <a:pt x="13164" y="19008"/>
                    <a:pt x="21621" y="16756"/>
                    <a:pt x="20186" y="4571"/>
                  </a:cubicBezTo>
                  <a:cubicBezTo>
                    <a:pt x="18751" y="-7613"/>
                    <a:pt x="-7183" y="7848"/>
                    <a:pt x="1940" y="12967"/>
                  </a:cubicBezTo>
                  <a:close/>
                </a:path>
              </a:pathLst>
            </a:custGeom>
            <a:grpFill/>
            <a:ln w="3841" cap="flat">
              <a:solidFill>
                <a:srgbClr val="FFFFFF"/>
              </a:solidFill>
              <a:prstDash val="solid"/>
              <a:miter/>
            </a:ln>
          </p:spPr>
          <p:txBody>
            <a:bodyPr rtlCol="0" anchor="ctr"/>
            <a:lstStyle/>
            <a:p>
              <a:endParaRPr lang="en-US" sz="1350"/>
            </a:p>
          </p:txBody>
        </p:sp>
        <p:sp>
          <p:nvSpPr>
            <p:cNvPr id="553" name="Freeform 552">
              <a:extLst>
                <a:ext uri="{FF2B5EF4-FFF2-40B4-BE49-F238E27FC236}">
                  <a16:creationId xmlns:a16="http://schemas.microsoft.com/office/drawing/2014/main" id="{F0D39BC1-DA1E-CA44-9B19-7D13526B8AFC}"/>
                </a:ext>
              </a:extLst>
            </p:cNvPr>
            <p:cNvSpPr/>
            <p:nvPr/>
          </p:nvSpPr>
          <p:spPr>
            <a:xfrm>
              <a:off x="7004973" y="1917498"/>
              <a:ext cx="30752" cy="10239"/>
            </a:xfrm>
            <a:custGeom>
              <a:avLst/>
              <a:gdLst>
                <a:gd name="connsiteX0" fmla="*/ 33725 w 30751"/>
                <a:gd name="connsiteY0" fmla="*/ 6476 h 10239"/>
                <a:gd name="connsiteX1" fmla="*/ 2051 w 30751"/>
                <a:gd name="connsiteY1" fmla="*/ 11032 h 10239"/>
                <a:gd name="connsiteX2" fmla="*/ 33725 w 30751"/>
                <a:gd name="connsiteY2" fmla="*/ 6476 h 10239"/>
              </a:gdLst>
              <a:ahLst/>
              <a:cxnLst>
                <a:cxn ang="0">
                  <a:pos x="connsiteX0" y="connsiteY0"/>
                </a:cxn>
                <a:cxn ang="0">
                  <a:pos x="connsiteX1" y="connsiteY1"/>
                </a:cxn>
                <a:cxn ang="0">
                  <a:pos x="connsiteX2" y="connsiteY2"/>
                </a:cxn>
              </a:cxnLst>
              <a:rect l="l" t="t" r="r" b="b"/>
              <a:pathLst>
                <a:path w="30751" h="10239">
                  <a:moveTo>
                    <a:pt x="33725" y="6476"/>
                  </a:moveTo>
                  <a:cubicBezTo>
                    <a:pt x="36544" y="-4889"/>
                    <a:pt x="-10199" y="25"/>
                    <a:pt x="2051" y="11032"/>
                  </a:cubicBezTo>
                  <a:cubicBezTo>
                    <a:pt x="6253" y="14821"/>
                    <a:pt x="30906" y="17841"/>
                    <a:pt x="33725" y="6476"/>
                  </a:cubicBezTo>
                  <a:close/>
                </a:path>
              </a:pathLst>
            </a:custGeom>
            <a:grpFill/>
            <a:ln w="3841" cap="flat">
              <a:solidFill>
                <a:srgbClr val="FFFFFF"/>
              </a:solidFill>
              <a:prstDash val="solid"/>
              <a:miter/>
            </a:ln>
          </p:spPr>
          <p:txBody>
            <a:bodyPr rtlCol="0" anchor="ctr"/>
            <a:lstStyle/>
            <a:p>
              <a:endParaRPr lang="en-US" sz="1350"/>
            </a:p>
          </p:txBody>
        </p:sp>
        <p:sp>
          <p:nvSpPr>
            <p:cNvPr id="554" name="Freeform 553">
              <a:extLst>
                <a:ext uri="{FF2B5EF4-FFF2-40B4-BE49-F238E27FC236}">
                  <a16:creationId xmlns:a16="http://schemas.microsoft.com/office/drawing/2014/main" id="{2FB8D541-A996-1745-A15F-85C26E651339}"/>
                </a:ext>
              </a:extLst>
            </p:cNvPr>
            <p:cNvSpPr/>
            <p:nvPr/>
          </p:nvSpPr>
          <p:spPr>
            <a:xfrm>
              <a:off x="7031438" y="1934930"/>
              <a:ext cx="117881" cy="76793"/>
            </a:xfrm>
            <a:custGeom>
              <a:avLst/>
              <a:gdLst>
                <a:gd name="connsiteX0" fmla="*/ 121861 w 117881"/>
                <a:gd name="connsiteY0" fmla="*/ 29796 h 76792"/>
                <a:gd name="connsiteX1" fmla="*/ 102898 w 117881"/>
                <a:gd name="connsiteY1" fmla="*/ 38038 h 76792"/>
                <a:gd name="connsiteX2" fmla="*/ 76964 w 117881"/>
                <a:gd name="connsiteY2" fmla="*/ 13106 h 76792"/>
                <a:gd name="connsiteX3" fmla="*/ 76964 w 117881"/>
                <a:gd name="connsiteY3" fmla="*/ 5171 h 76792"/>
                <a:gd name="connsiteX4" fmla="*/ 74760 w 117881"/>
                <a:gd name="connsiteY4" fmla="*/ 3276 h 76792"/>
                <a:gd name="connsiteX5" fmla="*/ 57129 w 117881"/>
                <a:gd name="connsiteY5" fmla="*/ 4761 h 76792"/>
                <a:gd name="connsiteX6" fmla="*/ 34783 w 117881"/>
                <a:gd name="connsiteY6" fmla="*/ 0 h 76792"/>
                <a:gd name="connsiteX7" fmla="*/ 35347 w 117881"/>
                <a:gd name="connsiteY7" fmla="*/ 7986 h 76792"/>
                <a:gd name="connsiteX8" fmla="*/ 25096 w 117881"/>
                <a:gd name="connsiteY8" fmla="*/ 25444 h 76792"/>
                <a:gd name="connsiteX9" fmla="*/ 25763 w 117881"/>
                <a:gd name="connsiteY9" fmla="*/ 42850 h 76792"/>
                <a:gd name="connsiteX10" fmla="*/ 20125 w 117881"/>
                <a:gd name="connsiteY10" fmla="*/ 52731 h 76792"/>
                <a:gd name="connsiteX11" fmla="*/ 3263 w 117881"/>
                <a:gd name="connsiteY11" fmla="*/ 61844 h 76792"/>
                <a:gd name="connsiteX12" fmla="*/ 24379 w 117881"/>
                <a:gd name="connsiteY12" fmla="*/ 77202 h 76792"/>
                <a:gd name="connsiteX13" fmla="*/ 25711 w 117881"/>
                <a:gd name="connsiteY13" fmla="*/ 77202 h 76792"/>
                <a:gd name="connsiteX14" fmla="*/ 43496 w 117881"/>
                <a:gd name="connsiteY14" fmla="*/ 70342 h 76792"/>
                <a:gd name="connsiteX15" fmla="*/ 47032 w 117881"/>
                <a:gd name="connsiteY15" fmla="*/ 70598 h 76792"/>
                <a:gd name="connsiteX16" fmla="*/ 52516 w 117881"/>
                <a:gd name="connsiteY16" fmla="*/ 58772 h 76792"/>
                <a:gd name="connsiteX17" fmla="*/ 117915 w 117881"/>
                <a:gd name="connsiteY17" fmla="*/ 37526 h 76792"/>
                <a:gd name="connsiteX18" fmla="*/ 121861 w 117881"/>
                <a:gd name="connsiteY18" fmla="*/ 29796 h 7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7881" h="76792">
                  <a:moveTo>
                    <a:pt x="121861" y="29796"/>
                  </a:moveTo>
                  <a:cubicBezTo>
                    <a:pt x="116811" y="34839"/>
                    <a:pt x="110035" y="37784"/>
                    <a:pt x="102898" y="38038"/>
                  </a:cubicBezTo>
                  <a:cubicBezTo>
                    <a:pt x="88882" y="38211"/>
                    <a:pt x="77327" y="27103"/>
                    <a:pt x="76964" y="13106"/>
                  </a:cubicBezTo>
                  <a:lnTo>
                    <a:pt x="76964" y="5171"/>
                  </a:lnTo>
                  <a:cubicBezTo>
                    <a:pt x="76183" y="4595"/>
                    <a:pt x="75447" y="3962"/>
                    <a:pt x="74760" y="3276"/>
                  </a:cubicBezTo>
                  <a:cubicBezTo>
                    <a:pt x="69240" y="5825"/>
                    <a:pt x="62998" y="6350"/>
                    <a:pt x="57129" y="4761"/>
                  </a:cubicBezTo>
                  <a:cubicBezTo>
                    <a:pt x="49800" y="2560"/>
                    <a:pt x="42112" y="2048"/>
                    <a:pt x="34783" y="0"/>
                  </a:cubicBezTo>
                  <a:cubicBezTo>
                    <a:pt x="30939" y="2816"/>
                    <a:pt x="30836" y="5580"/>
                    <a:pt x="35347" y="7986"/>
                  </a:cubicBezTo>
                  <a:cubicBezTo>
                    <a:pt x="45238" y="13106"/>
                    <a:pt x="35347" y="26212"/>
                    <a:pt x="25096" y="25444"/>
                  </a:cubicBezTo>
                  <a:cubicBezTo>
                    <a:pt x="14846" y="24676"/>
                    <a:pt x="12437" y="36809"/>
                    <a:pt x="25763" y="42850"/>
                  </a:cubicBezTo>
                  <a:cubicBezTo>
                    <a:pt x="39088" y="48891"/>
                    <a:pt x="34219" y="52731"/>
                    <a:pt x="20125" y="52731"/>
                  </a:cubicBezTo>
                  <a:cubicBezTo>
                    <a:pt x="6030" y="52731"/>
                    <a:pt x="-6015" y="57850"/>
                    <a:pt x="3263" y="61844"/>
                  </a:cubicBezTo>
                  <a:cubicBezTo>
                    <a:pt x="10335" y="64864"/>
                    <a:pt x="9618" y="73209"/>
                    <a:pt x="24379" y="77202"/>
                  </a:cubicBezTo>
                  <a:lnTo>
                    <a:pt x="25711" y="77202"/>
                  </a:lnTo>
                  <a:cubicBezTo>
                    <a:pt x="30625" y="72860"/>
                    <a:pt x="36936" y="70426"/>
                    <a:pt x="43496" y="70342"/>
                  </a:cubicBezTo>
                  <a:cubicBezTo>
                    <a:pt x="44680" y="70300"/>
                    <a:pt x="45866" y="70386"/>
                    <a:pt x="47032" y="70598"/>
                  </a:cubicBezTo>
                  <a:cubicBezTo>
                    <a:pt x="50593" y="67716"/>
                    <a:pt x="52618" y="63349"/>
                    <a:pt x="52516" y="58772"/>
                  </a:cubicBezTo>
                  <a:cubicBezTo>
                    <a:pt x="51081" y="49659"/>
                    <a:pt x="103769" y="41314"/>
                    <a:pt x="117915" y="37526"/>
                  </a:cubicBezTo>
                  <a:cubicBezTo>
                    <a:pt x="122835" y="36195"/>
                    <a:pt x="122989" y="33123"/>
                    <a:pt x="121861" y="29796"/>
                  </a:cubicBezTo>
                  <a:close/>
                </a:path>
              </a:pathLst>
            </a:custGeom>
            <a:grpFill/>
            <a:ln w="3841" cap="flat">
              <a:solidFill>
                <a:srgbClr val="FFFFFF"/>
              </a:solidFill>
              <a:prstDash val="solid"/>
              <a:miter/>
            </a:ln>
          </p:spPr>
          <p:txBody>
            <a:bodyPr rtlCol="0" anchor="ctr"/>
            <a:lstStyle/>
            <a:p>
              <a:endParaRPr lang="en-US" sz="1350"/>
            </a:p>
          </p:txBody>
        </p:sp>
        <p:sp>
          <p:nvSpPr>
            <p:cNvPr id="555" name="Freeform 554">
              <a:extLst>
                <a:ext uri="{FF2B5EF4-FFF2-40B4-BE49-F238E27FC236}">
                  <a16:creationId xmlns:a16="http://schemas.microsoft.com/office/drawing/2014/main" id="{932C15BC-8308-774C-B51A-485B78A8B651}"/>
                </a:ext>
              </a:extLst>
            </p:cNvPr>
            <p:cNvSpPr/>
            <p:nvPr/>
          </p:nvSpPr>
          <p:spPr>
            <a:xfrm>
              <a:off x="7201086" y="2035426"/>
              <a:ext cx="143508" cy="71673"/>
            </a:xfrm>
            <a:custGeom>
              <a:avLst/>
              <a:gdLst>
                <a:gd name="connsiteX0" fmla="*/ 138312 w 143507"/>
                <a:gd name="connsiteY0" fmla="*/ 23601 h 71673"/>
                <a:gd name="connsiteX1" fmla="*/ 123499 w 143507"/>
                <a:gd name="connsiteY1" fmla="*/ 23857 h 71673"/>
                <a:gd name="connsiteX2" fmla="*/ 88904 w 143507"/>
                <a:gd name="connsiteY2" fmla="*/ 12492 h 71673"/>
                <a:gd name="connsiteX3" fmla="*/ 81626 w 143507"/>
                <a:gd name="connsiteY3" fmla="*/ 19710 h 71673"/>
                <a:gd name="connsiteX4" fmla="*/ 81626 w 143507"/>
                <a:gd name="connsiteY4" fmla="*/ 9471 h 71673"/>
                <a:gd name="connsiteX5" fmla="*/ 73221 w 143507"/>
                <a:gd name="connsiteY5" fmla="*/ 5734 h 71673"/>
                <a:gd name="connsiteX6" fmla="*/ 52720 w 143507"/>
                <a:gd name="connsiteY6" fmla="*/ 3686 h 71673"/>
                <a:gd name="connsiteX7" fmla="*/ 45186 w 143507"/>
                <a:gd name="connsiteY7" fmla="*/ 0 h 71673"/>
                <a:gd name="connsiteX8" fmla="*/ 36883 w 143507"/>
                <a:gd name="connsiteY8" fmla="*/ 19505 h 71673"/>
                <a:gd name="connsiteX9" fmla="*/ 19303 w 143507"/>
                <a:gd name="connsiteY9" fmla="*/ 33942 h 71673"/>
                <a:gd name="connsiteX10" fmla="*/ 2389 w 143507"/>
                <a:gd name="connsiteY10" fmla="*/ 70342 h 71673"/>
                <a:gd name="connsiteX11" fmla="*/ 64969 w 143507"/>
                <a:gd name="connsiteY11" fmla="*/ 63482 h 71673"/>
                <a:gd name="connsiteX12" fmla="*/ 147281 w 143507"/>
                <a:gd name="connsiteY12" fmla="*/ 33942 h 71673"/>
                <a:gd name="connsiteX13" fmla="*/ 138312 w 143507"/>
                <a:gd name="connsiteY13" fmla="*/ 23601 h 7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507" h="71673">
                  <a:moveTo>
                    <a:pt x="138312" y="23601"/>
                  </a:moveTo>
                  <a:cubicBezTo>
                    <a:pt x="133544" y="25350"/>
                    <a:pt x="128325" y="25440"/>
                    <a:pt x="123499" y="23857"/>
                  </a:cubicBezTo>
                  <a:cubicBezTo>
                    <a:pt x="112019" y="19812"/>
                    <a:pt x="100282" y="16536"/>
                    <a:pt x="88904" y="12492"/>
                  </a:cubicBezTo>
                  <a:cubicBezTo>
                    <a:pt x="85947" y="14297"/>
                    <a:pt x="83455" y="16769"/>
                    <a:pt x="81626" y="19710"/>
                  </a:cubicBezTo>
                  <a:cubicBezTo>
                    <a:pt x="77116" y="28055"/>
                    <a:pt x="72094" y="21809"/>
                    <a:pt x="81626" y="9471"/>
                  </a:cubicBezTo>
                  <a:cubicBezTo>
                    <a:pt x="78807" y="8294"/>
                    <a:pt x="75989" y="7065"/>
                    <a:pt x="73221" y="5734"/>
                  </a:cubicBezTo>
                  <a:cubicBezTo>
                    <a:pt x="66355" y="7426"/>
                    <a:pt x="59115" y="6703"/>
                    <a:pt x="52720" y="3686"/>
                  </a:cubicBezTo>
                  <a:lnTo>
                    <a:pt x="45186" y="0"/>
                  </a:lnTo>
                  <a:cubicBezTo>
                    <a:pt x="44520" y="7679"/>
                    <a:pt x="36217" y="11519"/>
                    <a:pt x="36883" y="19505"/>
                  </a:cubicBezTo>
                  <a:cubicBezTo>
                    <a:pt x="37549" y="27492"/>
                    <a:pt x="19969" y="15000"/>
                    <a:pt x="19303" y="33942"/>
                  </a:cubicBezTo>
                  <a:cubicBezTo>
                    <a:pt x="18637" y="52884"/>
                    <a:pt x="-7963" y="63943"/>
                    <a:pt x="2389" y="70342"/>
                  </a:cubicBezTo>
                  <a:cubicBezTo>
                    <a:pt x="12743" y="76741"/>
                    <a:pt x="43905" y="62765"/>
                    <a:pt x="64969" y="63482"/>
                  </a:cubicBezTo>
                  <a:cubicBezTo>
                    <a:pt x="86034" y="64199"/>
                    <a:pt x="145180" y="46076"/>
                    <a:pt x="147281" y="33942"/>
                  </a:cubicBezTo>
                  <a:cubicBezTo>
                    <a:pt x="147947" y="28874"/>
                    <a:pt x="143899" y="26007"/>
                    <a:pt x="138312" y="23601"/>
                  </a:cubicBezTo>
                  <a:close/>
                </a:path>
              </a:pathLst>
            </a:custGeom>
            <a:grpFill/>
            <a:ln w="3841" cap="flat">
              <a:solidFill>
                <a:srgbClr val="FFFFFF"/>
              </a:solidFill>
              <a:prstDash val="solid"/>
              <a:miter/>
            </a:ln>
          </p:spPr>
          <p:txBody>
            <a:bodyPr rtlCol="0" anchor="ctr"/>
            <a:lstStyle/>
            <a:p>
              <a:endParaRPr lang="en-US" sz="1350"/>
            </a:p>
          </p:txBody>
        </p:sp>
        <p:sp>
          <p:nvSpPr>
            <p:cNvPr id="556" name="Freeform 555">
              <a:extLst>
                <a:ext uri="{FF2B5EF4-FFF2-40B4-BE49-F238E27FC236}">
                  <a16:creationId xmlns:a16="http://schemas.microsoft.com/office/drawing/2014/main" id="{CA037C25-FADA-F146-8EDC-1304ADCDB0BD}"/>
                </a:ext>
              </a:extLst>
            </p:cNvPr>
            <p:cNvSpPr/>
            <p:nvPr/>
          </p:nvSpPr>
          <p:spPr>
            <a:xfrm>
              <a:off x="8125398" y="2216227"/>
              <a:ext cx="169134" cy="61434"/>
            </a:xfrm>
            <a:custGeom>
              <a:avLst/>
              <a:gdLst>
                <a:gd name="connsiteX0" fmla="*/ 155921 w 169133"/>
                <a:gd name="connsiteY0" fmla="*/ 11027 h 61434"/>
                <a:gd name="connsiteX1" fmla="*/ 126502 w 169133"/>
                <a:gd name="connsiteY1" fmla="*/ 4167 h 61434"/>
                <a:gd name="connsiteX2" fmla="*/ 106001 w 169133"/>
                <a:gd name="connsiteY2" fmla="*/ 13331 h 61434"/>
                <a:gd name="connsiteX3" fmla="*/ 70944 w 169133"/>
                <a:gd name="connsiteY3" fmla="*/ 7904 h 61434"/>
                <a:gd name="connsiteX4" fmla="*/ 70944 w 169133"/>
                <a:gd name="connsiteY4" fmla="*/ 9542 h 61434"/>
                <a:gd name="connsiteX5" fmla="*/ 50033 w 169133"/>
                <a:gd name="connsiteY5" fmla="*/ 3143 h 61434"/>
                <a:gd name="connsiteX6" fmla="*/ 32556 w 169133"/>
                <a:gd name="connsiteY6" fmla="*/ 276 h 61434"/>
                <a:gd name="connsiteX7" fmla="*/ 6520 w 169133"/>
                <a:gd name="connsiteY7" fmla="*/ 52700 h 61434"/>
                <a:gd name="connsiteX8" fmla="*/ 13798 w 169133"/>
                <a:gd name="connsiteY8" fmla="*/ 64423 h 61434"/>
                <a:gd name="connsiteX9" fmla="*/ 39424 w 169133"/>
                <a:gd name="connsiteY9" fmla="*/ 56539 h 61434"/>
                <a:gd name="connsiteX10" fmla="*/ 61924 w 169133"/>
                <a:gd name="connsiteY10" fmla="*/ 61096 h 61434"/>
                <a:gd name="connsiteX11" fmla="*/ 104105 w 169133"/>
                <a:gd name="connsiteY11" fmla="*/ 56539 h 61434"/>
                <a:gd name="connsiteX12" fmla="*/ 102003 w 169133"/>
                <a:gd name="connsiteY12" fmla="*/ 27000 h 61434"/>
                <a:gd name="connsiteX13" fmla="*/ 114663 w 169133"/>
                <a:gd name="connsiteY13" fmla="*/ 31505 h 61434"/>
                <a:gd name="connsiteX14" fmla="*/ 145414 w 169133"/>
                <a:gd name="connsiteY14" fmla="*/ 55055 h 61434"/>
                <a:gd name="connsiteX15" fmla="*/ 162276 w 169133"/>
                <a:gd name="connsiteY15" fmla="*/ 33041 h 61434"/>
                <a:gd name="connsiteX16" fmla="*/ 155921 w 169133"/>
                <a:gd name="connsiteY16" fmla="*/ 11027 h 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133" h="61434">
                  <a:moveTo>
                    <a:pt x="155921" y="11027"/>
                  </a:moveTo>
                  <a:cubicBezTo>
                    <a:pt x="146916" y="6127"/>
                    <a:pt x="136749" y="3756"/>
                    <a:pt x="126502" y="4167"/>
                  </a:cubicBezTo>
                  <a:cubicBezTo>
                    <a:pt x="121739" y="10587"/>
                    <a:pt x="113968" y="14061"/>
                    <a:pt x="106001" y="13331"/>
                  </a:cubicBezTo>
                  <a:cubicBezTo>
                    <a:pt x="94171" y="12618"/>
                    <a:pt x="82435" y="10801"/>
                    <a:pt x="70944" y="7904"/>
                  </a:cubicBezTo>
                  <a:cubicBezTo>
                    <a:pt x="70944" y="8467"/>
                    <a:pt x="70944" y="8979"/>
                    <a:pt x="70944" y="9542"/>
                  </a:cubicBezTo>
                  <a:cubicBezTo>
                    <a:pt x="70585" y="18962"/>
                    <a:pt x="61052" y="12000"/>
                    <a:pt x="50033" y="3143"/>
                  </a:cubicBezTo>
                  <a:cubicBezTo>
                    <a:pt x="44241" y="1965"/>
                    <a:pt x="38450" y="941"/>
                    <a:pt x="32556" y="276"/>
                  </a:cubicBezTo>
                  <a:cubicBezTo>
                    <a:pt x="-348" y="-3359"/>
                    <a:pt x="-6857" y="29713"/>
                    <a:pt x="6520" y="52700"/>
                  </a:cubicBezTo>
                  <a:cubicBezTo>
                    <a:pt x="8878" y="56744"/>
                    <a:pt x="11338" y="60635"/>
                    <a:pt x="13798" y="64423"/>
                  </a:cubicBezTo>
                  <a:cubicBezTo>
                    <a:pt x="22579" y="62645"/>
                    <a:pt x="31162" y="60004"/>
                    <a:pt x="39424" y="56539"/>
                  </a:cubicBezTo>
                  <a:cubicBezTo>
                    <a:pt x="47829" y="53519"/>
                    <a:pt x="48547" y="70208"/>
                    <a:pt x="61924" y="61096"/>
                  </a:cubicBezTo>
                  <a:cubicBezTo>
                    <a:pt x="75301" y="51983"/>
                    <a:pt x="88626" y="56539"/>
                    <a:pt x="104105" y="56539"/>
                  </a:cubicBezTo>
                  <a:cubicBezTo>
                    <a:pt x="119583" y="56539"/>
                    <a:pt x="101286" y="36061"/>
                    <a:pt x="102003" y="27000"/>
                  </a:cubicBezTo>
                  <a:cubicBezTo>
                    <a:pt x="102721" y="17938"/>
                    <a:pt x="120301" y="23979"/>
                    <a:pt x="114663" y="31505"/>
                  </a:cubicBezTo>
                  <a:cubicBezTo>
                    <a:pt x="109025" y="39031"/>
                    <a:pt x="123119" y="56539"/>
                    <a:pt x="145414" y="55055"/>
                  </a:cubicBezTo>
                  <a:cubicBezTo>
                    <a:pt x="167710" y="53570"/>
                    <a:pt x="151052" y="38365"/>
                    <a:pt x="162276" y="33041"/>
                  </a:cubicBezTo>
                  <a:cubicBezTo>
                    <a:pt x="173501" y="27716"/>
                    <a:pt x="172117" y="21675"/>
                    <a:pt x="155921" y="11027"/>
                  </a:cubicBezTo>
                  <a:close/>
                </a:path>
              </a:pathLst>
            </a:custGeom>
            <a:grpFill/>
            <a:ln w="3841" cap="flat">
              <a:solidFill>
                <a:srgbClr val="FFFFFF"/>
              </a:solidFill>
              <a:prstDash val="solid"/>
              <a:miter/>
            </a:ln>
          </p:spPr>
          <p:txBody>
            <a:bodyPr rtlCol="0" anchor="ctr"/>
            <a:lstStyle/>
            <a:p>
              <a:endParaRPr lang="en-US" sz="1350"/>
            </a:p>
          </p:txBody>
        </p:sp>
        <p:sp>
          <p:nvSpPr>
            <p:cNvPr id="557" name="Freeform 556">
              <a:extLst>
                <a:ext uri="{FF2B5EF4-FFF2-40B4-BE49-F238E27FC236}">
                  <a16:creationId xmlns:a16="http://schemas.microsoft.com/office/drawing/2014/main" id="{91290382-73F5-154C-A563-B66ECDAD6549}"/>
                </a:ext>
              </a:extLst>
            </p:cNvPr>
            <p:cNvSpPr/>
            <p:nvPr/>
          </p:nvSpPr>
          <p:spPr>
            <a:xfrm>
              <a:off x="8321621" y="2241484"/>
              <a:ext cx="112756" cy="35837"/>
            </a:xfrm>
            <a:custGeom>
              <a:avLst/>
              <a:gdLst>
                <a:gd name="connsiteX0" fmla="*/ 38730 w 112755"/>
                <a:gd name="connsiteY0" fmla="*/ 27544 h 35836"/>
                <a:gd name="connsiteX1" fmla="*/ 91161 w 112755"/>
                <a:gd name="connsiteY1" fmla="*/ 40394 h 35836"/>
                <a:gd name="connsiteX2" fmla="*/ 116787 w 112755"/>
                <a:gd name="connsiteY2" fmla="*/ 29029 h 35836"/>
                <a:gd name="connsiteX3" fmla="*/ 78091 w 112755"/>
                <a:gd name="connsiteY3" fmla="*/ 16128 h 35836"/>
                <a:gd name="connsiteX4" fmla="*/ 50671 w 112755"/>
                <a:gd name="connsiteY4" fmla="*/ 10087 h 35836"/>
                <a:gd name="connsiteX5" fmla="*/ 18331 w 112755"/>
                <a:gd name="connsiteY5" fmla="*/ 2459 h 35836"/>
                <a:gd name="connsiteX6" fmla="*/ 2135 w 112755"/>
                <a:gd name="connsiteY6" fmla="*/ 19916 h 35836"/>
                <a:gd name="connsiteX7" fmla="*/ 21663 w 112755"/>
                <a:gd name="connsiteY7" fmla="*/ 28159 h 35836"/>
                <a:gd name="connsiteX8" fmla="*/ 38730 w 112755"/>
                <a:gd name="connsiteY8" fmla="*/ 27545 h 3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5" h="35836">
                  <a:moveTo>
                    <a:pt x="38730" y="27544"/>
                  </a:moveTo>
                  <a:cubicBezTo>
                    <a:pt x="55835" y="33220"/>
                    <a:pt x="73368" y="37517"/>
                    <a:pt x="91161" y="40394"/>
                  </a:cubicBezTo>
                  <a:cubicBezTo>
                    <a:pt x="106537" y="38295"/>
                    <a:pt x="116121" y="33790"/>
                    <a:pt x="116787" y="29029"/>
                  </a:cubicBezTo>
                  <a:cubicBezTo>
                    <a:pt x="117505" y="21452"/>
                    <a:pt x="87266" y="10087"/>
                    <a:pt x="78091" y="16128"/>
                  </a:cubicBezTo>
                  <a:cubicBezTo>
                    <a:pt x="68918" y="22169"/>
                    <a:pt x="61947" y="6247"/>
                    <a:pt x="50671" y="10087"/>
                  </a:cubicBezTo>
                  <a:cubicBezTo>
                    <a:pt x="39396" y="13927"/>
                    <a:pt x="23969" y="13108"/>
                    <a:pt x="18331" y="2459"/>
                  </a:cubicBezTo>
                  <a:cubicBezTo>
                    <a:pt x="12693" y="-8190"/>
                    <a:pt x="-6322" y="19148"/>
                    <a:pt x="2135" y="19916"/>
                  </a:cubicBezTo>
                  <a:cubicBezTo>
                    <a:pt x="9206" y="21081"/>
                    <a:pt x="15899" y="23906"/>
                    <a:pt x="21663" y="28159"/>
                  </a:cubicBezTo>
                  <a:cubicBezTo>
                    <a:pt x="27095" y="25920"/>
                    <a:pt x="33151" y="25702"/>
                    <a:pt x="38730" y="27545"/>
                  </a:cubicBezTo>
                  <a:close/>
                </a:path>
              </a:pathLst>
            </a:custGeom>
            <a:grpFill/>
            <a:ln w="3841" cap="flat">
              <a:solidFill>
                <a:srgbClr val="FFFFFF"/>
              </a:solidFill>
              <a:prstDash val="solid"/>
              <a:miter/>
            </a:ln>
          </p:spPr>
          <p:txBody>
            <a:bodyPr rtlCol="0" anchor="ctr"/>
            <a:lstStyle/>
            <a:p>
              <a:endParaRPr lang="en-US" sz="1350"/>
            </a:p>
          </p:txBody>
        </p:sp>
        <p:sp>
          <p:nvSpPr>
            <p:cNvPr id="558" name="Freeform 557">
              <a:extLst>
                <a:ext uri="{FF2B5EF4-FFF2-40B4-BE49-F238E27FC236}">
                  <a16:creationId xmlns:a16="http://schemas.microsoft.com/office/drawing/2014/main" id="{EEDFFD01-2660-7F46-97A5-5361BBAC320E}"/>
                </a:ext>
              </a:extLst>
            </p:cNvPr>
            <p:cNvSpPr/>
            <p:nvPr/>
          </p:nvSpPr>
          <p:spPr>
            <a:xfrm>
              <a:off x="6361372" y="1929606"/>
              <a:ext cx="51253" cy="15359"/>
            </a:xfrm>
            <a:custGeom>
              <a:avLst/>
              <a:gdLst>
                <a:gd name="connsiteX0" fmla="*/ 31747 w 51252"/>
                <a:gd name="connsiteY0" fmla="*/ 0 h 15358"/>
                <a:gd name="connsiteX1" fmla="*/ 28876 w 51252"/>
                <a:gd name="connsiteY1" fmla="*/ 410 h 15358"/>
                <a:gd name="connsiteX2" fmla="*/ 739 w 51252"/>
                <a:gd name="connsiteY2" fmla="*/ 11826 h 15358"/>
                <a:gd name="connsiteX3" fmla="*/ 40152 w 51252"/>
                <a:gd name="connsiteY3" fmla="*/ 14079 h 15358"/>
                <a:gd name="connsiteX4" fmla="*/ 53632 w 51252"/>
                <a:gd name="connsiteY4" fmla="*/ 10546 h 15358"/>
                <a:gd name="connsiteX5" fmla="*/ 31747 w 51252"/>
                <a:gd name="connsiteY5" fmla="*/ 0 h 1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52" h="15358">
                  <a:moveTo>
                    <a:pt x="31747" y="0"/>
                  </a:moveTo>
                  <a:cubicBezTo>
                    <a:pt x="30846" y="396"/>
                    <a:pt x="29853" y="538"/>
                    <a:pt x="28876" y="410"/>
                  </a:cubicBezTo>
                  <a:cubicBezTo>
                    <a:pt x="21855" y="-307"/>
                    <a:pt x="-4745" y="5222"/>
                    <a:pt x="739" y="11826"/>
                  </a:cubicBezTo>
                  <a:cubicBezTo>
                    <a:pt x="7095" y="19403"/>
                    <a:pt x="26775" y="15614"/>
                    <a:pt x="40152" y="14079"/>
                  </a:cubicBezTo>
                  <a:cubicBezTo>
                    <a:pt x="44808" y="13645"/>
                    <a:pt x="49362" y="12451"/>
                    <a:pt x="53632" y="10546"/>
                  </a:cubicBezTo>
                  <a:cubicBezTo>
                    <a:pt x="46149" y="7372"/>
                    <a:pt x="38974" y="3686"/>
                    <a:pt x="31747" y="0"/>
                  </a:cubicBezTo>
                  <a:close/>
                </a:path>
              </a:pathLst>
            </a:custGeom>
            <a:grpFill/>
            <a:ln w="3841" cap="flat">
              <a:solidFill>
                <a:srgbClr val="FFFFFF"/>
              </a:solidFill>
              <a:prstDash val="solid"/>
              <a:miter/>
            </a:ln>
          </p:spPr>
          <p:txBody>
            <a:bodyPr rtlCol="0" anchor="ctr"/>
            <a:lstStyle/>
            <a:p>
              <a:endParaRPr lang="en-US" sz="1350"/>
            </a:p>
          </p:txBody>
        </p:sp>
        <p:sp>
          <p:nvSpPr>
            <p:cNvPr id="559" name="Freeform 558">
              <a:extLst>
                <a:ext uri="{FF2B5EF4-FFF2-40B4-BE49-F238E27FC236}">
                  <a16:creationId xmlns:a16="http://schemas.microsoft.com/office/drawing/2014/main" id="{6C32D61F-A8DD-FE46-A351-E8150F5BCB0E}"/>
                </a:ext>
              </a:extLst>
            </p:cNvPr>
            <p:cNvSpPr/>
            <p:nvPr/>
          </p:nvSpPr>
          <p:spPr>
            <a:xfrm>
              <a:off x="8174877" y="2305114"/>
              <a:ext cx="25626" cy="10239"/>
            </a:xfrm>
            <a:custGeom>
              <a:avLst/>
              <a:gdLst>
                <a:gd name="connsiteX0" fmla="*/ 26335 w 25626"/>
                <a:gd name="connsiteY0" fmla="*/ 4052 h 10239"/>
                <a:gd name="connsiteX1" fmla="*/ 3835 w 25626"/>
                <a:gd name="connsiteY1" fmla="*/ 13932 h 10239"/>
                <a:gd name="connsiteX2" fmla="*/ 26335 w 25626"/>
                <a:gd name="connsiteY2" fmla="*/ 4052 h 10239"/>
              </a:gdLst>
              <a:ahLst/>
              <a:cxnLst>
                <a:cxn ang="0">
                  <a:pos x="connsiteX0" y="connsiteY0"/>
                </a:cxn>
                <a:cxn ang="0">
                  <a:pos x="connsiteX1" y="connsiteY1"/>
                </a:cxn>
                <a:cxn ang="0">
                  <a:pos x="connsiteX2" y="connsiteY2"/>
                </a:cxn>
              </a:cxnLst>
              <a:rect l="l" t="t" r="r" b="b"/>
              <a:pathLst>
                <a:path w="25626" h="10239">
                  <a:moveTo>
                    <a:pt x="26335" y="4052"/>
                  </a:moveTo>
                  <a:cubicBezTo>
                    <a:pt x="26335" y="-7314"/>
                    <a:pt x="-12002" y="8250"/>
                    <a:pt x="3835" y="13932"/>
                  </a:cubicBezTo>
                  <a:cubicBezTo>
                    <a:pt x="12240" y="16953"/>
                    <a:pt x="26335" y="15468"/>
                    <a:pt x="26335" y="4052"/>
                  </a:cubicBezTo>
                  <a:close/>
                </a:path>
              </a:pathLst>
            </a:custGeom>
            <a:grpFill/>
            <a:ln w="3841" cap="flat">
              <a:solidFill>
                <a:srgbClr val="FFFFFF"/>
              </a:solidFill>
              <a:prstDash val="solid"/>
              <a:miter/>
            </a:ln>
          </p:spPr>
          <p:txBody>
            <a:bodyPr rtlCol="0" anchor="ctr"/>
            <a:lstStyle/>
            <a:p>
              <a:endParaRPr lang="en-US" sz="1350"/>
            </a:p>
          </p:txBody>
        </p:sp>
        <p:sp>
          <p:nvSpPr>
            <p:cNvPr id="560" name="Freeform 559">
              <a:extLst>
                <a:ext uri="{FF2B5EF4-FFF2-40B4-BE49-F238E27FC236}">
                  <a16:creationId xmlns:a16="http://schemas.microsoft.com/office/drawing/2014/main" id="{E6AD37F2-4DAE-D34C-924D-9FCC9AD7E29E}"/>
                </a:ext>
              </a:extLst>
            </p:cNvPr>
            <p:cNvSpPr/>
            <p:nvPr/>
          </p:nvSpPr>
          <p:spPr>
            <a:xfrm>
              <a:off x="8187086" y="2326898"/>
              <a:ext cx="71754" cy="30717"/>
            </a:xfrm>
            <a:custGeom>
              <a:avLst/>
              <a:gdLst>
                <a:gd name="connsiteX0" fmla="*/ 70349 w 71753"/>
                <a:gd name="connsiteY0" fmla="*/ 32336 h 30717"/>
                <a:gd name="connsiteX1" fmla="*/ 39597 w 71753"/>
                <a:gd name="connsiteY1" fmla="*/ 493 h 30717"/>
                <a:gd name="connsiteX2" fmla="*/ 235 w 71753"/>
                <a:gd name="connsiteY2" fmla="*/ 20203 h 30717"/>
                <a:gd name="connsiteX3" fmla="*/ 70349 w 71753"/>
                <a:gd name="connsiteY3" fmla="*/ 32336 h 30717"/>
              </a:gdLst>
              <a:ahLst/>
              <a:cxnLst>
                <a:cxn ang="0">
                  <a:pos x="connsiteX0" y="connsiteY0"/>
                </a:cxn>
                <a:cxn ang="0">
                  <a:pos x="connsiteX1" y="connsiteY1"/>
                </a:cxn>
                <a:cxn ang="0">
                  <a:pos x="connsiteX2" y="connsiteY2"/>
                </a:cxn>
                <a:cxn ang="0">
                  <a:pos x="connsiteX3" y="connsiteY3"/>
                </a:cxn>
              </a:cxnLst>
              <a:rect l="l" t="t" r="r" b="b"/>
              <a:pathLst>
                <a:path w="71753" h="30717">
                  <a:moveTo>
                    <a:pt x="70349" y="32336"/>
                  </a:moveTo>
                  <a:cubicBezTo>
                    <a:pt x="83009" y="29316"/>
                    <a:pt x="61226" y="4282"/>
                    <a:pt x="39597" y="493"/>
                  </a:cubicBezTo>
                  <a:cubicBezTo>
                    <a:pt x="17969" y="-3295"/>
                    <a:pt x="-2430" y="15852"/>
                    <a:pt x="235" y="20203"/>
                  </a:cubicBezTo>
                  <a:cubicBezTo>
                    <a:pt x="6385" y="30084"/>
                    <a:pt x="57689" y="35357"/>
                    <a:pt x="70349" y="32336"/>
                  </a:cubicBezTo>
                  <a:close/>
                </a:path>
              </a:pathLst>
            </a:custGeom>
            <a:grpFill/>
            <a:ln w="3841" cap="flat">
              <a:solidFill>
                <a:srgbClr val="FFFFFF"/>
              </a:solidFill>
              <a:prstDash val="solid"/>
              <a:miter/>
            </a:ln>
          </p:spPr>
          <p:txBody>
            <a:bodyPr rtlCol="0" anchor="ctr"/>
            <a:lstStyle/>
            <a:p>
              <a:endParaRPr lang="en-US" sz="1350"/>
            </a:p>
          </p:txBody>
        </p:sp>
        <p:sp>
          <p:nvSpPr>
            <p:cNvPr id="561" name="Freeform 560">
              <a:extLst>
                <a:ext uri="{FF2B5EF4-FFF2-40B4-BE49-F238E27FC236}">
                  <a16:creationId xmlns:a16="http://schemas.microsoft.com/office/drawing/2014/main" id="{E52B9D05-80E8-7442-A12E-EB17656C50E7}"/>
                </a:ext>
              </a:extLst>
            </p:cNvPr>
            <p:cNvSpPr/>
            <p:nvPr/>
          </p:nvSpPr>
          <p:spPr>
            <a:xfrm>
              <a:off x="6108528" y="1966722"/>
              <a:ext cx="25626" cy="10239"/>
            </a:xfrm>
            <a:custGeom>
              <a:avLst/>
              <a:gdLst>
                <a:gd name="connsiteX0" fmla="*/ 30429 w 25626"/>
                <a:gd name="connsiteY0" fmla="*/ 5017 h 10239"/>
                <a:gd name="connsiteX1" fmla="*/ 907 w 25626"/>
                <a:gd name="connsiteY1" fmla="*/ 8805 h 10239"/>
                <a:gd name="connsiteX2" fmla="*/ 30429 w 25626"/>
                <a:gd name="connsiteY2" fmla="*/ 5017 h 10239"/>
              </a:gdLst>
              <a:ahLst/>
              <a:cxnLst>
                <a:cxn ang="0">
                  <a:pos x="connsiteX0" y="connsiteY0"/>
                </a:cxn>
                <a:cxn ang="0">
                  <a:pos x="connsiteX1" y="connsiteY1"/>
                </a:cxn>
                <a:cxn ang="0">
                  <a:pos x="connsiteX2" y="connsiteY2"/>
                </a:cxn>
              </a:cxnLst>
              <a:rect l="l" t="t" r="r" b="b"/>
              <a:pathLst>
                <a:path w="25626" h="10239">
                  <a:moveTo>
                    <a:pt x="30429" y="5017"/>
                  </a:moveTo>
                  <a:cubicBezTo>
                    <a:pt x="30429" y="-7116"/>
                    <a:pt x="-6165" y="6245"/>
                    <a:pt x="907" y="8805"/>
                  </a:cubicBezTo>
                  <a:cubicBezTo>
                    <a:pt x="7980" y="11365"/>
                    <a:pt x="30429" y="17150"/>
                    <a:pt x="30429" y="5017"/>
                  </a:cubicBezTo>
                  <a:close/>
                </a:path>
              </a:pathLst>
            </a:custGeom>
            <a:grpFill/>
            <a:ln w="3841" cap="flat">
              <a:solidFill>
                <a:srgbClr val="FFFFFF"/>
              </a:solidFill>
              <a:prstDash val="solid"/>
              <a:miter/>
            </a:ln>
          </p:spPr>
          <p:txBody>
            <a:bodyPr rtlCol="0" anchor="ctr"/>
            <a:lstStyle/>
            <a:p>
              <a:endParaRPr lang="en-US" sz="1350"/>
            </a:p>
          </p:txBody>
        </p:sp>
        <p:sp>
          <p:nvSpPr>
            <p:cNvPr id="562" name="Freeform 561">
              <a:extLst>
                <a:ext uri="{FF2B5EF4-FFF2-40B4-BE49-F238E27FC236}">
                  <a16:creationId xmlns:a16="http://schemas.microsoft.com/office/drawing/2014/main" id="{8A96853B-4CBA-B148-9885-48964ABDA7F9}"/>
                </a:ext>
              </a:extLst>
            </p:cNvPr>
            <p:cNvSpPr/>
            <p:nvPr/>
          </p:nvSpPr>
          <p:spPr>
            <a:xfrm>
              <a:off x="5322297" y="3103553"/>
              <a:ext cx="71754" cy="30717"/>
            </a:xfrm>
            <a:custGeom>
              <a:avLst/>
              <a:gdLst>
                <a:gd name="connsiteX0" fmla="*/ 61555 w 71753"/>
                <a:gd name="connsiteY0" fmla="*/ 8094 h 30717"/>
                <a:gd name="connsiteX1" fmla="*/ 47306 w 71753"/>
                <a:gd name="connsiteY1" fmla="*/ 2411 h 30717"/>
                <a:gd name="connsiteX2" fmla="*/ 32904 w 71753"/>
                <a:gd name="connsiteY2" fmla="*/ 978 h 30717"/>
                <a:gd name="connsiteX3" fmla="*/ 36594 w 71753"/>
                <a:gd name="connsiteY3" fmla="*/ 4869 h 30717"/>
                <a:gd name="connsiteX4" fmla="*/ 28855 w 71753"/>
                <a:gd name="connsiteY4" fmla="*/ 18896 h 30717"/>
                <a:gd name="connsiteX5" fmla="*/ 17631 w 71753"/>
                <a:gd name="connsiteY5" fmla="*/ 18896 h 30717"/>
                <a:gd name="connsiteX6" fmla="*/ 1435 w 71753"/>
                <a:gd name="connsiteY6" fmla="*/ 20023 h 30717"/>
                <a:gd name="connsiteX7" fmla="*/ 0 w 71753"/>
                <a:gd name="connsiteY7" fmla="*/ 26064 h 30717"/>
                <a:gd name="connsiteX8" fmla="*/ 12045 w 71753"/>
                <a:gd name="connsiteY8" fmla="*/ 30825 h 30717"/>
                <a:gd name="connsiteX9" fmla="*/ 73855 w 71753"/>
                <a:gd name="connsiteY9" fmla="*/ 33640 h 30717"/>
                <a:gd name="connsiteX10" fmla="*/ 74726 w 71753"/>
                <a:gd name="connsiteY10" fmla="*/ 16593 h 30717"/>
                <a:gd name="connsiteX11" fmla="*/ 61555 w 71753"/>
                <a:gd name="connsiteY11" fmla="*/ 8094 h 3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753" h="30717">
                  <a:moveTo>
                    <a:pt x="61555" y="8094"/>
                  </a:moveTo>
                  <a:cubicBezTo>
                    <a:pt x="58428" y="9784"/>
                    <a:pt x="49971" y="6353"/>
                    <a:pt x="47306" y="2411"/>
                  </a:cubicBezTo>
                  <a:cubicBezTo>
                    <a:pt x="44641" y="-1530"/>
                    <a:pt x="38645" y="415"/>
                    <a:pt x="32904" y="978"/>
                  </a:cubicBezTo>
                  <a:cubicBezTo>
                    <a:pt x="34459" y="1925"/>
                    <a:pt x="35732" y="3268"/>
                    <a:pt x="36594" y="4869"/>
                  </a:cubicBezTo>
                  <a:cubicBezTo>
                    <a:pt x="39772" y="10910"/>
                    <a:pt x="23935" y="11678"/>
                    <a:pt x="28855" y="18896"/>
                  </a:cubicBezTo>
                  <a:cubicBezTo>
                    <a:pt x="33776" y="26115"/>
                    <a:pt x="17631" y="26473"/>
                    <a:pt x="17631" y="18896"/>
                  </a:cubicBezTo>
                  <a:cubicBezTo>
                    <a:pt x="17631" y="11319"/>
                    <a:pt x="718" y="15108"/>
                    <a:pt x="1435" y="20023"/>
                  </a:cubicBezTo>
                  <a:cubicBezTo>
                    <a:pt x="1619" y="22138"/>
                    <a:pt x="1116" y="24256"/>
                    <a:pt x="0" y="26064"/>
                  </a:cubicBezTo>
                  <a:cubicBezTo>
                    <a:pt x="4613" y="27855"/>
                    <a:pt x="9943" y="29903"/>
                    <a:pt x="12045" y="30825"/>
                  </a:cubicBezTo>
                  <a:cubicBezTo>
                    <a:pt x="15222" y="32207"/>
                    <a:pt x="57403" y="36917"/>
                    <a:pt x="73855" y="33640"/>
                  </a:cubicBezTo>
                  <a:cubicBezTo>
                    <a:pt x="73722" y="27944"/>
                    <a:pt x="74014" y="22246"/>
                    <a:pt x="74726" y="16593"/>
                  </a:cubicBezTo>
                  <a:cubicBezTo>
                    <a:pt x="74726" y="12036"/>
                    <a:pt x="64732" y="6353"/>
                    <a:pt x="61555" y="8094"/>
                  </a:cubicBezTo>
                  <a:close/>
                </a:path>
              </a:pathLst>
            </a:custGeom>
            <a:grpFill/>
            <a:ln w="3841" cap="flat">
              <a:solidFill>
                <a:srgbClr val="FFFFFF"/>
              </a:solidFill>
              <a:prstDash val="solid"/>
              <a:miter/>
            </a:ln>
          </p:spPr>
          <p:txBody>
            <a:bodyPr rtlCol="0" anchor="ctr"/>
            <a:lstStyle/>
            <a:p>
              <a:endParaRPr lang="en-US" sz="1350"/>
            </a:p>
          </p:txBody>
        </p:sp>
        <p:sp>
          <p:nvSpPr>
            <p:cNvPr id="563" name="Freeform 562">
              <a:extLst>
                <a:ext uri="{FF2B5EF4-FFF2-40B4-BE49-F238E27FC236}">
                  <a16:creationId xmlns:a16="http://schemas.microsoft.com/office/drawing/2014/main" id="{8A5AA694-0CBE-B841-8EEF-0D2FBB0B218F}"/>
                </a:ext>
              </a:extLst>
            </p:cNvPr>
            <p:cNvSpPr/>
            <p:nvPr/>
          </p:nvSpPr>
          <p:spPr>
            <a:xfrm>
              <a:off x="8215885" y="3179225"/>
              <a:ext cx="41002" cy="245736"/>
            </a:xfrm>
            <a:custGeom>
              <a:avLst/>
              <a:gdLst>
                <a:gd name="connsiteX0" fmla="*/ 34683 w 41002"/>
                <a:gd name="connsiteY0" fmla="*/ 226692 h 245736"/>
                <a:gd name="connsiteX1" fmla="*/ 18487 w 41002"/>
                <a:gd name="connsiteY1" fmla="*/ 196333 h 245736"/>
                <a:gd name="connsiteX2" fmla="*/ 25560 w 41002"/>
                <a:gd name="connsiteY2" fmla="*/ 154660 h 245736"/>
                <a:gd name="connsiteX3" fmla="*/ 41602 w 41002"/>
                <a:gd name="connsiteY3" fmla="*/ 143960 h 245736"/>
                <a:gd name="connsiteX4" fmla="*/ 36476 w 41002"/>
                <a:gd name="connsiteY4" fmla="*/ 113243 h 245736"/>
                <a:gd name="connsiteX5" fmla="*/ 22177 w 41002"/>
                <a:gd name="connsiteY5" fmla="*/ 48891 h 245736"/>
                <a:gd name="connsiteX6" fmla="*/ 1676 w 41002"/>
                <a:gd name="connsiteY6" fmla="*/ 0 h 245736"/>
                <a:gd name="connsiteX7" fmla="*/ 1368 w 41002"/>
                <a:gd name="connsiteY7" fmla="*/ 25598 h 245736"/>
                <a:gd name="connsiteX8" fmla="*/ 9108 w 41002"/>
                <a:gd name="connsiteY8" fmla="*/ 76383 h 245736"/>
                <a:gd name="connsiteX9" fmla="*/ 7006 w 41002"/>
                <a:gd name="connsiteY9" fmla="*/ 174985 h 245736"/>
                <a:gd name="connsiteX10" fmla="*/ 2804 w 41002"/>
                <a:gd name="connsiteY10" fmla="*/ 247016 h 245736"/>
                <a:gd name="connsiteX11" fmla="*/ 18179 w 41002"/>
                <a:gd name="connsiteY11" fmla="*/ 230326 h 245736"/>
                <a:gd name="connsiteX12" fmla="*/ 38681 w 41002"/>
                <a:gd name="connsiteY12" fmla="*/ 249269 h 245736"/>
                <a:gd name="connsiteX13" fmla="*/ 34683 w 41002"/>
                <a:gd name="connsiteY13" fmla="*/ 226692 h 24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02" h="245736">
                  <a:moveTo>
                    <a:pt x="34683" y="226692"/>
                  </a:moveTo>
                  <a:cubicBezTo>
                    <a:pt x="27661" y="228176"/>
                    <a:pt x="22023" y="208466"/>
                    <a:pt x="18487" y="196333"/>
                  </a:cubicBezTo>
                  <a:cubicBezTo>
                    <a:pt x="14950" y="184200"/>
                    <a:pt x="25560" y="169814"/>
                    <a:pt x="25560" y="154660"/>
                  </a:cubicBezTo>
                  <a:cubicBezTo>
                    <a:pt x="25560" y="144421"/>
                    <a:pt x="33299" y="141554"/>
                    <a:pt x="41602" y="143960"/>
                  </a:cubicBezTo>
                  <a:cubicBezTo>
                    <a:pt x="39551" y="133056"/>
                    <a:pt x="38168" y="122407"/>
                    <a:pt x="36476" y="113243"/>
                  </a:cubicBezTo>
                  <a:cubicBezTo>
                    <a:pt x="32921" y="91542"/>
                    <a:pt x="28147" y="70057"/>
                    <a:pt x="22177" y="48891"/>
                  </a:cubicBezTo>
                  <a:cubicBezTo>
                    <a:pt x="17052" y="30973"/>
                    <a:pt x="6033" y="17253"/>
                    <a:pt x="1676" y="0"/>
                  </a:cubicBezTo>
                  <a:cubicBezTo>
                    <a:pt x="-989" y="4300"/>
                    <a:pt x="4649" y="13823"/>
                    <a:pt x="1368" y="25598"/>
                  </a:cubicBezTo>
                  <a:cubicBezTo>
                    <a:pt x="-2834" y="40956"/>
                    <a:pt x="3470" y="62714"/>
                    <a:pt x="9108" y="76383"/>
                  </a:cubicBezTo>
                  <a:cubicBezTo>
                    <a:pt x="14745" y="90052"/>
                    <a:pt x="1368" y="162851"/>
                    <a:pt x="7006" y="174985"/>
                  </a:cubicBezTo>
                  <a:cubicBezTo>
                    <a:pt x="12644" y="187118"/>
                    <a:pt x="-2168" y="240770"/>
                    <a:pt x="2804" y="247016"/>
                  </a:cubicBezTo>
                  <a:cubicBezTo>
                    <a:pt x="11209" y="257613"/>
                    <a:pt x="5571" y="232579"/>
                    <a:pt x="18179" y="230326"/>
                  </a:cubicBezTo>
                  <a:cubicBezTo>
                    <a:pt x="30787" y="228074"/>
                    <a:pt x="30839" y="245685"/>
                    <a:pt x="38681" y="249269"/>
                  </a:cubicBezTo>
                  <a:cubicBezTo>
                    <a:pt x="46522" y="252852"/>
                    <a:pt x="41550" y="224900"/>
                    <a:pt x="34683" y="226692"/>
                  </a:cubicBezTo>
                  <a:close/>
                </a:path>
              </a:pathLst>
            </a:custGeom>
            <a:grpFill/>
            <a:ln w="3841" cap="flat">
              <a:solidFill>
                <a:srgbClr val="FFFFFF"/>
              </a:solidFill>
              <a:prstDash val="solid"/>
              <a:miter/>
            </a:ln>
          </p:spPr>
          <p:txBody>
            <a:bodyPr rtlCol="0" anchor="ctr"/>
            <a:lstStyle/>
            <a:p>
              <a:endParaRPr lang="en-US" sz="1350"/>
            </a:p>
          </p:txBody>
        </p:sp>
        <p:sp>
          <p:nvSpPr>
            <p:cNvPr id="564" name="Freeform 563">
              <a:extLst>
                <a:ext uri="{FF2B5EF4-FFF2-40B4-BE49-F238E27FC236}">
                  <a16:creationId xmlns:a16="http://schemas.microsoft.com/office/drawing/2014/main" id="{C9CFC0F9-702F-F444-B678-91AAB3A4FD51}"/>
                </a:ext>
              </a:extLst>
            </p:cNvPr>
            <p:cNvSpPr/>
            <p:nvPr/>
          </p:nvSpPr>
          <p:spPr>
            <a:xfrm>
              <a:off x="6005127" y="2532126"/>
              <a:ext cx="51253" cy="30717"/>
            </a:xfrm>
            <a:custGeom>
              <a:avLst/>
              <a:gdLst>
                <a:gd name="connsiteX0" fmla="*/ 4622 w 51252"/>
                <a:gd name="connsiteY0" fmla="*/ 27280 h 30717"/>
                <a:gd name="connsiteX1" fmla="*/ 48955 w 51252"/>
                <a:gd name="connsiteY1" fmla="*/ 17451 h 30717"/>
                <a:gd name="connsiteX2" fmla="*/ 27839 w 51252"/>
                <a:gd name="connsiteY2" fmla="*/ 761 h 30717"/>
                <a:gd name="connsiteX3" fmla="*/ 4622 w 51252"/>
                <a:gd name="connsiteY3" fmla="*/ 27280 h 30717"/>
              </a:gdLst>
              <a:ahLst/>
              <a:cxnLst>
                <a:cxn ang="0">
                  <a:pos x="connsiteX0" y="connsiteY0"/>
                </a:cxn>
                <a:cxn ang="0">
                  <a:pos x="connsiteX1" y="connsiteY1"/>
                </a:cxn>
                <a:cxn ang="0">
                  <a:pos x="connsiteX2" y="connsiteY2"/>
                </a:cxn>
                <a:cxn ang="0">
                  <a:pos x="connsiteX3" y="connsiteY3"/>
                </a:cxn>
              </a:cxnLst>
              <a:rect l="l" t="t" r="r" b="b"/>
              <a:pathLst>
                <a:path w="51252" h="30717">
                  <a:moveTo>
                    <a:pt x="4622" y="27280"/>
                  </a:moveTo>
                  <a:cubicBezTo>
                    <a:pt x="23637" y="46223"/>
                    <a:pt x="39833" y="18935"/>
                    <a:pt x="48955" y="17451"/>
                  </a:cubicBezTo>
                  <a:cubicBezTo>
                    <a:pt x="58079" y="15966"/>
                    <a:pt x="43318" y="5318"/>
                    <a:pt x="27839" y="761"/>
                  </a:cubicBezTo>
                  <a:cubicBezTo>
                    <a:pt x="12362" y="-3795"/>
                    <a:pt x="-9677" y="12997"/>
                    <a:pt x="4622" y="27280"/>
                  </a:cubicBezTo>
                  <a:close/>
                </a:path>
              </a:pathLst>
            </a:custGeom>
            <a:grpFill/>
            <a:ln w="3841" cap="flat">
              <a:solidFill>
                <a:srgbClr val="FFFFFF"/>
              </a:solidFill>
              <a:prstDash val="solid"/>
              <a:miter/>
            </a:ln>
          </p:spPr>
          <p:txBody>
            <a:bodyPr rtlCol="0" anchor="ctr"/>
            <a:lstStyle/>
            <a:p>
              <a:endParaRPr lang="en-US" sz="1350"/>
            </a:p>
          </p:txBody>
        </p:sp>
        <p:sp>
          <p:nvSpPr>
            <p:cNvPr id="565" name="Freeform 564">
              <a:extLst>
                <a:ext uri="{FF2B5EF4-FFF2-40B4-BE49-F238E27FC236}">
                  <a16:creationId xmlns:a16="http://schemas.microsoft.com/office/drawing/2014/main" id="{D292E2C3-49DF-574D-B760-520FD63B627B}"/>
                </a:ext>
              </a:extLst>
            </p:cNvPr>
            <p:cNvSpPr/>
            <p:nvPr/>
          </p:nvSpPr>
          <p:spPr>
            <a:xfrm>
              <a:off x="6280968" y="1928042"/>
              <a:ext cx="66628" cy="30717"/>
            </a:xfrm>
            <a:custGeom>
              <a:avLst/>
              <a:gdLst>
                <a:gd name="connsiteX0" fmla="*/ 69201 w 66628"/>
                <a:gd name="connsiteY0" fmla="*/ 19431 h 30717"/>
                <a:gd name="connsiteX1" fmla="*/ 58643 w 66628"/>
                <a:gd name="connsiteY1" fmla="*/ 5813 h 30717"/>
                <a:gd name="connsiteX2" fmla="*/ 19947 w 66628"/>
                <a:gd name="connsiteY2" fmla="*/ 5045 h 30717"/>
                <a:gd name="connsiteX3" fmla="*/ 1702 w 66628"/>
                <a:gd name="connsiteY3" fmla="*/ 28544 h 30717"/>
                <a:gd name="connsiteX4" fmla="*/ 69201 w 66628"/>
                <a:gd name="connsiteY4" fmla="*/ 19431 h 3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8" h="30717">
                  <a:moveTo>
                    <a:pt x="69201" y="19431"/>
                  </a:moveTo>
                  <a:cubicBezTo>
                    <a:pt x="74326" y="12622"/>
                    <a:pt x="60027" y="12622"/>
                    <a:pt x="58643" y="5813"/>
                  </a:cubicBezTo>
                  <a:cubicBezTo>
                    <a:pt x="57259" y="-996"/>
                    <a:pt x="17641" y="-2532"/>
                    <a:pt x="19947" y="5045"/>
                  </a:cubicBezTo>
                  <a:cubicBezTo>
                    <a:pt x="22254" y="12622"/>
                    <a:pt x="-7268" y="20864"/>
                    <a:pt x="1702" y="28544"/>
                  </a:cubicBezTo>
                  <a:cubicBezTo>
                    <a:pt x="18563" y="42929"/>
                    <a:pt x="64281" y="26240"/>
                    <a:pt x="69201" y="19431"/>
                  </a:cubicBezTo>
                  <a:close/>
                </a:path>
              </a:pathLst>
            </a:custGeom>
            <a:grpFill/>
            <a:ln w="3841" cap="flat">
              <a:solidFill>
                <a:srgbClr val="FFFFFF"/>
              </a:solidFill>
              <a:prstDash val="solid"/>
              <a:miter/>
            </a:ln>
          </p:spPr>
          <p:txBody>
            <a:bodyPr rtlCol="0" anchor="ctr"/>
            <a:lstStyle/>
            <a:p>
              <a:endParaRPr lang="en-US" sz="1350"/>
            </a:p>
          </p:txBody>
        </p:sp>
        <p:sp>
          <p:nvSpPr>
            <p:cNvPr id="566" name="Freeform 565">
              <a:extLst>
                <a:ext uri="{FF2B5EF4-FFF2-40B4-BE49-F238E27FC236}">
                  <a16:creationId xmlns:a16="http://schemas.microsoft.com/office/drawing/2014/main" id="{0DF936CB-7E24-DC47-9E38-118CABA022D1}"/>
                </a:ext>
              </a:extLst>
            </p:cNvPr>
            <p:cNvSpPr/>
            <p:nvPr/>
          </p:nvSpPr>
          <p:spPr>
            <a:xfrm>
              <a:off x="7492323" y="2290902"/>
              <a:ext cx="41002" cy="20478"/>
            </a:xfrm>
            <a:custGeom>
              <a:avLst/>
              <a:gdLst>
                <a:gd name="connsiteX0" fmla="*/ 14722 w 41002"/>
                <a:gd name="connsiteY0" fmla="*/ 4645 h 20478"/>
                <a:gd name="connsiteX1" fmla="*/ 679 w 41002"/>
                <a:gd name="connsiteY1" fmla="*/ 16779 h 20478"/>
                <a:gd name="connsiteX2" fmla="*/ 43578 w 41002"/>
                <a:gd name="connsiteY2" fmla="*/ 9151 h 20478"/>
                <a:gd name="connsiteX3" fmla="*/ 14722 w 41002"/>
                <a:gd name="connsiteY3" fmla="*/ 4645 h 20478"/>
              </a:gdLst>
              <a:ahLst/>
              <a:cxnLst>
                <a:cxn ang="0">
                  <a:pos x="connsiteX0" y="connsiteY0"/>
                </a:cxn>
                <a:cxn ang="0">
                  <a:pos x="connsiteX1" y="connsiteY1"/>
                </a:cxn>
                <a:cxn ang="0">
                  <a:pos x="connsiteX2" y="connsiteY2"/>
                </a:cxn>
                <a:cxn ang="0">
                  <a:pos x="connsiteX3" y="connsiteY3"/>
                </a:cxn>
              </a:cxnLst>
              <a:rect l="l" t="t" r="r" b="b"/>
              <a:pathLst>
                <a:path w="41002" h="20478">
                  <a:moveTo>
                    <a:pt x="14722" y="4645"/>
                  </a:moveTo>
                  <a:cubicBezTo>
                    <a:pt x="11903" y="10686"/>
                    <a:pt x="-3370" y="11096"/>
                    <a:pt x="679" y="16779"/>
                  </a:cubicBezTo>
                  <a:cubicBezTo>
                    <a:pt x="7701" y="26608"/>
                    <a:pt x="42860" y="21335"/>
                    <a:pt x="43578" y="9151"/>
                  </a:cubicBezTo>
                  <a:cubicBezTo>
                    <a:pt x="44295" y="-3034"/>
                    <a:pt x="17541" y="-1447"/>
                    <a:pt x="14722" y="4645"/>
                  </a:cubicBezTo>
                  <a:close/>
                </a:path>
              </a:pathLst>
            </a:custGeom>
            <a:grpFill/>
            <a:ln w="3841" cap="flat">
              <a:solidFill>
                <a:srgbClr val="FFFFFF"/>
              </a:solidFill>
              <a:prstDash val="solid"/>
              <a:miter/>
            </a:ln>
          </p:spPr>
          <p:txBody>
            <a:bodyPr rtlCol="0" anchor="ctr"/>
            <a:lstStyle/>
            <a:p>
              <a:endParaRPr lang="en-US" sz="1350"/>
            </a:p>
          </p:txBody>
        </p:sp>
        <p:sp>
          <p:nvSpPr>
            <p:cNvPr id="567" name="Freeform 566">
              <a:extLst>
                <a:ext uri="{FF2B5EF4-FFF2-40B4-BE49-F238E27FC236}">
                  <a16:creationId xmlns:a16="http://schemas.microsoft.com/office/drawing/2014/main" id="{DD6A6BA9-4987-3F4A-85A3-8B453BF4EB19}"/>
                </a:ext>
              </a:extLst>
            </p:cNvPr>
            <p:cNvSpPr/>
            <p:nvPr/>
          </p:nvSpPr>
          <p:spPr>
            <a:xfrm>
              <a:off x="8299821" y="2397785"/>
              <a:ext cx="25626" cy="5120"/>
            </a:xfrm>
            <a:custGeom>
              <a:avLst/>
              <a:gdLst>
                <a:gd name="connsiteX0" fmla="*/ 0 w 25626"/>
                <a:gd name="connsiteY0" fmla="*/ 1586 h 0"/>
                <a:gd name="connsiteX1" fmla="*/ 1896 w 25626"/>
                <a:gd name="connsiteY1" fmla="*/ 1995 h 0"/>
                <a:gd name="connsiteX2" fmla="*/ 25832 w 25626"/>
                <a:gd name="connsiteY2" fmla="*/ 1995 h 0"/>
                <a:gd name="connsiteX3" fmla="*/ 25832 w 25626"/>
                <a:gd name="connsiteY3" fmla="*/ 1074 h 0"/>
                <a:gd name="connsiteX4" fmla="*/ 0 w 25626"/>
                <a:gd name="connsiteY4" fmla="*/ 1586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26">
                  <a:moveTo>
                    <a:pt x="0" y="1586"/>
                  </a:moveTo>
                  <a:cubicBezTo>
                    <a:pt x="642" y="1673"/>
                    <a:pt x="1276" y="1810"/>
                    <a:pt x="1896" y="1995"/>
                  </a:cubicBezTo>
                  <a:cubicBezTo>
                    <a:pt x="10353" y="4658"/>
                    <a:pt x="25165" y="6193"/>
                    <a:pt x="25832" y="1995"/>
                  </a:cubicBezTo>
                  <a:cubicBezTo>
                    <a:pt x="25882" y="1690"/>
                    <a:pt x="25882" y="1379"/>
                    <a:pt x="25832" y="1074"/>
                  </a:cubicBezTo>
                  <a:cubicBezTo>
                    <a:pt x="17276" y="-514"/>
                    <a:pt x="8486" y="-339"/>
                    <a:pt x="0" y="1586"/>
                  </a:cubicBezTo>
                  <a:close/>
                </a:path>
              </a:pathLst>
            </a:custGeom>
            <a:grpFill/>
            <a:ln w="3841" cap="flat">
              <a:solidFill>
                <a:srgbClr val="FFFFFF"/>
              </a:solidFill>
              <a:prstDash val="solid"/>
              <a:miter/>
            </a:ln>
          </p:spPr>
          <p:txBody>
            <a:bodyPr rtlCol="0" anchor="ctr"/>
            <a:lstStyle/>
            <a:p>
              <a:endParaRPr lang="en-US" sz="1350"/>
            </a:p>
          </p:txBody>
        </p:sp>
        <p:sp>
          <p:nvSpPr>
            <p:cNvPr id="568" name="Freeform 567">
              <a:extLst>
                <a:ext uri="{FF2B5EF4-FFF2-40B4-BE49-F238E27FC236}">
                  <a16:creationId xmlns:a16="http://schemas.microsoft.com/office/drawing/2014/main" id="{0CD6795C-B8F1-3B47-BF15-6C59A57C70D5}"/>
                </a:ext>
              </a:extLst>
            </p:cNvPr>
            <p:cNvSpPr/>
            <p:nvPr/>
          </p:nvSpPr>
          <p:spPr>
            <a:xfrm>
              <a:off x="5504925" y="2121975"/>
              <a:ext cx="3869577" cy="1448819"/>
            </a:xfrm>
            <a:custGeom>
              <a:avLst/>
              <a:gdLst>
                <a:gd name="connsiteX0" fmla="*/ 3767057 w 3869577"/>
                <a:gd name="connsiteY0" fmla="*/ 522621 h 1448819"/>
                <a:gd name="connsiteX1" fmla="*/ 3764187 w 3869577"/>
                <a:gd name="connsiteY1" fmla="*/ 525027 h 1448819"/>
                <a:gd name="connsiteX2" fmla="*/ 3775104 w 3869577"/>
                <a:gd name="connsiteY2" fmla="*/ 536802 h 1448819"/>
                <a:gd name="connsiteX3" fmla="*/ 3771567 w 3869577"/>
                <a:gd name="connsiteY3" fmla="*/ 553082 h 1448819"/>
                <a:gd name="connsiteX4" fmla="*/ 3756192 w 3869577"/>
                <a:gd name="connsiteY4" fmla="*/ 545863 h 1448819"/>
                <a:gd name="connsiteX5" fmla="*/ 3755115 w 3869577"/>
                <a:gd name="connsiteY5" fmla="*/ 519703 h 1448819"/>
                <a:gd name="connsiteX6" fmla="*/ 3755115 w 3869577"/>
                <a:gd name="connsiteY6" fmla="*/ 518167 h 1448819"/>
                <a:gd name="connsiteX7" fmla="*/ 3739381 w 3869577"/>
                <a:gd name="connsiteY7" fmla="*/ 498559 h 1448819"/>
                <a:gd name="connsiteX8" fmla="*/ 3738612 w 3869577"/>
                <a:gd name="connsiteY8" fmla="*/ 497996 h 1448819"/>
                <a:gd name="connsiteX9" fmla="*/ 3716932 w 3869577"/>
                <a:gd name="connsiteY9" fmla="*/ 495590 h 1448819"/>
                <a:gd name="connsiteX10" fmla="*/ 3662245 w 3869577"/>
                <a:gd name="connsiteY10" fmla="*/ 487808 h 1448819"/>
                <a:gd name="connsiteX11" fmla="*/ 3644930 w 3869577"/>
                <a:gd name="connsiteY11" fmla="*/ 456916 h 1448819"/>
                <a:gd name="connsiteX12" fmla="*/ 3648202 w 3869577"/>
                <a:gd name="connsiteY12" fmla="*/ 449821 h 1448819"/>
                <a:gd name="connsiteX13" fmla="*/ 3627086 w 3869577"/>
                <a:gd name="connsiteY13" fmla="*/ 439326 h 1448819"/>
                <a:gd name="connsiteX14" fmla="*/ 3560457 w 3869577"/>
                <a:gd name="connsiteY14" fmla="*/ 409787 h 1448819"/>
                <a:gd name="connsiteX15" fmla="*/ 3542673 w 3869577"/>
                <a:gd name="connsiteY15" fmla="*/ 400367 h 1448819"/>
                <a:gd name="connsiteX16" fmla="*/ 3534472 w 3869577"/>
                <a:gd name="connsiteY16" fmla="*/ 403131 h 1448819"/>
                <a:gd name="connsiteX17" fmla="*/ 3433761 w 3869577"/>
                <a:gd name="connsiteY17" fmla="*/ 400623 h 1448819"/>
                <a:gd name="connsiteX18" fmla="*/ 3417360 w 3869577"/>
                <a:gd name="connsiteY18" fmla="*/ 387210 h 1448819"/>
                <a:gd name="connsiteX19" fmla="*/ 3406033 w 3869577"/>
                <a:gd name="connsiteY19" fmla="*/ 387773 h 1448819"/>
                <a:gd name="connsiteX20" fmla="*/ 3398294 w 3869577"/>
                <a:gd name="connsiteY20" fmla="*/ 404053 h 1448819"/>
                <a:gd name="connsiteX21" fmla="*/ 3409928 w 3869577"/>
                <a:gd name="connsiteY21" fmla="*/ 424531 h 1448819"/>
                <a:gd name="connsiteX22" fmla="*/ 3403931 w 3869577"/>
                <a:gd name="connsiteY22" fmla="*/ 449565 h 1448819"/>
                <a:gd name="connsiteX23" fmla="*/ 3371233 w 3869577"/>
                <a:gd name="connsiteY23" fmla="*/ 436306 h 1448819"/>
                <a:gd name="connsiteX24" fmla="*/ 3348220 w 3869577"/>
                <a:gd name="connsiteY24" fmla="*/ 420538 h 1448819"/>
                <a:gd name="connsiteX25" fmla="*/ 3265037 w 3869577"/>
                <a:gd name="connsiteY25" fmla="*/ 421715 h 1448819"/>
                <a:gd name="connsiteX26" fmla="*/ 3226341 w 3869577"/>
                <a:gd name="connsiteY26" fmla="*/ 408097 h 1448819"/>
                <a:gd name="connsiteX27" fmla="*/ 3187697 w 3869577"/>
                <a:gd name="connsiteY27" fmla="*/ 413934 h 1448819"/>
                <a:gd name="connsiteX28" fmla="*/ 3182571 w 3869577"/>
                <a:gd name="connsiteY28" fmla="*/ 437842 h 1448819"/>
                <a:gd name="connsiteX29" fmla="*/ 3176216 w 3869577"/>
                <a:gd name="connsiteY29" fmla="*/ 413166 h 1448819"/>
                <a:gd name="connsiteX30" fmla="*/ 3157919 w 3869577"/>
                <a:gd name="connsiteY30" fmla="*/ 405998 h 1448819"/>
                <a:gd name="connsiteX31" fmla="*/ 3145259 w 3869577"/>
                <a:gd name="connsiteY31" fmla="*/ 400879 h 1448819"/>
                <a:gd name="connsiteX32" fmla="*/ 3149514 w 3869577"/>
                <a:gd name="connsiteY32" fmla="*/ 384548 h 1448819"/>
                <a:gd name="connsiteX33" fmla="*/ 3150282 w 3869577"/>
                <a:gd name="connsiteY33" fmla="*/ 377585 h 1448819"/>
                <a:gd name="connsiteX34" fmla="*/ 3100157 w 3869577"/>
                <a:gd name="connsiteY34" fmla="*/ 363251 h 1448819"/>
                <a:gd name="connsiteX35" fmla="*/ 3015129 w 3869577"/>
                <a:gd name="connsiteY35" fmla="*/ 349940 h 1448819"/>
                <a:gd name="connsiteX36" fmla="*/ 2965260 w 3869577"/>
                <a:gd name="connsiteY36" fmla="*/ 351936 h 1448819"/>
                <a:gd name="connsiteX37" fmla="*/ 2958905 w 3869577"/>
                <a:gd name="connsiteY37" fmla="*/ 339445 h 1448819"/>
                <a:gd name="connsiteX38" fmla="*/ 2953779 w 3869577"/>
                <a:gd name="connsiteY38" fmla="*/ 334632 h 1448819"/>
                <a:gd name="connsiteX39" fmla="*/ 2942247 w 3869577"/>
                <a:gd name="connsiteY39" fmla="*/ 331100 h 1448819"/>
                <a:gd name="connsiteX40" fmla="*/ 2935995 w 3869577"/>
                <a:gd name="connsiteY40" fmla="*/ 328233 h 1448819"/>
                <a:gd name="connsiteX41" fmla="*/ 2929229 w 3869577"/>
                <a:gd name="connsiteY41" fmla="*/ 329974 h 1448819"/>
                <a:gd name="connsiteX42" fmla="*/ 2920107 w 3869577"/>
                <a:gd name="connsiteY42" fmla="*/ 325776 h 1448819"/>
                <a:gd name="connsiteX43" fmla="*/ 2890226 w 3869577"/>
                <a:gd name="connsiteY43" fmla="*/ 315178 h 1448819"/>
                <a:gd name="connsiteX44" fmla="*/ 2887715 w 3869577"/>
                <a:gd name="connsiteY44" fmla="*/ 306834 h 1448819"/>
                <a:gd name="connsiteX45" fmla="*/ 2907139 w 3869577"/>
                <a:gd name="connsiteY45" fmla="*/ 297158 h 1448819"/>
                <a:gd name="connsiteX46" fmla="*/ 2888330 w 3869577"/>
                <a:gd name="connsiteY46" fmla="*/ 296236 h 1448819"/>
                <a:gd name="connsiteX47" fmla="*/ 2870442 w 3869577"/>
                <a:gd name="connsiteY47" fmla="*/ 303711 h 1448819"/>
                <a:gd name="connsiteX48" fmla="*/ 2839178 w 3869577"/>
                <a:gd name="connsiteY48" fmla="*/ 282721 h 1448819"/>
                <a:gd name="connsiteX49" fmla="*/ 2830414 w 3869577"/>
                <a:gd name="connsiteY49" fmla="*/ 283335 h 1448819"/>
                <a:gd name="connsiteX50" fmla="*/ 2816371 w 3869577"/>
                <a:gd name="connsiteY50" fmla="*/ 308369 h 1448819"/>
                <a:gd name="connsiteX51" fmla="*/ 2791052 w 3869577"/>
                <a:gd name="connsiteY51" fmla="*/ 306066 h 1448819"/>
                <a:gd name="connsiteX52" fmla="*/ 2809657 w 3869577"/>
                <a:gd name="connsiteY52" fmla="*/ 293574 h 1448819"/>
                <a:gd name="connsiteX53" fmla="*/ 2782954 w 3869577"/>
                <a:gd name="connsiteY53" fmla="*/ 284871 h 1448819"/>
                <a:gd name="connsiteX54" fmla="*/ 2782954 w 3869577"/>
                <a:gd name="connsiteY54" fmla="*/ 280212 h 1448819"/>
                <a:gd name="connsiteX55" fmla="*/ 2759685 w 3869577"/>
                <a:gd name="connsiteY55" fmla="*/ 262959 h 1448819"/>
                <a:gd name="connsiteX56" fmla="*/ 2731291 w 3869577"/>
                <a:gd name="connsiteY56" fmla="*/ 260963 h 1448819"/>
                <a:gd name="connsiteX57" fmla="*/ 2695414 w 3869577"/>
                <a:gd name="connsiteY57" fmla="*/ 253028 h 1448819"/>
                <a:gd name="connsiteX58" fmla="*/ 2690289 w 3869577"/>
                <a:gd name="connsiteY58" fmla="*/ 264751 h 1448819"/>
                <a:gd name="connsiteX59" fmla="*/ 2669173 w 3869577"/>
                <a:gd name="connsiteY59" fmla="*/ 272738 h 1448819"/>
                <a:gd name="connsiteX60" fmla="*/ 2661024 w 3869577"/>
                <a:gd name="connsiteY60" fmla="*/ 272738 h 1448819"/>
                <a:gd name="connsiteX61" fmla="*/ 2662305 w 3869577"/>
                <a:gd name="connsiteY61" fmla="*/ 278523 h 1448819"/>
                <a:gd name="connsiteX62" fmla="*/ 2664407 w 3869577"/>
                <a:gd name="connsiteY62" fmla="*/ 288301 h 1448819"/>
                <a:gd name="connsiteX63" fmla="*/ 2666355 w 3869577"/>
                <a:gd name="connsiteY63" fmla="*/ 288813 h 1448819"/>
                <a:gd name="connsiteX64" fmla="*/ 2664971 w 3869577"/>
                <a:gd name="connsiteY64" fmla="*/ 293062 h 1448819"/>
                <a:gd name="connsiteX65" fmla="*/ 2664253 w 3869577"/>
                <a:gd name="connsiteY65" fmla="*/ 305861 h 1448819"/>
                <a:gd name="connsiteX66" fmla="*/ 2667431 w 3869577"/>
                <a:gd name="connsiteY66" fmla="*/ 319888 h 1448819"/>
                <a:gd name="connsiteX67" fmla="*/ 2652721 w 3869577"/>
                <a:gd name="connsiteY67" fmla="*/ 323165 h 1448819"/>
                <a:gd name="connsiteX68" fmla="*/ 2643188 w 3869577"/>
                <a:gd name="connsiteY68" fmla="*/ 328284 h 1448819"/>
                <a:gd name="connsiteX69" fmla="*/ 2628069 w 3869577"/>
                <a:gd name="connsiteY69" fmla="*/ 330332 h 1448819"/>
                <a:gd name="connsiteX70" fmla="*/ 2618894 w 3869577"/>
                <a:gd name="connsiteY70" fmla="*/ 334479 h 1448819"/>
                <a:gd name="connsiteX71" fmla="*/ 2606902 w 3869577"/>
                <a:gd name="connsiteY71" fmla="*/ 327516 h 1448819"/>
                <a:gd name="connsiteX72" fmla="*/ 2587477 w 3869577"/>
                <a:gd name="connsiteY72" fmla="*/ 335656 h 1448819"/>
                <a:gd name="connsiteX73" fmla="*/ 2555700 w 3869577"/>
                <a:gd name="connsiteY73" fmla="*/ 333250 h 1448819"/>
                <a:gd name="connsiteX74" fmla="*/ 2524948 w 3869577"/>
                <a:gd name="connsiteY74" fmla="*/ 331049 h 1448819"/>
                <a:gd name="connsiteX75" fmla="*/ 2516030 w 3869577"/>
                <a:gd name="connsiteY75" fmla="*/ 327312 h 1448819"/>
                <a:gd name="connsiteX76" fmla="*/ 2508547 w 3869577"/>
                <a:gd name="connsiteY76" fmla="*/ 326134 h 1448819"/>
                <a:gd name="connsiteX77" fmla="*/ 2480973 w 3869577"/>
                <a:gd name="connsiteY77" fmla="*/ 323370 h 1448819"/>
                <a:gd name="connsiteX78" fmla="*/ 2473798 w 3869577"/>
                <a:gd name="connsiteY78" fmla="*/ 335964 h 1448819"/>
                <a:gd name="connsiteX79" fmla="*/ 2458730 w 3869577"/>
                <a:gd name="connsiteY79" fmla="*/ 355674 h 1448819"/>
                <a:gd name="connsiteX80" fmla="*/ 2443918 w 3869577"/>
                <a:gd name="connsiteY80" fmla="*/ 350554 h 1448819"/>
                <a:gd name="connsiteX81" fmla="*/ 2408399 w 3869577"/>
                <a:gd name="connsiteY81" fmla="*/ 316049 h 1448819"/>
                <a:gd name="connsiteX82" fmla="*/ 2386617 w 3869577"/>
                <a:gd name="connsiteY82" fmla="*/ 289888 h 1448819"/>
                <a:gd name="connsiteX83" fmla="*/ 2396099 w 3869577"/>
                <a:gd name="connsiteY83" fmla="*/ 290298 h 1448819"/>
                <a:gd name="connsiteX84" fmla="*/ 2413320 w 3869577"/>
                <a:gd name="connsiteY84" fmla="*/ 292192 h 1448819"/>
                <a:gd name="connsiteX85" fmla="*/ 2416600 w 3869577"/>
                <a:gd name="connsiteY85" fmla="*/ 285690 h 1448819"/>
                <a:gd name="connsiteX86" fmla="*/ 2398970 w 3869577"/>
                <a:gd name="connsiteY86" fmla="*/ 270997 h 1448819"/>
                <a:gd name="connsiteX87" fmla="*/ 2384875 w 3869577"/>
                <a:gd name="connsiteY87" fmla="*/ 253744 h 1448819"/>
                <a:gd name="connsiteX88" fmla="*/ 2378417 w 3869577"/>
                <a:gd name="connsiteY88" fmla="*/ 246475 h 1448819"/>
                <a:gd name="connsiteX89" fmla="*/ 2342540 w 3869577"/>
                <a:gd name="connsiteY89" fmla="*/ 247191 h 1448819"/>
                <a:gd name="connsiteX90" fmla="*/ 2269607 w 3869577"/>
                <a:gd name="connsiteY90" fmla="*/ 223181 h 1448819"/>
                <a:gd name="connsiteX91" fmla="*/ 2270428 w 3869577"/>
                <a:gd name="connsiteY91" fmla="*/ 225843 h 1448819"/>
                <a:gd name="connsiteX92" fmla="*/ 2270068 w 3869577"/>
                <a:gd name="connsiteY92" fmla="*/ 245144 h 1448819"/>
                <a:gd name="connsiteX93" fmla="*/ 2256025 w 3869577"/>
                <a:gd name="connsiteY93" fmla="*/ 246270 h 1448819"/>
                <a:gd name="connsiteX94" fmla="*/ 2227170 w 3869577"/>
                <a:gd name="connsiteY94" fmla="*/ 249342 h 1448819"/>
                <a:gd name="connsiteX95" fmla="*/ 2223275 w 3869577"/>
                <a:gd name="connsiteY95" fmla="*/ 248420 h 1448819"/>
                <a:gd name="connsiteX96" fmla="*/ 2215638 w 3869577"/>
                <a:gd name="connsiteY96" fmla="*/ 249495 h 1448819"/>
                <a:gd name="connsiteX97" fmla="*/ 2185399 w 3869577"/>
                <a:gd name="connsiteY97" fmla="*/ 243659 h 1448819"/>
                <a:gd name="connsiteX98" fmla="*/ 2183349 w 3869577"/>
                <a:gd name="connsiteY98" fmla="*/ 242789 h 1448819"/>
                <a:gd name="connsiteX99" fmla="*/ 2151572 w 3869577"/>
                <a:gd name="connsiteY99" fmla="*/ 236031 h 1448819"/>
                <a:gd name="connsiteX100" fmla="*/ 2151264 w 3869577"/>
                <a:gd name="connsiteY100" fmla="*/ 232038 h 1448819"/>
                <a:gd name="connsiteX101" fmla="*/ 2125638 w 3869577"/>
                <a:gd name="connsiteY101" fmla="*/ 227379 h 1448819"/>
                <a:gd name="connsiteX102" fmla="*/ 2090889 w 3869577"/>
                <a:gd name="connsiteY102" fmla="*/ 213710 h 1448819"/>
                <a:gd name="connsiteX103" fmla="*/ 2089659 w 3869577"/>
                <a:gd name="connsiteY103" fmla="*/ 212839 h 1448819"/>
                <a:gd name="connsiteX104" fmla="*/ 2036151 w 3869577"/>
                <a:gd name="connsiteY104" fmla="*/ 220519 h 1448819"/>
                <a:gd name="connsiteX105" fmla="*/ 2032973 w 3869577"/>
                <a:gd name="connsiteY105" fmla="*/ 234188 h 1448819"/>
                <a:gd name="connsiteX106" fmla="*/ 2029129 w 3869577"/>
                <a:gd name="connsiteY106" fmla="*/ 209153 h 1448819"/>
                <a:gd name="connsiteX107" fmla="*/ 2017137 w 3869577"/>
                <a:gd name="connsiteY107" fmla="*/ 206133 h 1448819"/>
                <a:gd name="connsiteX108" fmla="*/ 1992536 w 3869577"/>
                <a:gd name="connsiteY108" fmla="*/ 209870 h 1448819"/>
                <a:gd name="connsiteX109" fmla="*/ 1965116 w 3869577"/>
                <a:gd name="connsiteY109" fmla="*/ 194512 h 1448819"/>
                <a:gd name="connsiteX110" fmla="*/ 1938361 w 3869577"/>
                <a:gd name="connsiteY110" fmla="*/ 211201 h 1448819"/>
                <a:gd name="connsiteX111" fmla="*/ 1952763 w 3869577"/>
                <a:gd name="connsiteY111" fmla="*/ 215399 h 1448819"/>
                <a:gd name="connsiteX112" fmla="*/ 1923600 w 3869577"/>
                <a:gd name="connsiteY112" fmla="*/ 224461 h 1448819"/>
                <a:gd name="connsiteX113" fmla="*/ 1887365 w 3869577"/>
                <a:gd name="connsiteY113" fmla="*/ 238130 h 1448819"/>
                <a:gd name="connsiteX114" fmla="*/ 1848362 w 3869577"/>
                <a:gd name="connsiteY114" fmla="*/ 251031 h 1448819"/>
                <a:gd name="connsiteX115" fmla="*/ 1854358 w 3869577"/>
                <a:gd name="connsiteY115" fmla="*/ 233215 h 1448819"/>
                <a:gd name="connsiteX116" fmla="*/ 1876499 w 3869577"/>
                <a:gd name="connsiteY116" fmla="*/ 220672 h 1448819"/>
                <a:gd name="connsiteX117" fmla="*/ 1902536 w 3869577"/>
                <a:gd name="connsiteY117" fmla="*/ 211969 h 1448819"/>
                <a:gd name="connsiteX118" fmla="*/ 1921499 w 3869577"/>
                <a:gd name="connsiteY118" fmla="*/ 198300 h 1448819"/>
                <a:gd name="connsiteX119" fmla="*/ 1946100 w 3869577"/>
                <a:gd name="connsiteY119" fmla="*/ 182020 h 1448819"/>
                <a:gd name="connsiteX120" fmla="*/ 1987103 w 3869577"/>
                <a:gd name="connsiteY120" fmla="*/ 164204 h 1448819"/>
                <a:gd name="connsiteX121" fmla="*/ 1998327 w 3869577"/>
                <a:gd name="connsiteY121" fmla="*/ 150535 h 1448819"/>
                <a:gd name="connsiteX122" fmla="*/ 2027182 w 3869577"/>
                <a:gd name="connsiteY122" fmla="*/ 138402 h 1448819"/>
                <a:gd name="connsiteX123" fmla="*/ 2038099 w 3869577"/>
                <a:gd name="connsiteY123" fmla="*/ 123043 h 1448819"/>
                <a:gd name="connsiteX124" fmla="*/ 2027541 w 3869577"/>
                <a:gd name="connsiteY124" fmla="*/ 114289 h 1448819"/>
                <a:gd name="connsiteX125" fmla="*/ 2039483 w 3869577"/>
                <a:gd name="connsiteY125" fmla="*/ 109733 h 1448819"/>
                <a:gd name="connsiteX126" fmla="*/ 2033538 w 3869577"/>
                <a:gd name="connsiteY126" fmla="*/ 98009 h 1448819"/>
                <a:gd name="connsiteX127" fmla="*/ 2032256 w 3869577"/>
                <a:gd name="connsiteY127" fmla="*/ 94886 h 1448819"/>
                <a:gd name="connsiteX128" fmla="*/ 2013293 w 3869577"/>
                <a:gd name="connsiteY128" fmla="*/ 86644 h 1448819"/>
                <a:gd name="connsiteX129" fmla="*/ 2001146 w 3869577"/>
                <a:gd name="connsiteY129" fmla="*/ 69442 h 1448819"/>
                <a:gd name="connsiteX130" fmla="*/ 1936465 w 3869577"/>
                <a:gd name="connsiteY130" fmla="*/ 56746 h 1448819"/>
                <a:gd name="connsiteX131" fmla="*/ 1929956 w 3869577"/>
                <a:gd name="connsiteY131" fmla="*/ 54340 h 1448819"/>
                <a:gd name="connsiteX132" fmla="*/ 1911863 w 3869577"/>
                <a:gd name="connsiteY132" fmla="*/ 52906 h 1448819"/>
                <a:gd name="connsiteX133" fmla="*/ 1896488 w 3869577"/>
                <a:gd name="connsiteY133" fmla="*/ 62377 h 1448819"/>
                <a:gd name="connsiteX134" fmla="*/ 1866607 w 3869577"/>
                <a:gd name="connsiteY134" fmla="*/ 65398 h 1448819"/>
                <a:gd name="connsiteX135" fmla="*/ 1883828 w 3869577"/>
                <a:gd name="connsiteY135" fmla="*/ 41490 h 1448819"/>
                <a:gd name="connsiteX136" fmla="*/ 1844825 w 3869577"/>
                <a:gd name="connsiteY136" fmla="*/ 38469 h 1448819"/>
                <a:gd name="connsiteX137" fmla="*/ 1816687 w 3869577"/>
                <a:gd name="connsiteY137" fmla="*/ 33913 h 1448819"/>
                <a:gd name="connsiteX138" fmla="*/ 1823709 w 3869577"/>
                <a:gd name="connsiteY138" fmla="*/ 30892 h 1448819"/>
                <a:gd name="connsiteX139" fmla="*/ 1845850 w 3869577"/>
                <a:gd name="connsiteY139" fmla="*/ 21780 h 1448819"/>
                <a:gd name="connsiteX140" fmla="*/ 1848669 w 3869577"/>
                <a:gd name="connsiteY140" fmla="*/ 11950 h 1448819"/>
                <a:gd name="connsiteX141" fmla="*/ 1828629 w 3869577"/>
                <a:gd name="connsiteY141" fmla="*/ 6831 h 1448819"/>
                <a:gd name="connsiteX142" fmla="*/ 1803669 w 3869577"/>
                <a:gd name="connsiteY142" fmla="*/ 22 h 1448819"/>
                <a:gd name="connsiteX143" fmla="*/ 1772354 w 3869577"/>
                <a:gd name="connsiteY143" fmla="*/ 7240 h 1448819"/>
                <a:gd name="connsiteX144" fmla="*/ 1746010 w 3869577"/>
                <a:gd name="connsiteY144" fmla="*/ 28435 h 1448819"/>
                <a:gd name="connsiteX145" fmla="*/ 1738680 w 3869577"/>
                <a:gd name="connsiteY145" fmla="*/ 33554 h 1448819"/>
                <a:gd name="connsiteX146" fmla="*/ 1734170 w 3869577"/>
                <a:gd name="connsiteY146" fmla="*/ 59664 h 1448819"/>
                <a:gd name="connsiteX147" fmla="*/ 1734170 w 3869577"/>
                <a:gd name="connsiteY147" fmla="*/ 61661 h 1448819"/>
                <a:gd name="connsiteX148" fmla="*/ 1723100 w 3869577"/>
                <a:gd name="connsiteY148" fmla="*/ 66780 h 1448819"/>
                <a:gd name="connsiteX149" fmla="*/ 1715002 w 3869577"/>
                <a:gd name="connsiteY149" fmla="*/ 67906 h 1448819"/>
                <a:gd name="connsiteX150" fmla="*/ 1704239 w 3869577"/>
                <a:gd name="connsiteY150" fmla="*/ 65859 h 1448819"/>
                <a:gd name="connsiteX151" fmla="*/ 1684609 w 3869577"/>
                <a:gd name="connsiteY151" fmla="*/ 71797 h 1448819"/>
                <a:gd name="connsiteX152" fmla="*/ 1699985 w 3869577"/>
                <a:gd name="connsiteY152" fmla="*/ 84647 h 1448819"/>
                <a:gd name="connsiteX153" fmla="*/ 1682046 w 3869577"/>
                <a:gd name="connsiteY153" fmla="*/ 80859 h 1448819"/>
                <a:gd name="connsiteX154" fmla="*/ 1661545 w 3869577"/>
                <a:gd name="connsiteY154" fmla="*/ 85978 h 1448819"/>
                <a:gd name="connsiteX155" fmla="*/ 1646170 w 3869577"/>
                <a:gd name="connsiteY155" fmla="*/ 89357 h 1448819"/>
                <a:gd name="connsiteX156" fmla="*/ 1634023 w 3869577"/>
                <a:gd name="connsiteY156" fmla="*/ 90944 h 1448819"/>
                <a:gd name="connsiteX157" fmla="*/ 1619313 w 3869577"/>
                <a:gd name="connsiteY157" fmla="*/ 95500 h 1448819"/>
                <a:gd name="connsiteX158" fmla="*/ 1605321 w 3869577"/>
                <a:gd name="connsiteY158" fmla="*/ 91456 h 1448819"/>
                <a:gd name="connsiteX159" fmla="*/ 1585589 w 3869577"/>
                <a:gd name="connsiteY159" fmla="*/ 100466 h 1448819"/>
                <a:gd name="connsiteX160" fmla="*/ 1574672 w 3869577"/>
                <a:gd name="connsiteY160" fmla="*/ 100466 h 1448819"/>
                <a:gd name="connsiteX161" fmla="*/ 1575133 w 3869577"/>
                <a:gd name="connsiteY161" fmla="*/ 101132 h 1448819"/>
                <a:gd name="connsiteX162" fmla="*/ 1535771 w 3869577"/>
                <a:gd name="connsiteY162" fmla="*/ 107583 h 1448819"/>
                <a:gd name="connsiteX163" fmla="*/ 1526956 w 3869577"/>
                <a:gd name="connsiteY163" fmla="*/ 111166 h 1448819"/>
                <a:gd name="connsiteX164" fmla="*/ 1423887 w 3869577"/>
                <a:gd name="connsiteY164" fmla="*/ 152122 h 1448819"/>
                <a:gd name="connsiteX165" fmla="*/ 1423528 w 3869577"/>
                <a:gd name="connsiteY165" fmla="*/ 152122 h 1448819"/>
                <a:gd name="connsiteX166" fmla="*/ 1428692 w 3869577"/>
                <a:gd name="connsiteY166" fmla="*/ 158095 h 1448819"/>
                <a:gd name="connsiteX167" fmla="*/ 1427475 w 3869577"/>
                <a:gd name="connsiteY167" fmla="*/ 161184 h 1448819"/>
                <a:gd name="connsiteX168" fmla="*/ 1406974 w 3869577"/>
                <a:gd name="connsiteY168" fmla="*/ 160057 h 1448819"/>
                <a:gd name="connsiteX169" fmla="*/ 1419992 w 3869577"/>
                <a:gd name="connsiteY169" fmla="*/ 167993 h 1448819"/>
                <a:gd name="connsiteX170" fmla="*/ 1430209 w 3869577"/>
                <a:gd name="connsiteY170" fmla="*/ 176327 h 1448819"/>
                <a:gd name="connsiteX171" fmla="*/ 1430242 w 3869577"/>
                <a:gd name="connsiteY171" fmla="*/ 176747 h 1448819"/>
                <a:gd name="connsiteX172" fmla="*/ 1412355 w 3869577"/>
                <a:gd name="connsiteY172" fmla="*/ 177873 h 1448819"/>
                <a:gd name="connsiteX173" fmla="*/ 1421478 w 3869577"/>
                <a:gd name="connsiteY173" fmla="*/ 184682 h 1448819"/>
                <a:gd name="connsiteX174" fmla="*/ 1429217 w 3869577"/>
                <a:gd name="connsiteY174" fmla="*/ 193795 h 1448819"/>
                <a:gd name="connsiteX175" fmla="*/ 1430345 w 3869577"/>
                <a:gd name="connsiteY175" fmla="*/ 195024 h 1448819"/>
                <a:gd name="connsiteX176" fmla="*/ 1427833 w 3869577"/>
                <a:gd name="connsiteY176" fmla="*/ 205928 h 1448819"/>
                <a:gd name="connsiteX177" fmla="*/ 1421119 w 3869577"/>
                <a:gd name="connsiteY177" fmla="*/ 208181 h 1448819"/>
                <a:gd name="connsiteX178" fmla="*/ 1398620 w 3869577"/>
                <a:gd name="connsiteY178" fmla="*/ 207054 h 1448819"/>
                <a:gd name="connsiteX179" fmla="*/ 1387344 w 3869577"/>
                <a:gd name="connsiteY179" fmla="*/ 211201 h 1448819"/>
                <a:gd name="connsiteX180" fmla="*/ 1385806 w 3869577"/>
                <a:gd name="connsiteY180" fmla="*/ 210331 h 1448819"/>
                <a:gd name="connsiteX181" fmla="*/ 1375145 w 3869577"/>
                <a:gd name="connsiteY181" fmla="*/ 212737 h 1448819"/>
                <a:gd name="connsiteX182" fmla="*/ 1317179 w 3869577"/>
                <a:gd name="connsiteY182" fmla="*/ 226765 h 1448819"/>
                <a:gd name="connsiteX183" fmla="*/ 1290528 w 3869577"/>
                <a:gd name="connsiteY183" fmla="*/ 218881 h 1448819"/>
                <a:gd name="connsiteX184" fmla="*/ 1282583 w 3869577"/>
                <a:gd name="connsiteY184" fmla="*/ 244222 h 1448819"/>
                <a:gd name="connsiteX185" fmla="*/ 1282942 w 3869577"/>
                <a:gd name="connsiteY185" fmla="*/ 262396 h 1448819"/>
                <a:gd name="connsiteX186" fmla="*/ 1315283 w 3869577"/>
                <a:gd name="connsiteY186" fmla="*/ 280980 h 1448819"/>
                <a:gd name="connsiteX187" fmla="*/ 1328967 w 3869577"/>
                <a:gd name="connsiteY187" fmla="*/ 306014 h 1448819"/>
                <a:gd name="connsiteX188" fmla="*/ 1288580 w 3869577"/>
                <a:gd name="connsiteY188" fmla="*/ 291987 h 1448819"/>
                <a:gd name="connsiteX189" fmla="*/ 1234047 w 3869577"/>
                <a:gd name="connsiteY189" fmla="*/ 276629 h 1448819"/>
                <a:gd name="connsiteX190" fmla="*/ 1216826 w 3869577"/>
                <a:gd name="connsiteY190" fmla="*/ 267106 h 1448819"/>
                <a:gd name="connsiteX191" fmla="*/ 1201450 w 3869577"/>
                <a:gd name="connsiteY191" fmla="*/ 280007 h 1448819"/>
                <a:gd name="connsiteX192" fmla="*/ 1211291 w 3869577"/>
                <a:gd name="connsiteY192" fmla="*/ 283796 h 1448819"/>
                <a:gd name="connsiteX193" fmla="*/ 1224309 w 3869577"/>
                <a:gd name="connsiteY193" fmla="*/ 292141 h 1448819"/>
                <a:gd name="connsiteX194" fmla="*/ 1204576 w 3869577"/>
                <a:gd name="connsiteY194" fmla="*/ 295929 h 1448819"/>
                <a:gd name="connsiteX195" fmla="*/ 1179925 w 3869577"/>
                <a:gd name="connsiteY195" fmla="*/ 300126 h 1448819"/>
                <a:gd name="connsiteX196" fmla="*/ 1178950 w 3869577"/>
                <a:gd name="connsiteY196" fmla="*/ 301663 h 1448819"/>
                <a:gd name="connsiteX197" fmla="*/ 1210573 w 3869577"/>
                <a:gd name="connsiteY197" fmla="*/ 328182 h 1448819"/>
                <a:gd name="connsiteX198" fmla="*/ 1232048 w 3869577"/>
                <a:gd name="connsiteY198" fmla="*/ 341032 h 1448819"/>
                <a:gd name="connsiteX199" fmla="*/ 1228512 w 3869577"/>
                <a:gd name="connsiteY199" fmla="*/ 348660 h 1448819"/>
                <a:gd name="connsiteX200" fmla="*/ 1201092 w 3869577"/>
                <a:gd name="connsiteY200" fmla="*/ 333301 h 1448819"/>
                <a:gd name="connsiteX201" fmla="*/ 1160653 w 3869577"/>
                <a:gd name="connsiteY201" fmla="*/ 329462 h 1448819"/>
                <a:gd name="connsiteX202" fmla="*/ 1159218 w 3869577"/>
                <a:gd name="connsiteY202" fmla="*/ 312823 h 1448819"/>
                <a:gd name="connsiteX203" fmla="*/ 1164907 w 3869577"/>
                <a:gd name="connsiteY203" fmla="*/ 287226 h 1448819"/>
                <a:gd name="connsiteX204" fmla="*/ 1154656 w 3869577"/>
                <a:gd name="connsiteY204" fmla="*/ 255383 h 1448819"/>
                <a:gd name="connsiteX205" fmla="*/ 1148352 w 3869577"/>
                <a:gd name="connsiteY205" fmla="*/ 265622 h 1448819"/>
                <a:gd name="connsiteX206" fmla="*/ 1142356 w 3869577"/>
                <a:gd name="connsiteY206" fmla="*/ 292550 h 1448819"/>
                <a:gd name="connsiteX207" fmla="*/ 1113859 w 3869577"/>
                <a:gd name="connsiteY207" fmla="*/ 308472 h 1448819"/>
                <a:gd name="connsiteX208" fmla="*/ 1104378 w 3869577"/>
                <a:gd name="connsiteY208" fmla="*/ 324394 h 1448819"/>
                <a:gd name="connsiteX209" fmla="*/ 1131491 w 3869577"/>
                <a:gd name="connsiteY209" fmla="*/ 359667 h 1448819"/>
                <a:gd name="connsiteX210" fmla="*/ 1117396 w 3869577"/>
                <a:gd name="connsiteY210" fmla="*/ 402875 h 1448819"/>
                <a:gd name="connsiteX211" fmla="*/ 1118421 w 3869577"/>
                <a:gd name="connsiteY211" fmla="*/ 428473 h 1448819"/>
                <a:gd name="connsiteX212" fmla="*/ 1136718 w 3869577"/>
                <a:gd name="connsiteY212" fmla="*/ 431903 h 1448819"/>
                <a:gd name="connsiteX213" fmla="*/ 1164497 w 3869577"/>
                <a:gd name="connsiteY213" fmla="*/ 425452 h 1448819"/>
                <a:gd name="connsiteX214" fmla="*/ 1210215 w 3869577"/>
                <a:gd name="connsiteY214" fmla="*/ 442142 h 1448819"/>
                <a:gd name="connsiteX215" fmla="*/ 1219030 w 3869577"/>
                <a:gd name="connsiteY215" fmla="*/ 461852 h 1448819"/>
                <a:gd name="connsiteX216" fmla="*/ 1208113 w 3869577"/>
                <a:gd name="connsiteY216" fmla="*/ 480794 h 1448819"/>
                <a:gd name="connsiteX217" fmla="*/ 1235533 w 3869577"/>
                <a:gd name="connsiteY217" fmla="*/ 500504 h 1448819"/>
                <a:gd name="connsiteX218" fmla="*/ 1208831 w 3869577"/>
                <a:gd name="connsiteY218" fmla="*/ 498201 h 1448819"/>
                <a:gd name="connsiteX219" fmla="*/ 1197914 w 3869577"/>
                <a:gd name="connsiteY219" fmla="*/ 481921 h 1448819"/>
                <a:gd name="connsiteX220" fmla="*/ 1203859 w 3869577"/>
                <a:gd name="connsiteY220" fmla="*/ 463337 h 1448819"/>
                <a:gd name="connsiteX221" fmla="*/ 1191968 w 3869577"/>
                <a:gd name="connsiteY221" fmla="*/ 447057 h 1448819"/>
                <a:gd name="connsiteX222" fmla="*/ 1176593 w 3869577"/>
                <a:gd name="connsiteY222" fmla="*/ 436408 h 1448819"/>
                <a:gd name="connsiteX223" fmla="*/ 1139998 w 3869577"/>
                <a:gd name="connsiteY223" fmla="*/ 447057 h 1448819"/>
                <a:gd name="connsiteX224" fmla="*/ 1145123 w 3869577"/>
                <a:gd name="connsiteY224" fmla="*/ 482893 h 1448819"/>
                <a:gd name="connsiteX225" fmla="*/ 1125443 w 3869577"/>
                <a:gd name="connsiteY225" fmla="*/ 513201 h 1448819"/>
                <a:gd name="connsiteX226" fmla="*/ 1107504 w 3869577"/>
                <a:gd name="connsiteY226" fmla="*/ 530300 h 1448819"/>
                <a:gd name="connsiteX227" fmla="*/ 1085670 w 3869577"/>
                <a:gd name="connsiteY227" fmla="*/ 550778 h 1448819"/>
                <a:gd name="connsiteX228" fmla="*/ 1064246 w 3869577"/>
                <a:gd name="connsiteY228" fmla="*/ 550778 h 1448819"/>
                <a:gd name="connsiteX229" fmla="*/ 1036826 w 3869577"/>
                <a:gd name="connsiteY229" fmla="*/ 553031 h 1448819"/>
                <a:gd name="connsiteX230" fmla="*/ 1017812 w 3869577"/>
                <a:gd name="connsiteY230" fmla="*/ 546580 h 1448819"/>
                <a:gd name="connsiteX231" fmla="*/ 1006408 w 3869577"/>
                <a:gd name="connsiteY231" fmla="*/ 542747 h 1448819"/>
                <a:gd name="connsiteX232" fmla="*/ 1006229 w 3869577"/>
                <a:gd name="connsiteY232" fmla="*/ 535573 h 1448819"/>
                <a:gd name="connsiteX233" fmla="*/ 1018888 w 3869577"/>
                <a:gd name="connsiteY233" fmla="*/ 539003 h 1448819"/>
                <a:gd name="connsiteX234" fmla="*/ 1032624 w 3869577"/>
                <a:gd name="connsiteY234" fmla="*/ 537467 h 1448819"/>
                <a:gd name="connsiteX235" fmla="*/ 1046308 w 3869577"/>
                <a:gd name="connsiteY235" fmla="*/ 543559 h 1448819"/>
                <a:gd name="connsiteX236" fmla="*/ 1058609 w 3869577"/>
                <a:gd name="connsiteY236" fmla="*/ 538440 h 1448819"/>
                <a:gd name="connsiteX237" fmla="*/ 1064246 w 3869577"/>
                <a:gd name="connsiteY237" fmla="*/ 532399 h 1448819"/>
                <a:gd name="connsiteX238" fmla="*/ 1074805 w 3869577"/>
                <a:gd name="connsiteY238" fmla="*/ 522928 h 1448819"/>
                <a:gd name="connsiteX239" fmla="*/ 1082185 w 3869577"/>
                <a:gd name="connsiteY239" fmla="*/ 509310 h 1448819"/>
                <a:gd name="connsiteX240" fmla="*/ 1088490 w 3869577"/>
                <a:gd name="connsiteY240" fmla="*/ 500914 h 1448819"/>
                <a:gd name="connsiteX241" fmla="*/ 1100123 w 3869577"/>
                <a:gd name="connsiteY241" fmla="*/ 492569 h 1448819"/>
                <a:gd name="connsiteX242" fmla="*/ 1104326 w 3869577"/>
                <a:gd name="connsiteY242" fmla="*/ 480436 h 1448819"/>
                <a:gd name="connsiteX243" fmla="*/ 1110682 w 3869577"/>
                <a:gd name="connsiteY243" fmla="*/ 463388 h 1448819"/>
                <a:gd name="connsiteX244" fmla="*/ 1111399 w 3869577"/>
                <a:gd name="connsiteY244" fmla="*/ 453917 h 1448819"/>
                <a:gd name="connsiteX245" fmla="*/ 1092743 w 3869577"/>
                <a:gd name="connsiteY245" fmla="*/ 431954 h 1448819"/>
                <a:gd name="connsiteX246" fmla="*/ 1092026 w 3869577"/>
                <a:gd name="connsiteY246" fmla="*/ 405794 h 1448819"/>
                <a:gd name="connsiteX247" fmla="*/ 1091667 w 3869577"/>
                <a:gd name="connsiteY247" fmla="*/ 381476 h 1448819"/>
                <a:gd name="connsiteX248" fmla="*/ 1097663 w 3869577"/>
                <a:gd name="connsiteY248" fmla="*/ 354599 h 1448819"/>
                <a:gd name="connsiteX249" fmla="*/ 1078341 w 3869577"/>
                <a:gd name="connsiteY249" fmla="*/ 325366 h 1448819"/>
                <a:gd name="connsiteX250" fmla="*/ 1086029 w 3869577"/>
                <a:gd name="connsiteY250" fmla="*/ 306066 h 1448819"/>
                <a:gd name="connsiteX251" fmla="*/ 1096279 w 3869577"/>
                <a:gd name="connsiteY251" fmla="*/ 262447 h 1448819"/>
                <a:gd name="connsiteX252" fmla="*/ 1066707 w 3869577"/>
                <a:gd name="connsiteY252" fmla="*/ 251850 h 1448819"/>
                <a:gd name="connsiteX253" fmla="*/ 1038364 w 3869577"/>
                <a:gd name="connsiteY253" fmla="*/ 251236 h 1448819"/>
                <a:gd name="connsiteX254" fmla="*/ 1034264 w 3869577"/>
                <a:gd name="connsiteY254" fmla="*/ 251901 h 1448819"/>
                <a:gd name="connsiteX255" fmla="*/ 1031496 w 3869577"/>
                <a:gd name="connsiteY255" fmla="*/ 269410 h 1448819"/>
                <a:gd name="connsiteX256" fmla="*/ 979680 w 3869577"/>
                <a:gd name="connsiteY256" fmla="*/ 330844 h 1448819"/>
                <a:gd name="connsiteX257" fmla="*/ 976860 w 3869577"/>
                <a:gd name="connsiteY257" fmla="*/ 331458 h 1448819"/>
                <a:gd name="connsiteX258" fmla="*/ 963638 w 3869577"/>
                <a:gd name="connsiteY258" fmla="*/ 352295 h 1448819"/>
                <a:gd name="connsiteX259" fmla="*/ 964048 w 3869577"/>
                <a:gd name="connsiteY259" fmla="*/ 352295 h 1448819"/>
                <a:gd name="connsiteX260" fmla="*/ 961229 w 3869577"/>
                <a:gd name="connsiteY260" fmla="*/ 372773 h 1448819"/>
                <a:gd name="connsiteX261" fmla="*/ 959794 w 3869577"/>
                <a:gd name="connsiteY261" fmla="*/ 384906 h 1448819"/>
                <a:gd name="connsiteX262" fmla="*/ 951696 w 3869577"/>
                <a:gd name="connsiteY262" fmla="*/ 402363 h 1448819"/>
                <a:gd name="connsiteX263" fmla="*/ 979833 w 3869577"/>
                <a:gd name="connsiteY263" fmla="*/ 413729 h 1448819"/>
                <a:gd name="connsiteX264" fmla="*/ 990084 w 3869577"/>
                <a:gd name="connsiteY264" fmla="*/ 434565 h 1448819"/>
                <a:gd name="connsiteX265" fmla="*/ 1004486 w 3869577"/>
                <a:gd name="connsiteY265" fmla="*/ 442552 h 1448819"/>
                <a:gd name="connsiteX266" fmla="*/ 989674 w 3869577"/>
                <a:gd name="connsiteY266" fmla="*/ 468149 h 1448819"/>
                <a:gd name="connsiteX267" fmla="*/ 960870 w 3869577"/>
                <a:gd name="connsiteY267" fmla="*/ 443524 h 1448819"/>
                <a:gd name="connsiteX268" fmla="*/ 922533 w 3869577"/>
                <a:gd name="connsiteY268" fmla="*/ 425708 h 1448819"/>
                <a:gd name="connsiteX269" fmla="*/ 891474 w 3869577"/>
                <a:gd name="connsiteY269" fmla="*/ 412039 h 1448819"/>
                <a:gd name="connsiteX270" fmla="*/ 878353 w 3869577"/>
                <a:gd name="connsiteY270" fmla="*/ 413934 h 1448819"/>
                <a:gd name="connsiteX271" fmla="*/ 841451 w 3869577"/>
                <a:gd name="connsiteY271" fmla="*/ 407329 h 1448819"/>
                <a:gd name="connsiteX272" fmla="*/ 826639 w 3869577"/>
                <a:gd name="connsiteY272" fmla="*/ 397807 h 1448819"/>
                <a:gd name="connsiteX273" fmla="*/ 803678 w 3869577"/>
                <a:gd name="connsiteY273" fmla="*/ 394991 h 1448819"/>
                <a:gd name="connsiteX274" fmla="*/ 786099 w 3869577"/>
                <a:gd name="connsiteY274" fmla="*/ 380964 h 1448819"/>
                <a:gd name="connsiteX275" fmla="*/ 757243 w 3869577"/>
                <a:gd name="connsiteY275" fmla="*/ 370725 h 1448819"/>
                <a:gd name="connsiteX276" fmla="*/ 763957 w 3869577"/>
                <a:gd name="connsiteY276" fmla="*/ 391920 h 1448819"/>
                <a:gd name="connsiteX277" fmla="*/ 781537 w 3869577"/>
                <a:gd name="connsiteY277" fmla="*/ 399548 h 1448819"/>
                <a:gd name="connsiteX278" fmla="*/ 796913 w 3869577"/>
                <a:gd name="connsiteY278" fmla="*/ 411271 h 1448819"/>
                <a:gd name="connsiteX279" fmla="*/ 807830 w 3869577"/>
                <a:gd name="connsiteY279" fmla="*/ 432517 h 1448819"/>
                <a:gd name="connsiteX280" fmla="*/ 800449 w 3869577"/>
                <a:gd name="connsiteY280" fmla="*/ 446545 h 1448819"/>
                <a:gd name="connsiteX281" fmla="*/ 784254 w 3869577"/>
                <a:gd name="connsiteY281" fmla="*/ 455248 h 1448819"/>
                <a:gd name="connsiteX282" fmla="*/ 771953 w 3869577"/>
                <a:gd name="connsiteY282" fmla="*/ 460367 h 1448819"/>
                <a:gd name="connsiteX283" fmla="*/ 771953 w 3869577"/>
                <a:gd name="connsiteY283" fmla="*/ 445009 h 1448819"/>
                <a:gd name="connsiteX284" fmla="*/ 757499 w 3869577"/>
                <a:gd name="connsiteY284" fmla="*/ 433285 h 1448819"/>
                <a:gd name="connsiteX285" fmla="*/ 720956 w 3869577"/>
                <a:gd name="connsiteY285" fmla="*/ 452995 h 1448819"/>
                <a:gd name="connsiteX286" fmla="*/ 680877 w 3869577"/>
                <a:gd name="connsiteY286" fmla="*/ 452995 h 1448819"/>
                <a:gd name="connsiteX287" fmla="*/ 658735 w 3869577"/>
                <a:gd name="connsiteY287" fmla="*/ 470453 h 1448819"/>
                <a:gd name="connsiteX288" fmla="*/ 626702 w 3869577"/>
                <a:gd name="connsiteY288" fmla="*/ 467791 h 1448819"/>
                <a:gd name="connsiteX289" fmla="*/ 632699 w 3869577"/>
                <a:gd name="connsiteY289" fmla="*/ 460982 h 1448819"/>
                <a:gd name="connsiteX290" fmla="*/ 638337 w 3869577"/>
                <a:gd name="connsiteY290" fmla="*/ 453405 h 1448819"/>
                <a:gd name="connsiteX291" fmla="*/ 643462 w 3869577"/>
                <a:gd name="connsiteY291" fmla="*/ 435947 h 1448819"/>
                <a:gd name="connsiteX292" fmla="*/ 611122 w 3869577"/>
                <a:gd name="connsiteY292" fmla="*/ 446186 h 1448819"/>
                <a:gd name="connsiteX293" fmla="*/ 606509 w 3869577"/>
                <a:gd name="connsiteY293" fmla="*/ 460572 h 1448819"/>
                <a:gd name="connsiteX294" fmla="*/ 595951 w 3869577"/>
                <a:gd name="connsiteY294" fmla="*/ 453763 h 1448819"/>
                <a:gd name="connsiteX295" fmla="*/ 541469 w 3869577"/>
                <a:gd name="connsiteY295" fmla="*/ 471221 h 1448819"/>
                <a:gd name="connsiteX296" fmla="*/ 518611 w 3869577"/>
                <a:gd name="connsiteY296" fmla="*/ 486579 h 1448819"/>
                <a:gd name="connsiteX297" fmla="*/ 492574 w 3869577"/>
                <a:gd name="connsiteY297" fmla="*/ 495283 h 1448819"/>
                <a:gd name="connsiteX298" fmla="*/ 487449 w 3869577"/>
                <a:gd name="connsiteY298" fmla="*/ 522211 h 1448819"/>
                <a:gd name="connsiteX299" fmla="*/ 447011 w 3869577"/>
                <a:gd name="connsiteY299" fmla="*/ 527894 h 1448819"/>
                <a:gd name="connsiteX300" fmla="*/ 428047 w 3869577"/>
                <a:gd name="connsiteY300" fmla="*/ 508542 h 1448819"/>
                <a:gd name="connsiteX301" fmla="*/ 427330 w 3869577"/>
                <a:gd name="connsiteY301" fmla="*/ 492262 h 1448819"/>
                <a:gd name="connsiteX302" fmla="*/ 443884 w 3869577"/>
                <a:gd name="connsiteY302" fmla="*/ 485453 h 1448819"/>
                <a:gd name="connsiteX303" fmla="*/ 464949 w 3869577"/>
                <a:gd name="connsiteY303" fmla="*/ 484275 h 1448819"/>
                <a:gd name="connsiteX304" fmla="*/ 450547 w 3869577"/>
                <a:gd name="connsiteY304" fmla="*/ 459651 h 1448819"/>
                <a:gd name="connsiteX305" fmla="*/ 420308 w 3869577"/>
                <a:gd name="connsiteY305" fmla="*/ 450538 h 1448819"/>
                <a:gd name="connsiteX306" fmla="*/ 405957 w 3869577"/>
                <a:gd name="connsiteY306" fmla="*/ 451562 h 1448819"/>
                <a:gd name="connsiteX307" fmla="*/ 401191 w 3869577"/>
                <a:gd name="connsiteY307" fmla="*/ 461801 h 1448819"/>
                <a:gd name="connsiteX308" fmla="*/ 402011 w 3869577"/>
                <a:gd name="connsiteY308" fmla="*/ 475009 h 1448819"/>
                <a:gd name="connsiteX309" fmla="*/ 392888 w 3869577"/>
                <a:gd name="connsiteY309" fmla="*/ 503474 h 1448819"/>
                <a:gd name="connsiteX310" fmla="*/ 400627 w 3869577"/>
                <a:gd name="connsiteY310" fmla="*/ 512535 h 1448819"/>
                <a:gd name="connsiteX311" fmla="*/ 409391 w 3869577"/>
                <a:gd name="connsiteY311" fmla="*/ 535317 h 1448819"/>
                <a:gd name="connsiteX312" fmla="*/ 402011 w 3869577"/>
                <a:gd name="connsiteY312" fmla="*/ 555027 h 1448819"/>
                <a:gd name="connsiteX313" fmla="*/ 391760 w 3869577"/>
                <a:gd name="connsiteY313" fmla="*/ 554669 h 1448819"/>
                <a:gd name="connsiteX314" fmla="*/ 384739 w 3869577"/>
                <a:gd name="connsiteY314" fmla="*/ 547041 h 1448819"/>
                <a:gd name="connsiteX315" fmla="*/ 360855 w 3869577"/>
                <a:gd name="connsiteY315" fmla="*/ 541921 h 1448819"/>
                <a:gd name="connsiteX316" fmla="*/ 345479 w 3869577"/>
                <a:gd name="connsiteY316" fmla="*/ 549856 h 1448819"/>
                <a:gd name="connsiteX317" fmla="*/ 324363 w 3869577"/>
                <a:gd name="connsiteY317" fmla="*/ 559737 h 1448819"/>
                <a:gd name="connsiteX318" fmla="*/ 301504 w 3869577"/>
                <a:gd name="connsiteY318" fmla="*/ 577553 h 1448819"/>
                <a:gd name="connsiteX319" fmla="*/ 302888 w 3869577"/>
                <a:gd name="connsiteY319" fmla="*/ 599925 h 1448819"/>
                <a:gd name="connsiteX320" fmla="*/ 312729 w 3869577"/>
                <a:gd name="connsiteY320" fmla="*/ 620045 h 1448819"/>
                <a:gd name="connsiteX321" fmla="*/ 284284 w 3869577"/>
                <a:gd name="connsiteY321" fmla="*/ 618151 h 1448819"/>
                <a:gd name="connsiteX322" fmla="*/ 259631 w 3869577"/>
                <a:gd name="connsiteY322" fmla="*/ 612058 h 1448819"/>
                <a:gd name="connsiteX323" fmla="*/ 232569 w 3869577"/>
                <a:gd name="connsiteY323" fmla="*/ 594652 h 1448819"/>
                <a:gd name="connsiteX324" fmla="*/ 218167 w 3869577"/>
                <a:gd name="connsiteY324" fmla="*/ 609038 h 1448819"/>
                <a:gd name="connsiteX325" fmla="*/ 225189 w 3869577"/>
                <a:gd name="connsiteY325" fmla="*/ 623833 h 1448819"/>
                <a:gd name="connsiteX326" fmla="*/ 248407 w 3869577"/>
                <a:gd name="connsiteY326" fmla="*/ 632536 h 1448819"/>
                <a:gd name="connsiteX327" fmla="*/ 250508 w 3869577"/>
                <a:gd name="connsiteY327" fmla="*/ 647895 h 1448819"/>
                <a:gd name="connsiteX328" fmla="*/ 232569 w 3869577"/>
                <a:gd name="connsiteY328" fmla="*/ 650915 h 1448819"/>
                <a:gd name="connsiteX329" fmla="*/ 213914 w 3869577"/>
                <a:gd name="connsiteY329" fmla="*/ 644823 h 1448819"/>
                <a:gd name="connsiteX330" fmla="*/ 192131 w 3869577"/>
                <a:gd name="connsiteY330" fmla="*/ 631564 h 1448819"/>
                <a:gd name="connsiteX331" fmla="*/ 179831 w 3869577"/>
                <a:gd name="connsiteY331" fmla="*/ 616768 h 1448819"/>
                <a:gd name="connsiteX332" fmla="*/ 174193 w 3869577"/>
                <a:gd name="connsiteY332" fmla="*/ 598236 h 1448819"/>
                <a:gd name="connsiteX333" fmla="*/ 174910 w 3869577"/>
                <a:gd name="connsiteY333" fmla="*/ 581546 h 1448819"/>
                <a:gd name="connsiteX334" fmla="*/ 176653 w 3869577"/>
                <a:gd name="connsiteY334" fmla="*/ 565215 h 1448819"/>
                <a:gd name="connsiteX335" fmla="*/ 158356 w 3869577"/>
                <a:gd name="connsiteY335" fmla="*/ 550829 h 1448819"/>
                <a:gd name="connsiteX336" fmla="*/ 143954 w 3869577"/>
                <a:gd name="connsiteY336" fmla="*/ 539464 h 1448819"/>
                <a:gd name="connsiteX337" fmla="*/ 120787 w 3869577"/>
                <a:gd name="connsiteY337" fmla="*/ 518576 h 1448819"/>
                <a:gd name="connsiteX338" fmla="*/ 112331 w 3869577"/>
                <a:gd name="connsiteY338" fmla="*/ 510231 h 1448819"/>
                <a:gd name="connsiteX339" fmla="*/ 131294 w 3869577"/>
                <a:gd name="connsiteY339" fmla="*/ 517859 h 1448819"/>
                <a:gd name="connsiteX340" fmla="*/ 164352 w 3869577"/>
                <a:gd name="connsiteY340" fmla="*/ 533218 h 1448819"/>
                <a:gd name="connsiteX341" fmla="*/ 205816 w 3869577"/>
                <a:gd name="connsiteY341" fmla="*/ 547245 h 1448819"/>
                <a:gd name="connsiteX342" fmla="*/ 261425 w 3869577"/>
                <a:gd name="connsiteY342" fmla="*/ 557126 h 1448819"/>
                <a:gd name="connsiteX343" fmla="*/ 330360 w 3869577"/>
                <a:gd name="connsiteY343" fmla="*/ 524464 h 1448819"/>
                <a:gd name="connsiteX344" fmla="*/ 328771 w 3869577"/>
                <a:gd name="connsiteY344" fmla="*/ 497381 h 1448819"/>
                <a:gd name="connsiteX345" fmla="*/ 299198 w 3869577"/>
                <a:gd name="connsiteY345" fmla="*/ 480026 h 1448819"/>
                <a:gd name="connsiteX346" fmla="*/ 297302 w 3869577"/>
                <a:gd name="connsiteY346" fmla="*/ 478183 h 1448819"/>
                <a:gd name="connsiteX347" fmla="*/ 292894 w 3869577"/>
                <a:gd name="connsiteY347" fmla="*/ 477774 h 1448819"/>
                <a:gd name="connsiteX348" fmla="*/ 263116 w 3869577"/>
                <a:gd name="connsiteY348" fmla="*/ 463849 h 1448819"/>
                <a:gd name="connsiteX349" fmla="*/ 256402 w 3869577"/>
                <a:gd name="connsiteY349" fmla="*/ 450640 h 1448819"/>
                <a:gd name="connsiteX350" fmla="*/ 241897 w 3869577"/>
                <a:gd name="connsiteY350" fmla="*/ 440401 h 1448819"/>
                <a:gd name="connsiteX351" fmla="*/ 228110 w 3869577"/>
                <a:gd name="connsiteY351" fmla="*/ 434053 h 1448819"/>
                <a:gd name="connsiteX352" fmla="*/ 214580 w 3869577"/>
                <a:gd name="connsiteY352" fmla="*/ 434053 h 1448819"/>
                <a:gd name="connsiteX353" fmla="*/ 198589 w 3869577"/>
                <a:gd name="connsiteY353" fmla="*/ 428473 h 1448819"/>
                <a:gd name="connsiteX354" fmla="*/ 177370 w 3869577"/>
                <a:gd name="connsiteY354" fmla="*/ 418234 h 1448819"/>
                <a:gd name="connsiteX355" fmla="*/ 174244 w 3869577"/>
                <a:gd name="connsiteY355" fmla="*/ 416647 h 1448819"/>
                <a:gd name="connsiteX356" fmla="*/ 169477 w 3869577"/>
                <a:gd name="connsiteY356" fmla="*/ 414292 h 1448819"/>
                <a:gd name="connsiteX357" fmla="*/ 162661 w 3869577"/>
                <a:gd name="connsiteY357" fmla="*/ 410606 h 1448819"/>
                <a:gd name="connsiteX358" fmla="*/ 155229 w 3869577"/>
                <a:gd name="connsiteY358" fmla="*/ 414036 h 1448819"/>
                <a:gd name="connsiteX359" fmla="*/ 133396 w 3869577"/>
                <a:gd name="connsiteY359" fmla="*/ 412500 h 1448819"/>
                <a:gd name="connsiteX360" fmla="*/ 120070 w 3869577"/>
                <a:gd name="connsiteY360" fmla="*/ 404155 h 1448819"/>
                <a:gd name="connsiteX361" fmla="*/ 137650 w 3869577"/>
                <a:gd name="connsiteY361" fmla="*/ 398114 h 1448819"/>
                <a:gd name="connsiteX362" fmla="*/ 121812 w 3869577"/>
                <a:gd name="connsiteY362" fmla="*/ 391305 h 1448819"/>
                <a:gd name="connsiteX363" fmla="*/ 104950 w 3869577"/>
                <a:gd name="connsiteY363" fmla="*/ 394684 h 1448819"/>
                <a:gd name="connsiteX364" fmla="*/ 90497 w 3869577"/>
                <a:gd name="connsiteY364" fmla="*/ 393968 h 1448819"/>
                <a:gd name="connsiteX365" fmla="*/ 88908 w 3869577"/>
                <a:gd name="connsiteY365" fmla="*/ 392739 h 1448819"/>
                <a:gd name="connsiteX366" fmla="*/ 76813 w 3869577"/>
                <a:gd name="connsiteY366" fmla="*/ 401903 h 1448819"/>
                <a:gd name="connsiteX367" fmla="*/ 57132 w 3869577"/>
                <a:gd name="connsiteY367" fmla="*/ 411783 h 1448819"/>
                <a:gd name="connsiteX368" fmla="*/ 40936 w 3869577"/>
                <a:gd name="connsiteY368" fmla="*/ 427142 h 1448819"/>
                <a:gd name="connsiteX369" fmla="*/ 31813 w 3869577"/>
                <a:gd name="connsiteY369" fmla="*/ 434719 h 1448819"/>
                <a:gd name="connsiteX370" fmla="*/ 28276 w 3869577"/>
                <a:gd name="connsiteY370" fmla="*/ 448388 h 1448819"/>
                <a:gd name="connsiteX371" fmla="*/ 31813 w 3869577"/>
                <a:gd name="connsiteY371" fmla="*/ 462774 h 1448819"/>
                <a:gd name="connsiteX372" fmla="*/ 46574 w 3869577"/>
                <a:gd name="connsiteY372" fmla="*/ 471886 h 1448819"/>
                <a:gd name="connsiteX373" fmla="*/ 63436 w 3869577"/>
                <a:gd name="connsiteY373" fmla="*/ 490828 h 1448819"/>
                <a:gd name="connsiteX374" fmla="*/ 48675 w 3869577"/>
                <a:gd name="connsiteY374" fmla="*/ 509822 h 1448819"/>
                <a:gd name="connsiteX375" fmla="*/ 41653 w 3869577"/>
                <a:gd name="connsiteY375" fmla="*/ 524924 h 1448819"/>
                <a:gd name="connsiteX376" fmla="*/ 64153 w 3869577"/>
                <a:gd name="connsiteY376" fmla="*/ 563628 h 1448819"/>
                <a:gd name="connsiteX377" fmla="*/ 56414 w 3869577"/>
                <a:gd name="connsiteY377" fmla="*/ 578986 h 1448819"/>
                <a:gd name="connsiteX378" fmla="*/ 59899 w 3869577"/>
                <a:gd name="connsiteY378" fmla="*/ 598696 h 1448819"/>
                <a:gd name="connsiteX379" fmla="*/ 54313 w 3869577"/>
                <a:gd name="connsiteY379" fmla="*/ 606273 h 1448819"/>
                <a:gd name="connsiteX380" fmla="*/ 66254 w 3869577"/>
                <a:gd name="connsiteY380" fmla="*/ 614618 h 1448819"/>
                <a:gd name="connsiteX381" fmla="*/ 62718 w 3869577"/>
                <a:gd name="connsiteY381" fmla="*/ 627519 h 1448819"/>
                <a:gd name="connsiteX382" fmla="*/ 75378 w 3869577"/>
                <a:gd name="connsiteY382" fmla="*/ 641188 h 1448819"/>
                <a:gd name="connsiteX383" fmla="*/ 60617 w 3869577"/>
                <a:gd name="connsiteY383" fmla="*/ 655574 h 1448819"/>
                <a:gd name="connsiteX384" fmla="*/ 90856 w 3869577"/>
                <a:gd name="connsiteY384" fmla="*/ 680608 h 1448819"/>
                <a:gd name="connsiteX385" fmla="*/ 97211 w 3869577"/>
                <a:gd name="connsiteY385" fmla="*/ 701086 h 1448819"/>
                <a:gd name="connsiteX386" fmla="*/ 62052 w 3869577"/>
                <a:gd name="connsiteY386" fmla="*/ 737486 h 1448819"/>
                <a:gd name="connsiteX387" fmla="*/ 25457 w 3869577"/>
                <a:gd name="connsiteY387" fmla="*/ 769330 h 1448819"/>
                <a:gd name="connsiteX388" fmla="*/ 14131 w 3869577"/>
                <a:gd name="connsiteY388" fmla="*/ 784688 h 1448819"/>
                <a:gd name="connsiteX389" fmla="*/ 24074 w 3869577"/>
                <a:gd name="connsiteY389" fmla="*/ 780848 h 1448819"/>
                <a:gd name="connsiteX390" fmla="*/ 39193 w 3869577"/>
                <a:gd name="connsiteY390" fmla="*/ 797538 h 1448819"/>
                <a:gd name="connsiteX391" fmla="*/ 59694 w 3869577"/>
                <a:gd name="connsiteY391" fmla="*/ 802657 h 1448819"/>
                <a:gd name="connsiteX392" fmla="*/ 48470 w 3869577"/>
                <a:gd name="connsiteY392" fmla="*/ 806036 h 1448819"/>
                <a:gd name="connsiteX393" fmla="*/ 25611 w 3869577"/>
                <a:gd name="connsiteY393" fmla="*/ 814381 h 1448819"/>
                <a:gd name="connsiteX394" fmla="*/ 13926 w 3869577"/>
                <a:gd name="connsiteY394" fmla="*/ 824262 h 1448819"/>
                <a:gd name="connsiteX395" fmla="*/ 9108 w 3869577"/>
                <a:gd name="connsiteY395" fmla="*/ 841105 h 1448819"/>
                <a:gd name="connsiteX396" fmla="*/ 1164 w 3869577"/>
                <a:gd name="connsiteY396" fmla="*/ 854160 h 1448819"/>
                <a:gd name="connsiteX397" fmla="*/ 2753 w 3869577"/>
                <a:gd name="connsiteY397" fmla="*/ 868955 h 1448819"/>
                <a:gd name="connsiteX398" fmla="*/ 7878 w 3869577"/>
                <a:gd name="connsiteY398" fmla="*/ 882624 h 1448819"/>
                <a:gd name="connsiteX399" fmla="*/ 1523 w 3869577"/>
                <a:gd name="connsiteY399" fmla="*/ 891174 h 1448819"/>
                <a:gd name="connsiteX400" fmla="*/ 4700 w 3869577"/>
                <a:gd name="connsiteY400" fmla="*/ 904792 h 1448819"/>
                <a:gd name="connsiteX401" fmla="*/ 7365 w 3869577"/>
                <a:gd name="connsiteY401" fmla="*/ 919024 h 1448819"/>
                <a:gd name="connsiteX402" fmla="*/ 14746 w 3869577"/>
                <a:gd name="connsiteY402" fmla="*/ 933819 h 1448819"/>
                <a:gd name="connsiteX403" fmla="*/ 21050 w 3869577"/>
                <a:gd name="connsiteY403" fmla="*/ 951430 h 1448819"/>
                <a:gd name="connsiteX404" fmla="*/ 33709 w 3869577"/>
                <a:gd name="connsiteY404" fmla="*/ 955423 h 1448819"/>
                <a:gd name="connsiteX405" fmla="*/ 46383 w 3869577"/>
                <a:gd name="connsiteY405" fmla="*/ 960617 h 1448819"/>
                <a:gd name="connsiteX406" fmla="*/ 46676 w 3869577"/>
                <a:gd name="connsiteY406" fmla="*/ 961413 h 1448819"/>
                <a:gd name="connsiteX407" fmla="*/ 59335 w 3869577"/>
                <a:gd name="connsiteY407" fmla="*/ 961413 h 1448819"/>
                <a:gd name="connsiteX408" fmla="*/ 81477 w 3869577"/>
                <a:gd name="connsiteY408" fmla="*/ 968222 h 1448819"/>
                <a:gd name="connsiteX409" fmla="*/ 83578 w 3869577"/>
                <a:gd name="connsiteY409" fmla="*/ 985884 h 1448819"/>
                <a:gd name="connsiteX410" fmla="*/ 86243 w 3869577"/>
                <a:gd name="connsiteY410" fmla="*/ 1004059 h 1448819"/>
                <a:gd name="connsiteX411" fmla="*/ 97314 w 3869577"/>
                <a:gd name="connsiteY411" fmla="*/ 1019980 h 1448819"/>
                <a:gd name="connsiteX412" fmla="*/ 110998 w 3869577"/>
                <a:gd name="connsiteY412" fmla="*/ 1034213 h 1448819"/>
                <a:gd name="connsiteX413" fmla="*/ 124221 w 3869577"/>
                <a:gd name="connsiteY413" fmla="*/ 1047318 h 1448819"/>
                <a:gd name="connsiteX414" fmla="*/ 112074 w 3869577"/>
                <a:gd name="connsiteY414" fmla="*/ 1059247 h 1448819"/>
                <a:gd name="connsiteX415" fmla="*/ 95212 w 3869577"/>
                <a:gd name="connsiteY415" fmla="*/ 1056380 h 1448819"/>
                <a:gd name="connsiteX416" fmla="*/ 98903 w 3869577"/>
                <a:gd name="connsiteY416" fmla="*/ 1080288 h 1448819"/>
                <a:gd name="connsiteX417" fmla="*/ 108897 w 3869577"/>
                <a:gd name="connsiteY417" fmla="*/ 1093906 h 1448819"/>
                <a:gd name="connsiteX418" fmla="*/ 119967 w 3869577"/>
                <a:gd name="connsiteY418" fmla="*/ 1087660 h 1448819"/>
                <a:gd name="connsiteX419" fmla="*/ 135804 w 3869577"/>
                <a:gd name="connsiteY419" fmla="*/ 1087097 h 1448819"/>
                <a:gd name="connsiteX420" fmla="*/ 155332 w 3869577"/>
                <a:gd name="connsiteY420" fmla="*/ 1089350 h 1448819"/>
                <a:gd name="connsiteX421" fmla="*/ 158509 w 3869577"/>
                <a:gd name="connsiteY421" fmla="*/ 1108701 h 1448819"/>
                <a:gd name="connsiteX422" fmla="*/ 163635 w 3869577"/>
                <a:gd name="connsiteY422" fmla="*/ 1122934 h 1448819"/>
                <a:gd name="connsiteX423" fmla="*/ 181009 w 3869577"/>
                <a:gd name="connsiteY423" fmla="*/ 1127490 h 1448819"/>
                <a:gd name="connsiteX424" fmla="*/ 191567 w 3869577"/>
                <a:gd name="connsiteY424" fmla="*/ 1147405 h 1448819"/>
                <a:gd name="connsiteX425" fmla="*/ 200536 w 3869577"/>
                <a:gd name="connsiteY425" fmla="*/ 1152524 h 1448819"/>
                <a:gd name="connsiteX426" fmla="*/ 212120 w 3869577"/>
                <a:gd name="connsiteY426" fmla="*/ 1158207 h 1448819"/>
                <a:gd name="connsiteX427" fmla="*/ 224267 w 3869577"/>
                <a:gd name="connsiteY427" fmla="*/ 1157029 h 1448819"/>
                <a:gd name="connsiteX428" fmla="*/ 237438 w 3869577"/>
                <a:gd name="connsiteY428" fmla="*/ 1155903 h 1448819"/>
                <a:gd name="connsiteX429" fmla="*/ 247997 w 3869577"/>
                <a:gd name="connsiteY429" fmla="*/ 1169572 h 1448819"/>
                <a:gd name="connsiteX430" fmla="*/ 267524 w 3869577"/>
                <a:gd name="connsiteY430" fmla="*/ 1173002 h 1448819"/>
                <a:gd name="connsiteX431" fmla="*/ 287564 w 3869577"/>
                <a:gd name="connsiteY431" fmla="*/ 1178685 h 1448819"/>
                <a:gd name="connsiteX432" fmla="*/ 301248 w 3869577"/>
                <a:gd name="connsiteY432" fmla="*/ 1187746 h 1448819"/>
                <a:gd name="connsiteX433" fmla="*/ 294431 w 3869577"/>
                <a:gd name="connsiteY433" fmla="*/ 1198549 h 1448819"/>
                <a:gd name="connsiteX434" fmla="*/ 300223 w 3869577"/>
                <a:gd name="connsiteY434" fmla="*/ 1205972 h 1448819"/>
                <a:gd name="connsiteX435" fmla="*/ 291766 w 3869577"/>
                <a:gd name="connsiteY435" fmla="*/ 1212218 h 1448819"/>
                <a:gd name="connsiteX436" fmla="*/ 296891 w 3869577"/>
                <a:gd name="connsiteY436" fmla="*/ 1221894 h 1448819"/>
                <a:gd name="connsiteX437" fmla="*/ 292689 w 3869577"/>
                <a:gd name="connsiteY437" fmla="*/ 1237252 h 1448819"/>
                <a:gd name="connsiteX438" fmla="*/ 273162 w 3869577"/>
                <a:gd name="connsiteY438" fmla="*/ 1236689 h 1448819"/>
                <a:gd name="connsiteX439" fmla="*/ 254711 w 3869577"/>
                <a:gd name="connsiteY439" fmla="*/ 1250307 h 1448819"/>
                <a:gd name="connsiteX440" fmla="*/ 254198 w 3869577"/>
                <a:gd name="connsiteY440" fmla="*/ 1262491 h 1448819"/>
                <a:gd name="connsiteX441" fmla="*/ 278441 w 3869577"/>
                <a:gd name="connsiteY441" fmla="*/ 1261877 h 1448819"/>
                <a:gd name="connsiteX442" fmla="*/ 248919 w 3869577"/>
                <a:gd name="connsiteY442" fmla="*/ 1280461 h 1448819"/>
                <a:gd name="connsiteX443" fmla="*/ 258042 w 3869577"/>
                <a:gd name="connsiteY443" fmla="*/ 1294898 h 1448819"/>
                <a:gd name="connsiteX444" fmla="*/ 243999 w 3869577"/>
                <a:gd name="connsiteY444" fmla="*/ 1309642 h 1448819"/>
                <a:gd name="connsiteX445" fmla="*/ 230981 w 3869577"/>
                <a:gd name="connsiteY445" fmla="*/ 1320700 h 1448819"/>
                <a:gd name="connsiteX446" fmla="*/ 224625 w 3869577"/>
                <a:gd name="connsiteY446" fmla="*/ 1326741 h 1448819"/>
                <a:gd name="connsiteX447" fmla="*/ 243281 w 3869577"/>
                <a:gd name="connsiteY447" fmla="*/ 1343021 h 1448819"/>
                <a:gd name="connsiteX448" fmla="*/ 287564 w 3869577"/>
                <a:gd name="connsiteY448" fmla="*/ 1377526 h 1448819"/>
                <a:gd name="connsiteX449" fmla="*/ 293765 w 3869577"/>
                <a:gd name="connsiteY449" fmla="*/ 1382646 h 1448819"/>
                <a:gd name="connsiteX450" fmla="*/ 302683 w 3869577"/>
                <a:gd name="connsiteY450" fmla="*/ 1378192 h 1448819"/>
                <a:gd name="connsiteX451" fmla="*/ 331180 w 3869577"/>
                <a:gd name="connsiteY451" fmla="*/ 1387253 h 1448819"/>
                <a:gd name="connsiteX452" fmla="*/ 368133 w 3869577"/>
                <a:gd name="connsiteY452" fmla="*/ 1390684 h 1448819"/>
                <a:gd name="connsiteX453" fmla="*/ 382894 w 3869577"/>
                <a:gd name="connsiteY453" fmla="*/ 1400923 h 1448819"/>
                <a:gd name="connsiteX454" fmla="*/ 397654 w 3869577"/>
                <a:gd name="connsiteY454" fmla="*/ 1408909 h 1448819"/>
                <a:gd name="connsiteX455" fmla="*/ 421897 w 3869577"/>
                <a:gd name="connsiteY455" fmla="*/ 1405479 h 1448819"/>
                <a:gd name="connsiteX456" fmla="*/ 430354 w 3869577"/>
                <a:gd name="connsiteY456" fmla="*/ 1408909 h 1448819"/>
                <a:gd name="connsiteX457" fmla="*/ 437734 w 3869577"/>
                <a:gd name="connsiteY457" fmla="*/ 1424831 h 1448819"/>
                <a:gd name="connsiteX458" fmla="*/ 459875 w 3869577"/>
                <a:gd name="connsiteY458" fmla="*/ 1436196 h 1448819"/>
                <a:gd name="connsiteX459" fmla="*/ 477814 w 3869577"/>
                <a:gd name="connsiteY459" fmla="*/ 1449865 h 1448819"/>
                <a:gd name="connsiteX460" fmla="*/ 488372 w 3869577"/>
                <a:gd name="connsiteY460" fmla="*/ 1449865 h 1448819"/>
                <a:gd name="connsiteX461" fmla="*/ 503747 w 3869577"/>
                <a:gd name="connsiteY461" fmla="*/ 1437732 h 1448819"/>
                <a:gd name="connsiteX462" fmla="*/ 476481 w 3869577"/>
                <a:gd name="connsiteY462" fmla="*/ 1392987 h 1448819"/>
                <a:gd name="connsiteX463" fmla="*/ 467307 w 3869577"/>
                <a:gd name="connsiteY463" fmla="*/ 1358072 h 1448819"/>
                <a:gd name="connsiteX464" fmla="*/ 479300 w 3869577"/>
                <a:gd name="connsiteY464" fmla="*/ 1320956 h 1448819"/>
                <a:gd name="connsiteX465" fmla="*/ 521481 w 3869577"/>
                <a:gd name="connsiteY465" fmla="*/ 1293259 h 1448819"/>
                <a:gd name="connsiteX466" fmla="*/ 513742 w 3869577"/>
                <a:gd name="connsiteY466" fmla="*/ 1288140 h 1448819"/>
                <a:gd name="connsiteX467" fmla="*/ 508617 w 3869577"/>
                <a:gd name="connsiteY467" fmla="*/ 1276723 h 1448819"/>
                <a:gd name="connsiteX468" fmla="*/ 505439 w 3869577"/>
                <a:gd name="connsiteY468" fmla="*/ 1260802 h 1448819"/>
                <a:gd name="connsiteX469" fmla="*/ 490678 w 3869577"/>
                <a:gd name="connsiteY469" fmla="*/ 1242628 h 1448819"/>
                <a:gd name="connsiteX470" fmla="*/ 473816 w 3869577"/>
                <a:gd name="connsiteY470" fmla="*/ 1243754 h 1448819"/>
                <a:gd name="connsiteX471" fmla="*/ 469562 w 3869577"/>
                <a:gd name="connsiteY471" fmla="*/ 1230136 h 1448819"/>
                <a:gd name="connsiteX472" fmla="*/ 455877 w 3869577"/>
                <a:gd name="connsiteY472" fmla="*/ 1219897 h 1448819"/>
                <a:gd name="connsiteX473" fmla="*/ 461003 w 3869577"/>
                <a:gd name="connsiteY473" fmla="*/ 1203975 h 1448819"/>
                <a:gd name="connsiteX474" fmla="*/ 469408 w 3869577"/>
                <a:gd name="connsiteY474" fmla="*/ 1195989 h 1448819"/>
                <a:gd name="connsiteX475" fmla="*/ 462028 w 3869577"/>
                <a:gd name="connsiteY475" fmla="*/ 1183497 h 1448819"/>
                <a:gd name="connsiteX476" fmla="*/ 474687 w 3869577"/>
                <a:gd name="connsiteY476" fmla="*/ 1167576 h 1448819"/>
                <a:gd name="connsiteX477" fmla="*/ 488423 w 3869577"/>
                <a:gd name="connsiteY477" fmla="*/ 1158463 h 1448819"/>
                <a:gd name="connsiteX478" fmla="*/ 507387 w 3869577"/>
                <a:gd name="connsiteY478" fmla="*/ 1175511 h 1448819"/>
                <a:gd name="connsiteX479" fmla="*/ 509539 w 3869577"/>
                <a:gd name="connsiteY479" fmla="*/ 1159589 h 1448819"/>
                <a:gd name="connsiteX480" fmla="*/ 515843 w 3869577"/>
                <a:gd name="connsiteY480" fmla="*/ 1145920 h 1448819"/>
                <a:gd name="connsiteX481" fmla="*/ 528503 w 3869577"/>
                <a:gd name="connsiteY481" fmla="*/ 1133429 h 1448819"/>
                <a:gd name="connsiteX482" fmla="*/ 553821 w 3869577"/>
                <a:gd name="connsiteY482" fmla="*/ 1120937 h 1448819"/>
                <a:gd name="connsiteX483" fmla="*/ 571760 w 3869577"/>
                <a:gd name="connsiteY483" fmla="*/ 1115203 h 1448819"/>
                <a:gd name="connsiteX484" fmla="*/ 584419 w 3869577"/>
                <a:gd name="connsiteY484" fmla="*/ 1115203 h 1448819"/>
                <a:gd name="connsiteX485" fmla="*/ 601281 w 3869577"/>
                <a:gd name="connsiteY485" fmla="*/ 1115203 h 1448819"/>
                <a:gd name="connsiteX486" fmla="*/ 628701 w 3869577"/>
                <a:gd name="connsiteY486" fmla="*/ 1124316 h 1448819"/>
                <a:gd name="connsiteX487" fmla="*/ 648741 w 3869577"/>
                <a:gd name="connsiteY487" fmla="*/ 1142541 h 1448819"/>
                <a:gd name="connsiteX488" fmla="*/ 655097 w 3869577"/>
                <a:gd name="connsiteY488" fmla="*/ 1145920 h 1448819"/>
                <a:gd name="connsiteX489" fmla="*/ 668833 w 3869577"/>
                <a:gd name="connsiteY489" fmla="*/ 1145920 h 1448819"/>
                <a:gd name="connsiteX490" fmla="*/ 690973 w 3869577"/>
                <a:gd name="connsiteY490" fmla="*/ 1143668 h 1448819"/>
                <a:gd name="connsiteX491" fmla="*/ 714191 w 3869577"/>
                <a:gd name="connsiteY491" fmla="*/ 1135732 h 1448819"/>
                <a:gd name="connsiteX492" fmla="*/ 727876 w 3869577"/>
                <a:gd name="connsiteY492" fmla="*/ 1136859 h 1448819"/>
                <a:gd name="connsiteX493" fmla="*/ 751093 w 3869577"/>
                <a:gd name="connsiteY493" fmla="*/ 1137985 h 1448819"/>
                <a:gd name="connsiteX494" fmla="*/ 766930 w 3869577"/>
                <a:gd name="connsiteY494" fmla="*/ 1145920 h 1448819"/>
                <a:gd name="connsiteX495" fmla="*/ 778513 w 3869577"/>
                <a:gd name="connsiteY495" fmla="*/ 1153907 h 1448819"/>
                <a:gd name="connsiteX496" fmla="*/ 786970 w 3869577"/>
                <a:gd name="connsiteY496" fmla="*/ 1141364 h 1448819"/>
                <a:gd name="connsiteX497" fmla="*/ 804908 w 3869577"/>
                <a:gd name="connsiteY497" fmla="*/ 1149350 h 1448819"/>
                <a:gd name="connsiteX498" fmla="*/ 819669 w 3869577"/>
                <a:gd name="connsiteY498" fmla="*/ 1140289 h 1448819"/>
                <a:gd name="connsiteX499" fmla="*/ 813314 w 3869577"/>
                <a:gd name="connsiteY499" fmla="*/ 1122063 h 1448819"/>
                <a:gd name="connsiteX500" fmla="*/ 796451 w 3869577"/>
                <a:gd name="connsiteY500" fmla="*/ 1116381 h 1448819"/>
                <a:gd name="connsiteX501" fmla="*/ 790147 w 3869577"/>
                <a:gd name="connsiteY501" fmla="*/ 1102712 h 1448819"/>
                <a:gd name="connsiteX502" fmla="*/ 804908 w 3869577"/>
                <a:gd name="connsiteY502" fmla="*/ 1089042 h 1448819"/>
                <a:gd name="connsiteX503" fmla="*/ 809111 w 3869577"/>
                <a:gd name="connsiteY503" fmla="*/ 1070868 h 1448819"/>
                <a:gd name="connsiteX504" fmla="*/ 834430 w 3869577"/>
                <a:gd name="connsiteY504" fmla="*/ 1066312 h 1448819"/>
                <a:gd name="connsiteX505" fmla="*/ 813314 w 3869577"/>
                <a:gd name="connsiteY505" fmla="*/ 1054947 h 1448819"/>
                <a:gd name="connsiteX506" fmla="*/ 812289 w 3869577"/>
                <a:gd name="connsiteY506" fmla="*/ 1033342 h 1448819"/>
                <a:gd name="connsiteX507" fmla="*/ 832328 w 3869577"/>
                <a:gd name="connsiteY507" fmla="*/ 1032216 h 1448819"/>
                <a:gd name="connsiteX508" fmla="*/ 860825 w 3869577"/>
                <a:gd name="connsiteY508" fmla="*/ 1028786 h 1448819"/>
                <a:gd name="connsiteX509" fmla="*/ 896702 w 3869577"/>
                <a:gd name="connsiteY509" fmla="*/ 1020799 h 1448819"/>
                <a:gd name="connsiteX510" fmla="*/ 920995 w 3869577"/>
                <a:gd name="connsiteY510" fmla="*/ 1012864 h 1448819"/>
                <a:gd name="connsiteX511" fmla="*/ 954720 w 3869577"/>
                <a:gd name="connsiteY511" fmla="*/ 1006055 h 1448819"/>
                <a:gd name="connsiteX512" fmla="*/ 989572 w 3869577"/>
                <a:gd name="connsiteY512" fmla="*/ 993512 h 1448819"/>
                <a:gd name="connsiteX513" fmla="*/ 1019093 w 3869577"/>
                <a:gd name="connsiteY513" fmla="*/ 986140 h 1448819"/>
                <a:gd name="connsiteX514" fmla="*/ 1037544 w 3869577"/>
                <a:gd name="connsiteY514" fmla="*/ 988956 h 1448819"/>
                <a:gd name="connsiteX515" fmla="*/ 1052920 w 3869577"/>
                <a:gd name="connsiteY515" fmla="*/ 999195 h 1448819"/>
                <a:gd name="connsiteX516" fmla="*/ 1057123 w 3869577"/>
                <a:gd name="connsiteY516" fmla="*/ 1017369 h 1448819"/>
                <a:gd name="connsiteX517" fmla="*/ 1054458 w 3869577"/>
                <a:gd name="connsiteY517" fmla="*/ 1028172 h 1448819"/>
                <a:gd name="connsiteX518" fmla="*/ 1076086 w 3869577"/>
                <a:gd name="connsiteY518" fmla="*/ 1024178 h 1448819"/>
                <a:gd name="connsiteX519" fmla="*/ 1085055 w 3869577"/>
                <a:gd name="connsiteY519" fmla="*/ 1030424 h 1448819"/>
                <a:gd name="connsiteX520" fmla="*/ 1091923 w 3869577"/>
                <a:gd name="connsiteY520" fmla="*/ 1032165 h 1448819"/>
                <a:gd name="connsiteX521" fmla="*/ 1102994 w 3869577"/>
                <a:gd name="connsiteY521" fmla="*/ 1033854 h 1448819"/>
                <a:gd name="connsiteX522" fmla="*/ 1115653 w 3869577"/>
                <a:gd name="connsiteY522" fmla="*/ 1035544 h 1448819"/>
                <a:gd name="connsiteX523" fmla="*/ 1107248 w 3869577"/>
                <a:gd name="connsiteY523" fmla="*/ 1052029 h 1448819"/>
                <a:gd name="connsiteX524" fmla="*/ 1125135 w 3869577"/>
                <a:gd name="connsiteY524" fmla="*/ 1047523 h 1448819"/>
                <a:gd name="connsiteX525" fmla="*/ 1151018 w 3869577"/>
                <a:gd name="connsiteY525" fmla="*/ 1036107 h 1448819"/>
                <a:gd name="connsiteX526" fmla="*/ 1172646 w 3869577"/>
                <a:gd name="connsiteY526" fmla="*/ 1023052 h 1448819"/>
                <a:gd name="connsiteX527" fmla="*/ 1188432 w 3869577"/>
                <a:gd name="connsiteY527" fmla="*/ 1024741 h 1448819"/>
                <a:gd name="connsiteX528" fmla="*/ 1195300 w 3869577"/>
                <a:gd name="connsiteY528" fmla="*/ 1044093 h 1448819"/>
                <a:gd name="connsiteX529" fmla="*/ 1239070 w 3869577"/>
                <a:gd name="connsiteY529" fmla="*/ 1099793 h 1448819"/>
                <a:gd name="connsiteX530" fmla="*/ 1263876 w 3869577"/>
                <a:gd name="connsiteY530" fmla="*/ 1145869 h 1448819"/>
                <a:gd name="connsiteX531" fmla="*/ 1277611 w 3869577"/>
                <a:gd name="connsiteY531" fmla="*/ 1129384 h 1448819"/>
                <a:gd name="connsiteX532" fmla="*/ 1296063 w 3869577"/>
                <a:gd name="connsiteY532" fmla="*/ 1143616 h 1448819"/>
                <a:gd name="connsiteX533" fmla="*/ 1319280 w 3869577"/>
                <a:gd name="connsiteY533" fmla="*/ 1147610 h 1448819"/>
                <a:gd name="connsiteX534" fmla="*/ 1343010 w 3869577"/>
                <a:gd name="connsiteY534" fmla="*/ 1140237 h 1448819"/>
                <a:gd name="connsiteX535" fmla="*/ 1358386 w 3869577"/>
                <a:gd name="connsiteY535" fmla="*/ 1153855 h 1448819"/>
                <a:gd name="connsiteX536" fmla="*/ 1373198 w 3869577"/>
                <a:gd name="connsiteY536" fmla="*/ 1166961 h 1448819"/>
                <a:gd name="connsiteX537" fmla="*/ 1378323 w 3869577"/>
                <a:gd name="connsiteY537" fmla="*/ 1176586 h 1448819"/>
                <a:gd name="connsiteX538" fmla="*/ 1390265 w 3869577"/>
                <a:gd name="connsiteY538" fmla="*/ 1187234 h 1448819"/>
                <a:gd name="connsiteX539" fmla="*/ 1409280 w 3869577"/>
                <a:gd name="connsiteY539" fmla="*/ 1183446 h 1448819"/>
                <a:gd name="connsiteX540" fmla="*/ 1417685 w 3869577"/>
                <a:gd name="connsiteY540" fmla="*/ 1184214 h 1448819"/>
                <a:gd name="connsiteX541" fmla="*/ 1428961 w 3869577"/>
                <a:gd name="connsiteY541" fmla="*/ 1197832 h 1448819"/>
                <a:gd name="connsiteX542" fmla="*/ 1442338 w 3869577"/>
                <a:gd name="connsiteY542" fmla="*/ 1197832 h 1448819"/>
                <a:gd name="connsiteX543" fmla="*/ 1458482 w 3869577"/>
                <a:gd name="connsiteY543" fmla="*/ 1191023 h 1448819"/>
                <a:gd name="connsiteX544" fmla="*/ 1480316 w 3869577"/>
                <a:gd name="connsiteY544" fmla="*/ 1180374 h 1448819"/>
                <a:gd name="connsiteX545" fmla="*/ 1498613 w 3869577"/>
                <a:gd name="connsiteY545" fmla="*/ 1169009 h 1448819"/>
                <a:gd name="connsiteX546" fmla="*/ 1513989 w 3869577"/>
                <a:gd name="connsiteY546" fmla="*/ 1157644 h 1448819"/>
                <a:gd name="connsiteX547" fmla="*/ 1530185 w 3869577"/>
                <a:gd name="connsiteY547" fmla="*/ 1150067 h 1448819"/>
                <a:gd name="connsiteX548" fmla="*/ 1547047 w 3869577"/>
                <a:gd name="connsiteY548" fmla="*/ 1147046 h 1448819"/>
                <a:gd name="connsiteX549" fmla="*/ 1580105 w 3869577"/>
                <a:gd name="connsiteY549" fmla="*/ 1153087 h 1448819"/>
                <a:gd name="connsiteX550" fmla="*/ 1587844 w 3869577"/>
                <a:gd name="connsiteY550" fmla="*/ 1167524 h 1448819"/>
                <a:gd name="connsiteX551" fmla="*/ 1607525 w 3869577"/>
                <a:gd name="connsiteY551" fmla="*/ 1175869 h 1448819"/>
                <a:gd name="connsiteX552" fmla="*/ 1626539 w 3869577"/>
                <a:gd name="connsiteY552" fmla="*/ 1174334 h 1448819"/>
                <a:gd name="connsiteX553" fmla="*/ 1643402 w 3869577"/>
                <a:gd name="connsiteY553" fmla="*/ 1179453 h 1448819"/>
                <a:gd name="connsiteX554" fmla="*/ 1663135 w 3869577"/>
                <a:gd name="connsiteY554" fmla="*/ 1168804 h 1448819"/>
                <a:gd name="connsiteX555" fmla="*/ 1663801 w 3869577"/>
                <a:gd name="connsiteY555" fmla="*/ 1153446 h 1448819"/>
                <a:gd name="connsiteX556" fmla="*/ 1655344 w 3869577"/>
                <a:gd name="connsiteY556" fmla="*/ 1132200 h 1448819"/>
                <a:gd name="connsiteX557" fmla="*/ 1665235 w 3869577"/>
                <a:gd name="connsiteY557" fmla="*/ 1119299 h 1448819"/>
                <a:gd name="connsiteX558" fmla="*/ 1677895 w 3869577"/>
                <a:gd name="connsiteY558" fmla="*/ 1110237 h 1448819"/>
                <a:gd name="connsiteX559" fmla="*/ 1686301 w 3869577"/>
                <a:gd name="connsiteY559" fmla="*/ 1101892 h 1448819"/>
                <a:gd name="connsiteX560" fmla="*/ 1703881 w 3869577"/>
                <a:gd name="connsiteY560" fmla="*/ 1109469 h 1448819"/>
                <a:gd name="connsiteX561" fmla="*/ 1718642 w 3869577"/>
                <a:gd name="connsiteY561" fmla="*/ 1113258 h 1448819"/>
                <a:gd name="connsiteX562" fmla="*/ 1736222 w 3869577"/>
                <a:gd name="connsiteY562" fmla="*/ 1120835 h 1448819"/>
                <a:gd name="connsiteX563" fmla="*/ 1759438 w 3869577"/>
                <a:gd name="connsiteY563" fmla="*/ 1128411 h 1448819"/>
                <a:gd name="connsiteX564" fmla="*/ 1762257 w 3869577"/>
                <a:gd name="connsiteY564" fmla="*/ 1150425 h 1448819"/>
                <a:gd name="connsiteX565" fmla="*/ 1777018 w 3869577"/>
                <a:gd name="connsiteY565" fmla="*/ 1162559 h 1448819"/>
                <a:gd name="connsiteX566" fmla="*/ 1798134 w 3869577"/>
                <a:gd name="connsiteY566" fmla="*/ 1169367 h 1448819"/>
                <a:gd name="connsiteX567" fmla="*/ 1814996 w 3869577"/>
                <a:gd name="connsiteY567" fmla="*/ 1160255 h 1448819"/>
                <a:gd name="connsiteX568" fmla="*/ 1836830 w 3869577"/>
                <a:gd name="connsiteY568" fmla="*/ 1157234 h 1448819"/>
                <a:gd name="connsiteX569" fmla="*/ 1858612 w 3869577"/>
                <a:gd name="connsiteY569" fmla="*/ 1162354 h 1448819"/>
                <a:gd name="connsiteX570" fmla="*/ 1876909 w 3869577"/>
                <a:gd name="connsiteY570" fmla="*/ 1167473 h 1448819"/>
                <a:gd name="connsiteX571" fmla="*/ 1896590 w 3869577"/>
                <a:gd name="connsiteY571" fmla="*/ 1177303 h 1448819"/>
                <a:gd name="connsiteX572" fmla="*/ 1909250 w 3869577"/>
                <a:gd name="connsiteY572" fmla="*/ 1191689 h 1448819"/>
                <a:gd name="connsiteX573" fmla="*/ 1939489 w 3869577"/>
                <a:gd name="connsiteY573" fmla="*/ 1197781 h 1448819"/>
                <a:gd name="connsiteX574" fmla="*/ 1971163 w 3869577"/>
                <a:gd name="connsiteY574" fmla="*/ 1197781 h 1448819"/>
                <a:gd name="connsiteX575" fmla="*/ 2001915 w 3869577"/>
                <a:gd name="connsiteY575" fmla="*/ 1189436 h 1448819"/>
                <a:gd name="connsiteX576" fmla="*/ 2020929 w 3869577"/>
                <a:gd name="connsiteY576" fmla="*/ 1181859 h 1448819"/>
                <a:gd name="connsiteX577" fmla="*/ 2039893 w 3869577"/>
                <a:gd name="connsiteY577" fmla="*/ 1168190 h 1448819"/>
                <a:gd name="connsiteX578" fmla="*/ 2069415 w 3869577"/>
                <a:gd name="connsiteY578" fmla="*/ 1169726 h 1448819"/>
                <a:gd name="connsiteX579" fmla="*/ 2089916 w 3869577"/>
                <a:gd name="connsiteY579" fmla="*/ 1174282 h 1448819"/>
                <a:gd name="connsiteX580" fmla="*/ 2112466 w 3869577"/>
                <a:gd name="connsiteY580" fmla="*/ 1180323 h 1448819"/>
                <a:gd name="connsiteX581" fmla="*/ 2135633 w 3869577"/>
                <a:gd name="connsiteY581" fmla="*/ 1187183 h 1448819"/>
                <a:gd name="connsiteX582" fmla="*/ 2158133 w 3869577"/>
                <a:gd name="connsiteY582" fmla="*/ 1174282 h 1448819"/>
                <a:gd name="connsiteX583" fmla="*/ 2168691 w 3869577"/>
                <a:gd name="connsiteY583" fmla="*/ 1162917 h 1448819"/>
                <a:gd name="connsiteX584" fmla="*/ 2179966 w 3869577"/>
                <a:gd name="connsiteY584" fmla="*/ 1136347 h 1448819"/>
                <a:gd name="connsiteX585" fmla="*/ 2194727 w 3869577"/>
                <a:gd name="connsiteY585" fmla="*/ 1112080 h 1448819"/>
                <a:gd name="connsiteX586" fmla="*/ 2205285 w 3869577"/>
                <a:gd name="connsiteY586" fmla="*/ 1099230 h 1448819"/>
                <a:gd name="connsiteX587" fmla="*/ 2198212 w 3869577"/>
                <a:gd name="connsiteY587" fmla="*/ 1081005 h 1448819"/>
                <a:gd name="connsiteX588" fmla="*/ 2196111 w 3869577"/>
                <a:gd name="connsiteY588" fmla="*/ 1067336 h 1448819"/>
                <a:gd name="connsiteX589" fmla="*/ 2226401 w 3869577"/>
                <a:gd name="connsiteY589" fmla="*/ 1056738 h 1448819"/>
                <a:gd name="connsiteX590" fmla="*/ 2261510 w 3869577"/>
                <a:gd name="connsiteY590" fmla="*/ 1053718 h 1448819"/>
                <a:gd name="connsiteX591" fmla="*/ 2288263 w 3869577"/>
                <a:gd name="connsiteY591" fmla="*/ 1058274 h 1448819"/>
                <a:gd name="connsiteX592" fmla="*/ 2317067 w 3869577"/>
                <a:gd name="connsiteY592" fmla="*/ 1067336 h 1448819"/>
                <a:gd name="connsiteX593" fmla="*/ 2332443 w 3869577"/>
                <a:gd name="connsiteY593" fmla="*/ 1086329 h 1448819"/>
                <a:gd name="connsiteX594" fmla="*/ 2343719 w 3869577"/>
                <a:gd name="connsiteY594" fmla="*/ 1109828 h 1448819"/>
                <a:gd name="connsiteX595" fmla="*/ 2357762 w 3869577"/>
                <a:gd name="connsiteY595" fmla="*/ 1140135 h 1448819"/>
                <a:gd name="connsiteX596" fmla="*/ 2369755 w 3869577"/>
                <a:gd name="connsiteY596" fmla="*/ 1171211 h 1448819"/>
                <a:gd name="connsiteX597" fmla="*/ 2378878 w 3869577"/>
                <a:gd name="connsiteY597" fmla="*/ 1185647 h 1448819"/>
                <a:gd name="connsiteX598" fmla="*/ 2402095 w 3869577"/>
                <a:gd name="connsiteY598" fmla="*/ 1194760 h 1448819"/>
                <a:gd name="connsiteX599" fmla="*/ 2425979 w 3869577"/>
                <a:gd name="connsiteY599" fmla="*/ 1206125 h 1448819"/>
                <a:gd name="connsiteX600" fmla="*/ 2442893 w 3869577"/>
                <a:gd name="connsiteY600" fmla="*/ 1218259 h 1448819"/>
                <a:gd name="connsiteX601" fmla="*/ 2448018 w 3869577"/>
                <a:gd name="connsiteY601" fmla="*/ 1240221 h 1448819"/>
                <a:gd name="connsiteX602" fmla="*/ 2471235 w 3869577"/>
                <a:gd name="connsiteY602" fmla="*/ 1250102 h 1448819"/>
                <a:gd name="connsiteX603" fmla="*/ 2492300 w 3869577"/>
                <a:gd name="connsiteY603" fmla="*/ 1244983 h 1448819"/>
                <a:gd name="connsiteX604" fmla="*/ 2515518 w 3869577"/>
                <a:gd name="connsiteY604" fmla="*/ 1235921 h 1448819"/>
                <a:gd name="connsiteX605" fmla="*/ 2534533 w 3869577"/>
                <a:gd name="connsiteY605" fmla="*/ 1241040 h 1448819"/>
                <a:gd name="connsiteX606" fmla="*/ 2535198 w 3869577"/>
                <a:gd name="connsiteY606" fmla="*/ 1262286 h 1448819"/>
                <a:gd name="connsiteX607" fmla="*/ 2522539 w 3869577"/>
                <a:gd name="connsiteY607" fmla="*/ 1294898 h 1448819"/>
                <a:gd name="connsiteX608" fmla="*/ 2508496 w 3869577"/>
                <a:gd name="connsiteY608" fmla="*/ 1314608 h 1448819"/>
                <a:gd name="connsiteX609" fmla="*/ 2497221 w 3869577"/>
                <a:gd name="connsiteY609" fmla="*/ 1331297 h 1448819"/>
                <a:gd name="connsiteX610" fmla="*/ 2476105 w 3869577"/>
                <a:gd name="connsiteY610" fmla="*/ 1331297 h 1448819"/>
                <a:gd name="connsiteX611" fmla="*/ 2456423 w 3869577"/>
                <a:gd name="connsiteY611" fmla="*/ 1341127 h 1448819"/>
                <a:gd name="connsiteX612" fmla="*/ 2452938 w 3869577"/>
                <a:gd name="connsiteY612" fmla="*/ 1359352 h 1448819"/>
                <a:gd name="connsiteX613" fmla="*/ 2454374 w 3869577"/>
                <a:gd name="connsiteY613" fmla="*/ 1380598 h 1448819"/>
                <a:gd name="connsiteX614" fmla="*/ 2456013 w 3869577"/>
                <a:gd name="connsiteY614" fmla="*/ 1405121 h 1448819"/>
                <a:gd name="connsiteX615" fmla="*/ 2475797 w 3869577"/>
                <a:gd name="connsiteY615" fmla="*/ 1393448 h 1448819"/>
                <a:gd name="connsiteX616" fmla="*/ 2503217 w 3869577"/>
                <a:gd name="connsiteY616" fmla="*/ 1410138 h 1448819"/>
                <a:gd name="connsiteX617" fmla="*/ 2558058 w 3869577"/>
                <a:gd name="connsiteY617" fmla="*/ 1373021 h 1448819"/>
                <a:gd name="connsiteX618" fmla="*/ 2596753 w 3869577"/>
                <a:gd name="connsiteY618" fmla="*/ 1326946 h 1448819"/>
                <a:gd name="connsiteX619" fmla="*/ 2631554 w 3869577"/>
                <a:gd name="connsiteY619" fmla="*/ 1276519 h 1448819"/>
                <a:gd name="connsiteX620" fmla="*/ 2656873 w 3869577"/>
                <a:gd name="connsiteY620" fmla="*/ 1240119 h 1448819"/>
                <a:gd name="connsiteX621" fmla="*/ 2671634 w 3869577"/>
                <a:gd name="connsiteY621" fmla="*/ 1213958 h 1448819"/>
                <a:gd name="connsiteX622" fmla="*/ 2681884 w 3869577"/>
                <a:gd name="connsiteY622" fmla="*/ 1146483 h 1448819"/>
                <a:gd name="connsiteX623" fmla="*/ 2686445 w 3869577"/>
                <a:gd name="connsiteY623" fmla="*/ 1130562 h 1448819"/>
                <a:gd name="connsiteX624" fmla="*/ 2695261 w 3869577"/>
                <a:gd name="connsiteY624" fmla="*/ 1112336 h 1448819"/>
                <a:gd name="connsiteX625" fmla="*/ 2699156 w 3869577"/>
                <a:gd name="connsiteY625" fmla="*/ 1095288 h 1448819"/>
                <a:gd name="connsiteX626" fmla="*/ 2697721 w 3869577"/>
                <a:gd name="connsiteY626" fmla="*/ 1075937 h 1448819"/>
                <a:gd name="connsiteX627" fmla="*/ 2700540 w 3869577"/>
                <a:gd name="connsiteY627" fmla="*/ 1068360 h 1448819"/>
                <a:gd name="connsiteX628" fmla="*/ 2691724 w 3869577"/>
                <a:gd name="connsiteY628" fmla="*/ 1055868 h 1448819"/>
                <a:gd name="connsiteX629" fmla="*/ 2677323 w 3869577"/>
                <a:gd name="connsiteY629" fmla="*/ 1042967 h 1448819"/>
                <a:gd name="connsiteX630" fmla="*/ 2658667 w 3869577"/>
                <a:gd name="connsiteY630" fmla="*/ 1027608 h 1448819"/>
                <a:gd name="connsiteX631" fmla="*/ 2649441 w 3869577"/>
                <a:gd name="connsiteY631" fmla="*/ 1026943 h 1448819"/>
                <a:gd name="connsiteX632" fmla="*/ 2638832 w 3869577"/>
                <a:gd name="connsiteY632" fmla="*/ 1032062 h 1448819"/>
                <a:gd name="connsiteX633" fmla="*/ 2633707 w 3869577"/>
                <a:gd name="connsiteY633" fmla="*/ 1037182 h 1448819"/>
                <a:gd name="connsiteX634" fmla="*/ 2623456 w 3869577"/>
                <a:gd name="connsiteY634" fmla="*/ 1047011 h 1448819"/>
                <a:gd name="connsiteX635" fmla="*/ 2610079 w 3869577"/>
                <a:gd name="connsiteY635" fmla="*/ 1048189 h 1448819"/>
                <a:gd name="connsiteX636" fmla="*/ 2609054 w 3869577"/>
                <a:gd name="connsiteY636" fmla="*/ 1032830 h 1448819"/>
                <a:gd name="connsiteX637" fmla="*/ 2611104 w 3869577"/>
                <a:gd name="connsiteY637" fmla="*/ 1026277 h 1448819"/>
                <a:gd name="connsiteX638" fmla="*/ 2606440 w 3869577"/>
                <a:gd name="connsiteY638" fmla="*/ 1024178 h 1448819"/>
                <a:gd name="connsiteX639" fmla="*/ 2593575 w 3869577"/>
                <a:gd name="connsiteY639" fmla="*/ 1040817 h 1448819"/>
                <a:gd name="connsiteX640" fmla="*/ 2590757 w 3869577"/>
                <a:gd name="connsiteY640" fmla="*/ 1014656 h 1448819"/>
                <a:gd name="connsiteX641" fmla="*/ 2590757 w 3869577"/>
                <a:gd name="connsiteY641" fmla="*/ 1014042 h 1448819"/>
                <a:gd name="connsiteX642" fmla="*/ 2588758 w 3869577"/>
                <a:gd name="connsiteY642" fmla="*/ 1012250 h 1448819"/>
                <a:gd name="connsiteX643" fmla="*/ 2563593 w 3869577"/>
                <a:gd name="connsiteY643" fmla="*/ 1013888 h 1448819"/>
                <a:gd name="connsiteX644" fmla="*/ 2564618 w 3869577"/>
                <a:gd name="connsiteY644" fmla="*/ 994946 h 1448819"/>
                <a:gd name="connsiteX645" fmla="*/ 2575278 w 3869577"/>
                <a:gd name="connsiteY645" fmla="*/ 984707 h 1448819"/>
                <a:gd name="connsiteX646" fmla="*/ 2600238 w 3869577"/>
                <a:gd name="connsiteY646" fmla="*/ 962847 h 1448819"/>
                <a:gd name="connsiteX647" fmla="*/ 2606594 w 3869577"/>
                <a:gd name="connsiteY647" fmla="*/ 961618 h 1448819"/>
                <a:gd name="connsiteX648" fmla="*/ 2610335 w 3869577"/>
                <a:gd name="connsiteY648" fmla="*/ 936021 h 1448819"/>
                <a:gd name="connsiteX649" fmla="*/ 2651798 w 3869577"/>
                <a:gd name="connsiteY649" fmla="*/ 895065 h 1448819"/>
                <a:gd name="connsiteX650" fmla="*/ 2695620 w 3869577"/>
                <a:gd name="connsiteY650" fmla="*/ 850832 h 1448819"/>
                <a:gd name="connsiteX651" fmla="*/ 2765016 w 3869577"/>
                <a:gd name="connsiteY651" fmla="*/ 834398 h 1448819"/>
                <a:gd name="connsiteX652" fmla="*/ 2765989 w 3869577"/>
                <a:gd name="connsiteY652" fmla="*/ 834398 h 1448819"/>
                <a:gd name="connsiteX653" fmla="*/ 2806992 w 3869577"/>
                <a:gd name="connsiteY653" fmla="*/ 842487 h 1448819"/>
                <a:gd name="connsiteX654" fmla="*/ 2807402 w 3869577"/>
                <a:gd name="connsiteY654" fmla="*/ 842897 h 1448819"/>
                <a:gd name="connsiteX655" fmla="*/ 2833797 w 3869577"/>
                <a:gd name="connsiteY655" fmla="*/ 835473 h 1448819"/>
                <a:gd name="connsiteX656" fmla="*/ 2873825 w 3869577"/>
                <a:gd name="connsiteY656" fmla="*/ 840183 h 1448819"/>
                <a:gd name="connsiteX657" fmla="*/ 2884076 w 3869577"/>
                <a:gd name="connsiteY657" fmla="*/ 832248 h 1448819"/>
                <a:gd name="connsiteX658" fmla="*/ 2917493 w 3869577"/>
                <a:gd name="connsiteY658" fmla="*/ 828050 h 1448819"/>
                <a:gd name="connsiteX659" fmla="*/ 2935431 w 3869577"/>
                <a:gd name="connsiteY659" fmla="*/ 831839 h 1448819"/>
                <a:gd name="connsiteX660" fmla="*/ 2951934 w 3869577"/>
                <a:gd name="connsiteY660" fmla="*/ 840951 h 1448819"/>
                <a:gd name="connsiteX661" fmla="*/ 2947732 w 3869577"/>
                <a:gd name="connsiteY661" fmla="*/ 848938 h 1448819"/>
                <a:gd name="connsiteX662" fmla="*/ 2939993 w 3869577"/>
                <a:gd name="connsiteY662" fmla="*/ 857641 h 1448819"/>
                <a:gd name="connsiteX663" fmla="*/ 2963927 w 3869577"/>
                <a:gd name="connsiteY663" fmla="*/ 853852 h 1448819"/>
                <a:gd name="connsiteX664" fmla="*/ 2966490 w 3869577"/>
                <a:gd name="connsiteY664" fmla="*/ 854108 h 1448819"/>
                <a:gd name="connsiteX665" fmla="*/ 2992116 w 3869577"/>
                <a:gd name="connsiteY665" fmla="*/ 847658 h 1448819"/>
                <a:gd name="connsiteX666" fmla="*/ 3005544 w 3869577"/>
                <a:gd name="connsiteY666" fmla="*/ 848938 h 1448819"/>
                <a:gd name="connsiteX667" fmla="*/ 3030146 w 3869577"/>
                <a:gd name="connsiteY667" fmla="*/ 842487 h 1448819"/>
                <a:gd name="connsiteX668" fmla="*/ 3020664 w 3869577"/>
                <a:gd name="connsiteY668" fmla="*/ 834501 h 1448819"/>
                <a:gd name="connsiteX669" fmla="*/ 3018921 w 3869577"/>
                <a:gd name="connsiteY669" fmla="*/ 812896 h 1448819"/>
                <a:gd name="connsiteX670" fmla="*/ 3053722 w 3869577"/>
                <a:gd name="connsiteY670" fmla="*/ 779517 h 1448819"/>
                <a:gd name="connsiteX671" fmla="*/ 3071302 w 3869577"/>
                <a:gd name="connsiteY671" fmla="*/ 768510 h 1448819"/>
                <a:gd name="connsiteX672" fmla="*/ 3083961 w 3869577"/>
                <a:gd name="connsiteY672" fmla="*/ 745063 h 1448819"/>
                <a:gd name="connsiteX673" fmla="*/ 3123016 w 3869577"/>
                <a:gd name="connsiteY673" fmla="*/ 741223 h 1448819"/>
                <a:gd name="connsiteX674" fmla="*/ 3138853 w 3869577"/>
                <a:gd name="connsiteY674" fmla="*/ 748442 h 1448819"/>
                <a:gd name="connsiteX675" fmla="*/ 3156022 w 3869577"/>
                <a:gd name="connsiteY675" fmla="*/ 741223 h 1448819"/>
                <a:gd name="connsiteX676" fmla="*/ 3144440 w 3869577"/>
                <a:gd name="connsiteY676" fmla="*/ 765132 h 1448819"/>
                <a:gd name="connsiteX677" fmla="*/ 3157817 w 3869577"/>
                <a:gd name="connsiteY677" fmla="*/ 775012 h 1448819"/>
                <a:gd name="connsiteX678" fmla="*/ 3151512 w 3869577"/>
                <a:gd name="connsiteY678" fmla="*/ 785610 h 1448819"/>
                <a:gd name="connsiteX679" fmla="*/ 3180317 w 3869577"/>
                <a:gd name="connsiteY679" fmla="*/ 771940 h 1448819"/>
                <a:gd name="connsiteX680" fmla="*/ 3219678 w 3869577"/>
                <a:gd name="connsiteY680" fmla="*/ 751872 h 1448819"/>
                <a:gd name="connsiteX681" fmla="*/ 3224804 w 3869577"/>
                <a:gd name="connsiteY681" fmla="*/ 726838 h 1448819"/>
                <a:gd name="connsiteX682" fmla="*/ 3265806 w 3869577"/>
                <a:gd name="connsiteY682" fmla="*/ 711479 h 1448819"/>
                <a:gd name="connsiteX683" fmla="*/ 3265447 w 3869577"/>
                <a:gd name="connsiteY683" fmla="*/ 717571 h 1448819"/>
                <a:gd name="connsiteX684" fmla="*/ 3247509 w 3869577"/>
                <a:gd name="connsiteY684" fmla="*/ 736872 h 1448819"/>
                <a:gd name="connsiteX685" fmla="*/ 3243665 w 3869577"/>
                <a:gd name="connsiteY685" fmla="*/ 758886 h 1448819"/>
                <a:gd name="connsiteX686" fmla="*/ 3236643 w 3869577"/>
                <a:gd name="connsiteY686" fmla="*/ 770251 h 1448819"/>
                <a:gd name="connsiteX687" fmla="*/ 3229570 w 3869577"/>
                <a:gd name="connsiteY687" fmla="*/ 782026 h 1448819"/>
                <a:gd name="connsiteX688" fmla="*/ 3198306 w 3869577"/>
                <a:gd name="connsiteY688" fmla="*/ 796821 h 1448819"/>
                <a:gd name="connsiteX689" fmla="*/ 3178933 w 3869577"/>
                <a:gd name="connsiteY689" fmla="*/ 819910 h 1448819"/>
                <a:gd name="connsiteX690" fmla="*/ 3135009 w 3869577"/>
                <a:gd name="connsiteY690" fmla="*/ 863528 h 1448819"/>
                <a:gd name="connsiteX691" fmla="*/ 3096005 w 3869577"/>
                <a:gd name="connsiteY691" fmla="*/ 892351 h 1448819"/>
                <a:gd name="connsiteX692" fmla="*/ 3073813 w 3869577"/>
                <a:gd name="connsiteY692" fmla="*/ 897471 h 1448819"/>
                <a:gd name="connsiteX693" fmla="*/ 3065715 w 3869577"/>
                <a:gd name="connsiteY693" fmla="*/ 928546 h 1448819"/>
                <a:gd name="connsiteX694" fmla="*/ 3063101 w 3869577"/>
                <a:gd name="connsiteY694" fmla="*/ 931925 h 1448819"/>
                <a:gd name="connsiteX695" fmla="*/ 3063767 w 3869577"/>
                <a:gd name="connsiteY695" fmla="*/ 937812 h 1448819"/>
                <a:gd name="connsiteX696" fmla="*/ 3078682 w 3869577"/>
                <a:gd name="connsiteY696" fmla="*/ 966379 h 1448819"/>
                <a:gd name="connsiteX697" fmla="*/ 3060590 w 3869577"/>
                <a:gd name="connsiteY697" fmla="*/ 1097592 h 1448819"/>
                <a:gd name="connsiteX698" fmla="*/ 3060590 w 3869577"/>
                <a:gd name="connsiteY698" fmla="*/ 1098104 h 1448819"/>
                <a:gd name="connsiteX699" fmla="*/ 3064382 w 3869577"/>
                <a:gd name="connsiteY699" fmla="*/ 1125749 h 1448819"/>
                <a:gd name="connsiteX700" fmla="*/ 3070738 w 3869577"/>
                <a:gd name="connsiteY700" fmla="*/ 1144282 h 1448819"/>
                <a:gd name="connsiteX701" fmla="*/ 3095647 w 3869577"/>
                <a:gd name="connsiteY701" fmla="*/ 1121193 h 1448819"/>
                <a:gd name="connsiteX702" fmla="*/ 3107640 w 3869577"/>
                <a:gd name="connsiteY702" fmla="*/ 1106398 h 1448819"/>
                <a:gd name="connsiteX703" fmla="*/ 3112765 w 3869577"/>
                <a:gd name="connsiteY703" fmla="*/ 1080237 h 1448819"/>
                <a:gd name="connsiteX704" fmla="*/ 3128910 w 3869577"/>
                <a:gd name="connsiteY704" fmla="*/ 1068462 h 1448819"/>
                <a:gd name="connsiteX705" fmla="*/ 3139468 w 3869577"/>
                <a:gd name="connsiteY705" fmla="*/ 1065442 h 1448819"/>
                <a:gd name="connsiteX706" fmla="*/ 3148283 w 3869577"/>
                <a:gd name="connsiteY706" fmla="*/ 1057865 h 1448819"/>
                <a:gd name="connsiteX707" fmla="*/ 3144388 w 3869577"/>
                <a:gd name="connsiteY707" fmla="*/ 1043069 h 1448819"/>
                <a:gd name="connsiteX708" fmla="*/ 3145055 w 3869577"/>
                <a:gd name="connsiteY708" fmla="*/ 1038974 h 1448819"/>
                <a:gd name="connsiteX709" fmla="*/ 3147617 w 3869577"/>
                <a:gd name="connsiteY709" fmla="*/ 1006926 h 1448819"/>
                <a:gd name="connsiteX710" fmla="*/ 3187030 w 3869577"/>
                <a:gd name="connsiteY710" fmla="*/ 982403 h 1448819"/>
                <a:gd name="connsiteX711" fmla="*/ 3201433 w 3869577"/>
                <a:gd name="connsiteY711" fmla="*/ 963819 h 1448819"/>
                <a:gd name="connsiteX712" fmla="*/ 3208403 w 3869577"/>
                <a:gd name="connsiteY712" fmla="*/ 957727 h 1448819"/>
                <a:gd name="connsiteX713" fmla="*/ 3226700 w 3869577"/>
                <a:gd name="connsiteY713" fmla="*/ 956601 h 1448819"/>
                <a:gd name="connsiteX714" fmla="*/ 3215424 w 3869577"/>
                <a:gd name="connsiteY714" fmla="*/ 939553 h 1448819"/>
                <a:gd name="connsiteX715" fmla="*/ 3220550 w 3869577"/>
                <a:gd name="connsiteY715" fmla="*/ 910730 h 1448819"/>
                <a:gd name="connsiteX716" fmla="*/ 3219832 w 3869577"/>
                <a:gd name="connsiteY716" fmla="*/ 897112 h 1448819"/>
                <a:gd name="connsiteX717" fmla="*/ 3204456 w 3869577"/>
                <a:gd name="connsiteY717" fmla="*/ 898239 h 1448819"/>
                <a:gd name="connsiteX718" fmla="*/ 3201688 w 3869577"/>
                <a:gd name="connsiteY718" fmla="*/ 871720 h 1448819"/>
                <a:gd name="connsiteX719" fmla="*/ 3221728 w 3869577"/>
                <a:gd name="connsiteY719" fmla="*/ 848938 h 1448819"/>
                <a:gd name="connsiteX720" fmla="*/ 3239616 w 3869577"/>
                <a:gd name="connsiteY720" fmla="*/ 816736 h 1448819"/>
                <a:gd name="connsiteX721" fmla="*/ 3260373 w 3869577"/>
                <a:gd name="connsiteY721" fmla="*/ 815610 h 1448819"/>
                <a:gd name="connsiteX722" fmla="*/ 3269547 w 3869577"/>
                <a:gd name="connsiteY722" fmla="*/ 820115 h 1448819"/>
                <a:gd name="connsiteX723" fmla="*/ 3293431 w 3869577"/>
                <a:gd name="connsiteY723" fmla="*/ 795490 h 1448819"/>
                <a:gd name="connsiteX724" fmla="*/ 3298095 w 3869577"/>
                <a:gd name="connsiteY724" fmla="*/ 805729 h 1448819"/>
                <a:gd name="connsiteX725" fmla="*/ 3313881 w 3869577"/>
                <a:gd name="connsiteY725" fmla="*/ 809774 h 1448819"/>
                <a:gd name="connsiteX726" fmla="*/ 3320544 w 3869577"/>
                <a:gd name="connsiteY726" fmla="*/ 804654 h 1448819"/>
                <a:gd name="connsiteX727" fmla="*/ 3379945 w 3869577"/>
                <a:gd name="connsiteY727" fmla="*/ 799535 h 1448819"/>
                <a:gd name="connsiteX728" fmla="*/ 3387839 w 3869577"/>
                <a:gd name="connsiteY728" fmla="*/ 806548 h 1448819"/>
                <a:gd name="connsiteX729" fmla="*/ 3425560 w 3869577"/>
                <a:gd name="connsiteY729" fmla="*/ 780644 h 1448819"/>
                <a:gd name="connsiteX730" fmla="*/ 3510127 w 3869577"/>
                <a:gd name="connsiteY730" fmla="*/ 740251 h 1448819"/>
                <a:gd name="connsiteX731" fmla="*/ 3559279 w 3869577"/>
                <a:gd name="connsiteY731" fmla="*/ 714244 h 1448819"/>
                <a:gd name="connsiteX732" fmla="*/ 3568760 w 3869577"/>
                <a:gd name="connsiteY732" fmla="*/ 711940 h 1448819"/>
                <a:gd name="connsiteX733" fmla="*/ 3589876 w 3869577"/>
                <a:gd name="connsiteY733" fmla="*/ 717623 h 1448819"/>
                <a:gd name="connsiteX734" fmla="*/ 3615913 w 3869577"/>
                <a:gd name="connsiteY734" fmla="*/ 715370 h 1448819"/>
                <a:gd name="connsiteX735" fmla="*/ 3619295 w 3869577"/>
                <a:gd name="connsiteY735" fmla="*/ 705131 h 1448819"/>
                <a:gd name="connsiteX736" fmla="*/ 3608173 w 3869577"/>
                <a:gd name="connsiteY736" fmla="*/ 702776 h 1448819"/>
                <a:gd name="connsiteX737" fmla="*/ 3590081 w 3869577"/>
                <a:gd name="connsiteY737" fmla="*/ 685523 h 1448819"/>
                <a:gd name="connsiteX738" fmla="*/ 3565428 w 3869577"/>
                <a:gd name="connsiteY738" fmla="*/ 656445 h 1448819"/>
                <a:gd name="connsiteX739" fmla="*/ 3568964 w 3869577"/>
                <a:gd name="connsiteY739" fmla="*/ 626700 h 1448819"/>
                <a:gd name="connsiteX740" fmla="*/ 3563840 w 3869577"/>
                <a:gd name="connsiteY740" fmla="*/ 627570 h 1448819"/>
                <a:gd name="connsiteX741" fmla="*/ 3543800 w 3869577"/>
                <a:gd name="connsiteY741" fmla="*/ 623014 h 1448819"/>
                <a:gd name="connsiteX742" fmla="*/ 3567376 w 3869577"/>
                <a:gd name="connsiteY742" fmla="*/ 615847 h 1448819"/>
                <a:gd name="connsiteX743" fmla="*/ 3575218 w 3869577"/>
                <a:gd name="connsiteY743" fmla="*/ 621734 h 1448819"/>
                <a:gd name="connsiteX744" fmla="*/ 3587468 w 3869577"/>
                <a:gd name="connsiteY744" fmla="*/ 618970 h 1448819"/>
                <a:gd name="connsiteX745" fmla="*/ 3602843 w 3869577"/>
                <a:gd name="connsiteY745" fmla="*/ 607399 h 1448819"/>
                <a:gd name="connsiteX746" fmla="*/ 3640309 w 3869577"/>
                <a:gd name="connsiteY746" fmla="*/ 603509 h 1448819"/>
                <a:gd name="connsiteX747" fmla="*/ 3645435 w 3869577"/>
                <a:gd name="connsiteY747" fmla="*/ 595727 h 1448819"/>
                <a:gd name="connsiteX748" fmla="*/ 3641232 w 3869577"/>
                <a:gd name="connsiteY748" fmla="*/ 580369 h 1448819"/>
                <a:gd name="connsiteX749" fmla="*/ 3642974 w 3869577"/>
                <a:gd name="connsiteY749" fmla="*/ 567877 h 1448819"/>
                <a:gd name="connsiteX750" fmla="*/ 3651739 w 3869577"/>
                <a:gd name="connsiteY750" fmla="*/ 559532 h 1448819"/>
                <a:gd name="connsiteX751" fmla="*/ 3664398 w 3869577"/>
                <a:gd name="connsiteY751" fmla="*/ 558764 h 1448819"/>
                <a:gd name="connsiteX752" fmla="*/ 3661271 w 3869577"/>
                <a:gd name="connsiteY752" fmla="*/ 572433 h 1448819"/>
                <a:gd name="connsiteX753" fmla="*/ 3669677 w 3869577"/>
                <a:gd name="connsiteY753" fmla="*/ 589840 h 1448819"/>
                <a:gd name="connsiteX754" fmla="*/ 3694329 w 3869577"/>
                <a:gd name="connsiteY754" fmla="*/ 590608 h 1448819"/>
                <a:gd name="connsiteX755" fmla="*/ 3731590 w 3869577"/>
                <a:gd name="connsiteY755" fmla="*/ 603867 h 1448819"/>
                <a:gd name="connsiteX756" fmla="*/ 3737740 w 3869577"/>
                <a:gd name="connsiteY756" fmla="*/ 616973 h 1448819"/>
                <a:gd name="connsiteX757" fmla="*/ 3764648 w 3869577"/>
                <a:gd name="connsiteY757" fmla="*/ 623372 h 1448819"/>
                <a:gd name="connsiteX758" fmla="*/ 3782894 w 3869577"/>
                <a:gd name="connsiteY758" fmla="*/ 642468 h 1448819"/>
                <a:gd name="connsiteX759" fmla="*/ 3784688 w 3869577"/>
                <a:gd name="connsiteY759" fmla="*/ 642161 h 1448819"/>
                <a:gd name="connsiteX760" fmla="*/ 3799090 w 3869577"/>
                <a:gd name="connsiteY760" fmla="*/ 643697 h 1448819"/>
                <a:gd name="connsiteX761" fmla="*/ 3812108 w 3869577"/>
                <a:gd name="connsiteY761" fmla="*/ 640676 h 1448819"/>
                <a:gd name="connsiteX762" fmla="*/ 3801550 w 3869577"/>
                <a:gd name="connsiteY762" fmla="*/ 626598 h 1448819"/>
                <a:gd name="connsiteX763" fmla="*/ 3813185 w 3869577"/>
                <a:gd name="connsiteY763" fmla="*/ 629670 h 1448819"/>
                <a:gd name="connsiteX764" fmla="*/ 3815645 w 3869577"/>
                <a:gd name="connsiteY764" fmla="*/ 617127 h 1448819"/>
                <a:gd name="connsiteX765" fmla="*/ 3812108 w 3869577"/>
                <a:gd name="connsiteY765" fmla="*/ 591529 h 1448819"/>
                <a:gd name="connsiteX766" fmla="*/ 3819488 w 3869577"/>
                <a:gd name="connsiteY766" fmla="*/ 588509 h 1448819"/>
                <a:gd name="connsiteX767" fmla="*/ 3846191 w 3869577"/>
                <a:gd name="connsiteY767" fmla="*/ 594550 h 1448819"/>
                <a:gd name="connsiteX768" fmla="*/ 3840605 w 3869577"/>
                <a:gd name="connsiteY768" fmla="*/ 587382 h 1448819"/>
                <a:gd name="connsiteX769" fmla="*/ 3845730 w 3869577"/>
                <a:gd name="connsiteY769" fmla="*/ 585079 h 1448819"/>
                <a:gd name="connsiteX770" fmla="*/ 3858697 w 3869577"/>
                <a:gd name="connsiteY770" fmla="*/ 586614 h 1448819"/>
                <a:gd name="connsiteX771" fmla="*/ 3871048 w 3869577"/>
                <a:gd name="connsiteY771" fmla="*/ 572587 h 1448819"/>
                <a:gd name="connsiteX772" fmla="*/ 3872740 w 3869577"/>
                <a:gd name="connsiteY772" fmla="*/ 572587 h 1448819"/>
                <a:gd name="connsiteX773" fmla="*/ 3767057 w 3869577"/>
                <a:gd name="connsiteY773" fmla="*/ 522621 h 1448819"/>
                <a:gd name="connsiteX774" fmla="*/ 1912786 w 3869577"/>
                <a:gd name="connsiteY774" fmla="*/ 1064162 h 1448819"/>
                <a:gd name="connsiteX775" fmla="*/ 1852667 w 3869577"/>
                <a:gd name="connsiteY775" fmla="*/ 1103991 h 1448819"/>
                <a:gd name="connsiteX776" fmla="*/ 1799928 w 3869577"/>
                <a:gd name="connsiteY776" fmla="*/ 1121039 h 1448819"/>
                <a:gd name="connsiteX777" fmla="*/ 1845286 w 3869577"/>
                <a:gd name="connsiteY777" fmla="*/ 1090322 h 1448819"/>
                <a:gd name="connsiteX778" fmla="*/ 1908584 w 3869577"/>
                <a:gd name="connsiteY778" fmla="*/ 1025458 h 1448819"/>
                <a:gd name="connsiteX779" fmla="*/ 1939335 w 3869577"/>
                <a:gd name="connsiteY779" fmla="*/ 973137 h 1448819"/>
                <a:gd name="connsiteX780" fmla="*/ 1912786 w 3869577"/>
                <a:gd name="connsiteY780" fmla="*/ 1064162 h 144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Lst>
              <a:rect l="l" t="t" r="r" b="b"/>
              <a:pathLst>
                <a:path w="3869577" h="1448819">
                  <a:moveTo>
                    <a:pt x="3767057" y="522621"/>
                  </a:moveTo>
                  <a:cubicBezTo>
                    <a:pt x="3765314" y="523235"/>
                    <a:pt x="3764238" y="524003"/>
                    <a:pt x="3764187" y="525027"/>
                  </a:cubicBezTo>
                  <a:cubicBezTo>
                    <a:pt x="3763828" y="530146"/>
                    <a:pt x="3770850" y="530709"/>
                    <a:pt x="3775104" y="536802"/>
                  </a:cubicBezTo>
                  <a:cubicBezTo>
                    <a:pt x="3779357" y="542894"/>
                    <a:pt x="3769466" y="546273"/>
                    <a:pt x="3771567" y="553082"/>
                  </a:cubicBezTo>
                  <a:cubicBezTo>
                    <a:pt x="3773668" y="559891"/>
                    <a:pt x="3761009" y="549652"/>
                    <a:pt x="3756192" y="545863"/>
                  </a:cubicBezTo>
                  <a:cubicBezTo>
                    <a:pt x="3751373" y="542075"/>
                    <a:pt x="3753731" y="527279"/>
                    <a:pt x="3755115" y="519703"/>
                  </a:cubicBezTo>
                  <a:cubicBezTo>
                    <a:pt x="3755192" y="519193"/>
                    <a:pt x="3755192" y="518676"/>
                    <a:pt x="3755115" y="518167"/>
                  </a:cubicBezTo>
                  <a:cubicBezTo>
                    <a:pt x="3747250" y="514246"/>
                    <a:pt x="3741500" y="507080"/>
                    <a:pt x="3739381" y="498559"/>
                  </a:cubicBezTo>
                  <a:lnTo>
                    <a:pt x="3738612" y="497996"/>
                  </a:lnTo>
                  <a:cubicBezTo>
                    <a:pt x="3731026" y="496767"/>
                    <a:pt x="3723236" y="496306"/>
                    <a:pt x="3716932" y="495590"/>
                  </a:cubicBezTo>
                  <a:cubicBezTo>
                    <a:pt x="3698788" y="493593"/>
                    <a:pt x="3679722" y="493184"/>
                    <a:pt x="3662245" y="487808"/>
                  </a:cubicBezTo>
                  <a:cubicBezTo>
                    <a:pt x="3648923" y="484053"/>
                    <a:pt x="3641171" y="470223"/>
                    <a:pt x="3644930" y="456916"/>
                  </a:cubicBezTo>
                  <a:cubicBezTo>
                    <a:pt x="3645642" y="454395"/>
                    <a:pt x="3646746" y="452001"/>
                    <a:pt x="3648202" y="449821"/>
                  </a:cubicBezTo>
                  <a:cubicBezTo>
                    <a:pt x="3640360" y="447364"/>
                    <a:pt x="3631801" y="444702"/>
                    <a:pt x="3627086" y="439326"/>
                  </a:cubicBezTo>
                  <a:cubicBezTo>
                    <a:pt x="3617963" y="429087"/>
                    <a:pt x="3577832" y="410913"/>
                    <a:pt x="3560457" y="409787"/>
                  </a:cubicBezTo>
                  <a:cubicBezTo>
                    <a:pt x="3546926" y="408865"/>
                    <a:pt x="3546363" y="402415"/>
                    <a:pt x="3542673" y="400367"/>
                  </a:cubicBezTo>
                  <a:cubicBezTo>
                    <a:pt x="3540112" y="401737"/>
                    <a:pt x="3537340" y="402672"/>
                    <a:pt x="3534472" y="403131"/>
                  </a:cubicBezTo>
                  <a:cubicBezTo>
                    <a:pt x="3500748" y="408968"/>
                    <a:pt x="3466409" y="413370"/>
                    <a:pt x="3433761" y="400623"/>
                  </a:cubicBezTo>
                  <a:cubicBezTo>
                    <a:pt x="3426920" y="398155"/>
                    <a:pt x="3421132" y="393421"/>
                    <a:pt x="3417360" y="387210"/>
                  </a:cubicBezTo>
                  <a:cubicBezTo>
                    <a:pt x="3411773" y="386186"/>
                    <a:pt x="3407417" y="386083"/>
                    <a:pt x="3406033" y="387773"/>
                  </a:cubicBezTo>
                  <a:cubicBezTo>
                    <a:pt x="3400908" y="393865"/>
                    <a:pt x="3403266" y="402568"/>
                    <a:pt x="3398294" y="404053"/>
                  </a:cubicBezTo>
                  <a:cubicBezTo>
                    <a:pt x="3393322" y="405538"/>
                    <a:pt x="3398294" y="413166"/>
                    <a:pt x="3409928" y="424531"/>
                  </a:cubicBezTo>
                  <a:cubicBezTo>
                    <a:pt x="3421563" y="435896"/>
                    <a:pt x="3414490" y="444651"/>
                    <a:pt x="3403931" y="449565"/>
                  </a:cubicBezTo>
                  <a:cubicBezTo>
                    <a:pt x="3393374" y="454480"/>
                    <a:pt x="3376511" y="445009"/>
                    <a:pt x="3371233" y="436306"/>
                  </a:cubicBezTo>
                  <a:cubicBezTo>
                    <a:pt x="3365954" y="427603"/>
                    <a:pt x="3352064" y="431186"/>
                    <a:pt x="3348220" y="420538"/>
                  </a:cubicBezTo>
                  <a:cubicBezTo>
                    <a:pt x="3322593" y="432722"/>
                    <a:pt x="3291842" y="430777"/>
                    <a:pt x="3265037" y="421715"/>
                  </a:cubicBezTo>
                  <a:cubicBezTo>
                    <a:pt x="3252992" y="417722"/>
                    <a:pt x="3239410" y="413524"/>
                    <a:pt x="3226341" y="408097"/>
                  </a:cubicBezTo>
                  <a:cubicBezTo>
                    <a:pt x="3209069" y="409224"/>
                    <a:pt x="3190977" y="411579"/>
                    <a:pt x="3187697" y="413934"/>
                  </a:cubicBezTo>
                  <a:cubicBezTo>
                    <a:pt x="3181341" y="418490"/>
                    <a:pt x="3185903" y="436306"/>
                    <a:pt x="3182571" y="437842"/>
                  </a:cubicBezTo>
                  <a:cubicBezTo>
                    <a:pt x="3179240" y="439377"/>
                    <a:pt x="3176216" y="417364"/>
                    <a:pt x="3176216" y="413166"/>
                  </a:cubicBezTo>
                  <a:cubicBezTo>
                    <a:pt x="3176216" y="408968"/>
                    <a:pt x="3168835" y="405998"/>
                    <a:pt x="3157919" y="405998"/>
                  </a:cubicBezTo>
                  <a:cubicBezTo>
                    <a:pt x="3147002" y="405998"/>
                    <a:pt x="3140698" y="405589"/>
                    <a:pt x="3145259" y="400879"/>
                  </a:cubicBezTo>
                  <a:cubicBezTo>
                    <a:pt x="3149821" y="396169"/>
                    <a:pt x="3141057" y="390998"/>
                    <a:pt x="3149514" y="384548"/>
                  </a:cubicBezTo>
                  <a:cubicBezTo>
                    <a:pt x="3151615" y="382961"/>
                    <a:pt x="3151666" y="380503"/>
                    <a:pt x="3150282" y="377585"/>
                  </a:cubicBezTo>
                  <a:cubicBezTo>
                    <a:pt x="3134640" y="369662"/>
                    <a:pt x="3117626" y="364797"/>
                    <a:pt x="3100157" y="363251"/>
                  </a:cubicBezTo>
                  <a:cubicBezTo>
                    <a:pt x="3071558" y="359769"/>
                    <a:pt x="3043164" y="355571"/>
                    <a:pt x="3015129" y="349940"/>
                  </a:cubicBezTo>
                  <a:cubicBezTo>
                    <a:pt x="3000163" y="352755"/>
                    <a:pt x="2976997" y="351629"/>
                    <a:pt x="2965260" y="351936"/>
                  </a:cubicBezTo>
                  <a:cubicBezTo>
                    <a:pt x="2951883" y="352346"/>
                    <a:pt x="2962800" y="346254"/>
                    <a:pt x="2958905" y="339445"/>
                  </a:cubicBezTo>
                  <a:cubicBezTo>
                    <a:pt x="2957591" y="337467"/>
                    <a:pt x="2955837" y="335819"/>
                    <a:pt x="2953779" y="334632"/>
                  </a:cubicBezTo>
                  <a:cubicBezTo>
                    <a:pt x="2949935" y="333455"/>
                    <a:pt x="2946091" y="332329"/>
                    <a:pt x="2942247" y="331100"/>
                  </a:cubicBezTo>
                  <a:cubicBezTo>
                    <a:pt x="2940066" y="330373"/>
                    <a:pt x="2937969" y="329412"/>
                    <a:pt x="2935995" y="328233"/>
                  </a:cubicBezTo>
                  <a:cubicBezTo>
                    <a:pt x="2932715" y="327875"/>
                    <a:pt x="2930152" y="328233"/>
                    <a:pt x="2929229" y="329974"/>
                  </a:cubicBezTo>
                  <a:cubicBezTo>
                    <a:pt x="2926051" y="335656"/>
                    <a:pt x="2920107" y="329974"/>
                    <a:pt x="2920107" y="325776"/>
                  </a:cubicBezTo>
                  <a:cubicBezTo>
                    <a:pt x="2920107" y="321578"/>
                    <a:pt x="2898631" y="313284"/>
                    <a:pt x="2890226" y="315178"/>
                  </a:cubicBezTo>
                  <a:cubicBezTo>
                    <a:pt x="2881820" y="317073"/>
                    <a:pt x="2877926" y="306834"/>
                    <a:pt x="2887715" y="306834"/>
                  </a:cubicBezTo>
                  <a:cubicBezTo>
                    <a:pt x="2897504" y="306834"/>
                    <a:pt x="2914264" y="309086"/>
                    <a:pt x="2907139" y="297158"/>
                  </a:cubicBezTo>
                  <a:cubicBezTo>
                    <a:pt x="2900856" y="297642"/>
                    <a:pt x="2894536" y="297332"/>
                    <a:pt x="2888330" y="296236"/>
                  </a:cubicBezTo>
                  <a:cubicBezTo>
                    <a:pt x="2882231" y="298847"/>
                    <a:pt x="2873364" y="302687"/>
                    <a:pt x="2870442" y="303711"/>
                  </a:cubicBezTo>
                  <a:cubicBezTo>
                    <a:pt x="2852504" y="309956"/>
                    <a:pt x="2840511" y="297004"/>
                    <a:pt x="2839178" y="282721"/>
                  </a:cubicBezTo>
                  <a:cubicBezTo>
                    <a:pt x="2836243" y="282550"/>
                    <a:pt x="2833297" y="282756"/>
                    <a:pt x="2830414" y="283335"/>
                  </a:cubicBezTo>
                  <a:cubicBezTo>
                    <a:pt x="2824469" y="285588"/>
                    <a:pt x="2830055" y="294342"/>
                    <a:pt x="2816371" y="308369"/>
                  </a:cubicBezTo>
                  <a:cubicBezTo>
                    <a:pt x="2802687" y="322397"/>
                    <a:pt x="2789310" y="312926"/>
                    <a:pt x="2791052" y="306066"/>
                  </a:cubicBezTo>
                  <a:cubicBezTo>
                    <a:pt x="2792794" y="299205"/>
                    <a:pt x="2809657" y="300383"/>
                    <a:pt x="2809657" y="293574"/>
                  </a:cubicBezTo>
                  <a:cubicBezTo>
                    <a:pt x="2809657" y="286765"/>
                    <a:pt x="2786439" y="290554"/>
                    <a:pt x="2782954" y="284871"/>
                  </a:cubicBezTo>
                  <a:cubicBezTo>
                    <a:pt x="2781953" y="283479"/>
                    <a:pt x="2781953" y="281604"/>
                    <a:pt x="2782954" y="280212"/>
                  </a:cubicBezTo>
                  <a:cubicBezTo>
                    <a:pt x="2772023" y="280902"/>
                    <a:pt x="2762189" y="273610"/>
                    <a:pt x="2759685" y="262959"/>
                  </a:cubicBezTo>
                  <a:cubicBezTo>
                    <a:pt x="2750340" y="261119"/>
                    <a:pt x="2740802" y="260448"/>
                    <a:pt x="2731291" y="260963"/>
                  </a:cubicBezTo>
                  <a:cubicBezTo>
                    <a:pt x="2713404" y="262857"/>
                    <a:pt x="2705306" y="253744"/>
                    <a:pt x="2695414" y="253028"/>
                  </a:cubicBezTo>
                  <a:cubicBezTo>
                    <a:pt x="2685523" y="252311"/>
                    <a:pt x="2685523" y="258710"/>
                    <a:pt x="2690289" y="264751"/>
                  </a:cubicBezTo>
                  <a:cubicBezTo>
                    <a:pt x="2695056" y="270792"/>
                    <a:pt x="2680807" y="274632"/>
                    <a:pt x="2669173" y="272738"/>
                  </a:cubicBezTo>
                  <a:cubicBezTo>
                    <a:pt x="2666478" y="272255"/>
                    <a:pt x="2663719" y="272255"/>
                    <a:pt x="2661024" y="272738"/>
                  </a:cubicBezTo>
                  <a:cubicBezTo>
                    <a:pt x="2661350" y="274687"/>
                    <a:pt x="2661778" y="276618"/>
                    <a:pt x="2662305" y="278523"/>
                  </a:cubicBezTo>
                  <a:cubicBezTo>
                    <a:pt x="2663177" y="281743"/>
                    <a:pt x="2663878" y="285007"/>
                    <a:pt x="2664407" y="288301"/>
                  </a:cubicBezTo>
                  <a:cubicBezTo>
                    <a:pt x="2665087" y="288319"/>
                    <a:pt x="2665753" y="288494"/>
                    <a:pt x="2666355" y="288813"/>
                  </a:cubicBezTo>
                  <a:cubicBezTo>
                    <a:pt x="2668353" y="289888"/>
                    <a:pt x="2667072" y="291373"/>
                    <a:pt x="2664971" y="293062"/>
                  </a:cubicBezTo>
                  <a:cubicBezTo>
                    <a:pt x="2665380" y="297340"/>
                    <a:pt x="2665138" y="301655"/>
                    <a:pt x="2664253" y="305861"/>
                  </a:cubicBezTo>
                  <a:cubicBezTo>
                    <a:pt x="2666781" y="310080"/>
                    <a:pt x="2667894" y="314994"/>
                    <a:pt x="2667431" y="319888"/>
                  </a:cubicBezTo>
                  <a:cubicBezTo>
                    <a:pt x="2667431" y="323421"/>
                    <a:pt x="2659076" y="325571"/>
                    <a:pt x="2652721" y="323165"/>
                  </a:cubicBezTo>
                  <a:cubicBezTo>
                    <a:pt x="2649787" y="325289"/>
                    <a:pt x="2646580" y="327011"/>
                    <a:pt x="2643188" y="328284"/>
                  </a:cubicBezTo>
                  <a:cubicBezTo>
                    <a:pt x="2638342" y="329994"/>
                    <a:pt x="2633195" y="330691"/>
                    <a:pt x="2628069" y="330332"/>
                  </a:cubicBezTo>
                  <a:cubicBezTo>
                    <a:pt x="2627607" y="332175"/>
                    <a:pt x="2624840" y="333813"/>
                    <a:pt x="2618894" y="334479"/>
                  </a:cubicBezTo>
                  <a:cubicBezTo>
                    <a:pt x="2613729" y="335406"/>
                    <a:pt x="2608651" y="332459"/>
                    <a:pt x="2606902" y="327516"/>
                  </a:cubicBezTo>
                  <a:cubicBezTo>
                    <a:pt x="2602082" y="333149"/>
                    <a:pt x="2594877" y="336168"/>
                    <a:pt x="2587477" y="335656"/>
                  </a:cubicBezTo>
                  <a:cubicBezTo>
                    <a:pt x="2576765" y="335656"/>
                    <a:pt x="2566207" y="334479"/>
                    <a:pt x="2555700" y="333250"/>
                  </a:cubicBezTo>
                  <a:cubicBezTo>
                    <a:pt x="2545421" y="335011"/>
                    <a:pt x="2534869" y="334256"/>
                    <a:pt x="2524948" y="331049"/>
                  </a:cubicBezTo>
                  <a:cubicBezTo>
                    <a:pt x="2521887" y="330025"/>
                    <a:pt x="2518906" y="328776"/>
                    <a:pt x="2516030" y="327312"/>
                  </a:cubicBezTo>
                  <a:lnTo>
                    <a:pt x="2508547" y="326134"/>
                  </a:lnTo>
                  <a:cubicBezTo>
                    <a:pt x="2499117" y="324649"/>
                    <a:pt x="2489994" y="324189"/>
                    <a:pt x="2480973" y="323370"/>
                  </a:cubicBezTo>
                  <a:cubicBezTo>
                    <a:pt x="2479077" y="329718"/>
                    <a:pt x="2477386" y="335349"/>
                    <a:pt x="2473798" y="335964"/>
                  </a:cubicBezTo>
                  <a:cubicBezTo>
                    <a:pt x="2467494" y="337141"/>
                    <a:pt x="2465034" y="351885"/>
                    <a:pt x="2458730" y="355674"/>
                  </a:cubicBezTo>
                  <a:cubicBezTo>
                    <a:pt x="2452426" y="359462"/>
                    <a:pt x="2452015" y="349991"/>
                    <a:pt x="2443918" y="350554"/>
                  </a:cubicBezTo>
                  <a:cubicBezTo>
                    <a:pt x="2435820" y="351117"/>
                    <a:pt x="2409835" y="324035"/>
                    <a:pt x="2408399" y="316049"/>
                  </a:cubicBezTo>
                  <a:cubicBezTo>
                    <a:pt x="2406965" y="308062"/>
                    <a:pt x="2390820" y="292909"/>
                    <a:pt x="2386617" y="289888"/>
                  </a:cubicBezTo>
                  <a:cubicBezTo>
                    <a:pt x="2382415" y="286868"/>
                    <a:pt x="2390820" y="285332"/>
                    <a:pt x="2396099" y="290298"/>
                  </a:cubicBezTo>
                  <a:cubicBezTo>
                    <a:pt x="2400736" y="294777"/>
                    <a:pt x="2407819" y="295556"/>
                    <a:pt x="2413320" y="292192"/>
                  </a:cubicBezTo>
                  <a:cubicBezTo>
                    <a:pt x="2415371" y="290656"/>
                    <a:pt x="2416584" y="288250"/>
                    <a:pt x="2416600" y="285690"/>
                  </a:cubicBezTo>
                  <a:cubicBezTo>
                    <a:pt x="2410055" y="281653"/>
                    <a:pt x="2404119" y="276705"/>
                    <a:pt x="2398970" y="270997"/>
                  </a:cubicBezTo>
                  <a:cubicBezTo>
                    <a:pt x="2393588" y="265058"/>
                    <a:pt x="2389180" y="259273"/>
                    <a:pt x="2384875" y="253744"/>
                  </a:cubicBezTo>
                  <a:cubicBezTo>
                    <a:pt x="2382620" y="251389"/>
                    <a:pt x="2380518" y="248932"/>
                    <a:pt x="2378417" y="246475"/>
                  </a:cubicBezTo>
                  <a:cubicBezTo>
                    <a:pt x="2368474" y="256021"/>
                    <a:pt x="2352857" y="256333"/>
                    <a:pt x="2342540" y="247191"/>
                  </a:cubicBezTo>
                  <a:cubicBezTo>
                    <a:pt x="2323525" y="230553"/>
                    <a:pt x="2296003" y="226457"/>
                    <a:pt x="2269607" y="223181"/>
                  </a:cubicBezTo>
                  <a:cubicBezTo>
                    <a:pt x="2269777" y="224097"/>
                    <a:pt x="2270052" y="224990"/>
                    <a:pt x="2270428" y="225843"/>
                  </a:cubicBezTo>
                  <a:cubicBezTo>
                    <a:pt x="2274630" y="235673"/>
                    <a:pt x="2270786" y="237208"/>
                    <a:pt x="2270068" y="245144"/>
                  </a:cubicBezTo>
                  <a:cubicBezTo>
                    <a:pt x="2269351" y="253079"/>
                    <a:pt x="2264943" y="249700"/>
                    <a:pt x="2256025" y="246270"/>
                  </a:cubicBezTo>
                  <a:cubicBezTo>
                    <a:pt x="2247107" y="242840"/>
                    <a:pt x="2246851" y="254666"/>
                    <a:pt x="2227170" y="249342"/>
                  </a:cubicBezTo>
                  <a:lnTo>
                    <a:pt x="2223275" y="248420"/>
                  </a:lnTo>
                  <a:cubicBezTo>
                    <a:pt x="2220810" y="249213"/>
                    <a:pt x="2218226" y="249576"/>
                    <a:pt x="2215638" y="249495"/>
                  </a:cubicBezTo>
                  <a:cubicBezTo>
                    <a:pt x="2205328" y="249029"/>
                    <a:pt x="2195141" y="247062"/>
                    <a:pt x="2185399" y="243659"/>
                  </a:cubicBezTo>
                  <a:lnTo>
                    <a:pt x="2183349" y="242789"/>
                  </a:lnTo>
                  <a:cubicBezTo>
                    <a:pt x="2176943" y="246014"/>
                    <a:pt x="2153725" y="243352"/>
                    <a:pt x="2151572" y="236031"/>
                  </a:cubicBezTo>
                  <a:cubicBezTo>
                    <a:pt x="2151179" y="234738"/>
                    <a:pt x="2151075" y="233375"/>
                    <a:pt x="2151264" y="232038"/>
                  </a:cubicBezTo>
                  <a:cubicBezTo>
                    <a:pt x="2142811" y="230032"/>
                    <a:pt x="2134257" y="228477"/>
                    <a:pt x="2125638" y="227379"/>
                  </a:cubicBezTo>
                  <a:cubicBezTo>
                    <a:pt x="2113265" y="225158"/>
                    <a:pt x="2101455" y="220512"/>
                    <a:pt x="2090889" y="213710"/>
                  </a:cubicBezTo>
                  <a:lnTo>
                    <a:pt x="2089659" y="212839"/>
                  </a:lnTo>
                  <a:cubicBezTo>
                    <a:pt x="2071157" y="214887"/>
                    <a:pt x="2040815" y="217959"/>
                    <a:pt x="2036151" y="220519"/>
                  </a:cubicBezTo>
                  <a:cubicBezTo>
                    <a:pt x="2031488" y="223078"/>
                    <a:pt x="2041276" y="233420"/>
                    <a:pt x="2032973" y="234188"/>
                  </a:cubicBezTo>
                  <a:cubicBezTo>
                    <a:pt x="2024671" y="234956"/>
                    <a:pt x="2030513" y="217498"/>
                    <a:pt x="2029129" y="209153"/>
                  </a:cubicBezTo>
                  <a:cubicBezTo>
                    <a:pt x="2027746" y="200809"/>
                    <a:pt x="2015394" y="199631"/>
                    <a:pt x="2017137" y="206133"/>
                  </a:cubicBezTo>
                  <a:cubicBezTo>
                    <a:pt x="2018879" y="212635"/>
                    <a:pt x="1997814" y="214836"/>
                    <a:pt x="1992536" y="209870"/>
                  </a:cubicBezTo>
                  <a:cubicBezTo>
                    <a:pt x="1984816" y="202554"/>
                    <a:pt x="1975392" y="197275"/>
                    <a:pt x="1965116" y="194512"/>
                  </a:cubicBezTo>
                  <a:cubicBezTo>
                    <a:pt x="1951380" y="190723"/>
                    <a:pt x="1934363" y="206645"/>
                    <a:pt x="1938361" y="211201"/>
                  </a:cubicBezTo>
                  <a:cubicBezTo>
                    <a:pt x="1942359" y="215758"/>
                    <a:pt x="1952456" y="212379"/>
                    <a:pt x="1952763" y="215399"/>
                  </a:cubicBezTo>
                  <a:cubicBezTo>
                    <a:pt x="1953532" y="221594"/>
                    <a:pt x="1923600" y="219188"/>
                    <a:pt x="1923600" y="224461"/>
                  </a:cubicBezTo>
                  <a:cubicBezTo>
                    <a:pt x="1923600" y="229734"/>
                    <a:pt x="1895821" y="237004"/>
                    <a:pt x="1887365" y="238130"/>
                  </a:cubicBezTo>
                  <a:cubicBezTo>
                    <a:pt x="1864250" y="241253"/>
                    <a:pt x="1859279" y="241150"/>
                    <a:pt x="1848362" y="251031"/>
                  </a:cubicBezTo>
                  <a:cubicBezTo>
                    <a:pt x="1837445" y="260912"/>
                    <a:pt x="1845901" y="242328"/>
                    <a:pt x="1854358" y="233215"/>
                  </a:cubicBezTo>
                  <a:cubicBezTo>
                    <a:pt x="1862815" y="224102"/>
                    <a:pt x="1871579" y="228096"/>
                    <a:pt x="1876499" y="220672"/>
                  </a:cubicBezTo>
                  <a:cubicBezTo>
                    <a:pt x="1881420" y="213249"/>
                    <a:pt x="1889159" y="214222"/>
                    <a:pt x="1902536" y="211969"/>
                  </a:cubicBezTo>
                  <a:cubicBezTo>
                    <a:pt x="1915912" y="209717"/>
                    <a:pt x="1915195" y="201372"/>
                    <a:pt x="1921499" y="198300"/>
                  </a:cubicBezTo>
                  <a:cubicBezTo>
                    <a:pt x="1927803" y="195228"/>
                    <a:pt x="1943281" y="188829"/>
                    <a:pt x="1946100" y="182020"/>
                  </a:cubicBezTo>
                  <a:cubicBezTo>
                    <a:pt x="1948920" y="175211"/>
                    <a:pt x="1980593" y="163795"/>
                    <a:pt x="1987103" y="164204"/>
                  </a:cubicBezTo>
                  <a:cubicBezTo>
                    <a:pt x="1993612" y="164614"/>
                    <a:pt x="1994842" y="150535"/>
                    <a:pt x="1998327" y="150535"/>
                  </a:cubicBezTo>
                  <a:cubicBezTo>
                    <a:pt x="2001812" y="150535"/>
                    <a:pt x="2020160" y="141832"/>
                    <a:pt x="2027182" y="138402"/>
                  </a:cubicBezTo>
                  <a:cubicBezTo>
                    <a:pt x="2033181" y="135448"/>
                    <a:pt x="2037285" y="129674"/>
                    <a:pt x="2038099" y="123043"/>
                  </a:cubicBezTo>
                  <a:cubicBezTo>
                    <a:pt x="2038458" y="117924"/>
                    <a:pt x="2028617" y="118845"/>
                    <a:pt x="2027541" y="114289"/>
                  </a:cubicBezTo>
                  <a:cubicBezTo>
                    <a:pt x="2026465" y="109733"/>
                    <a:pt x="2032103" y="112804"/>
                    <a:pt x="2039483" y="109733"/>
                  </a:cubicBezTo>
                  <a:cubicBezTo>
                    <a:pt x="2046863" y="106661"/>
                    <a:pt x="2039483" y="96115"/>
                    <a:pt x="2033538" y="98009"/>
                  </a:cubicBezTo>
                  <a:cubicBezTo>
                    <a:pt x="2030462" y="98982"/>
                    <a:pt x="2031385" y="97446"/>
                    <a:pt x="2032256" y="94886"/>
                  </a:cubicBezTo>
                  <a:cubicBezTo>
                    <a:pt x="2025629" y="92904"/>
                    <a:pt x="2019262" y="90137"/>
                    <a:pt x="2013293" y="86644"/>
                  </a:cubicBezTo>
                  <a:cubicBezTo>
                    <a:pt x="2006962" y="82915"/>
                    <a:pt x="2002538" y="76651"/>
                    <a:pt x="2001146" y="69442"/>
                  </a:cubicBezTo>
                  <a:cubicBezTo>
                    <a:pt x="1979312" y="66422"/>
                    <a:pt x="1957940" y="61917"/>
                    <a:pt x="1936465" y="56746"/>
                  </a:cubicBezTo>
                  <a:cubicBezTo>
                    <a:pt x="1934203" y="56219"/>
                    <a:pt x="1932016" y="55411"/>
                    <a:pt x="1929956" y="54340"/>
                  </a:cubicBezTo>
                  <a:cubicBezTo>
                    <a:pt x="1923889" y="54613"/>
                    <a:pt x="1917811" y="54132"/>
                    <a:pt x="1911863" y="52906"/>
                  </a:cubicBezTo>
                  <a:cubicBezTo>
                    <a:pt x="1905508" y="51012"/>
                    <a:pt x="1896488" y="55517"/>
                    <a:pt x="1896488" y="62377"/>
                  </a:cubicBezTo>
                  <a:cubicBezTo>
                    <a:pt x="1896488" y="69237"/>
                    <a:pt x="1871169" y="66524"/>
                    <a:pt x="1866607" y="65398"/>
                  </a:cubicBezTo>
                  <a:cubicBezTo>
                    <a:pt x="1862046" y="64271"/>
                    <a:pt x="1883828" y="44920"/>
                    <a:pt x="1883828" y="41490"/>
                  </a:cubicBezTo>
                  <a:cubicBezTo>
                    <a:pt x="1883828" y="38060"/>
                    <a:pt x="1846927" y="42258"/>
                    <a:pt x="1844825" y="38469"/>
                  </a:cubicBezTo>
                  <a:cubicBezTo>
                    <a:pt x="1842724" y="34681"/>
                    <a:pt x="1824785" y="33350"/>
                    <a:pt x="1816687" y="33913"/>
                  </a:cubicBezTo>
                  <a:cubicBezTo>
                    <a:pt x="1808590" y="34476"/>
                    <a:pt x="1816329" y="31660"/>
                    <a:pt x="1823709" y="30892"/>
                  </a:cubicBezTo>
                  <a:cubicBezTo>
                    <a:pt x="1831090" y="30124"/>
                    <a:pt x="1837752" y="23315"/>
                    <a:pt x="1845850" y="21780"/>
                  </a:cubicBezTo>
                  <a:cubicBezTo>
                    <a:pt x="1853948" y="20244"/>
                    <a:pt x="1852206" y="17274"/>
                    <a:pt x="1848669" y="11950"/>
                  </a:cubicBezTo>
                  <a:cubicBezTo>
                    <a:pt x="1845133" y="6626"/>
                    <a:pt x="1836727" y="9288"/>
                    <a:pt x="1828629" y="6831"/>
                  </a:cubicBezTo>
                  <a:cubicBezTo>
                    <a:pt x="1820585" y="3653"/>
                    <a:pt x="1812214" y="1370"/>
                    <a:pt x="1803669" y="22"/>
                  </a:cubicBezTo>
                  <a:cubicBezTo>
                    <a:pt x="1796647" y="-337"/>
                    <a:pt x="1788908" y="3810"/>
                    <a:pt x="1772354" y="7240"/>
                  </a:cubicBezTo>
                  <a:cubicBezTo>
                    <a:pt x="1755799" y="10670"/>
                    <a:pt x="1754415" y="24288"/>
                    <a:pt x="1746010" y="28435"/>
                  </a:cubicBezTo>
                  <a:cubicBezTo>
                    <a:pt x="1743365" y="29834"/>
                    <a:pt x="1740903" y="31553"/>
                    <a:pt x="1738680" y="33554"/>
                  </a:cubicBezTo>
                  <a:cubicBezTo>
                    <a:pt x="1741927" y="42440"/>
                    <a:pt x="1740211" y="52379"/>
                    <a:pt x="1734170" y="59664"/>
                  </a:cubicBezTo>
                  <a:cubicBezTo>
                    <a:pt x="1734094" y="60327"/>
                    <a:pt x="1734094" y="60997"/>
                    <a:pt x="1734170" y="61661"/>
                  </a:cubicBezTo>
                  <a:cubicBezTo>
                    <a:pt x="1735144" y="66115"/>
                    <a:pt x="1730019" y="67446"/>
                    <a:pt x="1723100" y="66780"/>
                  </a:cubicBezTo>
                  <a:cubicBezTo>
                    <a:pt x="1720468" y="67541"/>
                    <a:pt x="1717741" y="67920"/>
                    <a:pt x="1715002" y="67906"/>
                  </a:cubicBezTo>
                  <a:cubicBezTo>
                    <a:pt x="1711314" y="67944"/>
                    <a:pt x="1707655" y="67248"/>
                    <a:pt x="1704239" y="65859"/>
                  </a:cubicBezTo>
                  <a:cubicBezTo>
                    <a:pt x="1694399" y="66268"/>
                    <a:pt x="1684404" y="67958"/>
                    <a:pt x="1684609" y="71797"/>
                  </a:cubicBezTo>
                  <a:cubicBezTo>
                    <a:pt x="1684917" y="78248"/>
                    <a:pt x="1701112" y="81268"/>
                    <a:pt x="1699985" y="84647"/>
                  </a:cubicBezTo>
                  <a:cubicBezTo>
                    <a:pt x="1698858" y="88026"/>
                    <a:pt x="1687684" y="84289"/>
                    <a:pt x="1682046" y="80859"/>
                  </a:cubicBezTo>
                  <a:cubicBezTo>
                    <a:pt x="1676409" y="77429"/>
                    <a:pt x="1663750" y="79323"/>
                    <a:pt x="1661545" y="85978"/>
                  </a:cubicBezTo>
                  <a:cubicBezTo>
                    <a:pt x="1659342" y="92634"/>
                    <a:pt x="1649245" y="91098"/>
                    <a:pt x="1646170" y="89357"/>
                  </a:cubicBezTo>
                  <a:cubicBezTo>
                    <a:pt x="1643095" y="87616"/>
                    <a:pt x="1638636" y="90791"/>
                    <a:pt x="1634023" y="90944"/>
                  </a:cubicBezTo>
                  <a:cubicBezTo>
                    <a:pt x="1629618" y="93754"/>
                    <a:pt x="1624537" y="95328"/>
                    <a:pt x="1619313" y="95500"/>
                  </a:cubicBezTo>
                  <a:cubicBezTo>
                    <a:pt x="1614350" y="95575"/>
                    <a:pt x="1609478" y="94167"/>
                    <a:pt x="1605321" y="91456"/>
                  </a:cubicBezTo>
                  <a:cubicBezTo>
                    <a:pt x="1600282" y="97067"/>
                    <a:pt x="1593134" y="100331"/>
                    <a:pt x="1585589" y="100466"/>
                  </a:cubicBezTo>
                  <a:lnTo>
                    <a:pt x="1574672" y="100466"/>
                  </a:lnTo>
                  <a:cubicBezTo>
                    <a:pt x="1574672" y="100466"/>
                    <a:pt x="1575133" y="100876"/>
                    <a:pt x="1575133" y="101132"/>
                  </a:cubicBezTo>
                  <a:cubicBezTo>
                    <a:pt x="1575492" y="103794"/>
                    <a:pt x="1536848" y="103384"/>
                    <a:pt x="1535771" y="107583"/>
                  </a:cubicBezTo>
                  <a:cubicBezTo>
                    <a:pt x="1535259" y="109579"/>
                    <a:pt x="1531978" y="110603"/>
                    <a:pt x="1526956" y="111166"/>
                  </a:cubicBezTo>
                  <a:cubicBezTo>
                    <a:pt x="1500048" y="137327"/>
                    <a:pt x="1460327" y="140910"/>
                    <a:pt x="1423887" y="152122"/>
                  </a:cubicBezTo>
                  <a:lnTo>
                    <a:pt x="1423528" y="152122"/>
                  </a:lnTo>
                  <a:cubicBezTo>
                    <a:pt x="1426605" y="152347"/>
                    <a:pt x="1428918" y="155021"/>
                    <a:pt x="1428692" y="158095"/>
                  </a:cubicBezTo>
                  <a:cubicBezTo>
                    <a:pt x="1428610" y="159224"/>
                    <a:pt x="1428185" y="160301"/>
                    <a:pt x="1427475" y="161184"/>
                  </a:cubicBezTo>
                  <a:cubicBezTo>
                    <a:pt x="1424297" y="165331"/>
                    <a:pt x="1410561" y="156064"/>
                    <a:pt x="1406974" y="160057"/>
                  </a:cubicBezTo>
                  <a:cubicBezTo>
                    <a:pt x="1403386" y="164051"/>
                    <a:pt x="1413636" y="168761"/>
                    <a:pt x="1419992" y="167993"/>
                  </a:cubicBezTo>
                  <a:cubicBezTo>
                    <a:pt x="1425117" y="167476"/>
                    <a:pt x="1429691" y="171207"/>
                    <a:pt x="1430209" y="176327"/>
                  </a:cubicBezTo>
                  <a:cubicBezTo>
                    <a:pt x="1430223" y="176467"/>
                    <a:pt x="1430234" y="176607"/>
                    <a:pt x="1430242" y="176747"/>
                  </a:cubicBezTo>
                  <a:cubicBezTo>
                    <a:pt x="1430960" y="181866"/>
                    <a:pt x="1415481" y="173675"/>
                    <a:pt x="1412355" y="177873"/>
                  </a:cubicBezTo>
                  <a:cubicBezTo>
                    <a:pt x="1409229" y="182071"/>
                    <a:pt x="1414815" y="183914"/>
                    <a:pt x="1421478" y="184682"/>
                  </a:cubicBezTo>
                  <a:cubicBezTo>
                    <a:pt x="1428141" y="185450"/>
                    <a:pt x="1423220" y="188112"/>
                    <a:pt x="1429217" y="193795"/>
                  </a:cubicBezTo>
                  <a:lnTo>
                    <a:pt x="1430345" y="195024"/>
                  </a:lnTo>
                  <a:cubicBezTo>
                    <a:pt x="1433983" y="199734"/>
                    <a:pt x="1427167" y="201372"/>
                    <a:pt x="1427833" y="205928"/>
                  </a:cubicBezTo>
                  <a:cubicBezTo>
                    <a:pt x="1428500" y="210485"/>
                    <a:pt x="1421119" y="212737"/>
                    <a:pt x="1421119" y="208181"/>
                  </a:cubicBezTo>
                  <a:cubicBezTo>
                    <a:pt x="1421119" y="203624"/>
                    <a:pt x="1402463" y="202140"/>
                    <a:pt x="1398620" y="207054"/>
                  </a:cubicBezTo>
                  <a:cubicBezTo>
                    <a:pt x="1394776" y="211969"/>
                    <a:pt x="1391956" y="215758"/>
                    <a:pt x="1387344" y="211201"/>
                  </a:cubicBezTo>
                  <a:cubicBezTo>
                    <a:pt x="1386886" y="210824"/>
                    <a:pt x="1386365" y="210530"/>
                    <a:pt x="1385806" y="210331"/>
                  </a:cubicBezTo>
                  <a:cubicBezTo>
                    <a:pt x="1382442" y="211816"/>
                    <a:pt x="1378821" y="212634"/>
                    <a:pt x="1375145" y="212737"/>
                  </a:cubicBezTo>
                  <a:cubicBezTo>
                    <a:pt x="1355208" y="213351"/>
                    <a:pt x="1336911" y="224154"/>
                    <a:pt x="1317179" y="226765"/>
                  </a:cubicBezTo>
                  <a:cubicBezTo>
                    <a:pt x="1307538" y="228666"/>
                    <a:pt x="1297577" y="225719"/>
                    <a:pt x="1290528" y="218881"/>
                  </a:cubicBezTo>
                  <a:cubicBezTo>
                    <a:pt x="1281763" y="222362"/>
                    <a:pt x="1274536" y="235519"/>
                    <a:pt x="1282583" y="244222"/>
                  </a:cubicBezTo>
                  <a:cubicBezTo>
                    <a:pt x="1290630" y="252925"/>
                    <a:pt x="1282942" y="256714"/>
                    <a:pt x="1282942" y="262396"/>
                  </a:cubicBezTo>
                  <a:cubicBezTo>
                    <a:pt x="1282942" y="268079"/>
                    <a:pt x="1304007" y="279854"/>
                    <a:pt x="1315283" y="280980"/>
                  </a:cubicBezTo>
                  <a:cubicBezTo>
                    <a:pt x="1326558" y="282106"/>
                    <a:pt x="1335784" y="296902"/>
                    <a:pt x="1328967" y="306014"/>
                  </a:cubicBezTo>
                  <a:cubicBezTo>
                    <a:pt x="1322150" y="315127"/>
                    <a:pt x="1301906" y="303352"/>
                    <a:pt x="1288580" y="291987"/>
                  </a:cubicBezTo>
                  <a:cubicBezTo>
                    <a:pt x="1275254" y="280622"/>
                    <a:pt x="1244247" y="276065"/>
                    <a:pt x="1234047" y="276629"/>
                  </a:cubicBezTo>
                  <a:cubicBezTo>
                    <a:pt x="1223847" y="277192"/>
                    <a:pt x="1229844" y="266748"/>
                    <a:pt x="1216826" y="267106"/>
                  </a:cubicBezTo>
                  <a:cubicBezTo>
                    <a:pt x="1203808" y="267465"/>
                    <a:pt x="1192891" y="280007"/>
                    <a:pt x="1201450" y="280007"/>
                  </a:cubicBezTo>
                  <a:cubicBezTo>
                    <a:pt x="1210009" y="280007"/>
                    <a:pt x="1215852" y="279291"/>
                    <a:pt x="1211291" y="283796"/>
                  </a:cubicBezTo>
                  <a:cubicBezTo>
                    <a:pt x="1206729" y="288301"/>
                    <a:pt x="1213751" y="287226"/>
                    <a:pt x="1224309" y="292141"/>
                  </a:cubicBezTo>
                  <a:cubicBezTo>
                    <a:pt x="1234867" y="297055"/>
                    <a:pt x="1215493" y="303915"/>
                    <a:pt x="1204576" y="295929"/>
                  </a:cubicBezTo>
                  <a:cubicBezTo>
                    <a:pt x="1196609" y="290288"/>
                    <a:pt x="1185572" y="292167"/>
                    <a:pt x="1179925" y="300126"/>
                  </a:cubicBezTo>
                  <a:cubicBezTo>
                    <a:pt x="1179574" y="300621"/>
                    <a:pt x="1179248" y="301134"/>
                    <a:pt x="1178950" y="301663"/>
                  </a:cubicBezTo>
                  <a:cubicBezTo>
                    <a:pt x="1175772" y="307704"/>
                    <a:pt x="1191610" y="325110"/>
                    <a:pt x="1210573" y="328182"/>
                  </a:cubicBezTo>
                  <a:cubicBezTo>
                    <a:pt x="1229536" y="331254"/>
                    <a:pt x="1223232" y="337653"/>
                    <a:pt x="1232048" y="341032"/>
                  </a:cubicBezTo>
                  <a:cubicBezTo>
                    <a:pt x="1240864" y="344411"/>
                    <a:pt x="1234508" y="348302"/>
                    <a:pt x="1228512" y="348660"/>
                  </a:cubicBezTo>
                  <a:cubicBezTo>
                    <a:pt x="1222515" y="349018"/>
                    <a:pt x="1210573" y="338779"/>
                    <a:pt x="1201092" y="333301"/>
                  </a:cubicBezTo>
                  <a:cubicBezTo>
                    <a:pt x="1191610" y="327824"/>
                    <a:pt x="1165932" y="335554"/>
                    <a:pt x="1160653" y="329462"/>
                  </a:cubicBezTo>
                  <a:cubicBezTo>
                    <a:pt x="1155374" y="323370"/>
                    <a:pt x="1164189" y="317380"/>
                    <a:pt x="1159218" y="312823"/>
                  </a:cubicBezTo>
                  <a:cubicBezTo>
                    <a:pt x="1154246" y="308267"/>
                    <a:pt x="1158552" y="298028"/>
                    <a:pt x="1164907" y="287226"/>
                  </a:cubicBezTo>
                  <a:cubicBezTo>
                    <a:pt x="1171262" y="276424"/>
                    <a:pt x="1163831" y="258454"/>
                    <a:pt x="1154656" y="255383"/>
                  </a:cubicBezTo>
                  <a:cubicBezTo>
                    <a:pt x="1145482" y="252311"/>
                    <a:pt x="1146251" y="262601"/>
                    <a:pt x="1148352" y="265622"/>
                  </a:cubicBezTo>
                  <a:cubicBezTo>
                    <a:pt x="1150454" y="268642"/>
                    <a:pt x="1149378" y="283079"/>
                    <a:pt x="1142356" y="292550"/>
                  </a:cubicBezTo>
                  <a:cubicBezTo>
                    <a:pt x="1135335" y="302021"/>
                    <a:pt x="1113859" y="302021"/>
                    <a:pt x="1113859" y="308472"/>
                  </a:cubicBezTo>
                  <a:cubicBezTo>
                    <a:pt x="1113859" y="314922"/>
                    <a:pt x="1099458" y="319837"/>
                    <a:pt x="1104378" y="324394"/>
                  </a:cubicBezTo>
                  <a:cubicBezTo>
                    <a:pt x="1109298" y="328950"/>
                    <a:pt x="1128671" y="352448"/>
                    <a:pt x="1131491" y="359667"/>
                  </a:cubicBezTo>
                  <a:cubicBezTo>
                    <a:pt x="1134309" y="366885"/>
                    <a:pt x="1114218" y="389616"/>
                    <a:pt x="1117396" y="402875"/>
                  </a:cubicBezTo>
                  <a:cubicBezTo>
                    <a:pt x="1120574" y="416135"/>
                    <a:pt x="1114577" y="422227"/>
                    <a:pt x="1118421" y="428473"/>
                  </a:cubicBezTo>
                  <a:cubicBezTo>
                    <a:pt x="1122265" y="434719"/>
                    <a:pt x="1131080" y="429190"/>
                    <a:pt x="1136718" y="431903"/>
                  </a:cubicBezTo>
                  <a:cubicBezTo>
                    <a:pt x="1142356" y="434616"/>
                    <a:pt x="1151479" y="428063"/>
                    <a:pt x="1164497" y="425452"/>
                  </a:cubicBezTo>
                  <a:cubicBezTo>
                    <a:pt x="1177515" y="422841"/>
                    <a:pt x="1201450" y="437586"/>
                    <a:pt x="1210215" y="442142"/>
                  </a:cubicBezTo>
                  <a:cubicBezTo>
                    <a:pt x="1218979" y="446698"/>
                    <a:pt x="1214417" y="454224"/>
                    <a:pt x="1219030" y="461852"/>
                  </a:cubicBezTo>
                  <a:cubicBezTo>
                    <a:pt x="1223643" y="469480"/>
                    <a:pt x="1208472" y="469429"/>
                    <a:pt x="1208113" y="480794"/>
                  </a:cubicBezTo>
                  <a:cubicBezTo>
                    <a:pt x="1207754" y="492160"/>
                    <a:pt x="1234508" y="497074"/>
                    <a:pt x="1235533" y="500504"/>
                  </a:cubicBezTo>
                  <a:cubicBezTo>
                    <a:pt x="1236559" y="503935"/>
                    <a:pt x="1216570" y="501272"/>
                    <a:pt x="1208831" y="498201"/>
                  </a:cubicBezTo>
                  <a:cubicBezTo>
                    <a:pt x="1201092" y="495129"/>
                    <a:pt x="1200374" y="484173"/>
                    <a:pt x="1197914" y="481921"/>
                  </a:cubicBezTo>
                  <a:cubicBezTo>
                    <a:pt x="1195454" y="479668"/>
                    <a:pt x="1203039" y="470555"/>
                    <a:pt x="1203859" y="463337"/>
                  </a:cubicBezTo>
                  <a:cubicBezTo>
                    <a:pt x="1204679" y="456118"/>
                    <a:pt x="1195095" y="451971"/>
                    <a:pt x="1191968" y="447057"/>
                  </a:cubicBezTo>
                  <a:cubicBezTo>
                    <a:pt x="1188842" y="442142"/>
                    <a:pt x="1183153" y="434924"/>
                    <a:pt x="1176593" y="436408"/>
                  </a:cubicBezTo>
                  <a:cubicBezTo>
                    <a:pt x="1170032" y="437893"/>
                    <a:pt x="1147020" y="440197"/>
                    <a:pt x="1139998" y="447057"/>
                  </a:cubicBezTo>
                  <a:cubicBezTo>
                    <a:pt x="1132977" y="453917"/>
                    <a:pt x="1141024" y="473217"/>
                    <a:pt x="1145123" y="482893"/>
                  </a:cubicBezTo>
                  <a:cubicBezTo>
                    <a:pt x="1149224" y="492569"/>
                    <a:pt x="1124622" y="505624"/>
                    <a:pt x="1125443" y="513201"/>
                  </a:cubicBezTo>
                  <a:cubicBezTo>
                    <a:pt x="1126263" y="520778"/>
                    <a:pt x="1118062" y="524208"/>
                    <a:pt x="1107504" y="530300"/>
                  </a:cubicBezTo>
                  <a:cubicBezTo>
                    <a:pt x="1096946" y="536392"/>
                    <a:pt x="1085363" y="540897"/>
                    <a:pt x="1085670" y="550778"/>
                  </a:cubicBezTo>
                  <a:cubicBezTo>
                    <a:pt x="1085978" y="560659"/>
                    <a:pt x="1071627" y="555283"/>
                    <a:pt x="1064246" y="550778"/>
                  </a:cubicBezTo>
                  <a:cubicBezTo>
                    <a:pt x="1056866" y="546273"/>
                    <a:pt x="1047385" y="553389"/>
                    <a:pt x="1036826" y="553031"/>
                  </a:cubicBezTo>
                  <a:cubicBezTo>
                    <a:pt x="1026269" y="552672"/>
                    <a:pt x="1026269" y="543150"/>
                    <a:pt x="1017812" y="546580"/>
                  </a:cubicBezTo>
                  <a:cubicBezTo>
                    <a:pt x="1013603" y="548667"/>
                    <a:pt x="1008497" y="546951"/>
                    <a:pt x="1006408" y="542747"/>
                  </a:cubicBezTo>
                  <a:cubicBezTo>
                    <a:pt x="1005290" y="540500"/>
                    <a:pt x="1005225" y="537874"/>
                    <a:pt x="1006229" y="535573"/>
                  </a:cubicBezTo>
                  <a:cubicBezTo>
                    <a:pt x="1008689" y="528764"/>
                    <a:pt x="1018170" y="534088"/>
                    <a:pt x="1018888" y="539003"/>
                  </a:cubicBezTo>
                  <a:cubicBezTo>
                    <a:pt x="1019606" y="543918"/>
                    <a:pt x="1025551" y="541665"/>
                    <a:pt x="1032624" y="537467"/>
                  </a:cubicBezTo>
                  <a:cubicBezTo>
                    <a:pt x="1039697" y="533269"/>
                    <a:pt x="1036109" y="542587"/>
                    <a:pt x="1046308" y="543559"/>
                  </a:cubicBezTo>
                  <a:cubicBezTo>
                    <a:pt x="1056508" y="544532"/>
                    <a:pt x="1050870" y="537877"/>
                    <a:pt x="1058609" y="538440"/>
                  </a:cubicBezTo>
                  <a:cubicBezTo>
                    <a:pt x="1066348" y="539003"/>
                    <a:pt x="1066707" y="536597"/>
                    <a:pt x="1064246" y="532399"/>
                  </a:cubicBezTo>
                  <a:cubicBezTo>
                    <a:pt x="1061786" y="528201"/>
                    <a:pt x="1069885" y="525180"/>
                    <a:pt x="1074805" y="522928"/>
                  </a:cubicBezTo>
                  <a:cubicBezTo>
                    <a:pt x="1079725" y="520675"/>
                    <a:pt x="1077624" y="511921"/>
                    <a:pt x="1082185" y="509310"/>
                  </a:cubicBezTo>
                  <a:cubicBezTo>
                    <a:pt x="1086746" y="506699"/>
                    <a:pt x="1083569" y="501324"/>
                    <a:pt x="1088490" y="500914"/>
                  </a:cubicBezTo>
                  <a:cubicBezTo>
                    <a:pt x="1093410" y="500504"/>
                    <a:pt x="1095562" y="492569"/>
                    <a:pt x="1100123" y="492569"/>
                  </a:cubicBezTo>
                  <a:cubicBezTo>
                    <a:pt x="1104685" y="492569"/>
                    <a:pt x="1107146" y="484634"/>
                    <a:pt x="1104326" y="480436"/>
                  </a:cubicBezTo>
                  <a:cubicBezTo>
                    <a:pt x="1101507" y="476238"/>
                    <a:pt x="1106120" y="465077"/>
                    <a:pt x="1110682" y="463388"/>
                  </a:cubicBezTo>
                  <a:cubicBezTo>
                    <a:pt x="1115243" y="461699"/>
                    <a:pt x="1115807" y="457347"/>
                    <a:pt x="1111399" y="453917"/>
                  </a:cubicBezTo>
                  <a:cubicBezTo>
                    <a:pt x="1106992" y="450487"/>
                    <a:pt x="1091667" y="439122"/>
                    <a:pt x="1092743" y="431954"/>
                  </a:cubicBezTo>
                  <a:cubicBezTo>
                    <a:pt x="1093819" y="424787"/>
                    <a:pt x="1089924" y="411476"/>
                    <a:pt x="1092026" y="405794"/>
                  </a:cubicBezTo>
                  <a:cubicBezTo>
                    <a:pt x="1094127" y="400111"/>
                    <a:pt x="1092385" y="388336"/>
                    <a:pt x="1091667" y="381476"/>
                  </a:cubicBezTo>
                  <a:cubicBezTo>
                    <a:pt x="1090950" y="374616"/>
                    <a:pt x="1095562" y="367090"/>
                    <a:pt x="1097663" y="354599"/>
                  </a:cubicBezTo>
                  <a:cubicBezTo>
                    <a:pt x="1099765" y="342107"/>
                    <a:pt x="1085363" y="329001"/>
                    <a:pt x="1078341" y="325366"/>
                  </a:cubicBezTo>
                  <a:cubicBezTo>
                    <a:pt x="1071319" y="321731"/>
                    <a:pt x="1075830" y="315127"/>
                    <a:pt x="1086029" y="306066"/>
                  </a:cubicBezTo>
                  <a:cubicBezTo>
                    <a:pt x="1096229" y="297004"/>
                    <a:pt x="1096946" y="268540"/>
                    <a:pt x="1096279" y="262447"/>
                  </a:cubicBezTo>
                  <a:cubicBezTo>
                    <a:pt x="1095614" y="256355"/>
                    <a:pt x="1074805" y="251082"/>
                    <a:pt x="1066707" y="251850"/>
                  </a:cubicBezTo>
                  <a:cubicBezTo>
                    <a:pt x="1057256" y="252129"/>
                    <a:pt x="1047795" y="251924"/>
                    <a:pt x="1038364" y="251236"/>
                  </a:cubicBezTo>
                  <a:cubicBezTo>
                    <a:pt x="1037027" y="251611"/>
                    <a:pt x="1035651" y="251834"/>
                    <a:pt x="1034264" y="251901"/>
                  </a:cubicBezTo>
                  <a:cubicBezTo>
                    <a:pt x="1035705" y="257873"/>
                    <a:pt x="1034709" y="264172"/>
                    <a:pt x="1031496" y="269410"/>
                  </a:cubicBezTo>
                  <a:cubicBezTo>
                    <a:pt x="1017504" y="293830"/>
                    <a:pt x="1010995" y="321578"/>
                    <a:pt x="979680" y="330844"/>
                  </a:cubicBezTo>
                  <a:cubicBezTo>
                    <a:pt x="978751" y="331098"/>
                    <a:pt x="977810" y="331303"/>
                    <a:pt x="976860" y="331458"/>
                  </a:cubicBezTo>
                  <a:cubicBezTo>
                    <a:pt x="972351" y="338370"/>
                    <a:pt x="968046" y="345383"/>
                    <a:pt x="963638" y="352295"/>
                  </a:cubicBezTo>
                  <a:cubicBezTo>
                    <a:pt x="963638" y="352295"/>
                    <a:pt x="963638" y="352295"/>
                    <a:pt x="964048" y="352295"/>
                  </a:cubicBezTo>
                  <a:cubicBezTo>
                    <a:pt x="967892" y="354599"/>
                    <a:pt x="963689" y="370520"/>
                    <a:pt x="961229" y="372773"/>
                  </a:cubicBezTo>
                  <a:cubicBezTo>
                    <a:pt x="958769" y="375025"/>
                    <a:pt x="965790" y="380759"/>
                    <a:pt x="959794" y="384906"/>
                  </a:cubicBezTo>
                  <a:cubicBezTo>
                    <a:pt x="953797" y="389053"/>
                    <a:pt x="948211" y="397807"/>
                    <a:pt x="951696" y="402363"/>
                  </a:cubicBezTo>
                  <a:cubicBezTo>
                    <a:pt x="955181" y="406920"/>
                    <a:pt x="972197" y="409172"/>
                    <a:pt x="979833" y="413729"/>
                  </a:cubicBezTo>
                  <a:cubicBezTo>
                    <a:pt x="987470" y="418285"/>
                    <a:pt x="984395" y="426630"/>
                    <a:pt x="990084" y="434565"/>
                  </a:cubicBezTo>
                  <a:cubicBezTo>
                    <a:pt x="995773" y="442500"/>
                    <a:pt x="1001667" y="437637"/>
                    <a:pt x="1004486" y="442552"/>
                  </a:cubicBezTo>
                  <a:cubicBezTo>
                    <a:pt x="1007305" y="447466"/>
                    <a:pt x="994236" y="467176"/>
                    <a:pt x="989674" y="468149"/>
                  </a:cubicBezTo>
                  <a:cubicBezTo>
                    <a:pt x="985113" y="469122"/>
                    <a:pt x="966508" y="448081"/>
                    <a:pt x="960870" y="443524"/>
                  </a:cubicBezTo>
                  <a:cubicBezTo>
                    <a:pt x="955233" y="438968"/>
                    <a:pt x="933450" y="431749"/>
                    <a:pt x="922533" y="425708"/>
                  </a:cubicBezTo>
                  <a:cubicBezTo>
                    <a:pt x="911616" y="419667"/>
                    <a:pt x="903160" y="420282"/>
                    <a:pt x="891474" y="412039"/>
                  </a:cubicBezTo>
                  <a:cubicBezTo>
                    <a:pt x="887161" y="413039"/>
                    <a:pt x="882772" y="413672"/>
                    <a:pt x="878353" y="413934"/>
                  </a:cubicBezTo>
                  <a:cubicBezTo>
                    <a:pt x="865696" y="414795"/>
                    <a:pt x="853021" y="412527"/>
                    <a:pt x="841451" y="407329"/>
                  </a:cubicBezTo>
                  <a:cubicBezTo>
                    <a:pt x="836241" y="404599"/>
                    <a:pt x="831285" y="401413"/>
                    <a:pt x="826639" y="397807"/>
                  </a:cubicBezTo>
                  <a:cubicBezTo>
                    <a:pt x="816030" y="396322"/>
                    <a:pt x="808445" y="394223"/>
                    <a:pt x="803678" y="394991"/>
                  </a:cubicBezTo>
                  <a:cubicBezTo>
                    <a:pt x="796298" y="396118"/>
                    <a:pt x="799116" y="387005"/>
                    <a:pt x="786099" y="380964"/>
                  </a:cubicBezTo>
                  <a:cubicBezTo>
                    <a:pt x="773080" y="374923"/>
                    <a:pt x="764623" y="366527"/>
                    <a:pt x="757243" y="370725"/>
                  </a:cubicBezTo>
                  <a:cubicBezTo>
                    <a:pt x="749863" y="374923"/>
                    <a:pt x="752682" y="390026"/>
                    <a:pt x="763957" y="391920"/>
                  </a:cubicBezTo>
                  <a:cubicBezTo>
                    <a:pt x="775233" y="393814"/>
                    <a:pt x="769595" y="400265"/>
                    <a:pt x="781537" y="399548"/>
                  </a:cubicBezTo>
                  <a:cubicBezTo>
                    <a:pt x="793479" y="398831"/>
                    <a:pt x="796913" y="403336"/>
                    <a:pt x="796913" y="411271"/>
                  </a:cubicBezTo>
                  <a:cubicBezTo>
                    <a:pt x="796913" y="419207"/>
                    <a:pt x="802551" y="427193"/>
                    <a:pt x="807830" y="432517"/>
                  </a:cubicBezTo>
                  <a:cubicBezTo>
                    <a:pt x="813108" y="437842"/>
                    <a:pt x="809931" y="446545"/>
                    <a:pt x="800449" y="446545"/>
                  </a:cubicBezTo>
                  <a:cubicBezTo>
                    <a:pt x="790967" y="446545"/>
                    <a:pt x="779948" y="448081"/>
                    <a:pt x="784254" y="455248"/>
                  </a:cubicBezTo>
                  <a:cubicBezTo>
                    <a:pt x="788559" y="462415"/>
                    <a:pt x="781435" y="464361"/>
                    <a:pt x="771953" y="460367"/>
                  </a:cubicBezTo>
                  <a:cubicBezTo>
                    <a:pt x="762471" y="456374"/>
                    <a:pt x="768058" y="449361"/>
                    <a:pt x="771953" y="445009"/>
                  </a:cubicBezTo>
                  <a:cubicBezTo>
                    <a:pt x="775848" y="440657"/>
                    <a:pt x="763496" y="435589"/>
                    <a:pt x="757499" y="433285"/>
                  </a:cubicBezTo>
                  <a:cubicBezTo>
                    <a:pt x="751503" y="430982"/>
                    <a:pt x="727671" y="449975"/>
                    <a:pt x="720956" y="452995"/>
                  </a:cubicBezTo>
                  <a:cubicBezTo>
                    <a:pt x="714242" y="456016"/>
                    <a:pt x="697739" y="448439"/>
                    <a:pt x="680877" y="452995"/>
                  </a:cubicBezTo>
                  <a:cubicBezTo>
                    <a:pt x="664014" y="457552"/>
                    <a:pt x="665040" y="471989"/>
                    <a:pt x="658735" y="470453"/>
                  </a:cubicBezTo>
                  <a:cubicBezTo>
                    <a:pt x="652431" y="468917"/>
                    <a:pt x="633775" y="472347"/>
                    <a:pt x="626702" y="467791"/>
                  </a:cubicBezTo>
                  <a:cubicBezTo>
                    <a:pt x="619629" y="463234"/>
                    <a:pt x="625319" y="460572"/>
                    <a:pt x="632699" y="460982"/>
                  </a:cubicBezTo>
                  <a:cubicBezTo>
                    <a:pt x="640080" y="461391"/>
                    <a:pt x="642540" y="458678"/>
                    <a:pt x="638337" y="453405"/>
                  </a:cubicBezTo>
                  <a:cubicBezTo>
                    <a:pt x="634134" y="448132"/>
                    <a:pt x="643974" y="439736"/>
                    <a:pt x="643462" y="435947"/>
                  </a:cubicBezTo>
                  <a:cubicBezTo>
                    <a:pt x="642950" y="432159"/>
                    <a:pt x="615684" y="442040"/>
                    <a:pt x="611122" y="446186"/>
                  </a:cubicBezTo>
                  <a:cubicBezTo>
                    <a:pt x="606560" y="450333"/>
                    <a:pt x="611429" y="457961"/>
                    <a:pt x="606509" y="460572"/>
                  </a:cubicBezTo>
                  <a:cubicBezTo>
                    <a:pt x="601589" y="463183"/>
                    <a:pt x="601384" y="456016"/>
                    <a:pt x="595951" y="453763"/>
                  </a:cubicBezTo>
                  <a:cubicBezTo>
                    <a:pt x="590518" y="451511"/>
                    <a:pt x="549208" y="461750"/>
                    <a:pt x="541469" y="471221"/>
                  </a:cubicBezTo>
                  <a:cubicBezTo>
                    <a:pt x="533731" y="480692"/>
                    <a:pt x="518611" y="481050"/>
                    <a:pt x="518611" y="486579"/>
                  </a:cubicBezTo>
                  <a:cubicBezTo>
                    <a:pt x="518611" y="492108"/>
                    <a:pt x="499955" y="491699"/>
                    <a:pt x="492574" y="495283"/>
                  </a:cubicBezTo>
                  <a:cubicBezTo>
                    <a:pt x="485194" y="498866"/>
                    <a:pt x="490165" y="514634"/>
                    <a:pt x="487449" y="522211"/>
                  </a:cubicBezTo>
                  <a:cubicBezTo>
                    <a:pt x="484733" y="529788"/>
                    <a:pt x="455826" y="527331"/>
                    <a:pt x="447011" y="527894"/>
                  </a:cubicBezTo>
                  <a:cubicBezTo>
                    <a:pt x="438195" y="528457"/>
                    <a:pt x="435069" y="509719"/>
                    <a:pt x="428047" y="508542"/>
                  </a:cubicBezTo>
                  <a:cubicBezTo>
                    <a:pt x="421026" y="507364"/>
                    <a:pt x="425228" y="496818"/>
                    <a:pt x="427330" y="492262"/>
                  </a:cubicBezTo>
                  <a:cubicBezTo>
                    <a:pt x="429431" y="487706"/>
                    <a:pt x="435069" y="491494"/>
                    <a:pt x="443884" y="485453"/>
                  </a:cubicBezTo>
                  <a:cubicBezTo>
                    <a:pt x="452700" y="479412"/>
                    <a:pt x="461464" y="488474"/>
                    <a:pt x="464949" y="484275"/>
                  </a:cubicBezTo>
                  <a:cubicBezTo>
                    <a:pt x="468434" y="480078"/>
                    <a:pt x="451572" y="468917"/>
                    <a:pt x="450547" y="459651"/>
                  </a:cubicBezTo>
                  <a:cubicBezTo>
                    <a:pt x="449522" y="450384"/>
                    <a:pt x="430866" y="447517"/>
                    <a:pt x="420308" y="450538"/>
                  </a:cubicBezTo>
                  <a:cubicBezTo>
                    <a:pt x="415638" y="451818"/>
                    <a:pt x="410762" y="452166"/>
                    <a:pt x="405957" y="451562"/>
                  </a:cubicBezTo>
                  <a:cubicBezTo>
                    <a:pt x="405175" y="455295"/>
                    <a:pt x="403544" y="458798"/>
                    <a:pt x="401191" y="461801"/>
                  </a:cubicBezTo>
                  <a:cubicBezTo>
                    <a:pt x="402985" y="465794"/>
                    <a:pt x="400832" y="471170"/>
                    <a:pt x="402011" y="475009"/>
                  </a:cubicBezTo>
                  <a:cubicBezTo>
                    <a:pt x="403805" y="480692"/>
                    <a:pt x="399192" y="493593"/>
                    <a:pt x="392888" y="503474"/>
                  </a:cubicBezTo>
                  <a:cubicBezTo>
                    <a:pt x="386584" y="513354"/>
                    <a:pt x="391094" y="512945"/>
                    <a:pt x="400627" y="512535"/>
                  </a:cubicBezTo>
                  <a:cubicBezTo>
                    <a:pt x="410160" y="512126"/>
                    <a:pt x="409391" y="525488"/>
                    <a:pt x="409391" y="535317"/>
                  </a:cubicBezTo>
                  <a:cubicBezTo>
                    <a:pt x="409391" y="545146"/>
                    <a:pt x="402011" y="547809"/>
                    <a:pt x="402011" y="555027"/>
                  </a:cubicBezTo>
                  <a:cubicBezTo>
                    <a:pt x="402011" y="562246"/>
                    <a:pt x="394272" y="551597"/>
                    <a:pt x="391760" y="554669"/>
                  </a:cubicBezTo>
                  <a:cubicBezTo>
                    <a:pt x="389249" y="557740"/>
                    <a:pt x="386123" y="553133"/>
                    <a:pt x="384739" y="547041"/>
                  </a:cubicBezTo>
                  <a:cubicBezTo>
                    <a:pt x="383355" y="540948"/>
                    <a:pt x="368902" y="544379"/>
                    <a:pt x="360855" y="541921"/>
                  </a:cubicBezTo>
                  <a:cubicBezTo>
                    <a:pt x="352808" y="539464"/>
                    <a:pt x="349579" y="543457"/>
                    <a:pt x="345479" y="549856"/>
                  </a:cubicBezTo>
                  <a:cubicBezTo>
                    <a:pt x="341379" y="556256"/>
                    <a:pt x="330103" y="558969"/>
                    <a:pt x="324363" y="559737"/>
                  </a:cubicBezTo>
                  <a:cubicBezTo>
                    <a:pt x="318623" y="560505"/>
                    <a:pt x="307808" y="573048"/>
                    <a:pt x="301504" y="577553"/>
                  </a:cubicBezTo>
                  <a:cubicBezTo>
                    <a:pt x="295200" y="582058"/>
                    <a:pt x="294124" y="590864"/>
                    <a:pt x="302888" y="599925"/>
                  </a:cubicBezTo>
                  <a:cubicBezTo>
                    <a:pt x="311652" y="608987"/>
                    <a:pt x="313446" y="615284"/>
                    <a:pt x="312729" y="620045"/>
                  </a:cubicBezTo>
                  <a:cubicBezTo>
                    <a:pt x="312011" y="624806"/>
                    <a:pt x="288127" y="623424"/>
                    <a:pt x="284284" y="618151"/>
                  </a:cubicBezTo>
                  <a:cubicBezTo>
                    <a:pt x="280440" y="612878"/>
                    <a:pt x="264910" y="610932"/>
                    <a:pt x="259631" y="612058"/>
                  </a:cubicBezTo>
                  <a:cubicBezTo>
                    <a:pt x="254352" y="613185"/>
                    <a:pt x="239950" y="595010"/>
                    <a:pt x="232569" y="594652"/>
                  </a:cubicBezTo>
                  <a:cubicBezTo>
                    <a:pt x="225189" y="594294"/>
                    <a:pt x="220628" y="604123"/>
                    <a:pt x="218167" y="609038"/>
                  </a:cubicBezTo>
                  <a:cubicBezTo>
                    <a:pt x="215707" y="613953"/>
                    <a:pt x="221653" y="615488"/>
                    <a:pt x="225189" y="623833"/>
                  </a:cubicBezTo>
                  <a:cubicBezTo>
                    <a:pt x="228725" y="632178"/>
                    <a:pt x="241744" y="632536"/>
                    <a:pt x="248407" y="632536"/>
                  </a:cubicBezTo>
                  <a:cubicBezTo>
                    <a:pt x="255069" y="632536"/>
                    <a:pt x="252609" y="643543"/>
                    <a:pt x="250508" y="647895"/>
                  </a:cubicBezTo>
                  <a:cubicBezTo>
                    <a:pt x="248407" y="652246"/>
                    <a:pt x="236106" y="655830"/>
                    <a:pt x="232569" y="650915"/>
                  </a:cubicBezTo>
                  <a:cubicBezTo>
                    <a:pt x="229033" y="646001"/>
                    <a:pt x="214272" y="650915"/>
                    <a:pt x="213914" y="644823"/>
                  </a:cubicBezTo>
                  <a:cubicBezTo>
                    <a:pt x="213555" y="638731"/>
                    <a:pt x="203048" y="629465"/>
                    <a:pt x="192131" y="631564"/>
                  </a:cubicBezTo>
                  <a:cubicBezTo>
                    <a:pt x="181214" y="633663"/>
                    <a:pt x="179113" y="625881"/>
                    <a:pt x="179831" y="616768"/>
                  </a:cubicBezTo>
                  <a:cubicBezTo>
                    <a:pt x="180548" y="607656"/>
                    <a:pt x="173834" y="602382"/>
                    <a:pt x="174193" y="598236"/>
                  </a:cubicBezTo>
                  <a:cubicBezTo>
                    <a:pt x="174551" y="594089"/>
                    <a:pt x="169068" y="585693"/>
                    <a:pt x="174910" y="581546"/>
                  </a:cubicBezTo>
                  <a:cubicBezTo>
                    <a:pt x="180753" y="577399"/>
                    <a:pt x="176294" y="570949"/>
                    <a:pt x="176653" y="565215"/>
                  </a:cubicBezTo>
                  <a:cubicBezTo>
                    <a:pt x="177012" y="559481"/>
                    <a:pt x="167171" y="550829"/>
                    <a:pt x="158356" y="550829"/>
                  </a:cubicBezTo>
                  <a:cubicBezTo>
                    <a:pt x="149540" y="550829"/>
                    <a:pt x="151334" y="541358"/>
                    <a:pt x="143954" y="539464"/>
                  </a:cubicBezTo>
                  <a:cubicBezTo>
                    <a:pt x="136573" y="537570"/>
                    <a:pt x="121812" y="524105"/>
                    <a:pt x="120787" y="518576"/>
                  </a:cubicBezTo>
                  <a:cubicBezTo>
                    <a:pt x="119762" y="513047"/>
                    <a:pt x="108436" y="512126"/>
                    <a:pt x="112331" y="510231"/>
                  </a:cubicBezTo>
                  <a:cubicBezTo>
                    <a:pt x="116226" y="508337"/>
                    <a:pt x="124990" y="510999"/>
                    <a:pt x="131294" y="517859"/>
                  </a:cubicBezTo>
                  <a:cubicBezTo>
                    <a:pt x="140166" y="526697"/>
                    <a:pt x="151869" y="532135"/>
                    <a:pt x="164352" y="533218"/>
                  </a:cubicBezTo>
                  <a:cubicBezTo>
                    <a:pt x="180907" y="535471"/>
                    <a:pt x="187570" y="543815"/>
                    <a:pt x="205816" y="547245"/>
                  </a:cubicBezTo>
                  <a:cubicBezTo>
                    <a:pt x="224062" y="550675"/>
                    <a:pt x="235030" y="552928"/>
                    <a:pt x="261425" y="557126"/>
                  </a:cubicBezTo>
                  <a:cubicBezTo>
                    <a:pt x="287820" y="561324"/>
                    <a:pt x="322928" y="532450"/>
                    <a:pt x="330360" y="524464"/>
                  </a:cubicBezTo>
                  <a:cubicBezTo>
                    <a:pt x="336664" y="517655"/>
                    <a:pt x="330360" y="504753"/>
                    <a:pt x="328771" y="497381"/>
                  </a:cubicBezTo>
                  <a:cubicBezTo>
                    <a:pt x="317150" y="495322"/>
                    <a:pt x="306656" y="489164"/>
                    <a:pt x="299198" y="480026"/>
                  </a:cubicBezTo>
                  <a:cubicBezTo>
                    <a:pt x="298481" y="479258"/>
                    <a:pt x="297814" y="478644"/>
                    <a:pt x="297302" y="478183"/>
                  </a:cubicBezTo>
                  <a:cubicBezTo>
                    <a:pt x="295559" y="478183"/>
                    <a:pt x="293509" y="477774"/>
                    <a:pt x="292894" y="477774"/>
                  </a:cubicBezTo>
                  <a:cubicBezTo>
                    <a:pt x="281458" y="477485"/>
                    <a:pt x="270663" y="472436"/>
                    <a:pt x="263116" y="463849"/>
                  </a:cubicBezTo>
                  <a:cubicBezTo>
                    <a:pt x="259906" y="460011"/>
                    <a:pt x="257610" y="455494"/>
                    <a:pt x="256402" y="450640"/>
                  </a:cubicBezTo>
                  <a:cubicBezTo>
                    <a:pt x="252558" y="448029"/>
                    <a:pt x="247894" y="444651"/>
                    <a:pt x="241897" y="440401"/>
                  </a:cubicBezTo>
                  <a:cubicBezTo>
                    <a:pt x="236782" y="439668"/>
                    <a:pt x="231991" y="437462"/>
                    <a:pt x="228110" y="434053"/>
                  </a:cubicBezTo>
                  <a:cubicBezTo>
                    <a:pt x="232569" y="437842"/>
                    <a:pt x="217296" y="434616"/>
                    <a:pt x="214580" y="434053"/>
                  </a:cubicBezTo>
                  <a:cubicBezTo>
                    <a:pt x="209060" y="432787"/>
                    <a:pt x="203697" y="430916"/>
                    <a:pt x="198589" y="428473"/>
                  </a:cubicBezTo>
                  <a:cubicBezTo>
                    <a:pt x="191465" y="425145"/>
                    <a:pt x="184443" y="421613"/>
                    <a:pt x="177370" y="418234"/>
                  </a:cubicBezTo>
                  <a:cubicBezTo>
                    <a:pt x="176184" y="418057"/>
                    <a:pt x="175087" y="417500"/>
                    <a:pt x="174244" y="416647"/>
                  </a:cubicBezTo>
                  <a:lnTo>
                    <a:pt x="169477" y="414292"/>
                  </a:lnTo>
                  <a:cubicBezTo>
                    <a:pt x="167120" y="413114"/>
                    <a:pt x="164865" y="411886"/>
                    <a:pt x="162661" y="410606"/>
                  </a:cubicBezTo>
                  <a:cubicBezTo>
                    <a:pt x="159940" y="411124"/>
                    <a:pt x="157388" y="412302"/>
                    <a:pt x="155229" y="414036"/>
                  </a:cubicBezTo>
                  <a:cubicBezTo>
                    <a:pt x="149591" y="418592"/>
                    <a:pt x="143954" y="409889"/>
                    <a:pt x="133396" y="412500"/>
                  </a:cubicBezTo>
                  <a:cubicBezTo>
                    <a:pt x="122838" y="415111"/>
                    <a:pt x="117251" y="407381"/>
                    <a:pt x="120070" y="404155"/>
                  </a:cubicBezTo>
                  <a:cubicBezTo>
                    <a:pt x="122889" y="400930"/>
                    <a:pt x="138367" y="403797"/>
                    <a:pt x="137650" y="398114"/>
                  </a:cubicBezTo>
                  <a:cubicBezTo>
                    <a:pt x="136932" y="392432"/>
                    <a:pt x="131294" y="398114"/>
                    <a:pt x="121812" y="391305"/>
                  </a:cubicBezTo>
                  <a:cubicBezTo>
                    <a:pt x="112331" y="384496"/>
                    <a:pt x="107052" y="389002"/>
                    <a:pt x="104950" y="394684"/>
                  </a:cubicBezTo>
                  <a:cubicBezTo>
                    <a:pt x="102849" y="400367"/>
                    <a:pt x="95469" y="398831"/>
                    <a:pt x="90497" y="393968"/>
                  </a:cubicBezTo>
                  <a:cubicBezTo>
                    <a:pt x="90037" y="393476"/>
                    <a:pt x="89500" y="393061"/>
                    <a:pt x="88908" y="392739"/>
                  </a:cubicBezTo>
                  <a:cubicBezTo>
                    <a:pt x="87268" y="402210"/>
                    <a:pt x="82092" y="402978"/>
                    <a:pt x="76813" y="401903"/>
                  </a:cubicBezTo>
                  <a:cubicBezTo>
                    <a:pt x="70457" y="400367"/>
                    <a:pt x="64153" y="411783"/>
                    <a:pt x="57132" y="411783"/>
                  </a:cubicBezTo>
                  <a:cubicBezTo>
                    <a:pt x="50110" y="411783"/>
                    <a:pt x="42371" y="420077"/>
                    <a:pt x="40936" y="427142"/>
                  </a:cubicBezTo>
                  <a:cubicBezTo>
                    <a:pt x="39501" y="434207"/>
                    <a:pt x="31813" y="430162"/>
                    <a:pt x="31813" y="434719"/>
                  </a:cubicBezTo>
                  <a:cubicBezTo>
                    <a:pt x="32335" y="439553"/>
                    <a:pt x="31078" y="444412"/>
                    <a:pt x="28276" y="448388"/>
                  </a:cubicBezTo>
                  <a:cubicBezTo>
                    <a:pt x="24791" y="452944"/>
                    <a:pt x="28276" y="455197"/>
                    <a:pt x="31813" y="462774"/>
                  </a:cubicBezTo>
                  <a:cubicBezTo>
                    <a:pt x="35349" y="470350"/>
                    <a:pt x="43037" y="469583"/>
                    <a:pt x="46574" y="471886"/>
                  </a:cubicBezTo>
                  <a:cubicBezTo>
                    <a:pt x="50110" y="474190"/>
                    <a:pt x="63436" y="486272"/>
                    <a:pt x="63436" y="490828"/>
                  </a:cubicBezTo>
                  <a:cubicBezTo>
                    <a:pt x="63436" y="495385"/>
                    <a:pt x="52878" y="506750"/>
                    <a:pt x="48675" y="509822"/>
                  </a:cubicBezTo>
                  <a:cubicBezTo>
                    <a:pt x="44472" y="512894"/>
                    <a:pt x="38834" y="520419"/>
                    <a:pt x="41653" y="524924"/>
                  </a:cubicBezTo>
                  <a:cubicBezTo>
                    <a:pt x="44472" y="529430"/>
                    <a:pt x="56414" y="548474"/>
                    <a:pt x="64153" y="563628"/>
                  </a:cubicBezTo>
                  <a:cubicBezTo>
                    <a:pt x="71892" y="578782"/>
                    <a:pt x="61334" y="571973"/>
                    <a:pt x="56414" y="578986"/>
                  </a:cubicBezTo>
                  <a:cubicBezTo>
                    <a:pt x="51494" y="586000"/>
                    <a:pt x="58516" y="594345"/>
                    <a:pt x="59899" y="598696"/>
                  </a:cubicBezTo>
                  <a:cubicBezTo>
                    <a:pt x="61283" y="603048"/>
                    <a:pt x="53595" y="602485"/>
                    <a:pt x="54313" y="606273"/>
                  </a:cubicBezTo>
                  <a:cubicBezTo>
                    <a:pt x="55030" y="610062"/>
                    <a:pt x="65537" y="611393"/>
                    <a:pt x="66254" y="614618"/>
                  </a:cubicBezTo>
                  <a:cubicBezTo>
                    <a:pt x="66972" y="617843"/>
                    <a:pt x="59233" y="621478"/>
                    <a:pt x="62718" y="627519"/>
                  </a:cubicBezTo>
                  <a:cubicBezTo>
                    <a:pt x="66203" y="633560"/>
                    <a:pt x="74711" y="633560"/>
                    <a:pt x="75378" y="641188"/>
                  </a:cubicBezTo>
                  <a:cubicBezTo>
                    <a:pt x="76044" y="648816"/>
                    <a:pt x="60002" y="649482"/>
                    <a:pt x="60617" y="655574"/>
                  </a:cubicBezTo>
                  <a:cubicBezTo>
                    <a:pt x="61232" y="661666"/>
                    <a:pt x="81733" y="669243"/>
                    <a:pt x="90856" y="680608"/>
                  </a:cubicBezTo>
                  <a:cubicBezTo>
                    <a:pt x="99979" y="691974"/>
                    <a:pt x="99312" y="694994"/>
                    <a:pt x="97211" y="701086"/>
                  </a:cubicBezTo>
                  <a:cubicBezTo>
                    <a:pt x="92957" y="713271"/>
                    <a:pt x="67690" y="723817"/>
                    <a:pt x="62052" y="737486"/>
                  </a:cubicBezTo>
                  <a:cubicBezTo>
                    <a:pt x="56414" y="751155"/>
                    <a:pt x="35298" y="758681"/>
                    <a:pt x="25457" y="769330"/>
                  </a:cubicBezTo>
                  <a:cubicBezTo>
                    <a:pt x="21237" y="774107"/>
                    <a:pt x="17447" y="779246"/>
                    <a:pt x="14131" y="784688"/>
                  </a:cubicBezTo>
                  <a:cubicBezTo>
                    <a:pt x="17580" y="783790"/>
                    <a:pt x="20916" y="782502"/>
                    <a:pt x="24074" y="780848"/>
                  </a:cubicBezTo>
                  <a:cubicBezTo>
                    <a:pt x="29660" y="777828"/>
                    <a:pt x="33555" y="792623"/>
                    <a:pt x="39193" y="797538"/>
                  </a:cubicBezTo>
                  <a:cubicBezTo>
                    <a:pt x="44831" y="802453"/>
                    <a:pt x="56055" y="797948"/>
                    <a:pt x="59694" y="802657"/>
                  </a:cubicBezTo>
                  <a:cubicBezTo>
                    <a:pt x="63333" y="807367"/>
                    <a:pt x="56568" y="807777"/>
                    <a:pt x="48470" y="806036"/>
                  </a:cubicBezTo>
                  <a:cubicBezTo>
                    <a:pt x="40372" y="804296"/>
                    <a:pt x="38219" y="809825"/>
                    <a:pt x="25611" y="814381"/>
                  </a:cubicBezTo>
                  <a:cubicBezTo>
                    <a:pt x="16181" y="817760"/>
                    <a:pt x="17103" y="821395"/>
                    <a:pt x="13926" y="824262"/>
                  </a:cubicBezTo>
                  <a:cubicBezTo>
                    <a:pt x="19615" y="833170"/>
                    <a:pt x="11978" y="834501"/>
                    <a:pt x="9108" y="841105"/>
                  </a:cubicBezTo>
                  <a:cubicBezTo>
                    <a:pt x="6238" y="847709"/>
                    <a:pt x="1676" y="849655"/>
                    <a:pt x="1164" y="854160"/>
                  </a:cubicBezTo>
                  <a:cubicBezTo>
                    <a:pt x="1300" y="859126"/>
                    <a:pt x="1831" y="864073"/>
                    <a:pt x="2753" y="868955"/>
                  </a:cubicBezTo>
                  <a:cubicBezTo>
                    <a:pt x="2834" y="873965"/>
                    <a:pt x="4645" y="878793"/>
                    <a:pt x="7878" y="882624"/>
                  </a:cubicBezTo>
                  <a:cubicBezTo>
                    <a:pt x="11568" y="888307"/>
                    <a:pt x="4700" y="888307"/>
                    <a:pt x="1523" y="891174"/>
                  </a:cubicBezTo>
                  <a:cubicBezTo>
                    <a:pt x="-1655" y="894041"/>
                    <a:pt x="497" y="900235"/>
                    <a:pt x="4700" y="904792"/>
                  </a:cubicBezTo>
                  <a:cubicBezTo>
                    <a:pt x="8308" y="908602"/>
                    <a:pt x="9350" y="914168"/>
                    <a:pt x="7365" y="919024"/>
                  </a:cubicBezTo>
                  <a:cubicBezTo>
                    <a:pt x="5776" y="922966"/>
                    <a:pt x="11055" y="929826"/>
                    <a:pt x="14746" y="933819"/>
                  </a:cubicBezTo>
                  <a:cubicBezTo>
                    <a:pt x="18436" y="937812"/>
                    <a:pt x="17872" y="948614"/>
                    <a:pt x="21050" y="951430"/>
                  </a:cubicBezTo>
                  <a:cubicBezTo>
                    <a:pt x="24134" y="955106"/>
                    <a:pt x="29071" y="956663"/>
                    <a:pt x="33709" y="955423"/>
                  </a:cubicBezTo>
                  <a:cubicBezTo>
                    <a:pt x="38645" y="953362"/>
                    <a:pt x="44319" y="955687"/>
                    <a:pt x="46383" y="960617"/>
                  </a:cubicBezTo>
                  <a:cubicBezTo>
                    <a:pt x="46492" y="960878"/>
                    <a:pt x="46590" y="961144"/>
                    <a:pt x="46676" y="961413"/>
                  </a:cubicBezTo>
                  <a:cubicBezTo>
                    <a:pt x="49290" y="966533"/>
                    <a:pt x="53544" y="964280"/>
                    <a:pt x="59335" y="961413"/>
                  </a:cubicBezTo>
                  <a:cubicBezTo>
                    <a:pt x="65127" y="958546"/>
                    <a:pt x="78299" y="966533"/>
                    <a:pt x="81477" y="968222"/>
                  </a:cubicBezTo>
                  <a:cubicBezTo>
                    <a:pt x="84654" y="969912"/>
                    <a:pt x="83065" y="979587"/>
                    <a:pt x="83578" y="985884"/>
                  </a:cubicBezTo>
                  <a:cubicBezTo>
                    <a:pt x="84091" y="992181"/>
                    <a:pt x="80452" y="1000065"/>
                    <a:pt x="86243" y="1004059"/>
                  </a:cubicBezTo>
                  <a:cubicBezTo>
                    <a:pt x="92035" y="1008052"/>
                    <a:pt x="90446" y="1017165"/>
                    <a:pt x="97314" y="1019980"/>
                  </a:cubicBezTo>
                  <a:cubicBezTo>
                    <a:pt x="104182" y="1022796"/>
                    <a:pt x="106795" y="1033086"/>
                    <a:pt x="110998" y="1034213"/>
                  </a:cubicBezTo>
                  <a:cubicBezTo>
                    <a:pt x="117010" y="1036598"/>
                    <a:pt x="121786" y="1041332"/>
                    <a:pt x="124221" y="1047318"/>
                  </a:cubicBezTo>
                  <a:cubicBezTo>
                    <a:pt x="125246" y="1052438"/>
                    <a:pt x="116841" y="1056943"/>
                    <a:pt x="112074" y="1059247"/>
                  </a:cubicBezTo>
                  <a:cubicBezTo>
                    <a:pt x="107308" y="1061551"/>
                    <a:pt x="98339" y="1052387"/>
                    <a:pt x="95212" y="1056380"/>
                  </a:cubicBezTo>
                  <a:cubicBezTo>
                    <a:pt x="92086" y="1060373"/>
                    <a:pt x="96237" y="1067745"/>
                    <a:pt x="98903" y="1080288"/>
                  </a:cubicBezTo>
                  <a:cubicBezTo>
                    <a:pt x="101568" y="1092831"/>
                    <a:pt x="103618" y="1093906"/>
                    <a:pt x="108897" y="1093906"/>
                  </a:cubicBezTo>
                  <a:cubicBezTo>
                    <a:pt x="114176" y="1093906"/>
                    <a:pt x="116277" y="1089964"/>
                    <a:pt x="119967" y="1087660"/>
                  </a:cubicBezTo>
                  <a:cubicBezTo>
                    <a:pt x="123657" y="1085356"/>
                    <a:pt x="132114" y="1088787"/>
                    <a:pt x="135804" y="1087097"/>
                  </a:cubicBezTo>
                  <a:cubicBezTo>
                    <a:pt x="139495" y="1085408"/>
                    <a:pt x="152667" y="1084844"/>
                    <a:pt x="155332" y="1089350"/>
                  </a:cubicBezTo>
                  <a:cubicBezTo>
                    <a:pt x="157997" y="1093855"/>
                    <a:pt x="160457" y="1104708"/>
                    <a:pt x="158509" y="1108701"/>
                  </a:cubicBezTo>
                  <a:cubicBezTo>
                    <a:pt x="156562" y="1112695"/>
                    <a:pt x="161123" y="1117251"/>
                    <a:pt x="163635" y="1122934"/>
                  </a:cubicBezTo>
                  <a:cubicBezTo>
                    <a:pt x="166146" y="1128616"/>
                    <a:pt x="177319" y="1125749"/>
                    <a:pt x="181009" y="1127490"/>
                  </a:cubicBezTo>
                  <a:cubicBezTo>
                    <a:pt x="184700" y="1129231"/>
                    <a:pt x="193156" y="1141671"/>
                    <a:pt x="191567" y="1147405"/>
                  </a:cubicBezTo>
                  <a:cubicBezTo>
                    <a:pt x="189978" y="1153139"/>
                    <a:pt x="196693" y="1154214"/>
                    <a:pt x="200536" y="1152524"/>
                  </a:cubicBezTo>
                  <a:cubicBezTo>
                    <a:pt x="204380" y="1150835"/>
                    <a:pt x="207917" y="1155340"/>
                    <a:pt x="212120" y="1158207"/>
                  </a:cubicBezTo>
                  <a:cubicBezTo>
                    <a:pt x="215953" y="1160672"/>
                    <a:pt x="220979" y="1160185"/>
                    <a:pt x="224267" y="1157029"/>
                  </a:cubicBezTo>
                  <a:cubicBezTo>
                    <a:pt x="228469" y="1154214"/>
                    <a:pt x="235337" y="1151910"/>
                    <a:pt x="237438" y="1155903"/>
                  </a:cubicBezTo>
                  <a:cubicBezTo>
                    <a:pt x="239540" y="1159896"/>
                    <a:pt x="247997" y="1167320"/>
                    <a:pt x="247997" y="1169572"/>
                  </a:cubicBezTo>
                  <a:cubicBezTo>
                    <a:pt x="247997" y="1171825"/>
                    <a:pt x="261169" y="1169572"/>
                    <a:pt x="267524" y="1173002"/>
                  </a:cubicBezTo>
                  <a:cubicBezTo>
                    <a:pt x="273879" y="1176432"/>
                    <a:pt x="280696" y="1174692"/>
                    <a:pt x="287564" y="1178685"/>
                  </a:cubicBezTo>
                  <a:cubicBezTo>
                    <a:pt x="294431" y="1182678"/>
                    <a:pt x="300735" y="1183241"/>
                    <a:pt x="301248" y="1187746"/>
                  </a:cubicBezTo>
                  <a:cubicBezTo>
                    <a:pt x="301761" y="1192252"/>
                    <a:pt x="294431" y="1196296"/>
                    <a:pt x="294431" y="1198549"/>
                  </a:cubicBezTo>
                  <a:cubicBezTo>
                    <a:pt x="294431" y="1200801"/>
                    <a:pt x="300223" y="1202542"/>
                    <a:pt x="300223" y="1205972"/>
                  </a:cubicBezTo>
                  <a:cubicBezTo>
                    <a:pt x="300223" y="1209402"/>
                    <a:pt x="292843" y="1209402"/>
                    <a:pt x="291766" y="1212218"/>
                  </a:cubicBezTo>
                  <a:cubicBezTo>
                    <a:pt x="290690" y="1215033"/>
                    <a:pt x="296020" y="1219027"/>
                    <a:pt x="296891" y="1221894"/>
                  </a:cubicBezTo>
                  <a:cubicBezTo>
                    <a:pt x="297763" y="1224760"/>
                    <a:pt x="292689" y="1234385"/>
                    <a:pt x="292689" y="1237252"/>
                  </a:cubicBezTo>
                  <a:cubicBezTo>
                    <a:pt x="292689" y="1240119"/>
                    <a:pt x="276852" y="1236689"/>
                    <a:pt x="273162" y="1236689"/>
                  </a:cubicBezTo>
                  <a:cubicBezTo>
                    <a:pt x="269471" y="1236689"/>
                    <a:pt x="258401" y="1249744"/>
                    <a:pt x="254711" y="1250307"/>
                  </a:cubicBezTo>
                  <a:cubicBezTo>
                    <a:pt x="251021" y="1250870"/>
                    <a:pt x="253019" y="1257116"/>
                    <a:pt x="254198" y="1262491"/>
                  </a:cubicBezTo>
                  <a:cubicBezTo>
                    <a:pt x="265525" y="1260136"/>
                    <a:pt x="277211" y="1259164"/>
                    <a:pt x="278441" y="1261877"/>
                  </a:cubicBezTo>
                  <a:cubicBezTo>
                    <a:pt x="280542" y="1266433"/>
                    <a:pt x="253839" y="1278567"/>
                    <a:pt x="248919" y="1280461"/>
                  </a:cubicBezTo>
                  <a:cubicBezTo>
                    <a:pt x="243999" y="1282355"/>
                    <a:pt x="258401" y="1290341"/>
                    <a:pt x="258042" y="1294898"/>
                  </a:cubicBezTo>
                  <a:cubicBezTo>
                    <a:pt x="257683" y="1299454"/>
                    <a:pt x="242666" y="1300580"/>
                    <a:pt x="243999" y="1309642"/>
                  </a:cubicBezTo>
                  <a:cubicBezTo>
                    <a:pt x="245331" y="1318703"/>
                    <a:pt x="238874" y="1320700"/>
                    <a:pt x="230981" y="1320700"/>
                  </a:cubicBezTo>
                  <a:cubicBezTo>
                    <a:pt x="223088" y="1320700"/>
                    <a:pt x="220730" y="1325819"/>
                    <a:pt x="224625" y="1326741"/>
                  </a:cubicBezTo>
                  <a:cubicBezTo>
                    <a:pt x="228521" y="1327663"/>
                    <a:pt x="228162" y="1338874"/>
                    <a:pt x="243281" y="1343021"/>
                  </a:cubicBezTo>
                  <a:cubicBezTo>
                    <a:pt x="258401" y="1347168"/>
                    <a:pt x="274597" y="1362373"/>
                    <a:pt x="287564" y="1377526"/>
                  </a:cubicBezTo>
                  <a:cubicBezTo>
                    <a:pt x="289351" y="1379545"/>
                    <a:pt x="291444" y="1381273"/>
                    <a:pt x="293765" y="1382646"/>
                  </a:cubicBezTo>
                  <a:cubicBezTo>
                    <a:pt x="296479" y="1380691"/>
                    <a:pt x="299490" y="1379187"/>
                    <a:pt x="302683" y="1378192"/>
                  </a:cubicBezTo>
                  <a:cubicBezTo>
                    <a:pt x="312914" y="1378051"/>
                    <a:pt x="322914" y="1381231"/>
                    <a:pt x="331180" y="1387253"/>
                  </a:cubicBezTo>
                  <a:cubicBezTo>
                    <a:pt x="338560" y="1392987"/>
                    <a:pt x="364955" y="1386127"/>
                    <a:pt x="368133" y="1390684"/>
                  </a:cubicBezTo>
                  <a:cubicBezTo>
                    <a:pt x="371310" y="1395240"/>
                    <a:pt x="377614" y="1400923"/>
                    <a:pt x="382894" y="1400923"/>
                  </a:cubicBezTo>
                  <a:cubicBezTo>
                    <a:pt x="388173" y="1400923"/>
                    <a:pt x="393452" y="1412288"/>
                    <a:pt x="397654" y="1408909"/>
                  </a:cubicBezTo>
                  <a:cubicBezTo>
                    <a:pt x="401857" y="1405530"/>
                    <a:pt x="417694" y="1405479"/>
                    <a:pt x="421897" y="1405479"/>
                  </a:cubicBezTo>
                  <a:cubicBezTo>
                    <a:pt x="426100" y="1405479"/>
                    <a:pt x="426151" y="1408909"/>
                    <a:pt x="430354" y="1408909"/>
                  </a:cubicBezTo>
                  <a:cubicBezTo>
                    <a:pt x="434556" y="1408909"/>
                    <a:pt x="434556" y="1425957"/>
                    <a:pt x="437734" y="1424831"/>
                  </a:cubicBezTo>
                  <a:cubicBezTo>
                    <a:pt x="440912" y="1423704"/>
                    <a:pt x="452495" y="1435070"/>
                    <a:pt x="459875" y="1436196"/>
                  </a:cubicBezTo>
                  <a:cubicBezTo>
                    <a:pt x="467256" y="1437322"/>
                    <a:pt x="474636" y="1450991"/>
                    <a:pt x="477814" y="1449865"/>
                  </a:cubicBezTo>
                  <a:cubicBezTo>
                    <a:pt x="480991" y="1448739"/>
                    <a:pt x="486270" y="1455548"/>
                    <a:pt x="488372" y="1449865"/>
                  </a:cubicBezTo>
                  <a:cubicBezTo>
                    <a:pt x="490473" y="1444182"/>
                    <a:pt x="500775" y="1447100"/>
                    <a:pt x="503747" y="1437732"/>
                  </a:cubicBezTo>
                  <a:cubicBezTo>
                    <a:pt x="490422" y="1420069"/>
                    <a:pt x="476071" y="1400513"/>
                    <a:pt x="476481" y="1392987"/>
                  </a:cubicBezTo>
                  <a:cubicBezTo>
                    <a:pt x="477147" y="1380086"/>
                    <a:pt x="482119" y="1371741"/>
                    <a:pt x="467307" y="1358072"/>
                  </a:cubicBezTo>
                  <a:cubicBezTo>
                    <a:pt x="452495" y="1344403"/>
                    <a:pt x="468742" y="1335342"/>
                    <a:pt x="479300" y="1320956"/>
                  </a:cubicBezTo>
                  <a:cubicBezTo>
                    <a:pt x="488731" y="1308055"/>
                    <a:pt x="508771" y="1302423"/>
                    <a:pt x="521481" y="1293259"/>
                  </a:cubicBezTo>
                  <a:cubicBezTo>
                    <a:pt x="519084" y="1291292"/>
                    <a:pt x="516491" y="1289576"/>
                    <a:pt x="513742" y="1288140"/>
                  </a:cubicBezTo>
                  <a:cubicBezTo>
                    <a:pt x="504260" y="1283584"/>
                    <a:pt x="501083" y="1279027"/>
                    <a:pt x="508617" y="1276723"/>
                  </a:cubicBezTo>
                  <a:cubicBezTo>
                    <a:pt x="516151" y="1274420"/>
                    <a:pt x="512819" y="1269915"/>
                    <a:pt x="505439" y="1260802"/>
                  </a:cubicBezTo>
                  <a:cubicBezTo>
                    <a:pt x="498058" y="1251689"/>
                    <a:pt x="494932" y="1242628"/>
                    <a:pt x="490678" y="1242628"/>
                  </a:cubicBezTo>
                  <a:cubicBezTo>
                    <a:pt x="485037" y="1241937"/>
                    <a:pt x="479315" y="1242319"/>
                    <a:pt x="473816" y="1243754"/>
                  </a:cubicBezTo>
                  <a:cubicBezTo>
                    <a:pt x="467461" y="1246006"/>
                    <a:pt x="468691" y="1238071"/>
                    <a:pt x="469562" y="1230136"/>
                  </a:cubicBezTo>
                  <a:cubicBezTo>
                    <a:pt x="470433" y="1222201"/>
                    <a:pt x="457979" y="1223276"/>
                    <a:pt x="455877" y="1219897"/>
                  </a:cubicBezTo>
                  <a:cubicBezTo>
                    <a:pt x="453776" y="1216518"/>
                    <a:pt x="459055" y="1205102"/>
                    <a:pt x="461003" y="1203975"/>
                  </a:cubicBezTo>
                  <a:cubicBezTo>
                    <a:pt x="462950" y="1202849"/>
                    <a:pt x="469408" y="1199419"/>
                    <a:pt x="469408" y="1195989"/>
                  </a:cubicBezTo>
                  <a:cubicBezTo>
                    <a:pt x="469408" y="1192559"/>
                    <a:pt x="457825" y="1191432"/>
                    <a:pt x="462028" y="1183497"/>
                  </a:cubicBezTo>
                  <a:cubicBezTo>
                    <a:pt x="466231" y="1175562"/>
                    <a:pt x="474687" y="1175511"/>
                    <a:pt x="474687" y="1167576"/>
                  </a:cubicBezTo>
                  <a:cubicBezTo>
                    <a:pt x="474687" y="1159640"/>
                    <a:pt x="481043" y="1152780"/>
                    <a:pt x="488423" y="1158463"/>
                  </a:cubicBezTo>
                  <a:cubicBezTo>
                    <a:pt x="495803" y="1164146"/>
                    <a:pt x="498981" y="1178941"/>
                    <a:pt x="507387" y="1175511"/>
                  </a:cubicBezTo>
                  <a:cubicBezTo>
                    <a:pt x="515792" y="1172081"/>
                    <a:pt x="510564" y="1164146"/>
                    <a:pt x="509539" y="1159589"/>
                  </a:cubicBezTo>
                  <a:cubicBezTo>
                    <a:pt x="508514" y="1155033"/>
                    <a:pt x="506361" y="1148224"/>
                    <a:pt x="515843" y="1145920"/>
                  </a:cubicBezTo>
                  <a:cubicBezTo>
                    <a:pt x="525325" y="1143616"/>
                    <a:pt x="520968" y="1133429"/>
                    <a:pt x="528503" y="1133429"/>
                  </a:cubicBezTo>
                  <a:cubicBezTo>
                    <a:pt x="536037" y="1133429"/>
                    <a:pt x="549619" y="1123190"/>
                    <a:pt x="553821" y="1120937"/>
                  </a:cubicBezTo>
                  <a:cubicBezTo>
                    <a:pt x="558024" y="1118684"/>
                    <a:pt x="567557" y="1112951"/>
                    <a:pt x="571760" y="1115203"/>
                  </a:cubicBezTo>
                  <a:cubicBezTo>
                    <a:pt x="575963" y="1117456"/>
                    <a:pt x="581241" y="1123190"/>
                    <a:pt x="584419" y="1115203"/>
                  </a:cubicBezTo>
                  <a:cubicBezTo>
                    <a:pt x="587597" y="1107217"/>
                    <a:pt x="600256" y="1110698"/>
                    <a:pt x="601281" y="1115203"/>
                  </a:cubicBezTo>
                  <a:cubicBezTo>
                    <a:pt x="602307" y="1119708"/>
                    <a:pt x="622397" y="1119759"/>
                    <a:pt x="628701" y="1124316"/>
                  </a:cubicBezTo>
                  <a:cubicBezTo>
                    <a:pt x="635005" y="1128872"/>
                    <a:pt x="648741" y="1137985"/>
                    <a:pt x="648741" y="1142541"/>
                  </a:cubicBezTo>
                  <a:cubicBezTo>
                    <a:pt x="648741" y="1147098"/>
                    <a:pt x="655097" y="1153907"/>
                    <a:pt x="655097" y="1145920"/>
                  </a:cubicBezTo>
                  <a:cubicBezTo>
                    <a:pt x="655097" y="1137934"/>
                    <a:pt x="660222" y="1140289"/>
                    <a:pt x="668833" y="1145920"/>
                  </a:cubicBezTo>
                  <a:cubicBezTo>
                    <a:pt x="677443" y="1151552"/>
                    <a:pt x="688872" y="1149350"/>
                    <a:pt x="690973" y="1143668"/>
                  </a:cubicBezTo>
                  <a:cubicBezTo>
                    <a:pt x="693075" y="1137985"/>
                    <a:pt x="708912" y="1131176"/>
                    <a:pt x="714191" y="1135732"/>
                  </a:cubicBezTo>
                  <a:cubicBezTo>
                    <a:pt x="719470" y="1140289"/>
                    <a:pt x="721571" y="1143668"/>
                    <a:pt x="727876" y="1136859"/>
                  </a:cubicBezTo>
                  <a:cubicBezTo>
                    <a:pt x="734180" y="1130050"/>
                    <a:pt x="748992" y="1131176"/>
                    <a:pt x="751093" y="1137985"/>
                  </a:cubicBezTo>
                  <a:cubicBezTo>
                    <a:pt x="753194" y="1144794"/>
                    <a:pt x="760574" y="1145920"/>
                    <a:pt x="766930" y="1145920"/>
                  </a:cubicBezTo>
                  <a:cubicBezTo>
                    <a:pt x="773286" y="1145920"/>
                    <a:pt x="774310" y="1156159"/>
                    <a:pt x="778513" y="1153907"/>
                  </a:cubicBezTo>
                  <a:cubicBezTo>
                    <a:pt x="782716" y="1151654"/>
                    <a:pt x="781691" y="1140289"/>
                    <a:pt x="786970" y="1141364"/>
                  </a:cubicBezTo>
                  <a:cubicBezTo>
                    <a:pt x="792249" y="1142439"/>
                    <a:pt x="796451" y="1149350"/>
                    <a:pt x="804908" y="1149350"/>
                  </a:cubicBezTo>
                  <a:cubicBezTo>
                    <a:pt x="813365" y="1149350"/>
                    <a:pt x="819669" y="1147098"/>
                    <a:pt x="819669" y="1140289"/>
                  </a:cubicBezTo>
                  <a:cubicBezTo>
                    <a:pt x="819669" y="1133480"/>
                    <a:pt x="818593" y="1122063"/>
                    <a:pt x="813314" y="1122063"/>
                  </a:cubicBezTo>
                  <a:cubicBezTo>
                    <a:pt x="808034" y="1122063"/>
                    <a:pt x="803063" y="1116381"/>
                    <a:pt x="796451" y="1116381"/>
                  </a:cubicBezTo>
                  <a:cubicBezTo>
                    <a:pt x="789840" y="1116381"/>
                    <a:pt x="783792" y="1104964"/>
                    <a:pt x="790147" y="1102712"/>
                  </a:cubicBezTo>
                  <a:cubicBezTo>
                    <a:pt x="796503" y="1100459"/>
                    <a:pt x="807010" y="1094776"/>
                    <a:pt x="804908" y="1089042"/>
                  </a:cubicBezTo>
                  <a:cubicBezTo>
                    <a:pt x="802807" y="1083309"/>
                    <a:pt x="800706" y="1071995"/>
                    <a:pt x="809111" y="1070868"/>
                  </a:cubicBezTo>
                  <a:cubicBezTo>
                    <a:pt x="817517" y="1069742"/>
                    <a:pt x="835455" y="1069742"/>
                    <a:pt x="834430" y="1066312"/>
                  </a:cubicBezTo>
                  <a:cubicBezTo>
                    <a:pt x="833405" y="1062882"/>
                    <a:pt x="816491" y="1060629"/>
                    <a:pt x="813314" y="1054947"/>
                  </a:cubicBezTo>
                  <a:cubicBezTo>
                    <a:pt x="810136" y="1049264"/>
                    <a:pt x="809111" y="1035595"/>
                    <a:pt x="812289" y="1033342"/>
                  </a:cubicBezTo>
                  <a:cubicBezTo>
                    <a:pt x="815466" y="1031090"/>
                    <a:pt x="825973" y="1034468"/>
                    <a:pt x="832328" y="1032216"/>
                  </a:cubicBezTo>
                  <a:cubicBezTo>
                    <a:pt x="838684" y="1029963"/>
                    <a:pt x="852368" y="1035595"/>
                    <a:pt x="860825" y="1028786"/>
                  </a:cubicBezTo>
                  <a:cubicBezTo>
                    <a:pt x="869282" y="1021977"/>
                    <a:pt x="887169" y="1020799"/>
                    <a:pt x="896702" y="1020799"/>
                  </a:cubicBezTo>
                  <a:cubicBezTo>
                    <a:pt x="906235" y="1020799"/>
                    <a:pt x="913615" y="1013990"/>
                    <a:pt x="920995" y="1012864"/>
                  </a:cubicBezTo>
                  <a:cubicBezTo>
                    <a:pt x="932377" y="1011348"/>
                    <a:pt x="943643" y="1009073"/>
                    <a:pt x="954720" y="1006055"/>
                  </a:cubicBezTo>
                  <a:cubicBezTo>
                    <a:pt x="959845" y="1003751"/>
                    <a:pt x="988495" y="999246"/>
                    <a:pt x="989572" y="993512"/>
                  </a:cubicBezTo>
                  <a:cubicBezTo>
                    <a:pt x="990648" y="987779"/>
                    <a:pt x="1013302" y="983273"/>
                    <a:pt x="1019093" y="986140"/>
                  </a:cubicBezTo>
                  <a:cubicBezTo>
                    <a:pt x="1024885" y="989007"/>
                    <a:pt x="1032265" y="991260"/>
                    <a:pt x="1037544" y="988956"/>
                  </a:cubicBezTo>
                  <a:cubicBezTo>
                    <a:pt x="1042823" y="986652"/>
                    <a:pt x="1053894" y="992949"/>
                    <a:pt x="1052920" y="999195"/>
                  </a:cubicBezTo>
                  <a:cubicBezTo>
                    <a:pt x="1051946" y="1005441"/>
                    <a:pt x="1057635" y="1012250"/>
                    <a:pt x="1057123" y="1017369"/>
                  </a:cubicBezTo>
                  <a:cubicBezTo>
                    <a:pt x="1056610" y="1022489"/>
                    <a:pt x="1051331" y="1024178"/>
                    <a:pt x="1054458" y="1028172"/>
                  </a:cubicBezTo>
                  <a:cubicBezTo>
                    <a:pt x="1057584" y="1032165"/>
                    <a:pt x="1071884" y="1029298"/>
                    <a:pt x="1076086" y="1024178"/>
                  </a:cubicBezTo>
                  <a:cubicBezTo>
                    <a:pt x="1080289" y="1019059"/>
                    <a:pt x="1085055" y="1026482"/>
                    <a:pt x="1085055" y="1030424"/>
                  </a:cubicBezTo>
                  <a:cubicBezTo>
                    <a:pt x="1085055" y="1034366"/>
                    <a:pt x="1091923" y="1037284"/>
                    <a:pt x="1091923" y="1032165"/>
                  </a:cubicBezTo>
                  <a:cubicBezTo>
                    <a:pt x="1091923" y="1027045"/>
                    <a:pt x="1100380" y="1030424"/>
                    <a:pt x="1102994" y="1033854"/>
                  </a:cubicBezTo>
                  <a:cubicBezTo>
                    <a:pt x="1105608" y="1037284"/>
                    <a:pt x="1115653" y="1029861"/>
                    <a:pt x="1115653" y="1035544"/>
                  </a:cubicBezTo>
                  <a:cubicBezTo>
                    <a:pt x="1115653" y="1041226"/>
                    <a:pt x="1100892" y="1045783"/>
                    <a:pt x="1107248" y="1052029"/>
                  </a:cubicBezTo>
                  <a:cubicBezTo>
                    <a:pt x="1113603" y="1058274"/>
                    <a:pt x="1117498" y="1044656"/>
                    <a:pt x="1125135" y="1047523"/>
                  </a:cubicBezTo>
                  <a:cubicBezTo>
                    <a:pt x="1132772" y="1050390"/>
                    <a:pt x="1143637" y="1037847"/>
                    <a:pt x="1151018" y="1036107"/>
                  </a:cubicBezTo>
                  <a:cubicBezTo>
                    <a:pt x="1158398" y="1034366"/>
                    <a:pt x="1166393" y="1027045"/>
                    <a:pt x="1172646" y="1023052"/>
                  </a:cubicBezTo>
                  <a:cubicBezTo>
                    <a:pt x="1178899" y="1019059"/>
                    <a:pt x="1192686" y="1020185"/>
                    <a:pt x="1188432" y="1024741"/>
                  </a:cubicBezTo>
                  <a:cubicBezTo>
                    <a:pt x="1184178" y="1029298"/>
                    <a:pt x="1179514" y="1037847"/>
                    <a:pt x="1195300" y="1044093"/>
                  </a:cubicBezTo>
                  <a:cubicBezTo>
                    <a:pt x="1211086" y="1050339"/>
                    <a:pt x="1229075" y="1083360"/>
                    <a:pt x="1239070" y="1099793"/>
                  </a:cubicBezTo>
                  <a:cubicBezTo>
                    <a:pt x="1249064" y="1116227"/>
                    <a:pt x="1258597" y="1145869"/>
                    <a:pt x="1263876" y="1145869"/>
                  </a:cubicBezTo>
                  <a:cubicBezTo>
                    <a:pt x="1269155" y="1145869"/>
                    <a:pt x="1270744" y="1131125"/>
                    <a:pt x="1277611" y="1129384"/>
                  </a:cubicBezTo>
                  <a:cubicBezTo>
                    <a:pt x="1284480" y="1127644"/>
                    <a:pt x="1288682" y="1141927"/>
                    <a:pt x="1296063" y="1143616"/>
                  </a:cubicBezTo>
                  <a:cubicBezTo>
                    <a:pt x="1303443" y="1145306"/>
                    <a:pt x="1313438" y="1149862"/>
                    <a:pt x="1319280" y="1147610"/>
                  </a:cubicBezTo>
                  <a:cubicBezTo>
                    <a:pt x="1325123" y="1145357"/>
                    <a:pt x="1338244" y="1137371"/>
                    <a:pt x="1343010" y="1140237"/>
                  </a:cubicBezTo>
                  <a:cubicBezTo>
                    <a:pt x="1347777" y="1143104"/>
                    <a:pt x="1354081" y="1143053"/>
                    <a:pt x="1358386" y="1153855"/>
                  </a:cubicBezTo>
                  <a:cubicBezTo>
                    <a:pt x="1362691" y="1164658"/>
                    <a:pt x="1368944" y="1166961"/>
                    <a:pt x="1373198" y="1166961"/>
                  </a:cubicBezTo>
                  <a:cubicBezTo>
                    <a:pt x="1377452" y="1166961"/>
                    <a:pt x="1378323" y="1172081"/>
                    <a:pt x="1378323" y="1176586"/>
                  </a:cubicBezTo>
                  <a:cubicBezTo>
                    <a:pt x="1378323" y="1181091"/>
                    <a:pt x="1386062" y="1187234"/>
                    <a:pt x="1390265" y="1187234"/>
                  </a:cubicBezTo>
                  <a:cubicBezTo>
                    <a:pt x="1396781" y="1187129"/>
                    <a:pt x="1403223" y="1185845"/>
                    <a:pt x="1409280" y="1183446"/>
                  </a:cubicBezTo>
                  <a:cubicBezTo>
                    <a:pt x="1412765" y="1181142"/>
                    <a:pt x="1417019" y="1178890"/>
                    <a:pt x="1417685" y="1184214"/>
                  </a:cubicBezTo>
                  <a:cubicBezTo>
                    <a:pt x="1418352" y="1189538"/>
                    <a:pt x="1424758" y="1197832"/>
                    <a:pt x="1428961" y="1197832"/>
                  </a:cubicBezTo>
                  <a:cubicBezTo>
                    <a:pt x="1433164" y="1197832"/>
                    <a:pt x="1441620" y="1201671"/>
                    <a:pt x="1442338" y="1197832"/>
                  </a:cubicBezTo>
                  <a:cubicBezTo>
                    <a:pt x="1443055" y="1193992"/>
                    <a:pt x="1454280" y="1191791"/>
                    <a:pt x="1458482" y="1191023"/>
                  </a:cubicBezTo>
                  <a:cubicBezTo>
                    <a:pt x="1462685" y="1190255"/>
                    <a:pt x="1477497" y="1187234"/>
                    <a:pt x="1480316" y="1180374"/>
                  </a:cubicBezTo>
                  <a:cubicBezTo>
                    <a:pt x="1483135" y="1173514"/>
                    <a:pt x="1495077" y="1173565"/>
                    <a:pt x="1498613" y="1169009"/>
                  </a:cubicBezTo>
                  <a:cubicBezTo>
                    <a:pt x="1502150" y="1164453"/>
                    <a:pt x="1511939" y="1162200"/>
                    <a:pt x="1513989" y="1157644"/>
                  </a:cubicBezTo>
                  <a:cubicBezTo>
                    <a:pt x="1516039" y="1153087"/>
                    <a:pt x="1528750" y="1153855"/>
                    <a:pt x="1530185" y="1150067"/>
                  </a:cubicBezTo>
                  <a:cubicBezTo>
                    <a:pt x="1531620" y="1146278"/>
                    <a:pt x="1542127" y="1145511"/>
                    <a:pt x="1547047" y="1147046"/>
                  </a:cubicBezTo>
                  <a:cubicBezTo>
                    <a:pt x="1557863" y="1150045"/>
                    <a:pt x="1568927" y="1152067"/>
                    <a:pt x="1580105" y="1153087"/>
                  </a:cubicBezTo>
                  <a:cubicBezTo>
                    <a:pt x="1583642" y="1152371"/>
                    <a:pt x="1584308" y="1166756"/>
                    <a:pt x="1587844" y="1167524"/>
                  </a:cubicBezTo>
                  <a:cubicBezTo>
                    <a:pt x="1591381" y="1168292"/>
                    <a:pt x="1604040" y="1178890"/>
                    <a:pt x="1607525" y="1175869"/>
                  </a:cubicBezTo>
                  <a:cubicBezTo>
                    <a:pt x="1612919" y="1171438"/>
                    <a:pt x="1620503" y="1170826"/>
                    <a:pt x="1626539" y="1174334"/>
                  </a:cubicBezTo>
                  <a:cubicBezTo>
                    <a:pt x="1633562" y="1178890"/>
                    <a:pt x="1640583" y="1184931"/>
                    <a:pt x="1643402" y="1179453"/>
                  </a:cubicBezTo>
                  <a:cubicBezTo>
                    <a:pt x="1646221" y="1173975"/>
                    <a:pt x="1660982" y="1171825"/>
                    <a:pt x="1663135" y="1168804"/>
                  </a:cubicBezTo>
                  <a:cubicBezTo>
                    <a:pt x="1665287" y="1165784"/>
                    <a:pt x="1667337" y="1156671"/>
                    <a:pt x="1663801" y="1153446"/>
                  </a:cubicBezTo>
                  <a:cubicBezTo>
                    <a:pt x="1660264" y="1150221"/>
                    <a:pt x="1656779" y="1138087"/>
                    <a:pt x="1655344" y="1132200"/>
                  </a:cubicBezTo>
                  <a:cubicBezTo>
                    <a:pt x="1653909" y="1126312"/>
                    <a:pt x="1663801" y="1124623"/>
                    <a:pt x="1665235" y="1119299"/>
                  </a:cubicBezTo>
                  <a:cubicBezTo>
                    <a:pt x="1666671" y="1113974"/>
                    <a:pt x="1675076" y="1113258"/>
                    <a:pt x="1677895" y="1110237"/>
                  </a:cubicBezTo>
                  <a:cubicBezTo>
                    <a:pt x="1680714" y="1107217"/>
                    <a:pt x="1681380" y="1100357"/>
                    <a:pt x="1686301" y="1101892"/>
                  </a:cubicBezTo>
                  <a:cubicBezTo>
                    <a:pt x="1692487" y="1103584"/>
                    <a:pt x="1698404" y="1106135"/>
                    <a:pt x="1703881" y="1109469"/>
                  </a:cubicBezTo>
                  <a:cubicBezTo>
                    <a:pt x="1708327" y="1112140"/>
                    <a:pt x="1713457" y="1113457"/>
                    <a:pt x="1718642" y="1113258"/>
                  </a:cubicBezTo>
                  <a:cubicBezTo>
                    <a:pt x="1724983" y="1114477"/>
                    <a:pt x="1730982" y="1117063"/>
                    <a:pt x="1736222" y="1120835"/>
                  </a:cubicBezTo>
                  <a:cubicBezTo>
                    <a:pt x="1741346" y="1123855"/>
                    <a:pt x="1756722" y="1123855"/>
                    <a:pt x="1759438" y="1128411"/>
                  </a:cubicBezTo>
                  <a:cubicBezTo>
                    <a:pt x="1762154" y="1132968"/>
                    <a:pt x="1758720" y="1145869"/>
                    <a:pt x="1762257" y="1150425"/>
                  </a:cubicBezTo>
                  <a:cubicBezTo>
                    <a:pt x="1765793" y="1154982"/>
                    <a:pt x="1774199" y="1164811"/>
                    <a:pt x="1777018" y="1162559"/>
                  </a:cubicBezTo>
                  <a:cubicBezTo>
                    <a:pt x="1779837" y="1160306"/>
                    <a:pt x="1793214" y="1170135"/>
                    <a:pt x="1798134" y="1169367"/>
                  </a:cubicBezTo>
                  <a:cubicBezTo>
                    <a:pt x="1803054" y="1168600"/>
                    <a:pt x="1810793" y="1160255"/>
                    <a:pt x="1814996" y="1160255"/>
                  </a:cubicBezTo>
                  <a:cubicBezTo>
                    <a:pt x="1819199" y="1160255"/>
                    <a:pt x="1832576" y="1156466"/>
                    <a:pt x="1836830" y="1157234"/>
                  </a:cubicBezTo>
                  <a:cubicBezTo>
                    <a:pt x="1841084" y="1158002"/>
                    <a:pt x="1856511" y="1164043"/>
                    <a:pt x="1858612" y="1162354"/>
                  </a:cubicBezTo>
                  <a:cubicBezTo>
                    <a:pt x="1860713" y="1160664"/>
                    <a:pt x="1874756" y="1163122"/>
                    <a:pt x="1876909" y="1167473"/>
                  </a:cubicBezTo>
                  <a:cubicBezTo>
                    <a:pt x="1879062" y="1171825"/>
                    <a:pt x="1896590" y="1171978"/>
                    <a:pt x="1896590" y="1177303"/>
                  </a:cubicBezTo>
                  <a:cubicBezTo>
                    <a:pt x="1896590" y="1182627"/>
                    <a:pt x="1906431" y="1185647"/>
                    <a:pt x="1909250" y="1191689"/>
                  </a:cubicBezTo>
                  <a:cubicBezTo>
                    <a:pt x="1912069" y="1197730"/>
                    <a:pt x="1935286" y="1193992"/>
                    <a:pt x="1939489" y="1197781"/>
                  </a:cubicBezTo>
                  <a:cubicBezTo>
                    <a:pt x="1943692" y="1201569"/>
                    <a:pt x="1970240" y="1200852"/>
                    <a:pt x="1971163" y="1197781"/>
                  </a:cubicBezTo>
                  <a:cubicBezTo>
                    <a:pt x="1972085" y="1194709"/>
                    <a:pt x="1997148" y="1193224"/>
                    <a:pt x="2001915" y="1189436"/>
                  </a:cubicBezTo>
                  <a:cubicBezTo>
                    <a:pt x="2006681" y="1185647"/>
                    <a:pt x="2020212" y="1187183"/>
                    <a:pt x="2020929" y="1181859"/>
                  </a:cubicBezTo>
                  <a:cubicBezTo>
                    <a:pt x="2021647" y="1176535"/>
                    <a:pt x="2034255" y="1172746"/>
                    <a:pt x="2039893" y="1168190"/>
                  </a:cubicBezTo>
                  <a:cubicBezTo>
                    <a:pt x="2045531" y="1163634"/>
                    <a:pt x="2068031" y="1164402"/>
                    <a:pt x="2069415" y="1169726"/>
                  </a:cubicBezTo>
                  <a:cubicBezTo>
                    <a:pt x="2070798" y="1175050"/>
                    <a:pt x="2084226" y="1176535"/>
                    <a:pt x="2089916" y="1174282"/>
                  </a:cubicBezTo>
                  <a:cubicBezTo>
                    <a:pt x="2095605" y="1172030"/>
                    <a:pt x="2110417" y="1175050"/>
                    <a:pt x="2112466" y="1180323"/>
                  </a:cubicBezTo>
                  <a:cubicBezTo>
                    <a:pt x="2114517" y="1185596"/>
                    <a:pt x="2131430" y="1188668"/>
                    <a:pt x="2135633" y="1187183"/>
                  </a:cubicBezTo>
                  <a:cubicBezTo>
                    <a:pt x="2139836" y="1185699"/>
                    <a:pt x="2153213" y="1175050"/>
                    <a:pt x="2158133" y="1174282"/>
                  </a:cubicBezTo>
                  <a:cubicBezTo>
                    <a:pt x="2163053" y="1173514"/>
                    <a:pt x="2170074" y="1168190"/>
                    <a:pt x="2168691" y="1162917"/>
                  </a:cubicBezTo>
                  <a:cubicBezTo>
                    <a:pt x="2167307" y="1157644"/>
                    <a:pt x="2178531" y="1142439"/>
                    <a:pt x="2179966" y="1136347"/>
                  </a:cubicBezTo>
                  <a:cubicBezTo>
                    <a:pt x="2181402" y="1130255"/>
                    <a:pt x="2191190" y="1113616"/>
                    <a:pt x="2194727" y="1112080"/>
                  </a:cubicBezTo>
                  <a:cubicBezTo>
                    <a:pt x="2198263" y="1110544"/>
                    <a:pt x="2206003" y="1103735"/>
                    <a:pt x="2205285" y="1099230"/>
                  </a:cubicBezTo>
                  <a:cubicBezTo>
                    <a:pt x="2204568" y="1094725"/>
                    <a:pt x="2202466" y="1081005"/>
                    <a:pt x="2198212" y="1081005"/>
                  </a:cubicBezTo>
                  <a:cubicBezTo>
                    <a:pt x="2193958" y="1081005"/>
                    <a:pt x="2186270" y="1081773"/>
                    <a:pt x="2196111" y="1067336"/>
                  </a:cubicBezTo>
                  <a:cubicBezTo>
                    <a:pt x="2205951" y="1052899"/>
                    <a:pt x="2223583" y="1056738"/>
                    <a:pt x="2226401" y="1056738"/>
                  </a:cubicBezTo>
                  <a:cubicBezTo>
                    <a:pt x="2229220" y="1056738"/>
                    <a:pt x="2251669" y="1050646"/>
                    <a:pt x="2261510" y="1053718"/>
                  </a:cubicBezTo>
                  <a:cubicBezTo>
                    <a:pt x="2271350" y="1056790"/>
                    <a:pt x="2277705" y="1052182"/>
                    <a:pt x="2288263" y="1058274"/>
                  </a:cubicBezTo>
                  <a:cubicBezTo>
                    <a:pt x="2298821" y="1064366"/>
                    <a:pt x="2313582" y="1062063"/>
                    <a:pt x="2317067" y="1067336"/>
                  </a:cubicBezTo>
                  <a:cubicBezTo>
                    <a:pt x="2320553" y="1072609"/>
                    <a:pt x="2334698" y="1077216"/>
                    <a:pt x="2332443" y="1086329"/>
                  </a:cubicBezTo>
                  <a:cubicBezTo>
                    <a:pt x="2330188" y="1095442"/>
                    <a:pt x="2340182" y="1090118"/>
                    <a:pt x="2343719" y="1109828"/>
                  </a:cubicBezTo>
                  <a:cubicBezTo>
                    <a:pt x="2347255" y="1129538"/>
                    <a:pt x="2355661" y="1131022"/>
                    <a:pt x="2357762" y="1140135"/>
                  </a:cubicBezTo>
                  <a:cubicBezTo>
                    <a:pt x="2359863" y="1149248"/>
                    <a:pt x="2371139" y="1165733"/>
                    <a:pt x="2369755" y="1171211"/>
                  </a:cubicBezTo>
                  <a:cubicBezTo>
                    <a:pt x="2368371" y="1176688"/>
                    <a:pt x="2366936" y="1184880"/>
                    <a:pt x="2378878" y="1185647"/>
                  </a:cubicBezTo>
                  <a:cubicBezTo>
                    <a:pt x="2390820" y="1186415"/>
                    <a:pt x="2399379" y="1196245"/>
                    <a:pt x="2402095" y="1194760"/>
                  </a:cubicBezTo>
                  <a:cubicBezTo>
                    <a:pt x="2404812" y="1193276"/>
                    <a:pt x="2418958" y="1198549"/>
                    <a:pt x="2425979" y="1206125"/>
                  </a:cubicBezTo>
                  <a:cubicBezTo>
                    <a:pt x="2433001" y="1213702"/>
                    <a:pt x="2443559" y="1209914"/>
                    <a:pt x="2442893" y="1218259"/>
                  </a:cubicBezTo>
                  <a:cubicBezTo>
                    <a:pt x="2442227" y="1226603"/>
                    <a:pt x="2448531" y="1233617"/>
                    <a:pt x="2448018" y="1240221"/>
                  </a:cubicBezTo>
                  <a:cubicBezTo>
                    <a:pt x="2447505" y="1246826"/>
                    <a:pt x="2461395" y="1251638"/>
                    <a:pt x="2471235" y="1250102"/>
                  </a:cubicBezTo>
                  <a:cubicBezTo>
                    <a:pt x="2481076" y="1248566"/>
                    <a:pt x="2488098" y="1253890"/>
                    <a:pt x="2492300" y="1244983"/>
                  </a:cubicBezTo>
                  <a:cubicBezTo>
                    <a:pt x="2496503" y="1236075"/>
                    <a:pt x="2510598" y="1239863"/>
                    <a:pt x="2515518" y="1235921"/>
                  </a:cubicBezTo>
                  <a:cubicBezTo>
                    <a:pt x="2520438" y="1231979"/>
                    <a:pt x="2535250" y="1227576"/>
                    <a:pt x="2534533" y="1241040"/>
                  </a:cubicBezTo>
                  <a:cubicBezTo>
                    <a:pt x="2533815" y="1254505"/>
                    <a:pt x="2542221" y="1257730"/>
                    <a:pt x="2535198" y="1262286"/>
                  </a:cubicBezTo>
                  <a:cubicBezTo>
                    <a:pt x="2528177" y="1266843"/>
                    <a:pt x="2524641" y="1286553"/>
                    <a:pt x="2522539" y="1294898"/>
                  </a:cubicBezTo>
                  <a:cubicBezTo>
                    <a:pt x="2520438" y="1303242"/>
                    <a:pt x="2509880" y="1305495"/>
                    <a:pt x="2508496" y="1314608"/>
                  </a:cubicBezTo>
                  <a:cubicBezTo>
                    <a:pt x="2507112" y="1323720"/>
                    <a:pt x="2497221" y="1324437"/>
                    <a:pt x="2497221" y="1331297"/>
                  </a:cubicBezTo>
                  <a:cubicBezTo>
                    <a:pt x="2497221" y="1338157"/>
                    <a:pt x="2483177" y="1336417"/>
                    <a:pt x="2476105" y="1331297"/>
                  </a:cubicBezTo>
                  <a:cubicBezTo>
                    <a:pt x="2469032" y="1326178"/>
                    <a:pt x="2462061" y="1341127"/>
                    <a:pt x="2456423" y="1341127"/>
                  </a:cubicBezTo>
                  <a:cubicBezTo>
                    <a:pt x="2450785" y="1341127"/>
                    <a:pt x="2451298" y="1354028"/>
                    <a:pt x="2452938" y="1359352"/>
                  </a:cubicBezTo>
                  <a:cubicBezTo>
                    <a:pt x="2454578" y="1364676"/>
                    <a:pt x="2450837" y="1371485"/>
                    <a:pt x="2454374" y="1380598"/>
                  </a:cubicBezTo>
                  <a:cubicBezTo>
                    <a:pt x="2456219" y="1385462"/>
                    <a:pt x="2455091" y="1394728"/>
                    <a:pt x="2456013" y="1405121"/>
                  </a:cubicBezTo>
                  <a:cubicBezTo>
                    <a:pt x="2464573" y="1398414"/>
                    <a:pt x="2472363" y="1393448"/>
                    <a:pt x="2475797" y="1393448"/>
                  </a:cubicBezTo>
                  <a:cubicBezTo>
                    <a:pt x="2484561" y="1393448"/>
                    <a:pt x="2493377" y="1409779"/>
                    <a:pt x="2503217" y="1410138"/>
                  </a:cubicBezTo>
                  <a:cubicBezTo>
                    <a:pt x="2513058" y="1410496"/>
                    <a:pt x="2557698" y="1378294"/>
                    <a:pt x="2558058" y="1373021"/>
                  </a:cubicBezTo>
                  <a:cubicBezTo>
                    <a:pt x="2558416" y="1367748"/>
                    <a:pt x="2584453" y="1340768"/>
                    <a:pt x="2596753" y="1326946"/>
                  </a:cubicBezTo>
                  <a:cubicBezTo>
                    <a:pt x="2609054" y="1313123"/>
                    <a:pt x="2625250" y="1292440"/>
                    <a:pt x="2631554" y="1276519"/>
                  </a:cubicBezTo>
                  <a:cubicBezTo>
                    <a:pt x="2635449" y="1266689"/>
                    <a:pt x="2652670" y="1247696"/>
                    <a:pt x="2656873" y="1240119"/>
                  </a:cubicBezTo>
                  <a:cubicBezTo>
                    <a:pt x="2662694" y="1231938"/>
                    <a:pt x="2667642" y="1223170"/>
                    <a:pt x="2671634" y="1213958"/>
                  </a:cubicBezTo>
                  <a:cubicBezTo>
                    <a:pt x="2679372" y="1196142"/>
                    <a:pt x="2679372" y="1149504"/>
                    <a:pt x="2681884" y="1146483"/>
                  </a:cubicBezTo>
                  <a:cubicBezTo>
                    <a:pt x="2684396" y="1143463"/>
                    <a:pt x="2682960" y="1135476"/>
                    <a:pt x="2686445" y="1130562"/>
                  </a:cubicBezTo>
                  <a:cubicBezTo>
                    <a:pt x="2689931" y="1125647"/>
                    <a:pt x="2688188" y="1118787"/>
                    <a:pt x="2695261" y="1112336"/>
                  </a:cubicBezTo>
                  <a:cubicBezTo>
                    <a:pt x="2700468" y="1108312"/>
                    <a:pt x="2702099" y="1101171"/>
                    <a:pt x="2699156" y="1095288"/>
                  </a:cubicBezTo>
                  <a:cubicBezTo>
                    <a:pt x="2697362" y="1090169"/>
                    <a:pt x="2699464" y="1079367"/>
                    <a:pt x="2697721" y="1075937"/>
                  </a:cubicBezTo>
                  <a:cubicBezTo>
                    <a:pt x="2695979" y="1072507"/>
                    <a:pt x="2696337" y="1070817"/>
                    <a:pt x="2700540" y="1068360"/>
                  </a:cubicBezTo>
                  <a:cubicBezTo>
                    <a:pt x="2704743" y="1065902"/>
                    <a:pt x="2697721" y="1058889"/>
                    <a:pt x="2691724" y="1055868"/>
                  </a:cubicBezTo>
                  <a:cubicBezTo>
                    <a:pt x="2685728" y="1052848"/>
                    <a:pt x="2678040" y="1050185"/>
                    <a:pt x="2677323" y="1042967"/>
                  </a:cubicBezTo>
                  <a:cubicBezTo>
                    <a:pt x="2675229" y="1034265"/>
                    <a:pt x="2667618" y="1028000"/>
                    <a:pt x="2658667" y="1027608"/>
                  </a:cubicBezTo>
                  <a:cubicBezTo>
                    <a:pt x="2655577" y="1027723"/>
                    <a:pt x="2652483" y="1027499"/>
                    <a:pt x="2649441" y="1026943"/>
                  </a:cubicBezTo>
                  <a:cubicBezTo>
                    <a:pt x="2646416" y="1029550"/>
                    <a:pt x="2642757" y="1031316"/>
                    <a:pt x="2638832" y="1032062"/>
                  </a:cubicBezTo>
                  <a:cubicBezTo>
                    <a:pt x="2638832" y="1035492"/>
                    <a:pt x="2636576" y="1037796"/>
                    <a:pt x="2633707" y="1037182"/>
                  </a:cubicBezTo>
                  <a:cubicBezTo>
                    <a:pt x="2629863" y="1036056"/>
                    <a:pt x="2628069" y="1039434"/>
                    <a:pt x="2623456" y="1047011"/>
                  </a:cubicBezTo>
                  <a:cubicBezTo>
                    <a:pt x="2618843" y="1054588"/>
                    <a:pt x="2602698" y="1055356"/>
                    <a:pt x="2610079" y="1048189"/>
                  </a:cubicBezTo>
                  <a:cubicBezTo>
                    <a:pt x="2617459" y="1041021"/>
                    <a:pt x="2607670" y="1040561"/>
                    <a:pt x="2609054" y="1032830"/>
                  </a:cubicBezTo>
                  <a:cubicBezTo>
                    <a:pt x="2609521" y="1030584"/>
                    <a:pt x="2610207" y="1028390"/>
                    <a:pt x="2611104" y="1026277"/>
                  </a:cubicBezTo>
                  <a:lnTo>
                    <a:pt x="2606440" y="1024178"/>
                  </a:lnTo>
                  <a:cubicBezTo>
                    <a:pt x="2600290" y="1029605"/>
                    <a:pt x="2599675" y="1039537"/>
                    <a:pt x="2593575" y="1040817"/>
                  </a:cubicBezTo>
                  <a:cubicBezTo>
                    <a:pt x="2587477" y="1042097"/>
                    <a:pt x="2589014" y="1020339"/>
                    <a:pt x="2590757" y="1014656"/>
                  </a:cubicBezTo>
                  <a:cubicBezTo>
                    <a:pt x="2590803" y="1014454"/>
                    <a:pt x="2590803" y="1014244"/>
                    <a:pt x="2590757" y="1014042"/>
                  </a:cubicBezTo>
                  <a:lnTo>
                    <a:pt x="2588758" y="1012250"/>
                  </a:lnTo>
                  <a:cubicBezTo>
                    <a:pt x="2584555" y="1011789"/>
                    <a:pt x="2574254" y="1014707"/>
                    <a:pt x="2563593" y="1013888"/>
                  </a:cubicBezTo>
                  <a:cubicBezTo>
                    <a:pt x="2548832" y="1012762"/>
                    <a:pt x="2552676" y="1001755"/>
                    <a:pt x="2564618" y="994946"/>
                  </a:cubicBezTo>
                  <a:cubicBezTo>
                    <a:pt x="2569102" y="992654"/>
                    <a:pt x="2572810" y="989092"/>
                    <a:pt x="2575278" y="984707"/>
                  </a:cubicBezTo>
                  <a:cubicBezTo>
                    <a:pt x="2576704" y="972078"/>
                    <a:pt x="2587518" y="962608"/>
                    <a:pt x="2600238" y="962847"/>
                  </a:cubicBezTo>
                  <a:lnTo>
                    <a:pt x="2606594" y="961618"/>
                  </a:lnTo>
                  <a:cubicBezTo>
                    <a:pt x="2604316" y="952932"/>
                    <a:pt x="2605666" y="943694"/>
                    <a:pt x="2610335" y="936021"/>
                  </a:cubicBezTo>
                  <a:cubicBezTo>
                    <a:pt x="2619202" y="920662"/>
                    <a:pt x="2637294" y="905713"/>
                    <a:pt x="2651798" y="895065"/>
                  </a:cubicBezTo>
                  <a:cubicBezTo>
                    <a:pt x="2669378" y="882061"/>
                    <a:pt x="2679219" y="864347"/>
                    <a:pt x="2695620" y="850832"/>
                  </a:cubicBezTo>
                  <a:cubicBezTo>
                    <a:pt x="2714891" y="834706"/>
                    <a:pt x="2740466" y="830354"/>
                    <a:pt x="2765016" y="834398"/>
                  </a:cubicBezTo>
                  <a:lnTo>
                    <a:pt x="2765989" y="834398"/>
                  </a:lnTo>
                  <a:cubicBezTo>
                    <a:pt x="2782852" y="833682"/>
                    <a:pt x="2802635" y="837828"/>
                    <a:pt x="2806992" y="842487"/>
                  </a:cubicBezTo>
                  <a:lnTo>
                    <a:pt x="2807402" y="842897"/>
                  </a:lnTo>
                  <a:cubicBezTo>
                    <a:pt x="2816423" y="841873"/>
                    <a:pt x="2825084" y="837368"/>
                    <a:pt x="2833797" y="835473"/>
                  </a:cubicBezTo>
                  <a:cubicBezTo>
                    <a:pt x="2847274" y="832201"/>
                    <a:pt x="2861478" y="833872"/>
                    <a:pt x="2873825" y="840183"/>
                  </a:cubicBezTo>
                  <a:cubicBezTo>
                    <a:pt x="2878559" y="839918"/>
                    <a:pt x="2882637" y="836761"/>
                    <a:pt x="2884076" y="832248"/>
                  </a:cubicBezTo>
                  <a:cubicBezTo>
                    <a:pt x="2889201" y="822009"/>
                    <a:pt x="2912213" y="823903"/>
                    <a:pt x="2917493" y="828050"/>
                  </a:cubicBezTo>
                  <a:cubicBezTo>
                    <a:pt x="2922772" y="832197"/>
                    <a:pt x="2926974" y="837931"/>
                    <a:pt x="2935431" y="831839"/>
                  </a:cubicBezTo>
                  <a:cubicBezTo>
                    <a:pt x="2943888" y="825746"/>
                    <a:pt x="2943888" y="839825"/>
                    <a:pt x="2951934" y="840951"/>
                  </a:cubicBezTo>
                  <a:cubicBezTo>
                    <a:pt x="2959981" y="842078"/>
                    <a:pt x="2954753" y="849655"/>
                    <a:pt x="2947732" y="848938"/>
                  </a:cubicBezTo>
                  <a:cubicBezTo>
                    <a:pt x="2940710" y="848221"/>
                    <a:pt x="2931894" y="852675"/>
                    <a:pt x="2939993" y="857641"/>
                  </a:cubicBezTo>
                  <a:cubicBezTo>
                    <a:pt x="2948090" y="862607"/>
                    <a:pt x="2957572" y="853085"/>
                    <a:pt x="2963927" y="853852"/>
                  </a:cubicBezTo>
                  <a:lnTo>
                    <a:pt x="2966490" y="854108"/>
                  </a:lnTo>
                  <a:cubicBezTo>
                    <a:pt x="2972539" y="846341"/>
                    <a:pt x="2983104" y="843682"/>
                    <a:pt x="2992116" y="847658"/>
                  </a:cubicBezTo>
                  <a:cubicBezTo>
                    <a:pt x="2998216" y="846122"/>
                    <a:pt x="3000727" y="853443"/>
                    <a:pt x="3005544" y="848938"/>
                  </a:cubicBezTo>
                  <a:cubicBezTo>
                    <a:pt x="3011183" y="843818"/>
                    <a:pt x="3023842" y="842078"/>
                    <a:pt x="3030146" y="842487"/>
                  </a:cubicBezTo>
                  <a:cubicBezTo>
                    <a:pt x="3036450" y="842897"/>
                    <a:pt x="3031222" y="834501"/>
                    <a:pt x="3020664" y="834501"/>
                  </a:cubicBezTo>
                  <a:cubicBezTo>
                    <a:pt x="3010106" y="834501"/>
                    <a:pt x="3010414" y="828460"/>
                    <a:pt x="3018921" y="812896"/>
                  </a:cubicBezTo>
                  <a:cubicBezTo>
                    <a:pt x="3027429" y="797333"/>
                    <a:pt x="3043523" y="788988"/>
                    <a:pt x="3053722" y="779517"/>
                  </a:cubicBezTo>
                  <a:cubicBezTo>
                    <a:pt x="3063921" y="770046"/>
                    <a:pt x="3071302" y="774398"/>
                    <a:pt x="3071302" y="768510"/>
                  </a:cubicBezTo>
                  <a:cubicBezTo>
                    <a:pt x="3071302" y="762623"/>
                    <a:pt x="3076427" y="745421"/>
                    <a:pt x="3083961" y="745063"/>
                  </a:cubicBezTo>
                  <a:cubicBezTo>
                    <a:pt x="3091495" y="744705"/>
                    <a:pt x="3111023" y="748442"/>
                    <a:pt x="3123016" y="741223"/>
                  </a:cubicBezTo>
                  <a:cubicBezTo>
                    <a:pt x="3135009" y="734005"/>
                    <a:pt x="3133881" y="746343"/>
                    <a:pt x="3138853" y="748442"/>
                  </a:cubicBezTo>
                  <a:cubicBezTo>
                    <a:pt x="3143824" y="750541"/>
                    <a:pt x="3150436" y="737435"/>
                    <a:pt x="3156022" y="741223"/>
                  </a:cubicBezTo>
                  <a:cubicBezTo>
                    <a:pt x="3161609" y="745012"/>
                    <a:pt x="3147617" y="754125"/>
                    <a:pt x="3144440" y="765132"/>
                  </a:cubicBezTo>
                  <a:cubicBezTo>
                    <a:pt x="3141261" y="776138"/>
                    <a:pt x="3151820" y="771940"/>
                    <a:pt x="3157817" y="775012"/>
                  </a:cubicBezTo>
                  <a:cubicBezTo>
                    <a:pt x="3163813" y="778084"/>
                    <a:pt x="3150077" y="782589"/>
                    <a:pt x="3151512" y="785610"/>
                  </a:cubicBezTo>
                  <a:cubicBezTo>
                    <a:pt x="3152947" y="788630"/>
                    <a:pt x="3164838" y="788630"/>
                    <a:pt x="3180317" y="771940"/>
                  </a:cubicBezTo>
                  <a:cubicBezTo>
                    <a:pt x="3195794" y="755251"/>
                    <a:pt x="3209837" y="750746"/>
                    <a:pt x="3219678" y="751872"/>
                  </a:cubicBezTo>
                  <a:cubicBezTo>
                    <a:pt x="3229519" y="752998"/>
                    <a:pt x="3223881" y="742401"/>
                    <a:pt x="3224804" y="726838"/>
                  </a:cubicBezTo>
                  <a:cubicBezTo>
                    <a:pt x="3225726" y="711274"/>
                    <a:pt x="3255555" y="706769"/>
                    <a:pt x="3265806" y="711479"/>
                  </a:cubicBezTo>
                  <a:cubicBezTo>
                    <a:pt x="3276056" y="716189"/>
                    <a:pt x="3274980" y="720234"/>
                    <a:pt x="3265447" y="717571"/>
                  </a:cubicBezTo>
                  <a:cubicBezTo>
                    <a:pt x="3255914" y="714909"/>
                    <a:pt x="3247150" y="724022"/>
                    <a:pt x="3247509" y="736872"/>
                  </a:cubicBezTo>
                  <a:cubicBezTo>
                    <a:pt x="3247867" y="749722"/>
                    <a:pt x="3239103" y="753971"/>
                    <a:pt x="3243665" y="758886"/>
                  </a:cubicBezTo>
                  <a:cubicBezTo>
                    <a:pt x="3248226" y="763800"/>
                    <a:pt x="3236950" y="764978"/>
                    <a:pt x="3236643" y="770251"/>
                  </a:cubicBezTo>
                  <a:cubicBezTo>
                    <a:pt x="3236335" y="775524"/>
                    <a:pt x="3236643" y="779722"/>
                    <a:pt x="3229570" y="782026"/>
                  </a:cubicBezTo>
                  <a:cubicBezTo>
                    <a:pt x="3222497" y="784330"/>
                    <a:pt x="3198819" y="787145"/>
                    <a:pt x="3198306" y="796821"/>
                  </a:cubicBezTo>
                  <a:cubicBezTo>
                    <a:pt x="3197793" y="806497"/>
                    <a:pt x="3184929" y="807777"/>
                    <a:pt x="3178933" y="819910"/>
                  </a:cubicBezTo>
                  <a:cubicBezTo>
                    <a:pt x="3172936" y="832043"/>
                    <a:pt x="3150129" y="839262"/>
                    <a:pt x="3135009" y="863528"/>
                  </a:cubicBezTo>
                  <a:cubicBezTo>
                    <a:pt x="3119889" y="887795"/>
                    <a:pt x="3096005" y="887795"/>
                    <a:pt x="3096005" y="892351"/>
                  </a:cubicBezTo>
                  <a:cubicBezTo>
                    <a:pt x="3096005" y="896907"/>
                    <a:pt x="3079451" y="896549"/>
                    <a:pt x="3073813" y="897471"/>
                  </a:cubicBezTo>
                  <a:cubicBezTo>
                    <a:pt x="3068176" y="898392"/>
                    <a:pt x="3078939" y="912829"/>
                    <a:pt x="3065715" y="928546"/>
                  </a:cubicBezTo>
                  <a:cubicBezTo>
                    <a:pt x="3064844" y="929621"/>
                    <a:pt x="3063973" y="930799"/>
                    <a:pt x="3063101" y="931925"/>
                  </a:cubicBezTo>
                  <a:cubicBezTo>
                    <a:pt x="3063590" y="933848"/>
                    <a:pt x="3063814" y="935829"/>
                    <a:pt x="3063767" y="937812"/>
                  </a:cubicBezTo>
                  <a:cubicBezTo>
                    <a:pt x="3075484" y="941937"/>
                    <a:pt x="3082002" y="954421"/>
                    <a:pt x="3078682" y="966379"/>
                  </a:cubicBezTo>
                  <a:cubicBezTo>
                    <a:pt x="3068037" y="1009357"/>
                    <a:pt x="3061972" y="1053339"/>
                    <a:pt x="3060590" y="1097592"/>
                  </a:cubicBezTo>
                  <a:cubicBezTo>
                    <a:pt x="3060590" y="1097592"/>
                    <a:pt x="3060590" y="1097950"/>
                    <a:pt x="3060590" y="1098104"/>
                  </a:cubicBezTo>
                  <a:cubicBezTo>
                    <a:pt x="3061564" y="1109520"/>
                    <a:pt x="3061205" y="1122063"/>
                    <a:pt x="3064382" y="1125749"/>
                  </a:cubicBezTo>
                  <a:cubicBezTo>
                    <a:pt x="3069508" y="1131381"/>
                    <a:pt x="3067561" y="1140852"/>
                    <a:pt x="3070738" y="1144282"/>
                  </a:cubicBezTo>
                  <a:cubicBezTo>
                    <a:pt x="3073916" y="1147712"/>
                    <a:pt x="3086882" y="1128923"/>
                    <a:pt x="3095647" y="1121193"/>
                  </a:cubicBezTo>
                  <a:cubicBezTo>
                    <a:pt x="3104411" y="1113463"/>
                    <a:pt x="3101643" y="1110544"/>
                    <a:pt x="3107640" y="1106398"/>
                  </a:cubicBezTo>
                  <a:cubicBezTo>
                    <a:pt x="3113637" y="1102251"/>
                    <a:pt x="3111125" y="1084793"/>
                    <a:pt x="3112765" y="1080237"/>
                  </a:cubicBezTo>
                  <a:cubicBezTo>
                    <a:pt x="3114405" y="1075681"/>
                    <a:pt x="3125424" y="1073377"/>
                    <a:pt x="3128910" y="1068462"/>
                  </a:cubicBezTo>
                  <a:cubicBezTo>
                    <a:pt x="3131062" y="1065442"/>
                    <a:pt x="3135317" y="1065442"/>
                    <a:pt x="3139468" y="1065442"/>
                  </a:cubicBezTo>
                  <a:cubicBezTo>
                    <a:pt x="3142639" y="1063200"/>
                    <a:pt x="3145591" y="1060663"/>
                    <a:pt x="3148283" y="1057865"/>
                  </a:cubicBezTo>
                  <a:cubicBezTo>
                    <a:pt x="3147617" y="1053206"/>
                    <a:pt x="3145413" y="1047267"/>
                    <a:pt x="3144388" y="1043069"/>
                  </a:cubicBezTo>
                  <a:cubicBezTo>
                    <a:pt x="3144141" y="1041668"/>
                    <a:pt x="3144376" y="1040225"/>
                    <a:pt x="3145055" y="1038974"/>
                  </a:cubicBezTo>
                  <a:cubicBezTo>
                    <a:pt x="3137566" y="1029212"/>
                    <a:pt x="3138672" y="1015376"/>
                    <a:pt x="3147617" y="1006926"/>
                  </a:cubicBezTo>
                  <a:cubicBezTo>
                    <a:pt x="3159185" y="996468"/>
                    <a:pt x="3172534" y="988163"/>
                    <a:pt x="3187030" y="982403"/>
                  </a:cubicBezTo>
                  <a:cubicBezTo>
                    <a:pt x="3188432" y="974199"/>
                    <a:pt x="3193832" y="967231"/>
                    <a:pt x="3201433" y="963819"/>
                  </a:cubicBezTo>
                  <a:cubicBezTo>
                    <a:pt x="3203171" y="961204"/>
                    <a:pt x="3205577" y="959101"/>
                    <a:pt x="3208403" y="957727"/>
                  </a:cubicBezTo>
                  <a:cubicBezTo>
                    <a:pt x="3215783" y="955475"/>
                    <a:pt x="3219627" y="963461"/>
                    <a:pt x="3226700" y="956601"/>
                  </a:cubicBezTo>
                  <a:cubicBezTo>
                    <a:pt x="3233773" y="949741"/>
                    <a:pt x="3220345" y="938785"/>
                    <a:pt x="3215424" y="939553"/>
                  </a:cubicBezTo>
                  <a:cubicBezTo>
                    <a:pt x="3210504" y="940321"/>
                    <a:pt x="3208761" y="920201"/>
                    <a:pt x="3220550" y="910730"/>
                  </a:cubicBezTo>
                  <a:cubicBezTo>
                    <a:pt x="3232338" y="901259"/>
                    <a:pt x="3227571" y="899365"/>
                    <a:pt x="3219832" y="897112"/>
                  </a:cubicBezTo>
                  <a:cubicBezTo>
                    <a:pt x="3212093" y="894860"/>
                    <a:pt x="3210709" y="897880"/>
                    <a:pt x="3204456" y="898239"/>
                  </a:cubicBezTo>
                  <a:cubicBezTo>
                    <a:pt x="3198204" y="898597"/>
                    <a:pt x="3192514" y="884979"/>
                    <a:pt x="3201688" y="871720"/>
                  </a:cubicBezTo>
                  <a:cubicBezTo>
                    <a:pt x="3210863" y="858460"/>
                    <a:pt x="3219576" y="859945"/>
                    <a:pt x="3221728" y="848938"/>
                  </a:cubicBezTo>
                  <a:cubicBezTo>
                    <a:pt x="3223881" y="837931"/>
                    <a:pt x="3236489" y="822419"/>
                    <a:pt x="3239616" y="816736"/>
                  </a:cubicBezTo>
                  <a:cubicBezTo>
                    <a:pt x="3242742" y="811053"/>
                    <a:pt x="3255453" y="816736"/>
                    <a:pt x="3260373" y="815610"/>
                  </a:cubicBezTo>
                  <a:cubicBezTo>
                    <a:pt x="3265293" y="814483"/>
                    <a:pt x="3263551" y="825849"/>
                    <a:pt x="3269547" y="820115"/>
                  </a:cubicBezTo>
                  <a:cubicBezTo>
                    <a:pt x="3275544" y="814381"/>
                    <a:pt x="3285333" y="795490"/>
                    <a:pt x="3293431" y="795490"/>
                  </a:cubicBezTo>
                  <a:cubicBezTo>
                    <a:pt x="3298044" y="795490"/>
                    <a:pt x="3298556" y="800047"/>
                    <a:pt x="3298095" y="805729"/>
                  </a:cubicBezTo>
                  <a:cubicBezTo>
                    <a:pt x="3303644" y="805464"/>
                    <a:pt x="3309145" y="806873"/>
                    <a:pt x="3313881" y="809774"/>
                  </a:cubicBezTo>
                  <a:cubicBezTo>
                    <a:pt x="3315828" y="808033"/>
                    <a:pt x="3318032" y="806241"/>
                    <a:pt x="3320544" y="804654"/>
                  </a:cubicBezTo>
                  <a:cubicBezTo>
                    <a:pt x="3335920" y="793289"/>
                    <a:pt x="3369746" y="794415"/>
                    <a:pt x="3379945" y="799535"/>
                  </a:cubicBezTo>
                  <a:cubicBezTo>
                    <a:pt x="3383066" y="801258"/>
                    <a:pt x="3385762" y="803654"/>
                    <a:pt x="3387839" y="806548"/>
                  </a:cubicBezTo>
                  <a:cubicBezTo>
                    <a:pt x="3401044" y="798868"/>
                    <a:pt x="3413653" y="790209"/>
                    <a:pt x="3425560" y="780644"/>
                  </a:cubicBezTo>
                  <a:cubicBezTo>
                    <a:pt x="3451187" y="762162"/>
                    <a:pt x="3479068" y="745729"/>
                    <a:pt x="3510127" y="740251"/>
                  </a:cubicBezTo>
                  <a:cubicBezTo>
                    <a:pt x="3532217" y="734875"/>
                    <a:pt x="3560662" y="719107"/>
                    <a:pt x="3559279" y="714244"/>
                  </a:cubicBezTo>
                  <a:cubicBezTo>
                    <a:pt x="3557895" y="709380"/>
                    <a:pt x="3567735" y="707025"/>
                    <a:pt x="3568760" y="711940"/>
                  </a:cubicBezTo>
                  <a:cubicBezTo>
                    <a:pt x="3569786" y="716855"/>
                    <a:pt x="3578242" y="715012"/>
                    <a:pt x="3589876" y="717623"/>
                  </a:cubicBezTo>
                  <a:cubicBezTo>
                    <a:pt x="3601511" y="720234"/>
                    <a:pt x="3606739" y="725251"/>
                    <a:pt x="3615913" y="715370"/>
                  </a:cubicBezTo>
                  <a:cubicBezTo>
                    <a:pt x="3619859" y="711121"/>
                    <a:pt x="3620167" y="708049"/>
                    <a:pt x="3619295" y="705131"/>
                  </a:cubicBezTo>
                  <a:cubicBezTo>
                    <a:pt x="3615651" y="704074"/>
                    <a:pt x="3611933" y="703287"/>
                    <a:pt x="3608173" y="702776"/>
                  </a:cubicBezTo>
                  <a:cubicBezTo>
                    <a:pt x="3598977" y="701675"/>
                    <a:pt x="3591608" y="694649"/>
                    <a:pt x="3590081" y="685523"/>
                  </a:cubicBezTo>
                  <a:cubicBezTo>
                    <a:pt x="3579890" y="677689"/>
                    <a:pt x="3571485" y="667776"/>
                    <a:pt x="3565428" y="656445"/>
                  </a:cubicBezTo>
                  <a:cubicBezTo>
                    <a:pt x="3560594" y="646707"/>
                    <a:pt x="3561982" y="635036"/>
                    <a:pt x="3568964" y="626700"/>
                  </a:cubicBezTo>
                  <a:cubicBezTo>
                    <a:pt x="3567889" y="625881"/>
                    <a:pt x="3566249" y="625932"/>
                    <a:pt x="3563840" y="627570"/>
                  </a:cubicBezTo>
                  <a:cubicBezTo>
                    <a:pt x="3557177" y="632127"/>
                    <a:pt x="3545902" y="629874"/>
                    <a:pt x="3543800" y="623014"/>
                  </a:cubicBezTo>
                  <a:cubicBezTo>
                    <a:pt x="3541699" y="616154"/>
                    <a:pt x="3556819" y="611290"/>
                    <a:pt x="3567376" y="615847"/>
                  </a:cubicBezTo>
                  <a:cubicBezTo>
                    <a:pt x="3570540" y="616946"/>
                    <a:pt x="3573281" y="619004"/>
                    <a:pt x="3575218" y="621734"/>
                  </a:cubicBezTo>
                  <a:cubicBezTo>
                    <a:pt x="3578982" y="619740"/>
                    <a:pt x="3583211" y="618786"/>
                    <a:pt x="3587468" y="618970"/>
                  </a:cubicBezTo>
                  <a:cubicBezTo>
                    <a:pt x="3590633" y="613035"/>
                    <a:pt x="3596260" y="608801"/>
                    <a:pt x="3602843" y="607399"/>
                  </a:cubicBezTo>
                  <a:cubicBezTo>
                    <a:pt x="3615185" y="604951"/>
                    <a:pt x="3627727" y="603648"/>
                    <a:pt x="3640309" y="603509"/>
                  </a:cubicBezTo>
                  <a:cubicBezTo>
                    <a:pt x="3640154" y="600081"/>
                    <a:pt x="3642221" y="596941"/>
                    <a:pt x="3645435" y="595727"/>
                  </a:cubicBezTo>
                  <a:cubicBezTo>
                    <a:pt x="3652456" y="591939"/>
                    <a:pt x="3647177" y="584003"/>
                    <a:pt x="3641232" y="580369"/>
                  </a:cubicBezTo>
                  <a:cubicBezTo>
                    <a:pt x="3635286" y="576734"/>
                    <a:pt x="3636619" y="567877"/>
                    <a:pt x="3642974" y="567877"/>
                  </a:cubicBezTo>
                  <a:cubicBezTo>
                    <a:pt x="3649329" y="567877"/>
                    <a:pt x="3647536" y="559891"/>
                    <a:pt x="3651739" y="559532"/>
                  </a:cubicBezTo>
                  <a:cubicBezTo>
                    <a:pt x="3655941" y="559174"/>
                    <a:pt x="3656864" y="562911"/>
                    <a:pt x="3664398" y="558764"/>
                  </a:cubicBezTo>
                  <a:cubicBezTo>
                    <a:pt x="3671932" y="554618"/>
                    <a:pt x="3664756" y="565164"/>
                    <a:pt x="3661271" y="572433"/>
                  </a:cubicBezTo>
                  <a:cubicBezTo>
                    <a:pt x="3657786" y="579703"/>
                    <a:pt x="3668652" y="585642"/>
                    <a:pt x="3669677" y="589840"/>
                  </a:cubicBezTo>
                  <a:cubicBezTo>
                    <a:pt x="3670702" y="594038"/>
                    <a:pt x="3685872" y="595522"/>
                    <a:pt x="3694329" y="590608"/>
                  </a:cubicBezTo>
                  <a:cubicBezTo>
                    <a:pt x="3702786" y="585693"/>
                    <a:pt x="3729796" y="596649"/>
                    <a:pt x="3731590" y="603867"/>
                  </a:cubicBezTo>
                  <a:cubicBezTo>
                    <a:pt x="3732664" y="608630"/>
                    <a:pt x="3734762" y="613102"/>
                    <a:pt x="3737740" y="616973"/>
                  </a:cubicBezTo>
                  <a:lnTo>
                    <a:pt x="3764648" y="623372"/>
                  </a:lnTo>
                  <a:cubicBezTo>
                    <a:pt x="3774283" y="625017"/>
                    <a:pt x="3781698" y="632778"/>
                    <a:pt x="3782894" y="642468"/>
                  </a:cubicBezTo>
                  <a:lnTo>
                    <a:pt x="3784688" y="642161"/>
                  </a:lnTo>
                  <a:cubicBezTo>
                    <a:pt x="3790992" y="640676"/>
                    <a:pt x="3794528" y="648202"/>
                    <a:pt x="3799090" y="643697"/>
                  </a:cubicBezTo>
                  <a:cubicBezTo>
                    <a:pt x="3803652" y="639192"/>
                    <a:pt x="3806112" y="646359"/>
                    <a:pt x="3812108" y="640676"/>
                  </a:cubicBezTo>
                  <a:cubicBezTo>
                    <a:pt x="3818105" y="634994"/>
                    <a:pt x="3799090" y="631154"/>
                    <a:pt x="3801550" y="626598"/>
                  </a:cubicBezTo>
                  <a:cubicBezTo>
                    <a:pt x="3804010" y="622041"/>
                    <a:pt x="3807905" y="630028"/>
                    <a:pt x="3813185" y="629670"/>
                  </a:cubicBezTo>
                  <a:cubicBezTo>
                    <a:pt x="3818463" y="629311"/>
                    <a:pt x="3811749" y="618304"/>
                    <a:pt x="3815645" y="617127"/>
                  </a:cubicBezTo>
                  <a:cubicBezTo>
                    <a:pt x="3819540" y="615949"/>
                    <a:pt x="3816311" y="593270"/>
                    <a:pt x="3812108" y="591529"/>
                  </a:cubicBezTo>
                  <a:cubicBezTo>
                    <a:pt x="3807905" y="589789"/>
                    <a:pt x="3811390" y="582058"/>
                    <a:pt x="3819488" y="588509"/>
                  </a:cubicBezTo>
                  <a:cubicBezTo>
                    <a:pt x="3827586" y="594959"/>
                    <a:pt x="3839990" y="594550"/>
                    <a:pt x="3846191" y="594550"/>
                  </a:cubicBezTo>
                  <a:cubicBezTo>
                    <a:pt x="3852392" y="594550"/>
                    <a:pt x="3846550" y="588509"/>
                    <a:pt x="3840605" y="587382"/>
                  </a:cubicBezTo>
                  <a:cubicBezTo>
                    <a:pt x="3834659" y="586256"/>
                    <a:pt x="3841629" y="580932"/>
                    <a:pt x="3845730" y="585079"/>
                  </a:cubicBezTo>
                  <a:cubicBezTo>
                    <a:pt x="3849830" y="589225"/>
                    <a:pt x="3857979" y="591171"/>
                    <a:pt x="3858697" y="586614"/>
                  </a:cubicBezTo>
                  <a:cubicBezTo>
                    <a:pt x="3859415" y="582058"/>
                    <a:pt x="3863822" y="572229"/>
                    <a:pt x="3871048" y="572587"/>
                  </a:cubicBezTo>
                  <a:lnTo>
                    <a:pt x="3872740" y="572587"/>
                  </a:lnTo>
                  <a:cubicBezTo>
                    <a:pt x="3841168" y="550112"/>
                    <a:pt x="3804061" y="536494"/>
                    <a:pt x="3767057" y="522621"/>
                  </a:cubicBezTo>
                  <a:close/>
                  <a:moveTo>
                    <a:pt x="1912786" y="1064162"/>
                  </a:moveTo>
                  <a:cubicBezTo>
                    <a:pt x="1892746" y="1083513"/>
                    <a:pt x="1852667" y="1088019"/>
                    <a:pt x="1852667" y="1103991"/>
                  </a:cubicBezTo>
                  <a:cubicBezTo>
                    <a:pt x="1852667" y="1119964"/>
                    <a:pt x="1804131" y="1127848"/>
                    <a:pt x="1799928" y="1121039"/>
                  </a:cubicBezTo>
                  <a:cubicBezTo>
                    <a:pt x="1796238" y="1115050"/>
                    <a:pt x="1835805" y="1113053"/>
                    <a:pt x="1845286" y="1090322"/>
                  </a:cubicBezTo>
                  <a:cubicBezTo>
                    <a:pt x="1854768" y="1067592"/>
                    <a:pt x="1890799" y="1055868"/>
                    <a:pt x="1908584" y="1025458"/>
                  </a:cubicBezTo>
                  <a:cubicBezTo>
                    <a:pt x="1921243" y="1003854"/>
                    <a:pt x="1931801" y="970884"/>
                    <a:pt x="1939335" y="973137"/>
                  </a:cubicBezTo>
                  <a:cubicBezTo>
                    <a:pt x="1946869" y="975390"/>
                    <a:pt x="1932826" y="1044810"/>
                    <a:pt x="1912786" y="1064162"/>
                  </a:cubicBezTo>
                  <a:close/>
                </a:path>
              </a:pathLst>
            </a:custGeom>
            <a:grpFill/>
            <a:ln w="3841" cap="flat">
              <a:solidFill>
                <a:srgbClr val="FFFFFF"/>
              </a:solidFill>
              <a:prstDash val="solid"/>
              <a:miter/>
            </a:ln>
          </p:spPr>
          <p:txBody>
            <a:bodyPr rtlCol="0" anchor="ctr"/>
            <a:lstStyle/>
            <a:p>
              <a:endParaRPr lang="en-US" sz="1350"/>
            </a:p>
          </p:txBody>
        </p:sp>
        <p:sp>
          <p:nvSpPr>
            <p:cNvPr id="569" name="Freeform 568">
              <a:extLst>
                <a:ext uri="{FF2B5EF4-FFF2-40B4-BE49-F238E27FC236}">
                  <a16:creationId xmlns:a16="http://schemas.microsoft.com/office/drawing/2014/main" id="{9F26D76F-6C70-8041-8E20-069FE3192ACD}"/>
                </a:ext>
              </a:extLst>
            </p:cNvPr>
            <p:cNvSpPr/>
            <p:nvPr/>
          </p:nvSpPr>
          <p:spPr>
            <a:xfrm>
              <a:off x="8865600" y="2519987"/>
              <a:ext cx="15376" cy="15359"/>
            </a:xfrm>
            <a:custGeom>
              <a:avLst/>
              <a:gdLst>
                <a:gd name="connsiteX0" fmla="*/ 0 w 15375"/>
                <a:gd name="connsiteY0" fmla="*/ 15614 h 15358"/>
                <a:gd name="connsiteX1" fmla="*/ 14793 w 15375"/>
                <a:gd name="connsiteY1" fmla="*/ 13585 h 15358"/>
                <a:gd name="connsiteX2" fmla="*/ 16914 w 15375"/>
                <a:gd name="connsiteY2" fmla="*/ 7935 h 15358"/>
                <a:gd name="connsiteX3" fmla="*/ 11019 w 15375"/>
                <a:gd name="connsiteY3" fmla="*/ 0 h 15358"/>
                <a:gd name="connsiteX4" fmla="*/ 0 w 15375"/>
                <a:gd name="connsiteY4" fmla="*/ 15614 h 1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5" h="15358">
                  <a:moveTo>
                    <a:pt x="0" y="15614"/>
                  </a:moveTo>
                  <a:cubicBezTo>
                    <a:pt x="4646" y="19134"/>
                    <a:pt x="11268" y="18225"/>
                    <a:pt x="14793" y="13585"/>
                  </a:cubicBezTo>
                  <a:cubicBezTo>
                    <a:pt x="16035" y="11948"/>
                    <a:pt x="16773" y="9984"/>
                    <a:pt x="16914" y="7935"/>
                  </a:cubicBezTo>
                  <a:cubicBezTo>
                    <a:pt x="17323" y="4863"/>
                    <a:pt x="14812" y="2150"/>
                    <a:pt x="11019" y="0"/>
                  </a:cubicBezTo>
                  <a:cubicBezTo>
                    <a:pt x="9219" y="6299"/>
                    <a:pt x="5335" y="11804"/>
                    <a:pt x="0" y="15614"/>
                  </a:cubicBezTo>
                  <a:close/>
                </a:path>
              </a:pathLst>
            </a:custGeom>
            <a:grpFill/>
            <a:ln w="3841" cap="flat">
              <a:solidFill>
                <a:srgbClr val="FFFFFF"/>
              </a:solidFill>
              <a:prstDash val="solid"/>
              <a:miter/>
            </a:ln>
          </p:spPr>
          <p:txBody>
            <a:bodyPr rtlCol="0" anchor="ctr"/>
            <a:lstStyle/>
            <a:p>
              <a:endParaRPr lang="en-US" sz="1350"/>
            </a:p>
          </p:txBody>
        </p:sp>
        <p:sp>
          <p:nvSpPr>
            <p:cNvPr id="570" name="Freeform 569">
              <a:extLst>
                <a:ext uri="{FF2B5EF4-FFF2-40B4-BE49-F238E27FC236}">
                  <a16:creationId xmlns:a16="http://schemas.microsoft.com/office/drawing/2014/main" id="{C13F6362-75D8-8C4C-BC37-CC0617737C58}"/>
                </a:ext>
              </a:extLst>
            </p:cNvPr>
            <p:cNvSpPr/>
            <p:nvPr/>
          </p:nvSpPr>
          <p:spPr>
            <a:xfrm>
              <a:off x="5984646" y="1938258"/>
              <a:ext cx="97380" cy="40956"/>
            </a:xfrm>
            <a:custGeom>
              <a:avLst/>
              <a:gdLst>
                <a:gd name="connsiteX0" fmla="*/ 96037 w 97380"/>
                <a:gd name="connsiteY0" fmla="*/ 0 h 40956"/>
                <a:gd name="connsiteX1" fmla="*/ 91681 w 97380"/>
                <a:gd name="connsiteY1" fmla="*/ 512 h 40956"/>
                <a:gd name="connsiteX2" fmla="*/ 53856 w 97380"/>
                <a:gd name="connsiteY2" fmla="*/ 6860 h 40956"/>
                <a:gd name="connsiteX3" fmla="*/ 55343 w 97380"/>
                <a:gd name="connsiteY3" fmla="*/ 8447 h 40956"/>
                <a:gd name="connsiteX4" fmla="*/ 23002 w 97380"/>
                <a:gd name="connsiteY4" fmla="*/ 21348 h 40956"/>
                <a:gd name="connsiteX5" fmla="*/ 502 w 97380"/>
                <a:gd name="connsiteY5" fmla="*/ 35017 h 40956"/>
                <a:gd name="connsiteX6" fmla="*/ 39864 w 97380"/>
                <a:gd name="connsiteY6" fmla="*/ 37270 h 40956"/>
                <a:gd name="connsiteX7" fmla="*/ 58879 w 97380"/>
                <a:gd name="connsiteY7" fmla="*/ 29693 h 40956"/>
                <a:gd name="connsiteX8" fmla="*/ 87016 w 97380"/>
                <a:gd name="connsiteY8" fmla="*/ 13771 h 40956"/>
                <a:gd name="connsiteX9" fmla="*/ 96037 w 97380"/>
                <a:gd name="connsiteY9" fmla="*/ 0 h 4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380" h="40956">
                  <a:moveTo>
                    <a:pt x="96037" y="0"/>
                  </a:moveTo>
                  <a:lnTo>
                    <a:pt x="91681" y="512"/>
                  </a:lnTo>
                  <a:cubicBezTo>
                    <a:pt x="79021" y="2253"/>
                    <a:pt x="66413" y="4454"/>
                    <a:pt x="53856" y="6860"/>
                  </a:cubicBezTo>
                  <a:cubicBezTo>
                    <a:pt x="54267" y="7462"/>
                    <a:pt x="54768" y="7997"/>
                    <a:pt x="55343" y="8447"/>
                  </a:cubicBezTo>
                  <a:cubicBezTo>
                    <a:pt x="65234" y="16075"/>
                    <a:pt x="27922" y="13567"/>
                    <a:pt x="23002" y="21348"/>
                  </a:cubicBezTo>
                  <a:cubicBezTo>
                    <a:pt x="18082" y="29130"/>
                    <a:pt x="-3547" y="26161"/>
                    <a:pt x="502" y="35017"/>
                  </a:cubicBezTo>
                  <a:cubicBezTo>
                    <a:pt x="4551" y="43874"/>
                    <a:pt x="39864" y="44847"/>
                    <a:pt x="39864" y="37270"/>
                  </a:cubicBezTo>
                  <a:cubicBezTo>
                    <a:pt x="39864" y="29693"/>
                    <a:pt x="58161" y="36502"/>
                    <a:pt x="58879" y="29693"/>
                  </a:cubicBezTo>
                  <a:cubicBezTo>
                    <a:pt x="59596" y="22884"/>
                    <a:pt x="67336" y="15307"/>
                    <a:pt x="87016" y="13771"/>
                  </a:cubicBezTo>
                  <a:cubicBezTo>
                    <a:pt x="103417" y="12492"/>
                    <a:pt x="106134" y="7014"/>
                    <a:pt x="96037" y="0"/>
                  </a:cubicBezTo>
                  <a:close/>
                </a:path>
              </a:pathLst>
            </a:custGeom>
            <a:grpFill/>
            <a:ln w="3841" cap="flat">
              <a:solidFill>
                <a:srgbClr val="FFFFFF"/>
              </a:solidFill>
              <a:prstDash val="solid"/>
              <a:miter/>
            </a:ln>
          </p:spPr>
          <p:txBody>
            <a:bodyPr rtlCol="0" anchor="ctr"/>
            <a:lstStyle/>
            <a:p>
              <a:endParaRPr lang="en-US" sz="1350"/>
            </a:p>
          </p:txBody>
        </p:sp>
        <p:sp>
          <p:nvSpPr>
            <p:cNvPr id="571" name="Freeform 570">
              <a:extLst>
                <a:ext uri="{FF2B5EF4-FFF2-40B4-BE49-F238E27FC236}">
                  <a16:creationId xmlns:a16="http://schemas.microsoft.com/office/drawing/2014/main" id="{F26AD4FB-D908-1E47-BBD7-E1D7DB34E688}"/>
                </a:ext>
              </a:extLst>
            </p:cNvPr>
            <p:cNvSpPr/>
            <p:nvPr/>
          </p:nvSpPr>
          <p:spPr>
            <a:xfrm>
              <a:off x="6195950" y="1906077"/>
              <a:ext cx="71754" cy="10239"/>
            </a:xfrm>
            <a:custGeom>
              <a:avLst/>
              <a:gdLst>
                <a:gd name="connsiteX0" fmla="*/ 65450 w 71753"/>
                <a:gd name="connsiteY0" fmla="*/ 2129 h 10239"/>
                <a:gd name="connsiteX1" fmla="*/ 32084 w 71753"/>
                <a:gd name="connsiteY1" fmla="*/ 542 h 10239"/>
                <a:gd name="connsiteX2" fmla="*/ 7944 w 71753"/>
                <a:gd name="connsiteY2" fmla="*/ 4535 h 10239"/>
                <a:gd name="connsiteX3" fmla="*/ 923 w 71753"/>
                <a:gd name="connsiteY3" fmla="*/ 6327 h 10239"/>
                <a:gd name="connsiteX4" fmla="*/ 0 w 71753"/>
                <a:gd name="connsiteY4" fmla="*/ 6327 h 10239"/>
                <a:gd name="connsiteX5" fmla="*/ 30444 w 71753"/>
                <a:gd name="connsiteY5" fmla="*/ 14620 h 10239"/>
                <a:gd name="connsiteX6" fmla="*/ 53661 w 71753"/>
                <a:gd name="connsiteY6" fmla="*/ 4740 h 10239"/>
                <a:gd name="connsiteX7" fmla="*/ 73342 w 71753"/>
                <a:gd name="connsiteY7" fmla="*/ 3614 h 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53" h="10239">
                  <a:moveTo>
                    <a:pt x="65450" y="2129"/>
                  </a:moveTo>
                  <a:cubicBezTo>
                    <a:pt x="54462" y="-3"/>
                    <a:pt x="43224" y="-537"/>
                    <a:pt x="32084" y="542"/>
                  </a:cubicBezTo>
                  <a:cubicBezTo>
                    <a:pt x="32084" y="3818"/>
                    <a:pt x="17733" y="4125"/>
                    <a:pt x="7944" y="4535"/>
                  </a:cubicBezTo>
                  <a:cubicBezTo>
                    <a:pt x="5586" y="5098"/>
                    <a:pt x="3280" y="5661"/>
                    <a:pt x="923" y="6327"/>
                  </a:cubicBezTo>
                  <a:lnTo>
                    <a:pt x="0" y="6327"/>
                  </a:lnTo>
                  <a:cubicBezTo>
                    <a:pt x="2563" y="10576"/>
                    <a:pt x="14607" y="14620"/>
                    <a:pt x="30444" y="14620"/>
                  </a:cubicBezTo>
                  <a:cubicBezTo>
                    <a:pt x="47306" y="14620"/>
                    <a:pt x="42386" y="3255"/>
                    <a:pt x="53661" y="4740"/>
                  </a:cubicBezTo>
                  <a:cubicBezTo>
                    <a:pt x="60210" y="6052"/>
                    <a:pt x="66986" y="5664"/>
                    <a:pt x="73342" y="3614"/>
                  </a:cubicBezTo>
                  <a:close/>
                </a:path>
              </a:pathLst>
            </a:custGeom>
            <a:grpFill/>
            <a:ln w="3841" cap="flat">
              <a:solidFill>
                <a:srgbClr val="FFFFFF"/>
              </a:solidFill>
              <a:prstDash val="solid"/>
              <a:miter/>
            </a:ln>
          </p:spPr>
          <p:txBody>
            <a:bodyPr rtlCol="0" anchor="ctr"/>
            <a:lstStyle/>
            <a:p>
              <a:endParaRPr lang="en-US" sz="1350"/>
            </a:p>
          </p:txBody>
        </p:sp>
        <p:sp>
          <p:nvSpPr>
            <p:cNvPr id="572" name="Freeform 571">
              <a:extLst>
                <a:ext uri="{FF2B5EF4-FFF2-40B4-BE49-F238E27FC236}">
                  <a16:creationId xmlns:a16="http://schemas.microsoft.com/office/drawing/2014/main" id="{8F8D3C01-57C7-FA42-950D-4C96BCBC319A}"/>
                </a:ext>
              </a:extLst>
            </p:cNvPr>
            <p:cNvSpPr/>
            <p:nvPr/>
          </p:nvSpPr>
          <p:spPr>
            <a:xfrm>
              <a:off x="6195361" y="1958995"/>
              <a:ext cx="76879" cy="25598"/>
            </a:xfrm>
            <a:custGeom>
              <a:avLst/>
              <a:gdLst>
                <a:gd name="connsiteX0" fmla="*/ 34570 w 76879"/>
                <a:gd name="connsiteY0" fmla="*/ 2915 h 25597"/>
                <a:gd name="connsiteX1" fmla="*/ 16939 w 76879"/>
                <a:gd name="connsiteY1" fmla="*/ 9724 h 25597"/>
                <a:gd name="connsiteX2" fmla="*/ 2895 w 76879"/>
                <a:gd name="connsiteY2" fmla="*/ 25082 h 25597"/>
                <a:gd name="connsiteX3" fmla="*/ 54917 w 76879"/>
                <a:gd name="connsiteY3" fmla="*/ 20526 h 25597"/>
                <a:gd name="connsiteX4" fmla="*/ 80236 w 76879"/>
                <a:gd name="connsiteY4" fmla="*/ 9929 h 25597"/>
                <a:gd name="connsiteX5" fmla="*/ 34570 w 76879"/>
                <a:gd name="connsiteY5" fmla="*/ 2915 h 2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9" h="25597">
                  <a:moveTo>
                    <a:pt x="34570" y="2915"/>
                  </a:moveTo>
                  <a:cubicBezTo>
                    <a:pt x="36671" y="8956"/>
                    <a:pt x="31033" y="9724"/>
                    <a:pt x="16939" y="9724"/>
                  </a:cubicBezTo>
                  <a:cubicBezTo>
                    <a:pt x="2844" y="9724"/>
                    <a:pt x="-4434" y="18273"/>
                    <a:pt x="2895" y="25082"/>
                  </a:cubicBezTo>
                  <a:cubicBezTo>
                    <a:pt x="11352" y="32659"/>
                    <a:pt x="48613" y="29639"/>
                    <a:pt x="54917" y="20526"/>
                  </a:cubicBezTo>
                  <a:cubicBezTo>
                    <a:pt x="61221" y="11413"/>
                    <a:pt x="77417" y="19041"/>
                    <a:pt x="80236" y="9929"/>
                  </a:cubicBezTo>
                  <a:cubicBezTo>
                    <a:pt x="83054" y="816"/>
                    <a:pt x="32417" y="-3177"/>
                    <a:pt x="34570" y="2915"/>
                  </a:cubicBezTo>
                  <a:close/>
                </a:path>
              </a:pathLst>
            </a:custGeom>
            <a:grpFill/>
            <a:ln w="3841" cap="flat">
              <a:solidFill>
                <a:srgbClr val="FFFFFF"/>
              </a:solidFill>
              <a:prstDash val="solid"/>
              <a:miter/>
            </a:ln>
          </p:spPr>
          <p:txBody>
            <a:bodyPr rtlCol="0" anchor="ctr"/>
            <a:lstStyle/>
            <a:p>
              <a:endParaRPr lang="en-US" sz="1350"/>
            </a:p>
          </p:txBody>
        </p:sp>
        <p:sp>
          <p:nvSpPr>
            <p:cNvPr id="573" name="Freeform 572">
              <a:extLst>
                <a:ext uri="{FF2B5EF4-FFF2-40B4-BE49-F238E27FC236}">
                  <a16:creationId xmlns:a16="http://schemas.microsoft.com/office/drawing/2014/main" id="{F78814AF-B664-8F49-B008-0615D99D87A6}"/>
                </a:ext>
              </a:extLst>
            </p:cNvPr>
            <p:cNvSpPr/>
            <p:nvPr/>
          </p:nvSpPr>
          <p:spPr>
            <a:xfrm>
              <a:off x="6154493" y="1918328"/>
              <a:ext cx="82004" cy="30717"/>
            </a:xfrm>
            <a:custGeom>
              <a:avLst/>
              <a:gdLst>
                <a:gd name="connsiteX0" fmla="*/ 83844 w 82004"/>
                <a:gd name="connsiteY0" fmla="*/ 17012 h 30717"/>
                <a:gd name="connsiteX1" fmla="*/ 42841 w 82004"/>
                <a:gd name="connsiteY1" fmla="*/ 5646 h 30717"/>
                <a:gd name="connsiteX2" fmla="*/ 25979 w 82004"/>
                <a:gd name="connsiteY2" fmla="*/ 9435 h 30717"/>
                <a:gd name="connsiteX3" fmla="*/ 661 w 82004"/>
                <a:gd name="connsiteY3" fmla="*/ 25357 h 30717"/>
                <a:gd name="connsiteX4" fmla="*/ 83844 w 82004"/>
                <a:gd name="connsiteY4" fmla="*/ 17012 h 3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4" h="30717">
                  <a:moveTo>
                    <a:pt x="83844" y="17012"/>
                  </a:moveTo>
                  <a:cubicBezTo>
                    <a:pt x="85945" y="1090"/>
                    <a:pt x="61344" y="13991"/>
                    <a:pt x="42841" y="5646"/>
                  </a:cubicBezTo>
                  <a:cubicBezTo>
                    <a:pt x="24339" y="-2698"/>
                    <a:pt x="13781" y="-2084"/>
                    <a:pt x="25979" y="9435"/>
                  </a:cubicBezTo>
                  <a:cubicBezTo>
                    <a:pt x="31617" y="14554"/>
                    <a:pt x="-5336" y="18906"/>
                    <a:pt x="661" y="25357"/>
                  </a:cubicBezTo>
                  <a:cubicBezTo>
                    <a:pt x="14243" y="39794"/>
                    <a:pt x="81845" y="32933"/>
                    <a:pt x="83844" y="17012"/>
                  </a:cubicBezTo>
                  <a:close/>
                </a:path>
              </a:pathLst>
            </a:custGeom>
            <a:grpFill/>
            <a:ln w="3841" cap="flat">
              <a:solidFill>
                <a:srgbClr val="FFFFFF"/>
              </a:solidFill>
              <a:prstDash val="solid"/>
              <a:miter/>
            </a:ln>
          </p:spPr>
          <p:txBody>
            <a:bodyPr rtlCol="0" anchor="ctr"/>
            <a:lstStyle/>
            <a:p>
              <a:endParaRPr lang="en-US" sz="1350"/>
            </a:p>
          </p:txBody>
        </p:sp>
        <p:sp>
          <p:nvSpPr>
            <p:cNvPr id="574" name="Freeform 573">
              <a:extLst>
                <a:ext uri="{FF2B5EF4-FFF2-40B4-BE49-F238E27FC236}">
                  <a16:creationId xmlns:a16="http://schemas.microsoft.com/office/drawing/2014/main" id="{1EB2CC13-15AA-194E-92AA-6B06941FC79F}"/>
                </a:ext>
              </a:extLst>
            </p:cNvPr>
            <p:cNvSpPr/>
            <p:nvPr/>
          </p:nvSpPr>
          <p:spPr>
            <a:xfrm>
              <a:off x="6085603" y="2163338"/>
              <a:ext cx="420272" cy="317409"/>
            </a:xfrm>
            <a:custGeom>
              <a:avLst/>
              <a:gdLst>
                <a:gd name="connsiteX0" fmla="*/ 417863 w 420271"/>
                <a:gd name="connsiteY0" fmla="*/ 4785 h 317409"/>
                <a:gd name="connsiteX1" fmla="*/ 344726 w 420271"/>
                <a:gd name="connsiteY1" fmla="*/ 20144 h 317409"/>
                <a:gd name="connsiteX2" fmla="*/ 306081 w 420271"/>
                <a:gd name="connsiteY2" fmla="*/ 29973 h 317409"/>
                <a:gd name="connsiteX3" fmla="*/ 270614 w 420271"/>
                <a:gd name="connsiteY3" fmla="*/ 38369 h 317409"/>
                <a:gd name="connsiteX4" fmla="*/ 255905 w 420271"/>
                <a:gd name="connsiteY4" fmla="*/ 39751 h 317409"/>
                <a:gd name="connsiteX5" fmla="*/ 252266 w 420271"/>
                <a:gd name="connsiteY5" fmla="*/ 39291 h 317409"/>
                <a:gd name="connsiteX6" fmla="*/ 233559 w 420271"/>
                <a:gd name="connsiteY6" fmla="*/ 41953 h 317409"/>
                <a:gd name="connsiteX7" fmla="*/ 214390 w 420271"/>
                <a:gd name="connsiteY7" fmla="*/ 48915 h 317409"/>
                <a:gd name="connsiteX8" fmla="*/ 213468 w 420271"/>
                <a:gd name="connsiteY8" fmla="*/ 48915 h 317409"/>
                <a:gd name="connsiteX9" fmla="*/ 198809 w 420271"/>
                <a:gd name="connsiteY9" fmla="*/ 53011 h 317409"/>
                <a:gd name="connsiteX10" fmla="*/ 193684 w 420271"/>
                <a:gd name="connsiteY10" fmla="*/ 53625 h 317409"/>
                <a:gd name="connsiteX11" fmla="*/ 151195 w 420271"/>
                <a:gd name="connsiteY11" fmla="*/ 84803 h 317409"/>
                <a:gd name="connsiteX12" fmla="*/ 125261 w 420271"/>
                <a:gd name="connsiteY12" fmla="*/ 89155 h 317409"/>
                <a:gd name="connsiteX13" fmla="*/ 115011 w 420271"/>
                <a:gd name="connsiteY13" fmla="*/ 98728 h 317409"/>
                <a:gd name="connsiteX14" fmla="*/ 118599 w 420271"/>
                <a:gd name="connsiteY14" fmla="*/ 104308 h 317409"/>
                <a:gd name="connsiteX15" fmla="*/ 105273 w 420271"/>
                <a:gd name="connsiteY15" fmla="*/ 120947 h 317409"/>
                <a:gd name="connsiteX16" fmla="*/ 98252 w 420271"/>
                <a:gd name="connsiteY16" fmla="*/ 137636 h 317409"/>
                <a:gd name="connsiteX17" fmla="*/ 78775 w 420271"/>
                <a:gd name="connsiteY17" fmla="*/ 148848 h 317409"/>
                <a:gd name="connsiteX18" fmla="*/ 75649 w 420271"/>
                <a:gd name="connsiteY18" fmla="*/ 157807 h 317409"/>
                <a:gd name="connsiteX19" fmla="*/ 70216 w 420271"/>
                <a:gd name="connsiteY19" fmla="*/ 165947 h 317409"/>
                <a:gd name="connsiteX20" fmla="*/ 75033 w 420271"/>
                <a:gd name="connsiteY20" fmla="*/ 167227 h 317409"/>
                <a:gd name="connsiteX21" fmla="*/ 68679 w 420271"/>
                <a:gd name="connsiteY21" fmla="*/ 181664 h 317409"/>
                <a:gd name="connsiteX22" fmla="*/ 47614 w 420271"/>
                <a:gd name="connsiteY22" fmla="*/ 193029 h 317409"/>
                <a:gd name="connsiteX23" fmla="*/ 30700 w 420271"/>
                <a:gd name="connsiteY23" fmla="*/ 205879 h 317409"/>
                <a:gd name="connsiteX24" fmla="*/ 27062 w 420271"/>
                <a:gd name="connsiteY24" fmla="*/ 206391 h 317409"/>
                <a:gd name="connsiteX25" fmla="*/ 27062 w 420271"/>
                <a:gd name="connsiteY25" fmla="*/ 209053 h 317409"/>
                <a:gd name="connsiteX26" fmla="*/ 38696 w 420271"/>
                <a:gd name="connsiteY26" fmla="*/ 223337 h 317409"/>
                <a:gd name="connsiteX27" fmla="*/ 24653 w 420271"/>
                <a:gd name="connsiteY27" fmla="*/ 238695 h 317409"/>
                <a:gd name="connsiteX28" fmla="*/ 8918 w 420271"/>
                <a:gd name="connsiteY28" fmla="*/ 245811 h 317409"/>
                <a:gd name="connsiteX29" fmla="*/ 5894 w 420271"/>
                <a:gd name="connsiteY29" fmla="*/ 258354 h 317409"/>
                <a:gd name="connsiteX30" fmla="*/ 0 w 420271"/>
                <a:gd name="connsiteY30" fmla="*/ 268337 h 317409"/>
                <a:gd name="connsiteX31" fmla="*/ 19015 w 420271"/>
                <a:gd name="connsiteY31" fmla="*/ 270590 h 317409"/>
                <a:gd name="connsiteX32" fmla="*/ 23218 w 420271"/>
                <a:gd name="connsiteY32" fmla="*/ 289532 h 317409"/>
                <a:gd name="connsiteX33" fmla="*/ 32392 w 420271"/>
                <a:gd name="connsiteY33" fmla="*/ 281187 h 317409"/>
                <a:gd name="connsiteX34" fmla="*/ 51355 w 420271"/>
                <a:gd name="connsiteY34" fmla="*/ 295573 h 317409"/>
                <a:gd name="connsiteX35" fmla="*/ 81594 w 420271"/>
                <a:gd name="connsiteY35" fmla="*/ 313798 h 317409"/>
                <a:gd name="connsiteX36" fmla="*/ 143508 w 420271"/>
                <a:gd name="connsiteY36" fmla="*/ 313798 h 317409"/>
                <a:gd name="connsiteX37" fmla="*/ 111167 w 420271"/>
                <a:gd name="connsiteY37" fmla="*/ 282672 h 317409"/>
                <a:gd name="connsiteX38" fmla="*/ 102711 w 420271"/>
                <a:gd name="connsiteY38" fmla="*/ 227330 h 317409"/>
                <a:gd name="connsiteX39" fmla="*/ 121674 w 420271"/>
                <a:gd name="connsiteY39" fmla="*/ 197790 h 317409"/>
                <a:gd name="connsiteX40" fmla="*/ 133052 w 420271"/>
                <a:gd name="connsiteY40" fmla="*/ 181101 h 317409"/>
                <a:gd name="connsiteX41" fmla="*/ 133719 w 420271"/>
                <a:gd name="connsiteY41" fmla="*/ 147773 h 317409"/>
                <a:gd name="connsiteX42" fmla="*/ 170262 w 420271"/>
                <a:gd name="connsiteY42" fmla="*/ 128933 h 317409"/>
                <a:gd name="connsiteX43" fmla="*/ 170262 w 420271"/>
                <a:gd name="connsiteY43" fmla="*/ 128933 h 317409"/>
                <a:gd name="connsiteX44" fmla="*/ 185638 w 420271"/>
                <a:gd name="connsiteY44" fmla="*/ 124889 h 317409"/>
                <a:gd name="connsiteX45" fmla="*/ 188098 w 420271"/>
                <a:gd name="connsiteY45" fmla="*/ 123967 h 317409"/>
                <a:gd name="connsiteX46" fmla="*/ 192762 w 420271"/>
                <a:gd name="connsiteY46" fmla="*/ 120588 h 317409"/>
                <a:gd name="connsiteX47" fmla="*/ 199835 w 420271"/>
                <a:gd name="connsiteY47" fmla="*/ 116186 h 317409"/>
                <a:gd name="connsiteX48" fmla="*/ 218696 w 420271"/>
                <a:gd name="connsiteY48" fmla="*/ 111066 h 317409"/>
                <a:gd name="connsiteX49" fmla="*/ 224436 w 420271"/>
                <a:gd name="connsiteY49" fmla="*/ 104769 h 317409"/>
                <a:gd name="connsiteX50" fmla="*/ 356668 w 420271"/>
                <a:gd name="connsiteY50" fmla="*/ 50912 h 317409"/>
                <a:gd name="connsiteX51" fmla="*/ 417863 w 420271"/>
                <a:gd name="connsiteY51" fmla="*/ 4785 h 31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20271" h="317409">
                  <a:moveTo>
                    <a:pt x="417863" y="4785"/>
                  </a:moveTo>
                  <a:cubicBezTo>
                    <a:pt x="401719" y="-8833"/>
                    <a:pt x="356002" y="9905"/>
                    <a:pt x="344726" y="20144"/>
                  </a:cubicBezTo>
                  <a:cubicBezTo>
                    <a:pt x="333450" y="30383"/>
                    <a:pt x="317306" y="23164"/>
                    <a:pt x="306081" y="29973"/>
                  </a:cubicBezTo>
                  <a:cubicBezTo>
                    <a:pt x="295302" y="36091"/>
                    <a:pt x="282997" y="39004"/>
                    <a:pt x="270614" y="38369"/>
                  </a:cubicBezTo>
                  <a:cubicBezTo>
                    <a:pt x="265921" y="40126"/>
                    <a:pt x="260844" y="40603"/>
                    <a:pt x="255905" y="39751"/>
                  </a:cubicBezTo>
                  <a:lnTo>
                    <a:pt x="252266" y="39291"/>
                  </a:lnTo>
                  <a:cubicBezTo>
                    <a:pt x="245924" y="39103"/>
                    <a:pt x="239596" y="40004"/>
                    <a:pt x="233559" y="41953"/>
                  </a:cubicBezTo>
                  <a:cubicBezTo>
                    <a:pt x="228674" y="47235"/>
                    <a:pt x="221531" y="49830"/>
                    <a:pt x="214390" y="48915"/>
                  </a:cubicBezTo>
                  <a:lnTo>
                    <a:pt x="213468" y="48915"/>
                  </a:lnTo>
                  <a:cubicBezTo>
                    <a:pt x="208702" y="50679"/>
                    <a:pt x="203799" y="52049"/>
                    <a:pt x="198809" y="53011"/>
                  </a:cubicBezTo>
                  <a:cubicBezTo>
                    <a:pt x="197114" y="53310"/>
                    <a:pt x="195403" y="53515"/>
                    <a:pt x="193684" y="53625"/>
                  </a:cubicBezTo>
                  <a:cubicBezTo>
                    <a:pt x="178983" y="63265"/>
                    <a:pt x="164801" y="73672"/>
                    <a:pt x="151195" y="84803"/>
                  </a:cubicBezTo>
                  <a:cubicBezTo>
                    <a:pt x="143841" y="90534"/>
                    <a:pt x="134087" y="92170"/>
                    <a:pt x="125261" y="89155"/>
                  </a:cubicBezTo>
                  <a:cubicBezTo>
                    <a:pt x="121828" y="92329"/>
                    <a:pt x="118394" y="95503"/>
                    <a:pt x="115011" y="98728"/>
                  </a:cubicBezTo>
                  <a:cubicBezTo>
                    <a:pt x="115807" y="100816"/>
                    <a:pt x="117029" y="102717"/>
                    <a:pt x="118599" y="104308"/>
                  </a:cubicBezTo>
                  <a:cubicBezTo>
                    <a:pt x="128440" y="114138"/>
                    <a:pt x="100353" y="114906"/>
                    <a:pt x="105273" y="120947"/>
                  </a:cubicBezTo>
                  <a:cubicBezTo>
                    <a:pt x="110193" y="126988"/>
                    <a:pt x="94715" y="130827"/>
                    <a:pt x="98252" y="137636"/>
                  </a:cubicBezTo>
                  <a:cubicBezTo>
                    <a:pt x="101788" y="144445"/>
                    <a:pt x="89128" y="146647"/>
                    <a:pt x="78775" y="148848"/>
                  </a:cubicBezTo>
                  <a:cubicBezTo>
                    <a:pt x="78182" y="151972"/>
                    <a:pt x="77128" y="154991"/>
                    <a:pt x="75649" y="157807"/>
                  </a:cubicBezTo>
                  <a:cubicBezTo>
                    <a:pt x="74091" y="160680"/>
                    <a:pt x="72272" y="163405"/>
                    <a:pt x="70216" y="165947"/>
                  </a:cubicBezTo>
                  <a:cubicBezTo>
                    <a:pt x="71700" y="166743"/>
                    <a:pt x="73350" y="167181"/>
                    <a:pt x="75033" y="167227"/>
                  </a:cubicBezTo>
                  <a:cubicBezTo>
                    <a:pt x="88360" y="167995"/>
                    <a:pt x="67295" y="170247"/>
                    <a:pt x="68679" y="181664"/>
                  </a:cubicBezTo>
                  <a:cubicBezTo>
                    <a:pt x="70063" y="193080"/>
                    <a:pt x="46896" y="185452"/>
                    <a:pt x="47614" y="193029"/>
                  </a:cubicBezTo>
                  <a:cubicBezTo>
                    <a:pt x="48332" y="200606"/>
                    <a:pt x="44077" y="205879"/>
                    <a:pt x="30700" y="205879"/>
                  </a:cubicBezTo>
                  <a:cubicBezTo>
                    <a:pt x="29466" y="205818"/>
                    <a:pt x="28231" y="205991"/>
                    <a:pt x="27062" y="206391"/>
                  </a:cubicBezTo>
                  <a:cubicBezTo>
                    <a:pt x="27112" y="207278"/>
                    <a:pt x="27112" y="208167"/>
                    <a:pt x="27062" y="209053"/>
                  </a:cubicBezTo>
                  <a:cubicBezTo>
                    <a:pt x="29573" y="212432"/>
                    <a:pt x="37825" y="218012"/>
                    <a:pt x="38696" y="223337"/>
                  </a:cubicBezTo>
                  <a:cubicBezTo>
                    <a:pt x="40131" y="231681"/>
                    <a:pt x="25319" y="225589"/>
                    <a:pt x="24653" y="238695"/>
                  </a:cubicBezTo>
                  <a:cubicBezTo>
                    <a:pt x="24242" y="245760"/>
                    <a:pt x="16453" y="245095"/>
                    <a:pt x="8918" y="245811"/>
                  </a:cubicBezTo>
                  <a:cubicBezTo>
                    <a:pt x="7944" y="250009"/>
                    <a:pt x="7022" y="254207"/>
                    <a:pt x="5894" y="258354"/>
                  </a:cubicBezTo>
                  <a:cubicBezTo>
                    <a:pt x="4817" y="262131"/>
                    <a:pt x="2788" y="265568"/>
                    <a:pt x="0" y="268337"/>
                  </a:cubicBezTo>
                  <a:cubicBezTo>
                    <a:pt x="6184" y="270063"/>
                    <a:pt x="12598" y="270823"/>
                    <a:pt x="19015" y="270590"/>
                  </a:cubicBezTo>
                  <a:cubicBezTo>
                    <a:pt x="30239" y="271306"/>
                    <a:pt x="14812" y="282672"/>
                    <a:pt x="23218" y="289532"/>
                  </a:cubicBezTo>
                  <a:cubicBezTo>
                    <a:pt x="31623" y="296392"/>
                    <a:pt x="37978" y="294037"/>
                    <a:pt x="32392" y="281187"/>
                  </a:cubicBezTo>
                  <a:cubicBezTo>
                    <a:pt x="26805" y="268337"/>
                    <a:pt x="61914" y="285743"/>
                    <a:pt x="51355" y="295573"/>
                  </a:cubicBezTo>
                  <a:cubicBezTo>
                    <a:pt x="40798" y="305402"/>
                    <a:pt x="68218" y="313030"/>
                    <a:pt x="81594" y="313798"/>
                  </a:cubicBezTo>
                  <a:cubicBezTo>
                    <a:pt x="94971" y="314566"/>
                    <a:pt x="142380" y="325727"/>
                    <a:pt x="143508" y="313798"/>
                  </a:cubicBezTo>
                  <a:cubicBezTo>
                    <a:pt x="144225" y="306222"/>
                    <a:pt x="125928" y="299361"/>
                    <a:pt x="111167" y="282672"/>
                  </a:cubicBezTo>
                  <a:cubicBezTo>
                    <a:pt x="96407" y="265982"/>
                    <a:pt x="85848" y="238695"/>
                    <a:pt x="102711" y="227330"/>
                  </a:cubicBezTo>
                  <a:cubicBezTo>
                    <a:pt x="119573" y="215965"/>
                    <a:pt x="104812" y="210640"/>
                    <a:pt x="121674" y="197790"/>
                  </a:cubicBezTo>
                  <a:cubicBezTo>
                    <a:pt x="127344" y="193767"/>
                    <a:pt x="131381" y="187845"/>
                    <a:pt x="133052" y="181101"/>
                  </a:cubicBezTo>
                  <a:cubicBezTo>
                    <a:pt x="124236" y="172244"/>
                    <a:pt x="121572" y="158370"/>
                    <a:pt x="133719" y="147773"/>
                  </a:cubicBezTo>
                  <a:cubicBezTo>
                    <a:pt x="144292" y="138777"/>
                    <a:pt x="156796" y="132331"/>
                    <a:pt x="170262" y="128933"/>
                  </a:cubicBezTo>
                  <a:lnTo>
                    <a:pt x="170262" y="128933"/>
                  </a:lnTo>
                  <a:cubicBezTo>
                    <a:pt x="168673" y="124377"/>
                    <a:pt x="177745" y="127039"/>
                    <a:pt x="185638" y="124889"/>
                  </a:cubicBezTo>
                  <a:cubicBezTo>
                    <a:pt x="186457" y="124581"/>
                    <a:pt x="187277" y="124326"/>
                    <a:pt x="188098" y="123967"/>
                  </a:cubicBezTo>
                  <a:cubicBezTo>
                    <a:pt x="189886" y="123205"/>
                    <a:pt x="191481" y="122050"/>
                    <a:pt x="192762" y="120588"/>
                  </a:cubicBezTo>
                  <a:cubicBezTo>
                    <a:pt x="194669" y="118498"/>
                    <a:pt x="197116" y="116975"/>
                    <a:pt x="199835" y="116186"/>
                  </a:cubicBezTo>
                  <a:cubicBezTo>
                    <a:pt x="205112" y="111888"/>
                    <a:pt x="211967" y="110027"/>
                    <a:pt x="218696" y="111066"/>
                  </a:cubicBezTo>
                  <a:cubicBezTo>
                    <a:pt x="221248" y="109652"/>
                    <a:pt x="223265" y="107439"/>
                    <a:pt x="224436" y="104769"/>
                  </a:cubicBezTo>
                  <a:cubicBezTo>
                    <a:pt x="230022" y="91868"/>
                    <a:pt x="310899" y="62277"/>
                    <a:pt x="356668" y="50912"/>
                  </a:cubicBezTo>
                  <a:cubicBezTo>
                    <a:pt x="402436" y="39547"/>
                    <a:pt x="434059" y="18454"/>
                    <a:pt x="417863" y="4785"/>
                  </a:cubicBezTo>
                  <a:close/>
                </a:path>
              </a:pathLst>
            </a:custGeom>
            <a:grpFill/>
            <a:ln w="3841" cap="flat">
              <a:solidFill>
                <a:srgbClr val="FFFFFF"/>
              </a:solidFill>
              <a:prstDash val="solid"/>
              <a:miter/>
            </a:ln>
          </p:spPr>
          <p:txBody>
            <a:bodyPr rtlCol="0" anchor="ctr"/>
            <a:lstStyle/>
            <a:p>
              <a:endParaRPr lang="en-US" sz="1350"/>
            </a:p>
          </p:txBody>
        </p:sp>
        <p:sp>
          <p:nvSpPr>
            <p:cNvPr id="575" name="Freeform 574">
              <a:extLst>
                <a:ext uri="{FF2B5EF4-FFF2-40B4-BE49-F238E27FC236}">
                  <a16:creationId xmlns:a16="http://schemas.microsoft.com/office/drawing/2014/main" id="{B6FC87D1-E52D-4149-8BCD-FDC6213EC497}"/>
                </a:ext>
              </a:extLst>
            </p:cNvPr>
            <p:cNvSpPr/>
            <p:nvPr/>
          </p:nvSpPr>
          <p:spPr>
            <a:xfrm>
              <a:off x="7031438" y="1934930"/>
              <a:ext cx="117881" cy="76793"/>
            </a:xfrm>
            <a:custGeom>
              <a:avLst/>
              <a:gdLst>
                <a:gd name="connsiteX0" fmla="*/ 121861 w 117881"/>
                <a:gd name="connsiteY0" fmla="*/ 29796 h 76792"/>
                <a:gd name="connsiteX1" fmla="*/ 102898 w 117881"/>
                <a:gd name="connsiteY1" fmla="*/ 38038 h 76792"/>
                <a:gd name="connsiteX2" fmla="*/ 76964 w 117881"/>
                <a:gd name="connsiteY2" fmla="*/ 13106 h 76792"/>
                <a:gd name="connsiteX3" fmla="*/ 76964 w 117881"/>
                <a:gd name="connsiteY3" fmla="*/ 5171 h 76792"/>
                <a:gd name="connsiteX4" fmla="*/ 74760 w 117881"/>
                <a:gd name="connsiteY4" fmla="*/ 3276 h 76792"/>
                <a:gd name="connsiteX5" fmla="*/ 57129 w 117881"/>
                <a:gd name="connsiteY5" fmla="*/ 4761 h 76792"/>
                <a:gd name="connsiteX6" fmla="*/ 34783 w 117881"/>
                <a:gd name="connsiteY6" fmla="*/ 0 h 76792"/>
                <a:gd name="connsiteX7" fmla="*/ 35347 w 117881"/>
                <a:gd name="connsiteY7" fmla="*/ 7986 h 76792"/>
                <a:gd name="connsiteX8" fmla="*/ 25096 w 117881"/>
                <a:gd name="connsiteY8" fmla="*/ 25444 h 76792"/>
                <a:gd name="connsiteX9" fmla="*/ 25763 w 117881"/>
                <a:gd name="connsiteY9" fmla="*/ 42850 h 76792"/>
                <a:gd name="connsiteX10" fmla="*/ 20125 w 117881"/>
                <a:gd name="connsiteY10" fmla="*/ 52731 h 76792"/>
                <a:gd name="connsiteX11" fmla="*/ 3263 w 117881"/>
                <a:gd name="connsiteY11" fmla="*/ 61844 h 76792"/>
                <a:gd name="connsiteX12" fmla="*/ 24379 w 117881"/>
                <a:gd name="connsiteY12" fmla="*/ 77202 h 76792"/>
                <a:gd name="connsiteX13" fmla="*/ 25711 w 117881"/>
                <a:gd name="connsiteY13" fmla="*/ 77202 h 76792"/>
                <a:gd name="connsiteX14" fmla="*/ 43496 w 117881"/>
                <a:gd name="connsiteY14" fmla="*/ 70342 h 76792"/>
                <a:gd name="connsiteX15" fmla="*/ 47032 w 117881"/>
                <a:gd name="connsiteY15" fmla="*/ 70598 h 76792"/>
                <a:gd name="connsiteX16" fmla="*/ 52516 w 117881"/>
                <a:gd name="connsiteY16" fmla="*/ 58772 h 76792"/>
                <a:gd name="connsiteX17" fmla="*/ 117915 w 117881"/>
                <a:gd name="connsiteY17" fmla="*/ 37526 h 76792"/>
                <a:gd name="connsiteX18" fmla="*/ 121861 w 117881"/>
                <a:gd name="connsiteY18" fmla="*/ 29796 h 7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7881" h="76792">
                  <a:moveTo>
                    <a:pt x="121861" y="29796"/>
                  </a:moveTo>
                  <a:cubicBezTo>
                    <a:pt x="116811" y="34839"/>
                    <a:pt x="110035" y="37784"/>
                    <a:pt x="102898" y="38038"/>
                  </a:cubicBezTo>
                  <a:cubicBezTo>
                    <a:pt x="88882" y="38211"/>
                    <a:pt x="77327" y="27103"/>
                    <a:pt x="76964" y="13106"/>
                  </a:cubicBezTo>
                  <a:lnTo>
                    <a:pt x="76964" y="5171"/>
                  </a:lnTo>
                  <a:cubicBezTo>
                    <a:pt x="76183" y="4595"/>
                    <a:pt x="75447" y="3962"/>
                    <a:pt x="74760" y="3276"/>
                  </a:cubicBezTo>
                  <a:cubicBezTo>
                    <a:pt x="69240" y="5825"/>
                    <a:pt x="62998" y="6350"/>
                    <a:pt x="57129" y="4761"/>
                  </a:cubicBezTo>
                  <a:cubicBezTo>
                    <a:pt x="49800" y="2560"/>
                    <a:pt x="42112" y="2048"/>
                    <a:pt x="34783" y="0"/>
                  </a:cubicBezTo>
                  <a:cubicBezTo>
                    <a:pt x="30939" y="2816"/>
                    <a:pt x="30836" y="5580"/>
                    <a:pt x="35347" y="7986"/>
                  </a:cubicBezTo>
                  <a:cubicBezTo>
                    <a:pt x="45238" y="13106"/>
                    <a:pt x="35347" y="26212"/>
                    <a:pt x="25096" y="25444"/>
                  </a:cubicBezTo>
                  <a:cubicBezTo>
                    <a:pt x="14846" y="24676"/>
                    <a:pt x="12437" y="36809"/>
                    <a:pt x="25763" y="42850"/>
                  </a:cubicBezTo>
                  <a:cubicBezTo>
                    <a:pt x="39088" y="48891"/>
                    <a:pt x="34219" y="52731"/>
                    <a:pt x="20125" y="52731"/>
                  </a:cubicBezTo>
                  <a:cubicBezTo>
                    <a:pt x="6030" y="52731"/>
                    <a:pt x="-6015" y="57850"/>
                    <a:pt x="3263" y="61844"/>
                  </a:cubicBezTo>
                  <a:cubicBezTo>
                    <a:pt x="10335" y="64864"/>
                    <a:pt x="9618" y="73209"/>
                    <a:pt x="24379" y="77202"/>
                  </a:cubicBezTo>
                  <a:lnTo>
                    <a:pt x="25711" y="77202"/>
                  </a:lnTo>
                  <a:cubicBezTo>
                    <a:pt x="30625" y="72860"/>
                    <a:pt x="36936" y="70426"/>
                    <a:pt x="43496" y="70342"/>
                  </a:cubicBezTo>
                  <a:cubicBezTo>
                    <a:pt x="44680" y="70300"/>
                    <a:pt x="45866" y="70386"/>
                    <a:pt x="47032" y="70598"/>
                  </a:cubicBezTo>
                  <a:cubicBezTo>
                    <a:pt x="50593" y="67716"/>
                    <a:pt x="52618" y="63349"/>
                    <a:pt x="52516" y="58772"/>
                  </a:cubicBezTo>
                  <a:cubicBezTo>
                    <a:pt x="51081" y="49659"/>
                    <a:pt x="103769" y="41314"/>
                    <a:pt x="117915" y="37526"/>
                  </a:cubicBezTo>
                  <a:cubicBezTo>
                    <a:pt x="122835" y="36195"/>
                    <a:pt x="122989" y="33123"/>
                    <a:pt x="121861" y="29796"/>
                  </a:cubicBezTo>
                  <a:close/>
                </a:path>
              </a:pathLst>
            </a:custGeom>
            <a:grpFill/>
            <a:ln w="3841" cap="flat">
              <a:solidFill>
                <a:srgbClr val="FFFFFF"/>
              </a:solidFill>
              <a:prstDash val="solid"/>
              <a:miter/>
            </a:ln>
          </p:spPr>
          <p:txBody>
            <a:bodyPr rtlCol="0" anchor="ctr"/>
            <a:lstStyle/>
            <a:p>
              <a:endParaRPr lang="en-US" sz="1350"/>
            </a:p>
          </p:txBody>
        </p:sp>
        <p:sp>
          <p:nvSpPr>
            <p:cNvPr id="576" name="Freeform 575">
              <a:extLst>
                <a:ext uri="{FF2B5EF4-FFF2-40B4-BE49-F238E27FC236}">
                  <a16:creationId xmlns:a16="http://schemas.microsoft.com/office/drawing/2014/main" id="{25010F73-A7A6-2F4B-AB13-2EB688375B2C}"/>
                </a:ext>
              </a:extLst>
            </p:cNvPr>
            <p:cNvSpPr/>
            <p:nvPr/>
          </p:nvSpPr>
          <p:spPr>
            <a:xfrm>
              <a:off x="7201086" y="2035426"/>
              <a:ext cx="143508" cy="71673"/>
            </a:xfrm>
            <a:custGeom>
              <a:avLst/>
              <a:gdLst>
                <a:gd name="connsiteX0" fmla="*/ 138312 w 143507"/>
                <a:gd name="connsiteY0" fmla="*/ 23601 h 71673"/>
                <a:gd name="connsiteX1" fmla="*/ 123499 w 143507"/>
                <a:gd name="connsiteY1" fmla="*/ 23857 h 71673"/>
                <a:gd name="connsiteX2" fmla="*/ 88904 w 143507"/>
                <a:gd name="connsiteY2" fmla="*/ 12492 h 71673"/>
                <a:gd name="connsiteX3" fmla="*/ 81626 w 143507"/>
                <a:gd name="connsiteY3" fmla="*/ 19710 h 71673"/>
                <a:gd name="connsiteX4" fmla="*/ 81626 w 143507"/>
                <a:gd name="connsiteY4" fmla="*/ 9471 h 71673"/>
                <a:gd name="connsiteX5" fmla="*/ 73221 w 143507"/>
                <a:gd name="connsiteY5" fmla="*/ 5734 h 71673"/>
                <a:gd name="connsiteX6" fmla="*/ 52720 w 143507"/>
                <a:gd name="connsiteY6" fmla="*/ 3686 h 71673"/>
                <a:gd name="connsiteX7" fmla="*/ 45186 w 143507"/>
                <a:gd name="connsiteY7" fmla="*/ 0 h 71673"/>
                <a:gd name="connsiteX8" fmla="*/ 36883 w 143507"/>
                <a:gd name="connsiteY8" fmla="*/ 19505 h 71673"/>
                <a:gd name="connsiteX9" fmla="*/ 19303 w 143507"/>
                <a:gd name="connsiteY9" fmla="*/ 33942 h 71673"/>
                <a:gd name="connsiteX10" fmla="*/ 2389 w 143507"/>
                <a:gd name="connsiteY10" fmla="*/ 70342 h 71673"/>
                <a:gd name="connsiteX11" fmla="*/ 64969 w 143507"/>
                <a:gd name="connsiteY11" fmla="*/ 63482 h 71673"/>
                <a:gd name="connsiteX12" fmla="*/ 147281 w 143507"/>
                <a:gd name="connsiteY12" fmla="*/ 33942 h 71673"/>
                <a:gd name="connsiteX13" fmla="*/ 138312 w 143507"/>
                <a:gd name="connsiteY13" fmla="*/ 23601 h 7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507" h="71673">
                  <a:moveTo>
                    <a:pt x="138312" y="23601"/>
                  </a:moveTo>
                  <a:cubicBezTo>
                    <a:pt x="133544" y="25350"/>
                    <a:pt x="128325" y="25440"/>
                    <a:pt x="123499" y="23857"/>
                  </a:cubicBezTo>
                  <a:cubicBezTo>
                    <a:pt x="112019" y="19812"/>
                    <a:pt x="100282" y="16536"/>
                    <a:pt x="88904" y="12492"/>
                  </a:cubicBezTo>
                  <a:cubicBezTo>
                    <a:pt x="85947" y="14297"/>
                    <a:pt x="83455" y="16769"/>
                    <a:pt x="81626" y="19710"/>
                  </a:cubicBezTo>
                  <a:cubicBezTo>
                    <a:pt x="77116" y="28055"/>
                    <a:pt x="72094" y="21809"/>
                    <a:pt x="81626" y="9471"/>
                  </a:cubicBezTo>
                  <a:cubicBezTo>
                    <a:pt x="78807" y="8294"/>
                    <a:pt x="75989" y="7065"/>
                    <a:pt x="73221" y="5734"/>
                  </a:cubicBezTo>
                  <a:cubicBezTo>
                    <a:pt x="66355" y="7426"/>
                    <a:pt x="59115" y="6703"/>
                    <a:pt x="52720" y="3686"/>
                  </a:cubicBezTo>
                  <a:lnTo>
                    <a:pt x="45186" y="0"/>
                  </a:lnTo>
                  <a:cubicBezTo>
                    <a:pt x="44520" y="7679"/>
                    <a:pt x="36217" y="11519"/>
                    <a:pt x="36883" y="19505"/>
                  </a:cubicBezTo>
                  <a:cubicBezTo>
                    <a:pt x="37549" y="27492"/>
                    <a:pt x="19969" y="15000"/>
                    <a:pt x="19303" y="33942"/>
                  </a:cubicBezTo>
                  <a:cubicBezTo>
                    <a:pt x="18637" y="52884"/>
                    <a:pt x="-7963" y="63943"/>
                    <a:pt x="2389" y="70342"/>
                  </a:cubicBezTo>
                  <a:cubicBezTo>
                    <a:pt x="12743" y="76741"/>
                    <a:pt x="43905" y="62765"/>
                    <a:pt x="64969" y="63482"/>
                  </a:cubicBezTo>
                  <a:cubicBezTo>
                    <a:pt x="86034" y="64199"/>
                    <a:pt x="145180" y="46076"/>
                    <a:pt x="147281" y="33942"/>
                  </a:cubicBezTo>
                  <a:cubicBezTo>
                    <a:pt x="147947" y="28874"/>
                    <a:pt x="143899" y="26007"/>
                    <a:pt x="138312" y="23601"/>
                  </a:cubicBezTo>
                  <a:close/>
                </a:path>
              </a:pathLst>
            </a:custGeom>
            <a:grpFill/>
            <a:ln w="3841" cap="flat">
              <a:solidFill>
                <a:srgbClr val="FFFFFF"/>
              </a:solidFill>
              <a:prstDash val="solid"/>
              <a:miter/>
            </a:ln>
          </p:spPr>
          <p:txBody>
            <a:bodyPr rtlCol="0" anchor="ctr"/>
            <a:lstStyle/>
            <a:p>
              <a:endParaRPr lang="en-US" sz="1350"/>
            </a:p>
          </p:txBody>
        </p:sp>
        <p:sp>
          <p:nvSpPr>
            <p:cNvPr id="577" name="Freeform 576">
              <a:extLst>
                <a:ext uri="{FF2B5EF4-FFF2-40B4-BE49-F238E27FC236}">
                  <a16:creationId xmlns:a16="http://schemas.microsoft.com/office/drawing/2014/main" id="{E1D61642-E74A-FA43-9C1F-C1F13FE8F78A}"/>
                </a:ext>
              </a:extLst>
            </p:cNvPr>
            <p:cNvSpPr/>
            <p:nvPr/>
          </p:nvSpPr>
          <p:spPr>
            <a:xfrm>
              <a:off x="7087183" y="1981443"/>
              <a:ext cx="123006" cy="76793"/>
            </a:xfrm>
            <a:custGeom>
              <a:avLst/>
              <a:gdLst>
                <a:gd name="connsiteX0" fmla="*/ 125928 w 123006"/>
                <a:gd name="connsiteY0" fmla="*/ 30433 h 76792"/>
                <a:gd name="connsiteX1" fmla="*/ 122699 w 123006"/>
                <a:gd name="connsiteY1" fmla="*/ 16149 h 76792"/>
                <a:gd name="connsiteX2" fmla="*/ 90717 w 123006"/>
                <a:gd name="connsiteY2" fmla="*/ 13794 h 76792"/>
                <a:gd name="connsiteX3" fmla="*/ 73138 w 123006"/>
                <a:gd name="connsiteY3" fmla="*/ 2429 h 76792"/>
                <a:gd name="connsiteX4" fmla="*/ 7073 w 123006"/>
                <a:gd name="connsiteY4" fmla="*/ 17787 h 76792"/>
                <a:gd name="connsiteX5" fmla="*/ 0 w 123006"/>
                <a:gd name="connsiteY5" fmla="*/ 27258 h 76792"/>
                <a:gd name="connsiteX6" fmla="*/ 13479 w 123006"/>
                <a:gd name="connsiteY6" fmla="*/ 46866 h 76792"/>
                <a:gd name="connsiteX7" fmla="*/ 15171 w 123006"/>
                <a:gd name="connsiteY7" fmla="*/ 47429 h 76792"/>
                <a:gd name="connsiteX8" fmla="*/ 32648 w 123006"/>
                <a:gd name="connsiteY8" fmla="*/ 63197 h 76792"/>
                <a:gd name="connsiteX9" fmla="*/ 54943 w 123006"/>
                <a:gd name="connsiteY9" fmla="*/ 67293 h 76792"/>
                <a:gd name="connsiteX10" fmla="*/ 67910 w 123006"/>
                <a:gd name="connsiteY10" fmla="*/ 66474 h 76792"/>
                <a:gd name="connsiteX11" fmla="*/ 89282 w 123006"/>
                <a:gd name="connsiteY11" fmla="*/ 77378 h 76792"/>
                <a:gd name="connsiteX12" fmla="*/ 99174 w 123006"/>
                <a:gd name="connsiteY12" fmla="*/ 78454 h 76792"/>
                <a:gd name="connsiteX13" fmla="*/ 115319 w 123006"/>
                <a:gd name="connsiteY13" fmla="*/ 59511 h 76792"/>
                <a:gd name="connsiteX14" fmla="*/ 125876 w 123006"/>
                <a:gd name="connsiteY14" fmla="*/ 30688 h 7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006" h="76792">
                  <a:moveTo>
                    <a:pt x="125928" y="30433"/>
                  </a:moveTo>
                  <a:cubicBezTo>
                    <a:pt x="123314" y="26153"/>
                    <a:pt x="122180" y="21135"/>
                    <a:pt x="122699" y="16149"/>
                  </a:cubicBezTo>
                  <a:cubicBezTo>
                    <a:pt x="112448" y="7600"/>
                    <a:pt x="90717" y="4425"/>
                    <a:pt x="90717" y="13794"/>
                  </a:cubicBezTo>
                  <a:cubicBezTo>
                    <a:pt x="90717" y="27463"/>
                    <a:pt x="77391" y="10774"/>
                    <a:pt x="73138" y="2429"/>
                  </a:cubicBezTo>
                  <a:cubicBezTo>
                    <a:pt x="68883" y="-5916"/>
                    <a:pt x="7073" y="9238"/>
                    <a:pt x="7073" y="17787"/>
                  </a:cubicBezTo>
                  <a:cubicBezTo>
                    <a:pt x="7073" y="21013"/>
                    <a:pt x="3741" y="24187"/>
                    <a:pt x="0" y="27258"/>
                  </a:cubicBezTo>
                  <a:cubicBezTo>
                    <a:pt x="7513" y="31109"/>
                    <a:pt x="12580" y="38479"/>
                    <a:pt x="13479" y="46866"/>
                  </a:cubicBezTo>
                  <a:lnTo>
                    <a:pt x="15171" y="47429"/>
                  </a:lnTo>
                  <a:cubicBezTo>
                    <a:pt x="23000" y="49922"/>
                    <a:pt x="29371" y="55670"/>
                    <a:pt x="32648" y="63197"/>
                  </a:cubicBezTo>
                  <a:cubicBezTo>
                    <a:pt x="40272" y="63140"/>
                    <a:pt x="47838" y="64530"/>
                    <a:pt x="54943" y="67293"/>
                  </a:cubicBezTo>
                  <a:cubicBezTo>
                    <a:pt x="59248" y="66883"/>
                    <a:pt x="63553" y="66525"/>
                    <a:pt x="67910" y="66474"/>
                  </a:cubicBezTo>
                  <a:cubicBezTo>
                    <a:pt x="76511" y="65852"/>
                    <a:pt x="84745" y="70054"/>
                    <a:pt x="89282" y="77378"/>
                  </a:cubicBezTo>
                  <a:cubicBezTo>
                    <a:pt x="92540" y="78038"/>
                    <a:pt x="95851" y="78398"/>
                    <a:pt x="99174" y="78454"/>
                  </a:cubicBezTo>
                  <a:cubicBezTo>
                    <a:pt x="119675" y="78453"/>
                    <a:pt x="121674" y="60279"/>
                    <a:pt x="115319" y="59511"/>
                  </a:cubicBezTo>
                  <a:cubicBezTo>
                    <a:pt x="108963" y="58743"/>
                    <a:pt x="114652" y="48146"/>
                    <a:pt x="125876" y="30688"/>
                  </a:cubicBezTo>
                  <a:close/>
                </a:path>
              </a:pathLst>
            </a:custGeom>
            <a:grpFill/>
            <a:ln w="3841" cap="flat">
              <a:solidFill>
                <a:srgbClr val="FFFFFF"/>
              </a:solidFill>
              <a:prstDash val="solid"/>
              <a:miter/>
            </a:ln>
          </p:spPr>
          <p:txBody>
            <a:bodyPr rtlCol="0" anchor="ctr"/>
            <a:lstStyle/>
            <a:p>
              <a:endParaRPr lang="en-US" sz="1350"/>
            </a:p>
          </p:txBody>
        </p:sp>
        <p:sp>
          <p:nvSpPr>
            <p:cNvPr id="578" name="Freeform 577">
              <a:extLst>
                <a:ext uri="{FF2B5EF4-FFF2-40B4-BE49-F238E27FC236}">
                  <a16:creationId xmlns:a16="http://schemas.microsoft.com/office/drawing/2014/main" id="{C3C2CCF3-E401-464B-B9AA-2C86179F4D8C}"/>
                </a:ext>
              </a:extLst>
            </p:cNvPr>
            <p:cNvSpPr/>
            <p:nvPr/>
          </p:nvSpPr>
          <p:spPr>
            <a:xfrm>
              <a:off x="7004973" y="1917498"/>
              <a:ext cx="30752" cy="10239"/>
            </a:xfrm>
            <a:custGeom>
              <a:avLst/>
              <a:gdLst>
                <a:gd name="connsiteX0" fmla="*/ 33725 w 30751"/>
                <a:gd name="connsiteY0" fmla="*/ 6476 h 10239"/>
                <a:gd name="connsiteX1" fmla="*/ 2051 w 30751"/>
                <a:gd name="connsiteY1" fmla="*/ 11032 h 10239"/>
                <a:gd name="connsiteX2" fmla="*/ 33725 w 30751"/>
                <a:gd name="connsiteY2" fmla="*/ 6476 h 10239"/>
              </a:gdLst>
              <a:ahLst/>
              <a:cxnLst>
                <a:cxn ang="0">
                  <a:pos x="connsiteX0" y="connsiteY0"/>
                </a:cxn>
                <a:cxn ang="0">
                  <a:pos x="connsiteX1" y="connsiteY1"/>
                </a:cxn>
                <a:cxn ang="0">
                  <a:pos x="connsiteX2" y="connsiteY2"/>
                </a:cxn>
              </a:cxnLst>
              <a:rect l="l" t="t" r="r" b="b"/>
              <a:pathLst>
                <a:path w="30751" h="10239">
                  <a:moveTo>
                    <a:pt x="33725" y="6476"/>
                  </a:moveTo>
                  <a:cubicBezTo>
                    <a:pt x="36544" y="-4889"/>
                    <a:pt x="-10199" y="25"/>
                    <a:pt x="2051" y="11032"/>
                  </a:cubicBezTo>
                  <a:cubicBezTo>
                    <a:pt x="6253" y="14821"/>
                    <a:pt x="30906" y="17841"/>
                    <a:pt x="33725" y="6476"/>
                  </a:cubicBezTo>
                  <a:close/>
                </a:path>
              </a:pathLst>
            </a:custGeom>
            <a:grpFill/>
            <a:ln w="3841" cap="flat">
              <a:solidFill>
                <a:srgbClr val="FFFFFF"/>
              </a:solidFill>
              <a:prstDash val="solid"/>
              <a:miter/>
            </a:ln>
          </p:spPr>
          <p:txBody>
            <a:bodyPr rtlCol="0" anchor="ctr"/>
            <a:lstStyle/>
            <a:p>
              <a:endParaRPr lang="en-US" sz="1350"/>
            </a:p>
          </p:txBody>
        </p:sp>
        <p:sp>
          <p:nvSpPr>
            <p:cNvPr id="579" name="Freeform 578">
              <a:extLst>
                <a:ext uri="{FF2B5EF4-FFF2-40B4-BE49-F238E27FC236}">
                  <a16:creationId xmlns:a16="http://schemas.microsoft.com/office/drawing/2014/main" id="{6B2EDCFA-3220-8343-BDE7-314934EB84E4}"/>
                </a:ext>
              </a:extLst>
            </p:cNvPr>
            <p:cNvSpPr/>
            <p:nvPr/>
          </p:nvSpPr>
          <p:spPr>
            <a:xfrm>
              <a:off x="6740671" y="2363929"/>
              <a:ext cx="15376" cy="15359"/>
            </a:xfrm>
            <a:custGeom>
              <a:avLst/>
              <a:gdLst>
                <a:gd name="connsiteX0" fmla="*/ 1940 w 15375"/>
                <a:gd name="connsiteY0" fmla="*/ 12967 h 15358"/>
                <a:gd name="connsiteX1" fmla="*/ 20186 w 15375"/>
                <a:gd name="connsiteY1" fmla="*/ 4571 h 15358"/>
                <a:gd name="connsiteX2" fmla="*/ 1940 w 15375"/>
                <a:gd name="connsiteY2" fmla="*/ 12967 h 15358"/>
              </a:gdLst>
              <a:ahLst/>
              <a:cxnLst>
                <a:cxn ang="0">
                  <a:pos x="connsiteX0" y="connsiteY0"/>
                </a:cxn>
                <a:cxn ang="0">
                  <a:pos x="connsiteX1" y="connsiteY1"/>
                </a:cxn>
                <a:cxn ang="0">
                  <a:pos x="connsiteX2" y="connsiteY2"/>
                </a:cxn>
              </a:cxnLst>
              <a:rect l="l" t="t" r="r" b="b"/>
              <a:pathLst>
                <a:path w="15375" h="15358">
                  <a:moveTo>
                    <a:pt x="1940" y="12967"/>
                  </a:moveTo>
                  <a:cubicBezTo>
                    <a:pt x="13164" y="19008"/>
                    <a:pt x="21621" y="16756"/>
                    <a:pt x="20186" y="4571"/>
                  </a:cubicBezTo>
                  <a:cubicBezTo>
                    <a:pt x="18751" y="-7613"/>
                    <a:pt x="-7183" y="7848"/>
                    <a:pt x="1940" y="12967"/>
                  </a:cubicBezTo>
                  <a:close/>
                </a:path>
              </a:pathLst>
            </a:custGeom>
            <a:grpFill/>
            <a:ln w="3841" cap="flat">
              <a:solidFill>
                <a:srgbClr val="FFFFFF"/>
              </a:solidFill>
              <a:prstDash val="solid"/>
              <a:miter/>
            </a:ln>
          </p:spPr>
          <p:txBody>
            <a:bodyPr rtlCol="0" anchor="ctr"/>
            <a:lstStyle/>
            <a:p>
              <a:endParaRPr lang="en-US" sz="1350"/>
            </a:p>
          </p:txBody>
        </p:sp>
        <p:sp>
          <p:nvSpPr>
            <p:cNvPr id="580" name="Freeform 579">
              <a:extLst>
                <a:ext uri="{FF2B5EF4-FFF2-40B4-BE49-F238E27FC236}">
                  <a16:creationId xmlns:a16="http://schemas.microsoft.com/office/drawing/2014/main" id="{2BEE8D0E-8833-0546-A1B3-4A31669A47D2}"/>
                </a:ext>
              </a:extLst>
            </p:cNvPr>
            <p:cNvSpPr/>
            <p:nvPr/>
          </p:nvSpPr>
          <p:spPr>
            <a:xfrm>
              <a:off x="8174877" y="2305114"/>
              <a:ext cx="25626" cy="10239"/>
            </a:xfrm>
            <a:custGeom>
              <a:avLst/>
              <a:gdLst>
                <a:gd name="connsiteX0" fmla="*/ 26335 w 25626"/>
                <a:gd name="connsiteY0" fmla="*/ 4052 h 10239"/>
                <a:gd name="connsiteX1" fmla="*/ 3835 w 25626"/>
                <a:gd name="connsiteY1" fmla="*/ 13932 h 10239"/>
                <a:gd name="connsiteX2" fmla="*/ 26335 w 25626"/>
                <a:gd name="connsiteY2" fmla="*/ 4052 h 10239"/>
              </a:gdLst>
              <a:ahLst/>
              <a:cxnLst>
                <a:cxn ang="0">
                  <a:pos x="connsiteX0" y="connsiteY0"/>
                </a:cxn>
                <a:cxn ang="0">
                  <a:pos x="connsiteX1" y="connsiteY1"/>
                </a:cxn>
                <a:cxn ang="0">
                  <a:pos x="connsiteX2" y="connsiteY2"/>
                </a:cxn>
              </a:cxnLst>
              <a:rect l="l" t="t" r="r" b="b"/>
              <a:pathLst>
                <a:path w="25626" h="10239">
                  <a:moveTo>
                    <a:pt x="26335" y="4052"/>
                  </a:moveTo>
                  <a:cubicBezTo>
                    <a:pt x="26335" y="-7314"/>
                    <a:pt x="-12002" y="8250"/>
                    <a:pt x="3835" y="13932"/>
                  </a:cubicBezTo>
                  <a:cubicBezTo>
                    <a:pt x="12240" y="16953"/>
                    <a:pt x="26335" y="15468"/>
                    <a:pt x="26335" y="4052"/>
                  </a:cubicBezTo>
                  <a:close/>
                </a:path>
              </a:pathLst>
            </a:custGeom>
            <a:grpFill/>
            <a:ln w="3841" cap="flat">
              <a:solidFill>
                <a:srgbClr val="FFFFFF"/>
              </a:solidFill>
              <a:prstDash val="solid"/>
              <a:miter/>
            </a:ln>
          </p:spPr>
          <p:txBody>
            <a:bodyPr rtlCol="0" anchor="ctr"/>
            <a:lstStyle/>
            <a:p>
              <a:endParaRPr lang="en-US" sz="1350"/>
            </a:p>
          </p:txBody>
        </p:sp>
        <p:sp>
          <p:nvSpPr>
            <p:cNvPr id="581" name="Freeform 580">
              <a:extLst>
                <a:ext uri="{FF2B5EF4-FFF2-40B4-BE49-F238E27FC236}">
                  <a16:creationId xmlns:a16="http://schemas.microsoft.com/office/drawing/2014/main" id="{3AE70301-C08F-C343-850C-39D9B9A72CB5}"/>
                </a:ext>
              </a:extLst>
            </p:cNvPr>
            <p:cNvSpPr/>
            <p:nvPr/>
          </p:nvSpPr>
          <p:spPr>
            <a:xfrm>
              <a:off x="8321621" y="2241484"/>
              <a:ext cx="112756" cy="35837"/>
            </a:xfrm>
            <a:custGeom>
              <a:avLst/>
              <a:gdLst>
                <a:gd name="connsiteX0" fmla="*/ 38730 w 112755"/>
                <a:gd name="connsiteY0" fmla="*/ 27544 h 35836"/>
                <a:gd name="connsiteX1" fmla="*/ 91161 w 112755"/>
                <a:gd name="connsiteY1" fmla="*/ 40394 h 35836"/>
                <a:gd name="connsiteX2" fmla="*/ 116787 w 112755"/>
                <a:gd name="connsiteY2" fmla="*/ 29029 h 35836"/>
                <a:gd name="connsiteX3" fmla="*/ 78091 w 112755"/>
                <a:gd name="connsiteY3" fmla="*/ 16128 h 35836"/>
                <a:gd name="connsiteX4" fmla="*/ 50671 w 112755"/>
                <a:gd name="connsiteY4" fmla="*/ 10087 h 35836"/>
                <a:gd name="connsiteX5" fmla="*/ 18331 w 112755"/>
                <a:gd name="connsiteY5" fmla="*/ 2459 h 35836"/>
                <a:gd name="connsiteX6" fmla="*/ 2135 w 112755"/>
                <a:gd name="connsiteY6" fmla="*/ 19916 h 35836"/>
                <a:gd name="connsiteX7" fmla="*/ 21663 w 112755"/>
                <a:gd name="connsiteY7" fmla="*/ 28159 h 35836"/>
                <a:gd name="connsiteX8" fmla="*/ 38730 w 112755"/>
                <a:gd name="connsiteY8" fmla="*/ 27545 h 3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5" h="35836">
                  <a:moveTo>
                    <a:pt x="38730" y="27544"/>
                  </a:moveTo>
                  <a:cubicBezTo>
                    <a:pt x="55835" y="33220"/>
                    <a:pt x="73368" y="37517"/>
                    <a:pt x="91161" y="40394"/>
                  </a:cubicBezTo>
                  <a:cubicBezTo>
                    <a:pt x="106537" y="38295"/>
                    <a:pt x="116121" y="33790"/>
                    <a:pt x="116787" y="29029"/>
                  </a:cubicBezTo>
                  <a:cubicBezTo>
                    <a:pt x="117505" y="21452"/>
                    <a:pt x="87266" y="10087"/>
                    <a:pt x="78091" y="16128"/>
                  </a:cubicBezTo>
                  <a:cubicBezTo>
                    <a:pt x="68918" y="22169"/>
                    <a:pt x="61947" y="6247"/>
                    <a:pt x="50671" y="10087"/>
                  </a:cubicBezTo>
                  <a:cubicBezTo>
                    <a:pt x="39396" y="13927"/>
                    <a:pt x="23969" y="13108"/>
                    <a:pt x="18331" y="2459"/>
                  </a:cubicBezTo>
                  <a:cubicBezTo>
                    <a:pt x="12693" y="-8190"/>
                    <a:pt x="-6322" y="19148"/>
                    <a:pt x="2135" y="19916"/>
                  </a:cubicBezTo>
                  <a:cubicBezTo>
                    <a:pt x="9206" y="21081"/>
                    <a:pt x="15899" y="23906"/>
                    <a:pt x="21663" y="28159"/>
                  </a:cubicBezTo>
                  <a:cubicBezTo>
                    <a:pt x="27095" y="25920"/>
                    <a:pt x="33151" y="25702"/>
                    <a:pt x="38730" y="27545"/>
                  </a:cubicBezTo>
                  <a:close/>
                </a:path>
              </a:pathLst>
            </a:custGeom>
            <a:grpFill/>
            <a:ln w="3841" cap="flat">
              <a:solidFill>
                <a:srgbClr val="FFFFFF"/>
              </a:solidFill>
              <a:prstDash val="solid"/>
              <a:miter/>
            </a:ln>
          </p:spPr>
          <p:txBody>
            <a:bodyPr rtlCol="0" anchor="ctr"/>
            <a:lstStyle/>
            <a:p>
              <a:endParaRPr lang="en-US" sz="1350"/>
            </a:p>
          </p:txBody>
        </p:sp>
        <p:sp>
          <p:nvSpPr>
            <p:cNvPr id="582" name="Freeform 581">
              <a:extLst>
                <a:ext uri="{FF2B5EF4-FFF2-40B4-BE49-F238E27FC236}">
                  <a16:creationId xmlns:a16="http://schemas.microsoft.com/office/drawing/2014/main" id="{70103436-E3FB-1D4A-B798-E5D7C194A57C}"/>
                </a:ext>
              </a:extLst>
            </p:cNvPr>
            <p:cNvSpPr/>
            <p:nvPr/>
          </p:nvSpPr>
          <p:spPr>
            <a:xfrm>
              <a:off x="9105001" y="2444385"/>
              <a:ext cx="92255" cy="30717"/>
            </a:xfrm>
            <a:custGeom>
              <a:avLst/>
              <a:gdLst>
                <a:gd name="connsiteX0" fmla="*/ 37824 w 92254"/>
                <a:gd name="connsiteY0" fmla="*/ 22717 h 30717"/>
                <a:gd name="connsiteX1" fmla="*/ 91691 w 92254"/>
                <a:gd name="connsiteY1" fmla="*/ 19799 h 30717"/>
                <a:gd name="connsiteX2" fmla="*/ 60939 w 92254"/>
                <a:gd name="connsiteY2" fmla="*/ 550 h 30717"/>
                <a:gd name="connsiteX3" fmla="*/ 3228 w 92254"/>
                <a:gd name="connsiteY3" fmla="*/ 29321 h 30717"/>
                <a:gd name="connsiteX4" fmla="*/ 28035 w 92254"/>
                <a:gd name="connsiteY4" fmla="*/ 26403 h 30717"/>
                <a:gd name="connsiteX5" fmla="*/ 37825 w 92254"/>
                <a:gd name="connsiteY5" fmla="*/ 22717 h 3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4" h="30717">
                  <a:moveTo>
                    <a:pt x="37824" y="22717"/>
                  </a:moveTo>
                  <a:cubicBezTo>
                    <a:pt x="55609" y="19691"/>
                    <a:pt x="73682" y="18712"/>
                    <a:pt x="91691" y="19799"/>
                  </a:cubicBezTo>
                  <a:cubicBezTo>
                    <a:pt x="95022" y="14679"/>
                    <a:pt x="86565" y="4184"/>
                    <a:pt x="60939" y="550"/>
                  </a:cubicBezTo>
                  <a:cubicBezTo>
                    <a:pt x="29265" y="-4007"/>
                    <a:pt x="-11891" y="21028"/>
                    <a:pt x="3228" y="29321"/>
                  </a:cubicBezTo>
                  <a:cubicBezTo>
                    <a:pt x="13479" y="34799"/>
                    <a:pt x="20603" y="27683"/>
                    <a:pt x="28035" y="26403"/>
                  </a:cubicBezTo>
                  <a:cubicBezTo>
                    <a:pt x="31020" y="24535"/>
                    <a:pt x="34348" y="23282"/>
                    <a:pt x="37825" y="22717"/>
                  </a:cubicBezTo>
                  <a:close/>
                </a:path>
              </a:pathLst>
            </a:custGeom>
            <a:grpFill/>
            <a:ln w="3841" cap="flat">
              <a:solidFill>
                <a:srgbClr val="FFFFFF"/>
              </a:solidFill>
              <a:prstDash val="solid"/>
              <a:miter/>
            </a:ln>
          </p:spPr>
          <p:txBody>
            <a:bodyPr rtlCol="0" anchor="ctr"/>
            <a:lstStyle/>
            <a:p>
              <a:endParaRPr lang="en-US" sz="1350"/>
            </a:p>
          </p:txBody>
        </p:sp>
        <p:sp>
          <p:nvSpPr>
            <p:cNvPr id="583" name="Freeform 582">
              <a:extLst>
                <a:ext uri="{FF2B5EF4-FFF2-40B4-BE49-F238E27FC236}">
                  <a16:creationId xmlns:a16="http://schemas.microsoft.com/office/drawing/2014/main" id="{DD4CEF48-8224-2849-BDA6-E58E9814A034}"/>
                </a:ext>
              </a:extLst>
            </p:cNvPr>
            <p:cNvSpPr/>
            <p:nvPr/>
          </p:nvSpPr>
          <p:spPr>
            <a:xfrm>
              <a:off x="6361372" y="1929606"/>
              <a:ext cx="51253" cy="15359"/>
            </a:xfrm>
            <a:custGeom>
              <a:avLst/>
              <a:gdLst>
                <a:gd name="connsiteX0" fmla="*/ 31747 w 51252"/>
                <a:gd name="connsiteY0" fmla="*/ 0 h 15358"/>
                <a:gd name="connsiteX1" fmla="*/ 28876 w 51252"/>
                <a:gd name="connsiteY1" fmla="*/ 410 h 15358"/>
                <a:gd name="connsiteX2" fmla="*/ 739 w 51252"/>
                <a:gd name="connsiteY2" fmla="*/ 11826 h 15358"/>
                <a:gd name="connsiteX3" fmla="*/ 40152 w 51252"/>
                <a:gd name="connsiteY3" fmla="*/ 14079 h 15358"/>
                <a:gd name="connsiteX4" fmla="*/ 53632 w 51252"/>
                <a:gd name="connsiteY4" fmla="*/ 10546 h 15358"/>
                <a:gd name="connsiteX5" fmla="*/ 31747 w 51252"/>
                <a:gd name="connsiteY5" fmla="*/ 0 h 1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52" h="15358">
                  <a:moveTo>
                    <a:pt x="31747" y="0"/>
                  </a:moveTo>
                  <a:cubicBezTo>
                    <a:pt x="30846" y="396"/>
                    <a:pt x="29853" y="538"/>
                    <a:pt x="28876" y="410"/>
                  </a:cubicBezTo>
                  <a:cubicBezTo>
                    <a:pt x="21855" y="-307"/>
                    <a:pt x="-4745" y="5222"/>
                    <a:pt x="739" y="11826"/>
                  </a:cubicBezTo>
                  <a:cubicBezTo>
                    <a:pt x="7095" y="19403"/>
                    <a:pt x="26775" y="15614"/>
                    <a:pt x="40152" y="14079"/>
                  </a:cubicBezTo>
                  <a:cubicBezTo>
                    <a:pt x="44808" y="13645"/>
                    <a:pt x="49362" y="12451"/>
                    <a:pt x="53632" y="10546"/>
                  </a:cubicBezTo>
                  <a:cubicBezTo>
                    <a:pt x="46149" y="7372"/>
                    <a:pt x="38974" y="3686"/>
                    <a:pt x="31747" y="0"/>
                  </a:cubicBezTo>
                  <a:close/>
                </a:path>
              </a:pathLst>
            </a:custGeom>
            <a:grpFill/>
            <a:ln w="3841" cap="flat">
              <a:solidFill>
                <a:srgbClr val="FFFFFF"/>
              </a:solidFill>
              <a:prstDash val="solid"/>
              <a:miter/>
            </a:ln>
          </p:spPr>
          <p:txBody>
            <a:bodyPr rtlCol="0" anchor="ctr"/>
            <a:lstStyle/>
            <a:p>
              <a:endParaRPr lang="en-US" sz="1350"/>
            </a:p>
          </p:txBody>
        </p:sp>
        <p:sp>
          <p:nvSpPr>
            <p:cNvPr id="584" name="Freeform 583">
              <a:extLst>
                <a:ext uri="{FF2B5EF4-FFF2-40B4-BE49-F238E27FC236}">
                  <a16:creationId xmlns:a16="http://schemas.microsoft.com/office/drawing/2014/main" id="{7D6FEC54-0ECA-9342-8FAD-37C0FF1F3A7A}"/>
                </a:ext>
              </a:extLst>
            </p:cNvPr>
            <p:cNvSpPr/>
            <p:nvPr/>
          </p:nvSpPr>
          <p:spPr>
            <a:xfrm>
              <a:off x="8125398" y="2216227"/>
              <a:ext cx="169134" cy="61434"/>
            </a:xfrm>
            <a:custGeom>
              <a:avLst/>
              <a:gdLst>
                <a:gd name="connsiteX0" fmla="*/ 155921 w 169133"/>
                <a:gd name="connsiteY0" fmla="*/ 11027 h 61434"/>
                <a:gd name="connsiteX1" fmla="*/ 126502 w 169133"/>
                <a:gd name="connsiteY1" fmla="*/ 4167 h 61434"/>
                <a:gd name="connsiteX2" fmla="*/ 106001 w 169133"/>
                <a:gd name="connsiteY2" fmla="*/ 13331 h 61434"/>
                <a:gd name="connsiteX3" fmla="*/ 70944 w 169133"/>
                <a:gd name="connsiteY3" fmla="*/ 7904 h 61434"/>
                <a:gd name="connsiteX4" fmla="*/ 70944 w 169133"/>
                <a:gd name="connsiteY4" fmla="*/ 9542 h 61434"/>
                <a:gd name="connsiteX5" fmla="*/ 50033 w 169133"/>
                <a:gd name="connsiteY5" fmla="*/ 3143 h 61434"/>
                <a:gd name="connsiteX6" fmla="*/ 32556 w 169133"/>
                <a:gd name="connsiteY6" fmla="*/ 276 h 61434"/>
                <a:gd name="connsiteX7" fmla="*/ 6520 w 169133"/>
                <a:gd name="connsiteY7" fmla="*/ 52700 h 61434"/>
                <a:gd name="connsiteX8" fmla="*/ 13798 w 169133"/>
                <a:gd name="connsiteY8" fmla="*/ 64423 h 61434"/>
                <a:gd name="connsiteX9" fmla="*/ 39424 w 169133"/>
                <a:gd name="connsiteY9" fmla="*/ 56539 h 61434"/>
                <a:gd name="connsiteX10" fmla="*/ 61924 w 169133"/>
                <a:gd name="connsiteY10" fmla="*/ 61096 h 61434"/>
                <a:gd name="connsiteX11" fmla="*/ 104105 w 169133"/>
                <a:gd name="connsiteY11" fmla="*/ 56539 h 61434"/>
                <a:gd name="connsiteX12" fmla="*/ 102003 w 169133"/>
                <a:gd name="connsiteY12" fmla="*/ 27000 h 61434"/>
                <a:gd name="connsiteX13" fmla="*/ 114663 w 169133"/>
                <a:gd name="connsiteY13" fmla="*/ 31505 h 61434"/>
                <a:gd name="connsiteX14" fmla="*/ 145414 w 169133"/>
                <a:gd name="connsiteY14" fmla="*/ 55055 h 61434"/>
                <a:gd name="connsiteX15" fmla="*/ 162276 w 169133"/>
                <a:gd name="connsiteY15" fmla="*/ 33041 h 61434"/>
                <a:gd name="connsiteX16" fmla="*/ 155921 w 169133"/>
                <a:gd name="connsiteY16" fmla="*/ 11027 h 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133" h="61434">
                  <a:moveTo>
                    <a:pt x="155921" y="11027"/>
                  </a:moveTo>
                  <a:cubicBezTo>
                    <a:pt x="146916" y="6127"/>
                    <a:pt x="136749" y="3756"/>
                    <a:pt x="126502" y="4167"/>
                  </a:cubicBezTo>
                  <a:cubicBezTo>
                    <a:pt x="121739" y="10587"/>
                    <a:pt x="113968" y="14061"/>
                    <a:pt x="106001" y="13331"/>
                  </a:cubicBezTo>
                  <a:cubicBezTo>
                    <a:pt x="94171" y="12618"/>
                    <a:pt x="82435" y="10801"/>
                    <a:pt x="70944" y="7904"/>
                  </a:cubicBezTo>
                  <a:cubicBezTo>
                    <a:pt x="70944" y="8467"/>
                    <a:pt x="70944" y="8979"/>
                    <a:pt x="70944" y="9542"/>
                  </a:cubicBezTo>
                  <a:cubicBezTo>
                    <a:pt x="70585" y="18962"/>
                    <a:pt x="61052" y="12000"/>
                    <a:pt x="50033" y="3143"/>
                  </a:cubicBezTo>
                  <a:cubicBezTo>
                    <a:pt x="44241" y="1965"/>
                    <a:pt x="38450" y="941"/>
                    <a:pt x="32556" y="276"/>
                  </a:cubicBezTo>
                  <a:cubicBezTo>
                    <a:pt x="-348" y="-3359"/>
                    <a:pt x="-6857" y="29713"/>
                    <a:pt x="6520" y="52700"/>
                  </a:cubicBezTo>
                  <a:cubicBezTo>
                    <a:pt x="8878" y="56744"/>
                    <a:pt x="11338" y="60635"/>
                    <a:pt x="13798" y="64423"/>
                  </a:cubicBezTo>
                  <a:cubicBezTo>
                    <a:pt x="22579" y="62645"/>
                    <a:pt x="31162" y="60004"/>
                    <a:pt x="39424" y="56539"/>
                  </a:cubicBezTo>
                  <a:cubicBezTo>
                    <a:pt x="47829" y="53519"/>
                    <a:pt x="48547" y="70208"/>
                    <a:pt x="61924" y="61096"/>
                  </a:cubicBezTo>
                  <a:cubicBezTo>
                    <a:pt x="75301" y="51983"/>
                    <a:pt x="88626" y="56539"/>
                    <a:pt x="104105" y="56539"/>
                  </a:cubicBezTo>
                  <a:cubicBezTo>
                    <a:pt x="119583" y="56539"/>
                    <a:pt x="101286" y="36061"/>
                    <a:pt x="102003" y="27000"/>
                  </a:cubicBezTo>
                  <a:cubicBezTo>
                    <a:pt x="102721" y="17938"/>
                    <a:pt x="120301" y="23979"/>
                    <a:pt x="114663" y="31505"/>
                  </a:cubicBezTo>
                  <a:cubicBezTo>
                    <a:pt x="109025" y="39031"/>
                    <a:pt x="123119" y="56539"/>
                    <a:pt x="145414" y="55055"/>
                  </a:cubicBezTo>
                  <a:cubicBezTo>
                    <a:pt x="167710" y="53570"/>
                    <a:pt x="151052" y="38365"/>
                    <a:pt x="162276" y="33041"/>
                  </a:cubicBezTo>
                  <a:cubicBezTo>
                    <a:pt x="173501" y="27716"/>
                    <a:pt x="172117" y="21675"/>
                    <a:pt x="155921" y="11027"/>
                  </a:cubicBezTo>
                  <a:close/>
                </a:path>
              </a:pathLst>
            </a:custGeom>
            <a:grpFill/>
            <a:ln w="3841" cap="flat">
              <a:solidFill>
                <a:srgbClr val="FFFFFF"/>
              </a:solidFill>
              <a:prstDash val="solid"/>
              <a:miter/>
            </a:ln>
          </p:spPr>
          <p:txBody>
            <a:bodyPr rtlCol="0" anchor="ctr"/>
            <a:lstStyle/>
            <a:p>
              <a:endParaRPr lang="en-US" sz="1350"/>
            </a:p>
          </p:txBody>
        </p:sp>
        <p:sp>
          <p:nvSpPr>
            <p:cNvPr id="585" name="Freeform 584">
              <a:extLst>
                <a:ext uri="{FF2B5EF4-FFF2-40B4-BE49-F238E27FC236}">
                  <a16:creationId xmlns:a16="http://schemas.microsoft.com/office/drawing/2014/main" id="{975B11D9-D843-6E42-A712-D31ECFFC7D0C}"/>
                </a:ext>
              </a:extLst>
            </p:cNvPr>
            <p:cNvSpPr/>
            <p:nvPr/>
          </p:nvSpPr>
          <p:spPr>
            <a:xfrm>
              <a:off x="8187086" y="2326898"/>
              <a:ext cx="71754" cy="30717"/>
            </a:xfrm>
            <a:custGeom>
              <a:avLst/>
              <a:gdLst>
                <a:gd name="connsiteX0" fmla="*/ 70349 w 71753"/>
                <a:gd name="connsiteY0" fmla="*/ 32336 h 30717"/>
                <a:gd name="connsiteX1" fmla="*/ 39597 w 71753"/>
                <a:gd name="connsiteY1" fmla="*/ 493 h 30717"/>
                <a:gd name="connsiteX2" fmla="*/ 235 w 71753"/>
                <a:gd name="connsiteY2" fmla="*/ 20203 h 30717"/>
                <a:gd name="connsiteX3" fmla="*/ 70349 w 71753"/>
                <a:gd name="connsiteY3" fmla="*/ 32336 h 30717"/>
              </a:gdLst>
              <a:ahLst/>
              <a:cxnLst>
                <a:cxn ang="0">
                  <a:pos x="connsiteX0" y="connsiteY0"/>
                </a:cxn>
                <a:cxn ang="0">
                  <a:pos x="connsiteX1" y="connsiteY1"/>
                </a:cxn>
                <a:cxn ang="0">
                  <a:pos x="connsiteX2" y="connsiteY2"/>
                </a:cxn>
                <a:cxn ang="0">
                  <a:pos x="connsiteX3" y="connsiteY3"/>
                </a:cxn>
              </a:cxnLst>
              <a:rect l="l" t="t" r="r" b="b"/>
              <a:pathLst>
                <a:path w="71753" h="30717">
                  <a:moveTo>
                    <a:pt x="70349" y="32336"/>
                  </a:moveTo>
                  <a:cubicBezTo>
                    <a:pt x="83009" y="29316"/>
                    <a:pt x="61226" y="4282"/>
                    <a:pt x="39597" y="493"/>
                  </a:cubicBezTo>
                  <a:cubicBezTo>
                    <a:pt x="17969" y="-3295"/>
                    <a:pt x="-2430" y="15852"/>
                    <a:pt x="235" y="20203"/>
                  </a:cubicBezTo>
                  <a:cubicBezTo>
                    <a:pt x="6385" y="30084"/>
                    <a:pt x="57689" y="35357"/>
                    <a:pt x="70349" y="32336"/>
                  </a:cubicBezTo>
                  <a:close/>
                </a:path>
              </a:pathLst>
            </a:custGeom>
            <a:grpFill/>
            <a:ln w="3841" cap="flat">
              <a:solidFill>
                <a:srgbClr val="FFFFFF"/>
              </a:solidFill>
              <a:prstDash val="solid"/>
              <a:miter/>
            </a:ln>
          </p:spPr>
          <p:txBody>
            <a:bodyPr rtlCol="0" anchor="ctr"/>
            <a:lstStyle/>
            <a:p>
              <a:endParaRPr lang="en-US" sz="1350"/>
            </a:p>
          </p:txBody>
        </p:sp>
        <p:sp>
          <p:nvSpPr>
            <p:cNvPr id="586" name="Freeform 585">
              <a:extLst>
                <a:ext uri="{FF2B5EF4-FFF2-40B4-BE49-F238E27FC236}">
                  <a16:creationId xmlns:a16="http://schemas.microsoft.com/office/drawing/2014/main" id="{6815E2A8-3693-1A45-A4A4-9FD541F57967}"/>
                </a:ext>
              </a:extLst>
            </p:cNvPr>
            <p:cNvSpPr/>
            <p:nvPr/>
          </p:nvSpPr>
          <p:spPr>
            <a:xfrm>
              <a:off x="6280968" y="1928042"/>
              <a:ext cx="66628" cy="30717"/>
            </a:xfrm>
            <a:custGeom>
              <a:avLst/>
              <a:gdLst>
                <a:gd name="connsiteX0" fmla="*/ 69201 w 66628"/>
                <a:gd name="connsiteY0" fmla="*/ 19431 h 30717"/>
                <a:gd name="connsiteX1" fmla="*/ 58643 w 66628"/>
                <a:gd name="connsiteY1" fmla="*/ 5813 h 30717"/>
                <a:gd name="connsiteX2" fmla="*/ 19947 w 66628"/>
                <a:gd name="connsiteY2" fmla="*/ 5045 h 30717"/>
                <a:gd name="connsiteX3" fmla="*/ 1702 w 66628"/>
                <a:gd name="connsiteY3" fmla="*/ 28544 h 30717"/>
                <a:gd name="connsiteX4" fmla="*/ 69201 w 66628"/>
                <a:gd name="connsiteY4" fmla="*/ 19431 h 3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8" h="30717">
                  <a:moveTo>
                    <a:pt x="69201" y="19431"/>
                  </a:moveTo>
                  <a:cubicBezTo>
                    <a:pt x="74326" y="12622"/>
                    <a:pt x="60027" y="12622"/>
                    <a:pt x="58643" y="5813"/>
                  </a:cubicBezTo>
                  <a:cubicBezTo>
                    <a:pt x="57259" y="-996"/>
                    <a:pt x="17641" y="-2532"/>
                    <a:pt x="19947" y="5045"/>
                  </a:cubicBezTo>
                  <a:cubicBezTo>
                    <a:pt x="22254" y="12622"/>
                    <a:pt x="-7268" y="20864"/>
                    <a:pt x="1702" y="28544"/>
                  </a:cubicBezTo>
                  <a:cubicBezTo>
                    <a:pt x="18563" y="42929"/>
                    <a:pt x="64281" y="26240"/>
                    <a:pt x="69201" y="19431"/>
                  </a:cubicBezTo>
                  <a:close/>
                </a:path>
              </a:pathLst>
            </a:custGeom>
            <a:grpFill/>
            <a:ln w="3841" cap="flat">
              <a:solidFill>
                <a:srgbClr val="FFFFFF"/>
              </a:solidFill>
              <a:prstDash val="solid"/>
              <a:miter/>
            </a:ln>
          </p:spPr>
          <p:txBody>
            <a:bodyPr rtlCol="0" anchor="ctr"/>
            <a:lstStyle/>
            <a:p>
              <a:endParaRPr lang="en-US" sz="1350"/>
            </a:p>
          </p:txBody>
        </p:sp>
        <p:sp>
          <p:nvSpPr>
            <p:cNvPr id="587" name="Freeform 586">
              <a:extLst>
                <a:ext uri="{FF2B5EF4-FFF2-40B4-BE49-F238E27FC236}">
                  <a16:creationId xmlns:a16="http://schemas.microsoft.com/office/drawing/2014/main" id="{D39593C5-E549-D34C-95D2-1F1C244D2C2E}"/>
                </a:ext>
              </a:extLst>
            </p:cNvPr>
            <p:cNvSpPr/>
            <p:nvPr/>
          </p:nvSpPr>
          <p:spPr>
            <a:xfrm>
              <a:off x="6005127" y="2532126"/>
              <a:ext cx="51253" cy="30717"/>
            </a:xfrm>
            <a:custGeom>
              <a:avLst/>
              <a:gdLst>
                <a:gd name="connsiteX0" fmla="*/ 4622 w 51252"/>
                <a:gd name="connsiteY0" fmla="*/ 27280 h 30717"/>
                <a:gd name="connsiteX1" fmla="*/ 48955 w 51252"/>
                <a:gd name="connsiteY1" fmla="*/ 17451 h 30717"/>
                <a:gd name="connsiteX2" fmla="*/ 27839 w 51252"/>
                <a:gd name="connsiteY2" fmla="*/ 761 h 30717"/>
                <a:gd name="connsiteX3" fmla="*/ 4622 w 51252"/>
                <a:gd name="connsiteY3" fmla="*/ 27280 h 30717"/>
              </a:gdLst>
              <a:ahLst/>
              <a:cxnLst>
                <a:cxn ang="0">
                  <a:pos x="connsiteX0" y="connsiteY0"/>
                </a:cxn>
                <a:cxn ang="0">
                  <a:pos x="connsiteX1" y="connsiteY1"/>
                </a:cxn>
                <a:cxn ang="0">
                  <a:pos x="connsiteX2" y="connsiteY2"/>
                </a:cxn>
                <a:cxn ang="0">
                  <a:pos x="connsiteX3" y="connsiteY3"/>
                </a:cxn>
              </a:cxnLst>
              <a:rect l="l" t="t" r="r" b="b"/>
              <a:pathLst>
                <a:path w="51252" h="30717">
                  <a:moveTo>
                    <a:pt x="4622" y="27280"/>
                  </a:moveTo>
                  <a:cubicBezTo>
                    <a:pt x="23637" y="46223"/>
                    <a:pt x="39833" y="18935"/>
                    <a:pt x="48955" y="17451"/>
                  </a:cubicBezTo>
                  <a:cubicBezTo>
                    <a:pt x="58079" y="15966"/>
                    <a:pt x="43318" y="5318"/>
                    <a:pt x="27839" y="761"/>
                  </a:cubicBezTo>
                  <a:cubicBezTo>
                    <a:pt x="12362" y="-3795"/>
                    <a:pt x="-9677" y="12997"/>
                    <a:pt x="4622" y="27280"/>
                  </a:cubicBezTo>
                  <a:close/>
                </a:path>
              </a:pathLst>
            </a:custGeom>
            <a:grpFill/>
            <a:ln w="3841" cap="flat">
              <a:solidFill>
                <a:srgbClr val="FFFFFF"/>
              </a:solidFill>
              <a:prstDash val="solid"/>
              <a:miter/>
            </a:ln>
          </p:spPr>
          <p:txBody>
            <a:bodyPr rtlCol="0" anchor="ctr"/>
            <a:lstStyle/>
            <a:p>
              <a:endParaRPr lang="en-US" sz="1350"/>
            </a:p>
          </p:txBody>
        </p:sp>
        <p:sp>
          <p:nvSpPr>
            <p:cNvPr id="588" name="Freeform 587">
              <a:extLst>
                <a:ext uri="{FF2B5EF4-FFF2-40B4-BE49-F238E27FC236}">
                  <a16:creationId xmlns:a16="http://schemas.microsoft.com/office/drawing/2014/main" id="{053D51C7-0509-0149-BA6A-8CC9A5C4122D}"/>
                </a:ext>
              </a:extLst>
            </p:cNvPr>
            <p:cNvSpPr/>
            <p:nvPr/>
          </p:nvSpPr>
          <p:spPr>
            <a:xfrm>
              <a:off x="5322297" y="3103553"/>
              <a:ext cx="71754" cy="30717"/>
            </a:xfrm>
            <a:custGeom>
              <a:avLst/>
              <a:gdLst>
                <a:gd name="connsiteX0" fmla="*/ 61555 w 71753"/>
                <a:gd name="connsiteY0" fmla="*/ 8094 h 30717"/>
                <a:gd name="connsiteX1" fmla="*/ 47306 w 71753"/>
                <a:gd name="connsiteY1" fmla="*/ 2411 h 30717"/>
                <a:gd name="connsiteX2" fmla="*/ 32904 w 71753"/>
                <a:gd name="connsiteY2" fmla="*/ 978 h 30717"/>
                <a:gd name="connsiteX3" fmla="*/ 36594 w 71753"/>
                <a:gd name="connsiteY3" fmla="*/ 4869 h 30717"/>
                <a:gd name="connsiteX4" fmla="*/ 28855 w 71753"/>
                <a:gd name="connsiteY4" fmla="*/ 18896 h 30717"/>
                <a:gd name="connsiteX5" fmla="*/ 17631 w 71753"/>
                <a:gd name="connsiteY5" fmla="*/ 18896 h 30717"/>
                <a:gd name="connsiteX6" fmla="*/ 1435 w 71753"/>
                <a:gd name="connsiteY6" fmla="*/ 20023 h 30717"/>
                <a:gd name="connsiteX7" fmla="*/ 0 w 71753"/>
                <a:gd name="connsiteY7" fmla="*/ 26064 h 30717"/>
                <a:gd name="connsiteX8" fmla="*/ 12045 w 71753"/>
                <a:gd name="connsiteY8" fmla="*/ 30825 h 30717"/>
                <a:gd name="connsiteX9" fmla="*/ 73855 w 71753"/>
                <a:gd name="connsiteY9" fmla="*/ 33640 h 30717"/>
                <a:gd name="connsiteX10" fmla="*/ 74726 w 71753"/>
                <a:gd name="connsiteY10" fmla="*/ 16593 h 30717"/>
                <a:gd name="connsiteX11" fmla="*/ 61555 w 71753"/>
                <a:gd name="connsiteY11" fmla="*/ 8094 h 3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753" h="30717">
                  <a:moveTo>
                    <a:pt x="61555" y="8094"/>
                  </a:moveTo>
                  <a:cubicBezTo>
                    <a:pt x="58428" y="9784"/>
                    <a:pt x="49971" y="6353"/>
                    <a:pt x="47306" y="2411"/>
                  </a:cubicBezTo>
                  <a:cubicBezTo>
                    <a:pt x="44641" y="-1530"/>
                    <a:pt x="38645" y="415"/>
                    <a:pt x="32904" y="978"/>
                  </a:cubicBezTo>
                  <a:cubicBezTo>
                    <a:pt x="34459" y="1925"/>
                    <a:pt x="35732" y="3268"/>
                    <a:pt x="36594" y="4869"/>
                  </a:cubicBezTo>
                  <a:cubicBezTo>
                    <a:pt x="39772" y="10910"/>
                    <a:pt x="23935" y="11678"/>
                    <a:pt x="28855" y="18896"/>
                  </a:cubicBezTo>
                  <a:cubicBezTo>
                    <a:pt x="33776" y="26115"/>
                    <a:pt x="17631" y="26473"/>
                    <a:pt x="17631" y="18896"/>
                  </a:cubicBezTo>
                  <a:cubicBezTo>
                    <a:pt x="17631" y="11319"/>
                    <a:pt x="718" y="15108"/>
                    <a:pt x="1435" y="20023"/>
                  </a:cubicBezTo>
                  <a:cubicBezTo>
                    <a:pt x="1619" y="22138"/>
                    <a:pt x="1116" y="24256"/>
                    <a:pt x="0" y="26064"/>
                  </a:cubicBezTo>
                  <a:cubicBezTo>
                    <a:pt x="4613" y="27855"/>
                    <a:pt x="9943" y="29903"/>
                    <a:pt x="12045" y="30825"/>
                  </a:cubicBezTo>
                  <a:cubicBezTo>
                    <a:pt x="15222" y="32207"/>
                    <a:pt x="57403" y="36917"/>
                    <a:pt x="73855" y="33640"/>
                  </a:cubicBezTo>
                  <a:cubicBezTo>
                    <a:pt x="73722" y="27944"/>
                    <a:pt x="74014" y="22246"/>
                    <a:pt x="74726" y="16593"/>
                  </a:cubicBezTo>
                  <a:cubicBezTo>
                    <a:pt x="74726" y="12036"/>
                    <a:pt x="64732" y="6353"/>
                    <a:pt x="61555" y="8094"/>
                  </a:cubicBezTo>
                  <a:close/>
                </a:path>
              </a:pathLst>
            </a:custGeom>
            <a:grpFill/>
            <a:ln w="3841" cap="flat">
              <a:solidFill>
                <a:srgbClr val="FFFFFF"/>
              </a:solidFill>
              <a:prstDash val="solid"/>
              <a:miter/>
            </a:ln>
          </p:spPr>
          <p:txBody>
            <a:bodyPr rtlCol="0" anchor="ctr"/>
            <a:lstStyle/>
            <a:p>
              <a:endParaRPr lang="en-US" sz="1350"/>
            </a:p>
          </p:txBody>
        </p:sp>
        <p:sp>
          <p:nvSpPr>
            <p:cNvPr id="589" name="Freeform 588">
              <a:extLst>
                <a:ext uri="{FF2B5EF4-FFF2-40B4-BE49-F238E27FC236}">
                  <a16:creationId xmlns:a16="http://schemas.microsoft.com/office/drawing/2014/main" id="{20A3DC35-D4A6-4A40-9039-90A57C4DEDBD}"/>
                </a:ext>
              </a:extLst>
            </p:cNvPr>
            <p:cNvSpPr/>
            <p:nvPr/>
          </p:nvSpPr>
          <p:spPr>
            <a:xfrm>
              <a:off x="5984646" y="1938258"/>
              <a:ext cx="97380" cy="40956"/>
            </a:xfrm>
            <a:custGeom>
              <a:avLst/>
              <a:gdLst>
                <a:gd name="connsiteX0" fmla="*/ 96037 w 97380"/>
                <a:gd name="connsiteY0" fmla="*/ 0 h 40956"/>
                <a:gd name="connsiteX1" fmla="*/ 91681 w 97380"/>
                <a:gd name="connsiteY1" fmla="*/ 512 h 40956"/>
                <a:gd name="connsiteX2" fmla="*/ 53856 w 97380"/>
                <a:gd name="connsiteY2" fmla="*/ 6860 h 40956"/>
                <a:gd name="connsiteX3" fmla="*/ 55343 w 97380"/>
                <a:gd name="connsiteY3" fmla="*/ 8447 h 40956"/>
                <a:gd name="connsiteX4" fmla="*/ 23002 w 97380"/>
                <a:gd name="connsiteY4" fmla="*/ 21348 h 40956"/>
                <a:gd name="connsiteX5" fmla="*/ 502 w 97380"/>
                <a:gd name="connsiteY5" fmla="*/ 35017 h 40956"/>
                <a:gd name="connsiteX6" fmla="*/ 39864 w 97380"/>
                <a:gd name="connsiteY6" fmla="*/ 37270 h 40956"/>
                <a:gd name="connsiteX7" fmla="*/ 58879 w 97380"/>
                <a:gd name="connsiteY7" fmla="*/ 29693 h 40956"/>
                <a:gd name="connsiteX8" fmla="*/ 87016 w 97380"/>
                <a:gd name="connsiteY8" fmla="*/ 13771 h 40956"/>
                <a:gd name="connsiteX9" fmla="*/ 96037 w 97380"/>
                <a:gd name="connsiteY9" fmla="*/ 0 h 4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380" h="40956">
                  <a:moveTo>
                    <a:pt x="96037" y="0"/>
                  </a:moveTo>
                  <a:lnTo>
                    <a:pt x="91681" y="512"/>
                  </a:lnTo>
                  <a:cubicBezTo>
                    <a:pt x="79021" y="2253"/>
                    <a:pt x="66413" y="4454"/>
                    <a:pt x="53856" y="6860"/>
                  </a:cubicBezTo>
                  <a:cubicBezTo>
                    <a:pt x="54267" y="7462"/>
                    <a:pt x="54768" y="7997"/>
                    <a:pt x="55343" y="8447"/>
                  </a:cubicBezTo>
                  <a:cubicBezTo>
                    <a:pt x="65234" y="16075"/>
                    <a:pt x="27922" y="13567"/>
                    <a:pt x="23002" y="21348"/>
                  </a:cubicBezTo>
                  <a:cubicBezTo>
                    <a:pt x="18082" y="29130"/>
                    <a:pt x="-3547" y="26161"/>
                    <a:pt x="502" y="35017"/>
                  </a:cubicBezTo>
                  <a:cubicBezTo>
                    <a:pt x="4551" y="43874"/>
                    <a:pt x="39864" y="44847"/>
                    <a:pt x="39864" y="37270"/>
                  </a:cubicBezTo>
                  <a:cubicBezTo>
                    <a:pt x="39864" y="29693"/>
                    <a:pt x="58161" y="36502"/>
                    <a:pt x="58879" y="29693"/>
                  </a:cubicBezTo>
                  <a:cubicBezTo>
                    <a:pt x="59596" y="22884"/>
                    <a:pt x="67336" y="15307"/>
                    <a:pt x="87016" y="13771"/>
                  </a:cubicBezTo>
                  <a:cubicBezTo>
                    <a:pt x="103417" y="12492"/>
                    <a:pt x="106134" y="7014"/>
                    <a:pt x="96037" y="0"/>
                  </a:cubicBezTo>
                  <a:close/>
                </a:path>
              </a:pathLst>
            </a:custGeom>
            <a:grpFill/>
            <a:ln w="3841" cap="flat">
              <a:solidFill>
                <a:srgbClr val="FFFFFF"/>
              </a:solidFill>
              <a:prstDash val="solid"/>
              <a:miter/>
            </a:ln>
          </p:spPr>
          <p:txBody>
            <a:bodyPr rtlCol="0" anchor="ctr"/>
            <a:lstStyle/>
            <a:p>
              <a:endParaRPr lang="en-US" sz="1350"/>
            </a:p>
          </p:txBody>
        </p:sp>
        <p:sp>
          <p:nvSpPr>
            <p:cNvPr id="590" name="Freeform 589">
              <a:extLst>
                <a:ext uri="{FF2B5EF4-FFF2-40B4-BE49-F238E27FC236}">
                  <a16:creationId xmlns:a16="http://schemas.microsoft.com/office/drawing/2014/main" id="{2AB7CE40-EA8A-D64E-BE21-3A69AFFA046D}"/>
                </a:ext>
              </a:extLst>
            </p:cNvPr>
            <p:cNvSpPr/>
            <p:nvPr/>
          </p:nvSpPr>
          <p:spPr>
            <a:xfrm>
              <a:off x="5504925" y="2121975"/>
              <a:ext cx="3869577" cy="1448819"/>
            </a:xfrm>
            <a:custGeom>
              <a:avLst/>
              <a:gdLst>
                <a:gd name="connsiteX0" fmla="*/ 3767057 w 3869577"/>
                <a:gd name="connsiteY0" fmla="*/ 522621 h 1448819"/>
                <a:gd name="connsiteX1" fmla="*/ 3764187 w 3869577"/>
                <a:gd name="connsiteY1" fmla="*/ 525027 h 1448819"/>
                <a:gd name="connsiteX2" fmla="*/ 3775104 w 3869577"/>
                <a:gd name="connsiteY2" fmla="*/ 536802 h 1448819"/>
                <a:gd name="connsiteX3" fmla="*/ 3771567 w 3869577"/>
                <a:gd name="connsiteY3" fmla="*/ 553082 h 1448819"/>
                <a:gd name="connsiteX4" fmla="*/ 3756192 w 3869577"/>
                <a:gd name="connsiteY4" fmla="*/ 545863 h 1448819"/>
                <a:gd name="connsiteX5" fmla="*/ 3755115 w 3869577"/>
                <a:gd name="connsiteY5" fmla="*/ 519703 h 1448819"/>
                <a:gd name="connsiteX6" fmla="*/ 3755115 w 3869577"/>
                <a:gd name="connsiteY6" fmla="*/ 518167 h 1448819"/>
                <a:gd name="connsiteX7" fmla="*/ 3739381 w 3869577"/>
                <a:gd name="connsiteY7" fmla="*/ 498559 h 1448819"/>
                <a:gd name="connsiteX8" fmla="*/ 3738612 w 3869577"/>
                <a:gd name="connsiteY8" fmla="*/ 497996 h 1448819"/>
                <a:gd name="connsiteX9" fmla="*/ 3716932 w 3869577"/>
                <a:gd name="connsiteY9" fmla="*/ 495590 h 1448819"/>
                <a:gd name="connsiteX10" fmla="*/ 3662245 w 3869577"/>
                <a:gd name="connsiteY10" fmla="*/ 487808 h 1448819"/>
                <a:gd name="connsiteX11" fmla="*/ 3644930 w 3869577"/>
                <a:gd name="connsiteY11" fmla="*/ 456916 h 1448819"/>
                <a:gd name="connsiteX12" fmla="*/ 3648202 w 3869577"/>
                <a:gd name="connsiteY12" fmla="*/ 449821 h 1448819"/>
                <a:gd name="connsiteX13" fmla="*/ 3627086 w 3869577"/>
                <a:gd name="connsiteY13" fmla="*/ 439326 h 1448819"/>
                <a:gd name="connsiteX14" fmla="*/ 3560457 w 3869577"/>
                <a:gd name="connsiteY14" fmla="*/ 409787 h 1448819"/>
                <a:gd name="connsiteX15" fmla="*/ 3542673 w 3869577"/>
                <a:gd name="connsiteY15" fmla="*/ 400367 h 1448819"/>
                <a:gd name="connsiteX16" fmla="*/ 3534472 w 3869577"/>
                <a:gd name="connsiteY16" fmla="*/ 403131 h 1448819"/>
                <a:gd name="connsiteX17" fmla="*/ 3433761 w 3869577"/>
                <a:gd name="connsiteY17" fmla="*/ 400623 h 1448819"/>
                <a:gd name="connsiteX18" fmla="*/ 3417360 w 3869577"/>
                <a:gd name="connsiteY18" fmla="*/ 387210 h 1448819"/>
                <a:gd name="connsiteX19" fmla="*/ 3406033 w 3869577"/>
                <a:gd name="connsiteY19" fmla="*/ 387773 h 1448819"/>
                <a:gd name="connsiteX20" fmla="*/ 3398294 w 3869577"/>
                <a:gd name="connsiteY20" fmla="*/ 404053 h 1448819"/>
                <a:gd name="connsiteX21" fmla="*/ 3409928 w 3869577"/>
                <a:gd name="connsiteY21" fmla="*/ 424531 h 1448819"/>
                <a:gd name="connsiteX22" fmla="*/ 3403931 w 3869577"/>
                <a:gd name="connsiteY22" fmla="*/ 449565 h 1448819"/>
                <a:gd name="connsiteX23" fmla="*/ 3371233 w 3869577"/>
                <a:gd name="connsiteY23" fmla="*/ 436306 h 1448819"/>
                <a:gd name="connsiteX24" fmla="*/ 3348220 w 3869577"/>
                <a:gd name="connsiteY24" fmla="*/ 420538 h 1448819"/>
                <a:gd name="connsiteX25" fmla="*/ 3265037 w 3869577"/>
                <a:gd name="connsiteY25" fmla="*/ 421715 h 1448819"/>
                <a:gd name="connsiteX26" fmla="*/ 3226341 w 3869577"/>
                <a:gd name="connsiteY26" fmla="*/ 408097 h 1448819"/>
                <a:gd name="connsiteX27" fmla="*/ 3187697 w 3869577"/>
                <a:gd name="connsiteY27" fmla="*/ 413934 h 1448819"/>
                <a:gd name="connsiteX28" fmla="*/ 3182571 w 3869577"/>
                <a:gd name="connsiteY28" fmla="*/ 437842 h 1448819"/>
                <a:gd name="connsiteX29" fmla="*/ 3176216 w 3869577"/>
                <a:gd name="connsiteY29" fmla="*/ 413166 h 1448819"/>
                <a:gd name="connsiteX30" fmla="*/ 3157919 w 3869577"/>
                <a:gd name="connsiteY30" fmla="*/ 405998 h 1448819"/>
                <a:gd name="connsiteX31" fmla="*/ 3145259 w 3869577"/>
                <a:gd name="connsiteY31" fmla="*/ 400879 h 1448819"/>
                <a:gd name="connsiteX32" fmla="*/ 3149514 w 3869577"/>
                <a:gd name="connsiteY32" fmla="*/ 384548 h 1448819"/>
                <a:gd name="connsiteX33" fmla="*/ 3150282 w 3869577"/>
                <a:gd name="connsiteY33" fmla="*/ 377585 h 1448819"/>
                <a:gd name="connsiteX34" fmla="*/ 3100157 w 3869577"/>
                <a:gd name="connsiteY34" fmla="*/ 363251 h 1448819"/>
                <a:gd name="connsiteX35" fmla="*/ 3015129 w 3869577"/>
                <a:gd name="connsiteY35" fmla="*/ 349940 h 1448819"/>
                <a:gd name="connsiteX36" fmla="*/ 2965260 w 3869577"/>
                <a:gd name="connsiteY36" fmla="*/ 351936 h 1448819"/>
                <a:gd name="connsiteX37" fmla="*/ 2958905 w 3869577"/>
                <a:gd name="connsiteY37" fmla="*/ 339445 h 1448819"/>
                <a:gd name="connsiteX38" fmla="*/ 2953779 w 3869577"/>
                <a:gd name="connsiteY38" fmla="*/ 334632 h 1448819"/>
                <a:gd name="connsiteX39" fmla="*/ 2942247 w 3869577"/>
                <a:gd name="connsiteY39" fmla="*/ 331100 h 1448819"/>
                <a:gd name="connsiteX40" fmla="*/ 2935995 w 3869577"/>
                <a:gd name="connsiteY40" fmla="*/ 328233 h 1448819"/>
                <a:gd name="connsiteX41" fmla="*/ 2929229 w 3869577"/>
                <a:gd name="connsiteY41" fmla="*/ 329974 h 1448819"/>
                <a:gd name="connsiteX42" fmla="*/ 2920107 w 3869577"/>
                <a:gd name="connsiteY42" fmla="*/ 325776 h 1448819"/>
                <a:gd name="connsiteX43" fmla="*/ 2890226 w 3869577"/>
                <a:gd name="connsiteY43" fmla="*/ 315178 h 1448819"/>
                <a:gd name="connsiteX44" fmla="*/ 2887715 w 3869577"/>
                <a:gd name="connsiteY44" fmla="*/ 306834 h 1448819"/>
                <a:gd name="connsiteX45" fmla="*/ 2907139 w 3869577"/>
                <a:gd name="connsiteY45" fmla="*/ 297158 h 1448819"/>
                <a:gd name="connsiteX46" fmla="*/ 2888330 w 3869577"/>
                <a:gd name="connsiteY46" fmla="*/ 296236 h 1448819"/>
                <a:gd name="connsiteX47" fmla="*/ 2870442 w 3869577"/>
                <a:gd name="connsiteY47" fmla="*/ 303711 h 1448819"/>
                <a:gd name="connsiteX48" fmla="*/ 2839178 w 3869577"/>
                <a:gd name="connsiteY48" fmla="*/ 282721 h 1448819"/>
                <a:gd name="connsiteX49" fmla="*/ 2830414 w 3869577"/>
                <a:gd name="connsiteY49" fmla="*/ 283335 h 1448819"/>
                <a:gd name="connsiteX50" fmla="*/ 2816371 w 3869577"/>
                <a:gd name="connsiteY50" fmla="*/ 308369 h 1448819"/>
                <a:gd name="connsiteX51" fmla="*/ 2791052 w 3869577"/>
                <a:gd name="connsiteY51" fmla="*/ 306066 h 1448819"/>
                <a:gd name="connsiteX52" fmla="*/ 2809657 w 3869577"/>
                <a:gd name="connsiteY52" fmla="*/ 293574 h 1448819"/>
                <a:gd name="connsiteX53" fmla="*/ 2782954 w 3869577"/>
                <a:gd name="connsiteY53" fmla="*/ 284871 h 1448819"/>
                <a:gd name="connsiteX54" fmla="*/ 2782954 w 3869577"/>
                <a:gd name="connsiteY54" fmla="*/ 280212 h 1448819"/>
                <a:gd name="connsiteX55" fmla="*/ 2759685 w 3869577"/>
                <a:gd name="connsiteY55" fmla="*/ 262959 h 1448819"/>
                <a:gd name="connsiteX56" fmla="*/ 2731291 w 3869577"/>
                <a:gd name="connsiteY56" fmla="*/ 260963 h 1448819"/>
                <a:gd name="connsiteX57" fmla="*/ 2695414 w 3869577"/>
                <a:gd name="connsiteY57" fmla="*/ 253028 h 1448819"/>
                <a:gd name="connsiteX58" fmla="*/ 2690289 w 3869577"/>
                <a:gd name="connsiteY58" fmla="*/ 264751 h 1448819"/>
                <a:gd name="connsiteX59" fmla="*/ 2669173 w 3869577"/>
                <a:gd name="connsiteY59" fmla="*/ 272738 h 1448819"/>
                <a:gd name="connsiteX60" fmla="*/ 2661024 w 3869577"/>
                <a:gd name="connsiteY60" fmla="*/ 272738 h 1448819"/>
                <a:gd name="connsiteX61" fmla="*/ 2662305 w 3869577"/>
                <a:gd name="connsiteY61" fmla="*/ 278523 h 1448819"/>
                <a:gd name="connsiteX62" fmla="*/ 2664407 w 3869577"/>
                <a:gd name="connsiteY62" fmla="*/ 288301 h 1448819"/>
                <a:gd name="connsiteX63" fmla="*/ 2666355 w 3869577"/>
                <a:gd name="connsiteY63" fmla="*/ 288813 h 1448819"/>
                <a:gd name="connsiteX64" fmla="*/ 2664971 w 3869577"/>
                <a:gd name="connsiteY64" fmla="*/ 293062 h 1448819"/>
                <a:gd name="connsiteX65" fmla="*/ 2664253 w 3869577"/>
                <a:gd name="connsiteY65" fmla="*/ 305861 h 1448819"/>
                <a:gd name="connsiteX66" fmla="*/ 2667431 w 3869577"/>
                <a:gd name="connsiteY66" fmla="*/ 319888 h 1448819"/>
                <a:gd name="connsiteX67" fmla="*/ 2652721 w 3869577"/>
                <a:gd name="connsiteY67" fmla="*/ 323165 h 1448819"/>
                <a:gd name="connsiteX68" fmla="*/ 2643188 w 3869577"/>
                <a:gd name="connsiteY68" fmla="*/ 328284 h 1448819"/>
                <a:gd name="connsiteX69" fmla="*/ 2628069 w 3869577"/>
                <a:gd name="connsiteY69" fmla="*/ 330332 h 1448819"/>
                <a:gd name="connsiteX70" fmla="*/ 2618894 w 3869577"/>
                <a:gd name="connsiteY70" fmla="*/ 334479 h 1448819"/>
                <a:gd name="connsiteX71" fmla="*/ 2606902 w 3869577"/>
                <a:gd name="connsiteY71" fmla="*/ 327516 h 1448819"/>
                <a:gd name="connsiteX72" fmla="*/ 2587477 w 3869577"/>
                <a:gd name="connsiteY72" fmla="*/ 335656 h 1448819"/>
                <a:gd name="connsiteX73" fmla="*/ 2555700 w 3869577"/>
                <a:gd name="connsiteY73" fmla="*/ 333250 h 1448819"/>
                <a:gd name="connsiteX74" fmla="*/ 2524948 w 3869577"/>
                <a:gd name="connsiteY74" fmla="*/ 331049 h 1448819"/>
                <a:gd name="connsiteX75" fmla="*/ 2516030 w 3869577"/>
                <a:gd name="connsiteY75" fmla="*/ 327312 h 1448819"/>
                <a:gd name="connsiteX76" fmla="*/ 2508547 w 3869577"/>
                <a:gd name="connsiteY76" fmla="*/ 326134 h 1448819"/>
                <a:gd name="connsiteX77" fmla="*/ 2480973 w 3869577"/>
                <a:gd name="connsiteY77" fmla="*/ 323370 h 1448819"/>
                <a:gd name="connsiteX78" fmla="*/ 2473798 w 3869577"/>
                <a:gd name="connsiteY78" fmla="*/ 335964 h 1448819"/>
                <a:gd name="connsiteX79" fmla="*/ 2458730 w 3869577"/>
                <a:gd name="connsiteY79" fmla="*/ 355674 h 1448819"/>
                <a:gd name="connsiteX80" fmla="*/ 2443918 w 3869577"/>
                <a:gd name="connsiteY80" fmla="*/ 350554 h 1448819"/>
                <a:gd name="connsiteX81" fmla="*/ 2408399 w 3869577"/>
                <a:gd name="connsiteY81" fmla="*/ 316049 h 1448819"/>
                <a:gd name="connsiteX82" fmla="*/ 2386617 w 3869577"/>
                <a:gd name="connsiteY82" fmla="*/ 289888 h 1448819"/>
                <a:gd name="connsiteX83" fmla="*/ 2396099 w 3869577"/>
                <a:gd name="connsiteY83" fmla="*/ 290298 h 1448819"/>
                <a:gd name="connsiteX84" fmla="*/ 2413320 w 3869577"/>
                <a:gd name="connsiteY84" fmla="*/ 292192 h 1448819"/>
                <a:gd name="connsiteX85" fmla="*/ 2416600 w 3869577"/>
                <a:gd name="connsiteY85" fmla="*/ 285690 h 1448819"/>
                <a:gd name="connsiteX86" fmla="*/ 2398970 w 3869577"/>
                <a:gd name="connsiteY86" fmla="*/ 270997 h 1448819"/>
                <a:gd name="connsiteX87" fmla="*/ 2384875 w 3869577"/>
                <a:gd name="connsiteY87" fmla="*/ 253744 h 1448819"/>
                <a:gd name="connsiteX88" fmla="*/ 2378417 w 3869577"/>
                <a:gd name="connsiteY88" fmla="*/ 246475 h 1448819"/>
                <a:gd name="connsiteX89" fmla="*/ 2342540 w 3869577"/>
                <a:gd name="connsiteY89" fmla="*/ 247191 h 1448819"/>
                <a:gd name="connsiteX90" fmla="*/ 2269607 w 3869577"/>
                <a:gd name="connsiteY90" fmla="*/ 223181 h 1448819"/>
                <a:gd name="connsiteX91" fmla="*/ 2270428 w 3869577"/>
                <a:gd name="connsiteY91" fmla="*/ 225843 h 1448819"/>
                <a:gd name="connsiteX92" fmla="*/ 2270068 w 3869577"/>
                <a:gd name="connsiteY92" fmla="*/ 245144 h 1448819"/>
                <a:gd name="connsiteX93" fmla="*/ 2256025 w 3869577"/>
                <a:gd name="connsiteY93" fmla="*/ 246270 h 1448819"/>
                <a:gd name="connsiteX94" fmla="*/ 2227170 w 3869577"/>
                <a:gd name="connsiteY94" fmla="*/ 249342 h 1448819"/>
                <a:gd name="connsiteX95" fmla="*/ 2223275 w 3869577"/>
                <a:gd name="connsiteY95" fmla="*/ 248420 h 1448819"/>
                <a:gd name="connsiteX96" fmla="*/ 2215638 w 3869577"/>
                <a:gd name="connsiteY96" fmla="*/ 249495 h 1448819"/>
                <a:gd name="connsiteX97" fmla="*/ 2185399 w 3869577"/>
                <a:gd name="connsiteY97" fmla="*/ 243659 h 1448819"/>
                <a:gd name="connsiteX98" fmla="*/ 2183349 w 3869577"/>
                <a:gd name="connsiteY98" fmla="*/ 242789 h 1448819"/>
                <a:gd name="connsiteX99" fmla="*/ 2151572 w 3869577"/>
                <a:gd name="connsiteY99" fmla="*/ 236031 h 1448819"/>
                <a:gd name="connsiteX100" fmla="*/ 2151264 w 3869577"/>
                <a:gd name="connsiteY100" fmla="*/ 232038 h 1448819"/>
                <a:gd name="connsiteX101" fmla="*/ 2125638 w 3869577"/>
                <a:gd name="connsiteY101" fmla="*/ 227379 h 1448819"/>
                <a:gd name="connsiteX102" fmla="*/ 2090889 w 3869577"/>
                <a:gd name="connsiteY102" fmla="*/ 213710 h 1448819"/>
                <a:gd name="connsiteX103" fmla="*/ 2089659 w 3869577"/>
                <a:gd name="connsiteY103" fmla="*/ 212839 h 1448819"/>
                <a:gd name="connsiteX104" fmla="*/ 2036151 w 3869577"/>
                <a:gd name="connsiteY104" fmla="*/ 220519 h 1448819"/>
                <a:gd name="connsiteX105" fmla="*/ 2032973 w 3869577"/>
                <a:gd name="connsiteY105" fmla="*/ 234188 h 1448819"/>
                <a:gd name="connsiteX106" fmla="*/ 2029129 w 3869577"/>
                <a:gd name="connsiteY106" fmla="*/ 209153 h 1448819"/>
                <a:gd name="connsiteX107" fmla="*/ 2017137 w 3869577"/>
                <a:gd name="connsiteY107" fmla="*/ 206133 h 1448819"/>
                <a:gd name="connsiteX108" fmla="*/ 1992536 w 3869577"/>
                <a:gd name="connsiteY108" fmla="*/ 209870 h 1448819"/>
                <a:gd name="connsiteX109" fmla="*/ 1965116 w 3869577"/>
                <a:gd name="connsiteY109" fmla="*/ 194512 h 1448819"/>
                <a:gd name="connsiteX110" fmla="*/ 1938361 w 3869577"/>
                <a:gd name="connsiteY110" fmla="*/ 211201 h 1448819"/>
                <a:gd name="connsiteX111" fmla="*/ 1952763 w 3869577"/>
                <a:gd name="connsiteY111" fmla="*/ 215399 h 1448819"/>
                <a:gd name="connsiteX112" fmla="*/ 1923600 w 3869577"/>
                <a:gd name="connsiteY112" fmla="*/ 224461 h 1448819"/>
                <a:gd name="connsiteX113" fmla="*/ 1887365 w 3869577"/>
                <a:gd name="connsiteY113" fmla="*/ 238130 h 1448819"/>
                <a:gd name="connsiteX114" fmla="*/ 1848362 w 3869577"/>
                <a:gd name="connsiteY114" fmla="*/ 251031 h 1448819"/>
                <a:gd name="connsiteX115" fmla="*/ 1854358 w 3869577"/>
                <a:gd name="connsiteY115" fmla="*/ 233215 h 1448819"/>
                <a:gd name="connsiteX116" fmla="*/ 1876499 w 3869577"/>
                <a:gd name="connsiteY116" fmla="*/ 220672 h 1448819"/>
                <a:gd name="connsiteX117" fmla="*/ 1902536 w 3869577"/>
                <a:gd name="connsiteY117" fmla="*/ 211969 h 1448819"/>
                <a:gd name="connsiteX118" fmla="*/ 1921499 w 3869577"/>
                <a:gd name="connsiteY118" fmla="*/ 198300 h 1448819"/>
                <a:gd name="connsiteX119" fmla="*/ 1946100 w 3869577"/>
                <a:gd name="connsiteY119" fmla="*/ 182020 h 1448819"/>
                <a:gd name="connsiteX120" fmla="*/ 1987103 w 3869577"/>
                <a:gd name="connsiteY120" fmla="*/ 164204 h 1448819"/>
                <a:gd name="connsiteX121" fmla="*/ 1998327 w 3869577"/>
                <a:gd name="connsiteY121" fmla="*/ 150535 h 1448819"/>
                <a:gd name="connsiteX122" fmla="*/ 2027182 w 3869577"/>
                <a:gd name="connsiteY122" fmla="*/ 138402 h 1448819"/>
                <a:gd name="connsiteX123" fmla="*/ 2038099 w 3869577"/>
                <a:gd name="connsiteY123" fmla="*/ 123043 h 1448819"/>
                <a:gd name="connsiteX124" fmla="*/ 2027541 w 3869577"/>
                <a:gd name="connsiteY124" fmla="*/ 114289 h 1448819"/>
                <a:gd name="connsiteX125" fmla="*/ 2039483 w 3869577"/>
                <a:gd name="connsiteY125" fmla="*/ 109733 h 1448819"/>
                <a:gd name="connsiteX126" fmla="*/ 2033538 w 3869577"/>
                <a:gd name="connsiteY126" fmla="*/ 98009 h 1448819"/>
                <a:gd name="connsiteX127" fmla="*/ 2032256 w 3869577"/>
                <a:gd name="connsiteY127" fmla="*/ 94886 h 1448819"/>
                <a:gd name="connsiteX128" fmla="*/ 2013293 w 3869577"/>
                <a:gd name="connsiteY128" fmla="*/ 86644 h 1448819"/>
                <a:gd name="connsiteX129" fmla="*/ 2001146 w 3869577"/>
                <a:gd name="connsiteY129" fmla="*/ 69442 h 1448819"/>
                <a:gd name="connsiteX130" fmla="*/ 1936465 w 3869577"/>
                <a:gd name="connsiteY130" fmla="*/ 56746 h 1448819"/>
                <a:gd name="connsiteX131" fmla="*/ 1929956 w 3869577"/>
                <a:gd name="connsiteY131" fmla="*/ 54340 h 1448819"/>
                <a:gd name="connsiteX132" fmla="*/ 1911863 w 3869577"/>
                <a:gd name="connsiteY132" fmla="*/ 52906 h 1448819"/>
                <a:gd name="connsiteX133" fmla="*/ 1896488 w 3869577"/>
                <a:gd name="connsiteY133" fmla="*/ 62377 h 1448819"/>
                <a:gd name="connsiteX134" fmla="*/ 1866607 w 3869577"/>
                <a:gd name="connsiteY134" fmla="*/ 65398 h 1448819"/>
                <a:gd name="connsiteX135" fmla="*/ 1883828 w 3869577"/>
                <a:gd name="connsiteY135" fmla="*/ 41490 h 1448819"/>
                <a:gd name="connsiteX136" fmla="*/ 1844825 w 3869577"/>
                <a:gd name="connsiteY136" fmla="*/ 38469 h 1448819"/>
                <a:gd name="connsiteX137" fmla="*/ 1816687 w 3869577"/>
                <a:gd name="connsiteY137" fmla="*/ 33913 h 1448819"/>
                <a:gd name="connsiteX138" fmla="*/ 1823709 w 3869577"/>
                <a:gd name="connsiteY138" fmla="*/ 30892 h 1448819"/>
                <a:gd name="connsiteX139" fmla="*/ 1845850 w 3869577"/>
                <a:gd name="connsiteY139" fmla="*/ 21780 h 1448819"/>
                <a:gd name="connsiteX140" fmla="*/ 1848669 w 3869577"/>
                <a:gd name="connsiteY140" fmla="*/ 11950 h 1448819"/>
                <a:gd name="connsiteX141" fmla="*/ 1828629 w 3869577"/>
                <a:gd name="connsiteY141" fmla="*/ 6831 h 1448819"/>
                <a:gd name="connsiteX142" fmla="*/ 1803669 w 3869577"/>
                <a:gd name="connsiteY142" fmla="*/ 22 h 1448819"/>
                <a:gd name="connsiteX143" fmla="*/ 1772354 w 3869577"/>
                <a:gd name="connsiteY143" fmla="*/ 7240 h 1448819"/>
                <a:gd name="connsiteX144" fmla="*/ 1746010 w 3869577"/>
                <a:gd name="connsiteY144" fmla="*/ 28435 h 1448819"/>
                <a:gd name="connsiteX145" fmla="*/ 1738680 w 3869577"/>
                <a:gd name="connsiteY145" fmla="*/ 33554 h 1448819"/>
                <a:gd name="connsiteX146" fmla="*/ 1734170 w 3869577"/>
                <a:gd name="connsiteY146" fmla="*/ 59664 h 1448819"/>
                <a:gd name="connsiteX147" fmla="*/ 1734170 w 3869577"/>
                <a:gd name="connsiteY147" fmla="*/ 61661 h 1448819"/>
                <a:gd name="connsiteX148" fmla="*/ 1723100 w 3869577"/>
                <a:gd name="connsiteY148" fmla="*/ 66780 h 1448819"/>
                <a:gd name="connsiteX149" fmla="*/ 1715002 w 3869577"/>
                <a:gd name="connsiteY149" fmla="*/ 67906 h 1448819"/>
                <a:gd name="connsiteX150" fmla="*/ 1704239 w 3869577"/>
                <a:gd name="connsiteY150" fmla="*/ 65859 h 1448819"/>
                <a:gd name="connsiteX151" fmla="*/ 1684609 w 3869577"/>
                <a:gd name="connsiteY151" fmla="*/ 71797 h 1448819"/>
                <a:gd name="connsiteX152" fmla="*/ 1699985 w 3869577"/>
                <a:gd name="connsiteY152" fmla="*/ 84647 h 1448819"/>
                <a:gd name="connsiteX153" fmla="*/ 1682046 w 3869577"/>
                <a:gd name="connsiteY153" fmla="*/ 80859 h 1448819"/>
                <a:gd name="connsiteX154" fmla="*/ 1661545 w 3869577"/>
                <a:gd name="connsiteY154" fmla="*/ 85978 h 1448819"/>
                <a:gd name="connsiteX155" fmla="*/ 1646170 w 3869577"/>
                <a:gd name="connsiteY155" fmla="*/ 89357 h 1448819"/>
                <a:gd name="connsiteX156" fmla="*/ 1634023 w 3869577"/>
                <a:gd name="connsiteY156" fmla="*/ 90944 h 1448819"/>
                <a:gd name="connsiteX157" fmla="*/ 1619313 w 3869577"/>
                <a:gd name="connsiteY157" fmla="*/ 95500 h 1448819"/>
                <a:gd name="connsiteX158" fmla="*/ 1605321 w 3869577"/>
                <a:gd name="connsiteY158" fmla="*/ 91456 h 1448819"/>
                <a:gd name="connsiteX159" fmla="*/ 1585589 w 3869577"/>
                <a:gd name="connsiteY159" fmla="*/ 100466 h 1448819"/>
                <a:gd name="connsiteX160" fmla="*/ 1574672 w 3869577"/>
                <a:gd name="connsiteY160" fmla="*/ 100466 h 1448819"/>
                <a:gd name="connsiteX161" fmla="*/ 1575133 w 3869577"/>
                <a:gd name="connsiteY161" fmla="*/ 101132 h 1448819"/>
                <a:gd name="connsiteX162" fmla="*/ 1535771 w 3869577"/>
                <a:gd name="connsiteY162" fmla="*/ 107583 h 1448819"/>
                <a:gd name="connsiteX163" fmla="*/ 1526956 w 3869577"/>
                <a:gd name="connsiteY163" fmla="*/ 111166 h 1448819"/>
                <a:gd name="connsiteX164" fmla="*/ 1423887 w 3869577"/>
                <a:gd name="connsiteY164" fmla="*/ 152122 h 1448819"/>
                <a:gd name="connsiteX165" fmla="*/ 1423528 w 3869577"/>
                <a:gd name="connsiteY165" fmla="*/ 152122 h 1448819"/>
                <a:gd name="connsiteX166" fmla="*/ 1428692 w 3869577"/>
                <a:gd name="connsiteY166" fmla="*/ 158095 h 1448819"/>
                <a:gd name="connsiteX167" fmla="*/ 1427475 w 3869577"/>
                <a:gd name="connsiteY167" fmla="*/ 161184 h 1448819"/>
                <a:gd name="connsiteX168" fmla="*/ 1406974 w 3869577"/>
                <a:gd name="connsiteY168" fmla="*/ 160057 h 1448819"/>
                <a:gd name="connsiteX169" fmla="*/ 1419992 w 3869577"/>
                <a:gd name="connsiteY169" fmla="*/ 167993 h 1448819"/>
                <a:gd name="connsiteX170" fmla="*/ 1430209 w 3869577"/>
                <a:gd name="connsiteY170" fmla="*/ 176327 h 1448819"/>
                <a:gd name="connsiteX171" fmla="*/ 1430242 w 3869577"/>
                <a:gd name="connsiteY171" fmla="*/ 176747 h 1448819"/>
                <a:gd name="connsiteX172" fmla="*/ 1412355 w 3869577"/>
                <a:gd name="connsiteY172" fmla="*/ 177873 h 1448819"/>
                <a:gd name="connsiteX173" fmla="*/ 1421478 w 3869577"/>
                <a:gd name="connsiteY173" fmla="*/ 184682 h 1448819"/>
                <a:gd name="connsiteX174" fmla="*/ 1429217 w 3869577"/>
                <a:gd name="connsiteY174" fmla="*/ 193795 h 1448819"/>
                <a:gd name="connsiteX175" fmla="*/ 1430345 w 3869577"/>
                <a:gd name="connsiteY175" fmla="*/ 195024 h 1448819"/>
                <a:gd name="connsiteX176" fmla="*/ 1427833 w 3869577"/>
                <a:gd name="connsiteY176" fmla="*/ 205928 h 1448819"/>
                <a:gd name="connsiteX177" fmla="*/ 1421119 w 3869577"/>
                <a:gd name="connsiteY177" fmla="*/ 208181 h 1448819"/>
                <a:gd name="connsiteX178" fmla="*/ 1398620 w 3869577"/>
                <a:gd name="connsiteY178" fmla="*/ 207054 h 1448819"/>
                <a:gd name="connsiteX179" fmla="*/ 1387344 w 3869577"/>
                <a:gd name="connsiteY179" fmla="*/ 211201 h 1448819"/>
                <a:gd name="connsiteX180" fmla="*/ 1385806 w 3869577"/>
                <a:gd name="connsiteY180" fmla="*/ 210331 h 1448819"/>
                <a:gd name="connsiteX181" fmla="*/ 1375145 w 3869577"/>
                <a:gd name="connsiteY181" fmla="*/ 212737 h 1448819"/>
                <a:gd name="connsiteX182" fmla="*/ 1317179 w 3869577"/>
                <a:gd name="connsiteY182" fmla="*/ 226765 h 1448819"/>
                <a:gd name="connsiteX183" fmla="*/ 1290528 w 3869577"/>
                <a:gd name="connsiteY183" fmla="*/ 218881 h 1448819"/>
                <a:gd name="connsiteX184" fmla="*/ 1282583 w 3869577"/>
                <a:gd name="connsiteY184" fmla="*/ 244222 h 1448819"/>
                <a:gd name="connsiteX185" fmla="*/ 1282942 w 3869577"/>
                <a:gd name="connsiteY185" fmla="*/ 262396 h 1448819"/>
                <a:gd name="connsiteX186" fmla="*/ 1315283 w 3869577"/>
                <a:gd name="connsiteY186" fmla="*/ 280980 h 1448819"/>
                <a:gd name="connsiteX187" fmla="*/ 1328967 w 3869577"/>
                <a:gd name="connsiteY187" fmla="*/ 306014 h 1448819"/>
                <a:gd name="connsiteX188" fmla="*/ 1288580 w 3869577"/>
                <a:gd name="connsiteY188" fmla="*/ 291987 h 1448819"/>
                <a:gd name="connsiteX189" fmla="*/ 1234047 w 3869577"/>
                <a:gd name="connsiteY189" fmla="*/ 276629 h 1448819"/>
                <a:gd name="connsiteX190" fmla="*/ 1216826 w 3869577"/>
                <a:gd name="connsiteY190" fmla="*/ 267106 h 1448819"/>
                <a:gd name="connsiteX191" fmla="*/ 1201450 w 3869577"/>
                <a:gd name="connsiteY191" fmla="*/ 280007 h 1448819"/>
                <a:gd name="connsiteX192" fmla="*/ 1211291 w 3869577"/>
                <a:gd name="connsiteY192" fmla="*/ 283796 h 1448819"/>
                <a:gd name="connsiteX193" fmla="*/ 1224309 w 3869577"/>
                <a:gd name="connsiteY193" fmla="*/ 292141 h 1448819"/>
                <a:gd name="connsiteX194" fmla="*/ 1204576 w 3869577"/>
                <a:gd name="connsiteY194" fmla="*/ 295929 h 1448819"/>
                <a:gd name="connsiteX195" fmla="*/ 1179925 w 3869577"/>
                <a:gd name="connsiteY195" fmla="*/ 300126 h 1448819"/>
                <a:gd name="connsiteX196" fmla="*/ 1178950 w 3869577"/>
                <a:gd name="connsiteY196" fmla="*/ 301663 h 1448819"/>
                <a:gd name="connsiteX197" fmla="*/ 1210573 w 3869577"/>
                <a:gd name="connsiteY197" fmla="*/ 328182 h 1448819"/>
                <a:gd name="connsiteX198" fmla="*/ 1232048 w 3869577"/>
                <a:gd name="connsiteY198" fmla="*/ 341032 h 1448819"/>
                <a:gd name="connsiteX199" fmla="*/ 1228512 w 3869577"/>
                <a:gd name="connsiteY199" fmla="*/ 348660 h 1448819"/>
                <a:gd name="connsiteX200" fmla="*/ 1201092 w 3869577"/>
                <a:gd name="connsiteY200" fmla="*/ 333301 h 1448819"/>
                <a:gd name="connsiteX201" fmla="*/ 1160653 w 3869577"/>
                <a:gd name="connsiteY201" fmla="*/ 329462 h 1448819"/>
                <a:gd name="connsiteX202" fmla="*/ 1159218 w 3869577"/>
                <a:gd name="connsiteY202" fmla="*/ 312823 h 1448819"/>
                <a:gd name="connsiteX203" fmla="*/ 1164907 w 3869577"/>
                <a:gd name="connsiteY203" fmla="*/ 287226 h 1448819"/>
                <a:gd name="connsiteX204" fmla="*/ 1154656 w 3869577"/>
                <a:gd name="connsiteY204" fmla="*/ 255383 h 1448819"/>
                <a:gd name="connsiteX205" fmla="*/ 1148352 w 3869577"/>
                <a:gd name="connsiteY205" fmla="*/ 265622 h 1448819"/>
                <a:gd name="connsiteX206" fmla="*/ 1142356 w 3869577"/>
                <a:gd name="connsiteY206" fmla="*/ 292550 h 1448819"/>
                <a:gd name="connsiteX207" fmla="*/ 1113859 w 3869577"/>
                <a:gd name="connsiteY207" fmla="*/ 308472 h 1448819"/>
                <a:gd name="connsiteX208" fmla="*/ 1104378 w 3869577"/>
                <a:gd name="connsiteY208" fmla="*/ 324394 h 1448819"/>
                <a:gd name="connsiteX209" fmla="*/ 1131491 w 3869577"/>
                <a:gd name="connsiteY209" fmla="*/ 359667 h 1448819"/>
                <a:gd name="connsiteX210" fmla="*/ 1117396 w 3869577"/>
                <a:gd name="connsiteY210" fmla="*/ 402875 h 1448819"/>
                <a:gd name="connsiteX211" fmla="*/ 1118421 w 3869577"/>
                <a:gd name="connsiteY211" fmla="*/ 428473 h 1448819"/>
                <a:gd name="connsiteX212" fmla="*/ 1136718 w 3869577"/>
                <a:gd name="connsiteY212" fmla="*/ 431903 h 1448819"/>
                <a:gd name="connsiteX213" fmla="*/ 1164497 w 3869577"/>
                <a:gd name="connsiteY213" fmla="*/ 425452 h 1448819"/>
                <a:gd name="connsiteX214" fmla="*/ 1210215 w 3869577"/>
                <a:gd name="connsiteY214" fmla="*/ 442142 h 1448819"/>
                <a:gd name="connsiteX215" fmla="*/ 1219030 w 3869577"/>
                <a:gd name="connsiteY215" fmla="*/ 461852 h 1448819"/>
                <a:gd name="connsiteX216" fmla="*/ 1208113 w 3869577"/>
                <a:gd name="connsiteY216" fmla="*/ 480794 h 1448819"/>
                <a:gd name="connsiteX217" fmla="*/ 1235533 w 3869577"/>
                <a:gd name="connsiteY217" fmla="*/ 500504 h 1448819"/>
                <a:gd name="connsiteX218" fmla="*/ 1208831 w 3869577"/>
                <a:gd name="connsiteY218" fmla="*/ 498201 h 1448819"/>
                <a:gd name="connsiteX219" fmla="*/ 1197914 w 3869577"/>
                <a:gd name="connsiteY219" fmla="*/ 481921 h 1448819"/>
                <a:gd name="connsiteX220" fmla="*/ 1203859 w 3869577"/>
                <a:gd name="connsiteY220" fmla="*/ 463337 h 1448819"/>
                <a:gd name="connsiteX221" fmla="*/ 1191968 w 3869577"/>
                <a:gd name="connsiteY221" fmla="*/ 447057 h 1448819"/>
                <a:gd name="connsiteX222" fmla="*/ 1176593 w 3869577"/>
                <a:gd name="connsiteY222" fmla="*/ 436408 h 1448819"/>
                <a:gd name="connsiteX223" fmla="*/ 1139998 w 3869577"/>
                <a:gd name="connsiteY223" fmla="*/ 447057 h 1448819"/>
                <a:gd name="connsiteX224" fmla="*/ 1145123 w 3869577"/>
                <a:gd name="connsiteY224" fmla="*/ 482893 h 1448819"/>
                <a:gd name="connsiteX225" fmla="*/ 1125443 w 3869577"/>
                <a:gd name="connsiteY225" fmla="*/ 513201 h 1448819"/>
                <a:gd name="connsiteX226" fmla="*/ 1107504 w 3869577"/>
                <a:gd name="connsiteY226" fmla="*/ 530300 h 1448819"/>
                <a:gd name="connsiteX227" fmla="*/ 1085670 w 3869577"/>
                <a:gd name="connsiteY227" fmla="*/ 550778 h 1448819"/>
                <a:gd name="connsiteX228" fmla="*/ 1064246 w 3869577"/>
                <a:gd name="connsiteY228" fmla="*/ 550778 h 1448819"/>
                <a:gd name="connsiteX229" fmla="*/ 1036826 w 3869577"/>
                <a:gd name="connsiteY229" fmla="*/ 553031 h 1448819"/>
                <a:gd name="connsiteX230" fmla="*/ 1017812 w 3869577"/>
                <a:gd name="connsiteY230" fmla="*/ 546580 h 1448819"/>
                <a:gd name="connsiteX231" fmla="*/ 1006408 w 3869577"/>
                <a:gd name="connsiteY231" fmla="*/ 542747 h 1448819"/>
                <a:gd name="connsiteX232" fmla="*/ 1006229 w 3869577"/>
                <a:gd name="connsiteY232" fmla="*/ 535573 h 1448819"/>
                <a:gd name="connsiteX233" fmla="*/ 1018888 w 3869577"/>
                <a:gd name="connsiteY233" fmla="*/ 539003 h 1448819"/>
                <a:gd name="connsiteX234" fmla="*/ 1032624 w 3869577"/>
                <a:gd name="connsiteY234" fmla="*/ 537467 h 1448819"/>
                <a:gd name="connsiteX235" fmla="*/ 1046308 w 3869577"/>
                <a:gd name="connsiteY235" fmla="*/ 543559 h 1448819"/>
                <a:gd name="connsiteX236" fmla="*/ 1058609 w 3869577"/>
                <a:gd name="connsiteY236" fmla="*/ 538440 h 1448819"/>
                <a:gd name="connsiteX237" fmla="*/ 1064246 w 3869577"/>
                <a:gd name="connsiteY237" fmla="*/ 532399 h 1448819"/>
                <a:gd name="connsiteX238" fmla="*/ 1074805 w 3869577"/>
                <a:gd name="connsiteY238" fmla="*/ 522928 h 1448819"/>
                <a:gd name="connsiteX239" fmla="*/ 1082185 w 3869577"/>
                <a:gd name="connsiteY239" fmla="*/ 509310 h 1448819"/>
                <a:gd name="connsiteX240" fmla="*/ 1088490 w 3869577"/>
                <a:gd name="connsiteY240" fmla="*/ 500914 h 1448819"/>
                <a:gd name="connsiteX241" fmla="*/ 1100123 w 3869577"/>
                <a:gd name="connsiteY241" fmla="*/ 492569 h 1448819"/>
                <a:gd name="connsiteX242" fmla="*/ 1104326 w 3869577"/>
                <a:gd name="connsiteY242" fmla="*/ 480436 h 1448819"/>
                <a:gd name="connsiteX243" fmla="*/ 1110682 w 3869577"/>
                <a:gd name="connsiteY243" fmla="*/ 463388 h 1448819"/>
                <a:gd name="connsiteX244" fmla="*/ 1111399 w 3869577"/>
                <a:gd name="connsiteY244" fmla="*/ 453917 h 1448819"/>
                <a:gd name="connsiteX245" fmla="*/ 1092743 w 3869577"/>
                <a:gd name="connsiteY245" fmla="*/ 431954 h 1448819"/>
                <a:gd name="connsiteX246" fmla="*/ 1092026 w 3869577"/>
                <a:gd name="connsiteY246" fmla="*/ 405794 h 1448819"/>
                <a:gd name="connsiteX247" fmla="*/ 1091667 w 3869577"/>
                <a:gd name="connsiteY247" fmla="*/ 381476 h 1448819"/>
                <a:gd name="connsiteX248" fmla="*/ 1097663 w 3869577"/>
                <a:gd name="connsiteY248" fmla="*/ 354599 h 1448819"/>
                <a:gd name="connsiteX249" fmla="*/ 1078341 w 3869577"/>
                <a:gd name="connsiteY249" fmla="*/ 325366 h 1448819"/>
                <a:gd name="connsiteX250" fmla="*/ 1086029 w 3869577"/>
                <a:gd name="connsiteY250" fmla="*/ 306066 h 1448819"/>
                <a:gd name="connsiteX251" fmla="*/ 1096279 w 3869577"/>
                <a:gd name="connsiteY251" fmla="*/ 262447 h 1448819"/>
                <a:gd name="connsiteX252" fmla="*/ 1066707 w 3869577"/>
                <a:gd name="connsiteY252" fmla="*/ 251850 h 1448819"/>
                <a:gd name="connsiteX253" fmla="*/ 1038364 w 3869577"/>
                <a:gd name="connsiteY253" fmla="*/ 251236 h 1448819"/>
                <a:gd name="connsiteX254" fmla="*/ 1034264 w 3869577"/>
                <a:gd name="connsiteY254" fmla="*/ 251901 h 1448819"/>
                <a:gd name="connsiteX255" fmla="*/ 1031496 w 3869577"/>
                <a:gd name="connsiteY255" fmla="*/ 269410 h 1448819"/>
                <a:gd name="connsiteX256" fmla="*/ 979680 w 3869577"/>
                <a:gd name="connsiteY256" fmla="*/ 330844 h 1448819"/>
                <a:gd name="connsiteX257" fmla="*/ 976860 w 3869577"/>
                <a:gd name="connsiteY257" fmla="*/ 331458 h 1448819"/>
                <a:gd name="connsiteX258" fmla="*/ 963638 w 3869577"/>
                <a:gd name="connsiteY258" fmla="*/ 352295 h 1448819"/>
                <a:gd name="connsiteX259" fmla="*/ 964048 w 3869577"/>
                <a:gd name="connsiteY259" fmla="*/ 352295 h 1448819"/>
                <a:gd name="connsiteX260" fmla="*/ 961229 w 3869577"/>
                <a:gd name="connsiteY260" fmla="*/ 372773 h 1448819"/>
                <a:gd name="connsiteX261" fmla="*/ 959794 w 3869577"/>
                <a:gd name="connsiteY261" fmla="*/ 384906 h 1448819"/>
                <a:gd name="connsiteX262" fmla="*/ 951696 w 3869577"/>
                <a:gd name="connsiteY262" fmla="*/ 402363 h 1448819"/>
                <a:gd name="connsiteX263" fmla="*/ 979833 w 3869577"/>
                <a:gd name="connsiteY263" fmla="*/ 413729 h 1448819"/>
                <a:gd name="connsiteX264" fmla="*/ 990084 w 3869577"/>
                <a:gd name="connsiteY264" fmla="*/ 434565 h 1448819"/>
                <a:gd name="connsiteX265" fmla="*/ 1004486 w 3869577"/>
                <a:gd name="connsiteY265" fmla="*/ 442552 h 1448819"/>
                <a:gd name="connsiteX266" fmla="*/ 989674 w 3869577"/>
                <a:gd name="connsiteY266" fmla="*/ 468149 h 1448819"/>
                <a:gd name="connsiteX267" fmla="*/ 960870 w 3869577"/>
                <a:gd name="connsiteY267" fmla="*/ 443524 h 1448819"/>
                <a:gd name="connsiteX268" fmla="*/ 922533 w 3869577"/>
                <a:gd name="connsiteY268" fmla="*/ 425708 h 1448819"/>
                <a:gd name="connsiteX269" fmla="*/ 891474 w 3869577"/>
                <a:gd name="connsiteY269" fmla="*/ 412039 h 1448819"/>
                <a:gd name="connsiteX270" fmla="*/ 878353 w 3869577"/>
                <a:gd name="connsiteY270" fmla="*/ 413934 h 1448819"/>
                <a:gd name="connsiteX271" fmla="*/ 841451 w 3869577"/>
                <a:gd name="connsiteY271" fmla="*/ 407329 h 1448819"/>
                <a:gd name="connsiteX272" fmla="*/ 826639 w 3869577"/>
                <a:gd name="connsiteY272" fmla="*/ 397807 h 1448819"/>
                <a:gd name="connsiteX273" fmla="*/ 803678 w 3869577"/>
                <a:gd name="connsiteY273" fmla="*/ 394991 h 1448819"/>
                <a:gd name="connsiteX274" fmla="*/ 786099 w 3869577"/>
                <a:gd name="connsiteY274" fmla="*/ 380964 h 1448819"/>
                <a:gd name="connsiteX275" fmla="*/ 757243 w 3869577"/>
                <a:gd name="connsiteY275" fmla="*/ 370725 h 1448819"/>
                <a:gd name="connsiteX276" fmla="*/ 763957 w 3869577"/>
                <a:gd name="connsiteY276" fmla="*/ 391920 h 1448819"/>
                <a:gd name="connsiteX277" fmla="*/ 781537 w 3869577"/>
                <a:gd name="connsiteY277" fmla="*/ 399548 h 1448819"/>
                <a:gd name="connsiteX278" fmla="*/ 796913 w 3869577"/>
                <a:gd name="connsiteY278" fmla="*/ 411271 h 1448819"/>
                <a:gd name="connsiteX279" fmla="*/ 807830 w 3869577"/>
                <a:gd name="connsiteY279" fmla="*/ 432517 h 1448819"/>
                <a:gd name="connsiteX280" fmla="*/ 800449 w 3869577"/>
                <a:gd name="connsiteY280" fmla="*/ 446545 h 1448819"/>
                <a:gd name="connsiteX281" fmla="*/ 784254 w 3869577"/>
                <a:gd name="connsiteY281" fmla="*/ 455248 h 1448819"/>
                <a:gd name="connsiteX282" fmla="*/ 771953 w 3869577"/>
                <a:gd name="connsiteY282" fmla="*/ 460367 h 1448819"/>
                <a:gd name="connsiteX283" fmla="*/ 771953 w 3869577"/>
                <a:gd name="connsiteY283" fmla="*/ 445009 h 1448819"/>
                <a:gd name="connsiteX284" fmla="*/ 757499 w 3869577"/>
                <a:gd name="connsiteY284" fmla="*/ 433285 h 1448819"/>
                <a:gd name="connsiteX285" fmla="*/ 720956 w 3869577"/>
                <a:gd name="connsiteY285" fmla="*/ 452995 h 1448819"/>
                <a:gd name="connsiteX286" fmla="*/ 680877 w 3869577"/>
                <a:gd name="connsiteY286" fmla="*/ 452995 h 1448819"/>
                <a:gd name="connsiteX287" fmla="*/ 658735 w 3869577"/>
                <a:gd name="connsiteY287" fmla="*/ 470453 h 1448819"/>
                <a:gd name="connsiteX288" fmla="*/ 626702 w 3869577"/>
                <a:gd name="connsiteY288" fmla="*/ 467791 h 1448819"/>
                <a:gd name="connsiteX289" fmla="*/ 632699 w 3869577"/>
                <a:gd name="connsiteY289" fmla="*/ 460982 h 1448819"/>
                <a:gd name="connsiteX290" fmla="*/ 638337 w 3869577"/>
                <a:gd name="connsiteY290" fmla="*/ 453405 h 1448819"/>
                <a:gd name="connsiteX291" fmla="*/ 643462 w 3869577"/>
                <a:gd name="connsiteY291" fmla="*/ 435947 h 1448819"/>
                <a:gd name="connsiteX292" fmla="*/ 611122 w 3869577"/>
                <a:gd name="connsiteY292" fmla="*/ 446186 h 1448819"/>
                <a:gd name="connsiteX293" fmla="*/ 606509 w 3869577"/>
                <a:gd name="connsiteY293" fmla="*/ 460572 h 1448819"/>
                <a:gd name="connsiteX294" fmla="*/ 595951 w 3869577"/>
                <a:gd name="connsiteY294" fmla="*/ 453763 h 1448819"/>
                <a:gd name="connsiteX295" fmla="*/ 541469 w 3869577"/>
                <a:gd name="connsiteY295" fmla="*/ 471221 h 1448819"/>
                <a:gd name="connsiteX296" fmla="*/ 518611 w 3869577"/>
                <a:gd name="connsiteY296" fmla="*/ 486579 h 1448819"/>
                <a:gd name="connsiteX297" fmla="*/ 492574 w 3869577"/>
                <a:gd name="connsiteY297" fmla="*/ 495283 h 1448819"/>
                <a:gd name="connsiteX298" fmla="*/ 487449 w 3869577"/>
                <a:gd name="connsiteY298" fmla="*/ 522211 h 1448819"/>
                <a:gd name="connsiteX299" fmla="*/ 447011 w 3869577"/>
                <a:gd name="connsiteY299" fmla="*/ 527894 h 1448819"/>
                <a:gd name="connsiteX300" fmla="*/ 428047 w 3869577"/>
                <a:gd name="connsiteY300" fmla="*/ 508542 h 1448819"/>
                <a:gd name="connsiteX301" fmla="*/ 427330 w 3869577"/>
                <a:gd name="connsiteY301" fmla="*/ 492262 h 1448819"/>
                <a:gd name="connsiteX302" fmla="*/ 443884 w 3869577"/>
                <a:gd name="connsiteY302" fmla="*/ 485453 h 1448819"/>
                <a:gd name="connsiteX303" fmla="*/ 464949 w 3869577"/>
                <a:gd name="connsiteY303" fmla="*/ 484275 h 1448819"/>
                <a:gd name="connsiteX304" fmla="*/ 450547 w 3869577"/>
                <a:gd name="connsiteY304" fmla="*/ 459651 h 1448819"/>
                <a:gd name="connsiteX305" fmla="*/ 420308 w 3869577"/>
                <a:gd name="connsiteY305" fmla="*/ 450538 h 1448819"/>
                <a:gd name="connsiteX306" fmla="*/ 405957 w 3869577"/>
                <a:gd name="connsiteY306" fmla="*/ 451562 h 1448819"/>
                <a:gd name="connsiteX307" fmla="*/ 401191 w 3869577"/>
                <a:gd name="connsiteY307" fmla="*/ 461801 h 1448819"/>
                <a:gd name="connsiteX308" fmla="*/ 402011 w 3869577"/>
                <a:gd name="connsiteY308" fmla="*/ 475009 h 1448819"/>
                <a:gd name="connsiteX309" fmla="*/ 392888 w 3869577"/>
                <a:gd name="connsiteY309" fmla="*/ 503474 h 1448819"/>
                <a:gd name="connsiteX310" fmla="*/ 400627 w 3869577"/>
                <a:gd name="connsiteY310" fmla="*/ 512535 h 1448819"/>
                <a:gd name="connsiteX311" fmla="*/ 409391 w 3869577"/>
                <a:gd name="connsiteY311" fmla="*/ 535317 h 1448819"/>
                <a:gd name="connsiteX312" fmla="*/ 402011 w 3869577"/>
                <a:gd name="connsiteY312" fmla="*/ 555027 h 1448819"/>
                <a:gd name="connsiteX313" fmla="*/ 391760 w 3869577"/>
                <a:gd name="connsiteY313" fmla="*/ 554669 h 1448819"/>
                <a:gd name="connsiteX314" fmla="*/ 384739 w 3869577"/>
                <a:gd name="connsiteY314" fmla="*/ 547041 h 1448819"/>
                <a:gd name="connsiteX315" fmla="*/ 360855 w 3869577"/>
                <a:gd name="connsiteY315" fmla="*/ 541921 h 1448819"/>
                <a:gd name="connsiteX316" fmla="*/ 345479 w 3869577"/>
                <a:gd name="connsiteY316" fmla="*/ 549856 h 1448819"/>
                <a:gd name="connsiteX317" fmla="*/ 324363 w 3869577"/>
                <a:gd name="connsiteY317" fmla="*/ 559737 h 1448819"/>
                <a:gd name="connsiteX318" fmla="*/ 301504 w 3869577"/>
                <a:gd name="connsiteY318" fmla="*/ 577553 h 1448819"/>
                <a:gd name="connsiteX319" fmla="*/ 302888 w 3869577"/>
                <a:gd name="connsiteY319" fmla="*/ 599925 h 1448819"/>
                <a:gd name="connsiteX320" fmla="*/ 312729 w 3869577"/>
                <a:gd name="connsiteY320" fmla="*/ 620045 h 1448819"/>
                <a:gd name="connsiteX321" fmla="*/ 284284 w 3869577"/>
                <a:gd name="connsiteY321" fmla="*/ 618151 h 1448819"/>
                <a:gd name="connsiteX322" fmla="*/ 259631 w 3869577"/>
                <a:gd name="connsiteY322" fmla="*/ 612058 h 1448819"/>
                <a:gd name="connsiteX323" fmla="*/ 232569 w 3869577"/>
                <a:gd name="connsiteY323" fmla="*/ 594652 h 1448819"/>
                <a:gd name="connsiteX324" fmla="*/ 218167 w 3869577"/>
                <a:gd name="connsiteY324" fmla="*/ 609038 h 1448819"/>
                <a:gd name="connsiteX325" fmla="*/ 225189 w 3869577"/>
                <a:gd name="connsiteY325" fmla="*/ 623833 h 1448819"/>
                <a:gd name="connsiteX326" fmla="*/ 248407 w 3869577"/>
                <a:gd name="connsiteY326" fmla="*/ 632536 h 1448819"/>
                <a:gd name="connsiteX327" fmla="*/ 250508 w 3869577"/>
                <a:gd name="connsiteY327" fmla="*/ 647895 h 1448819"/>
                <a:gd name="connsiteX328" fmla="*/ 232569 w 3869577"/>
                <a:gd name="connsiteY328" fmla="*/ 650915 h 1448819"/>
                <a:gd name="connsiteX329" fmla="*/ 213914 w 3869577"/>
                <a:gd name="connsiteY329" fmla="*/ 644823 h 1448819"/>
                <a:gd name="connsiteX330" fmla="*/ 192131 w 3869577"/>
                <a:gd name="connsiteY330" fmla="*/ 631564 h 1448819"/>
                <a:gd name="connsiteX331" fmla="*/ 179831 w 3869577"/>
                <a:gd name="connsiteY331" fmla="*/ 616768 h 1448819"/>
                <a:gd name="connsiteX332" fmla="*/ 174193 w 3869577"/>
                <a:gd name="connsiteY332" fmla="*/ 598236 h 1448819"/>
                <a:gd name="connsiteX333" fmla="*/ 174910 w 3869577"/>
                <a:gd name="connsiteY333" fmla="*/ 581546 h 1448819"/>
                <a:gd name="connsiteX334" fmla="*/ 176653 w 3869577"/>
                <a:gd name="connsiteY334" fmla="*/ 565215 h 1448819"/>
                <a:gd name="connsiteX335" fmla="*/ 158356 w 3869577"/>
                <a:gd name="connsiteY335" fmla="*/ 550829 h 1448819"/>
                <a:gd name="connsiteX336" fmla="*/ 143954 w 3869577"/>
                <a:gd name="connsiteY336" fmla="*/ 539464 h 1448819"/>
                <a:gd name="connsiteX337" fmla="*/ 120787 w 3869577"/>
                <a:gd name="connsiteY337" fmla="*/ 518576 h 1448819"/>
                <a:gd name="connsiteX338" fmla="*/ 112331 w 3869577"/>
                <a:gd name="connsiteY338" fmla="*/ 510231 h 1448819"/>
                <a:gd name="connsiteX339" fmla="*/ 131294 w 3869577"/>
                <a:gd name="connsiteY339" fmla="*/ 517859 h 1448819"/>
                <a:gd name="connsiteX340" fmla="*/ 164352 w 3869577"/>
                <a:gd name="connsiteY340" fmla="*/ 533218 h 1448819"/>
                <a:gd name="connsiteX341" fmla="*/ 205816 w 3869577"/>
                <a:gd name="connsiteY341" fmla="*/ 547245 h 1448819"/>
                <a:gd name="connsiteX342" fmla="*/ 261425 w 3869577"/>
                <a:gd name="connsiteY342" fmla="*/ 557126 h 1448819"/>
                <a:gd name="connsiteX343" fmla="*/ 330360 w 3869577"/>
                <a:gd name="connsiteY343" fmla="*/ 524464 h 1448819"/>
                <a:gd name="connsiteX344" fmla="*/ 328771 w 3869577"/>
                <a:gd name="connsiteY344" fmla="*/ 497381 h 1448819"/>
                <a:gd name="connsiteX345" fmla="*/ 299198 w 3869577"/>
                <a:gd name="connsiteY345" fmla="*/ 480026 h 1448819"/>
                <a:gd name="connsiteX346" fmla="*/ 297302 w 3869577"/>
                <a:gd name="connsiteY346" fmla="*/ 478183 h 1448819"/>
                <a:gd name="connsiteX347" fmla="*/ 292894 w 3869577"/>
                <a:gd name="connsiteY347" fmla="*/ 477774 h 1448819"/>
                <a:gd name="connsiteX348" fmla="*/ 263116 w 3869577"/>
                <a:gd name="connsiteY348" fmla="*/ 463849 h 1448819"/>
                <a:gd name="connsiteX349" fmla="*/ 256402 w 3869577"/>
                <a:gd name="connsiteY349" fmla="*/ 450640 h 1448819"/>
                <a:gd name="connsiteX350" fmla="*/ 241897 w 3869577"/>
                <a:gd name="connsiteY350" fmla="*/ 440401 h 1448819"/>
                <a:gd name="connsiteX351" fmla="*/ 228110 w 3869577"/>
                <a:gd name="connsiteY351" fmla="*/ 434053 h 1448819"/>
                <a:gd name="connsiteX352" fmla="*/ 214580 w 3869577"/>
                <a:gd name="connsiteY352" fmla="*/ 434053 h 1448819"/>
                <a:gd name="connsiteX353" fmla="*/ 198589 w 3869577"/>
                <a:gd name="connsiteY353" fmla="*/ 428473 h 1448819"/>
                <a:gd name="connsiteX354" fmla="*/ 177370 w 3869577"/>
                <a:gd name="connsiteY354" fmla="*/ 418234 h 1448819"/>
                <a:gd name="connsiteX355" fmla="*/ 174244 w 3869577"/>
                <a:gd name="connsiteY355" fmla="*/ 416647 h 1448819"/>
                <a:gd name="connsiteX356" fmla="*/ 169477 w 3869577"/>
                <a:gd name="connsiteY356" fmla="*/ 414292 h 1448819"/>
                <a:gd name="connsiteX357" fmla="*/ 162661 w 3869577"/>
                <a:gd name="connsiteY357" fmla="*/ 410606 h 1448819"/>
                <a:gd name="connsiteX358" fmla="*/ 155229 w 3869577"/>
                <a:gd name="connsiteY358" fmla="*/ 414036 h 1448819"/>
                <a:gd name="connsiteX359" fmla="*/ 133396 w 3869577"/>
                <a:gd name="connsiteY359" fmla="*/ 412500 h 1448819"/>
                <a:gd name="connsiteX360" fmla="*/ 120070 w 3869577"/>
                <a:gd name="connsiteY360" fmla="*/ 404155 h 1448819"/>
                <a:gd name="connsiteX361" fmla="*/ 137650 w 3869577"/>
                <a:gd name="connsiteY361" fmla="*/ 398114 h 1448819"/>
                <a:gd name="connsiteX362" fmla="*/ 121812 w 3869577"/>
                <a:gd name="connsiteY362" fmla="*/ 391305 h 1448819"/>
                <a:gd name="connsiteX363" fmla="*/ 104950 w 3869577"/>
                <a:gd name="connsiteY363" fmla="*/ 394684 h 1448819"/>
                <a:gd name="connsiteX364" fmla="*/ 90497 w 3869577"/>
                <a:gd name="connsiteY364" fmla="*/ 393968 h 1448819"/>
                <a:gd name="connsiteX365" fmla="*/ 88908 w 3869577"/>
                <a:gd name="connsiteY365" fmla="*/ 392739 h 1448819"/>
                <a:gd name="connsiteX366" fmla="*/ 76813 w 3869577"/>
                <a:gd name="connsiteY366" fmla="*/ 401903 h 1448819"/>
                <a:gd name="connsiteX367" fmla="*/ 57132 w 3869577"/>
                <a:gd name="connsiteY367" fmla="*/ 411783 h 1448819"/>
                <a:gd name="connsiteX368" fmla="*/ 40936 w 3869577"/>
                <a:gd name="connsiteY368" fmla="*/ 427142 h 1448819"/>
                <a:gd name="connsiteX369" fmla="*/ 31813 w 3869577"/>
                <a:gd name="connsiteY369" fmla="*/ 434719 h 1448819"/>
                <a:gd name="connsiteX370" fmla="*/ 28276 w 3869577"/>
                <a:gd name="connsiteY370" fmla="*/ 448388 h 1448819"/>
                <a:gd name="connsiteX371" fmla="*/ 31813 w 3869577"/>
                <a:gd name="connsiteY371" fmla="*/ 462774 h 1448819"/>
                <a:gd name="connsiteX372" fmla="*/ 46574 w 3869577"/>
                <a:gd name="connsiteY372" fmla="*/ 471886 h 1448819"/>
                <a:gd name="connsiteX373" fmla="*/ 63436 w 3869577"/>
                <a:gd name="connsiteY373" fmla="*/ 490828 h 1448819"/>
                <a:gd name="connsiteX374" fmla="*/ 48675 w 3869577"/>
                <a:gd name="connsiteY374" fmla="*/ 509822 h 1448819"/>
                <a:gd name="connsiteX375" fmla="*/ 41653 w 3869577"/>
                <a:gd name="connsiteY375" fmla="*/ 524924 h 1448819"/>
                <a:gd name="connsiteX376" fmla="*/ 64153 w 3869577"/>
                <a:gd name="connsiteY376" fmla="*/ 563628 h 1448819"/>
                <a:gd name="connsiteX377" fmla="*/ 56414 w 3869577"/>
                <a:gd name="connsiteY377" fmla="*/ 578986 h 1448819"/>
                <a:gd name="connsiteX378" fmla="*/ 59899 w 3869577"/>
                <a:gd name="connsiteY378" fmla="*/ 598696 h 1448819"/>
                <a:gd name="connsiteX379" fmla="*/ 54313 w 3869577"/>
                <a:gd name="connsiteY379" fmla="*/ 606273 h 1448819"/>
                <a:gd name="connsiteX380" fmla="*/ 66254 w 3869577"/>
                <a:gd name="connsiteY380" fmla="*/ 614618 h 1448819"/>
                <a:gd name="connsiteX381" fmla="*/ 62718 w 3869577"/>
                <a:gd name="connsiteY381" fmla="*/ 627519 h 1448819"/>
                <a:gd name="connsiteX382" fmla="*/ 75378 w 3869577"/>
                <a:gd name="connsiteY382" fmla="*/ 641188 h 1448819"/>
                <a:gd name="connsiteX383" fmla="*/ 60617 w 3869577"/>
                <a:gd name="connsiteY383" fmla="*/ 655574 h 1448819"/>
                <a:gd name="connsiteX384" fmla="*/ 90856 w 3869577"/>
                <a:gd name="connsiteY384" fmla="*/ 680608 h 1448819"/>
                <a:gd name="connsiteX385" fmla="*/ 97211 w 3869577"/>
                <a:gd name="connsiteY385" fmla="*/ 701086 h 1448819"/>
                <a:gd name="connsiteX386" fmla="*/ 62052 w 3869577"/>
                <a:gd name="connsiteY386" fmla="*/ 737486 h 1448819"/>
                <a:gd name="connsiteX387" fmla="*/ 25457 w 3869577"/>
                <a:gd name="connsiteY387" fmla="*/ 769330 h 1448819"/>
                <a:gd name="connsiteX388" fmla="*/ 14131 w 3869577"/>
                <a:gd name="connsiteY388" fmla="*/ 784688 h 1448819"/>
                <a:gd name="connsiteX389" fmla="*/ 24074 w 3869577"/>
                <a:gd name="connsiteY389" fmla="*/ 780848 h 1448819"/>
                <a:gd name="connsiteX390" fmla="*/ 39193 w 3869577"/>
                <a:gd name="connsiteY390" fmla="*/ 797538 h 1448819"/>
                <a:gd name="connsiteX391" fmla="*/ 59694 w 3869577"/>
                <a:gd name="connsiteY391" fmla="*/ 802657 h 1448819"/>
                <a:gd name="connsiteX392" fmla="*/ 48470 w 3869577"/>
                <a:gd name="connsiteY392" fmla="*/ 806036 h 1448819"/>
                <a:gd name="connsiteX393" fmla="*/ 25611 w 3869577"/>
                <a:gd name="connsiteY393" fmla="*/ 814381 h 1448819"/>
                <a:gd name="connsiteX394" fmla="*/ 13926 w 3869577"/>
                <a:gd name="connsiteY394" fmla="*/ 824262 h 1448819"/>
                <a:gd name="connsiteX395" fmla="*/ 9108 w 3869577"/>
                <a:gd name="connsiteY395" fmla="*/ 841105 h 1448819"/>
                <a:gd name="connsiteX396" fmla="*/ 1164 w 3869577"/>
                <a:gd name="connsiteY396" fmla="*/ 854160 h 1448819"/>
                <a:gd name="connsiteX397" fmla="*/ 2753 w 3869577"/>
                <a:gd name="connsiteY397" fmla="*/ 868955 h 1448819"/>
                <a:gd name="connsiteX398" fmla="*/ 7878 w 3869577"/>
                <a:gd name="connsiteY398" fmla="*/ 882624 h 1448819"/>
                <a:gd name="connsiteX399" fmla="*/ 1523 w 3869577"/>
                <a:gd name="connsiteY399" fmla="*/ 891174 h 1448819"/>
                <a:gd name="connsiteX400" fmla="*/ 4700 w 3869577"/>
                <a:gd name="connsiteY400" fmla="*/ 904792 h 1448819"/>
                <a:gd name="connsiteX401" fmla="*/ 7365 w 3869577"/>
                <a:gd name="connsiteY401" fmla="*/ 919024 h 1448819"/>
                <a:gd name="connsiteX402" fmla="*/ 14746 w 3869577"/>
                <a:gd name="connsiteY402" fmla="*/ 933819 h 1448819"/>
                <a:gd name="connsiteX403" fmla="*/ 21050 w 3869577"/>
                <a:gd name="connsiteY403" fmla="*/ 951430 h 1448819"/>
                <a:gd name="connsiteX404" fmla="*/ 33709 w 3869577"/>
                <a:gd name="connsiteY404" fmla="*/ 955423 h 1448819"/>
                <a:gd name="connsiteX405" fmla="*/ 46383 w 3869577"/>
                <a:gd name="connsiteY405" fmla="*/ 960617 h 1448819"/>
                <a:gd name="connsiteX406" fmla="*/ 46676 w 3869577"/>
                <a:gd name="connsiteY406" fmla="*/ 961413 h 1448819"/>
                <a:gd name="connsiteX407" fmla="*/ 59335 w 3869577"/>
                <a:gd name="connsiteY407" fmla="*/ 961413 h 1448819"/>
                <a:gd name="connsiteX408" fmla="*/ 81477 w 3869577"/>
                <a:gd name="connsiteY408" fmla="*/ 968222 h 1448819"/>
                <a:gd name="connsiteX409" fmla="*/ 83578 w 3869577"/>
                <a:gd name="connsiteY409" fmla="*/ 985884 h 1448819"/>
                <a:gd name="connsiteX410" fmla="*/ 86243 w 3869577"/>
                <a:gd name="connsiteY410" fmla="*/ 1004059 h 1448819"/>
                <a:gd name="connsiteX411" fmla="*/ 97314 w 3869577"/>
                <a:gd name="connsiteY411" fmla="*/ 1019980 h 1448819"/>
                <a:gd name="connsiteX412" fmla="*/ 110998 w 3869577"/>
                <a:gd name="connsiteY412" fmla="*/ 1034213 h 1448819"/>
                <a:gd name="connsiteX413" fmla="*/ 124221 w 3869577"/>
                <a:gd name="connsiteY413" fmla="*/ 1047318 h 1448819"/>
                <a:gd name="connsiteX414" fmla="*/ 112074 w 3869577"/>
                <a:gd name="connsiteY414" fmla="*/ 1059247 h 1448819"/>
                <a:gd name="connsiteX415" fmla="*/ 95212 w 3869577"/>
                <a:gd name="connsiteY415" fmla="*/ 1056380 h 1448819"/>
                <a:gd name="connsiteX416" fmla="*/ 98903 w 3869577"/>
                <a:gd name="connsiteY416" fmla="*/ 1080288 h 1448819"/>
                <a:gd name="connsiteX417" fmla="*/ 108897 w 3869577"/>
                <a:gd name="connsiteY417" fmla="*/ 1093906 h 1448819"/>
                <a:gd name="connsiteX418" fmla="*/ 119967 w 3869577"/>
                <a:gd name="connsiteY418" fmla="*/ 1087660 h 1448819"/>
                <a:gd name="connsiteX419" fmla="*/ 135804 w 3869577"/>
                <a:gd name="connsiteY419" fmla="*/ 1087097 h 1448819"/>
                <a:gd name="connsiteX420" fmla="*/ 155332 w 3869577"/>
                <a:gd name="connsiteY420" fmla="*/ 1089350 h 1448819"/>
                <a:gd name="connsiteX421" fmla="*/ 158509 w 3869577"/>
                <a:gd name="connsiteY421" fmla="*/ 1108701 h 1448819"/>
                <a:gd name="connsiteX422" fmla="*/ 163635 w 3869577"/>
                <a:gd name="connsiteY422" fmla="*/ 1122934 h 1448819"/>
                <a:gd name="connsiteX423" fmla="*/ 181009 w 3869577"/>
                <a:gd name="connsiteY423" fmla="*/ 1127490 h 1448819"/>
                <a:gd name="connsiteX424" fmla="*/ 191567 w 3869577"/>
                <a:gd name="connsiteY424" fmla="*/ 1147405 h 1448819"/>
                <a:gd name="connsiteX425" fmla="*/ 200536 w 3869577"/>
                <a:gd name="connsiteY425" fmla="*/ 1152524 h 1448819"/>
                <a:gd name="connsiteX426" fmla="*/ 212120 w 3869577"/>
                <a:gd name="connsiteY426" fmla="*/ 1158207 h 1448819"/>
                <a:gd name="connsiteX427" fmla="*/ 224267 w 3869577"/>
                <a:gd name="connsiteY427" fmla="*/ 1157029 h 1448819"/>
                <a:gd name="connsiteX428" fmla="*/ 237438 w 3869577"/>
                <a:gd name="connsiteY428" fmla="*/ 1155903 h 1448819"/>
                <a:gd name="connsiteX429" fmla="*/ 247997 w 3869577"/>
                <a:gd name="connsiteY429" fmla="*/ 1169572 h 1448819"/>
                <a:gd name="connsiteX430" fmla="*/ 267524 w 3869577"/>
                <a:gd name="connsiteY430" fmla="*/ 1173002 h 1448819"/>
                <a:gd name="connsiteX431" fmla="*/ 287564 w 3869577"/>
                <a:gd name="connsiteY431" fmla="*/ 1178685 h 1448819"/>
                <a:gd name="connsiteX432" fmla="*/ 301248 w 3869577"/>
                <a:gd name="connsiteY432" fmla="*/ 1187746 h 1448819"/>
                <a:gd name="connsiteX433" fmla="*/ 294431 w 3869577"/>
                <a:gd name="connsiteY433" fmla="*/ 1198549 h 1448819"/>
                <a:gd name="connsiteX434" fmla="*/ 300223 w 3869577"/>
                <a:gd name="connsiteY434" fmla="*/ 1205972 h 1448819"/>
                <a:gd name="connsiteX435" fmla="*/ 291766 w 3869577"/>
                <a:gd name="connsiteY435" fmla="*/ 1212218 h 1448819"/>
                <a:gd name="connsiteX436" fmla="*/ 296891 w 3869577"/>
                <a:gd name="connsiteY436" fmla="*/ 1221894 h 1448819"/>
                <a:gd name="connsiteX437" fmla="*/ 292689 w 3869577"/>
                <a:gd name="connsiteY437" fmla="*/ 1237252 h 1448819"/>
                <a:gd name="connsiteX438" fmla="*/ 273162 w 3869577"/>
                <a:gd name="connsiteY438" fmla="*/ 1236689 h 1448819"/>
                <a:gd name="connsiteX439" fmla="*/ 254711 w 3869577"/>
                <a:gd name="connsiteY439" fmla="*/ 1250307 h 1448819"/>
                <a:gd name="connsiteX440" fmla="*/ 254198 w 3869577"/>
                <a:gd name="connsiteY440" fmla="*/ 1262491 h 1448819"/>
                <a:gd name="connsiteX441" fmla="*/ 278441 w 3869577"/>
                <a:gd name="connsiteY441" fmla="*/ 1261877 h 1448819"/>
                <a:gd name="connsiteX442" fmla="*/ 248919 w 3869577"/>
                <a:gd name="connsiteY442" fmla="*/ 1280461 h 1448819"/>
                <a:gd name="connsiteX443" fmla="*/ 258042 w 3869577"/>
                <a:gd name="connsiteY443" fmla="*/ 1294898 h 1448819"/>
                <a:gd name="connsiteX444" fmla="*/ 243999 w 3869577"/>
                <a:gd name="connsiteY444" fmla="*/ 1309642 h 1448819"/>
                <a:gd name="connsiteX445" fmla="*/ 230981 w 3869577"/>
                <a:gd name="connsiteY445" fmla="*/ 1320700 h 1448819"/>
                <a:gd name="connsiteX446" fmla="*/ 224625 w 3869577"/>
                <a:gd name="connsiteY446" fmla="*/ 1326741 h 1448819"/>
                <a:gd name="connsiteX447" fmla="*/ 243281 w 3869577"/>
                <a:gd name="connsiteY447" fmla="*/ 1343021 h 1448819"/>
                <a:gd name="connsiteX448" fmla="*/ 287564 w 3869577"/>
                <a:gd name="connsiteY448" fmla="*/ 1377526 h 1448819"/>
                <a:gd name="connsiteX449" fmla="*/ 293765 w 3869577"/>
                <a:gd name="connsiteY449" fmla="*/ 1382646 h 1448819"/>
                <a:gd name="connsiteX450" fmla="*/ 302683 w 3869577"/>
                <a:gd name="connsiteY450" fmla="*/ 1378192 h 1448819"/>
                <a:gd name="connsiteX451" fmla="*/ 331180 w 3869577"/>
                <a:gd name="connsiteY451" fmla="*/ 1387253 h 1448819"/>
                <a:gd name="connsiteX452" fmla="*/ 368133 w 3869577"/>
                <a:gd name="connsiteY452" fmla="*/ 1390684 h 1448819"/>
                <a:gd name="connsiteX453" fmla="*/ 382894 w 3869577"/>
                <a:gd name="connsiteY453" fmla="*/ 1400923 h 1448819"/>
                <a:gd name="connsiteX454" fmla="*/ 397654 w 3869577"/>
                <a:gd name="connsiteY454" fmla="*/ 1408909 h 1448819"/>
                <a:gd name="connsiteX455" fmla="*/ 421897 w 3869577"/>
                <a:gd name="connsiteY455" fmla="*/ 1405479 h 1448819"/>
                <a:gd name="connsiteX456" fmla="*/ 430354 w 3869577"/>
                <a:gd name="connsiteY456" fmla="*/ 1408909 h 1448819"/>
                <a:gd name="connsiteX457" fmla="*/ 437734 w 3869577"/>
                <a:gd name="connsiteY457" fmla="*/ 1424831 h 1448819"/>
                <a:gd name="connsiteX458" fmla="*/ 459875 w 3869577"/>
                <a:gd name="connsiteY458" fmla="*/ 1436196 h 1448819"/>
                <a:gd name="connsiteX459" fmla="*/ 477814 w 3869577"/>
                <a:gd name="connsiteY459" fmla="*/ 1449865 h 1448819"/>
                <a:gd name="connsiteX460" fmla="*/ 488372 w 3869577"/>
                <a:gd name="connsiteY460" fmla="*/ 1449865 h 1448819"/>
                <a:gd name="connsiteX461" fmla="*/ 503747 w 3869577"/>
                <a:gd name="connsiteY461" fmla="*/ 1437732 h 1448819"/>
                <a:gd name="connsiteX462" fmla="*/ 476481 w 3869577"/>
                <a:gd name="connsiteY462" fmla="*/ 1392987 h 1448819"/>
                <a:gd name="connsiteX463" fmla="*/ 467307 w 3869577"/>
                <a:gd name="connsiteY463" fmla="*/ 1358072 h 1448819"/>
                <a:gd name="connsiteX464" fmla="*/ 479300 w 3869577"/>
                <a:gd name="connsiteY464" fmla="*/ 1320956 h 1448819"/>
                <a:gd name="connsiteX465" fmla="*/ 521481 w 3869577"/>
                <a:gd name="connsiteY465" fmla="*/ 1293259 h 1448819"/>
                <a:gd name="connsiteX466" fmla="*/ 513742 w 3869577"/>
                <a:gd name="connsiteY466" fmla="*/ 1288140 h 1448819"/>
                <a:gd name="connsiteX467" fmla="*/ 508617 w 3869577"/>
                <a:gd name="connsiteY467" fmla="*/ 1276723 h 1448819"/>
                <a:gd name="connsiteX468" fmla="*/ 505439 w 3869577"/>
                <a:gd name="connsiteY468" fmla="*/ 1260802 h 1448819"/>
                <a:gd name="connsiteX469" fmla="*/ 490678 w 3869577"/>
                <a:gd name="connsiteY469" fmla="*/ 1242628 h 1448819"/>
                <a:gd name="connsiteX470" fmla="*/ 473816 w 3869577"/>
                <a:gd name="connsiteY470" fmla="*/ 1243754 h 1448819"/>
                <a:gd name="connsiteX471" fmla="*/ 469562 w 3869577"/>
                <a:gd name="connsiteY471" fmla="*/ 1230136 h 1448819"/>
                <a:gd name="connsiteX472" fmla="*/ 455877 w 3869577"/>
                <a:gd name="connsiteY472" fmla="*/ 1219897 h 1448819"/>
                <a:gd name="connsiteX473" fmla="*/ 461003 w 3869577"/>
                <a:gd name="connsiteY473" fmla="*/ 1203975 h 1448819"/>
                <a:gd name="connsiteX474" fmla="*/ 469408 w 3869577"/>
                <a:gd name="connsiteY474" fmla="*/ 1195989 h 1448819"/>
                <a:gd name="connsiteX475" fmla="*/ 462028 w 3869577"/>
                <a:gd name="connsiteY475" fmla="*/ 1183497 h 1448819"/>
                <a:gd name="connsiteX476" fmla="*/ 474687 w 3869577"/>
                <a:gd name="connsiteY476" fmla="*/ 1167576 h 1448819"/>
                <a:gd name="connsiteX477" fmla="*/ 488423 w 3869577"/>
                <a:gd name="connsiteY477" fmla="*/ 1158463 h 1448819"/>
                <a:gd name="connsiteX478" fmla="*/ 507387 w 3869577"/>
                <a:gd name="connsiteY478" fmla="*/ 1175511 h 1448819"/>
                <a:gd name="connsiteX479" fmla="*/ 509539 w 3869577"/>
                <a:gd name="connsiteY479" fmla="*/ 1159589 h 1448819"/>
                <a:gd name="connsiteX480" fmla="*/ 515843 w 3869577"/>
                <a:gd name="connsiteY480" fmla="*/ 1145920 h 1448819"/>
                <a:gd name="connsiteX481" fmla="*/ 528503 w 3869577"/>
                <a:gd name="connsiteY481" fmla="*/ 1133429 h 1448819"/>
                <a:gd name="connsiteX482" fmla="*/ 553821 w 3869577"/>
                <a:gd name="connsiteY482" fmla="*/ 1120937 h 1448819"/>
                <a:gd name="connsiteX483" fmla="*/ 571760 w 3869577"/>
                <a:gd name="connsiteY483" fmla="*/ 1115203 h 1448819"/>
                <a:gd name="connsiteX484" fmla="*/ 584419 w 3869577"/>
                <a:gd name="connsiteY484" fmla="*/ 1115203 h 1448819"/>
                <a:gd name="connsiteX485" fmla="*/ 601281 w 3869577"/>
                <a:gd name="connsiteY485" fmla="*/ 1115203 h 1448819"/>
                <a:gd name="connsiteX486" fmla="*/ 628701 w 3869577"/>
                <a:gd name="connsiteY486" fmla="*/ 1124316 h 1448819"/>
                <a:gd name="connsiteX487" fmla="*/ 648741 w 3869577"/>
                <a:gd name="connsiteY487" fmla="*/ 1142541 h 1448819"/>
                <a:gd name="connsiteX488" fmla="*/ 655097 w 3869577"/>
                <a:gd name="connsiteY488" fmla="*/ 1145920 h 1448819"/>
                <a:gd name="connsiteX489" fmla="*/ 668833 w 3869577"/>
                <a:gd name="connsiteY489" fmla="*/ 1145920 h 1448819"/>
                <a:gd name="connsiteX490" fmla="*/ 690973 w 3869577"/>
                <a:gd name="connsiteY490" fmla="*/ 1143668 h 1448819"/>
                <a:gd name="connsiteX491" fmla="*/ 714191 w 3869577"/>
                <a:gd name="connsiteY491" fmla="*/ 1135732 h 1448819"/>
                <a:gd name="connsiteX492" fmla="*/ 727876 w 3869577"/>
                <a:gd name="connsiteY492" fmla="*/ 1136859 h 1448819"/>
                <a:gd name="connsiteX493" fmla="*/ 751093 w 3869577"/>
                <a:gd name="connsiteY493" fmla="*/ 1137985 h 1448819"/>
                <a:gd name="connsiteX494" fmla="*/ 766930 w 3869577"/>
                <a:gd name="connsiteY494" fmla="*/ 1145920 h 1448819"/>
                <a:gd name="connsiteX495" fmla="*/ 778513 w 3869577"/>
                <a:gd name="connsiteY495" fmla="*/ 1153907 h 1448819"/>
                <a:gd name="connsiteX496" fmla="*/ 786970 w 3869577"/>
                <a:gd name="connsiteY496" fmla="*/ 1141364 h 1448819"/>
                <a:gd name="connsiteX497" fmla="*/ 804908 w 3869577"/>
                <a:gd name="connsiteY497" fmla="*/ 1149350 h 1448819"/>
                <a:gd name="connsiteX498" fmla="*/ 819669 w 3869577"/>
                <a:gd name="connsiteY498" fmla="*/ 1140289 h 1448819"/>
                <a:gd name="connsiteX499" fmla="*/ 813314 w 3869577"/>
                <a:gd name="connsiteY499" fmla="*/ 1122063 h 1448819"/>
                <a:gd name="connsiteX500" fmla="*/ 796451 w 3869577"/>
                <a:gd name="connsiteY500" fmla="*/ 1116381 h 1448819"/>
                <a:gd name="connsiteX501" fmla="*/ 790147 w 3869577"/>
                <a:gd name="connsiteY501" fmla="*/ 1102712 h 1448819"/>
                <a:gd name="connsiteX502" fmla="*/ 804908 w 3869577"/>
                <a:gd name="connsiteY502" fmla="*/ 1089042 h 1448819"/>
                <a:gd name="connsiteX503" fmla="*/ 809111 w 3869577"/>
                <a:gd name="connsiteY503" fmla="*/ 1070868 h 1448819"/>
                <a:gd name="connsiteX504" fmla="*/ 834430 w 3869577"/>
                <a:gd name="connsiteY504" fmla="*/ 1066312 h 1448819"/>
                <a:gd name="connsiteX505" fmla="*/ 813314 w 3869577"/>
                <a:gd name="connsiteY505" fmla="*/ 1054947 h 1448819"/>
                <a:gd name="connsiteX506" fmla="*/ 812289 w 3869577"/>
                <a:gd name="connsiteY506" fmla="*/ 1033342 h 1448819"/>
                <a:gd name="connsiteX507" fmla="*/ 832328 w 3869577"/>
                <a:gd name="connsiteY507" fmla="*/ 1032216 h 1448819"/>
                <a:gd name="connsiteX508" fmla="*/ 860825 w 3869577"/>
                <a:gd name="connsiteY508" fmla="*/ 1028786 h 1448819"/>
                <a:gd name="connsiteX509" fmla="*/ 896702 w 3869577"/>
                <a:gd name="connsiteY509" fmla="*/ 1020799 h 1448819"/>
                <a:gd name="connsiteX510" fmla="*/ 920995 w 3869577"/>
                <a:gd name="connsiteY510" fmla="*/ 1012864 h 1448819"/>
                <a:gd name="connsiteX511" fmla="*/ 954720 w 3869577"/>
                <a:gd name="connsiteY511" fmla="*/ 1006055 h 1448819"/>
                <a:gd name="connsiteX512" fmla="*/ 989572 w 3869577"/>
                <a:gd name="connsiteY512" fmla="*/ 993512 h 1448819"/>
                <a:gd name="connsiteX513" fmla="*/ 1019093 w 3869577"/>
                <a:gd name="connsiteY513" fmla="*/ 986140 h 1448819"/>
                <a:gd name="connsiteX514" fmla="*/ 1037544 w 3869577"/>
                <a:gd name="connsiteY514" fmla="*/ 988956 h 1448819"/>
                <a:gd name="connsiteX515" fmla="*/ 1052920 w 3869577"/>
                <a:gd name="connsiteY515" fmla="*/ 999195 h 1448819"/>
                <a:gd name="connsiteX516" fmla="*/ 1057123 w 3869577"/>
                <a:gd name="connsiteY516" fmla="*/ 1017369 h 1448819"/>
                <a:gd name="connsiteX517" fmla="*/ 1054458 w 3869577"/>
                <a:gd name="connsiteY517" fmla="*/ 1028172 h 1448819"/>
                <a:gd name="connsiteX518" fmla="*/ 1076086 w 3869577"/>
                <a:gd name="connsiteY518" fmla="*/ 1024178 h 1448819"/>
                <a:gd name="connsiteX519" fmla="*/ 1085055 w 3869577"/>
                <a:gd name="connsiteY519" fmla="*/ 1030424 h 1448819"/>
                <a:gd name="connsiteX520" fmla="*/ 1091923 w 3869577"/>
                <a:gd name="connsiteY520" fmla="*/ 1032165 h 1448819"/>
                <a:gd name="connsiteX521" fmla="*/ 1102994 w 3869577"/>
                <a:gd name="connsiteY521" fmla="*/ 1033854 h 1448819"/>
                <a:gd name="connsiteX522" fmla="*/ 1115653 w 3869577"/>
                <a:gd name="connsiteY522" fmla="*/ 1035544 h 1448819"/>
                <a:gd name="connsiteX523" fmla="*/ 1107248 w 3869577"/>
                <a:gd name="connsiteY523" fmla="*/ 1052029 h 1448819"/>
                <a:gd name="connsiteX524" fmla="*/ 1125135 w 3869577"/>
                <a:gd name="connsiteY524" fmla="*/ 1047523 h 1448819"/>
                <a:gd name="connsiteX525" fmla="*/ 1151018 w 3869577"/>
                <a:gd name="connsiteY525" fmla="*/ 1036107 h 1448819"/>
                <a:gd name="connsiteX526" fmla="*/ 1172646 w 3869577"/>
                <a:gd name="connsiteY526" fmla="*/ 1023052 h 1448819"/>
                <a:gd name="connsiteX527" fmla="*/ 1188432 w 3869577"/>
                <a:gd name="connsiteY527" fmla="*/ 1024741 h 1448819"/>
                <a:gd name="connsiteX528" fmla="*/ 1195300 w 3869577"/>
                <a:gd name="connsiteY528" fmla="*/ 1044093 h 1448819"/>
                <a:gd name="connsiteX529" fmla="*/ 1239070 w 3869577"/>
                <a:gd name="connsiteY529" fmla="*/ 1099793 h 1448819"/>
                <a:gd name="connsiteX530" fmla="*/ 1263876 w 3869577"/>
                <a:gd name="connsiteY530" fmla="*/ 1145869 h 1448819"/>
                <a:gd name="connsiteX531" fmla="*/ 1277611 w 3869577"/>
                <a:gd name="connsiteY531" fmla="*/ 1129384 h 1448819"/>
                <a:gd name="connsiteX532" fmla="*/ 1296063 w 3869577"/>
                <a:gd name="connsiteY532" fmla="*/ 1143616 h 1448819"/>
                <a:gd name="connsiteX533" fmla="*/ 1319280 w 3869577"/>
                <a:gd name="connsiteY533" fmla="*/ 1147610 h 1448819"/>
                <a:gd name="connsiteX534" fmla="*/ 1343010 w 3869577"/>
                <a:gd name="connsiteY534" fmla="*/ 1140237 h 1448819"/>
                <a:gd name="connsiteX535" fmla="*/ 1358386 w 3869577"/>
                <a:gd name="connsiteY535" fmla="*/ 1153855 h 1448819"/>
                <a:gd name="connsiteX536" fmla="*/ 1373198 w 3869577"/>
                <a:gd name="connsiteY536" fmla="*/ 1166961 h 1448819"/>
                <a:gd name="connsiteX537" fmla="*/ 1378323 w 3869577"/>
                <a:gd name="connsiteY537" fmla="*/ 1176586 h 1448819"/>
                <a:gd name="connsiteX538" fmla="*/ 1390265 w 3869577"/>
                <a:gd name="connsiteY538" fmla="*/ 1187234 h 1448819"/>
                <a:gd name="connsiteX539" fmla="*/ 1409280 w 3869577"/>
                <a:gd name="connsiteY539" fmla="*/ 1183446 h 1448819"/>
                <a:gd name="connsiteX540" fmla="*/ 1417685 w 3869577"/>
                <a:gd name="connsiteY540" fmla="*/ 1184214 h 1448819"/>
                <a:gd name="connsiteX541" fmla="*/ 1428961 w 3869577"/>
                <a:gd name="connsiteY541" fmla="*/ 1197832 h 1448819"/>
                <a:gd name="connsiteX542" fmla="*/ 1442338 w 3869577"/>
                <a:gd name="connsiteY542" fmla="*/ 1197832 h 1448819"/>
                <a:gd name="connsiteX543" fmla="*/ 1458482 w 3869577"/>
                <a:gd name="connsiteY543" fmla="*/ 1191023 h 1448819"/>
                <a:gd name="connsiteX544" fmla="*/ 1480316 w 3869577"/>
                <a:gd name="connsiteY544" fmla="*/ 1180374 h 1448819"/>
                <a:gd name="connsiteX545" fmla="*/ 1498613 w 3869577"/>
                <a:gd name="connsiteY545" fmla="*/ 1169009 h 1448819"/>
                <a:gd name="connsiteX546" fmla="*/ 1513989 w 3869577"/>
                <a:gd name="connsiteY546" fmla="*/ 1157644 h 1448819"/>
                <a:gd name="connsiteX547" fmla="*/ 1530185 w 3869577"/>
                <a:gd name="connsiteY547" fmla="*/ 1150067 h 1448819"/>
                <a:gd name="connsiteX548" fmla="*/ 1547047 w 3869577"/>
                <a:gd name="connsiteY548" fmla="*/ 1147046 h 1448819"/>
                <a:gd name="connsiteX549" fmla="*/ 1580105 w 3869577"/>
                <a:gd name="connsiteY549" fmla="*/ 1153087 h 1448819"/>
                <a:gd name="connsiteX550" fmla="*/ 1587844 w 3869577"/>
                <a:gd name="connsiteY550" fmla="*/ 1167524 h 1448819"/>
                <a:gd name="connsiteX551" fmla="*/ 1607525 w 3869577"/>
                <a:gd name="connsiteY551" fmla="*/ 1175869 h 1448819"/>
                <a:gd name="connsiteX552" fmla="*/ 1626539 w 3869577"/>
                <a:gd name="connsiteY552" fmla="*/ 1174334 h 1448819"/>
                <a:gd name="connsiteX553" fmla="*/ 1643402 w 3869577"/>
                <a:gd name="connsiteY553" fmla="*/ 1179453 h 1448819"/>
                <a:gd name="connsiteX554" fmla="*/ 1663135 w 3869577"/>
                <a:gd name="connsiteY554" fmla="*/ 1168804 h 1448819"/>
                <a:gd name="connsiteX555" fmla="*/ 1663801 w 3869577"/>
                <a:gd name="connsiteY555" fmla="*/ 1153446 h 1448819"/>
                <a:gd name="connsiteX556" fmla="*/ 1655344 w 3869577"/>
                <a:gd name="connsiteY556" fmla="*/ 1132200 h 1448819"/>
                <a:gd name="connsiteX557" fmla="*/ 1665235 w 3869577"/>
                <a:gd name="connsiteY557" fmla="*/ 1119299 h 1448819"/>
                <a:gd name="connsiteX558" fmla="*/ 1677895 w 3869577"/>
                <a:gd name="connsiteY558" fmla="*/ 1110237 h 1448819"/>
                <a:gd name="connsiteX559" fmla="*/ 1686301 w 3869577"/>
                <a:gd name="connsiteY559" fmla="*/ 1101892 h 1448819"/>
                <a:gd name="connsiteX560" fmla="*/ 1703881 w 3869577"/>
                <a:gd name="connsiteY560" fmla="*/ 1109469 h 1448819"/>
                <a:gd name="connsiteX561" fmla="*/ 1718642 w 3869577"/>
                <a:gd name="connsiteY561" fmla="*/ 1113258 h 1448819"/>
                <a:gd name="connsiteX562" fmla="*/ 1736222 w 3869577"/>
                <a:gd name="connsiteY562" fmla="*/ 1120835 h 1448819"/>
                <a:gd name="connsiteX563" fmla="*/ 1759438 w 3869577"/>
                <a:gd name="connsiteY563" fmla="*/ 1128411 h 1448819"/>
                <a:gd name="connsiteX564" fmla="*/ 1762257 w 3869577"/>
                <a:gd name="connsiteY564" fmla="*/ 1150425 h 1448819"/>
                <a:gd name="connsiteX565" fmla="*/ 1777018 w 3869577"/>
                <a:gd name="connsiteY565" fmla="*/ 1162559 h 1448819"/>
                <a:gd name="connsiteX566" fmla="*/ 1798134 w 3869577"/>
                <a:gd name="connsiteY566" fmla="*/ 1169367 h 1448819"/>
                <a:gd name="connsiteX567" fmla="*/ 1814996 w 3869577"/>
                <a:gd name="connsiteY567" fmla="*/ 1160255 h 1448819"/>
                <a:gd name="connsiteX568" fmla="*/ 1836830 w 3869577"/>
                <a:gd name="connsiteY568" fmla="*/ 1157234 h 1448819"/>
                <a:gd name="connsiteX569" fmla="*/ 1858612 w 3869577"/>
                <a:gd name="connsiteY569" fmla="*/ 1162354 h 1448819"/>
                <a:gd name="connsiteX570" fmla="*/ 1876909 w 3869577"/>
                <a:gd name="connsiteY570" fmla="*/ 1167473 h 1448819"/>
                <a:gd name="connsiteX571" fmla="*/ 1896590 w 3869577"/>
                <a:gd name="connsiteY571" fmla="*/ 1177303 h 1448819"/>
                <a:gd name="connsiteX572" fmla="*/ 1909250 w 3869577"/>
                <a:gd name="connsiteY572" fmla="*/ 1191689 h 1448819"/>
                <a:gd name="connsiteX573" fmla="*/ 1939489 w 3869577"/>
                <a:gd name="connsiteY573" fmla="*/ 1197781 h 1448819"/>
                <a:gd name="connsiteX574" fmla="*/ 1971163 w 3869577"/>
                <a:gd name="connsiteY574" fmla="*/ 1197781 h 1448819"/>
                <a:gd name="connsiteX575" fmla="*/ 2001915 w 3869577"/>
                <a:gd name="connsiteY575" fmla="*/ 1189436 h 1448819"/>
                <a:gd name="connsiteX576" fmla="*/ 2020929 w 3869577"/>
                <a:gd name="connsiteY576" fmla="*/ 1181859 h 1448819"/>
                <a:gd name="connsiteX577" fmla="*/ 2039893 w 3869577"/>
                <a:gd name="connsiteY577" fmla="*/ 1168190 h 1448819"/>
                <a:gd name="connsiteX578" fmla="*/ 2069415 w 3869577"/>
                <a:gd name="connsiteY578" fmla="*/ 1169726 h 1448819"/>
                <a:gd name="connsiteX579" fmla="*/ 2089916 w 3869577"/>
                <a:gd name="connsiteY579" fmla="*/ 1174282 h 1448819"/>
                <a:gd name="connsiteX580" fmla="*/ 2112466 w 3869577"/>
                <a:gd name="connsiteY580" fmla="*/ 1180323 h 1448819"/>
                <a:gd name="connsiteX581" fmla="*/ 2135633 w 3869577"/>
                <a:gd name="connsiteY581" fmla="*/ 1187183 h 1448819"/>
                <a:gd name="connsiteX582" fmla="*/ 2158133 w 3869577"/>
                <a:gd name="connsiteY582" fmla="*/ 1174282 h 1448819"/>
                <a:gd name="connsiteX583" fmla="*/ 2168691 w 3869577"/>
                <a:gd name="connsiteY583" fmla="*/ 1162917 h 1448819"/>
                <a:gd name="connsiteX584" fmla="*/ 2179966 w 3869577"/>
                <a:gd name="connsiteY584" fmla="*/ 1136347 h 1448819"/>
                <a:gd name="connsiteX585" fmla="*/ 2194727 w 3869577"/>
                <a:gd name="connsiteY585" fmla="*/ 1112080 h 1448819"/>
                <a:gd name="connsiteX586" fmla="*/ 2205285 w 3869577"/>
                <a:gd name="connsiteY586" fmla="*/ 1099230 h 1448819"/>
                <a:gd name="connsiteX587" fmla="*/ 2198212 w 3869577"/>
                <a:gd name="connsiteY587" fmla="*/ 1081005 h 1448819"/>
                <a:gd name="connsiteX588" fmla="*/ 2196111 w 3869577"/>
                <a:gd name="connsiteY588" fmla="*/ 1067336 h 1448819"/>
                <a:gd name="connsiteX589" fmla="*/ 2226401 w 3869577"/>
                <a:gd name="connsiteY589" fmla="*/ 1056738 h 1448819"/>
                <a:gd name="connsiteX590" fmla="*/ 2261510 w 3869577"/>
                <a:gd name="connsiteY590" fmla="*/ 1053718 h 1448819"/>
                <a:gd name="connsiteX591" fmla="*/ 2288263 w 3869577"/>
                <a:gd name="connsiteY591" fmla="*/ 1058274 h 1448819"/>
                <a:gd name="connsiteX592" fmla="*/ 2317067 w 3869577"/>
                <a:gd name="connsiteY592" fmla="*/ 1067336 h 1448819"/>
                <a:gd name="connsiteX593" fmla="*/ 2332443 w 3869577"/>
                <a:gd name="connsiteY593" fmla="*/ 1086329 h 1448819"/>
                <a:gd name="connsiteX594" fmla="*/ 2343719 w 3869577"/>
                <a:gd name="connsiteY594" fmla="*/ 1109828 h 1448819"/>
                <a:gd name="connsiteX595" fmla="*/ 2357762 w 3869577"/>
                <a:gd name="connsiteY595" fmla="*/ 1140135 h 1448819"/>
                <a:gd name="connsiteX596" fmla="*/ 2369755 w 3869577"/>
                <a:gd name="connsiteY596" fmla="*/ 1171211 h 1448819"/>
                <a:gd name="connsiteX597" fmla="*/ 2378878 w 3869577"/>
                <a:gd name="connsiteY597" fmla="*/ 1185647 h 1448819"/>
                <a:gd name="connsiteX598" fmla="*/ 2402095 w 3869577"/>
                <a:gd name="connsiteY598" fmla="*/ 1194760 h 1448819"/>
                <a:gd name="connsiteX599" fmla="*/ 2425979 w 3869577"/>
                <a:gd name="connsiteY599" fmla="*/ 1206125 h 1448819"/>
                <a:gd name="connsiteX600" fmla="*/ 2442893 w 3869577"/>
                <a:gd name="connsiteY600" fmla="*/ 1218259 h 1448819"/>
                <a:gd name="connsiteX601" fmla="*/ 2448018 w 3869577"/>
                <a:gd name="connsiteY601" fmla="*/ 1240221 h 1448819"/>
                <a:gd name="connsiteX602" fmla="*/ 2471235 w 3869577"/>
                <a:gd name="connsiteY602" fmla="*/ 1250102 h 1448819"/>
                <a:gd name="connsiteX603" fmla="*/ 2492300 w 3869577"/>
                <a:gd name="connsiteY603" fmla="*/ 1244983 h 1448819"/>
                <a:gd name="connsiteX604" fmla="*/ 2515518 w 3869577"/>
                <a:gd name="connsiteY604" fmla="*/ 1235921 h 1448819"/>
                <a:gd name="connsiteX605" fmla="*/ 2534533 w 3869577"/>
                <a:gd name="connsiteY605" fmla="*/ 1241040 h 1448819"/>
                <a:gd name="connsiteX606" fmla="*/ 2535198 w 3869577"/>
                <a:gd name="connsiteY606" fmla="*/ 1262286 h 1448819"/>
                <a:gd name="connsiteX607" fmla="*/ 2522539 w 3869577"/>
                <a:gd name="connsiteY607" fmla="*/ 1294898 h 1448819"/>
                <a:gd name="connsiteX608" fmla="*/ 2508496 w 3869577"/>
                <a:gd name="connsiteY608" fmla="*/ 1314608 h 1448819"/>
                <a:gd name="connsiteX609" fmla="*/ 2497221 w 3869577"/>
                <a:gd name="connsiteY609" fmla="*/ 1331297 h 1448819"/>
                <a:gd name="connsiteX610" fmla="*/ 2476105 w 3869577"/>
                <a:gd name="connsiteY610" fmla="*/ 1331297 h 1448819"/>
                <a:gd name="connsiteX611" fmla="*/ 2456423 w 3869577"/>
                <a:gd name="connsiteY611" fmla="*/ 1341127 h 1448819"/>
                <a:gd name="connsiteX612" fmla="*/ 2452938 w 3869577"/>
                <a:gd name="connsiteY612" fmla="*/ 1359352 h 1448819"/>
                <a:gd name="connsiteX613" fmla="*/ 2454374 w 3869577"/>
                <a:gd name="connsiteY613" fmla="*/ 1380598 h 1448819"/>
                <a:gd name="connsiteX614" fmla="*/ 2456013 w 3869577"/>
                <a:gd name="connsiteY614" fmla="*/ 1405121 h 1448819"/>
                <a:gd name="connsiteX615" fmla="*/ 2475797 w 3869577"/>
                <a:gd name="connsiteY615" fmla="*/ 1393448 h 1448819"/>
                <a:gd name="connsiteX616" fmla="*/ 2503217 w 3869577"/>
                <a:gd name="connsiteY616" fmla="*/ 1410138 h 1448819"/>
                <a:gd name="connsiteX617" fmla="*/ 2558058 w 3869577"/>
                <a:gd name="connsiteY617" fmla="*/ 1373021 h 1448819"/>
                <a:gd name="connsiteX618" fmla="*/ 2596753 w 3869577"/>
                <a:gd name="connsiteY618" fmla="*/ 1326946 h 1448819"/>
                <a:gd name="connsiteX619" fmla="*/ 2631554 w 3869577"/>
                <a:gd name="connsiteY619" fmla="*/ 1276519 h 1448819"/>
                <a:gd name="connsiteX620" fmla="*/ 2656873 w 3869577"/>
                <a:gd name="connsiteY620" fmla="*/ 1240119 h 1448819"/>
                <a:gd name="connsiteX621" fmla="*/ 2671634 w 3869577"/>
                <a:gd name="connsiteY621" fmla="*/ 1213958 h 1448819"/>
                <a:gd name="connsiteX622" fmla="*/ 2681884 w 3869577"/>
                <a:gd name="connsiteY622" fmla="*/ 1146483 h 1448819"/>
                <a:gd name="connsiteX623" fmla="*/ 2686445 w 3869577"/>
                <a:gd name="connsiteY623" fmla="*/ 1130562 h 1448819"/>
                <a:gd name="connsiteX624" fmla="*/ 2695261 w 3869577"/>
                <a:gd name="connsiteY624" fmla="*/ 1112336 h 1448819"/>
                <a:gd name="connsiteX625" fmla="*/ 2699156 w 3869577"/>
                <a:gd name="connsiteY625" fmla="*/ 1095288 h 1448819"/>
                <a:gd name="connsiteX626" fmla="*/ 2697721 w 3869577"/>
                <a:gd name="connsiteY626" fmla="*/ 1075937 h 1448819"/>
                <a:gd name="connsiteX627" fmla="*/ 2700540 w 3869577"/>
                <a:gd name="connsiteY627" fmla="*/ 1068360 h 1448819"/>
                <a:gd name="connsiteX628" fmla="*/ 2691724 w 3869577"/>
                <a:gd name="connsiteY628" fmla="*/ 1055868 h 1448819"/>
                <a:gd name="connsiteX629" fmla="*/ 2677323 w 3869577"/>
                <a:gd name="connsiteY629" fmla="*/ 1042967 h 1448819"/>
                <a:gd name="connsiteX630" fmla="*/ 2658667 w 3869577"/>
                <a:gd name="connsiteY630" fmla="*/ 1027608 h 1448819"/>
                <a:gd name="connsiteX631" fmla="*/ 2649441 w 3869577"/>
                <a:gd name="connsiteY631" fmla="*/ 1026943 h 1448819"/>
                <a:gd name="connsiteX632" fmla="*/ 2638832 w 3869577"/>
                <a:gd name="connsiteY632" fmla="*/ 1032062 h 1448819"/>
                <a:gd name="connsiteX633" fmla="*/ 2633707 w 3869577"/>
                <a:gd name="connsiteY633" fmla="*/ 1037182 h 1448819"/>
                <a:gd name="connsiteX634" fmla="*/ 2623456 w 3869577"/>
                <a:gd name="connsiteY634" fmla="*/ 1047011 h 1448819"/>
                <a:gd name="connsiteX635" fmla="*/ 2610079 w 3869577"/>
                <a:gd name="connsiteY635" fmla="*/ 1048189 h 1448819"/>
                <a:gd name="connsiteX636" fmla="*/ 2609054 w 3869577"/>
                <a:gd name="connsiteY636" fmla="*/ 1032830 h 1448819"/>
                <a:gd name="connsiteX637" fmla="*/ 2611104 w 3869577"/>
                <a:gd name="connsiteY637" fmla="*/ 1026277 h 1448819"/>
                <a:gd name="connsiteX638" fmla="*/ 2606440 w 3869577"/>
                <a:gd name="connsiteY638" fmla="*/ 1024178 h 1448819"/>
                <a:gd name="connsiteX639" fmla="*/ 2593575 w 3869577"/>
                <a:gd name="connsiteY639" fmla="*/ 1040817 h 1448819"/>
                <a:gd name="connsiteX640" fmla="*/ 2590757 w 3869577"/>
                <a:gd name="connsiteY640" fmla="*/ 1014656 h 1448819"/>
                <a:gd name="connsiteX641" fmla="*/ 2590757 w 3869577"/>
                <a:gd name="connsiteY641" fmla="*/ 1014042 h 1448819"/>
                <a:gd name="connsiteX642" fmla="*/ 2588758 w 3869577"/>
                <a:gd name="connsiteY642" fmla="*/ 1012250 h 1448819"/>
                <a:gd name="connsiteX643" fmla="*/ 2563593 w 3869577"/>
                <a:gd name="connsiteY643" fmla="*/ 1013888 h 1448819"/>
                <a:gd name="connsiteX644" fmla="*/ 2564618 w 3869577"/>
                <a:gd name="connsiteY644" fmla="*/ 994946 h 1448819"/>
                <a:gd name="connsiteX645" fmla="*/ 2575278 w 3869577"/>
                <a:gd name="connsiteY645" fmla="*/ 984707 h 1448819"/>
                <a:gd name="connsiteX646" fmla="*/ 2600238 w 3869577"/>
                <a:gd name="connsiteY646" fmla="*/ 962847 h 1448819"/>
                <a:gd name="connsiteX647" fmla="*/ 2606594 w 3869577"/>
                <a:gd name="connsiteY647" fmla="*/ 961618 h 1448819"/>
                <a:gd name="connsiteX648" fmla="*/ 2610335 w 3869577"/>
                <a:gd name="connsiteY648" fmla="*/ 936021 h 1448819"/>
                <a:gd name="connsiteX649" fmla="*/ 2651798 w 3869577"/>
                <a:gd name="connsiteY649" fmla="*/ 895065 h 1448819"/>
                <a:gd name="connsiteX650" fmla="*/ 2695620 w 3869577"/>
                <a:gd name="connsiteY650" fmla="*/ 850832 h 1448819"/>
                <a:gd name="connsiteX651" fmla="*/ 2765016 w 3869577"/>
                <a:gd name="connsiteY651" fmla="*/ 834398 h 1448819"/>
                <a:gd name="connsiteX652" fmla="*/ 2765989 w 3869577"/>
                <a:gd name="connsiteY652" fmla="*/ 834398 h 1448819"/>
                <a:gd name="connsiteX653" fmla="*/ 2806992 w 3869577"/>
                <a:gd name="connsiteY653" fmla="*/ 842487 h 1448819"/>
                <a:gd name="connsiteX654" fmla="*/ 2807402 w 3869577"/>
                <a:gd name="connsiteY654" fmla="*/ 842897 h 1448819"/>
                <a:gd name="connsiteX655" fmla="*/ 2833797 w 3869577"/>
                <a:gd name="connsiteY655" fmla="*/ 835473 h 1448819"/>
                <a:gd name="connsiteX656" fmla="*/ 2873825 w 3869577"/>
                <a:gd name="connsiteY656" fmla="*/ 840183 h 1448819"/>
                <a:gd name="connsiteX657" fmla="*/ 2884076 w 3869577"/>
                <a:gd name="connsiteY657" fmla="*/ 832248 h 1448819"/>
                <a:gd name="connsiteX658" fmla="*/ 2917493 w 3869577"/>
                <a:gd name="connsiteY658" fmla="*/ 828050 h 1448819"/>
                <a:gd name="connsiteX659" fmla="*/ 2935431 w 3869577"/>
                <a:gd name="connsiteY659" fmla="*/ 831839 h 1448819"/>
                <a:gd name="connsiteX660" fmla="*/ 2951934 w 3869577"/>
                <a:gd name="connsiteY660" fmla="*/ 840951 h 1448819"/>
                <a:gd name="connsiteX661" fmla="*/ 2947732 w 3869577"/>
                <a:gd name="connsiteY661" fmla="*/ 848938 h 1448819"/>
                <a:gd name="connsiteX662" fmla="*/ 2939993 w 3869577"/>
                <a:gd name="connsiteY662" fmla="*/ 857641 h 1448819"/>
                <a:gd name="connsiteX663" fmla="*/ 2963927 w 3869577"/>
                <a:gd name="connsiteY663" fmla="*/ 853852 h 1448819"/>
                <a:gd name="connsiteX664" fmla="*/ 2966490 w 3869577"/>
                <a:gd name="connsiteY664" fmla="*/ 854108 h 1448819"/>
                <a:gd name="connsiteX665" fmla="*/ 2992116 w 3869577"/>
                <a:gd name="connsiteY665" fmla="*/ 847658 h 1448819"/>
                <a:gd name="connsiteX666" fmla="*/ 3005544 w 3869577"/>
                <a:gd name="connsiteY666" fmla="*/ 848938 h 1448819"/>
                <a:gd name="connsiteX667" fmla="*/ 3030146 w 3869577"/>
                <a:gd name="connsiteY667" fmla="*/ 842487 h 1448819"/>
                <a:gd name="connsiteX668" fmla="*/ 3020664 w 3869577"/>
                <a:gd name="connsiteY668" fmla="*/ 834501 h 1448819"/>
                <a:gd name="connsiteX669" fmla="*/ 3018921 w 3869577"/>
                <a:gd name="connsiteY669" fmla="*/ 812896 h 1448819"/>
                <a:gd name="connsiteX670" fmla="*/ 3053722 w 3869577"/>
                <a:gd name="connsiteY670" fmla="*/ 779517 h 1448819"/>
                <a:gd name="connsiteX671" fmla="*/ 3071302 w 3869577"/>
                <a:gd name="connsiteY671" fmla="*/ 768510 h 1448819"/>
                <a:gd name="connsiteX672" fmla="*/ 3083961 w 3869577"/>
                <a:gd name="connsiteY672" fmla="*/ 745063 h 1448819"/>
                <a:gd name="connsiteX673" fmla="*/ 3123016 w 3869577"/>
                <a:gd name="connsiteY673" fmla="*/ 741223 h 1448819"/>
                <a:gd name="connsiteX674" fmla="*/ 3138853 w 3869577"/>
                <a:gd name="connsiteY674" fmla="*/ 748442 h 1448819"/>
                <a:gd name="connsiteX675" fmla="*/ 3156022 w 3869577"/>
                <a:gd name="connsiteY675" fmla="*/ 741223 h 1448819"/>
                <a:gd name="connsiteX676" fmla="*/ 3144440 w 3869577"/>
                <a:gd name="connsiteY676" fmla="*/ 765132 h 1448819"/>
                <a:gd name="connsiteX677" fmla="*/ 3157817 w 3869577"/>
                <a:gd name="connsiteY677" fmla="*/ 775012 h 1448819"/>
                <a:gd name="connsiteX678" fmla="*/ 3151512 w 3869577"/>
                <a:gd name="connsiteY678" fmla="*/ 785610 h 1448819"/>
                <a:gd name="connsiteX679" fmla="*/ 3180317 w 3869577"/>
                <a:gd name="connsiteY679" fmla="*/ 771940 h 1448819"/>
                <a:gd name="connsiteX680" fmla="*/ 3219678 w 3869577"/>
                <a:gd name="connsiteY680" fmla="*/ 751872 h 1448819"/>
                <a:gd name="connsiteX681" fmla="*/ 3224804 w 3869577"/>
                <a:gd name="connsiteY681" fmla="*/ 726838 h 1448819"/>
                <a:gd name="connsiteX682" fmla="*/ 3265806 w 3869577"/>
                <a:gd name="connsiteY682" fmla="*/ 711479 h 1448819"/>
                <a:gd name="connsiteX683" fmla="*/ 3265447 w 3869577"/>
                <a:gd name="connsiteY683" fmla="*/ 717571 h 1448819"/>
                <a:gd name="connsiteX684" fmla="*/ 3247509 w 3869577"/>
                <a:gd name="connsiteY684" fmla="*/ 736872 h 1448819"/>
                <a:gd name="connsiteX685" fmla="*/ 3243665 w 3869577"/>
                <a:gd name="connsiteY685" fmla="*/ 758886 h 1448819"/>
                <a:gd name="connsiteX686" fmla="*/ 3236643 w 3869577"/>
                <a:gd name="connsiteY686" fmla="*/ 770251 h 1448819"/>
                <a:gd name="connsiteX687" fmla="*/ 3229570 w 3869577"/>
                <a:gd name="connsiteY687" fmla="*/ 782026 h 1448819"/>
                <a:gd name="connsiteX688" fmla="*/ 3198306 w 3869577"/>
                <a:gd name="connsiteY688" fmla="*/ 796821 h 1448819"/>
                <a:gd name="connsiteX689" fmla="*/ 3178933 w 3869577"/>
                <a:gd name="connsiteY689" fmla="*/ 819910 h 1448819"/>
                <a:gd name="connsiteX690" fmla="*/ 3135009 w 3869577"/>
                <a:gd name="connsiteY690" fmla="*/ 863528 h 1448819"/>
                <a:gd name="connsiteX691" fmla="*/ 3096005 w 3869577"/>
                <a:gd name="connsiteY691" fmla="*/ 892351 h 1448819"/>
                <a:gd name="connsiteX692" fmla="*/ 3073813 w 3869577"/>
                <a:gd name="connsiteY692" fmla="*/ 897471 h 1448819"/>
                <a:gd name="connsiteX693" fmla="*/ 3065715 w 3869577"/>
                <a:gd name="connsiteY693" fmla="*/ 928546 h 1448819"/>
                <a:gd name="connsiteX694" fmla="*/ 3063101 w 3869577"/>
                <a:gd name="connsiteY694" fmla="*/ 931925 h 1448819"/>
                <a:gd name="connsiteX695" fmla="*/ 3063767 w 3869577"/>
                <a:gd name="connsiteY695" fmla="*/ 937812 h 1448819"/>
                <a:gd name="connsiteX696" fmla="*/ 3078682 w 3869577"/>
                <a:gd name="connsiteY696" fmla="*/ 966379 h 1448819"/>
                <a:gd name="connsiteX697" fmla="*/ 3060590 w 3869577"/>
                <a:gd name="connsiteY697" fmla="*/ 1097592 h 1448819"/>
                <a:gd name="connsiteX698" fmla="*/ 3060590 w 3869577"/>
                <a:gd name="connsiteY698" fmla="*/ 1098104 h 1448819"/>
                <a:gd name="connsiteX699" fmla="*/ 3064382 w 3869577"/>
                <a:gd name="connsiteY699" fmla="*/ 1125749 h 1448819"/>
                <a:gd name="connsiteX700" fmla="*/ 3070738 w 3869577"/>
                <a:gd name="connsiteY700" fmla="*/ 1144282 h 1448819"/>
                <a:gd name="connsiteX701" fmla="*/ 3095647 w 3869577"/>
                <a:gd name="connsiteY701" fmla="*/ 1121193 h 1448819"/>
                <a:gd name="connsiteX702" fmla="*/ 3107640 w 3869577"/>
                <a:gd name="connsiteY702" fmla="*/ 1106398 h 1448819"/>
                <a:gd name="connsiteX703" fmla="*/ 3112765 w 3869577"/>
                <a:gd name="connsiteY703" fmla="*/ 1080237 h 1448819"/>
                <a:gd name="connsiteX704" fmla="*/ 3128910 w 3869577"/>
                <a:gd name="connsiteY704" fmla="*/ 1068462 h 1448819"/>
                <a:gd name="connsiteX705" fmla="*/ 3139468 w 3869577"/>
                <a:gd name="connsiteY705" fmla="*/ 1065442 h 1448819"/>
                <a:gd name="connsiteX706" fmla="*/ 3148283 w 3869577"/>
                <a:gd name="connsiteY706" fmla="*/ 1057865 h 1448819"/>
                <a:gd name="connsiteX707" fmla="*/ 3144388 w 3869577"/>
                <a:gd name="connsiteY707" fmla="*/ 1043069 h 1448819"/>
                <a:gd name="connsiteX708" fmla="*/ 3145055 w 3869577"/>
                <a:gd name="connsiteY708" fmla="*/ 1038974 h 1448819"/>
                <a:gd name="connsiteX709" fmla="*/ 3147617 w 3869577"/>
                <a:gd name="connsiteY709" fmla="*/ 1006926 h 1448819"/>
                <a:gd name="connsiteX710" fmla="*/ 3187030 w 3869577"/>
                <a:gd name="connsiteY710" fmla="*/ 982403 h 1448819"/>
                <a:gd name="connsiteX711" fmla="*/ 3201433 w 3869577"/>
                <a:gd name="connsiteY711" fmla="*/ 963819 h 1448819"/>
                <a:gd name="connsiteX712" fmla="*/ 3208403 w 3869577"/>
                <a:gd name="connsiteY712" fmla="*/ 957727 h 1448819"/>
                <a:gd name="connsiteX713" fmla="*/ 3226700 w 3869577"/>
                <a:gd name="connsiteY713" fmla="*/ 956601 h 1448819"/>
                <a:gd name="connsiteX714" fmla="*/ 3215424 w 3869577"/>
                <a:gd name="connsiteY714" fmla="*/ 939553 h 1448819"/>
                <a:gd name="connsiteX715" fmla="*/ 3220550 w 3869577"/>
                <a:gd name="connsiteY715" fmla="*/ 910730 h 1448819"/>
                <a:gd name="connsiteX716" fmla="*/ 3219832 w 3869577"/>
                <a:gd name="connsiteY716" fmla="*/ 897112 h 1448819"/>
                <a:gd name="connsiteX717" fmla="*/ 3204456 w 3869577"/>
                <a:gd name="connsiteY717" fmla="*/ 898239 h 1448819"/>
                <a:gd name="connsiteX718" fmla="*/ 3201688 w 3869577"/>
                <a:gd name="connsiteY718" fmla="*/ 871720 h 1448819"/>
                <a:gd name="connsiteX719" fmla="*/ 3221728 w 3869577"/>
                <a:gd name="connsiteY719" fmla="*/ 848938 h 1448819"/>
                <a:gd name="connsiteX720" fmla="*/ 3239616 w 3869577"/>
                <a:gd name="connsiteY720" fmla="*/ 816736 h 1448819"/>
                <a:gd name="connsiteX721" fmla="*/ 3260373 w 3869577"/>
                <a:gd name="connsiteY721" fmla="*/ 815610 h 1448819"/>
                <a:gd name="connsiteX722" fmla="*/ 3269547 w 3869577"/>
                <a:gd name="connsiteY722" fmla="*/ 820115 h 1448819"/>
                <a:gd name="connsiteX723" fmla="*/ 3293431 w 3869577"/>
                <a:gd name="connsiteY723" fmla="*/ 795490 h 1448819"/>
                <a:gd name="connsiteX724" fmla="*/ 3298095 w 3869577"/>
                <a:gd name="connsiteY724" fmla="*/ 805729 h 1448819"/>
                <a:gd name="connsiteX725" fmla="*/ 3313881 w 3869577"/>
                <a:gd name="connsiteY725" fmla="*/ 809774 h 1448819"/>
                <a:gd name="connsiteX726" fmla="*/ 3320544 w 3869577"/>
                <a:gd name="connsiteY726" fmla="*/ 804654 h 1448819"/>
                <a:gd name="connsiteX727" fmla="*/ 3379945 w 3869577"/>
                <a:gd name="connsiteY727" fmla="*/ 799535 h 1448819"/>
                <a:gd name="connsiteX728" fmla="*/ 3387839 w 3869577"/>
                <a:gd name="connsiteY728" fmla="*/ 806548 h 1448819"/>
                <a:gd name="connsiteX729" fmla="*/ 3425560 w 3869577"/>
                <a:gd name="connsiteY729" fmla="*/ 780644 h 1448819"/>
                <a:gd name="connsiteX730" fmla="*/ 3510127 w 3869577"/>
                <a:gd name="connsiteY730" fmla="*/ 740251 h 1448819"/>
                <a:gd name="connsiteX731" fmla="*/ 3559279 w 3869577"/>
                <a:gd name="connsiteY731" fmla="*/ 714244 h 1448819"/>
                <a:gd name="connsiteX732" fmla="*/ 3568760 w 3869577"/>
                <a:gd name="connsiteY732" fmla="*/ 711940 h 1448819"/>
                <a:gd name="connsiteX733" fmla="*/ 3589876 w 3869577"/>
                <a:gd name="connsiteY733" fmla="*/ 717623 h 1448819"/>
                <a:gd name="connsiteX734" fmla="*/ 3615913 w 3869577"/>
                <a:gd name="connsiteY734" fmla="*/ 715370 h 1448819"/>
                <a:gd name="connsiteX735" fmla="*/ 3619295 w 3869577"/>
                <a:gd name="connsiteY735" fmla="*/ 705131 h 1448819"/>
                <a:gd name="connsiteX736" fmla="*/ 3608173 w 3869577"/>
                <a:gd name="connsiteY736" fmla="*/ 702776 h 1448819"/>
                <a:gd name="connsiteX737" fmla="*/ 3590081 w 3869577"/>
                <a:gd name="connsiteY737" fmla="*/ 685523 h 1448819"/>
                <a:gd name="connsiteX738" fmla="*/ 3565428 w 3869577"/>
                <a:gd name="connsiteY738" fmla="*/ 656445 h 1448819"/>
                <a:gd name="connsiteX739" fmla="*/ 3568964 w 3869577"/>
                <a:gd name="connsiteY739" fmla="*/ 626700 h 1448819"/>
                <a:gd name="connsiteX740" fmla="*/ 3563840 w 3869577"/>
                <a:gd name="connsiteY740" fmla="*/ 627570 h 1448819"/>
                <a:gd name="connsiteX741" fmla="*/ 3543800 w 3869577"/>
                <a:gd name="connsiteY741" fmla="*/ 623014 h 1448819"/>
                <a:gd name="connsiteX742" fmla="*/ 3567376 w 3869577"/>
                <a:gd name="connsiteY742" fmla="*/ 615847 h 1448819"/>
                <a:gd name="connsiteX743" fmla="*/ 3575218 w 3869577"/>
                <a:gd name="connsiteY743" fmla="*/ 621734 h 1448819"/>
                <a:gd name="connsiteX744" fmla="*/ 3587468 w 3869577"/>
                <a:gd name="connsiteY744" fmla="*/ 618970 h 1448819"/>
                <a:gd name="connsiteX745" fmla="*/ 3602843 w 3869577"/>
                <a:gd name="connsiteY745" fmla="*/ 607399 h 1448819"/>
                <a:gd name="connsiteX746" fmla="*/ 3640309 w 3869577"/>
                <a:gd name="connsiteY746" fmla="*/ 603509 h 1448819"/>
                <a:gd name="connsiteX747" fmla="*/ 3645435 w 3869577"/>
                <a:gd name="connsiteY747" fmla="*/ 595727 h 1448819"/>
                <a:gd name="connsiteX748" fmla="*/ 3641232 w 3869577"/>
                <a:gd name="connsiteY748" fmla="*/ 580369 h 1448819"/>
                <a:gd name="connsiteX749" fmla="*/ 3642974 w 3869577"/>
                <a:gd name="connsiteY749" fmla="*/ 567877 h 1448819"/>
                <a:gd name="connsiteX750" fmla="*/ 3651739 w 3869577"/>
                <a:gd name="connsiteY750" fmla="*/ 559532 h 1448819"/>
                <a:gd name="connsiteX751" fmla="*/ 3664398 w 3869577"/>
                <a:gd name="connsiteY751" fmla="*/ 558764 h 1448819"/>
                <a:gd name="connsiteX752" fmla="*/ 3661271 w 3869577"/>
                <a:gd name="connsiteY752" fmla="*/ 572433 h 1448819"/>
                <a:gd name="connsiteX753" fmla="*/ 3669677 w 3869577"/>
                <a:gd name="connsiteY753" fmla="*/ 589840 h 1448819"/>
                <a:gd name="connsiteX754" fmla="*/ 3694329 w 3869577"/>
                <a:gd name="connsiteY754" fmla="*/ 590608 h 1448819"/>
                <a:gd name="connsiteX755" fmla="*/ 3731590 w 3869577"/>
                <a:gd name="connsiteY755" fmla="*/ 603867 h 1448819"/>
                <a:gd name="connsiteX756" fmla="*/ 3737740 w 3869577"/>
                <a:gd name="connsiteY756" fmla="*/ 616973 h 1448819"/>
                <a:gd name="connsiteX757" fmla="*/ 3764648 w 3869577"/>
                <a:gd name="connsiteY757" fmla="*/ 623372 h 1448819"/>
                <a:gd name="connsiteX758" fmla="*/ 3782894 w 3869577"/>
                <a:gd name="connsiteY758" fmla="*/ 642468 h 1448819"/>
                <a:gd name="connsiteX759" fmla="*/ 3784688 w 3869577"/>
                <a:gd name="connsiteY759" fmla="*/ 642161 h 1448819"/>
                <a:gd name="connsiteX760" fmla="*/ 3799090 w 3869577"/>
                <a:gd name="connsiteY760" fmla="*/ 643697 h 1448819"/>
                <a:gd name="connsiteX761" fmla="*/ 3812108 w 3869577"/>
                <a:gd name="connsiteY761" fmla="*/ 640676 h 1448819"/>
                <a:gd name="connsiteX762" fmla="*/ 3801550 w 3869577"/>
                <a:gd name="connsiteY762" fmla="*/ 626598 h 1448819"/>
                <a:gd name="connsiteX763" fmla="*/ 3813185 w 3869577"/>
                <a:gd name="connsiteY763" fmla="*/ 629670 h 1448819"/>
                <a:gd name="connsiteX764" fmla="*/ 3815645 w 3869577"/>
                <a:gd name="connsiteY764" fmla="*/ 617127 h 1448819"/>
                <a:gd name="connsiteX765" fmla="*/ 3812108 w 3869577"/>
                <a:gd name="connsiteY765" fmla="*/ 591529 h 1448819"/>
                <a:gd name="connsiteX766" fmla="*/ 3819488 w 3869577"/>
                <a:gd name="connsiteY766" fmla="*/ 588509 h 1448819"/>
                <a:gd name="connsiteX767" fmla="*/ 3846191 w 3869577"/>
                <a:gd name="connsiteY767" fmla="*/ 594550 h 1448819"/>
                <a:gd name="connsiteX768" fmla="*/ 3840605 w 3869577"/>
                <a:gd name="connsiteY768" fmla="*/ 587382 h 1448819"/>
                <a:gd name="connsiteX769" fmla="*/ 3845730 w 3869577"/>
                <a:gd name="connsiteY769" fmla="*/ 585079 h 1448819"/>
                <a:gd name="connsiteX770" fmla="*/ 3858697 w 3869577"/>
                <a:gd name="connsiteY770" fmla="*/ 586614 h 1448819"/>
                <a:gd name="connsiteX771" fmla="*/ 3871048 w 3869577"/>
                <a:gd name="connsiteY771" fmla="*/ 572587 h 1448819"/>
                <a:gd name="connsiteX772" fmla="*/ 3872740 w 3869577"/>
                <a:gd name="connsiteY772" fmla="*/ 572587 h 1448819"/>
                <a:gd name="connsiteX773" fmla="*/ 3767057 w 3869577"/>
                <a:gd name="connsiteY773" fmla="*/ 522621 h 1448819"/>
                <a:gd name="connsiteX774" fmla="*/ 1912786 w 3869577"/>
                <a:gd name="connsiteY774" fmla="*/ 1064162 h 1448819"/>
                <a:gd name="connsiteX775" fmla="*/ 1852667 w 3869577"/>
                <a:gd name="connsiteY775" fmla="*/ 1103991 h 1448819"/>
                <a:gd name="connsiteX776" fmla="*/ 1799928 w 3869577"/>
                <a:gd name="connsiteY776" fmla="*/ 1121039 h 1448819"/>
                <a:gd name="connsiteX777" fmla="*/ 1845286 w 3869577"/>
                <a:gd name="connsiteY777" fmla="*/ 1090322 h 1448819"/>
                <a:gd name="connsiteX778" fmla="*/ 1908584 w 3869577"/>
                <a:gd name="connsiteY778" fmla="*/ 1025458 h 1448819"/>
                <a:gd name="connsiteX779" fmla="*/ 1939335 w 3869577"/>
                <a:gd name="connsiteY779" fmla="*/ 973137 h 1448819"/>
                <a:gd name="connsiteX780" fmla="*/ 1912786 w 3869577"/>
                <a:gd name="connsiteY780" fmla="*/ 1064162 h 144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Lst>
              <a:rect l="l" t="t" r="r" b="b"/>
              <a:pathLst>
                <a:path w="3869577" h="1448819">
                  <a:moveTo>
                    <a:pt x="3767057" y="522621"/>
                  </a:moveTo>
                  <a:cubicBezTo>
                    <a:pt x="3765314" y="523235"/>
                    <a:pt x="3764238" y="524003"/>
                    <a:pt x="3764187" y="525027"/>
                  </a:cubicBezTo>
                  <a:cubicBezTo>
                    <a:pt x="3763828" y="530146"/>
                    <a:pt x="3770850" y="530709"/>
                    <a:pt x="3775104" y="536802"/>
                  </a:cubicBezTo>
                  <a:cubicBezTo>
                    <a:pt x="3779357" y="542894"/>
                    <a:pt x="3769466" y="546273"/>
                    <a:pt x="3771567" y="553082"/>
                  </a:cubicBezTo>
                  <a:cubicBezTo>
                    <a:pt x="3773668" y="559891"/>
                    <a:pt x="3761009" y="549652"/>
                    <a:pt x="3756192" y="545863"/>
                  </a:cubicBezTo>
                  <a:cubicBezTo>
                    <a:pt x="3751373" y="542075"/>
                    <a:pt x="3753731" y="527279"/>
                    <a:pt x="3755115" y="519703"/>
                  </a:cubicBezTo>
                  <a:cubicBezTo>
                    <a:pt x="3755192" y="519193"/>
                    <a:pt x="3755192" y="518676"/>
                    <a:pt x="3755115" y="518167"/>
                  </a:cubicBezTo>
                  <a:cubicBezTo>
                    <a:pt x="3747250" y="514246"/>
                    <a:pt x="3741500" y="507080"/>
                    <a:pt x="3739381" y="498559"/>
                  </a:cubicBezTo>
                  <a:lnTo>
                    <a:pt x="3738612" y="497996"/>
                  </a:lnTo>
                  <a:cubicBezTo>
                    <a:pt x="3731026" y="496767"/>
                    <a:pt x="3723236" y="496306"/>
                    <a:pt x="3716932" y="495590"/>
                  </a:cubicBezTo>
                  <a:cubicBezTo>
                    <a:pt x="3698788" y="493593"/>
                    <a:pt x="3679722" y="493184"/>
                    <a:pt x="3662245" y="487808"/>
                  </a:cubicBezTo>
                  <a:cubicBezTo>
                    <a:pt x="3648923" y="484053"/>
                    <a:pt x="3641171" y="470223"/>
                    <a:pt x="3644930" y="456916"/>
                  </a:cubicBezTo>
                  <a:cubicBezTo>
                    <a:pt x="3645642" y="454395"/>
                    <a:pt x="3646746" y="452001"/>
                    <a:pt x="3648202" y="449821"/>
                  </a:cubicBezTo>
                  <a:cubicBezTo>
                    <a:pt x="3640360" y="447364"/>
                    <a:pt x="3631801" y="444702"/>
                    <a:pt x="3627086" y="439326"/>
                  </a:cubicBezTo>
                  <a:cubicBezTo>
                    <a:pt x="3617963" y="429087"/>
                    <a:pt x="3577832" y="410913"/>
                    <a:pt x="3560457" y="409787"/>
                  </a:cubicBezTo>
                  <a:cubicBezTo>
                    <a:pt x="3546926" y="408865"/>
                    <a:pt x="3546363" y="402415"/>
                    <a:pt x="3542673" y="400367"/>
                  </a:cubicBezTo>
                  <a:cubicBezTo>
                    <a:pt x="3540112" y="401737"/>
                    <a:pt x="3537340" y="402672"/>
                    <a:pt x="3534472" y="403131"/>
                  </a:cubicBezTo>
                  <a:cubicBezTo>
                    <a:pt x="3500748" y="408968"/>
                    <a:pt x="3466409" y="413370"/>
                    <a:pt x="3433761" y="400623"/>
                  </a:cubicBezTo>
                  <a:cubicBezTo>
                    <a:pt x="3426920" y="398155"/>
                    <a:pt x="3421132" y="393421"/>
                    <a:pt x="3417360" y="387210"/>
                  </a:cubicBezTo>
                  <a:cubicBezTo>
                    <a:pt x="3411773" y="386186"/>
                    <a:pt x="3407417" y="386083"/>
                    <a:pt x="3406033" y="387773"/>
                  </a:cubicBezTo>
                  <a:cubicBezTo>
                    <a:pt x="3400908" y="393865"/>
                    <a:pt x="3403266" y="402568"/>
                    <a:pt x="3398294" y="404053"/>
                  </a:cubicBezTo>
                  <a:cubicBezTo>
                    <a:pt x="3393322" y="405538"/>
                    <a:pt x="3398294" y="413166"/>
                    <a:pt x="3409928" y="424531"/>
                  </a:cubicBezTo>
                  <a:cubicBezTo>
                    <a:pt x="3421563" y="435896"/>
                    <a:pt x="3414490" y="444651"/>
                    <a:pt x="3403931" y="449565"/>
                  </a:cubicBezTo>
                  <a:cubicBezTo>
                    <a:pt x="3393374" y="454480"/>
                    <a:pt x="3376511" y="445009"/>
                    <a:pt x="3371233" y="436306"/>
                  </a:cubicBezTo>
                  <a:cubicBezTo>
                    <a:pt x="3365954" y="427603"/>
                    <a:pt x="3352064" y="431186"/>
                    <a:pt x="3348220" y="420538"/>
                  </a:cubicBezTo>
                  <a:cubicBezTo>
                    <a:pt x="3322593" y="432722"/>
                    <a:pt x="3291842" y="430777"/>
                    <a:pt x="3265037" y="421715"/>
                  </a:cubicBezTo>
                  <a:cubicBezTo>
                    <a:pt x="3252992" y="417722"/>
                    <a:pt x="3239410" y="413524"/>
                    <a:pt x="3226341" y="408097"/>
                  </a:cubicBezTo>
                  <a:cubicBezTo>
                    <a:pt x="3209069" y="409224"/>
                    <a:pt x="3190977" y="411579"/>
                    <a:pt x="3187697" y="413934"/>
                  </a:cubicBezTo>
                  <a:cubicBezTo>
                    <a:pt x="3181341" y="418490"/>
                    <a:pt x="3185903" y="436306"/>
                    <a:pt x="3182571" y="437842"/>
                  </a:cubicBezTo>
                  <a:cubicBezTo>
                    <a:pt x="3179240" y="439377"/>
                    <a:pt x="3176216" y="417364"/>
                    <a:pt x="3176216" y="413166"/>
                  </a:cubicBezTo>
                  <a:cubicBezTo>
                    <a:pt x="3176216" y="408968"/>
                    <a:pt x="3168835" y="405998"/>
                    <a:pt x="3157919" y="405998"/>
                  </a:cubicBezTo>
                  <a:cubicBezTo>
                    <a:pt x="3147002" y="405998"/>
                    <a:pt x="3140698" y="405589"/>
                    <a:pt x="3145259" y="400879"/>
                  </a:cubicBezTo>
                  <a:cubicBezTo>
                    <a:pt x="3149821" y="396169"/>
                    <a:pt x="3141057" y="390998"/>
                    <a:pt x="3149514" y="384548"/>
                  </a:cubicBezTo>
                  <a:cubicBezTo>
                    <a:pt x="3151615" y="382961"/>
                    <a:pt x="3151666" y="380503"/>
                    <a:pt x="3150282" y="377585"/>
                  </a:cubicBezTo>
                  <a:cubicBezTo>
                    <a:pt x="3134640" y="369662"/>
                    <a:pt x="3117626" y="364797"/>
                    <a:pt x="3100157" y="363251"/>
                  </a:cubicBezTo>
                  <a:cubicBezTo>
                    <a:pt x="3071558" y="359769"/>
                    <a:pt x="3043164" y="355571"/>
                    <a:pt x="3015129" y="349940"/>
                  </a:cubicBezTo>
                  <a:cubicBezTo>
                    <a:pt x="3000163" y="352755"/>
                    <a:pt x="2976997" y="351629"/>
                    <a:pt x="2965260" y="351936"/>
                  </a:cubicBezTo>
                  <a:cubicBezTo>
                    <a:pt x="2951883" y="352346"/>
                    <a:pt x="2962800" y="346254"/>
                    <a:pt x="2958905" y="339445"/>
                  </a:cubicBezTo>
                  <a:cubicBezTo>
                    <a:pt x="2957591" y="337467"/>
                    <a:pt x="2955837" y="335819"/>
                    <a:pt x="2953779" y="334632"/>
                  </a:cubicBezTo>
                  <a:cubicBezTo>
                    <a:pt x="2949935" y="333455"/>
                    <a:pt x="2946091" y="332329"/>
                    <a:pt x="2942247" y="331100"/>
                  </a:cubicBezTo>
                  <a:cubicBezTo>
                    <a:pt x="2940066" y="330373"/>
                    <a:pt x="2937969" y="329412"/>
                    <a:pt x="2935995" y="328233"/>
                  </a:cubicBezTo>
                  <a:cubicBezTo>
                    <a:pt x="2932715" y="327875"/>
                    <a:pt x="2930152" y="328233"/>
                    <a:pt x="2929229" y="329974"/>
                  </a:cubicBezTo>
                  <a:cubicBezTo>
                    <a:pt x="2926051" y="335656"/>
                    <a:pt x="2920107" y="329974"/>
                    <a:pt x="2920107" y="325776"/>
                  </a:cubicBezTo>
                  <a:cubicBezTo>
                    <a:pt x="2920107" y="321578"/>
                    <a:pt x="2898631" y="313284"/>
                    <a:pt x="2890226" y="315178"/>
                  </a:cubicBezTo>
                  <a:cubicBezTo>
                    <a:pt x="2881820" y="317073"/>
                    <a:pt x="2877926" y="306834"/>
                    <a:pt x="2887715" y="306834"/>
                  </a:cubicBezTo>
                  <a:cubicBezTo>
                    <a:pt x="2897504" y="306834"/>
                    <a:pt x="2914264" y="309086"/>
                    <a:pt x="2907139" y="297158"/>
                  </a:cubicBezTo>
                  <a:cubicBezTo>
                    <a:pt x="2900856" y="297642"/>
                    <a:pt x="2894536" y="297332"/>
                    <a:pt x="2888330" y="296236"/>
                  </a:cubicBezTo>
                  <a:cubicBezTo>
                    <a:pt x="2882231" y="298847"/>
                    <a:pt x="2873364" y="302687"/>
                    <a:pt x="2870442" y="303711"/>
                  </a:cubicBezTo>
                  <a:cubicBezTo>
                    <a:pt x="2852504" y="309956"/>
                    <a:pt x="2840511" y="297004"/>
                    <a:pt x="2839178" y="282721"/>
                  </a:cubicBezTo>
                  <a:cubicBezTo>
                    <a:pt x="2836243" y="282550"/>
                    <a:pt x="2833297" y="282756"/>
                    <a:pt x="2830414" y="283335"/>
                  </a:cubicBezTo>
                  <a:cubicBezTo>
                    <a:pt x="2824469" y="285588"/>
                    <a:pt x="2830055" y="294342"/>
                    <a:pt x="2816371" y="308369"/>
                  </a:cubicBezTo>
                  <a:cubicBezTo>
                    <a:pt x="2802687" y="322397"/>
                    <a:pt x="2789310" y="312926"/>
                    <a:pt x="2791052" y="306066"/>
                  </a:cubicBezTo>
                  <a:cubicBezTo>
                    <a:pt x="2792794" y="299205"/>
                    <a:pt x="2809657" y="300383"/>
                    <a:pt x="2809657" y="293574"/>
                  </a:cubicBezTo>
                  <a:cubicBezTo>
                    <a:pt x="2809657" y="286765"/>
                    <a:pt x="2786439" y="290554"/>
                    <a:pt x="2782954" y="284871"/>
                  </a:cubicBezTo>
                  <a:cubicBezTo>
                    <a:pt x="2781953" y="283479"/>
                    <a:pt x="2781953" y="281604"/>
                    <a:pt x="2782954" y="280212"/>
                  </a:cubicBezTo>
                  <a:cubicBezTo>
                    <a:pt x="2772023" y="280902"/>
                    <a:pt x="2762189" y="273610"/>
                    <a:pt x="2759685" y="262959"/>
                  </a:cubicBezTo>
                  <a:cubicBezTo>
                    <a:pt x="2750340" y="261119"/>
                    <a:pt x="2740802" y="260448"/>
                    <a:pt x="2731291" y="260963"/>
                  </a:cubicBezTo>
                  <a:cubicBezTo>
                    <a:pt x="2713404" y="262857"/>
                    <a:pt x="2705306" y="253744"/>
                    <a:pt x="2695414" y="253028"/>
                  </a:cubicBezTo>
                  <a:cubicBezTo>
                    <a:pt x="2685523" y="252311"/>
                    <a:pt x="2685523" y="258710"/>
                    <a:pt x="2690289" y="264751"/>
                  </a:cubicBezTo>
                  <a:cubicBezTo>
                    <a:pt x="2695056" y="270792"/>
                    <a:pt x="2680807" y="274632"/>
                    <a:pt x="2669173" y="272738"/>
                  </a:cubicBezTo>
                  <a:cubicBezTo>
                    <a:pt x="2666478" y="272255"/>
                    <a:pt x="2663719" y="272255"/>
                    <a:pt x="2661024" y="272738"/>
                  </a:cubicBezTo>
                  <a:cubicBezTo>
                    <a:pt x="2661350" y="274687"/>
                    <a:pt x="2661778" y="276618"/>
                    <a:pt x="2662305" y="278523"/>
                  </a:cubicBezTo>
                  <a:cubicBezTo>
                    <a:pt x="2663177" y="281743"/>
                    <a:pt x="2663878" y="285007"/>
                    <a:pt x="2664407" y="288301"/>
                  </a:cubicBezTo>
                  <a:cubicBezTo>
                    <a:pt x="2665087" y="288319"/>
                    <a:pt x="2665753" y="288494"/>
                    <a:pt x="2666355" y="288813"/>
                  </a:cubicBezTo>
                  <a:cubicBezTo>
                    <a:pt x="2668353" y="289888"/>
                    <a:pt x="2667072" y="291373"/>
                    <a:pt x="2664971" y="293062"/>
                  </a:cubicBezTo>
                  <a:cubicBezTo>
                    <a:pt x="2665380" y="297340"/>
                    <a:pt x="2665138" y="301655"/>
                    <a:pt x="2664253" y="305861"/>
                  </a:cubicBezTo>
                  <a:cubicBezTo>
                    <a:pt x="2666781" y="310080"/>
                    <a:pt x="2667894" y="314994"/>
                    <a:pt x="2667431" y="319888"/>
                  </a:cubicBezTo>
                  <a:cubicBezTo>
                    <a:pt x="2667431" y="323421"/>
                    <a:pt x="2659076" y="325571"/>
                    <a:pt x="2652721" y="323165"/>
                  </a:cubicBezTo>
                  <a:cubicBezTo>
                    <a:pt x="2649787" y="325289"/>
                    <a:pt x="2646580" y="327011"/>
                    <a:pt x="2643188" y="328284"/>
                  </a:cubicBezTo>
                  <a:cubicBezTo>
                    <a:pt x="2638342" y="329994"/>
                    <a:pt x="2633195" y="330691"/>
                    <a:pt x="2628069" y="330332"/>
                  </a:cubicBezTo>
                  <a:cubicBezTo>
                    <a:pt x="2627607" y="332175"/>
                    <a:pt x="2624840" y="333813"/>
                    <a:pt x="2618894" y="334479"/>
                  </a:cubicBezTo>
                  <a:cubicBezTo>
                    <a:pt x="2613729" y="335406"/>
                    <a:pt x="2608651" y="332459"/>
                    <a:pt x="2606902" y="327516"/>
                  </a:cubicBezTo>
                  <a:cubicBezTo>
                    <a:pt x="2602082" y="333149"/>
                    <a:pt x="2594877" y="336168"/>
                    <a:pt x="2587477" y="335656"/>
                  </a:cubicBezTo>
                  <a:cubicBezTo>
                    <a:pt x="2576765" y="335656"/>
                    <a:pt x="2566207" y="334479"/>
                    <a:pt x="2555700" y="333250"/>
                  </a:cubicBezTo>
                  <a:cubicBezTo>
                    <a:pt x="2545421" y="335011"/>
                    <a:pt x="2534869" y="334256"/>
                    <a:pt x="2524948" y="331049"/>
                  </a:cubicBezTo>
                  <a:cubicBezTo>
                    <a:pt x="2521887" y="330025"/>
                    <a:pt x="2518906" y="328776"/>
                    <a:pt x="2516030" y="327312"/>
                  </a:cubicBezTo>
                  <a:lnTo>
                    <a:pt x="2508547" y="326134"/>
                  </a:lnTo>
                  <a:cubicBezTo>
                    <a:pt x="2499117" y="324649"/>
                    <a:pt x="2489994" y="324189"/>
                    <a:pt x="2480973" y="323370"/>
                  </a:cubicBezTo>
                  <a:cubicBezTo>
                    <a:pt x="2479077" y="329718"/>
                    <a:pt x="2477386" y="335349"/>
                    <a:pt x="2473798" y="335964"/>
                  </a:cubicBezTo>
                  <a:cubicBezTo>
                    <a:pt x="2467494" y="337141"/>
                    <a:pt x="2465034" y="351885"/>
                    <a:pt x="2458730" y="355674"/>
                  </a:cubicBezTo>
                  <a:cubicBezTo>
                    <a:pt x="2452426" y="359462"/>
                    <a:pt x="2452015" y="349991"/>
                    <a:pt x="2443918" y="350554"/>
                  </a:cubicBezTo>
                  <a:cubicBezTo>
                    <a:pt x="2435820" y="351117"/>
                    <a:pt x="2409835" y="324035"/>
                    <a:pt x="2408399" y="316049"/>
                  </a:cubicBezTo>
                  <a:cubicBezTo>
                    <a:pt x="2406965" y="308062"/>
                    <a:pt x="2390820" y="292909"/>
                    <a:pt x="2386617" y="289888"/>
                  </a:cubicBezTo>
                  <a:cubicBezTo>
                    <a:pt x="2382415" y="286868"/>
                    <a:pt x="2390820" y="285332"/>
                    <a:pt x="2396099" y="290298"/>
                  </a:cubicBezTo>
                  <a:cubicBezTo>
                    <a:pt x="2400736" y="294777"/>
                    <a:pt x="2407819" y="295556"/>
                    <a:pt x="2413320" y="292192"/>
                  </a:cubicBezTo>
                  <a:cubicBezTo>
                    <a:pt x="2415371" y="290656"/>
                    <a:pt x="2416584" y="288250"/>
                    <a:pt x="2416600" y="285690"/>
                  </a:cubicBezTo>
                  <a:cubicBezTo>
                    <a:pt x="2410055" y="281653"/>
                    <a:pt x="2404119" y="276705"/>
                    <a:pt x="2398970" y="270997"/>
                  </a:cubicBezTo>
                  <a:cubicBezTo>
                    <a:pt x="2393588" y="265058"/>
                    <a:pt x="2389180" y="259273"/>
                    <a:pt x="2384875" y="253744"/>
                  </a:cubicBezTo>
                  <a:cubicBezTo>
                    <a:pt x="2382620" y="251389"/>
                    <a:pt x="2380518" y="248932"/>
                    <a:pt x="2378417" y="246475"/>
                  </a:cubicBezTo>
                  <a:cubicBezTo>
                    <a:pt x="2368474" y="256021"/>
                    <a:pt x="2352857" y="256333"/>
                    <a:pt x="2342540" y="247191"/>
                  </a:cubicBezTo>
                  <a:cubicBezTo>
                    <a:pt x="2323525" y="230553"/>
                    <a:pt x="2296003" y="226457"/>
                    <a:pt x="2269607" y="223181"/>
                  </a:cubicBezTo>
                  <a:cubicBezTo>
                    <a:pt x="2269777" y="224097"/>
                    <a:pt x="2270052" y="224990"/>
                    <a:pt x="2270428" y="225843"/>
                  </a:cubicBezTo>
                  <a:cubicBezTo>
                    <a:pt x="2274630" y="235673"/>
                    <a:pt x="2270786" y="237208"/>
                    <a:pt x="2270068" y="245144"/>
                  </a:cubicBezTo>
                  <a:cubicBezTo>
                    <a:pt x="2269351" y="253079"/>
                    <a:pt x="2264943" y="249700"/>
                    <a:pt x="2256025" y="246270"/>
                  </a:cubicBezTo>
                  <a:cubicBezTo>
                    <a:pt x="2247107" y="242840"/>
                    <a:pt x="2246851" y="254666"/>
                    <a:pt x="2227170" y="249342"/>
                  </a:cubicBezTo>
                  <a:lnTo>
                    <a:pt x="2223275" y="248420"/>
                  </a:lnTo>
                  <a:cubicBezTo>
                    <a:pt x="2220810" y="249213"/>
                    <a:pt x="2218226" y="249576"/>
                    <a:pt x="2215638" y="249495"/>
                  </a:cubicBezTo>
                  <a:cubicBezTo>
                    <a:pt x="2205328" y="249029"/>
                    <a:pt x="2195141" y="247062"/>
                    <a:pt x="2185399" y="243659"/>
                  </a:cubicBezTo>
                  <a:lnTo>
                    <a:pt x="2183349" y="242789"/>
                  </a:lnTo>
                  <a:cubicBezTo>
                    <a:pt x="2176943" y="246014"/>
                    <a:pt x="2153725" y="243352"/>
                    <a:pt x="2151572" y="236031"/>
                  </a:cubicBezTo>
                  <a:cubicBezTo>
                    <a:pt x="2151179" y="234738"/>
                    <a:pt x="2151075" y="233375"/>
                    <a:pt x="2151264" y="232038"/>
                  </a:cubicBezTo>
                  <a:cubicBezTo>
                    <a:pt x="2142811" y="230032"/>
                    <a:pt x="2134257" y="228477"/>
                    <a:pt x="2125638" y="227379"/>
                  </a:cubicBezTo>
                  <a:cubicBezTo>
                    <a:pt x="2113265" y="225158"/>
                    <a:pt x="2101455" y="220512"/>
                    <a:pt x="2090889" y="213710"/>
                  </a:cubicBezTo>
                  <a:lnTo>
                    <a:pt x="2089659" y="212839"/>
                  </a:lnTo>
                  <a:cubicBezTo>
                    <a:pt x="2071157" y="214887"/>
                    <a:pt x="2040815" y="217959"/>
                    <a:pt x="2036151" y="220519"/>
                  </a:cubicBezTo>
                  <a:cubicBezTo>
                    <a:pt x="2031488" y="223078"/>
                    <a:pt x="2041276" y="233420"/>
                    <a:pt x="2032973" y="234188"/>
                  </a:cubicBezTo>
                  <a:cubicBezTo>
                    <a:pt x="2024671" y="234956"/>
                    <a:pt x="2030513" y="217498"/>
                    <a:pt x="2029129" y="209153"/>
                  </a:cubicBezTo>
                  <a:cubicBezTo>
                    <a:pt x="2027746" y="200809"/>
                    <a:pt x="2015394" y="199631"/>
                    <a:pt x="2017137" y="206133"/>
                  </a:cubicBezTo>
                  <a:cubicBezTo>
                    <a:pt x="2018879" y="212635"/>
                    <a:pt x="1997814" y="214836"/>
                    <a:pt x="1992536" y="209870"/>
                  </a:cubicBezTo>
                  <a:cubicBezTo>
                    <a:pt x="1984816" y="202554"/>
                    <a:pt x="1975392" y="197275"/>
                    <a:pt x="1965116" y="194512"/>
                  </a:cubicBezTo>
                  <a:cubicBezTo>
                    <a:pt x="1951380" y="190723"/>
                    <a:pt x="1934363" y="206645"/>
                    <a:pt x="1938361" y="211201"/>
                  </a:cubicBezTo>
                  <a:cubicBezTo>
                    <a:pt x="1942359" y="215758"/>
                    <a:pt x="1952456" y="212379"/>
                    <a:pt x="1952763" y="215399"/>
                  </a:cubicBezTo>
                  <a:cubicBezTo>
                    <a:pt x="1953532" y="221594"/>
                    <a:pt x="1923600" y="219188"/>
                    <a:pt x="1923600" y="224461"/>
                  </a:cubicBezTo>
                  <a:cubicBezTo>
                    <a:pt x="1923600" y="229734"/>
                    <a:pt x="1895821" y="237004"/>
                    <a:pt x="1887365" y="238130"/>
                  </a:cubicBezTo>
                  <a:cubicBezTo>
                    <a:pt x="1864250" y="241253"/>
                    <a:pt x="1859279" y="241150"/>
                    <a:pt x="1848362" y="251031"/>
                  </a:cubicBezTo>
                  <a:cubicBezTo>
                    <a:pt x="1837445" y="260912"/>
                    <a:pt x="1845901" y="242328"/>
                    <a:pt x="1854358" y="233215"/>
                  </a:cubicBezTo>
                  <a:cubicBezTo>
                    <a:pt x="1862815" y="224102"/>
                    <a:pt x="1871579" y="228096"/>
                    <a:pt x="1876499" y="220672"/>
                  </a:cubicBezTo>
                  <a:cubicBezTo>
                    <a:pt x="1881420" y="213249"/>
                    <a:pt x="1889159" y="214222"/>
                    <a:pt x="1902536" y="211969"/>
                  </a:cubicBezTo>
                  <a:cubicBezTo>
                    <a:pt x="1915912" y="209717"/>
                    <a:pt x="1915195" y="201372"/>
                    <a:pt x="1921499" y="198300"/>
                  </a:cubicBezTo>
                  <a:cubicBezTo>
                    <a:pt x="1927803" y="195228"/>
                    <a:pt x="1943281" y="188829"/>
                    <a:pt x="1946100" y="182020"/>
                  </a:cubicBezTo>
                  <a:cubicBezTo>
                    <a:pt x="1948920" y="175211"/>
                    <a:pt x="1980593" y="163795"/>
                    <a:pt x="1987103" y="164204"/>
                  </a:cubicBezTo>
                  <a:cubicBezTo>
                    <a:pt x="1993612" y="164614"/>
                    <a:pt x="1994842" y="150535"/>
                    <a:pt x="1998327" y="150535"/>
                  </a:cubicBezTo>
                  <a:cubicBezTo>
                    <a:pt x="2001812" y="150535"/>
                    <a:pt x="2020160" y="141832"/>
                    <a:pt x="2027182" y="138402"/>
                  </a:cubicBezTo>
                  <a:cubicBezTo>
                    <a:pt x="2033181" y="135448"/>
                    <a:pt x="2037285" y="129674"/>
                    <a:pt x="2038099" y="123043"/>
                  </a:cubicBezTo>
                  <a:cubicBezTo>
                    <a:pt x="2038458" y="117924"/>
                    <a:pt x="2028617" y="118845"/>
                    <a:pt x="2027541" y="114289"/>
                  </a:cubicBezTo>
                  <a:cubicBezTo>
                    <a:pt x="2026465" y="109733"/>
                    <a:pt x="2032103" y="112804"/>
                    <a:pt x="2039483" y="109733"/>
                  </a:cubicBezTo>
                  <a:cubicBezTo>
                    <a:pt x="2046863" y="106661"/>
                    <a:pt x="2039483" y="96115"/>
                    <a:pt x="2033538" y="98009"/>
                  </a:cubicBezTo>
                  <a:cubicBezTo>
                    <a:pt x="2030462" y="98982"/>
                    <a:pt x="2031385" y="97446"/>
                    <a:pt x="2032256" y="94886"/>
                  </a:cubicBezTo>
                  <a:cubicBezTo>
                    <a:pt x="2025629" y="92904"/>
                    <a:pt x="2019262" y="90137"/>
                    <a:pt x="2013293" y="86644"/>
                  </a:cubicBezTo>
                  <a:cubicBezTo>
                    <a:pt x="2006962" y="82915"/>
                    <a:pt x="2002538" y="76651"/>
                    <a:pt x="2001146" y="69442"/>
                  </a:cubicBezTo>
                  <a:cubicBezTo>
                    <a:pt x="1979312" y="66422"/>
                    <a:pt x="1957940" y="61917"/>
                    <a:pt x="1936465" y="56746"/>
                  </a:cubicBezTo>
                  <a:cubicBezTo>
                    <a:pt x="1934203" y="56219"/>
                    <a:pt x="1932016" y="55411"/>
                    <a:pt x="1929956" y="54340"/>
                  </a:cubicBezTo>
                  <a:cubicBezTo>
                    <a:pt x="1923889" y="54613"/>
                    <a:pt x="1917811" y="54132"/>
                    <a:pt x="1911863" y="52906"/>
                  </a:cubicBezTo>
                  <a:cubicBezTo>
                    <a:pt x="1905508" y="51012"/>
                    <a:pt x="1896488" y="55517"/>
                    <a:pt x="1896488" y="62377"/>
                  </a:cubicBezTo>
                  <a:cubicBezTo>
                    <a:pt x="1896488" y="69237"/>
                    <a:pt x="1871169" y="66524"/>
                    <a:pt x="1866607" y="65398"/>
                  </a:cubicBezTo>
                  <a:cubicBezTo>
                    <a:pt x="1862046" y="64271"/>
                    <a:pt x="1883828" y="44920"/>
                    <a:pt x="1883828" y="41490"/>
                  </a:cubicBezTo>
                  <a:cubicBezTo>
                    <a:pt x="1883828" y="38060"/>
                    <a:pt x="1846927" y="42258"/>
                    <a:pt x="1844825" y="38469"/>
                  </a:cubicBezTo>
                  <a:cubicBezTo>
                    <a:pt x="1842724" y="34681"/>
                    <a:pt x="1824785" y="33350"/>
                    <a:pt x="1816687" y="33913"/>
                  </a:cubicBezTo>
                  <a:cubicBezTo>
                    <a:pt x="1808590" y="34476"/>
                    <a:pt x="1816329" y="31660"/>
                    <a:pt x="1823709" y="30892"/>
                  </a:cubicBezTo>
                  <a:cubicBezTo>
                    <a:pt x="1831090" y="30124"/>
                    <a:pt x="1837752" y="23315"/>
                    <a:pt x="1845850" y="21780"/>
                  </a:cubicBezTo>
                  <a:cubicBezTo>
                    <a:pt x="1853948" y="20244"/>
                    <a:pt x="1852206" y="17274"/>
                    <a:pt x="1848669" y="11950"/>
                  </a:cubicBezTo>
                  <a:cubicBezTo>
                    <a:pt x="1845133" y="6626"/>
                    <a:pt x="1836727" y="9288"/>
                    <a:pt x="1828629" y="6831"/>
                  </a:cubicBezTo>
                  <a:cubicBezTo>
                    <a:pt x="1820585" y="3653"/>
                    <a:pt x="1812214" y="1370"/>
                    <a:pt x="1803669" y="22"/>
                  </a:cubicBezTo>
                  <a:cubicBezTo>
                    <a:pt x="1796647" y="-337"/>
                    <a:pt x="1788908" y="3810"/>
                    <a:pt x="1772354" y="7240"/>
                  </a:cubicBezTo>
                  <a:cubicBezTo>
                    <a:pt x="1755799" y="10670"/>
                    <a:pt x="1754415" y="24288"/>
                    <a:pt x="1746010" y="28435"/>
                  </a:cubicBezTo>
                  <a:cubicBezTo>
                    <a:pt x="1743365" y="29834"/>
                    <a:pt x="1740903" y="31553"/>
                    <a:pt x="1738680" y="33554"/>
                  </a:cubicBezTo>
                  <a:cubicBezTo>
                    <a:pt x="1741927" y="42440"/>
                    <a:pt x="1740211" y="52379"/>
                    <a:pt x="1734170" y="59664"/>
                  </a:cubicBezTo>
                  <a:cubicBezTo>
                    <a:pt x="1734094" y="60327"/>
                    <a:pt x="1734094" y="60997"/>
                    <a:pt x="1734170" y="61661"/>
                  </a:cubicBezTo>
                  <a:cubicBezTo>
                    <a:pt x="1735144" y="66115"/>
                    <a:pt x="1730019" y="67446"/>
                    <a:pt x="1723100" y="66780"/>
                  </a:cubicBezTo>
                  <a:cubicBezTo>
                    <a:pt x="1720468" y="67541"/>
                    <a:pt x="1717741" y="67920"/>
                    <a:pt x="1715002" y="67906"/>
                  </a:cubicBezTo>
                  <a:cubicBezTo>
                    <a:pt x="1711314" y="67944"/>
                    <a:pt x="1707655" y="67248"/>
                    <a:pt x="1704239" y="65859"/>
                  </a:cubicBezTo>
                  <a:cubicBezTo>
                    <a:pt x="1694399" y="66268"/>
                    <a:pt x="1684404" y="67958"/>
                    <a:pt x="1684609" y="71797"/>
                  </a:cubicBezTo>
                  <a:cubicBezTo>
                    <a:pt x="1684917" y="78248"/>
                    <a:pt x="1701112" y="81268"/>
                    <a:pt x="1699985" y="84647"/>
                  </a:cubicBezTo>
                  <a:cubicBezTo>
                    <a:pt x="1698858" y="88026"/>
                    <a:pt x="1687684" y="84289"/>
                    <a:pt x="1682046" y="80859"/>
                  </a:cubicBezTo>
                  <a:cubicBezTo>
                    <a:pt x="1676409" y="77429"/>
                    <a:pt x="1663750" y="79323"/>
                    <a:pt x="1661545" y="85978"/>
                  </a:cubicBezTo>
                  <a:cubicBezTo>
                    <a:pt x="1659342" y="92634"/>
                    <a:pt x="1649245" y="91098"/>
                    <a:pt x="1646170" y="89357"/>
                  </a:cubicBezTo>
                  <a:cubicBezTo>
                    <a:pt x="1643095" y="87616"/>
                    <a:pt x="1638636" y="90791"/>
                    <a:pt x="1634023" y="90944"/>
                  </a:cubicBezTo>
                  <a:cubicBezTo>
                    <a:pt x="1629618" y="93754"/>
                    <a:pt x="1624537" y="95328"/>
                    <a:pt x="1619313" y="95500"/>
                  </a:cubicBezTo>
                  <a:cubicBezTo>
                    <a:pt x="1614350" y="95575"/>
                    <a:pt x="1609478" y="94167"/>
                    <a:pt x="1605321" y="91456"/>
                  </a:cubicBezTo>
                  <a:cubicBezTo>
                    <a:pt x="1600282" y="97067"/>
                    <a:pt x="1593134" y="100331"/>
                    <a:pt x="1585589" y="100466"/>
                  </a:cubicBezTo>
                  <a:lnTo>
                    <a:pt x="1574672" y="100466"/>
                  </a:lnTo>
                  <a:cubicBezTo>
                    <a:pt x="1574672" y="100466"/>
                    <a:pt x="1575133" y="100876"/>
                    <a:pt x="1575133" y="101132"/>
                  </a:cubicBezTo>
                  <a:cubicBezTo>
                    <a:pt x="1575492" y="103794"/>
                    <a:pt x="1536848" y="103384"/>
                    <a:pt x="1535771" y="107583"/>
                  </a:cubicBezTo>
                  <a:cubicBezTo>
                    <a:pt x="1535259" y="109579"/>
                    <a:pt x="1531978" y="110603"/>
                    <a:pt x="1526956" y="111166"/>
                  </a:cubicBezTo>
                  <a:cubicBezTo>
                    <a:pt x="1500048" y="137327"/>
                    <a:pt x="1460327" y="140910"/>
                    <a:pt x="1423887" y="152122"/>
                  </a:cubicBezTo>
                  <a:lnTo>
                    <a:pt x="1423528" y="152122"/>
                  </a:lnTo>
                  <a:cubicBezTo>
                    <a:pt x="1426605" y="152347"/>
                    <a:pt x="1428918" y="155021"/>
                    <a:pt x="1428692" y="158095"/>
                  </a:cubicBezTo>
                  <a:cubicBezTo>
                    <a:pt x="1428610" y="159224"/>
                    <a:pt x="1428185" y="160301"/>
                    <a:pt x="1427475" y="161184"/>
                  </a:cubicBezTo>
                  <a:cubicBezTo>
                    <a:pt x="1424297" y="165331"/>
                    <a:pt x="1410561" y="156064"/>
                    <a:pt x="1406974" y="160057"/>
                  </a:cubicBezTo>
                  <a:cubicBezTo>
                    <a:pt x="1403386" y="164051"/>
                    <a:pt x="1413636" y="168761"/>
                    <a:pt x="1419992" y="167993"/>
                  </a:cubicBezTo>
                  <a:cubicBezTo>
                    <a:pt x="1425117" y="167476"/>
                    <a:pt x="1429691" y="171207"/>
                    <a:pt x="1430209" y="176327"/>
                  </a:cubicBezTo>
                  <a:cubicBezTo>
                    <a:pt x="1430223" y="176467"/>
                    <a:pt x="1430234" y="176607"/>
                    <a:pt x="1430242" y="176747"/>
                  </a:cubicBezTo>
                  <a:cubicBezTo>
                    <a:pt x="1430960" y="181866"/>
                    <a:pt x="1415481" y="173675"/>
                    <a:pt x="1412355" y="177873"/>
                  </a:cubicBezTo>
                  <a:cubicBezTo>
                    <a:pt x="1409229" y="182071"/>
                    <a:pt x="1414815" y="183914"/>
                    <a:pt x="1421478" y="184682"/>
                  </a:cubicBezTo>
                  <a:cubicBezTo>
                    <a:pt x="1428141" y="185450"/>
                    <a:pt x="1423220" y="188112"/>
                    <a:pt x="1429217" y="193795"/>
                  </a:cubicBezTo>
                  <a:lnTo>
                    <a:pt x="1430345" y="195024"/>
                  </a:lnTo>
                  <a:cubicBezTo>
                    <a:pt x="1433983" y="199734"/>
                    <a:pt x="1427167" y="201372"/>
                    <a:pt x="1427833" y="205928"/>
                  </a:cubicBezTo>
                  <a:cubicBezTo>
                    <a:pt x="1428500" y="210485"/>
                    <a:pt x="1421119" y="212737"/>
                    <a:pt x="1421119" y="208181"/>
                  </a:cubicBezTo>
                  <a:cubicBezTo>
                    <a:pt x="1421119" y="203624"/>
                    <a:pt x="1402463" y="202140"/>
                    <a:pt x="1398620" y="207054"/>
                  </a:cubicBezTo>
                  <a:cubicBezTo>
                    <a:pt x="1394776" y="211969"/>
                    <a:pt x="1391956" y="215758"/>
                    <a:pt x="1387344" y="211201"/>
                  </a:cubicBezTo>
                  <a:cubicBezTo>
                    <a:pt x="1386886" y="210824"/>
                    <a:pt x="1386365" y="210530"/>
                    <a:pt x="1385806" y="210331"/>
                  </a:cubicBezTo>
                  <a:cubicBezTo>
                    <a:pt x="1382442" y="211816"/>
                    <a:pt x="1378821" y="212634"/>
                    <a:pt x="1375145" y="212737"/>
                  </a:cubicBezTo>
                  <a:cubicBezTo>
                    <a:pt x="1355208" y="213351"/>
                    <a:pt x="1336911" y="224154"/>
                    <a:pt x="1317179" y="226765"/>
                  </a:cubicBezTo>
                  <a:cubicBezTo>
                    <a:pt x="1307538" y="228666"/>
                    <a:pt x="1297577" y="225719"/>
                    <a:pt x="1290528" y="218881"/>
                  </a:cubicBezTo>
                  <a:cubicBezTo>
                    <a:pt x="1281763" y="222362"/>
                    <a:pt x="1274536" y="235519"/>
                    <a:pt x="1282583" y="244222"/>
                  </a:cubicBezTo>
                  <a:cubicBezTo>
                    <a:pt x="1290630" y="252925"/>
                    <a:pt x="1282942" y="256714"/>
                    <a:pt x="1282942" y="262396"/>
                  </a:cubicBezTo>
                  <a:cubicBezTo>
                    <a:pt x="1282942" y="268079"/>
                    <a:pt x="1304007" y="279854"/>
                    <a:pt x="1315283" y="280980"/>
                  </a:cubicBezTo>
                  <a:cubicBezTo>
                    <a:pt x="1326558" y="282106"/>
                    <a:pt x="1335784" y="296902"/>
                    <a:pt x="1328967" y="306014"/>
                  </a:cubicBezTo>
                  <a:cubicBezTo>
                    <a:pt x="1322150" y="315127"/>
                    <a:pt x="1301906" y="303352"/>
                    <a:pt x="1288580" y="291987"/>
                  </a:cubicBezTo>
                  <a:cubicBezTo>
                    <a:pt x="1275254" y="280622"/>
                    <a:pt x="1244247" y="276065"/>
                    <a:pt x="1234047" y="276629"/>
                  </a:cubicBezTo>
                  <a:cubicBezTo>
                    <a:pt x="1223847" y="277192"/>
                    <a:pt x="1229844" y="266748"/>
                    <a:pt x="1216826" y="267106"/>
                  </a:cubicBezTo>
                  <a:cubicBezTo>
                    <a:pt x="1203808" y="267465"/>
                    <a:pt x="1192891" y="280007"/>
                    <a:pt x="1201450" y="280007"/>
                  </a:cubicBezTo>
                  <a:cubicBezTo>
                    <a:pt x="1210009" y="280007"/>
                    <a:pt x="1215852" y="279291"/>
                    <a:pt x="1211291" y="283796"/>
                  </a:cubicBezTo>
                  <a:cubicBezTo>
                    <a:pt x="1206729" y="288301"/>
                    <a:pt x="1213751" y="287226"/>
                    <a:pt x="1224309" y="292141"/>
                  </a:cubicBezTo>
                  <a:cubicBezTo>
                    <a:pt x="1234867" y="297055"/>
                    <a:pt x="1215493" y="303915"/>
                    <a:pt x="1204576" y="295929"/>
                  </a:cubicBezTo>
                  <a:cubicBezTo>
                    <a:pt x="1196609" y="290288"/>
                    <a:pt x="1185572" y="292167"/>
                    <a:pt x="1179925" y="300126"/>
                  </a:cubicBezTo>
                  <a:cubicBezTo>
                    <a:pt x="1179574" y="300621"/>
                    <a:pt x="1179248" y="301134"/>
                    <a:pt x="1178950" y="301663"/>
                  </a:cubicBezTo>
                  <a:cubicBezTo>
                    <a:pt x="1175772" y="307704"/>
                    <a:pt x="1191610" y="325110"/>
                    <a:pt x="1210573" y="328182"/>
                  </a:cubicBezTo>
                  <a:cubicBezTo>
                    <a:pt x="1229536" y="331254"/>
                    <a:pt x="1223232" y="337653"/>
                    <a:pt x="1232048" y="341032"/>
                  </a:cubicBezTo>
                  <a:cubicBezTo>
                    <a:pt x="1240864" y="344411"/>
                    <a:pt x="1234508" y="348302"/>
                    <a:pt x="1228512" y="348660"/>
                  </a:cubicBezTo>
                  <a:cubicBezTo>
                    <a:pt x="1222515" y="349018"/>
                    <a:pt x="1210573" y="338779"/>
                    <a:pt x="1201092" y="333301"/>
                  </a:cubicBezTo>
                  <a:cubicBezTo>
                    <a:pt x="1191610" y="327824"/>
                    <a:pt x="1165932" y="335554"/>
                    <a:pt x="1160653" y="329462"/>
                  </a:cubicBezTo>
                  <a:cubicBezTo>
                    <a:pt x="1155374" y="323370"/>
                    <a:pt x="1164189" y="317380"/>
                    <a:pt x="1159218" y="312823"/>
                  </a:cubicBezTo>
                  <a:cubicBezTo>
                    <a:pt x="1154246" y="308267"/>
                    <a:pt x="1158552" y="298028"/>
                    <a:pt x="1164907" y="287226"/>
                  </a:cubicBezTo>
                  <a:cubicBezTo>
                    <a:pt x="1171262" y="276424"/>
                    <a:pt x="1163831" y="258454"/>
                    <a:pt x="1154656" y="255383"/>
                  </a:cubicBezTo>
                  <a:cubicBezTo>
                    <a:pt x="1145482" y="252311"/>
                    <a:pt x="1146251" y="262601"/>
                    <a:pt x="1148352" y="265622"/>
                  </a:cubicBezTo>
                  <a:cubicBezTo>
                    <a:pt x="1150454" y="268642"/>
                    <a:pt x="1149378" y="283079"/>
                    <a:pt x="1142356" y="292550"/>
                  </a:cubicBezTo>
                  <a:cubicBezTo>
                    <a:pt x="1135335" y="302021"/>
                    <a:pt x="1113859" y="302021"/>
                    <a:pt x="1113859" y="308472"/>
                  </a:cubicBezTo>
                  <a:cubicBezTo>
                    <a:pt x="1113859" y="314922"/>
                    <a:pt x="1099458" y="319837"/>
                    <a:pt x="1104378" y="324394"/>
                  </a:cubicBezTo>
                  <a:cubicBezTo>
                    <a:pt x="1109298" y="328950"/>
                    <a:pt x="1128671" y="352448"/>
                    <a:pt x="1131491" y="359667"/>
                  </a:cubicBezTo>
                  <a:cubicBezTo>
                    <a:pt x="1134309" y="366885"/>
                    <a:pt x="1114218" y="389616"/>
                    <a:pt x="1117396" y="402875"/>
                  </a:cubicBezTo>
                  <a:cubicBezTo>
                    <a:pt x="1120574" y="416135"/>
                    <a:pt x="1114577" y="422227"/>
                    <a:pt x="1118421" y="428473"/>
                  </a:cubicBezTo>
                  <a:cubicBezTo>
                    <a:pt x="1122265" y="434719"/>
                    <a:pt x="1131080" y="429190"/>
                    <a:pt x="1136718" y="431903"/>
                  </a:cubicBezTo>
                  <a:cubicBezTo>
                    <a:pt x="1142356" y="434616"/>
                    <a:pt x="1151479" y="428063"/>
                    <a:pt x="1164497" y="425452"/>
                  </a:cubicBezTo>
                  <a:cubicBezTo>
                    <a:pt x="1177515" y="422841"/>
                    <a:pt x="1201450" y="437586"/>
                    <a:pt x="1210215" y="442142"/>
                  </a:cubicBezTo>
                  <a:cubicBezTo>
                    <a:pt x="1218979" y="446698"/>
                    <a:pt x="1214417" y="454224"/>
                    <a:pt x="1219030" y="461852"/>
                  </a:cubicBezTo>
                  <a:cubicBezTo>
                    <a:pt x="1223643" y="469480"/>
                    <a:pt x="1208472" y="469429"/>
                    <a:pt x="1208113" y="480794"/>
                  </a:cubicBezTo>
                  <a:cubicBezTo>
                    <a:pt x="1207754" y="492160"/>
                    <a:pt x="1234508" y="497074"/>
                    <a:pt x="1235533" y="500504"/>
                  </a:cubicBezTo>
                  <a:cubicBezTo>
                    <a:pt x="1236559" y="503935"/>
                    <a:pt x="1216570" y="501272"/>
                    <a:pt x="1208831" y="498201"/>
                  </a:cubicBezTo>
                  <a:cubicBezTo>
                    <a:pt x="1201092" y="495129"/>
                    <a:pt x="1200374" y="484173"/>
                    <a:pt x="1197914" y="481921"/>
                  </a:cubicBezTo>
                  <a:cubicBezTo>
                    <a:pt x="1195454" y="479668"/>
                    <a:pt x="1203039" y="470555"/>
                    <a:pt x="1203859" y="463337"/>
                  </a:cubicBezTo>
                  <a:cubicBezTo>
                    <a:pt x="1204679" y="456118"/>
                    <a:pt x="1195095" y="451971"/>
                    <a:pt x="1191968" y="447057"/>
                  </a:cubicBezTo>
                  <a:cubicBezTo>
                    <a:pt x="1188842" y="442142"/>
                    <a:pt x="1183153" y="434924"/>
                    <a:pt x="1176593" y="436408"/>
                  </a:cubicBezTo>
                  <a:cubicBezTo>
                    <a:pt x="1170032" y="437893"/>
                    <a:pt x="1147020" y="440197"/>
                    <a:pt x="1139998" y="447057"/>
                  </a:cubicBezTo>
                  <a:cubicBezTo>
                    <a:pt x="1132977" y="453917"/>
                    <a:pt x="1141024" y="473217"/>
                    <a:pt x="1145123" y="482893"/>
                  </a:cubicBezTo>
                  <a:cubicBezTo>
                    <a:pt x="1149224" y="492569"/>
                    <a:pt x="1124622" y="505624"/>
                    <a:pt x="1125443" y="513201"/>
                  </a:cubicBezTo>
                  <a:cubicBezTo>
                    <a:pt x="1126263" y="520778"/>
                    <a:pt x="1118062" y="524208"/>
                    <a:pt x="1107504" y="530300"/>
                  </a:cubicBezTo>
                  <a:cubicBezTo>
                    <a:pt x="1096946" y="536392"/>
                    <a:pt x="1085363" y="540897"/>
                    <a:pt x="1085670" y="550778"/>
                  </a:cubicBezTo>
                  <a:cubicBezTo>
                    <a:pt x="1085978" y="560659"/>
                    <a:pt x="1071627" y="555283"/>
                    <a:pt x="1064246" y="550778"/>
                  </a:cubicBezTo>
                  <a:cubicBezTo>
                    <a:pt x="1056866" y="546273"/>
                    <a:pt x="1047385" y="553389"/>
                    <a:pt x="1036826" y="553031"/>
                  </a:cubicBezTo>
                  <a:cubicBezTo>
                    <a:pt x="1026269" y="552672"/>
                    <a:pt x="1026269" y="543150"/>
                    <a:pt x="1017812" y="546580"/>
                  </a:cubicBezTo>
                  <a:cubicBezTo>
                    <a:pt x="1013603" y="548667"/>
                    <a:pt x="1008497" y="546951"/>
                    <a:pt x="1006408" y="542747"/>
                  </a:cubicBezTo>
                  <a:cubicBezTo>
                    <a:pt x="1005290" y="540500"/>
                    <a:pt x="1005225" y="537874"/>
                    <a:pt x="1006229" y="535573"/>
                  </a:cubicBezTo>
                  <a:cubicBezTo>
                    <a:pt x="1008689" y="528764"/>
                    <a:pt x="1018170" y="534088"/>
                    <a:pt x="1018888" y="539003"/>
                  </a:cubicBezTo>
                  <a:cubicBezTo>
                    <a:pt x="1019606" y="543918"/>
                    <a:pt x="1025551" y="541665"/>
                    <a:pt x="1032624" y="537467"/>
                  </a:cubicBezTo>
                  <a:cubicBezTo>
                    <a:pt x="1039697" y="533269"/>
                    <a:pt x="1036109" y="542587"/>
                    <a:pt x="1046308" y="543559"/>
                  </a:cubicBezTo>
                  <a:cubicBezTo>
                    <a:pt x="1056508" y="544532"/>
                    <a:pt x="1050870" y="537877"/>
                    <a:pt x="1058609" y="538440"/>
                  </a:cubicBezTo>
                  <a:cubicBezTo>
                    <a:pt x="1066348" y="539003"/>
                    <a:pt x="1066707" y="536597"/>
                    <a:pt x="1064246" y="532399"/>
                  </a:cubicBezTo>
                  <a:cubicBezTo>
                    <a:pt x="1061786" y="528201"/>
                    <a:pt x="1069885" y="525180"/>
                    <a:pt x="1074805" y="522928"/>
                  </a:cubicBezTo>
                  <a:cubicBezTo>
                    <a:pt x="1079725" y="520675"/>
                    <a:pt x="1077624" y="511921"/>
                    <a:pt x="1082185" y="509310"/>
                  </a:cubicBezTo>
                  <a:cubicBezTo>
                    <a:pt x="1086746" y="506699"/>
                    <a:pt x="1083569" y="501324"/>
                    <a:pt x="1088490" y="500914"/>
                  </a:cubicBezTo>
                  <a:cubicBezTo>
                    <a:pt x="1093410" y="500504"/>
                    <a:pt x="1095562" y="492569"/>
                    <a:pt x="1100123" y="492569"/>
                  </a:cubicBezTo>
                  <a:cubicBezTo>
                    <a:pt x="1104685" y="492569"/>
                    <a:pt x="1107146" y="484634"/>
                    <a:pt x="1104326" y="480436"/>
                  </a:cubicBezTo>
                  <a:cubicBezTo>
                    <a:pt x="1101507" y="476238"/>
                    <a:pt x="1106120" y="465077"/>
                    <a:pt x="1110682" y="463388"/>
                  </a:cubicBezTo>
                  <a:cubicBezTo>
                    <a:pt x="1115243" y="461699"/>
                    <a:pt x="1115807" y="457347"/>
                    <a:pt x="1111399" y="453917"/>
                  </a:cubicBezTo>
                  <a:cubicBezTo>
                    <a:pt x="1106992" y="450487"/>
                    <a:pt x="1091667" y="439122"/>
                    <a:pt x="1092743" y="431954"/>
                  </a:cubicBezTo>
                  <a:cubicBezTo>
                    <a:pt x="1093819" y="424787"/>
                    <a:pt x="1089924" y="411476"/>
                    <a:pt x="1092026" y="405794"/>
                  </a:cubicBezTo>
                  <a:cubicBezTo>
                    <a:pt x="1094127" y="400111"/>
                    <a:pt x="1092385" y="388336"/>
                    <a:pt x="1091667" y="381476"/>
                  </a:cubicBezTo>
                  <a:cubicBezTo>
                    <a:pt x="1090950" y="374616"/>
                    <a:pt x="1095562" y="367090"/>
                    <a:pt x="1097663" y="354599"/>
                  </a:cubicBezTo>
                  <a:cubicBezTo>
                    <a:pt x="1099765" y="342107"/>
                    <a:pt x="1085363" y="329001"/>
                    <a:pt x="1078341" y="325366"/>
                  </a:cubicBezTo>
                  <a:cubicBezTo>
                    <a:pt x="1071319" y="321731"/>
                    <a:pt x="1075830" y="315127"/>
                    <a:pt x="1086029" y="306066"/>
                  </a:cubicBezTo>
                  <a:cubicBezTo>
                    <a:pt x="1096229" y="297004"/>
                    <a:pt x="1096946" y="268540"/>
                    <a:pt x="1096279" y="262447"/>
                  </a:cubicBezTo>
                  <a:cubicBezTo>
                    <a:pt x="1095614" y="256355"/>
                    <a:pt x="1074805" y="251082"/>
                    <a:pt x="1066707" y="251850"/>
                  </a:cubicBezTo>
                  <a:cubicBezTo>
                    <a:pt x="1057256" y="252129"/>
                    <a:pt x="1047795" y="251924"/>
                    <a:pt x="1038364" y="251236"/>
                  </a:cubicBezTo>
                  <a:cubicBezTo>
                    <a:pt x="1037027" y="251611"/>
                    <a:pt x="1035651" y="251834"/>
                    <a:pt x="1034264" y="251901"/>
                  </a:cubicBezTo>
                  <a:cubicBezTo>
                    <a:pt x="1035705" y="257873"/>
                    <a:pt x="1034709" y="264172"/>
                    <a:pt x="1031496" y="269410"/>
                  </a:cubicBezTo>
                  <a:cubicBezTo>
                    <a:pt x="1017504" y="293830"/>
                    <a:pt x="1010995" y="321578"/>
                    <a:pt x="979680" y="330844"/>
                  </a:cubicBezTo>
                  <a:cubicBezTo>
                    <a:pt x="978751" y="331098"/>
                    <a:pt x="977810" y="331303"/>
                    <a:pt x="976860" y="331458"/>
                  </a:cubicBezTo>
                  <a:cubicBezTo>
                    <a:pt x="972351" y="338370"/>
                    <a:pt x="968046" y="345383"/>
                    <a:pt x="963638" y="352295"/>
                  </a:cubicBezTo>
                  <a:cubicBezTo>
                    <a:pt x="963638" y="352295"/>
                    <a:pt x="963638" y="352295"/>
                    <a:pt x="964048" y="352295"/>
                  </a:cubicBezTo>
                  <a:cubicBezTo>
                    <a:pt x="967892" y="354599"/>
                    <a:pt x="963689" y="370520"/>
                    <a:pt x="961229" y="372773"/>
                  </a:cubicBezTo>
                  <a:cubicBezTo>
                    <a:pt x="958769" y="375025"/>
                    <a:pt x="965790" y="380759"/>
                    <a:pt x="959794" y="384906"/>
                  </a:cubicBezTo>
                  <a:cubicBezTo>
                    <a:pt x="953797" y="389053"/>
                    <a:pt x="948211" y="397807"/>
                    <a:pt x="951696" y="402363"/>
                  </a:cubicBezTo>
                  <a:cubicBezTo>
                    <a:pt x="955181" y="406920"/>
                    <a:pt x="972197" y="409172"/>
                    <a:pt x="979833" y="413729"/>
                  </a:cubicBezTo>
                  <a:cubicBezTo>
                    <a:pt x="987470" y="418285"/>
                    <a:pt x="984395" y="426630"/>
                    <a:pt x="990084" y="434565"/>
                  </a:cubicBezTo>
                  <a:cubicBezTo>
                    <a:pt x="995773" y="442500"/>
                    <a:pt x="1001667" y="437637"/>
                    <a:pt x="1004486" y="442552"/>
                  </a:cubicBezTo>
                  <a:cubicBezTo>
                    <a:pt x="1007305" y="447466"/>
                    <a:pt x="994236" y="467176"/>
                    <a:pt x="989674" y="468149"/>
                  </a:cubicBezTo>
                  <a:cubicBezTo>
                    <a:pt x="985113" y="469122"/>
                    <a:pt x="966508" y="448081"/>
                    <a:pt x="960870" y="443524"/>
                  </a:cubicBezTo>
                  <a:cubicBezTo>
                    <a:pt x="955233" y="438968"/>
                    <a:pt x="933450" y="431749"/>
                    <a:pt x="922533" y="425708"/>
                  </a:cubicBezTo>
                  <a:cubicBezTo>
                    <a:pt x="911616" y="419667"/>
                    <a:pt x="903160" y="420282"/>
                    <a:pt x="891474" y="412039"/>
                  </a:cubicBezTo>
                  <a:cubicBezTo>
                    <a:pt x="887161" y="413039"/>
                    <a:pt x="882772" y="413672"/>
                    <a:pt x="878353" y="413934"/>
                  </a:cubicBezTo>
                  <a:cubicBezTo>
                    <a:pt x="865696" y="414795"/>
                    <a:pt x="853021" y="412527"/>
                    <a:pt x="841451" y="407329"/>
                  </a:cubicBezTo>
                  <a:cubicBezTo>
                    <a:pt x="836241" y="404599"/>
                    <a:pt x="831285" y="401413"/>
                    <a:pt x="826639" y="397807"/>
                  </a:cubicBezTo>
                  <a:cubicBezTo>
                    <a:pt x="816030" y="396322"/>
                    <a:pt x="808445" y="394223"/>
                    <a:pt x="803678" y="394991"/>
                  </a:cubicBezTo>
                  <a:cubicBezTo>
                    <a:pt x="796298" y="396118"/>
                    <a:pt x="799116" y="387005"/>
                    <a:pt x="786099" y="380964"/>
                  </a:cubicBezTo>
                  <a:cubicBezTo>
                    <a:pt x="773080" y="374923"/>
                    <a:pt x="764623" y="366527"/>
                    <a:pt x="757243" y="370725"/>
                  </a:cubicBezTo>
                  <a:cubicBezTo>
                    <a:pt x="749863" y="374923"/>
                    <a:pt x="752682" y="390026"/>
                    <a:pt x="763957" y="391920"/>
                  </a:cubicBezTo>
                  <a:cubicBezTo>
                    <a:pt x="775233" y="393814"/>
                    <a:pt x="769595" y="400265"/>
                    <a:pt x="781537" y="399548"/>
                  </a:cubicBezTo>
                  <a:cubicBezTo>
                    <a:pt x="793479" y="398831"/>
                    <a:pt x="796913" y="403336"/>
                    <a:pt x="796913" y="411271"/>
                  </a:cubicBezTo>
                  <a:cubicBezTo>
                    <a:pt x="796913" y="419207"/>
                    <a:pt x="802551" y="427193"/>
                    <a:pt x="807830" y="432517"/>
                  </a:cubicBezTo>
                  <a:cubicBezTo>
                    <a:pt x="813108" y="437842"/>
                    <a:pt x="809931" y="446545"/>
                    <a:pt x="800449" y="446545"/>
                  </a:cubicBezTo>
                  <a:cubicBezTo>
                    <a:pt x="790967" y="446545"/>
                    <a:pt x="779948" y="448081"/>
                    <a:pt x="784254" y="455248"/>
                  </a:cubicBezTo>
                  <a:cubicBezTo>
                    <a:pt x="788559" y="462415"/>
                    <a:pt x="781435" y="464361"/>
                    <a:pt x="771953" y="460367"/>
                  </a:cubicBezTo>
                  <a:cubicBezTo>
                    <a:pt x="762471" y="456374"/>
                    <a:pt x="768058" y="449361"/>
                    <a:pt x="771953" y="445009"/>
                  </a:cubicBezTo>
                  <a:cubicBezTo>
                    <a:pt x="775848" y="440657"/>
                    <a:pt x="763496" y="435589"/>
                    <a:pt x="757499" y="433285"/>
                  </a:cubicBezTo>
                  <a:cubicBezTo>
                    <a:pt x="751503" y="430982"/>
                    <a:pt x="727671" y="449975"/>
                    <a:pt x="720956" y="452995"/>
                  </a:cubicBezTo>
                  <a:cubicBezTo>
                    <a:pt x="714242" y="456016"/>
                    <a:pt x="697739" y="448439"/>
                    <a:pt x="680877" y="452995"/>
                  </a:cubicBezTo>
                  <a:cubicBezTo>
                    <a:pt x="664014" y="457552"/>
                    <a:pt x="665040" y="471989"/>
                    <a:pt x="658735" y="470453"/>
                  </a:cubicBezTo>
                  <a:cubicBezTo>
                    <a:pt x="652431" y="468917"/>
                    <a:pt x="633775" y="472347"/>
                    <a:pt x="626702" y="467791"/>
                  </a:cubicBezTo>
                  <a:cubicBezTo>
                    <a:pt x="619629" y="463234"/>
                    <a:pt x="625319" y="460572"/>
                    <a:pt x="632699" y="460982"/>
                  </a:cubicBezTo>
                  <a:cubicBezTo>
                    <a:pt x="640080" y="461391"/>
                    <a:pt x="642540" y="458678"/>
                    <a:pt x="638337" y="453405"/>
                  </a:cubicBezTo>
                  <a:cubicBezTo>
                    <a:pt x="634134" y="448132"/>
                    <a:pt x="643974" y="439736"/>
                    <a:pt x="643462" y="435947"/>
                  </a:cubicBezTo>
                  <a:cubicBezTo>
                    <a:pt x="642950" y="432159"/>
                    <a:pt x="615684" y="442040"/>
                    <a:pt x="611122" y="446186"/>
                  </a:cubicBezTo>
                  <a:cubicBezTo>
                    <a:pt x="606560" y="450333"/>
                    <a:pt x="611429" y="457961"/>
                    <a:pt x="606509" y="460572"/>
                  </a:cubicBezTo>
                  <a:cubicBezTo>
                    <a:pt x="601589" y="463183"/>
                    <a:pt x="601384" y="456016"/>
                    <a:pt x="595951" y="453763"/>
                  </a:cubicBezTo>
                  <a:cubicBezTo>
                    <a:pt x="590518" y="451511"/>
                    <a:pt x="549208" y="461750"/>
                    <a:pt x="541469" y="471221"/>
                  </a:cubicBezTo>
                  <a:cubicBezTo>
                    <a:pt x="533731" y="480692"/>
                    <a:pt x="518611" y="481050"/>
                    <a:pt x="518611" y="486579"/>
                  </a:cubicBezTo>
                  <a:cubicBezTo>
                    <a:pt x="518611" y="492108"/>
                    <a:pt x="499955" y="491699"/>
                    <a:pt x="492574" y="495283"/>
                  </a:cubicBezTo>
                  <a:cubicBezTo>
                    <a:pt x="485194" y="498866"/>
                    <a:pt x="490165" y="514634"/>
                    <a:pt x="487449" y="522211"/>
                  </a:cubicBezTo>
                  <a:cubicBezTo>
                    <a:pt x="484733" y="529788"/>
                    <a:pt x="455826" y="527331"/>
                    <a:pt x="447011" y="527894"/>
                  </a:cubicBezTo>
                  <a:cubicBezTo>
                    <a:pt x="438195" y="528457"/>
                    <a:pt x="435069" y="509719"/>
                    <a:pt x="428047" y="508542"/>
                  </a:cubicBezTo>
                  <a:cubicBezTo>
                    <a:pt x="421026" y="507364"/>
                    <a:pt x="425228" y="496818"/>
                    <a:pt x="427330" y="492262"/>
                  </a:cubicBezTo>
                  <a:cubicBezTo>
                    <a:pt x="429431" y="487706"/>
                    <a:pt x="435069" y="491494"/>
                    <a:pt x="443884" y="485453"/>
                  </a:cubicBezTo>
                  <a:cubicBezTo>
                    <a:pt x="452700" y="479412"/>
                    <a:pt x="461464" y="488474"/>
                    <a:pt x="464949" y="484275"/>
                  </a:cubicBezTo>
                  <a:cubicBezTo>
                    <a:pt x="468434" y="480078"/>
                    <a:pt x="451572" y="468917"/>
                    <a:pt x="450547" y="459651"/>
                  </a:cubicBezTo>
                  <a:cubicBezTo>
                    <a:pt x="449522" y="450384"/>
                    <a:pt x="430866" y="447517"/>
                    <a:pt x="420308" y="450538"/>
                  </a:cubicBezTo>
                  <a:cubicBezTo>
                    <a:pt x="415638" y="451818"/>
                    <a:pt x="410762" y="452166"/>
                    <a:pt x="405957" y="451562"/>
                  </a:cubicBezTo>
                  <a:cubicBezTo>
                    <a:pt x="405175" y="455295"/>
                    <a:pt x="403544" y="458798"/>
                    <a:pt x="401191" y="461801"/>
                  </a:cubicBezTo>
                  <a:cubicBezTo>
                    <a:pt x="402985" y="465794"/>
                    <a:pt x="400832" y="471170"/>
                    <a:pt x="402011" y="475009"/>
                  </a:cubicBezTo>
                  <a:cubicBezTo>
                    <a:pt x="403805" y="480692"/>
                    <a:pt x="399192" y="493593"/>
                    <a:pt x="392888" y="503474"/>
                  </a:cubicBezTo>
                  <a:cubicBezTo>
                    <a:pt x="386584" y="513354"/>
                    <a:pt x="391094" y="512945"/>
                    <a:pt x="400627" y="512535"/>
                  </a:cubicBezTo>
                  <a:cubicBezTo>
                    <a:pt x="410160" y="512126"/>
                    <a:pt x="409391" y="525488"/>
                    <a:pt x="409391" y="535317"/>
                  </a:cubicBezTo>
                  <a:cubicBezTo>
                    <a:pt x="409391" y="545146"/>
                    <a:pt x="402011" y="547809"/>
                    <a:pt x="402011" y="555027"/>
                  </a:cubicBezTo>
                  <a:cubicBezTo>
                    <a:pt x="402011" y="562246"/>
                    <a:pt x="394272" y="551597"/>
                    <a:pt x="391760" y="554669"/>
                  </a:cubicBezTo>
                  <a:cubicBezTo>
                    <a:pt x="389249" y="557740"/>
                    <a:pt x="386123" y="553133"/>
                    <a:pt x="384739" y="547041"/>
                  </a:cubicBezTo>
                  <a:cubicBezTo>
                    <a:pt x="383355" y="540948"/>
                    <a:pt x="368902" y="544379"/>
                    <a:pt x="360855" y="541921"/>
                  </a:cubicBezTo>
                  <a:cubicBezTo>
                    <a:pt x="352808" y="539464"/>
                    <a:pt x="349579" y="543457"/>
                    <a:pt x="345479" y="549856"/>
                  </a:cubicBezTo>
                  <a:cubicBezTo>
                    <a:pt x="341379" y="556256"/>
                    <a:pt x="330103" y="558969"/>
                    <a:pt x="324363" y="559737"/>
                  </a:cubicBezTo>
                  <a:cubicBezTo>
                    <a:pt x="318623" y="560505"/>
                    <a:pt x="307808" y="573048"/>
                    <a:pt x="301504" y="577553"/>
                  </a:cubicBezTo>
                  <a:cubicBezTo>
                    <a:pt x="295200" y="582058"/>
                    <a:pt x="294124" y="590864"/>
                    <a:pt x="302888" y="599925"/>
                  </a:cubicBezTo>
                  <a:cubicBezTo>
                    <a:pt x="311652" y="608987"/>
                    <a:pt x="313446" y="615284"/>
                    <a:pt x="312729" y="620045"/>
                  </a:cubicBezTo>
                  <a:cubicBezTo>
                    <a:pt x="312011" y="624806"/>
                    <a:pt x="288127" y="623424"/>
                    <a:pt x="284284" y="618151"/>
                  </a:cubicBezTo>
                  <a:cubicBezTo>
                    <a:pt x="280440" y="612878"/>
                    <a:pt x="264910" y="610932"/>
                    <a:pt x="259631" y="612058"/>
                  </a:cubicBezTo>
                  <a:cubicBezTo>
                    <a:pt x="254352" y="613185"/>
                    <a:pt x="239950" y="595010"/>
                    <a:pt x="232569" y="594652"/>
                  </a:cubicBezTo>
                  <a:cubicBezTo>
                    <a:pt x="225189" y="594294"/>
                    <a:pt x="220628" y="604123"/>
                    <a:pt x="218167" y="609038"/>
                  </a:cubicBezTo>
                  <a:cubicBezTo>
                    <a:pt x="215707" y="613953"/>
                    <a:pt x="221653" y="615488"/>
                    <a:pt x="225189" y="623833"/>
                  </a:cubicBezTo>
                  <a:cubicBezTo>
                    <a:pt x="228725" y="632178"/>
                    <a:pt x="241744" y="632536"/>
                    <a:pt x="248407" y="632536"/>
                  </a:cubicBezTo>
                  <a:cubicBezTo>
                    <a:pt x="255069" y="632536"/>
                    <a:pt x="252609" y="643543"/>
                    <a:pt x="250508" y="647895"/>
                  </a:cubicBezTo>
                  <a:cubicBezTo>
                    <a:pt x="248407" y="652246"/>
                    <a:pt x="236106" y="655830"/>
                    <a:pt x="232569" y="650915"/>
                  </a:cubicBezTo>
                  <a:cubicBezTo>
                    <a:pt x="229033" y="646001"/>
                    <a:pt x="214272" y="650915"/>
                    <a:pt x="213914" y="644823"/>
                  </a:cubicBezTo>
                  <a:cubicBezTo>
                    <a:pt x="213555" y="638731"/>
                    <a:pt x="203048" y="629465"/>
                    <a:pt x="192131" y="631564"/>
                  </a:cubicBezTo>
                  <a:cubicBezTo>
                    <a:pt x="181214" y="633663"/>
                    <a:pt x="179113" y="625881"/>
                    <a:pt x="179831" y="616768"/>
                  </a:cubicBezTo>
                  <a:cubicBezTo>
                    <a:pt x="180548" y="607656"/>
                    <a:pt x="173834" y="602382"/>
                    <a:pt x="174193" y="598236"/>
                  </a:cubicBezTo>
                  <a:cubicBezTo>
                    <a:pt x="174551" y="594089"/>
                    <a:pt x="169068" y="585693"/>
                    <a:pt x="174910" y="581546"/>
                  </a:cubicBezTo>
                  <a:cubicBezTo>
                    <a:pt x="180753" y="577399"/>
                    <a:pt x="176294" y="570949"/>
                    <a:pt x="176653" y="565215"/>
                  </a:cubicBezTo>
                  <a:cubicBezTo>
                    <a:pt x="177012" y="559481"/>
                    <a:pt x="167171" y="550829"/>
                    <a:pt x="158356" y="550829"/>
                  </a:cubicBezTo>
                  <a:cubicBezTo>
                    <a:pt x="149540" y="550829"/>
                    <a:pt x="151334" y="541358"/>
                    <a:pt x="143954" y="539464"/>
                  </a:cubicBezTo>
                  <a:cubicBezTo>
                    <a:pt x="136573" y="537570"/>
                    <a:pt x="121812" y="524105"/>
                    <a:pt x="120787" y="518576"/>
                  </a:cubicBezTo>
                  <a:cubicBezTo>
                    <a:pt x="119762" y="513047"/>
                    <a:pt x="108436" y="512126"/>
                    <a:pt x="112331" y="510231"/>
                  </a:cubicBezTo>
                  <a:cubicBezTo>
                    <a:pt x="116226" y="508337"/>
                    <a:pt x="124990" y="510999"/>
                    <a:pt x="131294" y="517859"/>
                  </a:cubicBezTo>
                  <a:cubicBezTo>
                    <a:pt x="140166" y="526697"/>
                    <a:pt x="151869" y="532135"/>
                    <a:pt x="164352" y="533218"/>
                  </a:cubicBezTo>
                  <a:cubicBezTo>
                    <a:pt x="180907" y="535471"/>
                    <a:pt x="187570" y="543815"/>
                    <a:pt x="205816" y="547245"/>
                  </a:cubicBezTo>
                  <a:cubicBezTo>
                    <a:pt x="224062" y="550675"/>
                    <a:pt x="235030" y="552928"/>
                    <a:pt x="261425" y="557126"/>
                  </a:cubicBezTo>
                  <a:cubicBezTo>
                    <a:pt x="287820" y="561324"/>
                    <a:pt x="322928" y="532450"/>
                    <a:pt x="330360" y="524464"/>
                  </a:cubicBezTo>
                  <a:cubicBezTo>
                    <a:pt x="336664" y="517655"/>
                    <a:pt x="330360" y="504753"/>
                    <a:pt x="328771" y="497381"/>
                  </a:cubicBezTo>
                  <a:cubicBezTo>
                    <a:pt x="317150" y="495322"/>
                    <a:pt x="306656" y="489164"/>
                    <a:pt x="299198" y="480026"/>
                  </a:cubicBezTo>
                  <a:cubicBezTo>
                    <a:pt x="298481" y="479258"/>
                    <a:pt x="297814" y="478644"/>
                    <a:pt x="297302" y="478183"/>
                  </a:cubicBezTo>
                  <a:cubicBezTo>
                    <a:pt x="295559" y="478183"/>
                    <a:pt x="293509" y="477774"/>
                    <a:pt x="292894" y="477774"/>
                  </a:cubicBezTo>
                  <a:cubicBezTo>
                    <a:pt x="281458" y="477485"/>
                    <a:pt x="270663" y="472436"/>
                    <a:pt x="263116" y="463849"/>
                  </a:cubicBezTo>
                  <a:cubicBezTo>
                    <a:pt x="259906" y="460011"/>
                    <a:pt x="257610" y="455494"/>
                    <a:pt x="256402" y="450640"/>
                  </a:cubicBezTo>
                  <a:cubicBezTo>
                    <a:pt x="252558" y="448029"/>
                    <a:pt x="247894" y="444651"/>
                    <a:pt x="241897" y="440401"/>
                  </a:cubicBezTo>
                  <a:cubicBezTo>
                    <a:pt x="236782" y="439668"/>
                    <a:pt x="231991" y="437462"/>
                    <a:pt x="228110" y="434053"/>
                  </a:cubicBezTo>
                  <a:cubicBezTo>
                    <a:pt x="232569" y="437842"/>
                    <a:pt x="217296" y="434616"/>
                    <a:pt x="214580" y="434053"/>
                  </a:cubicBezTo>
                  <a:cubicBezTo>
                    <a:pt x="209060" y="432787"/>
                    <a:pt x="203697" y="430916"/>
                    <a:pt x="198589" y="428473"/>
                  </a:cubicBezTo>
                  <a:cubicBezTo>
                    <a:pt x="191465" y="425145"/>
                    <a:pt x="184443" y="421613"/>
                    <a:pt x="177370" y="418234"/>
                  </a:cubicBezTo>
                  <a:cubicBezTo>
                    <a:pt x="176184" y="418057"/>
                    <a:pt x="175087" y="417500"/>
                    <a:pt x="174244" y="416647"/>
                  </a:cubicBezTo>
                  <a:lnTo>
                    <a:pt x="169477" y="414292"/>
                  </a:lnTo>
                  <a:cubicBezTo>
                    <a:pt x="167120" y="413114"/>
                    <a:pt x="164865" y="411886"/>
                    <a:pt x="162661" y="410606"/>
                  </a:cubicBezTo>
                  <a:cubicBezTo>
                    <a:pt x="159940" y="411124"/>
                    <a:pt x="157388" y="412302"/>
                    <a:pt x="155229" y="414036"/>
                  </a:cubicBezTo>
                  <a:cubicBezTo>
                    <a:pt x="149591" y="418592"/>
                    <a:pt x="143954" y="409889"/>
                    <a:pt x="133396" y="412500"/>
                  </a:cubicBezTo>
                  <a:cubicBezTo>
                    <a:pt x="122838" y="415111"/>
                    <a:pt x="117251" y="407381"/>
                    <a:pt x="120070" y="404155"/>
                  </a:cubicBezTo>
                  <a:cubicBezTo>
                    <a:pt x="122889" y="400930"/>
                    <a:pt x="138367" y="403797"/>
                    <a:pt x="137650" y="398114"/>
                  </a:cubicBezTo>
                  <a:cubicBezTo>
                    <a:pt x="136932" y="392432"/>
                    <a:pt x="131294" y="398114"/>
                    <a:pt x="121812" y="391305"/>
                  </a:cubicBezTo>
                  <a:cubicBezTo>
                    <a:pt x="112331" y="384496"/>
                    <a:pt x="107052" y="389002"/>
                    <a:pt x="104950" y="394684"/>
                  </a:cubicBezTo>
                  <a:cubicBezTo>
                    <a:pt x="102849" y="400367"/>
                    <a:pt x="95469" y="398831"/>
                    <a:pt x="90497" y="393968"/>
                  </a:cubicBezTo>
                  <a:cubicBezTo>
                    <a:pt x="90037" y="393476"/>
                    <a:pt x="89500" y="393061"/>
                    <a:pt x="88908" y="392739"/>
                  </a:cubicBezTo>
                  <a:cubicBezTo>
                    <a:pt x="87268" y="402210"/>
                    <a:pt x="82092" y="402978"/>
                    <a:pt x="76813" y="401903"/>
                  </a:cubicBezTo>
                  <a:cubicBezTo>
                    <a:pt x="70457" y="400367"/>
                    <a:pt x="64153" y="411783"/>
                    <a:pt x="57132" y="411783"/>
                  </a:cubicBezTo>
                  <a:cubicBezTo>
                    <a:pt x="50110" y="411783"/>
                    <a:pt x="42371" y="420077"/>
                    <a:pt x="40936" y="427142"/>
                  </a:cubicBezTo>
                  <a:cubicBezTo>
                    <a:pt x="39501" y="434207"/>
                    <a:pt x="31813" y="430162"/>
                    <a:pt x="31813" y="434719"/>
                  </a:cubicBezTo>
                  <a:cubicBezTo>
                    <a:pt x="32335" y="439553"/>
                    <a:pt x="31078" y="444412"/>
                    <a:pt x="28276" y="448388"/>
                  </a:cubicBezTo>
                  <a:cubicBezTo>
                    <a:pt x="24791" y="452944"/>
                    <a:pt x="28276" y="455197"/>
                    <a:pt x="31813" y="462774"/>
                  </a:cubicBezTo>
                  <a:cubicBezTo>
                    <a:pt x="35349" y="470350"/>
                    <a:pt x="43037" y="469583"/>
                    <a:pt x="46574" y="471886"/>
                  </a:cubicBezTo>
                  <a:cubicBezTo>
                    <a:pt x="50110" y="474190"/>
                    <a:pt x="63436" y="486272"/>
                    <a:pt x="63436" y="490828"/>
                  </a:cubicBezTo>
                  <a:cubicBezTo>
                    <a:pt x="63436" y="495385"/>
                    <a:pt x="52878" y="506750"/>
                    <a:pt x="48675" y="509822"/>
                  </a:cubicBezTo>
                  <a:cubicBezTo>
                    <a:pt x="44472" y="512894"/>
                    <a:pt x="38834" y="520419"/>
                    <a:pt x="41653" y="524924"/>
                  </a:cubicBezTo>
                  <a:cubicBezTo>
                    <a:pt x="44472" y="529430"/>
                    <a:pt x="56414" y="548474"/>
                    <a:pt x="64153" y="563628"/>
                  </a:cubicBezTo>
                  <a:cubicBezTo>
                    <a:pt x="71892" y="578782"/>
                    <a:pt x="61334" y="571973"/>
                    <a:pt x="56414" y="578986"/>
                  </a:cubicBezTo>
                  <a:cubicBezTo>
                    <a:pt x="51494" y="586000"/>
                    <a:pt x="58516" y="594345"/>
                    <a:pt x="59899" y="598696"/>
                  </a:cubicBezTo>
                  <a:cubicBezTo>
                    <a:pt x="61283" y="603048"/>
                    <a:pt x="53595" y="602485"/>
                    <a:pt x="54313" y="606273"/>
                  </a:cubicBezTo>
                  <a:cubicBezTo>
                    <a:pt x="55030" y="610062"/>
                    <a:pt x="65537" y="611393"/>
                    <a:pt x="66254" y="614618"/>
                  </a:cubicBezTo>
                  <a:cubicBezTo>
                    <a:pt x="66972" y="617843"/>
                    <a:pt x="59233" y="621478"/>
                    <a:pt x="62718" y="627519"/>
                  </a:cubicBezTo>
                  <a:cubicBezTo>
                    <a:pt x="66203" y="633560"/>
                    <a:pt x="74711" y="633560"/>
                    <a:pt x="75378" y="641188"/>
                  </a:cubicBezTo>
                  <a:cubicBezTo>
                    <a:pt x="76044" y="648816"/>
                    <a:pt x="60002" y="649482"/>
                    <a:pt x="60617" y="655574"/>
                  </a:cubicBezTo>
                  <a:cubicBezTo>
                    <a:pt x="61232" y="661666"/>
                    <a:pt x="81733" y="669243"/>
                    <a:pt x="90856" y="680608"/>
                  </a:cubicBezTo>
                  <a:cubicBezTo>
                    <a:pt x="99979" y="691974"/>
                    <a:pt x="99312" y="694994"/>
                    <a:pt x="97211" y="701086"/>
                  </a:cubicBezTo>
                  <a:cubicBezTo>
                    <a:pt x="92957" y="713271"/>
                    <a:pt x="67690" y="723817"/>
                    <a:pt x="62052" y="737486"/>
                  </a:cubicBezTo>
                  <a:cubicBezTo>
                    <a:pt x="56414" y="751155"/>
                    <a:pt x="35298" y="758681"/>
                    <a:pt x="25457" y="769330"/>
                  </a:cubicBezTo>
                  <a:cubicBezTo>
                    <a:pt x="21237" y="774107"/>
                    <a:pt x="17447" y="779246"/>
                    <a:pt x="14131" y="784688"/>
                  </a:cubicBezTo>
                  <a:cubicBezTo>
                    <a:pt x="17580" y="783790"/>
                    <a:pt x="20916" y="782502"/>
                    <a:pt x="24074" y="780848"/>
                  </a:cubicBezTo>
                  <a:cubicBezTo>
                    <a:pt x="29660" y="777828"/>
                    <a:pt x="33555" y="792623"/>
                    <a:pt x="39193" y="797538"/>
                  </a:cubicBezTo>
                  <a:cubicBezTo>
                    <a:pt x="44831" y="802453"/>
                    <a:pt x="56055" y="797948"/>
                    <a:pt x="59694" y="802657"/>
                  </a:cubicBezTo>
                  <a:cubicBezTo>
                    <a:pt x="63333" y="807367"/>
                    <a:pt x="56568" y="807777"/>
                    <a:pt x="48470" y="806036"/>
                  </a:cubicBezTo>
                  <a:cubicBezTo>
                    <a:pt x="40372" y="804296"/>
                    <a:pt x="38219" y="809825"/>
                    <a:pt x="25611" y="814381"/>
                  </a:cubicBezTo>
                  <a:cubicBezTo>
                    <a:pt x="16181" y="817760"/>
                    <a:pt x="17103" y="821395"/>
                    <a:pt x="13926" y="824262"/>
                  </a:cubicBezTo>
                  <a:cubicBezTo>
                    <a:pt x="19615" y="833170"/>
                    <a:pt x="11978" y="834501"/>
                    <a:pt x="9108" y="841105"/>
                  </a:cubicBezTo>
                  <a:cubicBezTo>
                    <a:pt x="6238" y="847709"/>
                    <a:pt x="1676" y="849655"/>
                    <a:pt x="1164" y="854160"/>
                  </a:cubicBezTo>
                  <a:cubicBezTo>
                    <a:pt x="1300" y="859126"/>
                    <a:pt x="1831" y="864073"/>
                    <a:pt x="2753" y="868955"/>
                  </a:cubicBezTo>
                  <a:cubicBezTo>
                    <a:pt x="2834" y="873965"/>
                    <a:pt x="4645" y="878793"/>
                    <a:pt x="7878" y="882624"/>
                  </a:cubicBezTo>
                  <a:cubicBezTo>
                    <a:pt x="11568" y="888307"/>
                    <a:pt x="4700" y="888307"/>
                    <a:pt x="1523" y="891174"/>
                  </a:cubicBezTo>
                  <a:cubicBezTo>
                    <a:pt x="-1655" y="894041"/>
                    <a:pt x="497" y="900235"/>
                    <a:pt x="4700" y="904792"/>
                  </a:cubicBezTo>
                  <a:cubicBezTo>
                    <a:pt x="8308" y="908602"/>
                    <a:pt x="9350" y="914168"/>
                    <a:pt x="7365" y="919024"/>
                  </a:cubicBezTo>
                  <a:cubicBezTo>
                    <a:pt x="5776" y="922966"/>
                    <a:pt x="11055" y="929826"/>
                    <a:pt x="14746" y="933819"/>
                  </a:cubicBezTo>
                  <a:cubicBezTo>
                    <a:pt x="18436" y="937812"/>
                    <a:pt x="17872" y="948614"/>
                    <a:pt x="21050" y="951430"/>
                  </a:cubicBezTo>
                  <a:cubicBezTo>
                    <a:pt x="24134" y="955106"/>
                    <a:pt x="29071" y="956663"/>
                    <a:pt x="33709" y="955423"/>
                  </a:cubicBezTo>
                  <a:cubicBezTo>
                    <a:pt x="38645" y="953362"/>
                    <a:pt x="44319" y="955687"/>
                    <a:pt x="46383" y="960617"/>
                  </a:cubicBezTo>
                  <a:cubicBezTo>
                    <a:pt x="46492" y="960878"/>
                    <a:pt x="46590" y="961144"/>
                    <a:pt x="46676" y="961413"/>
                  </a:cubicBezTo>
                  <a:cubicBezTo>
                    <a:pt x="49290" y="966533"/>
                    <a:pt x="53544" y="964280"/>
                    <a:pt x="59335" y="961413"/>
                  </a:cubicBezTo>
                  <a:cubicBezTo>
                    <a:pt x="65127" y="958546"/>
                    <a:pt x="78299" y="966533"/>
                    <a:pt x="81477" y="968222"/>
                  </a:cubicBezTo>
                  <a:cubicBezTo>
                    <a:pt x="84654" y="969912"/>
                    <a:pt x="83065" y="979587"/>
                    <a:pt x="83578" y="985884"/>
                  </a:cubicBezTo>
                  <a:cubicBezTo>
                    <a:pt x="84091" y="992181"/>
                    <a:pt x="80452" y="1000065"/>
                    <a:pt x="86243" y="1004059"/>
                  </a:cubicBezTo>
                  <a:cubicBezTo>
                    <a:pt x="92035" y="1008052"/>
                    <a:pt x="90446" y="1017165"/>
                    <a:pt x="97314" y="1019980"/>
                  </a:cubicBezTo>
                  <a:cubicBezTo>
                    <a:pt x="104182" y="1022796"/>
                    <a:pt x="106795" y="1033086"/>
                    <a:pt x="110998" y="1034213"/>
                  </a:cubicBezTo>
                  <a:cubicBezTo>
                    <a:pt x="117010" y="1036598"/>
                    <a:pt x="121786" y="1041332"/>
                    <a:pt x="124221" y="1047318"/>
                  </a:cubicBezTo>
                  <a:cubicBezTo>
                    <a:pt x="125246" y="1052438"/>
                    <a:pt x="116841" y="1056943"/>
                    <a:pt x="112074" y="1059247"/>
                  </a:cubicBezTo>
                  <a:cubicBezTo>
                    <a:pt x="107308" y="1061551"/>
                    <a:pt x="98339" y="1052387"/>
                    <a:pt x="95212" y="1056380"/>
                  </a:cubicBezTo>
                  <a:cubicBezTo>
                    <a:pt x="92086" y="1060373"/>
                    <a:pt x="96237" y="1067745"/>
                    <a:pt x="98903" y="1080288"/>
                  </a:cubicBezTo>
                  <a:cubicBezTo>
                    <a:pt x="101568" y="1092831"/>
                    <a:pt x="103618" y="1093906"/>
                    <a:pt x="108897" y="1093906"/>
                  </a:cubicBezTo>
                  <a:cubicBezTo>
                    <a:pt x="114176" y="1093906"/>
                    <a:pt x="116277" y="1089964"/>
                    <a:pt x="119967" y="1087660"/>
                  </a:cubicBezTo>
                  <a:cubicBezTo>
                    <a:pt x="123657" y="1085356"/>
                    <a:pt x="132114" y="1088787"/>
                    <a:pt x="135804" y="1087097"/>
                  </a:cubicBezTo>
                  <a:cubicBezTo>
                    <a:pt x="139495" y="1085408"/>
                    <a:pt x="152667" y="1084844"/>
                    <a:pt x="155332" y="1089350"/>
                  </a:cubicBezTo>
                  <a:cubicBezTo>
                    <a:pt x="157997" y="1093855"/>
                    <a:pt x="160457" y="1104708"/>
                    <a:pt x="158509" y="1108701"/>
                  </a:cubicBezTo>
                  <a:cubicBezTo>
                    <a:pt x="156562" y="1112695"/>
                    <a:pt x="161123" y="1117251"/>
                    <a:pt x="163635" y="1122934"/>
                  </a:cubicBezTo>
                  <a:cubicBezTo>
                    <a:pt x="166146" y="1128616"/>
                    <a:pt x="177319" y="1125749"/>
                    <a:pt x="181009" y="1127490"/>
                  </a:cubicBezTo>
                  <a:cubicBezTo>
                    <a:pt x="184700" y="1129231"/>
                    <a:pt x="193156" y="1141671"/>
                    <a:pt x="191567" y="1147405"/>
                  </a:cubicBezTo>
                  <a:cubicBezTo>
                    <a:pt x="189978" y="1153139"/>
                    <a:pt x="196693" y="1154214"/>
                    <a:pt x="200536" y="1152524"/>
                  </a:cubicBezTo>
                  <a:cubicBezTo>
                    <a:pt x="204380" y="1150835"/>
                    <a:pt x="207917" y="1155340"/>
                    <a:pt x="212120" y="1158207"/>
                  </a:cubicBezTo>
                  <a:cubicBezTo>
                    <a:pt x="215953" y="1160672"/>
                    <a:pt x="220979" y="1160185"/>
                    <a:pt x="224267" y="1157029"/>
                  </a:cubicBezTo>
                  <a:cubicBezTo>
                    <a:pt x="228469" y="1154214"/>
                    <a:pt x="235337" y="1151910"/>
                    <a:pt x="237438" y="1155903"/>
                  </a:cubicBezTo>
                  <a:cubicBezTo>
                    <a:pt x="239540" y="1159896"/>
                    <a:pt x="247997" y="1167320"/>
                    <a:pt x="247997" y="1169572"/>
                  </a:cubicBezTo>
                  <a:cubicBezTo>
                    <a:pt x="247997" y="1171825"/>
                    <a:pt x="261169" y="1169572"/>
                    <a:pt x="267524" y="1173002"/>
                  </a:cubicBezTo>
                  <a:cubicBezTo>
                    <a:pt x="273879" y="1176432"/>
                    <a:pt x="280696" y="1174692"/>
                    <a:pt x="287564" y="1178685"/>
                  </a:cubicBezTo>
                  <a:cubicBezTo>
                    <a:pt x="294431" y="1182678"/>
                    <a:pt x="300735" y="1183241"/>
                    <a:pt x="301248" y="1187746"/>
                  </a:cubicBezTo>
                  <a:cubicBezTo>
                    <a:pt x="301761" y="1192252"/>
                    <a:pt x="294431" y="1196296"/>
                    <a:pt x="294431" y="1198549"/>
                  </a:cubicBezTo>
                  <a:cubicBezTo>
                    <a:pt x="294431" y="1200801"/>
                    <a:pt x="300223" y="1202542"/>
                    <a:pt x="300223" y="1205972"/>
                  </a:cubicBezTo>
                  <a:cubicBezTo>
                    <a:pt x="300223" y="1209402"/>
                    <a:pt x="292843" y="1209402"/>
                    <a:pt x="291766" y="1212218"/>
                  </a:cubicBezTo>
                  <a:cubicBezTo>
                    <a:pt x="290690" y="1215033"/>
                    <a:pt x="296020" y="1219027"/>
                    <a:pt x="296891" y="1221894"/>
                  </a:cubicBezTo>
                  <a:cubicBezTo>
                    <a:pt x="297763" y="1224760"/>
                    <a:pt x="292689" y="1234385"/>
                    <a:pt x="292689" y="1237252"/>
                  </a:cubicBezTo>
                  <a:cubicBezTo>
                    <a:pt x="292689" y="1240119"/>
                    <a:pt x="276852" y="1236689"/>
                    <a:pt x="273162" y="1236689"/>
                  </a:cubicBezTo>
                  <a:cubicBezTo>
                    <a:pt x="269471" y="1236689"/>
                    <a:pt x="258401" y="1249744"/>
                    <a:pt x="254711" y="1250307"/>
                  </a:cubicBezTo>
                  <a:cubicBezTo>
                    <a:pt x="251021" y="1250870"/>
                    <a:pt x="253019" y="1257116"/>
                    <a:pt x="254198" y="1262491"/>
                  </a:cubicBezTo>
                  <a:cubicBezTo>
                    <a:pt x="265525" y="1260136"/>
                    <a:pt x="277211" y="1259164"/>
                    <a:pt x="278441" y="1261877"/>
                  </a:cubicBezTo>
                  <a:cubicBezTo>
                    <a:pt x="280542" y="1266433"/>
                    <a:pt x="253839" y="1278567"/>
                    <a:pt x="248919" y="1280461"/>
                  </a:cubicBezTo>
                  <a:cubicBezTo>
                    <a:pt x="243999" y="1282355"/>
                    <a:pt x="258401" y="1290341"/>
                    <a:pt x="258042" y="1294898"/>
                  </a:cubicBezTo>
                  <a:cubicBezTo>
                    <a:pt x="257683" y="1299454"/>
                    <a:pt x="242666" y="1300580"/>
                    <a:pt x="243999" y="1309642"/>
                  </a:cubicBezTo>
                  <a:cubicBezTo>
                    <a:pt x="245331" y="1318703"/>
                    <a:pt x="238874" y="1320700"/>
                    <a:pt x="230981" y="1320700"/>
                  </a:cubicBezTo>
                  <a:cubicBezTo>
                    <a:pt x="223088" y="1320700"/>
                    <a:pt x="220730" y="1325819"/>
                    <a:pt x="224625" y="1326741"/>
                  </a:cubicBezTo>
                  <a:cubicBezTo>
                    <a:pt x="228521" y="1327663"/>
                    <a:pt x="228162" y="1338874"/>
                    <a:pt x="243281" y="1343021"/>
                  </a:cubicBezTo>
                  <a:cubicBezTo>
                    <a:pt x="258401" y="1347168"/>
                    <a:pt x="274597" y="1362373"/>
                    <a:pt x="287564" y="1377526"/>
                  </a:cubicBezTo>
                  <a:cubicBezTo>
                    <a:pt x="289351" y="1379545"/>
                    <a:pt x="291444" y="1381273"/>
                    <a:pt x="293765" y="1382646"/>
                  </a:cubicBezTo>
                  <a:cubicBezTo>
                    <a:pt x="296479" y="1380691"/>
                    <a:pt x="299490" y="1379187"/>
                    <a:pt x="302683" y="1378192"/>
                  </a:cubicBezTo>
                  <a:cubicBezTo>
                    <a:pt x="312914" y="1378051"/>
                    <a:pt x="322914" y="1381231"/>
                    <a:pt x="331180" y="1387253"/>
                  </a:cubicBezTo>
                  <a:cubicBezTo>
                    <a:pt x="338560" y="1392987"/>
                    <a:pt x="364955" y="1386127"/>
                    <a:pt x="368133" y="1390684"/>
                  </a:cubicBezTo>
                  <a:cubicBezTo>
                    <a:pt x="371310" y="1395240"/>
                    <a:pt x="377614" y="1400923"/>
                    <a:pt x="382894" y="1400923"/>
                  </a:cubicBezTo>
                  <a:cubicBezTo>
                    <a:pt x="388173" y="1400923"/>
                    <a:pt x="393452" y="1412288"/>
                    <a:pt x="397654" y="1408909"/>
                  </a:cubicBezTo>
                  <a:cubicBezTo>
                    <a:pt x="401857" y="1405530"/>
                    <a:pt x="417694" y="1405479"/>
                    <a:pt x="421897" y="1405479"/>
                  </a:cubicBezTo>
                  <a:cubicBezTo>
                    <a:pt x="426100" y="1405479"/>
                    <a:pt x="426151" y="1408909"/>
                    <a:pt x="430354" y="1408909"/>
                  </a:cubicBezTo>
                  <a:cubicBezTo>
                    <a:pt x="434556" y="1408909"/>
                    <a:pt x="434556" y="1425957"/>
                    <a:pt x="437734" y="1424831"/>
                  </a:cubicBezTo>
                  <a:cubicBezTo>
                    <a:pt x="440912" y="1423704"/>
                    <a:pt x="452495" y="1435070"/>
                    <a:pt x="459875" y="1436196"/>
                  </a:cubicBezTo>
                  <a:cubicBezTo>
                    <a:pt x="467256" y="1437322"/>
                    <a:pt x="474636" y="1450991"/>
                    <a:pt x="477814" y="1449865"/>
                  </a:cubicBezTo>
                  <a:cubicBezTo>
                    <a:pt x="480991" y="1448739"/>
                    <a:pt x="486270" y="1455548"/>
                    <a:pt x="488372" y="1449865"/>
                  </a:cubicBezTo>
                  <a:cubicBezTo>
                    <a:pt x="490473" y="1444182"/>
                    <a:pt x="500775" y="1447100"/>
                    <a:pt x="503747" y="1437732"/>
                  </a:cubicBezTo>
                  <a:cubicBezTo>
                    <a:pt x="490422" y="1420069"/>
                    <a:pt x="476071" y="1400513"/>
                    <a:pt x="476481" y="1392987"/>
                  </a:cubicBezTo>
                  <a:cubicBezTo>
                    <a:pt x="477147" y="1380086"/>
                    <a:pt x="482119" y="1371741"/>
                    <a:pt x="467307" y="1358072"/>
                  </a:cubicBezTo>
                  <a:cubicBezTo>
                    <a:pt x="452495" y="1344403"/>
                    <a:pt x="468742" y="1335342"/>
                    <a:pt x="479300" y="1320956"/>
                  </a:cubicBezTo>
                  <a:cubicBezTo>
                    <a:pt x="488731" y="1308055"/>
                    <a:pt x="508771" y="1302423"/>
                    <a:pt x="521481" y="1293259"/>
                  </a:cubicBezTo>
                  <a:cubicBezTo>
                    <a:pt x="519084" y="1291292"/>
                    <a:pt x="516491" y="1289576"/>
                    <a:pt x="513742" y="1288140"/>
                  </a:cubicBezTo>
                  <a:cubicBezTo>
                    <a:pt x="504260" y="1283584"/>
                    <a:pt x="501083" y="1279027"/>
                    <a:pt x="508617" y="1276723"/>
                  </a:cubicBezTo>
                  <a:cubicBezTo>
                    <a:pt x="516151" y="1274420"/>
                    <a:pt x="512819" y="1269915"/>
                    <a:pt x="505439" y="1260802"/>
                  </a:cubicBezTo>
                  <a:cubicBezTo>
                    <a:pt x="498058" y="1251689"/>
                    <a:pt x="494932" y="1242628"/>
                    <a:pt x="490678" y="1242628"/>
                  </a:cubicBezTo>
                  <a:cubicBezTo>
                    <a:pt x="485037" y="1241937"/>
                    <a:pt x="479315" y="1242319"/>
                    <a:pt x="473816" y="1243754"/>
                  </a:cubicBezTo>
                  <a:cubicBezTo>
                    <a:pt x="467461" y="1246006"/>
                    <a:pt x="468691" y="1238071"/>
                    <a:pt x="469562" y="1230136"/>
                  </a:cubicBezTo>
                  <a:cubicBezTo>
                    <a:pt x="470433" y="1222201"/>
                    <a:pt x="457979" y="1223276"/>
                    <a:pt x="455877" y="1219897"/>
                  </a:cubicBezTo>
                  <a:cubicBezTo>
                    <a:pt x="453776" y="1216518"/>
                    <a:pt x="459055" y="1205102"/>
                    <a:pt x="461003" y="1203975"/>
                  </a:cubicBezTo>
                  <a:cubicBezTo>
                    <a:pt x="462950" y="1202849"/>
                    <a:pt x="469408" y="1199419"/>
                    <a:pt x="469408" y="1195989"/>
                  </a:cubicBezTo>
                  <a:cubicBezTo>
                    <a:pt x="469408" y="1192559"/>
                    <a:pt x="457825" y="1191432"/>
                    <a:pt x="462028" y="1183497"/>
                  </a:cubicBezTo>
                  <a:cubicBezTo>
                    <a:pt x="466231" y="1175562"/>
                    <a:pt x="474687" y="1175511"/>
                    <a:pt x="474687" y="1167576"/>
                  </a:cubicBezTo>
                  <a:cubicBezTo>
                    <a:pt x="474687" y="1159640"/>
                    <a:pt x="481043" y="1152780"/>
                    <a:pt x="488423" y="1158463"/>
                  </a:cubicBezTo>
                  <a:cubicBezTo>
                    <a:pt x="495803" y="1164146"/>
                    <a:pt x="498981" y="1178941"/>
                    <a:pt x="507387" y="1175511"/>
                  </a:cubicBezTo>
                  <a:cubicBezTo>
                    <a:pt x="515792" y="1172081"/>
                    <a:pt x="510564" y="1164146"/>
                    <a:pt x="509539" y="1159589"/>
                  </a:cubicBezTo>
                  <a:cubicBezTo>
                    <a:pt x="508514" y="1155033"/>
                    <a:pt x="506361" y="1148224"/>
                    <a:pt x="515843" y="1145920"/>
                  </a:cubicBezTo>
                  <a:cubicBezTo>
                    <a:pt x="525325" y="1143616"/>
                    <a:pt x="520968" y="1133429"/>
                    <a:pt x="528503" y="1133429"/>
                  </a:cubicBezTo>
                  <a:cubicBezTo>
                    <a:pt x="536037" y="1133429"/>
                    <a:pt x="549619" y="1123190"/>
                    <a:pt x="553821" y="1120937"/>
                  </a:cubicBezTo>
                  <a:cubicBezTo>
                    <a:pt x="558024" y="1118684"/>
                    <a:pt x="567557" y="1112951"/>
                    <a:pt x="571760" y="1115203"/>
                  </a:cubicBezTo>
                  <a:cubicBezTo>
                    <a:pt x="575963" y="1117456"/>
                    <a:pt x="581241" y="1123190"/>
                    <a:pt x="584419" y="1115203"/>
                  </a:cubicBezTo>
                  <a:cubicBezTo>
                    <a:pt x="587597" y="1107217"/>
                    <a:pt x="600256" y="1110698"/>
                    <a:pt x="601281" y="1115203"/>
                  </a:cubicBezTo>
                  <a:cubicBezTo>
                    <a:pt x="602307" y="1119708"/>
                    <a:pt x="622397" y="1119759"/>
                    <a:pt x="628701" y="1124316"/>
                  </a:cubicBezTo>
                  <a:cubicBezTo>
                    <a:pt x="635005" y="1128872"/>
                    <a:pt x="648741" y="1137985"/>
                    <a:pt x="648741" y="1142541"/>
                  </a:cubicBezTo>
                  <a:cubicBezTo>
                    <a:pt x="648741" y="1147098"/>
                    <a:pt x="655097" y="1153907"/>
                    <a:pt x="655097" y="1145920"/>
                  </a:cubicBezTo>
                  <a:cubicBezTo>
                    <a:pt x="655097" y="1137934"/>
                    <a:pt x="660222" y="1140289"/>
                    <a:pt x="668833" y="1145920"/>
                  </a:cubicBezTo>
                  <a:cubicBezTo>
                    <a:pt x="677443" y="1151552"/>
                    <a:pt x="688872" y="1149350"/>
                    <a:pt x="690973" y="1143668"/>
                  </a:cubicBezTo>
                  <a:cubicBezTo>
                    <a:pt x="693075" y="1137985"/>
                    <a:pt x="708912" y="1131176"/>
                    <a:pt x="714191" y="1135732"/>
                  </a:cubicBezTo>
                  <a:cubicBezTo>
                    <a:pt x="719470" y="1140289"/>
                    <a:pt x="721571" y="1143668"/>
                    <a:pt x="727876" y="1136859"/>
                  </a:cubicBezTo>
                  <a:cubicBezTo>
                    <a:pt x="734180" y="1130050"/>
                    <a:pt x="748992" y="1131176"/>
                    <a:pt x="751093" y="1137985"/>
                  </a:cubicBezTo>
                  <a:cubicBezTo>
                    <a:pt x="753194" y="1144794"/>
                    <a:pt x="760574" y="1145920"/>
                    <a:pt x="766930" y="1145920"/>
                  </a:cubicBezTo>
                  <a:cubicBezTo>
                    <a:pt x="773286" y="1145920"/>
                    <a:pt x="774310" y="1156159"/>
                    <a:pt x="778513" y="1153907"/>
                  </a:cubicBezTo>
                  <a:cubicBezTo>
                    <a:pt x="782716" y="1151654"/>
                    <a:pt x="781691" y="1140289"/>
                    <a:pt x="786970" y="1141364"/>
                  </a:cubicBezTo>
                  <a:cubicBezTo>
                    <a:pt x="792249" y="1142439"/>
                    <a:pt x="796451" y="1149350"/>
                    <a:pt x="804908" y="1149350"/>
                  </a:cubicBezTo>
                  <a:cubicBezTo>
                    <a:pt x="813365" y="1149350"/>
                    <a:pt x="819669" y="1147098"/>
                    <a:pt x="819669" y="1140289"/>
                  </a:cubicBezTo>
                  <a:cubicBezTo>
                    <a:pt x="819669" y="1133480"/>
                    <a:pt x="818593" y="1122063"/>
                    <a:pt x="813314" y="1122063"/>
                  </a:cubicBezTo>
                  <a:cubicBezTo>
                    <a:pt x="808034" y="1122063"/>
                    <a:pt x="803063" y="1116381"/>
                    <a:pt x="796451" y="1116381"/>
                  </a:cubicBezTo>
                  <a:cubicBezTo>
                    <a:pt x="789840" y="1116381"/>
                    <a:pt x="783792" y="1104964"/>
                    <a:pt x="790147" y="1102712"/>
                  </a:cubicBezTo>
                  <a:cubicBezTo>
                    <a:pt x="796503" y="1100459"/>
                    <a:pt x="807010" y="1094776"/>
                    <a:pt x="804908" y="1089042"/>
                  </a:cubicBezTo>
                  <a:cubicBezTo>
                    <a:pt x="802807" y="1083309"/>
                    <a:pt x="800706" y="1071995"/>
                    <a:pt x="809111" y="1070868"/>
                  </a:cubicBezTo>
                  <a:cubicBezTo>
                    <a:pt x="817517" y="1069742"/>
                    <a:pt x="835455" y="1069742"/>
                    <a:pt x="834430" y="1066312"/>
                  </a:cubicBezTo>
                  <a:cubicBezTo>
                    <a:pt x="833405" y="1062882"/>
                    <a:pt x="816491" y="1060629"/>
                    <a:pt x="813314" y="1054947"/>
                  </a:cubicBezTo>
                  <a:cubicBezTo>
                    <a:pt x="810136" y="1049264"/>
                    <a:pt x="809111" y="1035595"/>
                    <a:pt x="812289" y="1033342"/>
                  </a:cubicBezTo>
                  <a:cubicBezTo>
                    <a:pt x="815466" y="1031090"/>
                    <a:pt x="825973" y="1034468"/>
                    <a:pt x="832328" y="1032216"/>
                  </a:cubicBezTo>
                  <a:cubicBezTo>
                    <a:pt x="838684" y="1029963"/>
                    <a:pt x="852368" y="1035595"/>
                    <a:pt x="860825" y="1028786"/>
                  </a:cubicBezTo>
                  <a:cubicBezTo>
                    <a:pt x="869282" y="1021977"/>
                    <a:pt x="887169" y="1020799"/>
                    <a:pt x="896702" y="1020799"/>
                  </a:cubicBezTo>
                  <a:cubicBezTo>
                    <a:pt x="906235" y="1020799"/>
                    <a:pt x="913615" y="1013990"/>
                    <a:pt x="920995" y="1012864"/>
                  </a:cubicBezTo>
                  <a:cubicBezTo>
                    <a:pt x="932377" y="1011348"/>
                    <a:pt x="943643" y="1009073"/>
                    <a:pt x="954720" y="1006055"/>
                  </a:cubicBezTo>
                  <a:cubicBezTo>
                    <a:pt x="959845" y="1003751"/>
                    <a:pt x="988495" y="999246"/>
                    <a:pt x="989572" y="993512"/>
                  </a:cubicBezTo>
                  <a:cubicBezTo>
                    <a:pt x="990648" y="987779"/>
                    <a:pt x="1013302" y="983273"/>
                    <a:pt x="1019093" y="986140"/>
                  </a:cubicBezTo>
                  <a:cubicBezTo>
                    <a:pt x="1024885" y="989007"/>
                    <a:pt x="1032265" y="991260"/>
                    <a:pt x="1037544" y="988956"/>
                  </a:cubicBezTo>
                  <a:cubicBezTo>
                    <a:pt x="1042823" y="986652"/>
                    <a:pt x="1053894" y="992949"/>
                    <a:pt x="1052920" y="999195"/>
                  </a:cubicBezTo>
                  <a:cubicBezTo>
                    <a:pt x="1051946" y="1005441"/>
                    <a:pt x="1057635" y="1012250"/>
                    <a:pt x="1057123" y="1017369"/>
                  </a:cubicBezTo>
                  <a:cubicBezTo>
                    <a:pt x="1056610" y="1022489"/>
                    <a:pt x="1051331" y="1024178"/>
                    <a:pt x="1054458" y="1028172"/>
                  </a:cubicBezTo>
                  <a:cubicBezTo>
                    <a:pt x="1057584" y="1032165"/>
                    <a:pt x="1071884" y="1029298"/>
                    <a:pt x="1076086" y="1024178"/>
                  </a:cubicBezTo>
                  <a:cubicBezTo>
                    <a:pt x="1080289" y="1019059"/>
                    <a:pt x="1085055" y="1026482"/>
                    <a:pt x="1085055" y="1030424"/>
                  </a:cubicBezTo>
                  <a:cubicBezTo>
                    <a:pt x="1085055" y="1034366"/>
                    <a:pt x="1091923" y="1037284"/>
                    <a:pt x="1091923" y="1032165"/>
                  </a:cubicBezTo>
                  <a:cubicBezTo>
                    <a:pt x="1091923" y="1027045"/>
                    <a:pt x="1100380" y="1030424"/>
                    <a:pt x="1102994" y="1033854"/>
                  </a:cubicBezTo>
                  <a:cubicBezTo>
                    <a:pt x="1105608" y="1037284"/>
                    <a:pt x="1115653" y="1029861"/>
                    <a:pt x="1115653" y="1035544"/>
                  </a:cubicBezTo>
                  <a:cubicBezTo>
                    <a:pt x="1115653" y="1041226"/>
                    <a:pt x="1100892" y="1045783"/>
                    <a:pt x="1107248" y="1052029"/>
                  </a:cubicBezTo>
                  <a:cubicBezTo>
                    <a:pt x="1113603" y="1058274"/>
                    <a:pt x="1117498" y="1044656"/>
                    <a:pt x="1125135" y="1047523"/>
                  </a:cubicBezTo>
                  <a:cubicBezTo>
                    <a:pt x="1132772" y="1050390"/>
                    <a:pt x="1143637" y="1037847"/>
                    <a:pt x="1151018" y="1036107"/>
                  </a:cubicBezTo>
                  <a:cubicBezTo>
                    <a:pt x="1158398" y="1034366"/>
                    <a:pt x="1166393" y="1027045"/>
                    <a:pt x="1172646" y="1023052"/>
                  </a:cubicBezTo>
                  <a:cubicBezTo>
                    <a:pt x="1178899" y="1019059"/>
                    <a:pt x="1192686" y="1020185"/>
                    <a:pt x="1188432" y="1024741"/>
                  </a:cubicBezTo>
                  <a:cubicBezTo>
                    <a:pt x="1184178" y="1029298"/>
                    <a:pt x="1179514" y="1037847"/>
                    <a:pt x="1195300" y="1044093"/>
                  </a:cubicBezTo>
                  <a:cubicBezTo>
                    <a:pt x="1211086" y="1050339"/>
                    <a:pt x="1229075" y="1083360"/>
                    <a:pt x="1239070" y="1099793"/>
                  </a:cubicBezTo>
                  <a:cubicBezTo>
                    <a:pt x="1249064" y="1116227"/>
                    <a:pt x="1258597" y="1145869"/>
                    <a:pt x="1263876" y="1145869"/>
                  </a:cubicBezTo>
                  <a:cubicBezTo>
                    <a:pt x="1269155" y="1145869"/>
                    <a:pt x="1270744" y="1131125"/>
                    <a:pt x="1277611" y="1129384"/>
                  </a:cubicBezTo>
                  <a:cubicBezTo>
                    <a:pt x="1284480" y="1127644"/>
                    <a:pt x="1288682" y="1141927"/>
                    <a:pt x="1296063" y="1143616"/>
                  </a:cubicBezTo>
                  <a:cubicBezTo>
                    <a:pt x="1303443" y="1145306"/>
                    <a:pt x="1313438" y="1149862"/>
                    <a:pt x="1319280" y="1147610"/>
                  </a:cubicBezTo>
                  <a:cubicBezTo>
                    <a:pt x="1325123" y="1145357"/>
                    <a:pt x="1338244" y="1137371"/>
                    <a:pt x="1343010" y="1140237"/>
                  </a:cubicBezTo>
                  <a:cubicBezTo>
                    <a:pt x="1347777" y="1143104"/>
                    <a:pt x="1354081" y="1143053"/>
                    <a:pt x="1358386" y="1153855"/>
                  </a:cubicBezTo>
                  <a:cubicBezTo>
                    <a:pt x="1362691" y="1164658"/>
                    <a:pt x="1368944" y="1166961"/>
                    <a:pt x="1373198" y="1166961"/>
                  </a:cubicBezTo>
                  <a:cubicBezTo>
                    <a:pt x="1377452" y="1166961"/>
                    <a:pt x="1378323" y="1172081"/>
                    <a:pt x="1378323" y="1176586"/>
                  </a:cubicBezTo>
                  <a:cubicBezTo>
                    <a:pt x="1378323" y="1181091"/>
                    <a:pt x="1386062" y="1187234"/>
                    <a:pt x="1390265" y="1187234"/>
                  </a:cubicBezTo>
                  <a:cubicBezTo>
                    <a:pt x="1396781" y="1187129"/>
                    <a:pt x="1403223" y="1185845"/>
                    <a:pt x="1409280" y="1183446"/>
                  </a:cubicBezTo>
                  <a:cubicBezTo>
                    <a:pt x="1412765" y="1181142"/>
                    <a:pt x="1417019" y="1178890"/>
                    <a:pt x="1417685" y="1184214"/>
                  </a:cubicBezTo>
                  <a:cubicBezTo>
                    <a:pt x="1418352" y="1189538"/>
                    <a:pt x="1424758" y="1197832"/>
                    <a:pt x="1428961" y="1197832"/>
                  </a:cubicBezTo>
                  <a:cubicBezTo>
                    <a:pt x="1433164" y="1197832"/>
                    <a:pt x="1441620" y="1201671"/>
                    <a:pt x="1442338" y="1197832"/>
                  </a:cubicBezTo>
                  <a:cubicBezTo>
                    <a:pt x="1443055" y="1193992"/>
                    <a:pt x="1454280" y="1191791"/>
                    <a:pt x="1458482" y="1191023"/>
                  </a:cubicBezTo>
                  <a:cubicBezTo>
                    <a:pt x="1462685" y="1190255"/>
                    <a:pt x="1477497" y="1187234"/>
                    <a:pt x="1480316" y="1180374"/>
                  </a:cubicBezTo>
                  <a:cubicBezTo>
                    <a:pt x="1483135" y="1173514"/>
                    <a:pt x="1495077" y="1173565"/>
                    <a:pt x="1498613" y="1169009"/>
                  </a:cubicBezTo>
                  <a:cubicBezTo>
                    <a:pt x="1502150" y="1164453"/>
                    <a:pt x="1511939" y="1162200"/>
                    <a:pt x="1513989" y="1157644"/>
                  </a:cubicBezTo>
                  <a:cubicBezTo>
                    <a:pt x="1516039" y="1153087"/>
                    <a:pt x="1528750" y="1153855"/>
                    <a:pt x="1530185" y="1150067"/>
                  </a:cubicBezTo>
                  <a:cubicBezTo>
                    <a:pt x="1531620" y="1146278"/>
                    <a:pt x="1542127" y="1145511"/>
                    <a:pt x="1547047" y="1147046"/>
                  </a:cubicBezTo>
                  <a:cubicBezTo>
                    <a:pt x="1557863" y="1150045"/>
                    <a:pt x="1568927" y="1152067"/>
                    <a:pt x="1580105" y="1153087"/>
                  </a:cubicBezTo>
                  <a:cubicBezTo>
                    <a:pt x="1583642" y="1152371"/>
                    <a:pt x="1584308" y="1166756"/>
                    <a:pt x="1587844" y="1167524"/>
                  </a:cubicBezTo>
                  <a:cubicBezTo>
                    <a:pt x="1591381" y="1168292"/>
                    <a:pt x="1604040" y="1178890"/>
                    <a:pt x="1607525" y="1175869"/>
                  </a:cubicBezTo>
                  <a:cubicBezTo>
                    <a:pt x="1612919" y="1171438"/>
                    <a:pt x="1620503" y="1170826"/>
                    <a:pt x="1626539" y="1174334"/>
                  </a:cubicBezTo>
                  <a:cubicBezTo>
                    <a:pt x="1633562" y="1178890"/>
                    <a:pt x="1640583" y="1184931"/>
                    <a:pt x="1643402" y="1179453"/>
                  </a:cubicBezTo>
                  <a:cubicBezTo>
                    <a:pt x="1646221" y="1173975"/>
                    <a:pt x="1660982" y="1171825"/>
                    <a:pt x="1663135" y="1168804"/>
                  </a:cubicBezTo>
                  <a:cubicBezTo>
                    <a:pt x="1665287" y="1165784"/>
                    <a:pt x="1667337" y="1156671"/>
                    <a:pt x="1663801" y="1153446"/>
                  </a:cubicBezTo>
                  <a:cubicBezTo>
                    <a:pt x="1660264" y="1150221"/>
                    <a:pt x="1656779" y="1138087"/>
                    <a:pt x="1655344" y="1132200"/>
                  </a:cubicBezTo>
                  <a:cubicBezTo>
                    <a:pt x="1653909" y="1126312"/>
                    <a:pt x="1663801" y="1124623"/>
                    <a:pt x="1665235" y="1119299"/>
                  </a:cubicBezTo>
                  <a:cubicBezTo>
                    <a:pt x="1666671" y="1113974"/>
                    <a:pt x="1675076" y="1113258"/>
                    <a:pt x="1677895" y="1110237"/>
                  </a:cubicBezTo>
                  <a:cubicBezTo>
                    <a:pt x="1680714" y="1107217"/>
                    <a:pt x="1681380" y="1100357"/>
                    <a:pt x="1686301" y="1101892"/>
                  </a:cubicBezTo>
                  <a:cubicBezTo>
                    <a:pt x="1692487" y="1103584"/>
                    <a:pt x="1698404" y="1106135"/>
                    <a:pt x="1703881" y="1109469"/>
                  </a:cubicBezTo>
                  <a:cubicBezTo>
                    <a:pt x="1708327" y="1112140"/>
                    <a:pt x="1713457" y="1113457"/>
                    <a:pt x="1718642" y="1113258"/>
                  </a:cubicBezTo>
                  <a:cubicBezTo>
                    <a:pt x="1724983" y="1114477"/>
                    <a:pt x="1730982" y="1117063"/>
                    <a:pt x="1736222" y="1120835"/>
                  </a:cubicBezTo>
                  <a:cubicBezTo>
                    <a:pt x="1741346" y="1123855"/>
                    <a:pt x="1756722" y="1123855"/>
                    <a:pt x="1759438" y="1128411"/>
                  </a:cubicBezTo>
                  <a:cubicBezTo>
                    <a:pt x="1762154" y="1132968"/>
                    <a:pt x="1758720" y="1145869"/>
                    <a:pt x="1762257" y="1150425"/>
                  </a:cubicBezTo>
                  <a:cubicBezTo>
                    <a:pt x="1765793" y="1154982"/>
                    <a:pt x="1774199" y="1164811"/>
                    <a:pt x="1777018" y="1162559"/>
                  </a:cubicBezTo>
                  <a:cubicBezTo>
                    <a:pt x="1779837" y="1160306"/>
                    <a:pt x="1793214" y="1170135"/>
                    <a:pt x="1798134" y="1169367"/>
                  </a:cubicBezTo>
                  <a:cubicBezTo>
                    <a:pt x="1803054" y="1168600"/>
                    <a:pt x="1810793" y="1160255"/>
                    <a:pt x="1814996" y="1160255"/>
                  </a:cubicBezTo>
                  <a:cubicBezTo>
                    <a:pt x="1819199" y="1160255"/>
                    <a:pt x="1832576" y="1156466"/>
                    <a:pt x="1836830" y="1157234"/>
                  </a:cubicBezTo>
                  <a:cubicBezTo>
                    <a:pt x="1841084" y="1158002"/>
                    <a:pt x="1856511" y="1164043"/>
                    <a:pt x="1858612" y="1162354"/>
                  </a:cubicBezTo>
                  <a:cubicBezTo>
                    <a:pt x="1860713" y="1160664"/>
                    <a:pt x="1874756" y="1163122"/>
                    <a:pt x="1876909" y="1167473"/>
                  </a:cubicBezTo>
                  <a:cubicBezTo>
                    <a:pt x="1879062" y="1171825"/>
                    <a:pt x="1896590" y="1171978"/>
                    <a:pt x="1896590" y="1177303"/>
                  </a:cubicBezTo>
                  <a:cubicBezTo>
                    <a:pt x="1896590" y="1182627"/>
                    <a:pt x="1906431" y="1185647"/>
                    <a:pt x="1909250" y="1191689"/>
                  </a:cubicBezTo>
                  <a:cubicBezTo>
                    <a:pt x="1912069" y="1197730"/>
                    <a:pt x="1935286" y="1193992"/>
                    <a:pt x="1939489" y="1197781"/>
                  </a:cubicBezTo>
                  <a:cubicBezTo>
                    <a:pt x="1943692" y="1201569"/>
                    <a:pt x="1970240" y="1200852"/>
                    <a:pt x="1971163" y="1197781"/>
                  </a:cubicBezTo>
                  <a:cubicBezTo>
                    <a:pt x="1972085" y="1194709"/>
                    <a:pt x="1997148" y="1193224"/>
                    <a:pt x="2001915" y="1189436"/>
                  </a:cubicBezTo>
                  <a:cubicBezTo>
                    <a:pt x="2006681" y="1185647"/>
                    <a:pt x="2020212" y="1187183"/>
                    <a:pt x="2020929" y="1181859"/>
                  </a:cubicBezTo>
                  <a:cubicBezTo>
                    <a:pt x="2021647" y="1176535"/>
                    <a:pt x="2034255" y="1172746"/>
                    <a:pt x="2039893" y="1168190"/>
                  </a:cubicBezTo>
                  <a:cubicBezTo>
                    <a:pt x="2045531" y="1163634"/>
                    <a:pt x="2068031" y="1164402"/>
                    <a:pt x="2069415" y="1169726"/>
                  </a:cubicBezTo>
                  <a:cubicBezTo>
                    <a:pt x="2070798" y="1175050"/>
                    <a:pt x="2084226" y="1176535"/>
                    <a:pt x="2089916" y="1174282"/>
                  </a:cubicBezTo>
                  <a:cubicBezTo>
                    <a:pt x="2095605" y="1172030"/>
                    <a:pt x="2110417" y="1175050"/>
                    <a:pt x="2112466" y="1180323"/>
                  </a:cubicBezTo>
                  <a:cubicBezTo>
                    <a:pt x="2114517" y="1185596"/>
                    <a:pt x="2131430" y="1188668"/>
                    <a:pt x="2135633" y="1187183"/>
                  </a:cubicBezTo>
                  <a:cubicBezTo>
                    <a:pt x="2139836" y="1185699"/>
                    <a:pt x="2153213" y="1175050"/>
                    <a:pt x="2158133" y="1174282"/>
                  </a:cubicBezTo>
                  <a:cubicBezTo>
                    <a:pt x="2163053" y="1173514"/>
                    <a:pt x="2170074" y="1168190"/>
                    <a:pt x="2168691" y="1162917"/>
                  </a:cubicBezTo>
                  <a:cubicBezTo>
                    <a:pt x="2167307" y="1157644"/>
                    <a:pt x="2178531" y="1142439"/>
                    <a:pt x="2179966" y="1136347"/>
                  </a:cubicBezTo>
                  <a:cubicBezTo>
                    <a:pt x="2181402" y="1130255"/>
                    <a:pt x="2191190" y="1113616"/>
                    <a:pt x="2194727" y="1112080"/>
                  </a:cubicBezTo>
                  <a:cubicBezTo>
                    <a:pt x="2198263" y="1110544"/>
                    <a:pt x="2206003" y="1103735"/>
                    <a:pt x="2205285" y="1099230"/>
                  </a:cubicBezTo>
                  <a:cubicBezTo>
                    <a:pt x="2204568" y="1094725"/>
                    <a:pt x="2202466" y="1081005"/>
                    <a:pt x="2198212" y="1081005"/>
                  </a:cubicBezTo>
                  <a:cubicBezTo>
                    <a:pt x="2193958" y="1081005"/>
                    <a:pt x="2186270" y="1081773"/>
                    <a:pt x="2196111" y="1067336"/>
                  </a:cubicBezTo>
                  <a:cubicBezTo>
                    <a:pt x="2205951" y="1052899"/>
                    <a:pt x="2223583" y="1056738"/>
                    <a:pt x="2226401" y="1056738"/>
                  </a:cubicBezTo>
                  <a:cubicBezTo>
                    <a:pt x="2229220" y="1056738"/>
                    <a:pt x="2251669" y="1050646"/>
                    <a:pt x="2261510" y="1053718"/>
                  </a:cubicBezTo>
                  <a:cubicBezTo>
                    <a:pt x="2271350" y="1056790"/>
                    <a:pt x="2277705" y="1052182"/>
                    <a:pt x="2288263" y="1058274"/>
                  </a:cubicBezTo>
                  <a:cubicBezTo>
                    <a:pt x="2298821" y="1064366"/>
                    <a:pt x="2313582" y="1062063"/>
                    <a:pt x="2317067" y="1067336"/>
                  </a:cubicBezTo>
                  <a:cubicBezTo>
                    <a:pt x="2320553" y="1072609"/>
                    <a:pt x="2334698" y="1077216"/>
                    <a:pt x="2332443" y="1086329"/>
                  </a:cubicBezTo>
                  <a:cubicBezTo>
                    <a:pt x="2330188" y="1095442"/>
                    <a:pt x="2340182" y="1090118"/>
                    <a:pt x="2343719" y="1109828"/>
                  </a:cubicBezTo>
                  <a:cubicBezTo>
                    <a:pt x="2347255" y="1129538"/>
                    <a:pt x="2355661" y="1131022"/>
                    <a:pt x="2357762" y="1140135"/>
                  </a:cubicBezTo>
                  <a:cubicBezTo>
                    <a:pt x="2359863" y="1149248"/>
                    <a:pt x="2371139" y="1165733"/>
                    <a:pt x="2369755" y="1171211"/>
                  </a:cubicBezTo>
                  <a:cubicBezTo>
                    <a:pt x="2368371" y="1176688"/>
                    <a:pt x="2366936" y="1184880"/>
                    <a:pt x="2378878" y="1185647"/>
                  </a:cubicBezTo>
                  <a:cubicBezTo>
                    <a:pt x="2390820" y="1186415"/>
                    <a:pt x="2399379" y="1196245"/>
                    <a:pt x="2402095" y="1194760"/>
                  </a:cubicBezTo>
                  <a:cubicBezTo>
                    <a:pt x="2404812" y="1193276"/>
                    <a:pt x="2418958" y="1198549"/>
                    <a:pt x="2425979" y="1206125"/>
                  </a:cubicBezTo>
                  <a:cubicBezTo>
                    <a:pt x="2433001" y="1213702"/>
                    <a:pt x="2443559" y="1209914"/>
                    <a:pt x="2442893" y="1218259"/>
                  </a:cubicBezTo>
                  <a:cubicBezTo>
                    <a:pt x="2442227" y="1226603"/>
                    <a:pt x="2448531" y="1233617"/>
                    <a:pt x="2448018" y="1240221"/>
                  </a:cubicBezTo>
                  <a:cubicBezTo>
                    <a:pt x="2447505" y="1246826"/>
                    <a:pt x="2461395" y="1251638"/>
                    <a:pt x="2471235" y="1250102"/>
                  </a:cubicBezTo>
                  <a:cubicBezTo>
                    <a:pt x="2481076" y="1248566"/>
                    <a:pt x="2488098" y="1253890"/>
                    <a:pt x="2492300" y="1244983"/>
                  </a:cubicBezTo>
                  <a:cubicBezTo>
                    <a:pt x="2496503" y="1236075"/>
                    <a:pt x="2510598" y="1239863"/>
                    <a:pt x="2515518" y="1235921"/>
                  </a:cubicBezTo>
                  <a:cubicBezTo>
                    <a:pt x="2520438" y="1231979"/>
                    <a:pt x="2535250" y="1227576"/>
                    <a:pt x="2534533" y="1241040"/>
                  </a:cubicBezTo>
                  <a:cubicBezTo>
                    <a:pt x="2533815" y="1254505"/>
                    <a:pt x="2542221" y="1257730"/>
                    <a:pt x="2535198" y="1262286"/>
                  </a:cubicBezTo>
                  <a:cubicBezTo>
                    <a:pt x="2528177" y="1266843"/>
                    <a:pt x="2524641" y="1286553"/>
                    <a:pt x="2522539" y="1294898"/>
                  </a:cubicBezTo>
                  <a:cubicBezTo>
                    <a:pt x="2520438" y="1303242"/>
                    <a:pt x="2509880" y="1305495"/>
                    <a:pt x="2508496" y="1314608"/>
                  </a:cubicBezTo>
                  <a:cubicBezTo>
                    <a:pt x="2507112" y="1323720"/>
                    <a:pt x="2497221" y="1324437"/>
                    <a:pt x="2497221" y="1331297"/>
                  </a:cubicBezTo>
                  <a:cubicBezTo>
                    <a:pt x="2497221" y="1338157"/>
                    <a:pt x="2483177" y="1336417"/>
                    <a:pt x="2476105" y="1331297"/>
                  </a:cubicBezTo>
                  <a:cubicBezTo>
                    <a:pt x="2469032" y="1326178"/>
                    <a:pt x="2462061" y="1341127"/>
                    <a:pt x="2456423" y="1341127"/>
                  </a:cubicBezTo>
                  <a:cubicBezTo>
                    <a:pt x="2450785" y="1341127"/>
                    <a:pt x="2451298" y="1354028"/>
                    <a:pt x="2452938" y="1359352"/>
                  </a:cubicBezTo>
                  <a:cubicBezTo>
                    <a:pt x="2454578" y="1364676"/>
                    <a:pt x="2450837" y="1371485"/>
                    <a:pt x="2454374" y="1380598"/>
                  </a:cubicBezTo>
                  <a:cubicBezTo>
                    <a:pt x="2456219" y="1385462"/>
                    <a:pt x="2455091" y="1394728"/>
                    <a:pt x="2456013" y="1405121"/>
                  </a:cubicBezTo>
                  <a:cubicBezTo>
                    <a:pt x="2464573" y="1398414"/>
                    <a:pt x="2472363" y="1393448"/>
                    <a:pt x="2475797" y="1393448"/>
                  </a:cubicBezTo>
                  <a:cubicBezTo>
                    <a:pt x="2484561" y="1393448"/>
                    <a:pt x="2493377" y="1409779"/>
                    <a:pt x="2503217" y="1410138"/>
                  </a:cubicBezTo>
                  <a:cubicBezTo>
                    <a:pt x="2513058" y="1410496"/>
                    <a:pt x="2557698" y="1378294"/>
                    <a:pt x="2558058" y="1373021"/>
                  </a:cubicBezTo>
                  <a:cubicBezTo>
                    <a:pt x="2558416" y="1367748"/>
                    <a:pt x="2584453" y="1340768"/>
                    <a:pt x="2596753" y="1326946"/>
                  </a:cubicBezTo>
                  <a:cubicBezTo>
                    <a:pt x="2609054" y="1313123"/>
                    <a:pt x="2625250" y="1292440"/>
                    <a:pt x="2631554" y="1276519"/>
                  </a:cubicBezTo>
                  <a:cubicBezTo>
                    <a:pt x="2635449" y="1266689"/>
                    <a:pt x="2652670" y="1247696"/>
                    <a:pt x="2656873" y="1240119"/>
                  </a:cubicBezTo>
                  <a:cubicBezTo>
                    <a:pt x="2662694" y="1231938"/>
                    <a:pt x="2667642" y="1223170"/>
                    <a:pt x="2671634" y="1213958"/>
                  </a:cubicBezTo>
                  <a:cubicBezTo>
                    <a:pt x="2679372" y="1196142"/>
                    <a:pt x="2679372" y="1149504"/>
                    <a:pt x="2681884" y="1146483"/>
                  </a:cubicBezTo>
                  <a:cubicBezTo>
                    <a:pt x="2684396" y="1143463"/>
                    <a:pt x="2682960" y="1135476"/>
                    <a:pt x="2686445" y="1130562"/>
                  </a:cubicBezTo>
                  <a:cubicBezTo>
                    <a:pt x="2689931" y="1125647"/>
                    <a:pt x="2688188" y="1118787"/>
                    <a:pt x="2695261" y="1112336"/>
                  </a:cubicBezTo>
                  <a:cubicBezTo>
                    <a:pt x="2700468" y="1108312"/>
                    <a:pt x="2702099" y="1101171"/>
                    <a:pt x="2699156" y="1095288"/>
                  </a:cubicBezTo>
                  <a:cubicBezTo>
                    <a:pt x="2697362" y="1090169"/>
                    <a:pt x="2699464" y="1079367"/>
                    <a:pt x="2697721" y="1075937"/>
                  </a:cubicBezTo>
                  <a:cubicBezTo>
                    <a:pt x="2695979" y="1072507"/>
                    <a:pt x="2696337" y="1070817"/>
                    <a:pt x="2700540" y="1068360"/>
                  </a:cubicBezTo>
                  <a:cubicBezTo>
                    <a:pt x="2704743" y="1065902"/>
                    <a:pt x="2697721" y="1058889"/>
                    <a:pt x="2691724" y="1055868"/>
                  </a:cubicBezTo>
                  <a:cubicBezTo>
                    <a:pt x="2685728" y="1052848"/>
                    <a:pt x="2678040" y="1050185"/>
                    <a:pt x="2677323" y="1042967"/>
                  </a:cubicBezTo>
                  <a:cubicBezTo>
                    <a:pt x="2675229" y="1034265"/>
                    <a:pt x="2667618" y="1028000"/>
                    <a:pt x="2658667" y="1027608"/>
                  </a:cubicBezTo>
                  <a:cubicBezTo>
                    <a:pt x="2655577" y="1027723"/>
                    <a:pt x="2652483" y="1027499"/>
                    <a:pt x="2649441" y="1026943"/>
                  </a:cubicBezTo>
                  <a:cubicBezTo>
                    <a:pt x="2646416" y="1029550"/>
                    <a:pt x="2642757" y="1031316"/>
                    <a:pt x="2638832" y="1032062"/>
                  </a:cubicBezTo>
                  <a:cubicBezTo>
                    <a:pt x="2638832" y="1035492"/>
                    <a:pt x="2636576" y="1037796"/>
                    <a:pt x="2633707" y="1037182"/>
                  </a:cubicBezTo>
                  <a:cubicBezTo>
                    <a:pt x="2629863" y="1036056"/>
                    <a:pt x="2628069" y="1039434"/>
                    <a:pt x="2623456" y="1047011"/>
                  </a:cubicBezTo>
                  <a:cubicBezTo>
                    <a:pt x="2618843" y="1054588"/>
                    <a:pt x="2602698" y="1055356"/>
                    <a:pt x="2610079" y="1048189"/>
                  </a:cubicBezTo>
                  <a:cubicBezTo>
                    <a:pt x="2617459" y="1041021"/>
                    <a:pt x="2607670" y="1040561"/>
                    <a:pt x="2609054" y="1032830"/>
                  </a:cubicBezTo>
                  <a:cubicBezTo>
                    <a:pt x="2609521" y="1030584"/>
                    <a:pt x="2610207" y="1028390"/>
                    <a:pt x="2611104" y="1026277"/>
                  </a:cubicBezTo>
                  <a:lnTo>
                    <a:pt x="2606440" y="1024178"/>
                  </a:lnTo>
                  <a:cubicBezTo>
                    <a:pt x="2600290" y="1029605"/>
                    <a:pt x="2599675" y="1039537"/>
                    <a:pt x="2593575" y="1040817"/>
                  </a:cubicBezTo>
                  <a:cubicBezTo>
                    <a:pt x="2587477" y="1042097"/>
                    <a:pt x="2589014" y="1020339"/>
                    <a:pt x="2590757" y="1014656"/>
                  </a:cubicBezTo>
                  <a:cubicBezTo>
                    <a:pt x="2590803" y="1014454"/>
                    <a:pt x="2590803" y="1014244"/>
                    <a:pt x="2590757" y="1014042"/>
                  </a:cubicBezTo>
                  <a:lnTo>
                    <a:pt x="2588758" y="1012250"/>
                  </a:lnTo>
                  <a:cubicBezTo>
                    <a:pt x="2584555" y="1011789"/>
                    <a:pt x="2574254" y="1014707"/>
                    <a:pt x="2563593" y="1013888"/>
                  </a:cubicBezTo>
                  <a:cubicBezTo>
                    <a:pt x="2548832" y="1012762"/>
                    <a:pt x="2552676" y="1001755"/>
                    <a:pt x="2564618" y="994946"/>
                  </a:cubicBezTo>
                  <a:cubicBezTo>
                    <a:pt x="2569102" y="992654"/>
                    <a:pt x="2572810" y="989092"/>
                    <a:pt x="2575278" y="984707"/>
                  </a:cubicBezTo>
                  <a:cubicBezTo>
                    <a:pt x="2576704" y="972078"/>
                    <a:pt x="2587518" y="962608"/>
                    <a:pt x="2600238" y="962847"/>
                  </a:cubicBezTo>
                  <a:lnTo>
                    <a:pt x="2606594" y="961618"/>
                  </a:lnTo>
                  <a:cubicBezTo>
                    <a:pt x="2604316" y="952932"/>
                    <a:pt x="2605666" y="943694"/>
                    <a:pt x="2610335" y="936021"/>
                  </a:cubicBezTo>
                  <a:cubicBezTo>
                    <a:pt x="2619202" y="920662"/>
                    <a:pt x="2637294" y="905713"/>
                    <a:pt x="2651798" y="895065"/>
                  </a:cubicBezTo>
                  <a:cubicBezTo>
                    <a:pt x="2669378" y="882061"/>
                    <a:pt x="2679219" y="864347"/>
                    <a:pt x="2695620" y="850832"/>
                  </a:cubicBezTo>
                  <a:cubicBezTo>
                    <a:pt x="2714891" y="834706"/>
                    <a:pt x="2740466" y="830354"/>
                    <a:pt x="2765016" y="834398"/>
                  </a:cubicBezTo>
                  <a:lnTo>
                    <a:pt x="2765989" y="834398"/>
                  </a:lnTo>
                  <a:cubicBezTo>
                    <a:pt x="2782852" y="833682"/>
                    <a:pt x="2802635" y="837828"/>
                    <a:pt x="2806992" y="842487"/>
                  </a:cubicBezTo>
                  <a:lnTo>
                    <a:pt x="2807402" y="842897"/>
                  </a:lnTo>
                  <a:cubicBezTo>
                    <a:pt x="2816423" y="841873"/>
                    <a:pt x="2825084" y="837368"/>
                    <a:pt x="2833797" y="835473"/>
                  </a:cubicBezTo>
                  <a:cubicBezTo>
                    <a:pt x="2847274" y="832201"/>
                    <a:pt x="2861478" y="833872"/>
                    <a:pt x="2873825" y="840183"/>
                  </a:cubicBezTo>
                  <a:cubicBezTo>
                    <a:pt x="2878559" y="839918"/>
                    <a:pt x="2882637" y="836761"/>
                    <a:pt x="2884076" y="832248"/>
                  </a:cubicBezTo>
                  <a:cubicBezTo>
                    <a:pt x="2889201" y="822009"/>
                    <a:pt x="2912213" y="823903"/>
                    <a:pt x="2917493" y="828050"/>
                  </a:cubicBezTo>
                  <a:cubicBezTo>
                    <a:pt x="2922772" y="832197"/>
                    <a:pt x="2926974" y="837931"/>
                    <a:pt x="2935431" y="831839"/>
                  </a:cubicBezTo>
                  <a:cubicBezTo>
                    <a:pt x="2943888" y="825746"/>
                    <a:pt x="2943888" y="839825"/>
                    <a:pt x="2951934" y="840951"/>
                  </a:cubicBezTo>
                  <a:cubicBezTo>
                    <a:pt x="2959981" y="842078"/>
                    <a:pt x="2954753" y="849655"/>
                    <a:pt x="2947732" y="848938"/>
                  </a:cubicBezTo>
                  <a:cubicBezTo>
                    <a:pt x="2940710" y="848221"/>
                    <a:pt x="2931894" y="852675"/>
                    <a:pt x="2939993" y="857641"/>
                  </a:cubicBezTo>
                  <a:cubicBezTo>
                    <a:pt x="2948090" y="862607"/>
                    <a:pt x="2957572" y="853085"/>
                    <a:pt x="2963927" y="853852"/>
                  </a:cubicBezTo>
                  <a:lnTo>
                    <a:pt x="2966490" y="854108"/>
                  </a:lnTo>
                  <a:cubicBezTo>
                    <a:pt x="2972539" y="846341"/>
                    <a:pt x="2983104" y="843682"/>
                    <a:pt x="2992116" y="847658"/>
                  </a:cubicBezTo>
                  <a:cubicBezTo>
                    <a:pt x="2998216" y="846122"/>
                    <a:pt x="3000727" y="853443"/>
                    <a:pt x="3005544" y="848938"/>
                  </a:cubicBezTo>
                  <a:cubicBezTo>
                    <a:pt x="3011183" y="843818"/>
                    <a:pt x="3023842" y="842078"/>
                    <a:pt x="3030146" y="842487"/>
                  </a:cubicBezTo>
                  <a:cubicBezTo>
                    <a:pt x="3036450" y="842897"/>
                    <a:pt x="3031222" y="834501"/>
                    <a:pt x="3020664" y="834501"/>
                  </a:cubicBezTo>
                  <a:cubicBezTo>
                    <a:pt x="3010106" y="834501"/>
                    <a:pt x="3010414" y="828460"/>
                    <a:pt x="3018921" y="812896"/>
                  </a:cubicBezTo>
                  <a:cubicBezTo>
                    <a:pt x="3027429" y="797333"/>
                    <a:pt x="3043523" y="788988"/>
                    <a:pt x="3053722" y="779517"/>
                  </a:cubicBezTo>
                  <a:cubicBezTo>
                    <a:pt x="3063921" y="770046"/>
                    <a:pt x="3071302" y="774398"/>
                    <a:pt x="3071302" y="768510"/>
                  </a:cubicBezTo>
                  <a:cubicBezTo>
                    <a:pt x="3071302" y="762623"/>
                    <a:pt x="3076427" y="745421"/>
                    <a:pt x="3083961" y="745063"/>
                  </a:cubicBezTo>
                  <a:cubicBezTo>
                    <a:pt x="3091495" y="744705"/>
                    <a:pt x="3111023" y="748442"/>
                    <a:pt x="3123016" y="741223"/>
                  </a:cubicBezTo>
                  <a:cubicBezTo>
                    <a:pt x="3135009" y="734005"/>
                    <a:pt x="3133881" y="746343"/>
                    <a:pt x="3138853" y="748442"/>
                  </a:cubicBezTo>
                  <a:cubicBezTo>
                    <a:pt x="3143824" y="750541"/>
                    <a:pt x="3150436" y="737435"/>
                    <a:pt x="3156022" y="741223"/>
                  </a:cubicBezTo>
                  <a:cubicBezTo>
                    <a:pt x="3161609" y="745012"/>
                    <a:pt x="3147617" y="754125"/>
                    <a:pt x="3144440" y="765132"/>
                  </a:cubicBezTo>
                  <a:cubicBezTo>
                    <a:pt x="3141261" y="776138"/>
                    <a:pt x="3151820" y="771940"/>
                    <a:pt x="3157817" y="775012"/>
                  </a:cubicBezTo>
                  <a:cubicBezTo>
                    <a:pt x="3163813" y="778084"/>
                    <a:pt x="3150077" y="782589"/>
                    <a:pt x="3151512" y="785610"/>
                  </a:cubicBezTo>
                  <a:cubicBezTo>
                    <a:pt x="3152947" y="788630"/>
                    <a:pt x="3164838" y="788630"/>
                    <a:pt x="3180317" y="771940"/>
                  </a:cubicBezTo>
                  <a:cubicBezTo>
                    <a:pt x="3195794" y="755251"/>
                    <a:pt x="3209837" y="750746"/>
                    <a:pt x="3219678" y="751872"/>
                  </a:cubicBezTo>
                  <a:cubicBezTo>
                    <a:pt x="3229519" y="752998"/>
                    <a:pt x="3223881" y="742401"/>
                    <a:pt x="3224804" y="726838"/>
                  </a:cubicBezTo>
                  <a:cubicBezTo>
                    <a:pt x="3225726" y="711274"/>
                    <a:pt x="3255555" y="706769"/>
                    <a:pt x="3265806" y="711479"/>
                  </a:cubicBezTo>
                  <a:cubicBezTo>
                    <a:pt x="3276056" y="716189"/>
                    <a:pt x="3274980" y="720234"/>
                    <a:pt x="3265447" y="717571"/>
                  </a:cubicBezTo>
                  <a:cubicBezTo>
                    <a:pt x="3255914" y="714909"/>
                    <a:pt x="3247150" y="724022"/>
                    <a:pt x="3247509" y="736872"/>
                  </a:cubicBezTo>
                  <a:cubicBezTo>
                    <a:pt x="3247867" y="749722"/>
                    <a:pt x="3239103" y="753971"/>
                    <a:pt x="3243665" y="758886"/>
                  </a:cubicBezTo>
                  <a:cubicBezTo>
                    <a:pt x="3248226" y="763800"/>
                    <a:pt x="3236950" y="764978"/>
                    <a:pt x="3236643" y="770251"/>
                  </a:cubicBezTo>
                  <a:cubicBezTo>
                    <a:pt x="3236335" y="775524"/>
                    <a:pt x="3236643" y="779722"/>
                    <a:pt x="3229570" y="782026"/>
                  </a:cubicBezTo>
                  <a:cubicBezTo>
                    <a:pt x="3222497" y="784330"/>
                    <a:pt x="3198819" y="787145"/>
                    <a:pt x="3198306" y="796821"/>
                  </a:cubicBezTo>
                  <a:cubicBezTo>
                    <a:pt x="3197793" y="806497"/>
                    <a:pt x="3184929" y="807777"/>
                    <a:pt x="3178933" y="819910"/>
                  </a:cubicBezTo>
                  <a:cubicBezTo>
                    <a:pt x="3172936" y="832043"/>
                    <a:pt x="3150129" y="839262"/>
                    <a:pt x="3135009" y="863528"/>
                  </a:cubicBezTo>
                  <a:cubicBezTo>
                    <a:pt x="3119889" y="887795"/>
                    <a:pt x="3096005" y="887795"/>
                    <a:pt x="3096005" y="892351"/>
                  </a:cubicBezTo>
                  <a:cubicBezTo>
                    <a:pt x="3096005" y="896907"/>
                    <a:pt x="3079451" y="896549"/>
                    <a:pt x="3073813" y="897471"/>
                  </a:cubicBezTo>
                  <a:cubicBezTo>
                    <a:pt x="3068176" y="898392"/>
                    <a:pt x="3078939" y="912829"/>
                    <a:pt x="3065715" y="928546"/>
                  </a:cubicBezTo>
                  <a:cubicBezTo>
                    <a:pt x="3064844" y="929621"/>
                    <a:pt x="3063973" y="930799"/>
                    <a:pt x="3063101" y="931925"/>
                  </a:cubicBezTo>
                  <a:cubicBezTo>
                    <a:pt x="3063590" y="933848"/>
                    <a:pt x="3063814" y="935829"/>
                    <a:pt x="3063767" y="937812"/>
                  </a:cubicBezTo>
                  <a:cubicBezTo>
                    <a:pt x="3075484" y="941937"/>
                    <a:pt x="3082002" y="954421"/>
                    <a:pt x="3078682" y="966379"/>
                  </a:cubicBezTo>
                  <a:cubicBezTo>
                    <a:pt x="3068037" y="1009357"/>
                    <a:pt x="3061972" y="1053339"/>
                    <a:pt x="3060590" y="1097592"/>
                  </a:cubicBezTo>
                  <a:cubicBezTo>
                    <a:pt x="3060590" y="1097592"/>
                    <a:pt x="3060590" y="1097950"/>
                    <a:pt x="3060590" y="1098104"/>
                  </a:cubicBezTo>
                  <a:cubicBezTo>
                    <a:pt x="3061564" y="1109520"/>
                    <a:pt x="3061205" y="1122063"/>
                    <a:pt x="3064382" y="1125749"/>
                  </a:cubicBezTo>
                  <a:cubicBezTo>
                    <a:pt x="3069508" y="1131381"/>
                    <a:pt x="3067561" y="1140852"/>
                    <a:pt x="3070738" y="1144282"/>
                  </a:cubicBezTo>
                  <a:cubicBezTo>
                    <a:pt x="3073916" y="1147712"/>
                    <a:pt x="3086882" y="1128923"/>
                    <a:pt x="3095647" y="1121193"/>
                  </a:cubicBezTo>
                  <a:cubicBezTo>
                    <a:pt x="3104411" y="1113463"/>
                    <a:pt x="3101643" y="1110544"/>
                    <a:pt x="3107640" y="1106398"/>
                  </a:cubicBezTo>
                  <a:cubicBezTo>
                    <a:pt x="3113637" y="1102251"/>
                    <a:pt x="3111125" y="1084793"/>
                    <a:pt x="3112765" y="1080237"/>
                  </a:cubicBezTo>
                  <a:cubicBezTo>
                    <a:pt x="3114405" y="1075681"/>
                    <a:pt x="3125424" y="1073377"/>
                    <a:pt x="3128910" y="1068462"/>
                  </a:cubicBezTo>
                  <a:cubicBezTo>
                    <a:pt x="3131062" y="1065442"/>
                    <a:pt x="3135317" y="1065442"/>
                    <a:pt x="3139468" y="1065442"/>
                  </a:cubicBezTo>
                  <a:cubicBezTo>
                    <a:pt x="3142639" y="1063200"/>
                    <a:pt x="3145591" y="1060663"/>
                    <a:pt x="3148283" y="1057865"/>
                  </a:cubicBezTo>
                  <a:cubicBezTo>
                    <a:pt x="3147617" y="1053206"/>
                    <a:pt x="3145413" y="1047267"/>
                    <a:pt x="3144388" y="1043069"/>
                  </a:cubicBezTo>
                  <a:cubicBezTo>
                    <a:pt x="3144141" y="1041668"/>
                    <a:pt x="3144376" y="1040225"/>
                    <a:pt x="3145055" y="1038974"/>
                  </a:cubicBezTo>
                  <a:cubicBezTo>
                    <a:pt x="3137566" y="1029212"/>
                    <a:pt x="3138672" y="1015376"/>
                    <a:pt x="3147617" y="1006926"/>
                  </a:cubicBezTo>
                  <a:cubicBezTo>
                    <a:pt x="3159185" y="996468"/>
                    <a:pt x="3172534" y="988163"/>
                    <a:pt x="3187030" y="982403"/>
                  </a:cubicBezTo>
                  <a:cubicBezTo>
                    <a:pt x="3188432" y="974199"/>
                    <a:pt x="3193832" y="967231"/>
                    <a:pt x="3201433" y="963819"/>
                  </a:cubicBezTo>
                  <a:cubicBezTo>
                    <a:pt x="3203171" y="961204"/>
                    <a:pt x="3205577" y="959101"/>
                    <a:pt x="3208403" y="957727"/>
                  </a:cubicBezTo>
                  <a:cubicBezTo>
                    <a:pt x="3215783" y="955475"/>
                    <a:pt x="3219627" y="963461"/>
                    <a:pt x="3226700" y="956601"/>
                  </a:cubicBezTo>
                  <a:cubicBezTo>
                    <a:pt x="3233773" y="949741"/>
                    <a:pt x="3220345" y="938785"/>
                    <a:pt x="3215424" y="939553"/>
                  </a:cubicBezTo>
                  <a:cubicBezTo>
                    <a:pt x="3210504" y="940321"/>
                    <a:pt x="3208761" y="920201"/>
                    <a:pt x="3220550" y="910730"/>
                  </a:cubicBezTo>
                  <a:cubicBezTo>
                    <a:pt x="3232338" y="901259"/>
                    <a:pt x="3227571" y="899365"/>
                    <a:pt x="3219832" y="897112"/>
                  </a:cubicBezTo>
                  <a:cubicBezTo>
                    <a:pt x="3212093" y="894860"/>
                    <a:pt x="3210709" y="897880"/>
                    <a:pt x="3204456" y="898239"/>
                  </a:cubicBezTo>
                  <a:cubicBezTo>
                    <a:pt x="3198204" y="898597"/>
                    <a:pt x="3192514" y="884979"/>
                    <a:pt x="3201688" y="871720"/>
                  </a:cubicBezTo>
                  <a:cubicBezTo>
                    <a:pt x="3210863" y="858460"/>
                    <a:pt x="3219576" y="859945"/>
                    <a:pt x="3221728" y="848938"/>
                  </a:cubicBezTo>
                  <a:cubicBezTo>
                    <a:pt x="3223881" y="837931"/>
                    <a:pt x="3236489" y="822419"/>
                    <a:pt x="3239616" y="816736"/>
                  </a:cubicBezTo>
                  <a:cubicBezTo>
                    <a:pt x="3242742" y="811053"/>
                    <a:pt x="3255453" y="816736"/>
                    <a:pt x="3260373" y="815610"/>
                  </a:cubicBezTo>
                  <a:cubicBezTo>
                    <a:pt x="3265293" y="814483"/>
                    <a:pt x="3263551" y="825849"/>
                    <a:pt x="3269547" y="820115"/>
                  </a:cubicBezTo>
                  <a:cubicBezTo>
                    <a:pt x="3275544" y="814381"/>
                    <a:pt x="3285333" y="795490"/>
                    <a:pt x="3293431" y="795490"/>
                  </a:cubicBezTo>
                  <a:cubicBezTo>
                    <a:pt x="3298044" y="795490"/>
                    <a:pt x="3298556" y="800047"/>
                    <a:pt x="3298095" y="805729"/>
                  </a:cubicBezTo>
                  <a:cubicBezTo>
                    <a:pt x="3303644" y="805464"/>
                    <a:pt x="3309145" y="806873"/>
                    <a:pt x="3313881" y="809774"/>
                  </a:cubicBezTo>
                  <a:cubicBezTo>
                    <a:pt x="3315828" y="808033"/>
                    <a:pt x="3318032" y="806241"/>
                    <a:pt x="3320544" y="804654"/>
                  </a:cubicBezTo>
                  <a:cubicBezTo>
                    <a:pt x="3335920" y="793289"/>
                    <a:pt x="3369746" y="794415"/>
                    <a:pt x="3379945" y="799535"/>
                  </a:cubicBezTo>
                  <a:cubicBezTo>
                    <a:pt x="3383066" y="801258"/>
                    <a:pt x="3385762" y="803654"/>
                    <a:pt x="3387839" y="806548"/>
                  </a:cubicBezTo>
                  <a:cubicBezTo>
                    <a:pt x="3401044" y="798868"/>
                    <a:pt x="3413653" y="790209"/>
                    <a:pt x="3425560" y="780644"/>
                  </a:cubicBezTo>
                  <a:cubicBezTo>
                    <a:pt x="3451187" y="762162"/>
                    <a:pt x="3479068" y="745729"/>
                    <a:pt x="3510127" y="740251"/>
                  </a:cubicBezTo>
                  <a:cubicBezTo>
                    <a:pt x="3532217" y="734875"/>
                    <a:pt x="3560662" y="719107"/>
                    <a:pt x="3559279" y="714244"/>
                  </a:cubicBezTo>
                  <a:cubicBezTo>
                    <a:pt x="3557895" y="709380"/>
                    <a:pt x="3567735" y="707025"/>
                    <a:pt x="3568760" y="711940"/>
                  </a:cubicBezTo>
                  <a:cubicBezTo>
                    <a:pt x="3569786" y="716855"/>
                    <a:pt x="3578242" y="715012"/>
                    <a:pt x="3589876" y="717623"/>
                  </a:cubicBezTo>
                  <a:cubicBezTo>
                    <a:pt x="3601511" y="720234"/>
                    <a:pt x="3606739" y="725251"/>
                    <a:pt x="3615913" y="715370"/>
                  </a:cubicBezTo>
                  <a:cubicBezTo>
                    <a:pt x="3619859" y="711121"/>
                    <a:pt x="3620167" y="708049"/>
                    <a:pt x="3619295" y="705131"/>
                  </a:cubicBezTo>
                  <a:cubicBezTo>
                    <a:pt x="3615651" y="704074"/>
                    <a:pt x="3611933" y="703287"/>
                    <a:pt x="3608173" y="702776"/>
                  </a:cubicBezTo>
                  <a:cubicBezTo>
                    <a:pt x="3598977" y="701675"/>
                    <a:pt x="3591608" y="694649"/>
                    <a:pt x="3590081" y="685523"/>
                  </a:cubicBezTo>
                  <a:cubicBezTo>
                    <a:pt x="3579890" y="677689"/>
                    <a:pt x="3571485" y="667776"/>
                    <a:pt x="3565428" y="656445"/>
                  </a:cubicBezTo>
                  <a:cubicBezTo>
                    <a:pt x="3560594" y="646707"/>
                    <a:pt x="3561982" y="635036"/>
                    <a:pt x="3568964" y="626700"/>
                  </a:cubicBezTo>
                  <a:cubicBezTo>
                    <a:pt x="3567889" y="625881"/>
                    <a:pt x="3566249" y="625932"/>
                    <a:pt x="3563840" y="627570"/>
                  </a:cubicBezTo>
                  <a:cubicBezTo>
                    <a:pt x="3557177" y="632127"/>
                    <a:pt x="3545902" y="629874"/>
                    <a:pt x="3543800" y="623014"/>
                  </a:cubicBezTo>
                  <a:cubicBezTo>
                    <a:pt x="3541699" y="616154"/>
                    <a:pt x="3556819" y="611290"/>
                    <a:pt x="3567376" y="615847"/>
                  </a:cubicBezTo>
                  <a:cubicBezTo>
                    <a:pt x="3570540" y="616946"/>
                    <a:pt x="3573281" y="619004"/>
                    <a:pt x="3575218" y="621734"/>
                  </a:cubicBezTo>
                  <a:cubicBezTo>
                    <a:pt x="3578982" y="619740"/>
                    <a:pt x="3583211" y="618786"/>
                    <a:pt x="3587468" y="618970"/>
                  </a:cubicBezTo>
                  <a:cubicBezTo>
                    <a:pt x="3590633" y="613035"/>
                    <a:pt x="3596260" y="608801"/>
                    <a:pt x="3602843" y="607399"/>
                  </a:cubicBezTo>
                  <a:cubicBezTo>
                    <a:pt x="3615185" y="604951"/>
                    <a:pt x="3627727" y="603648"/>
                    <a:pt x="3640309" y="603509"/>
                  </a:cubicBezTo>
                  <a:cubicBezTo>
                    <a:pt x="3640154" y="600081"/>
                    <a:pt x="3642221" y="596941"/>
                    <a:pt x="3645435" y="595727"/>
                  </a:cubicBezTo>
                  <a:cubicBezTo>
                    <a:pt x="3652456" y="591939"/>
                    <a:pt x="3647177" y="584003"/>
                    <a:pt x="3641232" y="580369"/>
                  </a:cubicBezTo>
                  <a:cubicBezTo>
                    <a:pt x="3635286" y="576734"/>
                    <a:pt x="3636619" y="567877"/>
                    <a:pt x="3642974" y="567877"/>
                  </a:cubicBezTo>
                  <a:cubicBezTo>
                    <a:pt x="3649329" y="567877"/>
                    <a:pt x="3647536" y="559891"/>
                    <a:pt x="3651739" y="559532"/>
                  </a:cubicBezTo>
                  <a:cubicBezTo>
                    <a:pt x="3655941" y="559174"/>
                    <a:pt x="3656864" y="562911"/>
                    <a:pt x="3664398" y="558764"/>
                  </a:cubicBezTo>
                  <a:cubicBezTo>
                    <a:pt x="3671932" y="554618"/>
                    <a:pt x="3664756" y="565164"/>
                    <a:pt x="3661271" y="572433"/>
                  </a:cubicBezTo>
                  <a:cubicBezTo>
                    <a:pt x="3657786" y="579703"/>
                    <a:pt x="3668652" y="585642"/>
                    <a:pt x="3669677" y="589840"/>
                  </a:cubicBezTo>
                  <a:cubicBezTo>
                    <a:pt x="3670702" y="594038"/>
                    <a:pt x="3685872" y="595522"/>
                    <a:pt x="3694329" y="590608"/>
                  </a:cubicBezTo>
                  <a:cubicBezTo>
                    <a:pt x="3702786" y="585693"/>
                    <a:pt x="3729796" y="596649"/>
                    <a:pt x="3731590" y="603867"/>
                  </a:cubicBezTo>
                  <a:cubicBezTo>
                    <a:pt x="3732664" y="608630"/>
                    <a:pt x="3734762" y="613102"/>
                    <a:pt x="3737740" y="616973"/>
                  </a:cubicBezTo>
                  <a:lnTo>
                    <a:pt x="3764648" y="623372"/>
                  </a:lnTo>
                  <a:cubicBezTo>
                    <a:pt x="3774283" y="625017"/>
                    <a:pt x="3781698" y="632778"/>
                    <a:pt x="3782894" y="642468"/>
                  </a:cubicBezTo>
                  <a:lnTo>
                    <a:pt x="3784688" y="642161"/>
                  </a:lnTo>
                  <a:cubicBezTo>
                    <a:pt x="3790992" y="640676"/>
                    <a:pt x="3794528" y="648202"/>
                    <a:pt x="3799090" y="643697"/>
                  </a:cubicBezTo>
                  <a:cubicBezTo>
                    <a:pt x="3803652" y="639192"/>
                    <a:pt x="3806112" y="646359"/>
                    <a:pt x="3812108" y="640676"/>
                  </a:cubicBezTo>
                  <a:cubicBezTo>
                    <a:pt x="3818105" y="634994"/>
                    <a:pt x="3799090" y="631154"/>
                    <a:pt x="3801550" y="626598"/>
                  </a:cubicBezTo>
                  <a:cubicBezTo>
                    <a:pt x="3804010" y="622041"/>
                    <a:pt x="3807905" y="630028"/>
                    <a:pt x="3813185" y="629670"/>
                  </a:cubicBezTo>
                  <a:cubicBezTo>
                    <a:pt x="3818463" y="629311"/>
                    <a:pt x="3811749" y="618304"/>
                    <a:pt x="3815645" y="617127"/>
                  </a:cubicBezTo>
                  <a:cubicBezTo>
                    <a:pt x="3819540" y="615949"/>
                    <a:pt x="3816311" y="593270"/>
                    <a:pt x="3812108" y="591529"/>
                  </a:cubicBezTo>
                  <a:cubicBezTo>
                    <a:pt x="3807905" y="589789"/>
                    <a:pt x="3811390" y="582058"/>
                    <a:pt x="3819488" y="588509"/>
                  </a:cubicBezTo>
                  <a:cubicBezTo>
                    <a:pt x="3827586" y="594959"/>
                    <a:pt x="3839990" y="594550"/>
                    <a:pt x="3846191" y="594550"/>
                  </a:cubicBezTo>
                  <a:cubicBezTo>
                    <a:pt x="3852392" y="594550"/>
                    <a:pt x="3846550" y="588509"/>
                    <a:pt x="3840605" y="587382"/>
                  </a:cubicBezTo>
                  <a:cubicBezTo>
                    <a:pt x="3834659" y="586256"/>
                    <a:pt x="3841629" y="580932"/>
                    <a:pt x="3845730" y="585079"/>
                  </a:cubicBezTo>
                  <a:cubicBezTo>
                    <a:pt x="3849830" y="589225"/>
                    <a:pt x="3857979" y="591171"/>
                    <a:pt x="3858697" y="586614"/>
                  </a:cubicBezTo>
                  <a:cubicBezTo>
                    <a:pt x="3859415" y="582058"/>
                    <a:pt x="3863822" y="572229"/>
                    <a:pt x="3871048" y="572587"/>
                  </a:cubicBezTo>
                  <a:lnTo>
                    <a:pt x="3872740" y="572587"/>
                  </a:lnTo>
                  <a:cubicBezTo>
                    <a:pt x="3841168" y="550112"/>
                    <a:pt x="3804061" y="536494"/>
                    <a:pt x="3767057" y="522621"/>
                  </a:cubicBezTo>
                  <a:close/>
                  <a:moveTo>
                    <a:pt x="1912786" y="1064162"/>
                  </a:moveTo>
                  <a:cubicBezTo>
                    <a:pt x="1892746" y="1083513"/>
                    <a:pt x="1852667" y="1088019"/>
                    <a:pt x="1852667" y="1103991"/>
                  </a:cubicBezTo>
                  <a:cubicBezTo>
                    <a:pt x="1852667" y="1119964"/>
                    <a:pt x="1804131" y="1127848"/>
                    <a:pt x="1799928" y="1121039"/>
                  </a:cubicBezTo>
                  <a:cubicBezTo>
                    <a:pt x="1796238" y="1115050"/>
                    <a:pt x="1835805" y="1113053"/>
                    <a:pt x="1845286" y="1090322"/>
                  </a:cubicBezTo>
                  <a:cubicBezTo>
                    <a:pt x="1854768" y="1067592"/>
                    <a:pt x="1890799" y="1055868"/>
                    <a:pt x="1908584" y="1025458"/>
                  </a:cubicBezTo>
                  <a:cubicBezTo>
                    <a:pt x="1921243" y="1003854"/>
                    <a:pt x="1931801" y="970884"/>
                    <a:pt x="1939335" y="973137"/>
                  </a:cubicBezTo>
                  <a:cubicBezTo>
                    <a:pt x="1946869" y="975390"/>
                    <a:pt x="1932826" y="1044810"/>
                    <a:pt x="1912786" y="1064162"/>
                  </a:cubicBezTo>
                  <a:close/>
                </a:path>
              </a:pathLst>
            </a:custGeom>
            <a:grpFill/>
            <a:ln w="3841" cap="flat">
              <a:solidFill>
                <a:srgbClr val="FFFFFF"/>
              </a:solidFill>
              <a:prstDash val="solid"/>
              <a:miter/>
            </a:ln>
          </p:spPr>
          <p:txBody>
            <a:bodyPr rtlCol="0" anchor="ctr"/>
            <a:lstStyle/>
            <a:p>
              <a:endParaRPr lang="en-US" sz="1350"/>
            </a:p>
          </p:txBody>
        </p:sp>
        <p:sp>
          <p:nvSpPr>
            <p:cNvPr id="591" name="Freeform 590">
              <a:extLst>
                <a:ext uri="{FF2B5EF4-FFF2-40B4-BE49-F238E27FC236}">
                  <a16:creationId xmlns:a16="http://schemas.microsoft.com/office/drawing/2014/main" id="{A893A300-2C3B-F64A-AFD4-D97ED657FCCC}"/>
                </a:ext>
              </a:extLst>
            </p:cNvPr>
            <p:cNvSpPr/>
            <p:nvPr/>
          </p:nvSpPr>
          <p:spPr>
            <a:xfrm>
              <a:off x="8865600" y="2519987"/>
              <a:ext cx="15376" cy="15359"/>
            </a:xfrm>
            <a:custGeom>
              <a:avLst/>
              <a:gdLst>
                <a:gd name="connsiteX0" fmla="*/ 0 w 15375"/>
                <a:gd name="connsiteY0" fmla="*/ 15614 h 15358"/>
                <a:gd name="connsiteX1" fmla="*/ 14793 w 15375"/>
                <a:gd name="connsiteY1" fmla="*/ 13585 h 15358"/>
                <a:gd name="connsiteX2" fmla="*/ 16914 w 15375"/>
                <a:gd name="connsiteY2" fmla="*/ 7935 h 15358"/>
                <a:gd name="connsiteX3" fmla="*/ 11019 w 15375"/>
                <a:gd name="connsiteY3" fmla="*/ 0 h 15358"/>
                <a:gd name="connsiteX4" fmla="*/ 0 w 15375"/>
                <a:gd name="connsiteY4" fmla="*/ 15614 h 1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5" h="15358">
                  <a:moveTo>
                    <a:pt x="0" y="15614"/>
                  </a:moveTo>
                  <a:cubicBezTo>
                    <a:pt x="4646" y="19134"/>
                    <a:pt x="11268" y="18225"/>
                    <a:pt x="14793" y="13585"/>
                  </a:cubicBezTo>
                  <a:cubicBezTo>
                    <a:pt x="16035" y="11948"/>
                    <a:pt x="16773" y="9984"/>
                    <a:pt x="16914" y="7935"/>
                  </a:cubicBezTo>
                  <a:cubicBezTo>
                    <a:pt x="17323" y="4863"/>
                    <a:pt x="14812" y="2150"/>
                    <a:pt x="11019" y="0"/>
                  </a:cubicBezTo>
                  <a:cubicBezTo>
                    <a:pt x="9219" y="6299"/>
                    <a:pt x="5335" y="11804"/>
                    <a:pt x="0" y="15614"/>
                  </a:cubicBezTo>
                  <a:close/>
                </a:path>
              </a:pathLst>
            </a:custGeom>
            <a:grpFill/>
            <a:ln w="3841" cap="flat">
              <a:solidFill>
                <a:srgbClr val="FFFFFF"/>
              </a:solidFill>
              <a:prstDash val="solid"/>
              <a:miter/>
            </a:ln>
          </p:spPr>
          <p:txBody>
            <a:bodyPr rtlCol="0" anchor="ctr"/>
            <a:lstStyle/>
            <a:p>
              <a:endParaRPr lang="en-US" sz="1350"/>
            </a:p>
          </p:txBody>
        </p:sp>
        <p:sp>
          <p:nvSpPr>
            <p:cNvPr id="592" name="Freeform 591">
              <a:extLst>
                <a:ext uri="{FF2B5EF4-FFF2-40B4-BE49-F238E27FC236}">
                  <a16:creationId xmlns:a16="http://schemas.microsoft.com/office/drawing/2014/main" id="{6EBF2313-F25B-714C-99AB-DA6FBA7C2E1B}"/>
                </a:ext>
              </a:extLst>
            </p:cNvPr>
            <p:cNvSpPr/>
            <p:nvPr/>
          </p:nvSpPr>
          <p:spPr>
            <a:xfrm>
              <a:off x="8299821" y="2397785"/>
              <a:ext cx="25626" cy="5120"/>
            </a:xfrm>
            <a:custGeom>
              <a:avLst/>
              <a:gdLst>
                <a:gd name="connsiteX0" fmla="*/ 0 w 25626"/>
                <a:gd name="connsiteY0" fmla="*/ 1586 h 0"/>
                <a:gd name="connsiteX1" fmla="*/ 1896 w 25626"/>
                <a:gd name="connsiteY1" fmla="*/ 1995 h 0"/>
                <a:gd name="connsiteX2" fmla="*/ 25832 w 25626"/>
                <a:gd name="connsiteY2" fmla="*/ 1995 h 0"/>
                <a:gd name="connsiteX3" fmla="*/ 25832 w 25626"/>
                <a:gd name="connsiteY3" fmla="*/ 1074 h 0"/>
                <a:gd name="connsiteX4" fmla="*/ 0 w 25626"/>
                <a:gd name="connsiteY4" fmla="*/ 1586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26">
                  <a:moveTo>
                    <a:pt x="0" y="1586"/>
                  </a:moveTo>
                  <a:cubicBezTo>
                    <a:pt x="642" y="1673"/>
                    <a:pt x="1276" y="1810"/>
                    <a:pt x="1896" y="1995"/>
                  </a:cubicBezTo>
                  <a:cubicBezTo>
                    <a:pt x="10353" y="4658"/>
                    <a:pt x="25165" y="6193"/>
                    <a:pt x="25832" y="1995"/>
                  </a:cubicBezTo>
                  <a:cubicBezTo>
                    <a:pt x="25882" y="1690"/>
                    <a:pt x="25882" y="1379"/>
                    <a:pt x="25832" y="1074"/>
                  </a:cubicBezTo>
                  <a:cubicBezTo>
                    <a:pt x="17276" y="-514"/>
                    <a:pt x="8486" y="-339"/>
                    <a:pt x="0" y="1586"/>
                  </a:cubicBezTo>
                  <a:close/>
                </a:path>
              </a:pathLst>
            </a:custGeom>
            <a:grpFill/>
            <a:ln w="3841" cap="flat">
              <a:solidFill>
                <a:srgbClr val="FFFFFF"/>
              </a:solidFill>
              <a:prstDash val="solid"/>
              <a:miter/>
            </a:ln>
          </p:spPr>
          <p:txBody>
            <a:bodyPr rtlCol="0" anchor="ctr"/>
            <a:lstStyle/>
            <a:p>
              <a:endParaRPr lang="en-US" sz="1350"/>
            </a:p>
          </p:txBody>
        </p:sp>
        <p:sp>
          <p:nvSpPr>
            <p:cNvPr id="593" name="Freeform 592">
              <a:extLst>
                <a:ext uri="{FF2B5EF4-FFF2-40B4-BE49-F238E27FC236}">
                  <a16:creationId xmlns:a16="http://schemas.microsoft.com/office/drawing/2014/main" id="{55DE299B-0C2A-CE48-AE67-93D43D49B48C}"/>
                </a:ext>
              </a:extLst>
            </p:cNvPr>
            <p:cNvSpPr/>
            <p:nvPr/>
          </p:nvSpPr>
          <p:spPr>
            <a:xfrm>
              <a:off x="8215885" y="3179225"/>
              <a:ext cx="41002" cy="245736"/>
            </a:xfrm>
            <a:custGeom>
              <a:avLst/>
              <a:gdLst>
                <a:gd name="connsiteX0" fmla="*/ 34683 w 41002"/>
                <a:gd name="connsiteY0" fmla="*/ 226692 h 245736"/>
                <a:gd name="connsiteX1" fmla="*/ 18487 w 41002"/>
                <a:gd name="connsiteY1" fmla="*/ 196333 h 245736"/>
                <a:gd name="connsiteX2" fmla="*/ 25560 w 41002"/>
                <a:gd name="connsiteY2" fmla="*/ 154660 h 245736"/>
                <a:gd name="connsiteX3" fmla="*/ 41602 w 41002"/>
                <a:gd name="connsiteY3" fmla="*/ 143960 h 245736"/>
                <a:gd name="connsiteX4" fmla="*/ 36476 w 41002"/>
                <a:gd name="connsiteY4" fmla="*/ 113243 h 245736"/>
                <a:gd name="connsiteX5" fmla="*/ 22177 w 41002"/>
                <a:gd name="connsiteY5" fmla="*/ 48891 h 245736"/>
                <a:gd name="connsiteX6" fmla="*/ 1676 w 41002"/>
                <a:gd name="connsiteY6" fmla="*/ 0 h 245736"/>
                <a:gd name="connsiteX7" fmla="*/ 1368 w 41002"/>
                <a:gd name="connsiteY7" fmla="*/ 25598 h 245736"/>
                <a:gd name="connsiteX8" fmla="*/ 9108 w 41002"/>
                <a:gd name="connsiteY8" fmla="*/ 76383 h 245736"/>
                <a:gd name="connsiteX9" fmla="*/ 7006 w 41002"/>
                <a:gd name="connsiteY9" fmla="*/ 174985 h 245736"/>
                <a:gd name="connsiteX10" fmla="*/ 2804 w 41002"/>
                <a:gd name="connsiteY10" fmla="*/ 247016 h 245736"/>
                <a:gd name="connsiteX11" fmla="*/ 18179 w 41002"/>
                <a:gd name="connsiteY11" fmla="*/ 230326 h 245736"/>
                <a:gd name="connsiteX12" fmla="*/ 38681 w 41002"/>
                <a:gd name="connsiteY12" fmla="*/ 249269 h 245736"/>
                <a:gd name="connsiteX13" fmla="*/ 34683 w 41002"/>
                <a:gd name="connsiteY13" fmla="*/ 226692 h 24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02" h="245736">
                  <a:moveTo>
                    <a:pt x="34683" y="226692"/>
                  </a:moveTo>
                  <a:cubicBezTo>
                    <a:pt x="27661" y="228176"/>
                    <a:pt x="22023" y="208466"/>
                    <a:pt x="18487" y="196333"/>
                  </a:cubicBezTo>
                  <a:cubicBezTo>
                    <a:pt x="14950" y="184200"/>
                    <a:pt x="25560" y="169814"/>
                    <a:pt x="25560" y="154660"/>
                  </a:cubicBezTo>
                  <a:cubicBezTo>
                    <a:pt x="25560" y="144421"/>
                    <a:pt x="33299" y="141554"/>
                    <a:pt x="41602" y="143960"/>
                  </a:cubicBezTo>
                  <a:cubicBezTo>
                    <a:pt x="39551" y="133056"/>
                    <a:pt x="38168" y="122407"/>
                    <a:pt x="36476" y="113243"/>
                  </a:cubicBezTo>
                  <a:cubicBezTo>
                    <a:pt x="32921" y="91542"/>
                    <a:pt x="28147" y="70057"/>
                    <a:pt x="22177" y="48891"/>
                  </a:cubicBezTo>
                  <a:cubicBezTo>
                    <a:pt x="17052" y="30973"/>
                    <a:pt x="6033" y="17253"/>
                    <a:pt x="1676" y="0"/>
                  </a:cubicBezTo>
                  <a:cubicBezTo>
                    <a:pt x="-989" y="4300"/>
                    <a:pt x="4649" y="13823"/>
                    <a:pt x="1368" y="25598"/>
                  </a:cubicBezTo>
                  <a:cubicBezTo>
                    <a:pt x="-2834" y="40956"/>
                    <a:pt x="3470" y="62714"/>
                    <a:pt x="9108" y="76383"/>
                  </a:cubicBezTo>
                  <a:cubicBezTo>
                    <a:pt x="14745" y="90052"/>
                    <a:pt x="1368" y="162851"/>
                    <a:pt x="7006" y="174985"/>
                  </a:cubicBezTo>
                  <a:cubicBezTo>
                    <a:pt x="12644" y="187118"/>
                    <a:pt x="-2168" y="240770"/>
                    <a:pt x="2804" y="247016"/>
                  </a:cubicBezTo>
                  <a:cubicBezTo>
                    <a:pt x="11209" y="257613"/>
                    <a:pt x="5571" y="232579"/>
                    <a:pt x="18179" y="230326"/>
                  </a:cubicBezTo>
                  <a:cubicBezTo>
                    <a:pt x="30787" y="228074"/>
                    <a:pt x="30839" y="245685"/>
                    <a:pt x="38681" y="249269"/>
                  </a:cubicBezTo>
                  <a:cubicBezTo>
                    <a:pt x="46522" y="252852"/>
                    <a:pt x="41550" y="224900"/>
                    <a:pt x="34683" y="226692"/>
                  </a:cubicBezTo>
                  <a:close/>
                </a:path>
              </a:pathLst>
            </a:custGeom>
            <a:grpFill/>
            <a:ln w="3841" cap="flat">
              <a:solidFill>
                <a:srgbClr val="FFFFFF"/>
              </a:solidFill>
              <a:prstDash val="solid"/>
              <a:miter/>
            </a:ln>
          </p:spPr>
          <p:txBody>
            <a:bodyPr rtlCol="0" anchor="ctr"/>
            <a:lstStyle/>
            <a:p>
              <a:endParaRPr lang="en-US" sz="1350"/>
            </a:p>
          </p:txBody>
        </p:sp>
        <p:sp>
          <p:nvSpPr>
            <p:cNvPr id="594" name="Freeform 593">
              <a:extLst>
                <a:ext uri="{FF2B5EF4-FFF2-40B4-BE49-F238E27FC236}">
                  <a16:creationId xmlns:a16="http://schemas.microsoft.com/office/drawing/2014/main" id="{4BB58908-6E29-7444-BEB1-844ECEB2679D}"/>
                </a:ext>
              </a:extLst>
            </p:cNvPr>
            <p:cNvSpPr/>
            <p:nvPr/>
          </p:nvSpPr>
          <p:spPr>
            <a:xfrm>
              <a:off x="6195361" y="1958995"/>
              <a:ext cx="76879" cy="25598"/>
            </a:xfrm>
            <a:custGeom>
              <a:avLst/>
              <a:gdLst>
                <a:gd name="connsiteX0" fmla="*/ 34570 w 76879"/>
                <a:gd name="connsiteY0" fmla="*/ 2915 h 25597"/>
                <a:gd name="connsiteX1" fmla="*/ 16939 w 76879"/>
                <a:gd name="connsiteY1" fmla="*/ 9724 h 25597"/>
                <a:gd name="connsiteX2" fmla="*/ 2895 w 76879"/>
                <a:gd name="connsiteY2" fmla="*/ 25082 h 25597"/>
                <a:gd name="connsiteX3" fmla="*/ 54917 w 76879"/>
                <a:gd name="connsiteY3" fmla="*/ 20526 h 25597"/>
                <a:gd name="connsiteX4" fmla="*/ 80236 w 76879"/>
                <a:gd name="connsiteY4" fmla="*/ 9929 h 25597"/>
                <a:gd name="connsiteX5" fmla="*/ 34570 w 76879"/>
                <a:gd name="connsiteY5" fmla="*/ 2915 h 2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9" h="25597">
                  <a:moveTo>
                    <a:pt x="34570" y="2915"/>
                  </a:moveTo>
                  <a:cubicBezTo>
                    <a:pt x="36671" y="8956"/>
                    <a:pt x="31033" y="9724"/>
                    <a:pt x="16939" y="9724"/>
                  </a:cubicBezTo>
                  <a:cubicBezTo>
                    <a:pt x="2844" y="9724"/>
                    <a:pt x="-4434" y="18273"/>
                    <a:pt x="2895" y="25082"/>
                  </a:cubicBezTo>
                  <a:cubicBezTo>
                    <a:pt x="11352" y="32659"/>
                    <a:pt x="48613" y="29639"/>
                    <a:pt x="54917" y="20526"/>
                  </a:cubicBezTo>
                  <a:cubicBezTo>
                    <a:pt x="61221" y="11413"/>
                    <a:pt x="77417" y="19041"/>
                    <a:pt x="80236" y="9929"/>
                  </a:cubicBezTo>
                  <a:cubicBezTo>
                    <a:pt x="83054" y="816"/>
                    <a:pt x="32417" y="-3177"/>
                    <a:pt x="34570" y="2915"/>
                  </a:cubicBezTo>
                  <a:close/>
                </a:path>
              </a:pathLst>
            </a:custGeom>
            <a:grpFill/>
            <a:ln w="3841" cap="flat">
              <a:solidFill>
                <a:srgbClr val="FFFFFF"/>
              </a:solidFill>
              <a:prstDash val="solid"/>
              <a:miter/>
            </a:ln>
          </p:spPr>
          <p:txBody>
            <a:bodyPr rtlCol="0" anchor="ctr"/>
            <a:lstStyle/>
            <a:p>
              <a:endParaRPr lang="en-US" sz="1350"/>
            </a:p>
          </p:txBody>
        </p:sp>
        <p:sp>
          <p:nvSpPr>
            <p:cNvPr id="595" name="Freeform 594">
              <a:extLst>
                <a:ext uri="{FF2B5EF4-FFF2-40B4-BE49-F238E27FC236}">
                  <a16:creationId xmlns:a16="http://schemas.microsoft.com/office/drawing/2014/main" id="{AD423DE3-B200-D64D-8AD2-7D23CF4CC6D5}"/>
                </a:ext>
              </a:extLst>
            </p:cNvPr>
            <p:cNvSpPr/>
            <p:nvPr/>
          </p:nvSpPr>
          <p:spPr>
            <a:xfrm>
              <a:off x="6195950" y="1906077"/>
              <a:ext cx="71754" cy="10239"/>
            </a:xfrm>
            <a:custGeom>
              <a:avLst/>
              <a:gdLst>
                <a:gd name="connsiteX0" fmla="*/ 65450 w 71753"/>
                <a:gd name="connsiteY0" fmla="*/ 2129 h 10239"/>
                <a:gd name="connsiteX1" fmla="*/ 32084 w 71753"/>
                <a:gd name="connsiteY1" fmla="*/ 542 h 10239"/>
                <a:gd name="connsiteX2" fmla="*/ 7944 w 71753"/>
                <a:gd name="connsiteY2" fmla="*/ 4535 h 10239"/>
                <a:gd name="connsiteX3" fmla="*/ 923 w 71753"/>
                <a:gd name="connsiteY3" fmla="*/ 6327 h 10239"/>
                <a:gd name="connsiteX4" fmla="*/ 0 w 71753"/>
                <a:gd name="connsiteY4" fmla="*/ 6327 h 10239"/>
                <a:gd name="connsiteX5" fmla="*/ 30444 w 71753"/>
                <a:gd name="connsiteY5" fmla="*/ 14620 h 10239"/>
                <a:gd name="connsiteX6" fmla="*/ 53661 w 71753"/>
                <a:gd name="connsiteY6" fmla="*/ 4740 h 10239"/>
                <a:gd name="connsiteX7" fmla="*/ 73342 w 71753"/>
                <a:gd name="connsiteY7" fmla="*/ 3614 h 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53" h="10239">
                  <a:moveTo>
                    <a:pt x="65450" y="2129"/>
                  </a:moveTo>
                  <a:cubicBezTo>
                    <a:pt x="54462" y="-3"/>
                    <a:pt x="43224" y="-537"/>
                    <a:pt x="32084" y="542"/>
                  </a:cubicBezTo>
                  <a:cubicBezTo>
                    <a:pt x="32084" y="3818"/>
                    <a:pt x="17733" y="4125"/>
                    <a:pt x="7944" y="4535"/>
                  </a:cubicBezTo>
                  <a:cubicBezTo>
                    <a:pt x="5586" y="5098"/>
                    <a:pt x="3280" y="5661"/>
                    <a:pt x="923" y="6327"/>
                  </a:cubicBezTo>
                  <a:lnTo>
                    <a:pt x="0" y="6327"/>
                  </a:lnTo>
                  <a:cubicBezTo>
                    <a:pt x="2563" y="10576"/>
                    <a:pt x="14607" y="14620"/>
                    <a:pt x="30444" y="14620"/>
                  </a:cubicBezTo>
                  <a:cubicBezTo>
                    <a:pt x="47306" y="14620"/>
                    <a:pt x="42386" y="3255"/>
                    <a:pt x="53661" y="4740"/>
                  </a:cubicBezTo>
                  <a:cubicBezTo>
                    <a:pt x="60210" y="6052"/>
                    <a:pt x="66986" y="5664"/>
                    <a:pt x="73342" y="3614"/>
                  </a:cubicBezTo>
                  <a:close/>
                </a:path>
              </a:pathLst>
            </a:custGeom>
            <a:grpFill/>
            <a:ln w="3841" cap="flat">
              <a:solidFill>
                <a:srgbClr val="FFFFFF"/>
              </a:solidFill>
              <a:prstDash val="solid"/>
              <a:miter/>
            </a:ln>
          </p:spPr>
          <p:txBody>
            <a:bodyPr rtlCol="0" anchor="ctr"/>
            <a:lstStyle/>
            <a:p>
              <a:endParaRPr lang="en-US" sz="1350"/>
            </a:p>
          </p:txBody>
        </p:sp>
        <p:sp>
          <p:nvSpPr>
            <p:cNvPr id="596" name="Freeform 595">
              <a:extLst>
                <a:ext uri="{FF2B5EF4-FFF2-40B4-BE49-F238E27FC236}">
                  <a16:creationId xmlns:a16="http://schemas.microsoft.com/office/drawing/2014/main" id="{049077B3-143B-4042-886A-0EFAD277860B}"/>
                </a:ext>
              </a:extLst>
            </p:cNvPr>
            <p:cNvSpPr/>
            <p:nvPr/>
          </p:nvSpPr>
          <p:spPr>
            <a:xfrm>
              <a:off x="7492323" y="2290902"/>
              <a:ext cx="41002" cy="20478"/>
            </a:xfrm>
            <a:custGeom>
              <a:avLst/>
              <a:gdLst>
                <a:gd name="connsiteX0" fmla="*/ 14722 w 41002"/>
                <a:gd name="connsiteY0" fmla="*/ 4645 h 20478"/>
                <a:gd name="connsiteX1" fmla="*/ 679 w 41002"/>
                <a:gd name="connsiteY1" fmla="*/ 16779 h 20478"/>
                <a:gd name="connsiteX2" fmla="*/ 43578 w 41002"/>
                <a:gd name="connsiteY2" fmla="*/ 9151 h 20478"/>
                <a:gd name="connsiteX3" fmla="*/ 14722 w 41002"/>
                <a:gd name="connsiteY3" fmla="*/ 4645 h 20478"/>
              </a:gdLst>
              <a:ahLst/>
              <a:cxnLst>
                <a:cxn ang="0">
                  <a:pos x="connsiteX0" y="connsiteY0"/>
                </a:cxn>
                <a:cxn ang="0">
                  <a:pos x="connsiteX1" y="connsiteY1"/>
                </a:cxn>
                <a:cxn ang="0">
                  <a:pos x="connsiteX2" y="connsiteY2"/>
                </a:cxn>
                <a:cxn ang="0">
                  <a:pos x="connsiteX3" y="connsiteY3"/>
                </a:cxn>
              </a:cxnLst>
              <a:rect l="l" t="t" r="r" b="b"/>
              <a:pathLst>
                <a:path w="41002" h="20478">
                  <a:moveTo>
                    <a:pt x="14722" y="4645"/>
                  </a:moveTo>
                  <a:cubicBezTo>
                    <a:pt x="11903" y="10686"/>
                    <a:pt x="-3370" y="11096"/>
                    <a:pt x="679" y="16779"/>
                  </a:cubicBezTo>
                  <a:cubicBezTo>
                    <a:pt x="7701" y="26608"/>
                    <a:pt x="42860" y="21335"/>
                    <a:pt x="43578" y="9151"/>
                  </a:cubicBezTo>
                  <a:cubicBezTo>
                    <a:pt x="44295" y="-3034"/>
                    <a:pt x="17541" y="-1447"/>
                    <a:pt x="14722" y="4645"/>
                  </a:cubicBezTo>
                  <a:close/>
                </a:path>
              </a:pathLst>
            </a:custGeom>
            <a:grpFill/>
            <a:ln w="3841" cap="flat">
              <a:solidFill>
                <a:srgbClr val="FFFFFF"/>
              </a:solidFill>
              <a:prstDash val="solid"/>
              <a:miter/>
            </a:ln>
          </p:spPr>
          <p:txBody>
            <a:bodyPr rtlCol="0" anchor="ctr"/>
            <a:lstStyle/>
            <a:p>
              <a:endParaRPr lang="en-US" sz="1350"/>
            </a:p>
          </p:txBody>
        </p:sp>
        <p:sp>
          <p:nvSpPr>
            <p:cNvPr id="597" name="Freeform 596">
              <a:extLst>
                <a:ext uri="{FF2B5EF4-FFF2-40B4-BE49-F238E27FC236}">
                  <a16:creationId xmlns:a16="http://schemas.microsoft.com/office/drawing/2014/main" id="{4B36F217-EC5D-9244-9827-DF529C018D55}"/>
                </a:ext>
              </a:extLst>
            </p:cNvPr>
            <p:cNvSpPr/>
            <p:nvPr/>
          </p:nvSpPr>
          <p:spPr>
            <a:xfrm>
              <a:off x="6154493" y="1918328"/>
              <a:ext cx="82004" cy="30717"/>
            </a:xfrm>
            <a:custGeom>
              <a:avLst/>
              <a:gdLst>
                <a:gd name="connsiteX0" fmla="*/ 83844 w 82004"/>
                <a:gd name="connsiteY0" fmla="*/ 17012 h 30717"/>
                <a:gd name="connsiteX1" fmla="*/ 42841 w 82004"/>
                <a:gd name="connsiteY1" fmla="*/ 5646 h 30717"/>
                <a:gd name="connsiteX2" fmla="*/ 25979 w 82004"/>
                <a:gd name="connsiteY2" fmla="*/ 9435 h 30717"/>
                <a:gd name="connsiteX3" fmla="*/ 661 w 82004"/>
                <a:gd name="connsiteY3" fmla="*/ 25357 h 30717"/>
                <a:gd name="connsiteX4" fmla="*/ 83844 w 82004"/>
                <a:gd name="connsiteY4" fmla="*/ 17012 h 3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4" h="30717">
                  <a:moveTo>
                    <a:pt x="83844" y="17012"/>
                  </a:moveTo>
                  <a:cubicBezTo>
                    <a:pt x="85945" y="1090"/>
                    <a:pt x="61344" y="13991"/>
                    <a:pt x="42841" y="5646"/>
                  </a:cubicBezTo>
                  <a:cubicBezTo>
                    <a:pt x="24339" y="-2698"/>
                    <a:pt x="13781" y="-2084"/>
                    <a:pt x="25979" y="9435"/>
                  </a:cubicBezTo>
                  <a:cubicBezTo>
                    <a:pt x="31617" y="14554"/>
                    <a:pt x="-5336" y="18906"/>
                    <a:pt x="661" y="25357"/>
                  </a:cubicBezTo>
                  <a:cubicBezTo>
                    <a:pt x="14243" y="39794"/>
                    <a:pt x="81845" y="32933"/>
                    <a:pt x="83844" y="17012"/>
                  </a:cubicBezTo>
                  <a:close/>
                </a:path>
              </a:pathLst>
            </a:custGeom>
            <a:grpFill/>
            <a:ln w="3841" cap="flat">
              <a:solidFill>
                <a:srgbClr val="FFFFFF"/>
              </a:solidFill>
              <a:prstDash val="solid"/>
              <a:miter/>
            </a:ln>
          </p:spPr>
          <p:txBody>
            <a:bodyPr rtlCol="0" anchor="ctr"/>
            <a:lstStyle/>
            <a:p>
              <a:endParaRPr lang="en-US" sz="1350"/>
            </a:p>
          </p:txBody>
        </p:sp>
        <p:sp>
          <p:nvSpPr>
            <p:cNvPr id="598" name="Freeform 597">
              <a:extLst>
                <a:ext uri="{FF2B5EF4-FFF2-40B4-BE49-F238E27FC236}">
                  <a16:creationId xmlns:a16="http://schemas.microsoft.com/office/drawing/2014/main" id="{2A777B4E-8620-6D4B-BD99-D7760D4B5701}"/>
                </a:ext>
              </a:extLst>
            </p:cNvPr>
            <p:cNvSpPr/>
            <p:nvPr/>
          </p:nvSpPr>
          <p:spPr>
            <a:xfrm>
              <a:off x="6085603" y="2163338"/>
              <a:ext cx="420272" cy="317409"/>
            </a:xfrm>
            <a:custGeom>
              <a:avLst/>
              <a:gdLst>
                <a:gd name="connsiteX0" fmla="*/ 417863 w 420271"/>
                <a:gd name="connsiteY0" fmla="*/ 4785 h 317409"/>
                <a:gd name="connsiteX1" fmla="*/ 344726 w 420271"/>
                <a:gd name="connsiteY1" fmla="*/ 20144 h 317409"/>
                <a:gd name="connsiteX2" fmla="*/ 306081 w 420271"/>
                <a:gd name="connsiteY2" fmla="*/ 29973 h 317409"/>
                <a:gd name="connsiteX3" fmla="*/ 270614 w 420271"/>
                <a:gd name="connsiteY3" fmla="*/ 38369 h 317409"/>
                <a:gd name="connsiteX4" fmla="*/ 255905 w 420271"/>
                <a:gd name="connsiteY4" fmla="*/ 39751 h 317409"/>
                <a:gd name="connsiteX5" fmla="*/ 252266 w 420271"/>
                <a:gd name="connsiteY5" fmla="*/ 39291 h 317409"/>
                <a:gd name="connsiteX6" fmla="*/ 233559 w 420271"/>
                <a:gd name="connsiteY6" fmla="*/ 41953 h 317409"/>
                <a:gd name="connsiteX7" fmla="*/ 214390 w 420271"/>
                <a:gd name="connsiteY7" fmla="*/ 48915 h 317409"/>
                <a:gd name="connsiteX8" fmla="*/ 213468 w 420271"/>
                <a:gd name="connsiteY8" fmla="*/ 48915 h 317409"/>
                <a:gd name="connsiteX9" fmla="*/ 198809 w 420271"/>
                <a:gd name="connsiteY9" fmla="*/ 53011 h 317409"/>
                <a:gd name="connsiteX10" fmla="*/ 193684 w 420271"/>
                <a:gd name="connsiteY10" fmla="*/ 53625 h 317409"/>
                <a:gd name="connsiteX11" fmla="*/ 151195 w 420271"/>
                <a:gd name="connsiteY11" fmla="*/ 84803 h 317409"/>
                <a:gd name="connsiteX12" fmla="*/ 125261 w 420271"/>
                <a:gd name="connsiteY12" fmla="*/ 89155 h 317409"/>
                <a:gd name="connsiteX13" fmla="*/ 115011 w 420271"/>
                <a:gd name="connsiteY13" fmla="*/ 98728 h 317409"/>
                <a:gd name="connsiteX14" fmla="*/ 118599 w 420271"/>
                <a:gd name="connsiteY14" fmla="*/ 104308 h 317409"/>
                <a:gd name="connsiteX15" fmla="*/ 105273 w 420271"/>
                <a:gd name="connsiteY15" fmla="*/ 120947 h 317409"/>
                <a:gd name="connsiteX16" fmla="*/ 98252 w 420271"/>
                <a:gd name="connsiteY16" fmla="*/ 137636 h 317409"/>
                <a:gd name="connsiteX17" fmla="*/ 78775 w 420271"/>
                <a:gd name="connsiteY17" fmla="*/ 148848 h 317409"/>
                <a:gd name="connsiteX18" fmla="*/ 75649 w 420271"/>
                <a:gd name="connsiteY18" fmla="*/ 157807 h 317409"/>
                <a:gd name="connsiteX19" fmla="*/ 70216 w 420271"/>
                <a:gd name="connsiteY19" fmla="*/ 165947 h 317409"/>
                <a:gd name="connsiteX20" fmla="*/ 75033 w 420271"/>
                <a:gd name="connsiteY20" fmla="*/ 167227 h 317409"/>
                <a:gd name="connsiteX21" fmla="*/ 68679 w 420271"/>
                <a:gd name="connsiteY21" fmla="*/ 181664 h 317409"/>
                <a:gd name="connsiteX22" fmla="*/ 47614 w 420271"/>
                <a:gd name="connsiteY22" fmla="*/ 193029 h 317409"/>
                <a:gd name="connsiteX23" fmla="*/ 30700 w 420271"/>
                <a:gd name="connsiteY23" fmla="*/ 205879 h 317409"/>
                <a:gd name="connsiteX24" fmla="*/ 27062 w 420271"/>
                <a:gd name="connsiteY24" fmla="*/ 206391 h 317409"/>
                <a:gd name="connsiteX25" fmla="*/ 27062 w 420271"/>
                <a:gd name="connsiteY25" fmla="*/ 209053 h 317409"/>
                <a:gd name="connsiteX26" fmla="*/ 38696 w 420271"/>
                <a:gd name="connsiteY26" fmla="*/ 223337 h 317409"/>
                <a:gd name="connsiteX27" fmla="*/ 24653 w 420271"/>
                <a:gd name="connsiteY27" fmla="*/ 238695 h 317409"/>
                <a:gd name="connsiteX28" fmla="*/ 8918 w 420271"/>
                <a:gd name="connsiteY28" fmla="*/ 245811 h 317409"/>
                <a:gd name="connsiteX29" fmla="*/ 5894 w 420271"/>
                <a:gd name="connsiteY29" fmla="*/ 258354 h 317409"/>
                <a:gd name="connsiteX30" fmla="*/ 0 w 420271"/>
                <a:gd name="connsiteY30" fmla="*/ 268337 h 317409"/>
                <a:gd name="connsiteX31" fmla="*/ 19015 w 420271"/>
                <a:gd name="connsiteY31" fmla="*/ 270590 h 317409"/>
                <a:gd name="connsiteX32" fmla="*/ 23218 w 420271"/>
                <a:gd name="connsiteY32" fmla="*/ 289532 h 317409"/>
                <a:gd name="connsiteX33" fmla="*/ 32392 w 420271"/>
                <a:gd name="connsiteY33" fmla="*/ 281187 h 317409"/>
                <a:gd name="connsiteX34" fmla="*/ 51355 w 420271"/>
                <a:gd name="connsiteY34" fmla="*/ 295573 h 317409"/>
                <a:gd name="connsiteX35" fmla="*/ 81594 w 420271"/>
                <a:gd name="connsiteY35" fmla="*/ 313798 h 317409"/>
                <a:gd name="connsiteX36" fmla="*/ 143508 w 420271"/>
                <a:gd name="connsiteY36" fmla="*/ 313798 h 317409"/>
                <a:gd name="connsiteX37" fmla="*/ 111167 w 420271"/>
                <a:gd name="connsiteY37" fmla="*/ 282672 h 317409"/>
                <a:gd name="connsiteX38" fmla="*/ 102711 w 420271"/>
                <a:gd name="connsiteY38" fmla="*/ 227330 h 317409"/>
                <a:gd name="connsiteX39" fmla="*/ 121674 w 420271"/>
                <a:gd name="connsiteY39" fmla="*/ 197790 h 317409"/>
                <a:gd name="connsiteX40" fmla="*/ 133052 w 420271"/>
                <a:gd name="connsiteY40" fmla="*/ 181101 h 317409"/>
                <a:gd name="connsiteX41" fmla="*/ 133719 w 420271"/>
                <a:gd name="connsiteY41" fmla="*/ 147773 h 317409"/>
                <a:gd name="connsiteX42" fmla="*/ 170262 w 420271"/>
                <a:gd name="connsiteY42" fmla="*/ 128933 h 317409"/>
                <a:gd name="connsiteX43" fmla="*/ 170262 w 420271"/>
                <a:gd name="connsiteY43" fmla="*/ 128933 h 317409"/>
                <a:gd name="connsiteX44" fmla="*/ 185638 w 420271"/>
                <a:gd name="connsiteY44" fmla="*/ 124889 h 317409"/>
                <a:gd name="connsiteX45" fmla="*/ 188098 w 420271"/>
                <a:gd name="connsiteY45" fmla="*/ 123967 h 317409"/>
                <a:gd name="connsiteX46" fmla="*/ 192762 w 420271"/>
                <a:gd name="connsiteY46" fmla="*/ 120588 h 317409"/>
                <a:gd name="connsiteX47" fmla="*/ 199835 w 420271"/>
                <a:gd name="connsiteY47" fmla="*/ 116186 h 317409"/>
                <a:gd name="connsiteX48" fmla="*/ 218696 w 420271"/>
                <a:gd name="connsiteY48" fmla="*/ 111066 h 317409"/>
                <a:gd name="connsiteX49" fmla="*/ 224436 w 420271"/>
                <a:gd name="connsiteY49" fmla="*/ 104769 h 317409"/>
                <a:gd name="connsiteX50" fmla="*/ 356668 w 420271"/>
                <a:gd name="connsiteY50" fmla="*/ 50912 h 317409"/>
                <a:gd name="connsiteX51" fmla="*/ 417863 w 420271"/>
                <a:gd name="connsiteY51" fmla="*/ 4785 h 31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20271" h="317409">
                  <a:moveTo>
                    <a:pt x="417863" y="4785"/>
                  </a:moveTo>
                  <a:cubicBezTo>
                    <a:pt x="401719" y="-8833"/>
                    <a:pt x="356002" y="9905"/>
                    <a:pt x="344726" y="20144"/>
                  </a:cubicBezTo>
                  <a:cubicBezTo>
                    <a:pt x="333450" y="30383"/>
                    <a:pt x="317306" y="23164"/>
                    <a:pt x="306081" y="29973"/>
                  </a:cubicBezTo>
                  <a:cubicBezTo>
                    <a:pt x="295302" y="36091"/>
                    <a:pt x="282997" y="39004"/>
                    <a:pt x="270614" y="38369"/>
                  </a:cubicBezTo>
                  <a:cubicBezTo>
                    <a:pt x="265921" y="40126"/>
                    <a:pt x="260844" y="40603"/>
                    <a:pt x="255905" y="39751"/>
                  </a:cubicBezTo>
                  <a:lnTo>
                    <a:pt x="252266" y="39291"/>
                  </a:lnTo>
                  <a:cubicBezTo>
                    <a:pt x="245924" y="39103"/>
                    <a:pt x="239596" y="40004"/>
                    <a:pt x="233559" y="41953"/>
                  </a:cubicBezTo>
                  <a:cubicBezTo>
                    <a:pt x="228674" y="47235"/>
                    <a:pt x="221531" y="49830"/>
                    <a:pt x="214390" y="48915"/>
                  </a:cubicBezTo>
                  <a:lnTo>
                    <a:pt x="213468" y="48915"/>
                  </a:lnTo>
                  <a:cubicBezTo>
                    <a:pt x="208702" y="50679"/>
                    <a:pt x="203799" y="52049"/>
                    <a:pt x="198809" y="53011"/>
                  </a:cubicBezTo>
                  <a:cubicBezTo>
                    <a:pt x="197114" y="53310"/>
                    <a:pt x="195403" y="53515"/>
                    <a:pt x="193684" y="53625"/>
                  </a:cubicBezTo>
                  <a:cubicBezTo>
                    <a:pt x="178983" y="63265"/>
                    <a:pt x="164801" y="73672"/>
                    <a:pt x="151195" y="84803"/>
                  </a:cubicBezTo>
                  <a:cubicBezTo>
                    <a:pt x="143841" y="90534"/>
                    <a:pt x="134087" y="92170"/>
                    <a:pt x="125261" y="89155"/>
                  </a:cubicBezTo>
                  <a:cubicBezTo>
                    <a:pt x="121828" y="92329"/>
                    <a:pt x="118394" y="95503"/>
                    <a:pt x="115011" y="98728"/>
                  </a:cubicBezTo>
                  <a:cubicBezTo>
                    <a:pt x="115807" y="100816"/>
                    <a:pt x="117029" y="102717"/>
                    <a:pt x="118599" y="104308"/>
                  </a:cubicBezTo>
                  <a:cubicBezTo>
                    <a:pt x="128440" y="114138"/>
                    <a:pt x="100353" y="114906"/>
                    <a:pt x="105273" y="120947"/>
                  </a:cubicBezTo>
                  <a:cubicBezTo>
                    <a:pt x="110193" y="126988"/>
                    <a:pt x="94715" y="130827"/>
                    <a:pt x="98252" y="137636"/>
                  </a:cubicBezTo>
                  <a:cubicBezTo>
                    <a:pt x="101788" y="144445"/>
                    <a:pt x="89128" y="146647"/>
                    <a:pt x="78775" y="148848"/>
                  </a:cubicBezTo>
                  <a:cubicBezTo>
                    <a:pt x="78182" y="151972"/>
                    <a:pt x="77128" y="154991"/>
                    <a:pt x="75649" y="157807"/>
                  </a:cubicBezTo>
                  <a:cubicBezTo>
                    <a:pt x="74091" y="160680"/>
                    <a:pt x="72272" y="163405"/>
                    <a:pt x="70216" y="165947"/>
                  </a:cubicBezTo>
                  <a:cubicBezTo>
                    <a:pt x="71700" y="166743"/>
                    <a:pt x="73350" y="167181"/>
                    <a:pt x="75033" y="167227"/>
                  </a:cubicBezTo>
                  <a:cubicBezTo>
                    <a:pt x="88360" y="167995"/>
                    <a:pt x="67295" y="170247"/>
                    <a:pt x="68679" y="181664"/>
                  </a:cubicBezTo>
                  <a:cubicBezTo>
                    <a:pt x="70063" y="193080"/>
                    <a:pt x="46896" y="185452"/>
                    <a:pt x="47614" y="193029"/>
                  </a:cubicBezTo>
                  <a:cubicBezTo>
                    <a:pt x="48332" y="200606"/>
                    <a:pt x="44077" y="205879"/>
                    <a:pt x="30700" y="205879"/>
                  </a:cubicBezTo>
                  <a:cubicBezTo>
                    <a:pt x="29466" y="205818"/>
                    <a:pt x="28231" y="205991"/>
                    <a:pt x="27062" y="206391"/>
                  </a:cubicBezTo>
                  <a:cubicBezTo>
                    <a:pt x="27112" y="207278"/>
                    <a:pt x="27112" y="208167"/>
                    <a:pt x="27062" y="209053"/>
                  </a:cubicBezTo>
                  <a:cubicBezTo>
                    <a:pt x="29573" y="212432"/>
                    <a:pt x="37825" y="218012"/>
                    <a:pt x="38696" y="223337"/>
                  </a:cubicBezTo>
                  <a:cubicBezTo>
                    <a:pt x="40131" y="231681"/>
                    <a:pt x="25319" y="225589"/>
                    <a:pt x="24653" y="238695"/>
                  </a:cubicBezTo>
                  <a:cubicBezTo>
                    <a:pt x="24242" y="245760"/>
                    <a:pt x="16453" y="245095"/>
                    <a:pt x="8918" y="245811"/>
                  </a:cubicBezTo>
                  <a:cubicBezTo>
                    <a:pt x="7944" y="250009"/>
                    <a:pt x="7022" y="254207"/>
                    <a:pt x="5894" y="258354"/>
                  </a:cubicBezTo>
                  <a:cubicBezTo>
                    <a:pt x="4817" y="262131"/>
                    <a:pt x="2788" y="265568"/>
                    <a:pt x="0" y="268337"/>
                  </a:cubicBezTo>
                  <a:cubicBezTo>
                    <a:pt x="6184" y="270063"/>
                    <a:pt x="12598" y="270823"/>
                    <a:pt x="19015" y="270590"/>
                  </a:cubicBezTo>
                  <a:cubicBezTo>
                    <a:pt x="30239" y="271306"/>
                    <a:pt x="14812" y="282672"/>
                    <a:pt x="23218" y="289532"/>
                  </a:cubicBezTo>
                  <a:cubicBezTo>
                    <a:pt x="31623" y="296392"/>
                    <a:pt x="37978" y="294037"/>
                    <a:pt x="32392" y="281187"/>
                  </a:cubicBezTo>
                  <a:cubicBezTo>
                    <a:pt x="26805" y="268337"/>
                    <a:pt x="61914" y="285743"/>
                    <a:pt x="51355" y="295573"/>
                  </a:cubicBezTo>
                  <a:cubicBezTo>
                    <a:pt x="40798" y="305402"/>
                    <a:pt x="68218" y="313030"/>
                    <a:pt x="81594" y="313798"/>
                  </a:cubicBezTo>
                  <a:cubicBezTo>
                    <a:pt x="94971" y="314566"/>
                    <a:pt x="142380" y="325727"/>
                    <a:pt x="143508" y="313798"/>
                  </a:cubicBezTo>
                  <a:cubicBezTo>
                    <a:pt x="144225" y="306222"/>
                    <a:pt x="125928" y="299361"/>
                    <a:pt x="111167" y="282672"/>
                  </a:cubicBezTo>
                  <a:cubicBezTo>
                    <a:pt x="96407" y="265982"/>
                    <a:pt x="85848" y="238695"/>
                    <a:pt x="102711" y="227330"/>
                  </a:cubicBezTo>
                  <a:cubicBezTo>
                    <a:pt x="119573" y="215965"/>
                    <a:pt x="104812" y="210640"/>
                    <a:pt x="121674" y="197790"/>
                  </a:cubicBezTo>
                  <a:cubicBezTo>
                    <a:pt x="127344" y="193767"/>
                    <a:pt x="131381" y="187845"/>
                    <a:pt x="133052" y="181101"/>
                  </a:cubicBezTo>
                  <a:cubicBezTo>
                    <a:pt x="124236" y="172244"/>
                    <a:pt x="121572" y="158370"/>
                    <a:pt x="133719" y="147773"/>
                  </a:cubicBezTo>
                  <a:cubicBezTo>
                    <a:pt x="144292" y="138777"/>
                    <a:pt x="156796" y="132331"/>
                    <a:pt x="170262" y="128933"/>
                  </a:cubicBezTo>
                  <a:lnTo>
                    <a:pt x="170262" y="128933"/>
                  </a:lnTo>
                  <a:cubicBezTo>
                    <a:pt x="168673" y="124377"/>
                    <a:pt x="177745" y="127039"/>
                    <a:pt x="185638" y="124889"/>
                  </a:cubicBezTo>
                  <a:cubicBezTo>
                    <a:pt x="186457" y="124581"/>
                    <a:pt x="187277" y="124326"/>
                    <a:pt x="188098" y="123967"/>
                  </a:cubicBezTo>
                  <a:cubicBezTo>
                    <a:pt x="189886" y="123205"/>
                    <a:pt x="191481" y="122050"/>
                    <a:pt x="192762" y="120588"/>
                  </a:cubicBezTo>
                  <a:cubicBezTo>
                    <a:pt x="194669" y="118498"/>
                    <a:pt x="197116" y="116975"/>
                    <a:pt x="199835" y="116186"/>
                  </a:cubicBezTo>
                  <a:cubicBezTo>
                    <a:pt x="205112" y="111888"/>
                    <a:pt x="211967" y="110027"/>
                    <a:pt x="218696" y="111066"/>
                  </a:cubicBezTo>
                  <a:cubicBezTo>
                    <a:pt x="221248" y="109652"/>
                    <a:pt x="223265" y="107439"/>
                    <a:pt x="224436" y="104769"/>
                  </a:cubicBezTo>
                  <a:cubicBezTo>
                    <a:pt x="230022" y="91868"/>
                    <a:pt x="310899" y="62277"/>
                    <a:pt x="356668" y="50912"/>
                  </a:cubicBezTo>
                  <a:cubicBezTo>
                    <a:pt x="402436" y="39547"/>
                    <a:pt x="434059" y="18454"/>
                    <a:pt x="417863" y="4785"/>
                  </a:cubicBezTo>
                  <a:close/>
                </a:path>
              </a:pathLst>
            </a:custGeom>
            <a:grpFill/>
            <a:ln w="3841" cap="flat">
              <a:solidFill>
                <a:srgbClr val="FFFFFF"/>
              </a:solidFill>
              <a:prstDash val="solid"/>
              <a:miter/>
            </a:ln>
          </p:spPr>
          <p:txBody>
            <a:bodyPr rtlCol="0" anchor="ctr"/>
            <a:lstStyle/>
            <a:p>
              <a:endParaRPr lang="en-US" sz="1350"/>
            </a:p>
          </p:txBody>
        </p:sp>
        <p:sp>
          <p:nvSpPr>
            <p:cNvPr id="599" name="Freeform 598">
              <a:extLst>
                <a:ext uri="{FF2B5EF4-FFF2-40B4-BE49-F238E27FC236}">
                  <a16:creationId xmlns:a16="http://schemas.microsoft.com/office/drawing/2014/main" id="{36E9F460-1B58-C444-9264-1E573B3A1740}"/>
                </a:ext>
              </a:extLst>
            </p:cNvPr>
            <p:cNvSpPr/>
            <p:nvPr/>
          </p:nvSpPr>
          <p:spPr>
            <a:xfrm>
              <a:off x="6108528" y="1966722"/>
              <a:ext cx="25626" cy="10239"/>
            </a:xfrm>
            <a:custGeom>
              <a:avLst/>
              <a:gdLst>
                <a:gd name="connsiteX0" fmla="*/ 30429 w 25626"/>
                <a:gd name="connsiteY0" fmla="*/ 5017 h 10239"/>
                <a:gd name="connsiteX1" fmla="*/ 907 w 25626"/>
                <a:gd name="connsiteY1" fmla="*/ 8805 h 10239"/>
                <a:gd name="connsiteX2" fmla="*/ 30429 w 25626"/>
                <a:gd name="connsiteY2" fmla="*/ 5017 h 10239"/>
              </a:gdLst>
              <a:ahLst/>
              <a:cxnLst>
                <a:cxn ang="0">
                  <a:pos x="connsiteX0" y="connsiteY0"/>
                </a:cxn>
                <a:cxn ang="0">
                  <a:pos x="connsiteX1" y="connsiteY1"/>
                </a:cxn>
                <a:cxn ang="0">
                  <a:pos x="connsiteX2" y="connsiteY2"/>
                </a:cxn>
              </a:cxnLst>
              <a:rect l="l" t="t" r="r" b="b"/>
              <a:pathLst>
                <a:path w="25626" h="10239">
                  <a:moveTo>
                    <a:pt x="30429" y="5017"/>
                  </a:moveTo>
                  <a:cubicBezTo>
                    <a:pt x="30429" y="-7116"/>
                    <a:pt x="-6165" y="6245"/>
                    <a:pt x="907" y="8805"/>
                  </a:cubicBezTo>
                  <a:cubicBezTo>
                    <a:pt x="7980" y="11365"/>
                    <a:pt x="30429" y="17150"/>
                    <a:pt x="30429" y="5017"/>
                  </a:cubicBezTo>
                  <a:close/>
                </a:path>
              </a:pathLst>
            </a:custGeom>
            <a:grpFill/>
            <a:ln w="3841" cap="flat">
              <a:solidFill>
                <a:srgbClr val="FFFFFF"/>
              </a:solidFill>
              <a:prstDash val="solid"/>
              <a:miter/>
            </a:ln>
          </p:spPr>
          <p:txBody>
            <a:bodyPr rtlCol="0" anchor="ctr"/>
            <a:lstStyle/>
            <a:p>
              <a:endParaRPr lang="en-US" sz="1350"/>
            </a:p>
          </p:txBody>
        </p:sp>
        <p:sp>
          <p:nvSpPr>
            <p:cNvPr id="600" name="Freeform 599">
              <a:extLst>
                <a:ext uri="{FF2B5EF4-FFF2-40B4-BE49-F238E27FC236}">
                  <a16:creationId xmlns:a16="http://schemas.microsoft.com/office/drawing/2014/main" id="{DE224273-FCDA-F744-A998-D160A3C4F502}"/>
                </a:ext>
              </a:extLst>
            </p:cNvPr>
            <p:cNvSpPr/>
            <p:nvPr/>
          </p:nvSpPr>
          <p:spPr>
            <a:xfrm>
              <a:off x="5150703" y="4564883"/>
              <a:ext cx="435648" cy="481233"/>
            </a:xfrm>
            <a:custGeom>
              <a:avLst/>
              <a:gdLst>
                <a:gd name="connsiteX0" fmla="*/ 398848 w 435647"/>
                <a:gd name="connsiteY0" fmla="*/ 320007 h 481233"/>
                <a:gd name="connsiteX1" fmla="*/ 388290 w 435647"/>
                <a:gd name="connsiteY1" fmla="*/ 225040 h 481233"/>
                <a:gd name="connsiteX2" fmla="*/ 390494 w 435647"/>
                <a:gd name="connsiteY2" fmla="*/ 227395 h 481233"/>
                <a:gd name="connsiteX3" fmla="*/ 389315 w 435647"/>
                <a:gd name="connsiteY3" fmla="*/ 207941 h 481233"/>
                <a:gd name="connsiteX4" fmla="*/ 387778 w 435647"/>
                <a:gd name="connsiteY4" fmla="*/ 207429 h 481233"/>
                <a:gd name="connsiteX5" fmla="*/ 383012 w 435647"/>
                <a:gd name="connsiteY5" fmla="*/ 200006 h 481233"/>
                <a:gd name="connsiteX6" fmla="*/ 388136 w 435647"/>
                <a:gd name="connsiteY6" fmla="*/ 192582 h 481233"/>
                <a:gd name="connsiteX7" fmla="*/ 392903 w 435647"/>
                <a:gd name="connsiteY7" fmla="*/ 176098 h 481233"/>
                <a:gd name="connsiteX8" fmla="*/ 395773 w 435647"/>
                <a:gd name="connsiteY8" fmla="*/ 173692 h 481233"/>
                <a:gd name="connsiteX9" fmla="*/ 399720 w 435647"/>
                <a:gd name="connsiteY9" fmla="*/ 155057 h 481233"/>
                <a:gd name="connsiteX10" fmla="*/ 403923 w 435647"/>
                <a:gd name="connsiteY10" fmla="*/ 132889 h 481233"/>
                <a:gd name="connsiteX11" fmla="*/ 409765 w 435647"/>
                <a:gd name="connsiteY11" fmla="*/ 114664 h 481233"/>
                <a:gd name="connsiteX12" fmla="*/ 418734 w 435647"/>
                <a:gd name="connsiteY12" fmla="*/ 100483 h 481233"/>
                <a:gd name="connsiteX13" fmla="*/ 428985 w 435647"/>
                <a:gd name="connsiteY13" fmla="*/ 93059 h 481233"/>
                <a:gd name="connsiteX14" fmla="*/ 435853 w 435647"/>
                <a:gd name="connsiteY14" fmla="*/ 80005 h 481233"/>
                <a:gd name="connsiteX15" fmla="*/ 427960 w 435647"/>
                <a:gd name="connsiteY15" fmla="*/ 67462 h 481233"/>
                <a:gd name="connsiteX16" fmla="*/ 430061 w 435647"/>
                <a:gd name="connsiteY16" fmla="*/ 45294 h 481233"/>
                <a:gd name="connsiteX17" fmla="*/ 430420 w 435647"/>
                <a:gd name="connsiteY17" fmla="*/ 45294 h 481233"/>
                <a:gd name="connsiteX18" fmla="*/ 402897 w 435647"/>
                <a:gd name="connsiteY18" fmla="*/ 20260 h 481233"/>
                <a:gd name="connsiteX19" fmla="*/ 391161 w 435647"/>
                <a:gd name="connsiteY19" fmla="*/ 23485 h 481233"/>
                <a:gd name="connsiteX20" fmla="*/ 377937 w 435647"/>
                <a:gd name="connsiteY20" fmla="*/ 21847 h 481233"/>
                <a:gd name="connsiteX21" fmla="*/ 363228 w 435647"/>
                <a:gd name="connsiteY21" fmla="*/ 21847 h 481233"/>
                <a:gd name="connsiteX22" fmla="*/ 352977 w 435647"/>
                <a:gd name="connsiteY22" fmla="*/ 9151 h 481233"/>
                <a:gd name="connsiteX23" fmla="*/ 346827 w 435647"/>
                <a:gd name="connsiteY23" fmla="*/ 2496 h 481233"/>
                <a:gd name="connsiteX24" fmla="*/ 347186 w 435647"/>
                <a:gd name="connsiteY24" fmla="*/ 3519 h 481233"/>
                <a:gd name="connsiteX25" fmla="*/ 329606 w 435647"/>
                <a:gd name="connsiteY25" fmla="*/ 6693 h 481233"/>
                <a:gd name="connsiteX26" fmla="*/ 303211 w 435647"/>
                <a:gd name="connsiteY26" fmla="*/ 3519 h 481233"/>
                <a:gd name="connsiteX27" fmla="*/ 284145 w 435647"/>
                <a:gd name="connsiteY27" fmla="*/ 6693 h 481233"/>
                <a:gd name="connsiteX28" fmla="*/ 259185 w 435647"/>
                <a:gd name="connsiteY28" fmla="*/ 14577 h 481233"/>
                <a:gd name="connsiteX29" fmla="*/ 240119 w 435647"/>
                <a:gd name="connsiteY29" fmla="*/ 14577 h 481233"/>
                <a:gd name="connsiteX30" fmla="*/ 232790 w 435647"/>
                <a:gd name="connsiteY30" fmla="*/ 31984 h 481233"/>
                <a:gd name="connsiteX31" fmla="*/ 187328 w 435647"/>
                <a:gd name="connsiteY31" fmla="*/ 22513 h 481233"/>
                <a:gd name="connsiteX32" fmla="*/ 168211 w 435647"/>
                <a:gd name="connsiteY32" fmla="*/ 8280 h 481233"/>
                <a:gd name="connsiteX33" fmla="*/ 143251 w 435647"/>
                <a:gd name="connsiteY33" fmla="*/ 28758 h 481233"/>
                <a:gd name="connsiteX34" fmla="*/ 143251 w 435647"/>
                <a:gd name="connsiteY34" fmla="*/ 45960 h 481233"/>
                <a:gd name="connsiteX35" fmla="*/ 139766 w 435647"/>
                <a:gd name="connsiteY35" fmla="*/ 72530 h 481233"/>
                <a:gd name="connsiteX36" fmla="*/ 130899 w 435647"/>
                <a:gd name="connsiteY36" fmla="*/ 99510 h 481233"/>
                <a:gd name="connsiteX37" fmla="*/ 113269 w 435647"/>
                <a:gd name="connsiteY37" fmla="*/ 153418 h 481233"/>
                <a:gd name="connsiteX38" fmla="*/ 92768 w 435647"/>
                <a:gd name="connsiteY38" fmla="*/ 181934 h 481233"/>
                <a:gd name="connsiteX39" fmla="*/ 91332 w 435647"/>
                <a:gd name="connsiteY39" fmla="*/ 224733 h 481233"/>
                <a:gd name="connsiteX40" fmla="*/ 82466 w 435647"/>
                <a:gd name="connsiteY40" fmla="*/ 243778 h 481233"/>
                <a:gd name="connsiteX41" fmla="*/ 67807 w 435647"/>
                <a:gd name="connsiteY41" fmla="*/ 258061 h 481233"/>
                <a:gd name="connsiteX42" fmla="*/ 57557 w 435647"/>
                <a:gd name="connsiteY42" fmla="*/ 259648 h 481233"/>
                <a:gd name="connsiteX43" fmla="*/ 38440 w 435647"/>
                <a:gd name="connsiteY43" fmla="*/ 258061 h 481233"/>
                <a:gd name="connsiteX44" fmla="*/ 22244 w 435647"/>
                <a:gd name="connsiteY44" fmla="*/ 256423 h 481233"/>
                <a:gd name="connsiteX45" fmla="*/ 0 w 435647"/>
                <a:gd name="connsiteY45" fmla="*/ 269170 h 481233"/>
                <a:gd name="connsiteX46" fmla="*/ 8457 w 435647"/>
                <a:gd name="connsiteY46" fmla="*/ 297481 h 481233"/>
                <a:gd name="connsiteX47" fmla="*/ 9072 w 435647"/>
                <a:gd name="connsiteY47" fmla="*/ 300041 h 481233"/>
                <a:gd name="connsiteX48" fmla="*/ 22500 w 435647"/>
                <a:gd name="connsiteY48" fmla="*/ 292157 h 481233"/>
                <a:gd name="connsiteX49" fmla="*/ 99379 w 435647"/>
                <a:gd name="connsiteY49" fmla="*/ 292157 h 481233"/>
                <a:gd name="connsiteX50" fmla="*/ 103633 w 435647"/>
                <a:gd name="connsiteY50" fmla="*/ 313812 h 481233"/>
                <a:gd name="connsiteX51" fmla="*/ 113115 w 435647"/>
                <a:gd name="connsiteY51" fmla="*/ 333113 h 481233"/>
                <a:gd name="connsiteX52" fmla="*/ 133154 w 435647"/>
                <a:gd name="connsiteY52" fmla="*/ 349034 h 481233"/>
                <a:gd name="connsiteX53" fmla="*/ 160575 w 435647"/>
                <a:gd name="connsiteY53" fmla="*/ 344478 h 481233"/>
                <a:gd name="connsiteX54" fmla="*/ 170056 w 435647"/>
                <a:gd name="connsiteY54" fmla="*/ 321747 h 481233"/>
                <a:gd name="connsiteX55" fmla="*/ 189071 w 435647"/>
                <a:gd name="connsiteY55" fmla="*/ 321747 h 481233"/>
                <a:gd name="connsiteX56" fmla="*/ 200654 w 435647"/>
                <a:gd name="connsiteY56" fmla="*/ 327430 h 481233"/>
                <a:gd name="connsiteX57" fmla="*/ 216491 w 435647"/>
                <a:gd name="connsiteY57" fmla="*/ 330860 h 481233"/>
                <a:gd name="connsiteX58" fmla="*/ 220694 w 435647"/>
                <a:gd name="connsiteY58" fmla="*/ 351338 h 481233"/>
                <a:gd name="connsiteX59" fmla="*/ 217516 w 435647"/>
                <a:gd name="connsiteY59" fmla="*/ 387738 h 481233"/>
                <a:gd name="connsiteX60" fmla="*/ 229151 w 435647"/>
                <a:gd name="connsiteY60" fmla="*/ 408216 h 481233"/>
                <a:gd name="connsiteX61" fmla="*/ 229151 w 435647"/>
                <a:gd name="connsiteY61" fmla="*/ 428694 h 481233"/>
                <a:gd name="connsiteX62" fmla="*/ 241810 w 435647"/>
                <a:gd name="connsiteY62" fmla="*/ 421885 h 481233"/>
                <a:gd name="connsiteX63" fmla="*/ 262875 w 435647"/>
                <a:gd name="connsiteY63" fmla="*/ 419632 h 481233"/>
                <a:gd name="connsiteX64" fmla="*/ 269333 w 435647"/>
                <a:gd name="connsiteY64" fmla="*/ 419632 h 481233"/>
                <a:gd name="connsiteX65" fmla="*/ 275585 w 435647"/>
                <a:gd name="connsiteY65" fmla="*/ 426185 h 481233"/>
                <a:gd name="connsiteX66" fmla="*/ 281890 w 435647"/>
                <a:gd name="connsiteY66" fmla="*/ 431868 h 481233"/>
                <a:gd name="connsiteX67" fmla="*/ 296651 w 435647"/>
                <a:gd name="connsiteY67" fmla="*/ 430742 h 481233"/>
                <a:gd name="connsiteX68" fmla="*/ 304031 w 435647"/>
                <a:gd name="connsiteY68" fmla="*/ 443233 h 481233"/>
                <a:gd name="connsiteX69" fmla="*/ 324071 w 435647"/>
                <a:gd name="connsiteY69" fmla="*/ 450093 h 481233"/>
                <a:gd name="connsiteX70" fmla="*/ 334629 w 435647"/>
                <a:gd name="connsiteY70" fmla="*/ 446663 h 481233"/>
                <a:gd name="connsiteX71" fmla="*/ 343085 w 435647"/>
                <a:gd name="connsiteY71" fmla="*/ 442107 h 481233"/>
                <a:gd name="connsiteX72" fmla="*/ 355745 w 435647"/>
                <a:gd name="connsiteY72" fmla="*/ 456902 h 481233"/>
                <a:gd name="connsiteX73" fmla="*/ 373683 w 435647"/>
                <a:gd name="connsiteY73" fmla="*/ 461459 h 481233"/>
                <a:gd name="connsiteX74" fmla="*/ 383165 w 435647"/>
                <a:gd name="connsiteY74" fmla="*/ 483063 h 481233"/>
                <a:gd name="connsiteX75" fmla="*/ 400027 w 435647"/>
                <a:gd name="connsiteY75" fmla="*/ 483063 h 481233"/>
                <a:gd name="connsiteX76" fmla="*/ 404230 w 435647"/>
                <a:gd name="connsiteY76" fmla="*/ 471698 h 481233"/>
                <a:gd name="connsiteX77" fmla="*/ 401104 w 435647"/>
                <a:gd name="connsiteY77" fmla="*/ 453472 h 481233"/>
                <a:gd name="connsiteX78" fmla="*/ 385266 w 435647"/>
                <a:gd name="connsiteY78" fmla="*/ 459155 h 481233"/>
                <a:gd name="connsiteX79" fmla="*/ 369429 w 435647"/>
                <a:gd name="connsiteY79" fmla="*/ 438677 h 481233"/>
                <a:gd name="connsiteX80" fmla="*/ 374555 w 435647"/>
                <a:gd name="connsiteY80" fmla="*/ 414820 h 481233"/>
                <a:gd name="connsiteX81" fmla="*/ 375631 w 435647"/>
                <a:gd name="connsiteY81" fmla="*/ 386356 h 481233"/>
                <a:gd name="connsiteX82" fmla="*/ 378809 w 435647"/>
                <a:gd name="connsiteY82" fmla="*/ 372738 h 481233"/>
                <a:gd name="connsiteX83" fmla="*/ 385113 w 435647"/>
                <a:gd name="connsiteY83" fmla="*/ 355690 h 481233"/>
                <a:gd name="connsiteX84" fmla="*/ 413763 w 435647"/>
                <a:gd name="connsiteY84" fmla="*/ 351082 h 481233"/>
                <a:gd name="connsiteX85" fmla="*/ 414634 w 435647"/>
                <a:gd name="connsiteY85" fmla="*/ 349956 h 481233"/>
                <a:gd name="connsiteX86" fmla="*/ 416172 w 435647"/>
                <a:gd name="connsiteY86" fmla="*/ 346014 h 481233"/>
                <a:gd name="connsiteX87" fmla="*/ 398848 w 435647"/>
                <a:gd name="connsiteY87" fmla="*/ 320007 h 48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35647" h="481233">
                  <a:moveTo>
                    <a:pt x="398848" y="320007"/>
                  </a:moveTo>
                  <a:cubicBezTo>
                    <a:pt x="387214" y="313147"/>
                    <a:pt x="382499" y="227293"/>
                    <a:pt x="388290" y="225040"/>
                  </a:cubicBezTo>
                  <a:cubicBezTo>
                    <a:pt x="389059" y="224733"/>
                    <a:pt x="389777" y="225603"/>
                    <a:pt x="390494" y="227395"/>
                  </a:cubicBezTo>
                  <a:lnTo>
                    <a:pt x="389315" y="207941"/>
                  </a:lnTo>
                  <a:cubicBezTo>
                    <a:pt x="388791" y="207809"/>
                    <a:pt x="388277" y="207637"/>
                    <a:pt x="387778" y="207429"/>
                  </a:cubicBezTo>
                  <a:cubicBezTo>
                    <a:pt x="384773" y="206216"/>
                    <a:pt x="382862" y="203240"/>
                    <a:pt x="383012" y="200006"/>
                  </a:cubicBezTo>
                  <a:cubicBezTo>
                    <a:pt x="383011" y="193146"/>
                    <a:pt x="388136" y="192582"/>
                    <a:pt x="388136" y="192582"/>
                  </a:cubicBezTo>
                  <a:cubicBezTo>
                    <a:pt x="388136" y="192582"/>
                    <a:pt x="387060" y="178401"/>
                    <a:pt x="392903" y="176098"/>
                  </a:cubicBezTo>
                  <a:cubicBezTo>
                    <a:pt x="394069" y="175584"/>
                    <a:pt x="395065" y="174750"/>
                    <a:pt x="395773" y="173692"/>
                  </a:cubicBezTo>
                  <a:cubicBezTo>
                    <a:pt x="398800" y="167968"/>
                    <a:pt x="400167" y="161514"/>
                    <a:pt x="399720" y="155057"/>
                  </a:cubicBezTo>
                  <a:cubicBezTo>
                    <a:pt x="399739" y="147472"/>
                    <a:pt x="401164" y="139956"/>
                    <a:pt x="403923" y="132889"/>
                  </a:cubicBezTo>
                  <a:cubicBezTo>
                    <a:pt x="406588" y="126643"/>
                    <a:pt x="405511" y="118094"/>
                    <a:pt x="409765" y="114664"/>
                  </a:cubicBezTo>
                  <a:cubicBezTo>
                    <a:pt x="414019" y="111234"/>
                    <a:pt x="413455" y="102172"/>
                    <a:pt x="418734" y="100483"/>
                  </a:cubicBezTo>
                  <a:cubicBezTo>
                    <a:pt x="424013" y="98793"/>
                    <a:pt x="428216" y="96489"/>
                    <a:pt x="428985" y="93059"/>
                  </a:cubicBezTo>
                  <a:cubicBezTo>
                    <a:pt x="429754" y="89629"/>
                    <a:pt x="435853" y="85124"/>
                    <a:pt x="435853" y="80005"/>
                  </a:cubicBezTo>
                  <a:cubicBezTo>
                    <a:pt x="435853" y="74885"/>
                    <a:pt x="427960" y="73708"/>
                    <a:pt x="427960" y="67462"/>
                  </a:cubicBezTo>
                  <a:cubicBezTo>
                    <a:pt x="427960" y="61216"/>
                    <a:pt x="430061" y="45294"/>
                    <a:pt x="430061" y="45294"/>
                  </a:cubicBezTo>
                  <a:lnTo>
                    <a:pt x="430420" y="45294"/>
                  </a:lnTo>
                  <a:cubicBezTo>
                    <a:pt x="419042" y="34083"/>
                    <a:pt x="405921" y="22410"/>
                    <a:pt x="402897" y="20260"/>
                  </a:cubicBezTo>
                  <a:cubicBezTo>
                    <a:pt x="398541" y="17086"/>
                    <a:pt x="391161" y="23485"/>
                    <a:pt x="391161" y="23485"/>
                  </a:cubicBezTo>
                  <a:cubicBezTo>
                    <a:pt x="391161" y="23485"/>
                    <a:pt x="383831" y="15499"/>
                    <a:pt x="377937" y="21847"/>
                  </a:cubicBezTo>
                  <a:cubicBezTo>
                    <a:pt x="372043" y="28195"/>
                    <a:pt x="363228" y="21847"/>
                    <a:pt x="363228" y="21847"/>
                  </a:cubicBezTo>
                  <a:cubicBezTo>
                    <a:pt x="358676" y="18670"/>
                    <a:pt x="355121" y="14267"/>
                    <a:pt x="352977" y="9151"/>
                  </a:cubicBezTo>
                  <a:cubicBezTo>
                    <a:pt x="351855" y="6228"/>
                    <a:pt x="349654" y="3846"/>
                    <a:pt x="346827" y="2496"/>
                  </a:cubicBezTo>
                  <a:lnTo>
                    <a:pt x="347186" y="3519"/>
                  </a:lnTo>
                  <a:lnTo>
                    <a:pt x="329606" y="6693"/>
                  </a:lnTo>
                  <a:cubicBezTo>
                    <a:pt x="329606" y="6693"/>
                    <a:pt x="307619" y="-5952"/>
                    <a:pt x="303211" y="3519"/>
                  </a:cubicBezTo>
                  <a:cubicBezTo>
                    <a:pt x="298803" y="12990"/>
                    <a:pt x="294395" y="6693"/>
                    <a:pt x="284145" y="6693"/>
                  </a:cubicBezTo>
                  <a:cubicBezTo>
                    <a:pt x="275294" y="7186"/>
                    <a:pt x="266710" y="9898"/>
                    <a:pt x="259185" y="14577"/>
                  </a:cubicBezTo>
                  <a:cubicBezTo>
                    <a:pt x="253342" y="17751"/>
                    <a:pt x="244527" y="11403"/>
                    <a:pt x="240119" y="14577"/>
                  </a:cubicBezTo>
                  <a:cubicBezTo>
                    <a:pt x="235711" y="17751"/>
                    <a:pt x="232790" y="31984"/>
                    <a:pt x="232790" y="31984"/>
                  </a:cubicBezTo>
                  <a:lnTo>
                    <a:pt x="187328" y="22513"/>
                  </a:lnTo>
                  <a:cubicBezTo>
                    <a:pt x="187328" y="22513"/>
                    <a:pt x="178462" y="8280"/>
                    <a:pt x="168211" y="8280"/>
                  </a:cubicBezTo>
                  <a:cubicBezTo>
                    <a:pt x="157961" y="8280"/>
                    <a:pt x="143251" y="28758"/>
                    <a:pt x="143251" y="28758"/>
                  </a:cubicBezTo>
                  <a:lnTo>
                    <a:pt x="143251" y="45960"/>
                  </a:lnTo>
                  <a:cubicBezTo>
                    <a:pt x="144831" y="54964"/>
                    <a:pt x="143615" y="64236"/>
                    <a:pt x="139766" y="72530"/>
                  </a:cubicBezTo>
                  <a:cubicBezTo>
                    <a:pt x="135307" y="80465"/>
                    <a:pt x="130899" y="83639"/>
                    <a:pt x="130899" y="99510"/>
                  </a:cubicBezTo>
                  <a:cubicBezTo>
                    <a:pt x="130899" y="115380"/>
                    <a:pt x="113269" y="140722"/>
                    <a:pt x="113269" y="153418"/>
                  </a:cubicBezTo>
                  <a:cubicBezTo>
                    <a:pt x="113269" y="166115"/>
                    <a:pt x="92768" y="173896"/>
                    <a:pt x="92768" y="181934"/>
                  </a:cubicBezTo>
                  <a:cubicBezTo>
                    <a:pt x="92768" y="189971"/>
                    <a:pt x="91332" y="207531"/>
                    <a:pt x="91332" y="224733"/>
                  </a:cubicBezTo>
                  <a:cubicBezTo>
                    <a:pt x="91332" y="241935"/>
                    <a:pt x="82466" y="227907"/>
                    <a:pt x="82466" y="243778"/>
                  </a:cubicBezTo>
                  <a:cubicBezTo>
                    <a:pt x="82466" y="259648"/>
                    <a:pt x="75137" y="250126"/>
                    <a:pt x="67807" y="258061"/>
                  </a:cubicBezTo>
                  <a:cubicBezTo>
                    <a:pt x="60478" y="265996"/>
                    <a:pt x="57557" y="267532"/>
                    <a:pt x="57557" y="259648"/>
                  </a:cubicBezTo>
                  <a:cubicBezTo>
                    <a:pt x="57557" y="251764"/>
                    <a:pt x="47306" y="250126"/>
                    <a:pt x="38440" y="258061"/>
                  </a:cubicBezTo>
                  <a:cubicBezTo>
                    <a:pt x="29573" y="265996"/>
                    <a:pt x="26651" y="258061"/>
                    <a:pt x="22244" y="256423"/>
                  </a:cubicBezTo>
                  <a:cubicBezTo>
                    <a:pt x="19835" y="255604"/>
                    <a:pt x="9738" y="262003"/>
                    <a:pt x="0" y="269170"/>
                  </a:cubicBezTo>
                  <a:cubicBezTo>
                    <a:pt x="3851" y="278269"/>
                    <a:pt x="6687" y="287763"/>
                    <a:pt x="8457" y="297481"/>
                  </a:cubicBezTo>
                  <a:cubicBezTo>
                    <a:pt x="8457" y="298300"/>
                    <a:pt x="8816" y="299171"/>
                    <a:pt x="9072" y="300041"/>
                  </a:cubicBezTo>
                  <a:cubicBezTo>
                    <a:pt x="13008" y="296587"/>
                    <a:pt x="17565" y="293912"/>
                    <a:pt x="22500" y="292157"/>
                  </a:cubicBezTo>
                  <a:cubicBezTo>
                    <a:pt x="29880" y="291030"/>
                    <a:pt x="99379" y="292157"/>
                    <a:pt x="99379" y="292157"/>
                  </a:cubicBezTo>
                  <a:cubicBezTo>
                    <a:pt x="102984" y="298770"/>
                    <a:pt x="104469" y="306329"/>
                    <a:pt x="103633" y="313812"/>
                  </a:cubicBezTo>
                  <a:cubicBezTo>
                    <a:pt x="101480" y="324051"/>
                    <a:pt x="107836" y="319495"/>
                    <a:pt x="113115" y="333113"/>
                  </a:cubicBezTo>
                  <a:cubicBezTo>
                    <a:pt x="118394" y="346731"/>
                    <a:pt x="122596" y="352464"/>
                    <a:pt x="133154" y="349034"/>
                  </a:cubicBezTo>
                  <a:cubicBezTo>
                    <a:pt x="143712" y="345605"/>
                    <a:pt x="156372" y="343352"/>
                    <a:pt x="160575" y="344478"/>
                  </a:cubicBezTo>
                  <a:cubicBezTo>
                    <a:pt x="164777" y="345605"/>
                    <a:pt x="163752" y="325178"/>
                    <a:pt x="170056" y="321747"/>
                  </a:cubicBezTo>
                  <a:cubicBezTo>
                    <a:pt x="176361" y="318317"/>
                    <a:pt x="189071" y="321747"/>
                    <a:pt x="189071" y="321747"/>
                  </a:cubicBezTo>
                  <a:cubicBezTo>
                    <a:pt x="189071" y="321747"/>
                    <a:pt x="190096" y="327430"/>
                    <a:pt x="200654" y="327430"/>
                  </a:cubicBezTo>
                  <a:cubicBezTo>
                    <a:pt x="211212" y="327430"/>
                    <a:pt x="216491" y="322874"/>
                    <a:pt x="216491" y="330860"/>
                  </a:cubicBezTo>
                  <a:cubicBezTo>
                    <a:pt x="216491" y="338847"/>
                    <a:pt x="217516" y="347908"/>
                    <a:pt x="220694" y="351338"/>
                  </a:cubicBezTo>
                  <a:cubicBezTo>
                    <a:pt x="223872" y="354768"/>
                    <a:pt x="212289" y="383233"/>
                    <a:pt x="217516" y="387738"/>
                  </a:cubicBezTo>
                  <a:cubicBezTo>
                    <a:pt x="222744" y="392243"/>
                    <a:pt x="230227" y="402533"/>
                    <a:pt x="229151" y="408216"/>
                  </a:cubicBezTo>
                  <a:cubicBezTo>
                    <a:pt x="228074" y="413898"/>
                    <a:pt x="224948" y="427568"/>
                    <a:pt x="229151" y="428694"/>
                  </a:cubicBezTo>
                  <a:cubicBezTo>
                    <a:pt x="233354" y="429820"/>
                    <a:pt x="234276" y="421885"/>
                    <a:pt x="241810" y="421885"/>
                  </a:cubicBezTo>
                  <a:cubicBezTo>
                    <a:pt x="249344" y="421885"/>
                    <a:pt x="255495" y="423011"/>
                    <a:pt x="262875" y="419632"/>
                  </a:cubicBezTo>
                  <a:cubicBezTo>
                    <a:pt x="264895" y="418567"/>
                    <a:pt x="267312" y="418567"/>
                    <a:pt x="269333" y="419632"/>
                  </a:cubicBezTo>
                  <a:cubicBezTo>
                    <a:pt x="271940" y="421251"/>
                    <a:pt x="274092" y="423506"/>
                    <a:pt x="275585" y="426185"/>
                  </a:cubicBezTo>
                  <a:cubicBezTo>
                    <a:pt x="275586" y="426185"/>
                    <a:pt x="277687" y="434172"/>
                    <a:pt x="281890" y="431868"/>
                  </a:cubicBezTo>
                  <a:cubicBezTo>
                    <a:pt x="286093" y="429564"/>
                    <a:pt x="297727" y="426185"/>
                    <a:pt x="296651" y="430742"/>
                  </a:cubicBezTo>
                  <a:cubicBezTo>
                    <a:pt x="295574" y="435298"/>
                    <a:pt x="299828" y="445537"/>
                    <a:pt x="304031" y="443233"/>
                  </a:cubicBezTo>
                  <a:cubicBezTo>
                    <a:pt x="308234" y="440930"/>
                    <a:pt x="318792" y="450093"/>
                    <a:pt x="324071" y="450093"/>
                  </a:cubicBezTo>
                  <a:cubicBezTo>
                    <a:pt x="329350" y="450093"/>
                    <a:pt x="334629" y="450093"/>
                    <a:pt x="334629" y="446663"/>
                  </a:cubicBezTo>
                  <a:cubicBezTo>
                    <a:pt x="334629" y="443233"/>
                    <a:pt x="340984" y="437551"/>
                    <a:pt x="343085" y="442107"/>
                  </a:cubicBezTo>
                  <a:cubicBezTo>
                    <a:pt x="345187" y="446663"/>
                    <a:pt x="350466" y="456902"/>
                    <a:pt x="355745" y="456902"/>
                  </a:cubicBezTo>
                  <a:cubicBezTo>
                    <a:pt x="361024" y="456902"/>
                    <a:pt x="373683" y="456902"/>
                    <a:pt x="373683" y="461459"/>
                  </a:cubicBezTo>
                  <a:cubicBezTo>
                    <a:pt x="374546" y="469462"/>
                    <a:pt x="377857" y="477006"/>
                    <a:pt x="383165" y="483063"/>
                  </a:cubicBezTo>
                  <a:cubicBezTo>
                    <a:pt x="388290" y="487619"/>
                    <a:pt x="400027" y="483063"/>
                    <a:pt x="400027" y="483063"/>
                  </a:cubicBezTo>
                  <a:cubicBezTo>
                    <a:pt x="402988" y="480047"/>
                    <a:pt x="404517" y="475912"/>
                    <a:pt x="404230" y="471698"/>
                  </a:cubicBezTo>
                  <a:cubicBezTo>
                    <a:pt x="404230" y="463711"/>
                    <a:pt x="404230" y="453472"/>
                    <a:pt x="401104" y="453472"/>
                  </a:cubicBezTo>
                  <a:cubicBezTo>
                    <a:pt x="397977" y="453472"/>
                    <a:pt x="392647" y="461459"/>
                    <a:pt x="385266" y="459155"/>
                  </a:cubicBezTo>
                  <a:cubicBezTo>
                    <a:pt x="377886" y="456851"/>
                    <a:pt x="372607" y="440981"/>
                    <a:pt x="369429" y="438677"/>
                  </a:cubicBezTo>
                  <a:cubicBezTo>
                    <a:pt x="366252" y="436373"/>
                    <a:pt x="374555" y="421629"/>
                    <a:pt x="374555" y="414820"/>
                  </a:cubicBezTo>
                  <a:cubicBezTo>
                    <a:pt x="374555" y="408011"/>
                    <a:pt x="379680" y="388659"/>
                    <a:pt x="375631" y="386356"/>
                  </a:cubicBezTo>
                  <a:cubicBezTo>
                    <a:pt x="371582" y="384052"/>
                    <a:pt x="373530" y="377294"/>
                    <a:pt x="378809" y="372738"/>
                  </a:cubicBezTo>
                  <a:cubicBezTo>
                    <a:pt x="384088" y="368181"/>
                    <a:pt x="376656" y="355690"/>
                    <a:pt x="385113" y="355690"/>
                  </a:cubicBezTo>
                  <a:cubicBezTo>
                    <a:pt x="393569" y="355690"/>
                    <a:pt x="409150" y="356611"/>
                    <a:pt x="413763" y="351082"/>
                  </a:cubicBezTo>
                  <a:cubicBezTo>
                    <a:pt x="414109" y="350753"/>
                    <a:pt x="414403" y="350373"/>
                    <a:pt x="414634" y="349956"/>
                  </a:cubicBezTo>
                  <a:cubicBezTo>
                    <a:pt x="415252" y="348686"/>
                    <a:pt x="415766" y="347367"/>
                    <a:pt x="416172" y="346014"/>
                  </a:cubicBezTo>
                  <a:cubicBezTo>
                    <a:pt x="410739" y="336594"/>
                    <a:pt x="405306" y="323847"/>
                    <a:pt x="398848" y="320007"/>
                  </a:cubicBezTo>
                  <a:close/>
                </a:path>
              </a:pathLst>
            </a:custGeom>
            <a:grpFill/>
            <a:ln w="3841" cap="flat">
              <a:solidFill>
                <a:srgbClr val="FFFFFF"/>
              </a:solidFill>
              <a:prstDash val="solid"/>
              <a:miter/>
            </a:ln>
          </p:spPr>
          <p:txBody>
            <a:bodyPr rtlCol="0" anchor="ctr"/>
            <a:lstStyle/>
            <a:p>
              <a:endParaRPr lang="en-US" sz="1350"/>
            </a:p>
          </p:txBody>
        </p:sp>
        <p:sp>
          <p:nvSpPr>
            <p:cNvPr id="601" name="Freeform 600">
              <a:extLst>
                <a:ext uri="{FF2B5EF4-FFF2-40B4-BE49-F238E27FC236}">
                  <a16:creationId xmlns:a16="http://schemas.microsoft.com/office/drawing/2014/main" id="{0CB71979-453F-4F4B-8DA3-17E21EF656C0}"/>
                </a:ext>
              </a:extLst>
            </p:cNvPr>
            <p:cNvSpPr/>
            <p:nvPr/>
          </p:nvSpPr>
          <p:spPr>
            <a:xfrm>
              <a:off x="5538481" y="4764889"/>
              <a:ext cx="35877" cy="51195"/>
            </a:xfrm>
            <a:custGeom>
              <a:avLst/>
              <a:gdLst>
                <a:gd name="connsiteX0" fmla="*/ 2665 w 35876"/>
                <a:gd name="connsiteY0" fmla="*/ 27389 h 51195"/>
                <a:gd name="connsiteX1" fmla="*/ 8559 w 35876"/>
                <a:gd name="connsiteY1" fmla="*/ 54062 h 51195"/>
                <a:gd name="connsiteX2" fmla="*/ 18810 w 35876"/>
                <a:gd name="connsiteY2" fmla="*/ 47560 h 51195"/>
                <a:gd name="connsiteX3" fmla="*/ 38286 w 35876"/>
                <a:gd name="connsiteY3" fmla="*/ 17406 h 51195"/>
                <a:gd name="connsiteX4" fmla="*/ 32187 w 35876"/>
                <a:gd name="connsiteY4" fmla="*/ 13464 h 51195"/>
                <a:gd name="connsiteX5" fmla="*/ 31213 w 35876"/>
                <a:gd name="connsiteY5" fmla="*/ 0 h 51195"/>
                <a:gd name="connsiteX6" fmla="*/ 20040 w 35876"/>
                <a:gd name="connsiteY6" fmla="*/ 358 h 51195"/>
                <a:gd name="connsiteX7" fmla="*/ 7842 w 35876"/>
                <a:gd name="connsiteY7" fmla="*/ 8191 h 51195"/>
                <a:gd name="connsiteX8" fmla="*/ 0 w 35876"/>
                <a:gd name="connsiteY8" fmla="*/ 7423 h 51195"/>
                <a:gd name="connsiteX9" fmla="*/ 1538 w 35876"/>
                <a:gd name="connsiteY9" fmla="*/ 7935 h 5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76" h="51195">
                  <a:moveTo>
                    <a:pt x="2665" y="27389"/>
                  </a:moveTo>
                  <a:cubicBezTo>
                    <a:pt x="5266" y="36128"/>
                    <a:pt x="7235" y="45042"/>
                    <a:pt x="8559" y="54062"/>
                  </a:cubicBezTo>
                  <a:cubicBezTo>
                    <a:pt x="11827" y="51668"/>
                    <a:pt x="15252" y="49496"/>
                    <a:pt x="18810" y="47560"/>
                  </a:cubicBezTo>
                  <a:cubicBezTo>
                    <a:pt x="24909" y="44949"/>
                    <a:pt x="38286" y="17406"/>
                    <a:pt x="38286" y="17406"/>
                  </a:cubicBezTo>
                  <a:lnTo>
                    <a:pt x="32187" y="13464"/>
                  </a:lnTo>
                  <a:cubicBezTo>
                    <a:pt x="32526" y="8953"/>
                    <a:pt x="32198" y="4416"/>
                    <a:pt x="31213" y="0"/>
                  </a:cubicBezTo>
                  <a:cubicBezTo>
                    <a:pt x="27503" y="402"/>
                    <a:pt x="23768" y="522"/>
                    <a:pt x="20040" y="358"/>
                  </a:cubicBezTo>
                  <a:cubicBezTo>
                    <a:pt x="20040" y="358"/>
                    <a:pt x="21219" y="10853"/>
                    <a:pt x="7842" y="8191"/>
                  </a:cubicBezTo>
                  <a:cubicBezTo>
                    <a:pt x="5250" y="7742"/>
                    <a:pt x="2629" y="7486"/>
                    <a:pt x="0" y="7423"/>
                  </a:cubicBezTo>
                  <a:cubicBezTo>
                    <a:pt x="499" y="7631"/>
                    <a:pt x="1013" y="7802"/>
                    <a:pt x="1538" y="7935"/>
                  </a:cubicBezTo>
                  <a:close/>
                </a:path>
              </a:pathLst>
            </a:custGeom>
            <a:grpFill/>
            <a:ln w="3841" cap="flat">
              <a:solidFill>
                <a:srgbClr val="FFFFFF"/>
              </a:solidFill>
              <a:prstDash val="solid"/>
              <a:miter/>
            </a:ln>
          </p:spPr>
          <p:txBody>
            <a:bodyPr rtlCol="0" anchor="ctr"/>
            <a:lstStyle/>
            <a:p>
              <a:endParaRPr lang="en-US" sz="1350"/>
            </a:p>
          </p:txBody>
        </p:sp>
        <p:sp>
          <p:nvSpPr>
            <p:cNvPr id="602" name="Freeform 601">
              <a:extLst>
                <a:ext uri="{FF2B5EF4-FFF2-40B4-BE49-F238E27FC236}">
                  <a16:creationId xmlns:a16="http://schemas.microsoft.com/office/drawing/2014/main" id="{D184B5ED-08EB-5643-9EA3-596F1C50E1B1}"/>
                </a:ext>
              </a:extLst>
            </p:cNvPr>
            <p:cNvSpPr/>
            <p:nvPr/>
          </p:nvSpPr>
          <p:spPr>
            <a:xfrm>
              <a:off x="5562621" y="4989379"/>
              <a:ext cx="235762" cy="424919"/>
            </a:xfrm>
            <a:custGeom>
              <a:avLst/>
              <a:gdLst>
                <a:gd name="connsiteX0" fmla="*/ 200552 w 235762"/>
                <a:gd name="connsiteY0" fmla="*/ 142373 h 424918"/>
                <a:gd name="connsiteX1" fmla="*/ 212442 w 235762"/>
                <a:gd name="connsiteY1" fmla="*/ 127476 h 424918"/>
                <a:gd name="connsiteX2" fmla="*/ 220797 w 235762"/>
                <a:gd name="connsiteY2" fmla="*/ 123790 h 424918"/>
                <a:gd name="connsiteX3" fmla="*/ 223000 w 235762"/>
                <a:gd name="connsiteY3" fmla="*/ 112476 h 424918"/>
                <a:gd name="connsiteX4" fmla="*/ 237813 w 235762"/>
                <a:gd name="connsiteY4" fmla="*/ 96400 h 424918"/>
                <a:gd name="connsiteX5" fmla="*/ 235916 w 235762"/>
                <a:gd name="connsiteY5" fmla="*/ 87544 h 424918"/>
                <a:gd name="connsiteX6" fmla="*/ 223923 w 235762"/>
                <a:gd name="connsiteY6" fmla="*/ 20120 h 424918"/>
                <a:gd name="connsiteX7" fmla="*/ 219823 w 235762"/>
                <a:gd name="connsiteY7" fmla="*/ 0 h 424918"/>
                <a:gd name="connsiteX8" fmla="*/ 217875 w 235762"/>
                <a:gd name="connsiteY8" fmla="*/ 1843 h 424918"/>
                <a:gd name="connsiteX9" fmla="*/ 201013 w 235762"/>
                <a:gd name="connsiteY9" fmla="*/ 6399 h 424918"/>
                <a:gd name="connsiteX10" fmla="*/ 186970 w 235762"/>
                <a:gd name="connsiteY10" fmla="*/ 5632 h 424918"/>
                <a:gd name="connsiteX11" fmla="*/ 179231 w 235762"/>
                <a:gd name="connsiteY11" fmla="*/ 15512 h 424918"/>
                <a:gd name="connsiteX12" fmla="*/ 165136 w 235762"/>
                <a:gd name="connsiteY12" fmla="*/ 16997 h 424918"/>
                <a:gd name="connsiteX13" fmla="*/ 144635 w 235762"/>
                <a:gd name="connsiteY13" fmla="*/ 20017 h 424918"/>
                <a:gd name="connsiteX14" fmla="*/ 136947 w 235762"/>
                <a:gd name="connsiteY14" fmla="*/ 12492 h 424918"/>
                <a:gd name="connsiteX15" fmla="*/ 122853 w 235762"/>
                <a:gd name="connsiteY15" fmla="*/ 15512 h 424918"/>
                <a:gd name="connsiteX16" fmla="*/ 109373 w 235762"/>
                <a:gd name="connsiteY16" fmla="*/ 13976 h 424918"/>
                <a:gd name="connsiteX17" fmla="*/ 108092 w 235762"/>
                <a:gd name="connsiteY17" fmla="*/ 22884 h 424918"/>
                <a:gd name="connsiteX18" fmla="*/ 118343 w 235762"/>
                <a:gd name="connsiteY18" fmla="*/ 77100 h 424918"/>
                <a:gd name="connsiteX19" fmla="*/ 132745 w 235762"/>
                <a:gd name="connsiteY19" fmla="*/ 92100 h 424918"/>
                <a:gd name="connsiteX20" fmla="*/ 133462 w 235762"/>
                <a:gd name="connsiteY20" fmla="*/ 117697 h 424918"/>
                <a:gd name="connsiteX21" fmla="*/ 120085 w 235762"/>
                <a:gd name="connsiteY21" fmla="*/ 134387 h 424918"/>
                <a:gd name="connsiteX22" fmla="*/ 117984 w 235762"/>
                <a:gd name="connsiteY22" fmla="*/ 157886 h 424918"/>
                <a:gd name="connsiteX23" fmla="*/ 96150 w 235762"/>
                <a:gd name="connsiteY23" fmla="*/ 126810 h 424918"/>
                <a:gd name="connsiteX24" fmla="*/ 101275 w 235762"/>
                <a:gd name="connsiteY24" fmla="*/ 93431 h 424918"/>
                <a:gd name="connsiteX25" fmla="*/ 82260 w 235762"/>
                <a:gd name="connsiteY25" fmla="*/ 90411 h 424918"/>
                <a:gd name="connsiteX26" fmla="*/ 66065 w 235762"/>
                <a:gd name="connsiteY26" fmla="*/ 78277 h 424918"/>
                <a:gd name="connsiteX27" fmla="*/ 0 w 235762"/>
                <a:gd name="connsiteY27" fmla="*/ 103875 h 424918"/>
                <a:gd name="connsiteX28" fmla="*/ 5125 w 235762"/>
                <a:gd name="connsiteY28" fmla="*/ 122868 h 424918"/>
                <a:gd name="connsiteX29" fmla="*/ 3742 w 235762"/>
                <a:gd name="connsiteY29" fmla="*/ 122868 h 424918"/>
                <a:gd name="connsiteX30" fmla="*/ 7227 w 235762"/>
                <a:gd name="connsiteY30" fmla="*/ 131162 h 424918"/>
                <a:gd name="connsiteX31" fmla="*/ 37978 w 235762"/>
                <a:gd name="connsiteY31" fmla="*/ 139097 h 424918"/>
                <a:gd name="connsiteX32" fmla="*/ 65398 w 235762"/>
                <a:gd name="connsiteY32" fmla="*/ 149336 h 424918"/>
                <a:gd name="connsiteX33" fmla="*/ 66424 w 235762"/>
                <a:gd name="connsiteY33" fmla="*/ 189166 h 424918"/>
                <a:gd name="connsiteX34" fmla="*/ 60120 w 235762"/>
                <a:gd name="connsiteY34" fmla="*/ 211896 h 424918"/>
                <a:gd name="connsiteX35" fmla="*/ 67500 w 235762"/>
                <a:gd name="connsiteY35" fmla="*/ 231248 h 424918"/>
                <a:gd name="connsiteX36" fmla="*/ 54840 w 235762"/>
                <a:gd name="connsiteY36" fmla="*/ 250600 h 424918"/>
                <a:gd name="connsiteX37" fmla="*/ 48485 w 235762"/>
                <a:gd name="connsiteY37" fmla="*/ 275583 h 424918"/>
                <a:gd name="connsiteX38" fmla="*/ 24396 w 235762"/>
                <a:gd name="connsiteY38" fmla="*/ 301488 h 424918"/>
                <a:gd name="connsiteX39" fmla="*/ 25319 w 235762"/>
                <a:gd name="connsiteY39" fmla="*/ 302307 h 424918"/>
                <a:gd name="connsiteX40" fmla="*/ 40080 w 235762"/>
                <a:gd name="connsiteY40" fmla="*/ 350072 h 424918"/>
                <a:gd name="connsiteX41" fmla="*/ 42181 w 235762"/>
                <a:gd name="connsiteY41" fmla="*/ 396761 h 424918"/>
                <a:gd name="connsiteX42" fmla="*/ 44846 w 235762"/>
                <a:gd name="connsiteY42" fmla="*/ 426301 h 424918"/>
                <a:gd name="connsiteX43" fmla="*/ 62528 w 235762"/>
                <a:gd name="connsiteY43" fmla="*/ 424868 h 424918"/>
                <a:gd name="connsiteX44" fmla="*/ 63656 w 235762"/>
                <a:gd name="connsiteY44" fmla="*/ 412069 h 424918"/>
                <a:gd name="connsiteX45" fmla="*/ 54174 w 235762"/>
                <a:gd name="connsiteY45" fmla="*/ 402239 h 424918"/>
                <a:gd name="connsiteX46" fmla="*/ 91384 w 235762"/>
                <a:gd name="connsiteY46" fmla="*/ 372700 h 424918"/>
                <a:gd name="connsiteX47" fmla="*/ 121315 w 235762"/>
                <a:gd name="connsiteY47" fmla="*/ 352580 h 424918"/>
                <a:gd name="connsiteX48" fmla="*/ 122289 w 235762"/>
                <a:gd name="connsiteY48" fmla="*/ 335379 h 424918"/>
                <a:gd name="connsiteX49" fmla="*/ 110142 w 235762"/>
                <a:gd name="connsiteY49" fmla="*/ 316385 h 424918"/>
                <a:gd name="connsiteX50" fmla="*/ 108092 w 235762"/>
                <a:gd name="connsiteY50" fmla="*/ 251061 h 424918"/>
                <a:gd name="connsiteX51" fmla="*/ 108092 w 235762"/>
                <a:gd name="connsiteY51" fmla="*/ 250600 h 424918"/>
                <a:gd name="connsiteX52" fmla="*/ 111987 w 235762"/>
                <a:gd name="connsiteY52" fmla="*/ 231248 h 424918"/>
                <a:gd name="connsiteX53" fmla="*/ 113063 w 235762"/>
                <a:gd name="connsiteY53" fmla="*/ 231248 h 424918"/>
                <a:gd name="connsiteX54" fmla="*/ 133564 w 235762"/>
                <a:gd name="connsiteY54" fmla="*/ 200940 h 424918"/>
                <a:gd name="connsiteX55" fmla="*/ 141611 w 235762"/>
                <a:gd name="connsiteY55" fmla="*/ 195821 h 424918"/>
                <a:gd name="connsiteX56" fmla="*/ 160575 w 235762"/>
                <a:gd name="connsiteY56" fmla="*/ 169353 h 424918"/>
                <a:gd name="connsiteX57" fmla="*/ 170825 w 235762"/>
                <a:gd name="connsiteY57" fmla="*/ 168892 h 424918"/>
                <a:gd name="connsiteX58" fmla="*/ 174772 w 235762"/>
                <a:gd name="connsiteY58" fmla="*/ 169507 h 424918"/>
                <a:gd name="connsiteX59" fmla="*/ 202448 w 235762"/>
                <a:gd name="connsiteY59" fmla="*/ 158449 h 424918"/>
                <a:gd name="connsiteX60" fmla="*/ 200552 w 235762"/>
                <a:gd name="connsiteY60" fmla="*/ 142373 h 42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35762" h="424918">
                  <a:moveTo>
                    <a:pt x="200552" y="142373"/>
                  </a:moveTo>
                  <a:cubicBezTo>
                    <a:pt x="202481" y="136081"/>
                    <a:pt x="206732" y="130756"/>
                    <a:pt x="212442" y="127476"/>
                  </a:cubicBezTo>
                  <a:cubicBezTo>
                    <a:pt x="215078" y="125935"/>
                    <a:pt x="217881" y="124698"/>
                    <a:pt x="220797" y="123790"/>
                  </a:cubicBezTo>
                  <a:cubicBezTo>
                    <a:pt x="221617" y="120052"/>
                    <a:pt x="222334" y="116264"/>
                    <a:pt x="223000" y="112476"/>
                  </a:cubicBezTo>
                  <a:cubicBezTo>
                    <a:pt x="224805" y="104910"/>
                    <a:pt x="230413" y="98823"/>
                    <a:pt x="237813" y="96400"/>
                  </a:cubicBezTo>
                  <a:cubicBezTo>
                    <a:pt x="236645" y="93588"/>
                    <a:pt x="236003" y="90587"/>
                    <a:pt x="235916" y="87544"/>
                  </a:cubicBezTo>
                  <a:cubicBezTo>
                    <a:pt x="235096" y="64455"/>
                    <a:pt x="228997" y="42543"/>
                    <a:pt x="223923" y="20120"/>
                  </a:cubicBezTo>
                  <a:cubicBezTo>
                    <a:pt x="222437" y="13413"/>
                    <a:pt x="221155" y="6707"/>
                    <a:pt x="219823" y="0"/>
                  </a:cubicBezTo>
                  <a:cubicBezTo>
                    <a:pt x="219069" y="494"/>
                    <a:pt x="218409" y="1118"/>
                    <a:pt x="217875" y="1843"/>
                  </a:cubicBezTo>
                  <a:cubicBezTo>
                    <a:pt x="215774" y="6399"/>
                    <a:pt x="206651" y="1075"/>
                    <a:pt x="201013" y="6399"/>
                  </a:cubicBezTo>
                  <a:cubicBezTo>
                    <a:pt x="195375" y="11724"/>
                    <a:pt x="191890" y="7167"/>
                    <a:pt x="186970" y="5632"/>
                  </a:cubicBezTo>
                  <a:cubicBezTo>
                    <a:pt x="182050" y="4096"/>
                    <a:pt x="179897" y="10751"/>
                    <a:pt x="179231" y="15512"/>
                  </a:cubicBezTo>
                  <a:cubicBezTo>
                    <a:pt x="178564" y="20273"/>
                    <a:pt x="168673" y="17765"/>
                    <a:pt x="165136" y="16997"/>
                  </a:cubicBezTo>
                  <a:cubicBezTo>
                    <a:pt x="161600" y="16229"/>
                    <a:pt x="150376" y="20017"/>
                    <a:pt x="144635" y="20017"/>
                  </a:cubicBezTo>
                  <a:cubicBezTo>
                    <a:pt x="138895" y="20017"/>
                    <a:pt x="143251" y="14898"/>
                    <a:pt x="136947" y="12492"/>
                  </a:cubicBezTo>
                  <a:cubicBezTo>
                    <a:pt x="130643" y="10086"/>
                    <a:pt x="126389" y="15512"/>
                    <a:pt x="122853" y="15512"/>
                  </a:cubicBezTo>
                  <a:cubicBezTo>
                    <a:pt x="120700" y="15512"/>
                    <a:pt x="114140" y="14642"/>
                    <a:pt x="109373" y="13976"/>
                  </a:cubicBezTo>
                  <a:cubicBezTo>
                    <a:pt x="109386" y="16992"/>
                    <a:pt x="108955" y="19994"/>
                    <a:pt x="108092" y="22884"/>
                  </a:cubicBezTo>
                  <a:cubicBezTo>
                    <a:pt x="103530" y="35734"/>
                    <a:pt x="117574" y="64813"/>
                    <a:pt x="118343" y="77100"/>
                  </a:cubicBezTo>
                  <a:cubicBezTo>
                    <a:pt x="123493" y="81753"/>
                    <a:pt x="128306" y="86765"/>
                    <a:pt x="132745" y="92100"/>
                  </a:cubicBezTo>
                  <a:cubicBezTo>
                    <a:pt x="139100" y="100445"/>
                    <a:pt x="132745" y="99677"/>
                    <a:pt x="133462" y="117697"/>
                  </a:cubicBezTo>
                  <a:cubicBezTo>
                    <a:pt x="134179" y="135718"/>
                    <a:pt x="126440" y="128346"/>
                    <a:pt x="120085" y="134387"/>
                  </a:cubicBezTo>
                  <a:cubicBezTo>
                    <a:pt x="113730" y="140428"/>
                    <a:pt x="119368" y="154097"/>
                    <a:pt x="117984" y="157886"/>
                  </a:cubicBezTo>
                  <a:cubicBezTo>
                    <a:pt x="116600" y="161674"/>
                    <a:pt x="97483" y="131367"/>
                    <a:pt x="96150" y="126810"/>
                  </a:cubicBezTo>
                  <a:cubicBezTo>
                    <a:pt x="94817" y="122254"/>
                    <a:pt x="103223" y="104028"/>
                    <a:pt x="101275" y="93431"/>
                  </a:cubicBezTo>
                  <a:cubicBezTo>
                    <a:pt x="99328" y="82834"/>
                    <a:pt x="86515" y="89643"/>
                    <a:pt x="82260" y="90411"/>
                  </a:cubicBezTo>
                  <a:cubicBezTo>
                    <a:pt x="78007" y="91178"/>
                    <a:pt x="68217" y="78277"/>
                    <a:pt x="66065" y="78277"/>
                  </a:cubicBezTo>
                  <a:cubicBezTo>
                    <a:pt x="63912" y="78277"/>
                    <a:pt x="0" y="103875"/>
                    <a:pt x="0" y="103875"/>
                  </a:cubicBezTo>
                  <a:lnTo>
                    <a:pt x="5125" y="122868"/>
                  </a:lnTo>
                  <a:lnTo>
                    <a:pt x="3742" y="122868"/>
                  </a:lnTo>
                  <a:lnTo>
                    <a:pt x="7227" y="131162"/>
                  </a:lnTo>
                  <a:cubicBezTo>
                    <a:pt x="7227" y="131162"/>
                    <a:pt x="28292" y="132288"/>
                    <a:pt x="37978" y="139097"/>
                  </a:cubicBezTo>
                  <a:cubicBezTo>
                    <a:pt x="47665" y="145906"/>
                    <a:pt x="62221" y="147084"/>
                    <a:pt x="65398" y="149336"/>
                  </a:cubicBezTo>
                  <a:cubicBezTo>
                    <a:pt x="68576" y="151588"/>
                    <a:pt x="65398" y="176674"/>
                    <a:pt x="66424" y="189166"/>
                  </a:cubicBezTo>
                  <a:cubicBezTo>
                    <a:pt x="67449" y="201657"/>
                    <a:pt x="53764" y="205087"/>
                    <a:pt x="60120" y="211896"/>
                  </a:cubicBezTo>
                  <a:cubicBezTo>
                    <a:pt x="66475" y="218705"/>
                    <a:pt x="63297" y="230122"/>
                    <a:pt x="67500" y="231248"/>
                  </a:cubicBezTo>
                  <a:cubicBezTo>
                    <a:pt x="71702" y="232374"/>
                    <a:pt x="60120" y="247170"/>
                    <a:pt x="54840" y="250600"/>
                  </a:cubicBezTo>
                  <a:cubicBezTo>
                    <a:pt x="49561" y="254030"/>
                    <a:pt x="54840" y="266521"/>
                    <a:pt x="48485" y="275583"/>
                  </a:cubicBezTo>
                  <a:cubicBezTo>
                    <a:pt x="44436" y="281419"/>
                    <a:pt x="32648" y="292836"/>
                    <a:pt x="24396" y="301488"/>
                  </a:cubicBezTo>
                  <a:cubicBezTo>
                    <a:pt x="24759" y="301692"/>
                    <a:pt x="25073" y="301971"/>
                    <a:pt x="25319" y="302307"/>
                  </a:cubicBezTo>
                  <a:cubicBezTo>
                    <a:pt x="27420" y="306300"/>
                    <a:pt x="33724" y="346130"/>
                    <a:pt x="40080" y="350072"/>
                  </a:cubicBezTo>
                  <a:cubicBezTo>
                    <a:pt x="46435" y="354014"/>
                    <a:pt x="42694" y="393332"/>
                    <a:pt x="42181" y="396761"/>
                  </a:cubicBezTo>
                  <a:cubicBezTo>
                    <a:pt x="41668" y="400191"/>
                    <a:pt x="44846" y="426301"/>
                    <a:pt x="44846" y="426301"/>
                  </a:cubicBezTo>
                  <a:cubicBezTo>
                    <a:pt x="50696" y="425385"/>
                    <a:pt x="56607" y="424906"/>
                    <a:pt x="62528" y="424868"/>
                  </a:cubicBezTo>
                  <a:cubicBezTo>
                    <a:pt x="63092" y="419748"/>
                    <a:pt x="63451" y="415192"/>
                    <a:pt x="63656" y="412069"/>
                  </a:cubicBezTo>
                  <a:cubicBezTo>
                    <a:pt x="64322" y="399987"/>
                    <a:pt x="56634" y="409816"/>
                    <a:pt x="54174" y="402239"/>
                  </a:cubicBezTo>
                  <a:cubicBezTo>
                    <a:pt x="51714" y="394663"/>
                    <a:pt x="71395" y="380635"/>
                    <a:pt x="91384" y="372700"/>
                  </a:cubicBezTo>
                  <a:cubicBezTo>
                    <a:pt x="111372" y="364765"/>
                    <a:pt x="119214" y="360157"/>
                    <a:pt x="121315" y="352580"/>
                  </a:cubicBezTo>
                  <a:cubicBezTo>
                    <a:pt x="122230" y="346895"/>
                    <a:pt x="122556" y="341131"/>
                    <a:pt x="122289" y="335379"/>
                  </a:cubicBezTo>
                  <a:cubicBezTo>
                    <a:pt x="115517" y="331264"/>
                    <a:pt x="111033" y="324252"/>
                    <a:pt x="110142" y="316385"/>
                  </a:cubicBezTo>
                  <a:cubicBezTo>
                    <a:pt x="107631" y="295907"/>
                    <a:pt x="105017" y="272665"/>
                    <a:pt x="108092" y="251061"/>
                  </a:cubicBezTo>
                  <a:lnTo>
                    <a:pt x="108092" y="250600"/>
                  </a:lnTo>
                  <a:cubicBezTo>
                    <a:pt x="105273" y="239951"/>
                    <a:pt x="105991" y="231658"/>
                    <a:pt x="111987" y="231248"/>
                  </a:cubicBezTo>
                  <a:lnTo>
                    <a:pt x="113063" y="231248"/>
                  </a:lnTo>
                  <a:cubicBezTo>
                    <a:pt x="117134" y="219533"/>
                    <a:pt x="124202" y="209084"/>
                    <a:pt x="133564" y="200940"/>
                  </a:cubicBezTo>
                  <a:cubicBezTo>
                    <a:pt x="135917" y="198764"/>
                    <a:pt x="138643" y="197030"/>
                    <a:pt x="141611" y="195821"/>
                  </a:cubicBezTo>
                  <a:cubicBezTo>
                    <a:pt x="140589" y="183550"/>
                    <a:pt x="148617" y="172345"/>
                    <a:pt x="160575" y="169353"/>
                  </a:cubicBezTo>
                  <a:cubicBezTo>
                    <a:pt x="163900" y="168352"/>
                    <a:pt x="167423" y="168193"/>
                    <a:pt x="170825" y="168892"/>
                  </a:cubicBezTo>
                  <a:cubicBezTo>
                    <a:pt x="172155" y="168993"/>
                    <a:pt x="173475" y="169199"/>
                    <a:pt x="174772" y="169507"/>
                  </a:cubicBezTo>
                  <a:cubicBezTo>
                    <a:pt x="183642" y="164989"/>
                    <a:pt x="192906" y="161288"/>
                    <a:pt x="202448" y="158449"/>
                  </a:cubicBezTo>
                  <a:cubicBezTo>
                    <a:pt x="200048" y="153449"/>
                    <a:pt x="199381" y="147793"/>
                    <a:pt x="200552" y="142373"/>
                  </a:cubicBezTo>
                  <a:close/>
                </a:path>
              </a:pathLst>
            </a:custGeom>
            <a:grpFill/>
            <a:ln w="3841" cap="flat">
              <a:solidFill>
                <a:srgbClr val="FFFFFF"/>
              </a:solidFill>
              <a:prstDash val="solid"/>
              <a:miter/>
            </a:ln>
          </p:spPr>
          <p:txBody>
            <a:bodyPr rtlCol="0" anchor="ctr"/>
            <a:lstStyle/>
            <a:p>
              <a:endParaRPr lang="en-US" sz="1350"/>
            </a:p>
          </p:txBody>
        </p:sp>
        <p:sp>
          <p:nvSpPr>
            <p:cNvPr id="603" name="Freeform 602">
              <a:extLst>
                <a:ext uri="{FF2B5EF4-FFF2-40B4-BE49-F238E27FC236}">
                  <a16:creationId xmlns:a16="http://schemas.microsoft.com/office/drawing/2014/main" id="{8E092D73-A925-E54B-B97B-AFAA0E724DCD}"/>
                </a:ext>
              </a:extLst>
            </p:cNvPr>
            <p:cNvSpPr/>
            <p:nvPr/>
          </p:nvSpPr>
          <p:spPr>
            <a:xfrm>
              <a:off x="5546937" y="4726953"/>
              <a:ext cx="230637" cy="281573"/>
            </a:xfrm>
            <a:custGeom>
              <a:avLst/>
              <a:gdLst>
                <a:gd name="connsiteX0" fmla="*/ 222283 w 230637"/>
                <a:gd name="connsiteY0" fmla="*/ 221368 h 281572"/>
                <a:gd name="connsiteX1" fmla="*/ 233456 w 230637"/>
                <a:gd name="connsiteY1" fmla="*/ 187272 h 281572"/>
                <a:gd name="connsiteX2" fmla="*/ 230740 w 230637"/>
                <a:gd name="connsiteY2" fmla="*/ 178978 h 281572"/>
                <a:gd name="connsiteX3" fmla="*/ 229304 w 230637"/>
                <a:gd name="connsiteY3" fmla="*/ 173295 h 281572"/>
                <a:gd name="connsiteX4" fmla="*/ 211827 w 230637"/>
                <a:gd name="connsiteY4" fmla="*/ 150667 h 281572"/>
                <a:gd name="connsiteX5" fmla="*/ 227203 w 230637"/>
                <a:gd name="connsiteY5" fmla="*/ 94967 h 281572"/>
                <a:gd name="connsiteX6" fmla="*/ 192761 w 230637"/>
                <a:gd name="connsiteY6" fmla="*/ 68499 h 281572"/>
                <a:gd name="connsiteX7" fmla="*/ 193940 w 230637"/>
                <a:gd name="connsiteY7" fmla="*/ 52680 h 281572"/>
                <a:gd name="connsiteX8" fmla="*/ 104094 w 230637"/>
                <a:gd name="connsiteY8" fmla="*/ 1485 h 281572"/>
                <a:gd name="connsiteX9" fmla="*/ 92562 w 230637"/>
                <a:gd name="connsiteY9" fmla="*/ 25598 h 281572"/>
                <a:gd name="connsiteX10" fmla="*/ 94151 w 230637"/>
                <a:gd name="connsiteY10" fmla="*/ 41519 h 281572"/>
                <a:gd name="connsiteX11" fmla="*/ 55660 w 230637"/>
                <a:gd name="connsiteY11" fmla="*/ 39267 h 281572"/>
                <a:gd name="connsiteX12" fmla="*/ 55660 w 230637"/>
                <a:gd name="connsiteY12" fmla="*/ 0 h 281572"/>
                <a:gd name="connsiteX13" fmla="*/ 35826 w 230637"/>
                <a:gd name="connsiteY13" fmla="*/ 1741 h 281572"/>
                <a:gd name="connsiteX14" fmla="*/ 24601 w 230637"/>
                <a:gd name="connsiteY14" fmla="*/ 4966 h 281572"/>
                <a:gd name="connsiteX15" fmla="*/ 28496 w 230637"/>
                <a:gd name="connsiteY15" fmla="*/ 16178 h 281572"/>
                <a:gd name="connsiteX16" fmla="*/ 32136 w 230637"/>
                <a:gd name="connsiteY16" fmla="*/ 33226 h 281572"/>
                <a:gd name="connsiteX17" fmla="*/ 22654 w 230637"/>
                <a:gd name="connsiteY17" fmla="*/ 38345 h 281572"/>
                <a:gd name="connsiteX18" fmla="*/ 23627 w 230637"/>
                <a:gd name="connsiteY18" fmla="*/ 51810 h 281572"/>
                <a:gd name="connsiteX19" fmla="*/ 29726 w 230637"/>
                <a:gd name="connsiteY19" fmla="*/ 55751 h 281572"/>
                <a:gd name="connsiteX20" fmla="*/ 10251 w 230637"/>
                <a:gd name="connsiteY20" fmla="*/ 85905 h 281572"/>
                <a:gd name="connsiteX21" fmla="*/ 0 w 230637"/>
                <a:gd name="connsiteY21" fmla="*/ 92407 h 281572"/>
                <a:gd name="connsiteX22" fmla="*/ 14556 w 230637"/>
                <a:gd name="connsiteY22" fmla="*/ 141247 h 281572"/>
                <a:gd name="connsiteX23" fmla="*/ 27215 w 230637"/>
                <a:gd name="connsiteY23" fmla="*/ 174831 h 281572"/>
                <a:gd name="connsiteX24" fmla="*/ 33058 w 230637"/>
                <a:gd name="connsiteY24" fmla="*/ 195309 h 281572"/>
                <a:gd name="connsiteX25" fmla="*/ 19783 w 230637"/>
                <a:gd name="connsiteY25" fmla="*/ 184507 h 281572"/>
                <a:gd name="connsiteX26" fmla="*/ 18246 w 230637"/>
                <a:gd name="connsiteY26" fmla="*/ 188449 h 281572"/>
                <a:gd name="connsiteX27" fmla="*/ 17375 w 230637"/>
                <a:gd name="connsiteY27" fmla="*/ 189575 h 281572"/>
                <a:gd name="connsiteX28" fmla="*/ 34544 w 230637"/>
                <a:gd name="connsiteY28" fmla="*/ 200122 h 281572"/>
                <a:gd name="connsiteX29" fmla="*/ 56429 w 230637"/>
                <a:gd name="connsiteY29" fmla="*/ 209285 h 281572"/>
                <a:gd name="connsiteX30" fmla="*/ 86873 w 230637"/>
                <a:gd name="connsiteY30" fmla="*/ 223722 h 281572"/>
                <a:gd name="connsiteX31" fmla="*/ 88411 w 230637"/>
                <a:gd name="connsiteY31" fmla="*/ 226282 h 281572"/>
                <a:gd name="connsiteX32" fmla="*/ 104453 w 230637"/>
                <a:gd name="connsiteY32" fmla="*/ 226282 h 281572"/>
                <a:gd name="connsiteX33" fmla="*/ 107938 w 230637"/>
                <a:gd name="connsiteY33" fmla="*/ 224798 h 281572"/>
                <a:gd name="connsiteX34" fmla="*/ 125057 w 230637"/>
                <a:gd name="connsiteY34" fmla="*/ 276760 h 281572"/>
                <a:gd name="connsiteX35" fmla="*/ 138536 w 230637"/>
                <a:gd name="connsiteY35" fmla="*/ 278296 h 281572"/>
                <a:gd name="connsiteX36" fmla="*/ 152631 w 230637"/>
                <a:gd name="connsiteY36" fmla="*/ 275276 h 281572"/>
                <a:gd name="connsiteX37" fmla="*/ 160319 w 230637"/>
                <a:gd name="connsiteY37" fmla="*/ 282802 h 281572"/>
                <a:gd name="connsiteX38" fmla="*/ 180820 w 230637"/>
                <a:gd name="connsiteY38" fmla="*/ 279781 h 281572"/>
                <a:gd name="connsiteX39" fmla="*/ 194914 w 230637"/>
                <a:gd name="connsiteY39" fmla="*/ 278296 h 281572"/>
                <a:gd name="connsiteX40" fmla="*/ 202653 w 230637"/>
                <a:gd name="connsiteY40" fmla="*/ 268416 h 281572"/>
                <a:gd name="connsiteX41" fmla="*/ 216696 w 230637"/>
                <a:gd name="connsiteY41" fmla="*/ 269184 h 281572"/>
                <a:gd name="connsiteX42" fmla="*/ 233559 w 230637"/>
                <a:gd name="connsiteY42" fmla="*/ 264627 h 281572"/>
                <a:gd name="connsiteX43" fmla="*/ 235506 w 230637"/>
                <a:gd name="connsiteY43" fmla="*/ 262784 h 281572"/>
                <a:gd name="connsiteX44" fmla="*/ 222283 w 230637"/>
                <a:gd name="connsiteY44" fmla="*/ 221367 h 28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0637" h="281572">
                  <a:moveTo>
                    <a:pt x="222283" y="221368"/>
                  </a:moveTo>
                  <a:cubicBezTo>
                    <a:pt x="214339" y="206981"/>
                    <a:pt x="221975" y="193415"/>
                    <a:pt x="233456" y="187272"/>
                  </a:cubicBezTo>
                  <a:cubicBezTo>
                    <a:pt x="233456" y="182818"/>
                    <a:pt x="232687" y="179592"/>
                    <a:pt x="230740" y="178978"/>
                  </a:cubicBezTo>
                  <a:cubicBezTo>
                    <a:pt x="228792" y="178364"/>
                    <a:pt x="228792" y="176264"/>
                    <a:pt x="229304" y="173295"/>
                  </a:cubicBezTo>
                  <a:cubicBezTo>
                    <a:pt x="219090" y="170473"/>
                    <a:pt x="211968" y="161252"/>
                    <a:pt x="211827" y="150667"/>
                  </a:cubicBezTo>
                  <a:cubicBezTo>
                    <a:pt x="210985" y="130950"/>
                    <a:pt x="216363" y="111467"/>
                    <a:pt x="227203" y="94967"/>
                  </a:cubicBezTo>
                  <a:cubicBezTo>
                    <a:pt x="209367" y="81605"/>
                    <a:pt x="192761" y="68499"/>
                    <a:pt x="192761" y="68499"/>
                  </a:cubicBezTo>
                  <a:lnTo>
                    <a:pt x="193940" y="52680"/>
                  </a:lnTo>
                  <a:lnTo>
                    <a:pt x="104094" y="1485"/>
                  </a:lnTo>
                  <a:cubicBezTo>
                    <a:pt x="103479" y="13311"/>
                    <a:pt x="98969" y="22423"/>
                    <a:pt x="92562" y="25598"/>
                  </a:cubicBezTo>
                  <a:cubicBezTo>
                    <a:pt x="86156" y="28772"/>
                    <a:pt x="102095" y="39830"/>
                    <a:pt x="94151" y="41519"/>
                  </a:cubicBezTo>
                  <a:cubicBezTo>
                    <a:pt x="86207" y="43209"/>
                    <a:pt x="68525" y="33584"/>
                    <a:pt x="55660" y="39267"/>
                  </a:cubicBezTo>
                  <a:cubicBezTo>
                    <a:pt x="47153" y="43106"/>
                    <a:pt x="48895" y="20120"/>
                    <a:pt x="55660" y="0"/>
                  </a:cubicBezTo>
                  <a:lnTo>
                    <a:pt x="35826" y="1741"/>
                  </a:lnTo>
                  <a:cubicBezTo>
                    <a:pt x="35826" y="1741"/>
                    <a:pt x="30700" y="3174"/>
                    <a:pt x="24601" y="4966"/>
                  </a:cubicBezTo>
                  <a:lnTo>
                    <a:pt x="28496" y="16178"/>
                  </a:lnTo>
                  <a:cubicBezTo>
                    <a:pt x="31043" y="21493"/>
                    <a:pt x="32290" y="27335"/>
                    <a:pt x="32136" y="33226"/>
                  </a:cubicBezTo>
                  <a:cubicBezTo>
                    <a:pt x="31623" y="36195"/>
                    <a:pt x="27010" y="37526"/>
                    <a:pt x="22654" y="38345"/>
                  </a:cubicBezTo>
                  <a:cubicBezTo>
                    <a:pt x="23638" y="42761"/>
                    <a:pt x="23966" y="47298"/>
                    <a:pt x="23627" y="51810"/>
                  </a:cubicBezTo>
                  <a:lnTo>
                    <a:pt x="29726" y="55751"/>
                  </a:lnTo>
                  <a:cubicBezTo>
                    <a:pt x="29726" y="55751"/>
                    <a:pt x="16350" y="83294"/>
                    <a:pt x="10251" y="85905"/>
                  </a:cubicBezTo>
                  <a:cubicBezTo>
                    <a:pt x="6692" y="87841"/>
                    <a:pt x="3268" y="90014"/>
                    <a:pt x="0" y="92407"/>
                  </a:cubicBezTo>
                  <a:cubicBezTo>
                    <a:pt x="3588" y="111759"/>
                    <a:pt x="7995" y="134797"/>
                    <a:pt x="14556" y="141247"/>
                  </a:cubicBezTo>
                  <a:cubicBezTo>
                    <a:pt x="26703" y="153227"/>
                    <a:pt x="24806" y="166845"/>
                    <a:pt x="27215" y="174831"/>
                  </a:cubicBezTo>
                  <a:cubicBezTo>
                    <a:pt x="29624" y="182818"/>
                    <a:pt x="40438" y="191879"/>
                    <a:pt x="33058" y="195309"/>
                  </a:cubicBezTo>
                  <a:cubicBezTo>
                    <a:pt x="28292" y="197511"/>
                    <a:pt x="24038" y="191981"/>
                    <a:pt x="19783" y="184507"/>
                  </a:cubicBezTo>
                  <a:cubicBezTo>
                    <a:pt x="19378" y="185860"/>
                    <a:pt x="18864" y="187179"/>
                    <a:pt x="18246" y="188449"/>
                  </a:cubicBezTo>
                  <a:cubicBezTo>
                    <a:pt x="18014" y="188867"/>
                    <a:pt x="17720" y="189246"/>
                    <a:pt x="17375" y="189575"/>
                  </a:cubicBezTo>
                  <a:cubicBezTo>
                    <a:pt x="23833" y="194695"/>
                    <a:pt x="31367" y="200122"/>
                    <a:pt x="34544" y="200122"/>
                  </a:cubicBezTo>
                  <a:cubicBezTo>
                    <a:pt x="40592" y="200122"/>
                    <a:pt x="50381" y="208005"/>
                    <a:pt x="56429" y="209285"/>
                  </a:cubicBezTo>
                  <a:cubicBezTo>
                    <a:pt x="62477" y="210565"/>
                    <a:pt x="84259" y="219985"/>
                    <a:pt x="86873" y="223722"/>
                  </a:cubicBezTo>
                  <a:cubicBezTo>
                    <a:pt x="87335" y="224388"/>
                    <a:pt x="87847" y="225258"/>
                    <a:pt x="88411" y="226282"/>
                  </a:cubicBezTo>
                  <a:cubicBezTo>
                    <a:pt x="93749" y="225844"/>
                    <a:pt x="99115" y="225844"/>
                    <a:pt x="104453" y="226282"/>
                  </a:cubicBezTo>
                  <a:cubicBezTo>
                    <a:pt x="105356" y="225322"/>
                    <a:pt x="106620" y="224784"/>
                    <a:pt x="107938" y="224798"/>
                  </a:cubicBezTo>
                  <a:cubicBezTo>
                    <a:pt x="115985" y="224798"/>
                    <a:pt x="125466" y="257665"/>
                    <a:pt x="125057" y="276760"/>
                  </a:cubicBezTo>
                  <a:cubicBezTo>
                    <a:pt x="129823" y="277426"/>
                    <a:pt x="136383" y="278296"/>
                    <a:pt x="138536" y="278296"/>
                  </a:cubicBezTo>
                  <a:cubicBezTo>
                    <a:pt x="142073" y="278296"/>
                    <a:pt x="146275" y="273177"/>
                    <a:pt x="152631" y="275276"/>
                  </a:cubicBezTo>
                  <a:cubicBezTo>
                    <a:pt x="158986" y="277375"/>
                    <a:pt x="154732" y="282802"/>
                    <a:pt x="160319" y="282802"/>
                  </a:cubicBezTo>
                  <a:cubicBezTo>
                    <a:pt x="165905" y="282802"/>
                    <a:pt x="177181" y="279013"/>
                    <a:pt x="180820" y="279781"/>
                  </a:cubicBezTo>
                  <a:cubicBezTo>
                    <a:pt x="184458" y="280549"/>
                    <a:pt x="194196" y="282802"/>
                    <a:pt x="194914" y="278296"/>
                  </a:cubicBezTo>
                  <a:cubicBezTo>
                    <a:pt x="195631" y="273791"/>
                    <a:pt x="197733" y="266931"/>
                    <a:pt x="202653" y="268416"/>
                  </a:cubicBezTo>
                  <a:cubicBezTo>
                    <a:pt x="207573" y="269900"/>
                    <a:pt x="211059" y="274508"/>
                    <a:pt x="216696" y="269184"/>
                  </a:cubicBezTo>
                  <a:cubicBezTo>
                    <a:pt x="222334" y="263859"/>
                    <a:pt x="231457" y="269184"/>
                    <a:pt x="233559" y="264627"/>
                  </a:cubicBezTo>
                  <a:cubicBezTo>
                    <a:pt x="234093" y="263902"/>
                    <a:pt x="234753" y="263278"/>
                    <a:pt x="235506" y="262784"/>
                  </a:cubicBezTo>
                  <a:cubicBezTo>
                    <a:pt x="233299" y="248372"/>
                    <a:pt x="228836" y="234395"/>
                    <a:pt x="222283" y="221367"/>
                  </a:cubicBezTo>
                  <a:close/>
                </a:path>
              </a:pathLst>
            </a:custGeom>
            <a:grpFill/>
            <a:ln w="3841" cap="flat">
              <a:solidFill>
                <a:srgbClr val="FFFFFF"/>
              </a:solidFill>
              <a:prstDash val="solid"/>
              <a:miter/>
            </a:ln>
          </p:spPr>
          <p:txBody>
            <a:bodyPr rtlCol="0" anchor="ctr"/>
            <a:lstStyle/>
            <a:p>
              <a:endParaRPr lang="en-US" sz="1350"/>
            </a:p>
          </p:txBody>
        </p:sp>
        <p:sp>
          <p:nvSpPr>
            <p:cNvPr id="604" name="Freeform 603">
              <a:extLst>
                <a:ext uri="{FF2B5EF4-FFF2-40B4-BE49-F238E27FC236}">
                  <a16:creationId xmlns:a16="http://schemas.microsoft.com/office/drawing/2014/main" id="{FEEE0677-A4F0-8544-BABB-0EDC8C7AE8CC}"/>
                </a:ext>
              </a:extLst>
            </p:cNvPr>
            <p:cNvSpPr/>
            <p:nvPr/>
          </p:nvSpPr>
          <p:spPr>
            <a:xfrm>
              <a:off x="5624039" y="4952548"/>
              <a:ext cx="71754" cy="194541"/>
            </a:xfrm>
            <a:custGeom>
              <a:avLst/>
              <a:gdLst>
                <a:gd name="connsiteX0" fmla="*/ 71377 w 71753"/>
                <a:gd name="connsiteY0" fmla="*/ 128930 h 194541"/>
                <a:gd name="connsiteX1" fmla="*/ 56975 w 71753"/>
                <a:gd name="connsiteY1" fmla="*/ 113930 h 194541"/>
                <a:gd name="connsiteX2" fmla="*/ 56258 w 71753"/>
                <a:gd name="connsiteY2" fmla="*/ 118282 h 194541"/>
                <a:gd name="connsiteX3" fmla="*/ 30631 w 71753"/>
                <a:gd name="connsiteY3" fmla="*/ 79067 h 194541"/>
                <a:gd name="connsiteX4" fmla="*/ 33245 w 71753"/>
                <a:gd name="connsiteY4" fmla="*/ 33554 h 194541"/>
                <a:gd name="connsiteX5" fmla="*/ 27659 w 71753"/>
                <a:gd name="connsiteY5" fmla="*/ 329 h 194541"/>
                <a:gd name="connsiteX6" fmla="*/ 11617 w 71753"/>
                <a:gd name="connsiteY6" fmla="*/ 329 h 194541"/>
                <a:gd name="connsiteX7" fmla="*/ 21047 w 71753"/>
                <a:gd name="connsiteY7" fmla="*/ 25363 h 194541"/>
                <a:gd name="connsiteX8" fmla="*/ 12539 w 71753"/>
                <a:gd name="connsiteY8" fmla="*/ 30483 h 194541"/>
                <a:gd name="connsiteX9" fmla="*/ 13718 w 71753"/>
                <a:gd name="connsiteY9" fmla="*/ 72462 h 194541"/>
                <a:gd name="connsiteX10" fmla="*/ 3980 w 71753"/>
                <a:gd name="connsiteY10" fmla="*/ 79067 h 194541"/>
                <a:gd name="connsiteX11" fmla="*/ 341 w 71753"/>
                <a:gd name="connsiteY11" fmla="*/ 103998 h 194541"/>
                <a:gd name="connsiteX12" fmla="*/ 4544 w 71753"/>
                <a:gd name="connsiteY12" fmla="*/ 115261 h 194541"/>
                <a:gd name="connsiteX13" fmla="*/ 4544 w 71753"/>
                <a:gd name="connsiteY13" fmla="*/ 115261 h 194541"/>
                <a:gd name="connsiteX14" fmla="*/ 20740 w 71753"/>
                <a:gd name="connsiteY14" fmla="*/ 127395 h 194541"/>
                <a:gd name="connsiteX15" fmla="*/ 39754 w 71753"/>
                <a:gd name="connsiteY15" fmla="*/ 130415 h 194541"/>
                <a:gd name="connsiteX16" fmla="*/ 34629 w 71753"/>
                <a:gd name="connsiteY16" fmla="*/ 163794 h 194541"/>
                <a:gd name="connsiteX17" fmla="*/ 56463 w 71753"/>
                <a:gd name="connsiteY17" fmla="*/ 194870 h 194541"/>
                <a:gd name="connsiteX18" fmla="*/ 58564 w 71753"/>
                <a:gd name="connsiteY18" fmla="*/ 171371 h 194541"/>
                <a:gd name="connsiteX19" fmla="*/ 71941 w 71753"/>
                <a:gd name="connsiteY19" fmla="*/ 154682 h 194541"/>
                <a:gd name="connsiteX20" fmla="*/ 71377 w 71753"/>
                <a:gd name="connsiteY20" fmla="*/ 128930 h 19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53" h="194541">
                  <a:moveTo>
                    <a:pt x="71377" y="128930"/>
                  </a:moveTo>
                  <a:cubicBezTo>
                    <a:pt x="66938" y="123596"/>
                    <a:pt x="62126" y="118583"/>
                    <a:pt x="56975" y="113930"/>
                  </a:cubicBezTo>
                  <a:cubicBezTo>
                    <a:pt x="57173" y="115420"/>
                    <a:pt x="56924" y="116934"/>
                    <a:pt x="56258" y="118282"/>
                  </a:cubicBezTo>
                  <a:cubicBezTo>
                    <a:pt x="50056" y="127958"/>
                    <a:pt x="32528" y="97804"/>
                    <a:pt x="30631" y="79067"/>
                  </a:cubicBezTo>
                  <a:cubicBezTo>
                    <a:pt x="28735" y="60329"/>
                    <a:pt x="40626" y="51165"/>
                    <a:pt x="33245" y="33554"/>
                  </a:cubicBezTo>
                  <a:cubicBezTo>
                    <a:pt x="27095" y="18810"/>
                    <a:pt x="22995" y="4629"/>
                    <a:pt x="27659" y="329"/>
                  </a:cubicBezTo>
                  <a:cubicBezTo>
                    <a:pt x="22320" y="-110"/>
                    <a:pt x="16955" y="-110"/>
                    <a:pt x="11617" y="329"/>
                  </a:cubicBezTo>
                  <a:cubicBezTo>
                    <a:pt x="16065" y="8123"/>
                    <a:pt x="19248" y="16573"/>
                    <a:pt x="21047" y="25363"/>
                  </a:cubicBezTo>
                  <a:cubicBezTo>
                    <a:pt x="21047" y="30483"/>
                    <a:pt x="14948" y="24032"/>
                    <a:pt x="12539" y="30483"/>
                  </a:cubicBezTo>
                  <a:cubicBezTo>
                    <a:pt x="10130" y="36933"/>
                    <a:pt x="8900" y="67241"/>
                    <a:pt x="13718" y="72462"/>
                  </a:cubicBezTo>
                  <a:cubicBezTo>
                    <a:pt x="18536" y="77684"/>
                    <a:pt x="3980" y="73794"/>
                    <a:pt x="3980" y="79067"/>
                  </a:cubicBezTo>
                  <a:cubicBezTo>
                    <a:pt x="3980" y="84340"/>
                    <a:pt x="2801" y="102667"/>
                    <a:pt x="341" y="103998"/>
                  </a:cubicBezTo>
                  <a:cubicBezTo>
                    <a:pt x="-991" y="104715"/>
                    <a:pt x="1827" y="109118"/>
                    <a:pt x="4544" y="115261"/>
                  </a:cubicBezTo>
                  <a:lnTo>
                    <a:pt x="4544" y="115261"/>
                  </a:lnTo>
                  <a:cubicBezTo>
                    <a:pt x="6696" y="115261"/>
                    <a:pt x="16537" y="128163"/>
                    <a:pt x="20740" y="127395"/>
                  </a:cubicBezTo>
                  <a:cubicBezTo>
                    <a:pt x="24942" y="126627"/>
                    <a:pt x="37602" y="119818"/>
                    <a:pt x="39754" y="130415"/>
                  </a:cubicBezTo>
                  <a:cubicBezTo>
                    <a:pt x="41907" y="141013"/>
                    <a:pt x="33399" y="159238"/>
                    <a:pt x="34629" y="163794"/>
                  </a:cubicBezTo>
                  <a:cubicBezTo>
                    <a:pt x="35859" y="168351"/>
                    <a:pt x="55130" y="198658"/>
                    <a:pt x="56463" y="194870"/>
                  </a:cubicBezTo>
                  <a:cubicBezTo>
                    <a:pt x="57795" y="191081"/>
                    <a:pt x="52260" y="177412"/>
                    <a:pt x="58564" y="171371"/>
                  </a:cubicBezTo>
                  <a:cubicBezTo>
                    <a:pt x="64868" y="165330"/>
                    <a:pt x="72659" y="172907"/>
                    <a:pt x="71941" y="154682"/>
                  </a:cubicBezTo>
                  <a:cubicBezTo>
                    <a:pt x="71223" y="136456"/>
                    <a:pt x="77733" y="137275"/>
                    <a:pt x="71377" y="128930"/>
                  </a:cubicBezTo>
                  <a:close/>
                </a:path>
              </a:pathLst>
            </a:custGeom>
            <a:grpFill/>
            <a:ln w="3841" cap="flat">
              <a:solidFill>
                <a:srgbClr val="FFFFFF"/>
              </a:solidFill>
              <a:prstDash val="solid"/>
              <a:miter/>
            </a:ln>
          </p:spPr>
          <p:txBody>
            <a:bodyPr rtlCol="0" anchor="ctr"/>
            <a:lstStyle/>
            <a:p>
              <a:endParaRPr lang="en-US" sz="1350"/>
            </a:p>
          </p:txBody>
        </p:sp>
        <p:sp>
          <p:nvSpPr>
            <p:cNvPr id="605" name="Freeform 604">
              <a:extLst>
                <a:ext uri="{FF2B5EF4-FFF2-40B4-BE49-F238E27FC236}">
                  <a16:creationId xmlns:a16="http://schemas.microsoft.com/office/drawing/2014/main" id="{2876903F-7B48-164F-A75B-AAC3617BB783}"/>
                </a:ext>
              </a:extLst>
            </p:cNvPr>
            <p:cNvSpPr/>
            <p:nvPr/>
          </p:nvSpPr>
          <p:spPr>
            <a:xfrm>
              <a:off x="8746211" y="5247433"/>
              <a:ext cx="66628" cy="51195"/>
            </a:xfrm>
            <a:custGeom>
              <a:avLst/>
              <a:gdLst>
                <a:gd name="connsiteX0" fmla="*/ 21 w 66628"/>
                <a:gd name="connsiteY0" fmla="*/ 1095 h 51195"/>
                <a:gd name="connsiteX1" fmla="*/ 68956 w 66628"/>
                <a:gd name="connsiteY1" fmla="*/ 52648 h 51195"/>
                <a:gd name="connsiteX2" fmla="*/ 21 w 66628"/>
                <a:gd name="connsiteY2" fmla="*/ 1095 h 51195"/>
              </a:gdLst>
              <a:ahLst/>
              <a:cxnLst>
                <a:cxn ang="0">
                  <a:pos x="connsiteX0" y="connsiteY0"/>
                </a:cxn>
                <a:cxn ang="0">
                  <a:pos x="connsiteX1" y="connsiteY1"/>
                </a:cxn>
                <a:cxn ang="0">
                  <a:pos x="connsiteX2" y="connsiteY2"/>
                </a:cxn>
              </a:cxnLst>
              <a:rect l="l" t="t" r="r" b="b"/>
              <a:pathLst>
                <a:path w="66628" h="51195">
                  <a:moveTo>
                    <a:pt x="21" y="1095"/>
                  </a:moveTo>
                  <a:cubicBezTo>
                    <a:pt x="-1465" y="-8376"/>
                    <a:pt x="77362" y="46556"/>
                    <a:pt x="68956" y="52648"/>
                  </a:cubicBezTo>
                  <a:cubicBezTo>
                    <a:pt x="60550" y="58740"/>
                    <a:pt x="1507" y="10207"/>
                    <a:pt x="21" y="1095"/>
                  </a:cubicBezTo>
                  <a:close/>
                </a:path>
              </a:pathLst>
            </a:custGeom>
            <a:grpFill/>
            <a:ln w="3841" cap="flat">
              <a:solidFill>
                <a:srgbClr val="FFFFFF"/>
              </a:solidFill>
              <a:prstDash val="solid"/>
              <a:miter/>
            </a:ln>
          </p:spPr>
          <p:txBody>
            <a:bodyPr rtlCol="0" anchor="ctr"/>
            <a:lstStyle/>
            <a:p>
              <a:endParaRPr lang="en-US" sz="1350"/>
            </a:p>
          </p:txBody>
        </p:sp>
        <p:sp>
          <p:nvSpPr>
            <p:cNvPr id="606" name="Freeform 605">
              <a:extLst>
                <a:ext uri="{FF2B5EF4-FFF2-40B4-BE49-F238E27FC236}">
                  <a16:creationId xmlns:a16="http://schemas.microsoft.com/office/drawing/2014/main" id="{8255A904-1525-2F42-A39B-2B43702E51F4}"/>
                </a:ext>
              </a:extLst>
            </p:cNvPr>
            <p:cNvSpPr/>
            <p:nvPr/>
          </p:nvSpPr>
          <p:spPr>
            <a:xfrm>
              <a:off x="6469203" y="3586855"/>
              <a:ext cx="179384" cy="127988"/>
            </a:xfrm>
            <a:custGeom>
              <a:avLst/>
              <a:gdLst>
                <a:gd name="connsiteX0" fmla="*/ 147532 w 179384"/>
                <a:gd name="connsiteY0" fmla="*/ 105293 h 127987"/>
                <a:gd name="connsiteX1" fmla="*/ 156655 w 179384"/>
                <a:gd name="connsiteY1" fmla="*/ 112460 h 127987"/>
                <a:gd name="connsiteX2" fmla="*/ 173261 w 179384"/>
                <a:gd name="connsiteY2" fmla="*/ 118092 h 127987"/>
                <a:gd name="connsiteX3" fmla="*/ 181205 w 179384"/>
                <a:gd name="connsiteY3" fmla="*/ 116556 h 127987"/>
                <a:gd name="connsiteX4" fmla="*/ 176490 w 179384"/>
                <a:gd name="connsiteY4" fmla="*/ 82102 h 127987"/>
                <a:gd name="connsiteX5" fmla="*/ 153016 w 179384"/>
                <a:gd name="connsiteY5" fmla="*/ 65873 h 127987"/>
                <a:gd name="connsiteX6" fmla="*/ 149275 w 179384"/>
                <a:gd name="connsiteY6" fmla="*/ 43654 h 127987"/>
                <a:gd name="connsiteX7" fmla="*/ 118523 w 179384"/>
                <a:gd name="connsiteY7" fmla="*/ 45651 h 127987"/>
                <a:gd name="connsiteX8" fmla="*/ 98842 w 179384"/>
                <a:gd name="connsiteY8" fmla="*/ 41607 h 127987"/>
                <a:gd name="connsiteX9" fmla="*/ 77213 w 179384"/>
                <a:gd name="connsiteY9" fmla="*/ 40583 h 127987"/>
                <a:gd name="connsiteX10" fmla="*/ 43387 w 179384"/>
                <a:gd name="connsiteY10" fmla="*/ 37562 h 127987"/>
                <a:gd name="connsiteX11" fmla="*/ 60300 w 179384"/>
                <a:gd name="connsiteY11" fmla="*/ 22204 h 127987"/>
                <a:gd name="connsiteX12" fmla="*/ 67629 w 179384"/>
                <a:gd name="connsiteY12" fmla="*/ 22459 h 127987"/>
                <a:gd name="connsiteX13" fmla="*/ 76035 w 179384"/>
                <a:gd name="connsiteY13" fmla="*/ 1367 h 127987"/>
                <a:gd name="connsiteX14" fmla="*/ 59839 w 179384"/>
                <a:gd name="connsiteY14" fmla="*/ 5156 h 127987"/>
                <a:gd name="connsiteX15" fmla="*/ 41542 w 179384"/>
                <a:gd name="connsiteY15" fmla="*/ 9712 h 127987"/>
                <a:gd name="connsiteX16" fmla="*/ 30317 w 179384"/>
                <a:gd name="connsiteY16" fmla="*/ 23381 h 127987"/>
                <a:gd name="connsiteX17" fmla="*/ 22578 w 179384"/>
                <a:gd name="connsiteY17" fmla="*/ 37767 h 127987"/>
                <a:gd name="connsiteX18" fmla="*/ 78 w 179384"/>
                <a:gd name="connsiteY18" fmla="*/ 46880 h 127987"/>
                <a:gd name="connsiteX19" fmla="*/ 14839 w 179384"/>
                <a:gd name="connsiteY19" fmla="*/ 66590 h 127987"/>
                <a:gd name="connsiteX20" fmla="*/ 17658 w 179384"/>
                <a:gd name="connsiteY20" fmla="*/ 89371 h 127987"/>
                <a:gd name="connsiteX21" fmla="*/ 7817 w 179384"/>
                <a:gd name="connsiteY21" fmla="*/ 116146 h 127987"/>
                <a:gd name="connsiteX22" fmla="*/ 18990 w 179384"/>
                <a:gd name="connsiteY22" fmla="*/ 117375 h 127987"/>
                <a:gd name="connsiteX23" fmla="*/ 43387 w 179384"/>
                <a:gd name="connsiteY23" fmla="*/ 110310 h 127987"/>
                <a:gd name="connsiteX24" fmla="*/ 65938 w 179384"/>
                <a:gd name="connsiteY24" fmla="*/ 98177 h 127987"/>
                <a:gd name="connsiteX25" fmla="*/ 87515 w 179384"/>
                <a:gd name="connsiteY25" fmla="*/ 75856 h 127987"/>
                <a:gd name="connsiteX26" fmla="*/ 96946 w 179384"/>
                <a:gd name="connsiteY26" fmla="*/ 97153 h 127987"/>
                <a:gd name="connsiteX27" fmla="*/ 97868 w 179384"/>
                <a:gd name="connsiteY27" fmla="*/ 127512 h 127987"/>
                <a:gd name="connsiteX28" fmla="*/ 109092 w 179384"/>
                <a:gd name="connsiteY28" fmla="*/ 128126 h 127987"/>
                <a:gd name="connsiteX29" fmla="*/ 121803 w 179384"/>
                <a:gd name="connsiteY29" fmla="*/ 123519 h 127987"/>
                <a:gd name="connsiteX30" fmla="*/ 147532 w 179384"/>
                <a:gd name="connsiteY30" fmla="*/ 105293 h 12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9384" h="127987">
                  <a:moveTo>
                    <a:pt x="147532" y="105293"/>
                  </a:moveTo>
                  <a:cubicBezTo>
                    <a:pt x="152657" y="108672"/>
                    <a:pt x="151735" y="113228"/>
                    <a:pt x="156655" y="112460"/>
                  </a:cubicBezTo>
                  <a:cubicBezTo>
                    <a:pt x="162717" y="112080"/>
                    <a:pt x="168684" y="114104"/>
                    <a:pt x="173261" y="118092"/>
                  </a:cubicBezTo>
                  <a:cubicBezTo>
                    <a:pt x="175874" y="117415"/>
                    <a:pt x="178528" y="116902"/>
                    <a:pt x="181205" y="116556"/>
                  </a:cubicBezTo>
                  <a:cubicBezTo>
                    <a:pt x="181205" y="116556"/>
                    <a:pt x="177464" y="90191"/>
                    <a:pt x="176490" y="82102"/>
                  </a:cubicBezTo>
                  <a:cubicBezTo>
                    <a:pt x="175516" y="74013"/>
                    <a:pt x="153016" y="65873"/>
                    <a:pt x="153016" y="65873"/>
                  </a:cubicBezTo>
                  <a:lnTo>
                    <a:pt x="149275" y="43654"/>
                  </a:lnTo>
                  <a:cubicBezTo>
                    <a:pt x="149275" y="43654"/>
                    <a:pt x="122982" y="47699"/>
                    <a:pt x="118523" y="45651"/>
                  </a:cubicBezTo>
                  <a:cubicBezTo>
                    <a:pt x="114064" y="43603"/>
                    <a:pt x="103506" y="48723"/>
                    <a:pt x="98842" y="41607"/>
                  </a:cubicBezTo>
                  <a:cubicBezTo>
                    <a:pt x="94178" y="34490"/>
                    <a:pt x="85670" y="46726"/>
                    <a:pt x="77213" y="40583"/>
                  </a:cubicBezTo>
                  <a:cubicBezTo>
                    <a:pt x="68757" y="34439"/>
                    <a:pt x="44360" y="42630"/>
                    <a:pt x="43387" y="37562"/>
                  </a:cubicBezTo>
                  <a:cubicBezTo>
                    <a:pt x="42413" y="32494"/>
                    <a:pt x="53637" y="21384"/>
                    <a:pt x="60300" y="22204"/>
                  </a:cubicBezTo>
                  <a:cubicBezTo>
                    <a:pt x="62733" y="22473"/>
                    <a:pt x="65183" y="22559"/>
                    <a:pt x="67629" y="22459"/>
                  </a:cubicBezTo>
                  <a:cubicBezTo>
                    <a:pt x="70704" y="17084"/>
                    <a:pt x="77880" y="4388"/>
                    <a:pt x="76035" y="1367"/>
                  </a:cubicBezTo>
                  <a:cubicBezTo>
                    <a:pt x="74190" y="-1653"/>
                    <a:pt x="65476" y="651"/>
                    <a:pt x="59839" y="5156"/>
                  </a:cubicBezTo>
                  <a:cubicBezTo>
                    <a:pt x="54201" y="9661"/>
                    <a:pt x="43694" y="2903"/>
                    <a:pt x="41542" y="9712"/>
                  </a:cubicBezTo>
                  <a:cubicBezTo>
                    <a:pt x="39389" y="16521"/>
                    <a:pt x="36416" y="23381"/>
                    <a:pt x="30317" y="23381"/>
                  </a:cubicBezTo>
                  <a:cubicBezTo>
                    <a:pt x="24218" y="23381"/>
                    <a:pt x="28882" y="34746"/>
                    <a:pt x="22578" y="37767"/>
                  </a:cubicBezTo>
                  <a:cubicBezTo>
                    <a:pt x="16274" y="40787"/>
                    <a:pt x="1462" y="40071"/>
                    <a:pt x="78" y="46880"/>
                  </a:cubicBezTo>
                  <a:cubicBezTo>
                    <a:pt x="-1305" y="53688"/>
                    <a:pt x="16223" y="58245"/>
                    <a:pt x="14839" y="66590"/>
                  </a:cubicBezTo>
                  <a:cubicBezTo>
                    <a:pt x="13455" y="74935"/>
                    <a:pt x="24013" y="84047"/>
                    <a:pt x="17658" y="89371"/>
                  </a:cubicBezTo>
                  <a:cubicBezTo>
                    <a:pt x="12225" y="93877"/>
                    <a:pt x="7407" y="101300"/>
                    <a:pt x="7817" y="116146"/>
                  </a:cubicBezTo>
                  <a:cubicBezTo>
                    <a:pt x="12430" y="119269"/>
                    <a:pt x="16786" y="122085"/>
                    <a:pt x="18990" y="117375"/>
                  </a:cubicBezTo>
                  <a:cubicBezTo>
                    <a:pt x="22732" y="109286"/>
                    <a:pt x="43387" y="117375"/>
                    <a:pt x="43387" y="110310"/>
                  </a:cubicBezTo>
                  <a:cubicBezTo>
                    <a:pt x="43387" y="103245"/>
                    <a:pt x="65938" y="105191"/>
                    <a:pt x="65938" y="98177"/>
                  </a:cubicBezTo>
                  <a:cubicBezTo>
                    <a:pt x="65938" y="91163"/>
                    <a:pt x="79110" y="74883"/>
                    <a:pt x="87515" y="75856"/>
                  </a:cubicBezTo>
                  <a:cubicBezTo>
                    <a:pt x="95921" y="76829"/>
                    <a:pt x="86592" y="92085"/>
                    <a:pt x="96946" y="97153"/>
                  </a:cubicBezTo>
                  <a:cubicBezTo>
                    <a:pt x="107299" y="102221"/>
                    <a:pt x="92231" y="120447"/>
                    <a:pt x="97868" y="127512"/>
                  </a:cubicBezTo>
                  <a:cubicBezTo>
                    <a:pt x="99969" y="130174"/>
                    <a:pt x="104070" y="129713"/>
                    <a:pt x="109092" y="128126"/>
                  </a:cubicBezTo>
                  <a:cubicBezTo>
                    <a:pt x="112936" y="126949"/>
                    <a:pt x="117293" y="125106"/>
                    <a:pt x="121803" y="123519"/>
                  </a:cubicBezTo>
                  <a:cubicBezTo>
                    <a:pt x="131029" y="114867"/>
                    <a:pt x="143329" y="102580"/>
                    <a:pt x="147532" y="105293"/>
                  </a:cubicBezTo>
                  <a:close/>
                </a:path>
              </a:pathLst>
            </a:custGeom>
            <a:grpFill/>
            <a:ln w="3841" cap="flat">
              <a:solidFill>
                <a:srgbClr val="FFFFFF"/>
              </a:solidFill>
              <a:prstDash val="solid"/>
              <a:miter/>
            </a:ln>
          </p:spPr>
          <p:txBody>
            <a:bodyPr rtlCol="0" anchor="ctr"/>
            <a:lstStyle/>
            <a:p>
              <a:endParaRPr lang="en-US" sz="1350"/>
            </a:p>
          </p:txBody>
        </p:sp>
        <p:sp>
          <p:nvSpPr>
            <p:cNvPr id="607" name="Freeform 606">
              <a:extLst>
                <a:ext uri="{FF2B5EF4-FFF2-40B4-BE49-F238E27FC236}">
                  <a16:creationId xmlns:a16="http://schemas.microsoft.com/office/drawing/2014/main" id="{242D368B-75A4-244C-A350-9768D5B67A9B}"/>
                </a:ext>
              </a:extLst>
            </p:cNvPr>
            <p:cNvSpPr/>
            <p:nvPr/>
          </p:nvSpPr>
          <p:spPr>
            <a:xfrm>
              <a:off x="2982290" y="4041298"/>
              <a:ext cx="15376" cy="35837"/>
            </a:xfrm>
            <a:custGeom>
              <a:avLst/>
              <a:gdLst>
                <a:gd name="connsiteX0" fmla="*/ 8727 w 15375"/>
                <a:gd name="connsiteY0" fmla="*/ 1843 h 35836"/>
                <a:gd name="connsiteX1" fmla="*/ 7548 w 15375"/>
                <a:gd name="connsiteY1" fmla="*/ 0 h 35836"/>
                <a:gd name="connsiteX2" fmla="*/ 4576 w 15375"/>
                <a:gd name="connsiteY2" fmla="*/ 0 h 35836"/>
                <a:gd name="connsiteX3" fmla="*/ 1501 w 15375"/>
                <a:gd name="connsiteY3" fmla="*/ 0 h 35836"/>
                <a:gd name="connsiteX4" fmla="*/ 14 w 15375"/>
                <a:gd name="connsiteY4" fmla="*/ 9318 h 35836"/>
                <a:gd name="connsiteX5" fmla="*/ 8112 w 15375"/>
                <a:gd name="connsiteY5" fmla="*/ 26570 h 35836"/>
                <a:gd name="connsiteX6" fmla="*/ 17645 w 15375"/>
                <a:gd name="connsiteY6" fmla="*/ 36809 h 35836"/>
                <a:gd name="connsiteX7" fmla="*/ 11136 w 15375"/>
                <a:gd name="connsiteY7" fmla="*/ 21092 h 35836"/>
                <a:gd name="connsiteX8" fmla="*/ 8727 w 15375"/>
                <a:gd name="connsiteY8" fmla="*/ 1843 h 3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5" h="35836">
                  <a:moveTo>
                    <a:pt x="8727" y="1843"/>
                  </a:moveTo>
                  <a:cubicBezTo>
                    <a:pt x="8382" y="1200"/>
                    <a:pt x="7987" y="584"/>
                    <a:pt x="7548" y="0"/>
                  </a:cubicBezTo>
                  <a:cubicBezTo>
                    <a:pt x="6558" y="54"/>
                    <a:pt x="5566" y="54"/>
                    <a:pt x="4576" y="0"/>
                  </a:cubicBezTo>
                  <a:cubicBezTo>
                    <a:pt x="3551" y="52"/>
                    <a:pt x="2525" y="52"/>
                    <a:pt x="1501" y="0"/>
                  </a:cubicBezTo>
                  <a:cubicBezTo>
                    <a:pt x="411" y="2982"/>
                    <a:pt x="-94" y="6145"/>
                    <a:pt x="14" y="9318"/>
                  </a:cubicBezTo>
                  <a:cubicBezTo>
                    <a:pt x="14" y="19557"/>
                    <a:pt x="7907" y="20683"/>
                    <a:pt x="8112" y="26570"/>
                  </a:cubicBezTo>
                  <a:cubicBezTo>
                    <a:pt x="8317" y="32458"/>
                    <a:pt x="16159" y="40239"/>
                    <a:pt x="17645" y="36809"/>
                  </a:cubicBezTo>
                  <a:cubicBezTo>
                    <a:pt x="20310" y="30922"/>
                    <a:pt x="11956" y="25444"/>
                    <a:pt x="11136" y="21092"/>
                  </a:cubicBezTo>
                  <a:cubicBezTo>
                    <a:pt x="10316" y="16741"/>
                    <a:pt x="13596" y="10853"/>
                    <a:pt x="8727" y="1843"/>
                  </a:cubicBezTo>
                  <a:close/>
                </a:path>
              </a:pathLst>
            </a:custGeom>
            <a:grpFill/>
            <a:ln w="3841" cap="flat">
              <a:solidFill>
                <a:srgbClr val="FFFFFF"/>
              </a:solidFill>
              <a:prstDash val="solid"/>
              <a:miter/>
            </a:ln>
          </p:spPr>
          <p:txBody>
            <a:bodyPr rtlCol="0" anchor="ctr"/>
            <a:lstStyle/>
            <a:p>
              <a:endParaRPr lang="en-US" sz="1350"/>
            </a:p>
          </p:txBody>
        </p:sp>
        <p:sp>
          <p:nvSpPr>
            <p:cNvPr id="608" name="Freeform 607">
              <a:extLst>
                <a:ext uri="{FF2B5EF4-FFF2-40B4-BE49-F238E27FC236}">
                  <a16:creationId xmlns:a16="http://schemas.microsoft.com/office/drawing/2014/main" id="{18007935-B8ED-D548-B3DB-A3D7529C7007}"/>
                </a:ext>
              </a:extLst>
            </p:cNvPr>
            <p:cNvSpPr/>
            <p:nvPr/>
          </p:nvSpPr>
          <p:spPr>
            <a:xfrm>
              <a:off x="5882130" y="3571778"/>
              <a:ext cx="76879" cy="71673"/>
            </a:xfrm>
            <a:custGeom>
              <a:avLst/>
              <a:gdLst>
                <a:gd name="connsiteX0" fmla="*/ 74931 w 76879"/>
                <a:gd name="connsiteY0" fmla="*/ 56786 h 71673"/>
                <a:gd name="connsiteX1" fmla="*/ 60171 w 76879"/>
                <a:gd name="connsiteY1" fmla="*/ 37844 h 71673"/>
                <a:gd name="connsiteX2" fmla="*/ 51714 w 76879"/>
                <a:gd name="connsiteY2" fmla="*/ 17366 h 71673"/>
                <a:gd name="connsiteX3" fmla="*/ 45154 w 76879"/>
                <a:gd name="connsiteY3" fmla="*/ 2468 h 71673"/>
                <a:gd name="connsiteX4" fmla="*/ 24089 w 76879"/>
                <a:gd name="connsiteY4" fmla="*/ 113 h 71673"/>
                <a:gd name="connsiteX5" fmla="*/ 0 w 76879"/>
                <a:gd name="connsiteY5" fmla="*/ 5232 h 71673"/>
                <a:gd name="connsiteX6" fmla="*/ 5125 w 76879"/>
                <a:gd name="connsiteY6" fmla="*/ 25710 h 71673"/>
                <a:gd name="connsiteX7" fmla="*/ 23423 w 76879"/>
                <a:gd name="connsiteY7" fmla="*/ 34055 h 71673"/>
                <a:gd name="connsiteX8" fmla="*/ 27779 w 76879"/>
                <a:gd name="connsiteY8" fmla="*/ 43475 h 71673"/>
                <a:gd name="connsiteX9" fmla="*/ 29983 w 76879"/>
                <a:gd name="connsiteY9" fmla="*/ 43475 h 71673"/>
                <a:gd name="connsiteX10" fmla="*/ 36441 w 76879"/>
                <a:gd name="connsiteY10" fmla="*/ 49158 h 71673"/>
                <a:gd name="connsiteX11" fmla="*/ 48024 w 76879"/>
                <a:gd name="connsiteY11" fmla="*/ 55096 h 71673"/>
                <a:gd name="connsiteX12" fmla="*/ 59197 w 76879"/>
                <a:gd name="connsiteY12" fmla="*/ 59448 h 71673"/>
                <a:gd name="connsiteX13" fmla="*/ 64322 w 76879"/>
                <a:gd name="connsiteY13" fmla="*/ 73117 h 71673"/>
                <a:gd name="connsiteX14" fmla="*/ 79698 w 76879"/>
                <a:gd name="connsiteY14" fmla="*/ 69636 h 71673"/>
                <a:gd name="connsiteX15" fmla="*/ 74931 w 76879"/>
                <a:gd name="connsiteY15" fmla="*/ 56786 h 7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879" h="71673">
                  <a:moveTo>
                    <a:pt x="74931" y="56786"/>
                  </a:moveTo>
                  <a:cubicBezTo>
                    <a:pt x="74931" y="50745"/>
                    <a:pt x="60171" y="45420"/>
                    <a:pt x="60171" y="37844"/>
                  </a:cubicBezTo>
                  <a:cubicBezTo>
                    <a:pt x="60171" y="30267"/>
                    <a:pt x="50279" y="23458"/>
                    <a:pt x="51714" y="17366"/>
                  </a:cubicBezTo>
                  <a:cubicBezTo>
                    <a:pt x="52688" y="13168"/>
                    <a:pt x="47716" y="7127"/>
                    <a:pt x="45154" y="2468"/>
                  </a:cubicBezTo>
                  <a:cubicBezTo>
                    <a:pt x="38319" y="480"/>
                    <a:pt x="31194" y="-316"/>
                    <a:pt x="24089" y="113"/>
                  </a:cubicBezTo>
                  <a:cubicBezTo>
                    <a:pt x="15273" y="1239"/>
                    <a:pt x="8713" y="3953"/>
                    <a:pt x="0" y="5232"/>
                  </a:cubicBezTo>
                  <a:cubicBezTo>
                    <a:pt x="4664" y="12809"/>
                    <a:pt x="1333" y="14908"/>
                    <a:pt x="5125" y="25710"/>
                  </a:cubicBezTo>
                  <a:cubicBezTo>
                    <a:pt x="8918" y="36513"/>
                    <a:pt x="19886" y="30830"/>
                    <a:pt x="23423" y="34055"/>
                  </a:cubicBezTo>
                  <a:cubicBezTo>
                    <a:pt x="25461" y="36890"/>
                    <a:pt x="26940" y="40087"/>
                    <a:pt x="27779" y="43475"/>
                  </a:cubicBezTo>
                  <a:cubicBezTo>
                    <a:pt x="28508" y="43349"/>
                    <a:pt x="29254" y="43349"/>
                    <a:pt x="29983" y="43475"/>
                  </a:cubicBezTo>
                  <a:cubicBezTo>
                    <a:pt x="33113" y="43834"/>
                    <a:pt x="35689" y="46101"/>
                    <a:pt x="36441" y="49158"/>
                  </a:cubicBezTo>
                  <a:cubicBezTo>
                    <a:pt x="40539" y="50637"/>
                    <a:pt x="44431" y="52633"/>
                    <a:pt x="48024" y="55096"/>
                  </a:cubicBezTo>
                  <a:cubicBezTo>
                    <a:pt x="51099" y="56530"/>
                    <a:pt x="53149" y="52178"/>
                    <a:pt x="59197" y="59448"/>
                  </a:cubicBezTo>
                  <a:cubicBezTo>
                    <a:pt x="64322" y="65847"/>
                    <a:pt x="64937" y="67434"/>
                    <a:pt x="64322" y="73117"/>
                  </a:cubicBezTo>
                  <a:cubicBezTo>
                    <a:pt x="69644" y="73122"/>
                    <a:pt x="74899" y="71932"/>
                    <a:pt x="79698" y="69636"/>
                  </a:cubicBezTo>
                  <a:cubicBezTo>
                    <a:pt x="77336" y="65679"/>
                    <a:pt x="75721" y="61324"/>
                    <a:pt x="74931" y="56786"/>
                  </a:cubicBezTo>
                  <a:close/>
                </a:path>
              </a:pathLst>
            </a:custGeom>
            <a:grpFill/>
            <a:ln w="3841" cap="flat">
              <a:solidFill>
                <a:srgbClr val="FFFFFF"/>
              </a:solidFill>
              <a:prstDash val="solid"/>
              <a:miter/>
            </a:ln>
          </p:spPr>
          <p:txBody>
            <a:bodyPr rtlCol="0" anchor="ctr"/>
            <a:lstStyle/>
            <a:p>
              <a:endParaRPr lang="en-US" sz="1350"/>
            </a:p>
          </p:txBody>
        </p:sp>
        <p:sp>
          <p:nvSpPr>
            <p:cNvPr id="609" name="Freeform 608">
              <a:extLst>
                <a:ext uri="{FF2B5EF4-FFF2-40B4-BE49-F238E27FC236}">
                  <a16:creationId xmlns:a16="http://schemas.microsoft.com/office/drawing/2014/main" id="{515692C0-EDC7-9F45-9F91-FB72D019C460}"/>
                </a:ext>
              </a:extLst>
            </p:cNvPr>
            <p:cNvSpPr/>
            <p:nvPr/>
          </p:nvSpPr>
          <p:spPr>
            <a:xfrm>
              <a:off x="5918571" y="3554792"/>
              <a:ext cx="112756" cy="102390"/>
            </a:xfrm>
            <a:custGeom>
              <a:avLst/>
              <a:gdLst>
                <a:gd name="connsiteX0" fmla="*/ 111577 w 112755"/>
                <a:gd name="connsiteY0" fmla="*/ 34403 h 102390"/>
                <a:gd name="connsiteX1" fmla="*/ 90359 w 112755"/>
                <a:gd name="connsiteY1" fmla="*/ 4812 h 102390"/>
                <a:gd name="connsiteX2" fmla="*/ 74983 w 112755"/>
                <a:gd name="connsiteY2" fmla="*/ 16946 h 102390"/>
                <a:gd name="connsiteX3" fmla="*/ 64425 w 112755"/>
                <a:gd name="connsiteY3" fmla="*/ 16946 h 102390"/>
                <a:gd name="connsiteX4" fmla="*/ 46486 w 112755"/>
                <a:gd name="connsiteY4" fmla="*/ 3277 h 102390"/>
                <a:gd name="connsiteX5" fmla="*/ 38952 w 112755"/>
                <a:gd name="connsiteY5" fmla="*/ 0 h 102390"/>
                <a:gd name="connsiteX6" fmla="*/ 34185 w 112755"/>
                <a:gd name="connsiteY6" fmla="*/ 9318 h 102390"/>
                <a:gd name="connsiteX7" fmla="*/ 41925 w 112755"/>
                <a:gd name="connsiteY7" fmla="*/ 20734 h 102390"/>
                <a:gd name="connsiteX8" fmla="*/ 23679 w 112755"/>
                <a:gd name="connsiteY8" fmla="*/ 19198 h 102390"/>
                <a:gd name="connsiteX9" fmla="*/ 7483 w 112755"/>
                <a:gd name="connsiteY9" fmla="*/ 14079 h 102390"/>
                <a:gd name="connsiteX10" fmla="*/ 15222 w 112755"/>
                <a:gd name="connsiteY10" fmla="*/ 34557 h 102390"/>
                <a:gd name="connsiteX11" fmla="*/ 23679 w 112755"/>
                <a:gd name="connsiteY11" fmla="*/ 55035 h 102390"/>
                <a:gd name="connsiteX12" fmla="*/ 38440 w 112755"/>
                <a:gd name="connsiteY12" fmla="*/ 73977 h 102390"/>
                <a:gd name="connsiteX13" fmla="*/ 43103 w 112755"/>
                <a:gd name="connsiteY13" fmla="*/ 86827 h 102390"/>
                <a:gd name="connsiteX14" fmla="*/ 71600 w 112755"/>
                <a:gd name="connsiteY14" fmla="*/ 67782 h 102390"/>
                <a:gd name="connsiteX15" fmla="*/ 76315 w 112755"/>
                <a:gd name="connsiteY15" fmla="*/ 91076 h 102390"/>
                <a:gd name="connsiteX16" fmla="*/ 93331 w 112755"/>
                <a:gd name="connsiteY16" fmla="*/ 104387 h 102390"/>
                <a:gd name="connsiteX17" fmla="*/ 97483 w 112755"/>
                <a:gd name="connsiteY17" fmla="*/ 89028 h 102390"/>
                <a:gd name="connsiteX18" fmla="*/ 111577 w 112755"/>
                <a:gd name="connsiteY18" fmla="*/ 34403 h 102390"/>
                <a:gd name="connsiteX19" fmla="*/ 11583 w 112755"/>
                <a:gd name="connsiteY19" fmla="*/ 72083 h 102390"/>
                <a:gd name="connsiteX20" fmla="*/ 0 w 112755"/>
                <a:gd name="connsiteY20" fmla="*/ 66144 h 102390"/>
                <a:gd name="connsiteX21" fmla="*/ 7791 w 112755"/>
                <a:gd name="connsiteY21" fmla="*/ 79762 h 102390"/>
                <a:gd name="connsiteX22" fmla="*/ 23781 w 112755"/>
                <a:gd name="connsiteY22" fmla="*/ 90001 h 102390"/>
                <a:gd name="connsiteX23" fmla="*/ 27830 w 112755"/>
                <a:gd name="connsiteY23" fmla="*/ 90257 h 102390"/>
                <a:gd name="connsiteX24" fmla="*/ 22705 w 112755"/>
                <a:gd name="connsiteY24" fmla="*/ 76588 h 102390"/>
                <a:gd name="connsiteX25" fmla="*/ 11583 w 112755"/>
                <a:gd name="connsiteY25" fmla="*/ 72083 h 10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755" h="102390">
                  <a:moveTo>
                    <a:pt x="111577" y="34403"/>
                  </a:moveTo>
                  <a:cubicBezTo>
                    <a:pt x="105111" y="24119"/>
                    <a:pt x="98026" y="14237"/>
                    <a:pt x="90359" y="4812"/>
                  </a:cubicBezTo>
                  <a:cubicBezTo>
                    <a:pt x="87437" y="14181"/>
                    <a:pt x="77033" y="11519"/>
                    <a:pt x="74983" y="16946"/>
                  </a:cubicBezTo>
                  <a:cubicBezTo>
                    <a:pt x="72932" y="22372"/>
                    <a:pt x="67602" y="15768"/>
                    <a:pt x="64425" y="16946"/>
                  </a:cubicBezTo>
                  <a:cubicBezTo>
                    <a:pt x="61247" y="18123"/>
                    <a:pt x="53867" y="4403"/>
                    <a:pt x="46486" y="3277"/>
                  </a:cubicBezTo>
                  <a:cubicBezTo>
                    <a:pt x="43797" y="2650"/>
                    <a:pt x="41244" y="1540"/>
                    <a:pt x="38952" y="0"/>
                  </a:cubicBezTo>
                  <a:cubicBezTo>
                    <a:pt x="35928" y="3532"/>
                    <a:pt x="33160" y="7423"/>
                    <a:pt x="34185" y="9318"/>
                  </a:cubicBezTo>
                  <a:cubicBezTo>
                    <a:pt x="36287" y="13106"/>
                    <a:pt x="45461" y="16946"/>
                    <a:pt x="41925" y="20734"/>
                  </a:cubicBezTo>
                  <a:cubicBezTo>
                    <a:pt x="38388" y="24522"/>
                    <a:pt x="27164" y="22987"/>
                    <a:pt x="23679" y="19198"/>
                  </a:cubicBezTo>
                  <a:cubicBezTo>
                    <a:pt x="20194" y="15410"/>
                    <a:pt x="9584" y="9318"/>
                    <a:pt x="7483" y="14079"/>
                  </a:cubicBezTo>
                  <a:cubicBezTo>
                    <a:pt x="5381" y="18840"/>
                    <a:pt x="16606" y="28465"/>
                    <a:pt x="15222" y="34557"/>
                  </a:cubicBezTo>
                  <a:cubicBezTo>
                    <a:pt x="13838" y="40649"/>
                    <a:pt x="23679" y="47407"/>
                    <a:pt x="23679" y="55035"/>
                  </a:cubicBezTo>
                  <a:cubicBezTo>
                    <a:pt x="23679" y="62663"/>
                    <a:pt x="38440" y="67936"/>
                    <a:pt x="38440" y="73977"/>
                  </a:cubicBezTo>
                  <a:cubicBezTo>
                    <a:pt x="39197" y="78508"/>
                    <a:pt x="40778" y="82863"/>
                    <a:pt x="43103" y="86827"/>
                  </a:cubicBezTo>
                  <a:cubicBezTo>
                    <a:pt x="54687" y="81707"/>
                    <a:pt x="64168" y="71827"/>
                    <a:pt x="71600" y="67782"/>
                  </a:cubicBezTo>
                  <a:cubicBezTo>
                    <a:pt x="82876" y="61690"/>
                    <a:pt x="78160" y="87032"/>
                    <a:pt x="76315" y="91076"/>
                  </a:cubicBezTo>
                  <a:cubicBezTo>
                    <a:pt x="74983" y="93892"/>
                    <a:pt x="83952" y="100496"/>
                    <a:pt x="93331" y="104387"/>
                  </a:cubicBezTo>
                  <a:cubicBezTo>
                    <a:pt x="92845" y="98937"/>
                    <a:pt x="94317" y="93493"/>
                    <a:pt x="97483" y="89028"/>
                  </a:cubicBezTo>
                  <a:cubicBezTo>
                    <a:pt x="109476" y="73055"/>
                    <a:pt x="118650" y="48021"/>
                    <a:pt x="111577" y="34403"/>
                  </a:cubicBezTo>
                  <a:close/>
                  <a:moveTo>
                    <a:pt x="11583" y="72083"/>
                  </a:moveTo>
                  <a:cubicBezTo>
                    <a:pt x="7991" y="69619"/>
                    <a:pt x="4098" y="67624"/>
                    <a:pt x="0" y="66144"/>
                  </a:cubicBezTo>
                  <a:cubicBezTo>
                    <a:pt x="1486" y="70649"/>
                    <a:pt x="1333" y="76383"/>
                    <a:pt x="7791" y="79762"/>
                  </a:cubicBezTo>
                  <a:cubicBezTo>
                    <a:pt x="18041" y="84881"/>
                    <a:pt x="3075" y="86827"/>
                    <a:pt x="23781" y="90001"/>
                  </a:cubicBezTo>
                  <a:cubicBezTo>
                    <a:pt x="25123" y="90187"/>
                    <a:pt x="26476" y="90272"/>
                    <a:pt x="27830" y="90257"/>
                  </a:cubicBezTo>
                  <a:cubicBezTo>
                    <a:pt x="28496" y="84574"/>
                    <a:pt x="28086" y="82987"/>
                    <a:pt x="22705" y="76588"/>
                  </a:cubicBezTo>
                  <a:cubicBezTo>
                    <a:pt x="16657" y="69165"/>
                    <a:pt x="14658" y="73516"/>
                    <a:pt x="11583" y="72083"/>
                  </a:cubicBezTo>
                  <a:close/>
                </a:path>
              </a:pathLst>
            </a:custGeom>
            <a:grpFill/>
            <a:ln w="3841" cap="flat">
              <a:solidFill>
                <a:srgbClr val="FFFFFF"/>
              </a:solidFill>
              <a:prstDash val="solid"/>
              <a:miter/>
            </a:ln>
          </p:spPr>
          <p:txBody>
            <a:bodyPr rtlCol="0" anchor="ctr"/>
            <a:lstStyle/>
            <a:p>
              <a:endParaRPr lang="en-US" sz="1350"/>
            </a:p>
          </p:txBody>
        </p:sp>
        <p:sp>
          <p:nvSpPr>
            <p:cNvPr id="610" name="Freeform 609">
              <a:extLst>
                <a:ext uri="{FF2B5EF4-FFF2-40B4-BE49-F238E27FC236}">
                  <a16:creationId xmlns:a16="http://schemas.microsoft.com/office/drawing/2014/main" id="{61B30D4B-9BC6-8844-8993-94DC951CFF28}"/>
                </a:ext>
              </a:extLst>
            </p:cNvPr>
            <p:cNvSpPr/>
            <p:nvPr/>
          </p:nvSpPr>
          <p:spPr>
            <a:xfrm>
              <a:off x="6299956" y="3662834"/>
              <a:ext cx="338268" cy="255975"/>
            </a:xfrm>
            <a:custGeom>
              <a:avLst/>
              <a:gdLst>
                <a:gd name="connsiteX0" fmla="*/ 325901 w 338267"/>
                <a:gd name="connsiteY0" fmla="*/ 36481 h 255975"/>
                <a:gd name="connsiteX1" fmla="*/ 316778 w 338267"/>
                <a:gd name="connsiteY1" fmla="*/ 29314 h 255975"/>
                <a:gd name="connsiteX2" fmla="*/ 290793 w 338267"/>
                <a:gd name="connsiteY2" fmla="*/ 47693 h 255975"/>
                <a:gd name="connsiteX3" fmla="*/ 278390 w 338267"/>
                <a:gd name="connsiteY3" fmla="*/ 52198 h 255975"/>
                <a:gd name="connsiteX4" fmla="*/ 266858 w 338267"/>
                <a:gd name="connsiteY4" fmla="*/ 51686 h 255975"/>
                <a:gd name="connsiteX5" fmla="*/ 265936 w 338267"/>
                <a:gd name="connsiteY5" fmla="*/ 21327 h 255975"/>
                <a:gd name="connsiteX6" fmla="*/ 256505 w 338267"/>
                <a:gd name="connsiteY6" fmla="*/ 30 h 255975"/>
                <a:gd name="connsiteX7" fmla="*/ 234928 w 338267"/>
                <a:gd name="connsiteY7" fmla="*/ 22351 h 255975"/>
                <a:gd name="connsiteX8" fmla="*/ 212376 w 338267"/>
                <a:gd name="connsiteY8" fmla="*/ 34484 h 255975"/>
                <a:gd name="connsiteX9" fmla="*/ 187980 w 338267"/>
                <a:gd name="connsiteY9" fmla="*/ 41549 h 255975"/>
                <a:gd name="connsiteX10" fmla="*/ 167479 w 338267"/>
                <a:gd name="connsiteY10" fmla="*/ 35508 h 255975"/>
                <a:gd name="connsiteX11" fmla="*/ 147747 w 338267"/>
                <a:gd name="connsiteY11" fmla="*/ 28392 h 255975"/>
                <a:gd name="connsiteX12" fmla="*/ 128015 w 338267"/>
                <a:gd name="connsiteY12" fmla="*/ 24348 h 255975"/>
                <a:gd name="connsiteX13" fmla="*/ 109256 w 338267"/>
                <a:gd name="connsiteY13" fmla="*/ 36481 h 255975"/>
                <a:gd name="connsiteX14" fmla="*/ 95162 w 338267"/>
                <a:gd name="connsiteY14" fmla="*/ 61822 h 255975"/>
                <a:gd name="connsiteX15" fmla="*/ 61335 w 338267"/>
                <a:gd name="connsiteY15" fmla="*/ 83068 h 255975"/>
                <a:gd name="connsiteX16" fmla="*/ 40834 w 338267"/>
                <a:gd name="connsiteY16" fmla="*/ 91157 h 255975"/>
                <a:gd name="connsiteX17" fmla="*/ 23920 w 338267"/>
                <a:gd name="connsiteY17" fmla="*/ 86038 h 255975"/>
                <a:gd name="connsiteX18" fmla="*/ 13670 w 338267"/>
                <a:gd name="connsiteY18" fmla="*/ 98222 h 255975"/>
                <a:gd name="connsiteX19" fmla="*/ 4291 w 338267"/>
                <a:gd name="connsiteY19" fmla="*/ 118444 h 255975"/>
                <a:gd name="connsiteX20" fmla="*/ 1472 w 338267"/>
                <a:gd name="connsiteY20" fmla="*/ 140765 h 255975"/>
                <a:gd name="connsiteX21" fmla="*/ 1472 w 338267"/>
                <a:gd name="connsiteY21" fmla="*/ 168103 h 255975"/>
                <a:gd name="connsiteX22" fmla="*/ 5214 w 338267"/>
                <a:gd name="connsiteY22" fmla="*/ 197438 h 255975"/>
                <a:gd name="connsiteX23" fmla="*/ 28687 w 338267"/>
                <a:gd name="connsiteY23" fmla="*/ 210595 h 255975"/>
                <a:gd name="connsiteX24" fmla="*/ 4291 w 338267"/>
                <a:gd name="connsiteY24" fmla="*/ 247046 h 255975"/>
                <a:gd name="connsiteX25" fmla="*/ 9108 w 338267"/>
                <a:gd name="connsiteY25" fmla="*/ 255595 h 255975"/>
                <a:gd name="connsiteX26" fmla="*/ 45651 w 338267"/>
                <a:gd name="connsiteY26" fmla="*/ 259896 h 255975"/>
                <a:gd name="connsiteX27" fmla="*/ 141289 w 338267"/>
                <a:gd name="connsiteY27" fmla="*/ 247046 h 255975"/>
                <a:gd name="connsiteX28" fmla="*/ 139188 w 338267"/>
                <a:gd name="connsiteY28" fmla="*/ 221448 h 255975"/>
                <a:gd name="connsiteX29" fmla="*/ 158151 w 338267"/>
                <a:gd name="connsiteY29" fmla="*/ 209315 h 255975"/>
                <a:gd name="connsiteX30" fmla="*/ 174347 w 338267"/>
                <a:gd name="connsiteY30" fmla="*/ 204759 h 255975"/>
                <a:gd name="connsiteX31" fmla="*/ 199666 w 338267"/>
                <a:gd name="connsiteY31" fmla="*/ 195646 h 255975"/>
                <a:gd name="connsiteX32" fmla="*/ 210891 w 338267"/>
                <a:gd name="connsiteY32" fmla="*/ 184281 h 255975"/>
                <a:gd name="connsiteX33" fmla="*/ 218629 w 338267"/>
                <a:gd name="connsiteY33" fmla="*/ 156994 h 255975"/>
                <a:gd name="connsiteX34" fmla="*/ 234825 w 338267"/>
                <a:gd name="connsiteY34" fmla="*/ 146345 h 255975"/>
                <a:gd name="connsiteX35" fmla="*/ 227086 w 338267"/>
                <a:gd name="connsiteY35" fmla="*/ 129707 h 255975"/>
                <a:gd name="connsiteX36" fmla="*/ 253840 w 338267"/>
                <a:gd name="connsiteY36" fmla="*/ 130475 h 255975"/>
                <a:gd name="connsiteX37" fmla="*/ 255941 w 338267"/>
                <a:gd name="connsiteY37" fmla="*/ 109997 h 255975"/>
                <a:gd name="connsiteX38" fmla="*/ 267166 w 338267"/>
                <a:gd name="connsiteY38" fmla="*/ 91771 h 255975"/>
                <a:gd name="connsiteX39" fmla="*/ 262963 w 338267"/>
                <a:gd name="connsiteY39" fmla="*/ 76413 h 255975"/>
                <a:gd name="connsiteX40" fmla="*/ 266500 w 338267"/>
                <a:gd name="connsiteY40" fmla="*/ 63512 h 255975"/>
                <a:gd name="connsiteX41" fmla="*/ 270036 w 338267"/>
                <a:gd name="connsiteY41" fmla="*/ 61874 h 255975"/>
                <a:gd name="connsiteX42" fmla="*/ 282337 w 338267"/>
                <a:gd name="connsiteY42" fmla="*/ 57266 h 255975"/>
                <a:gd name="connsiteX43" fmla="*/ 314421 w 338267"/>
                <a:gd name="connsiteY43" fmla="*/ 47027 h 255975"/>
                <a:gd name="connsiteX44" fmla="*/ 338561 w 338267"/>
                <a:gd name="connsiteY44" fmla="*/ 39194 h 255975"/>
                <a:gd name="connsiteX45" fmla="*/ 325901 w 338267"/>
                <a:gd name="connsiteY45" fmla="*/ 36481 h 25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8267" h="255975">
                  <a:moveTo>
                    <a:pt x="325901" y="36481"/>
                  </a:moveTo>
                  <a:cubicBezTo>
                    <a:pt x="320776" y="37249"/>
                    <a:pt x="322057" y="32692"/>
                    <a:pt x="316778" y="29314"/>
                  </a:cubicBezTo>
                  <a:cubicBezTo>
                    <a:pt x="312576" y="26600"/>
                    <a:pt x="300018" y="38887"/>
                    <a:pt x="290793" y="47693"/>
                  </a:cubicBezTo>
                  <a:cubicBezTo>
                    <a:pt x="286437" y="49228"/>
                    <a:pt x="282183" y="50969"/>
                    <a:pt x="278390" y="52198"/>
                  </a:cubicBezTo>
                  <a:cubicBezTo>
                    <a:pt x="273265" y="53836"/>
                    <a:pt x="269011" y="54399"/>
                    <a:pt x="266858" y="51686"/>
                  </a:cubicBezTo>
                  <a:cubicBezTo>
                    <a:pt x="261220" y="44621"/>
                    <a:pt x="276238" y="26395"/>
                    <a:pt x="265936" y="21327"/>
                  </a:cubicBezTo>
                  <a:cubicBezTo>
                    <a:pt x="255634" y="16259"/>
                    <a:pt x="264962" y="849"/>
                    <a:pt x="256505" y="30"/>
                  </a:cubicBezTo>
                  <a:cubicBezTo>
                    <a:pt x="248049" y="-789"/>
                    <a:pt x="234928" y="15388"/>
                    <a:pt x="234928" y="22351"/>
                  </a:cubicBezTo>
                  <a:cubicBezTo>
                    <a:pt x="234928" y="29314"/>
                    <a:pt x="212376" y="27470"/>
                    <a:pt x="212376" y="34484"/>
                  </a:cubicBezTo>
                  <a:cubicBezTo>
                    <a:pt x="212376" y="41498"/>
                    <a:pt x="191875" y="33460"/>
                    <a:pt x="187980" y="41549"/>
                  </a:cubicBezTo>
                  <a:cubicBezTo>
                    <a:pt x="184085" y="49638"/>
                    <a:pt x="173886" y="35508"/>
                    <a:pt x="167479" y="35508"/>
                  </a:cubicBezTo>
                  <a:cubicBezTo>
                    <a:pt x="161073" y="35508"/>
                    <a:pt x="156204" y="25269"/>
                    <a:pt x="147747" y="28392"/>
                  </a:cubicBezTo>
                  <a:cubicBezTo>
                    <a:pt x="139290" y="31515"/>
                    <a:pt x="134627" y="25372"/>
                    <a:pt x="128015" y="24348"/>
                  </a:cubicBezTo>
                  <a:cubicBezTo>
                    <a:pt x="121403" y="23324"/>
                    <a:pt x="116739" y="39706"/>
                    <a:pt x="109256" y="36481"/>
                  </a:cubicBezTo>
                  <a:cubicBezTo>
                    <a:pt x="101773" y="33256"/>
                    <a:pt x="97981" y="51839"/>
                    <a:pt x="95162" y="61822"/>
                  </a:cubicBezTo>
                  <a:cubicBezTo>
                    <a:pt x="92343" y="71805"/>
                    <a:pt x="60412" y="72061"/>
                    <a:pt x="61335" y="83068"/>
                  </a:cubicBezTo>
                  <a:cubicBezTo>
                    <a:pt x="62258" y="94075"/>
                    <a:pt x="42576" y="98427"/>
                    <a:pt x="40834" y="91157"/>
                  </a:cubicBezTo>
                  <a:cubicBezTo>
                    <a:pt x="39092" y="83887"/>
                    <a:pt x="26739" y="88137"/>
                    <a:pt x="23920" y="86038"/>
                  </a:cubicBezTo>
                  <a:cubicBezTo>
                    <a:pt x="21102" y="83939"/>
                    <a:pt x="12696" y="88086"/>
                    <a:pt x="13670" y="98222"/>
                  </a:cubicBezTo>
                  <a:cubicBezTo>
                    <a:pt x="14644" y="108359"/>
                    <a:pt x="5214" y="114400"/>
                    <a:pt x="4291" y="118444"/>
                  </a:cubicBezTo>
                  <a:cubicBezTo>
                    <a:pt x="3368" y="122488"/>
                    <a:pt x="-2270" y="134673"/>
                    <a:pt x="1472" y="140765"/>
                  </a:cubicBezTo>
                  <a:cubicBezTo>
                    <a:pt x="5214" y="146857"/>
                    <a:pt x="-3243" y="156943"/>
                    <a:pt x="1472" y="168103"/>
                  </a:cubicBezTo>
                  <a:cubicBezTo>
                    <a:pt x="6187" y="179264"/>
                    <a:pt x="3368" y="193394"/>
                    <a:pt x="5214" y="197438"/>
                  </a:cubicBezTo>
                  <a:cubicBezTo>
                    <a:pt x="7059" y="201482"/>
                    <a:pt x="24946" y="199486"/>
                    <a:pt x="28687" y="210595"/>
                  </a:cubicBezTo>
                  <a:cubicBezTo>
                    <a:pt x="32428" y="221704"/>
                    <a:pt x="5214" y="241005"/>
                    <a:pt x="4291" y="247046"/>
                  </a:cubicBezTo>
                  <a:cubicBezTo>
                    <a:pt x="3881" y="249606"/>
                    <a:pt x="6136" y="252473"/>
                    <a:pt x="9108" y="255595"/>
                  </a:cubicBezTo>
                  <a:cubicBezTo>
                    <a:pt x="21376" y="256159"/>
                    <a:pt x="33588" y="257596"/>
                    <a:pt x="45651" y="259896"/>
                  </a:cubicBezTo>
                  <a:cubicBezTo>
                    <a:pt x="61027" y="262968"/>
                    <a:pt x="139905" y="250067"/>
                    <a:pt x="141289" y="247046"/>
                  </a:cubicBezTo>
                  <a:cubicBezTo>
                    <a:pt x="142673" y="244025"/>
                    <a:pt x="138471" y="225032"/>
                    <a:pt x="139188" y="221448"/>
                  </a:cubicBezTo>
                  <a:cubicBezTo>
                    <a:pt x="142858" y="214285"/>
                    <a:pt x="150102" y="209650"/>
                    <a:pt x="158151" y="209315"/>
                  </a:cubicBezTo>
                  <a:cubicBezTo>
                    <a:pt x="166608" y="210083"/>
                    <a:pt x="174347" y="211568"/>
                    <a:pt x="174347" y="204759"/>
                  </a:cubicBezTo>
                  <a:cubicBezTo>
                    <a:pt x="174347" y="197950"/>
                    <a:pt x="197564" y="189400"/>
                    <a:pt x="199666" y="195646"/>
                  </a:cubicBezTo>
                  <a:cubicBezTo>
                    <a:pt x="201767" y="201892"/>
                    <a:pt x="210224" y="199486"/>
                    <a:pt x="210891" y="184281"/>
                  </a:cubicBezTo>
                  <a:cubicBezTo>
                    <a:pt x="211556" y="169076"/>
                    <a:pt x="210224" y="157762"/>
                    <a:pt x="218629" y="156994"/>
                  </a:cubicBezTo>
                  <a:cubicBezTo>
                    <a:pt x="227035" y="156226"/>
                    <a:pt x="235543" y="150902"/>
                    <a:pt x="234825" y="146345"/>
                  </a:cubicBezTo>
                  <a:cubicBezTo>
                    <a:pt x="234108" y="141789"/>
                    <a:pt x="224267" y="132727"/>
                    <a:pt x="227086" y="129707"/>
                  </a:cubicBezTo>
                  <a:cubicBezTo>
                    <a:pt x="229905" y="126686"/>
                    <a:pt x="251021" y="137284"/>
                    <a:pt x="253840" y="130475"/>
                  </a:cubicBezTo>
                  <a:cubicBezTo>
                    <a:pt x="256659" y="123666"/>
                    <a:pt x="252405" y="116038"/>
                    <a:pt x="255941" y="109997"/>
                  </a:cubicBezTo>
                  <a:cubicBezTo>
                    <a:pt x="259478" y="103956"/>
                    <a:pt x="267884" y="97864"/>
                    <a:pt x="267166" y="91771"/>
                  </a:cubicBezTo>
                  <a:cubicBezTo>
                    <a:pt x="266448" y="85679"/>
                    <a:pt x="267884" y="81942"/>
                    <a:pt x="262963" y="76413"/>
                  </a:cubicBezTo>
                  <a:cubicBezTo>
                    <a:pt x="258043" y="70884"/>
                    <a:pt x="260144" y="64280"/>
                    <a:pt x="266500" y="63512"/>
                  </a:cubicBezTo>
                  <a:cubicBezTo>
                    <a:pt x="267795" y="63264"/>
                    <a:pt x="269010" y="62701"/>
                    <a:pt x="270036" y="61874"/>
                  </a:cubicBezTo>
                  <a:cubicBezTo>
                    <a:pt x="274436" y="61303"/>
                    <a:pt x="278645" y="59726"/>
                    <a:pt x="282337" y="57266"/>
                  </a:cubicBezTo>
                  <a:cubicBezTo>
                    <a:pt x="291101" y="50201"/>
                    <a:pt x="307963" y="44416"/>
                    <a:pt x="314421" y="47027"/>
                  </a:cubicBezTo>
                  <a:cubicBezTo>
                    <a:pt x="323299" y="49084"/>
                    <a:pt x="332588" y="46070"/>
                    <a:pt x="338561" y="39194"/>
                  </a:cubicBezTo>
                  <a:cubicBezTo>
                    <a:pt x="334673" y="37138"/>
                    <a:pt x="330291" y="36198"/>
                    <a:pt x="325901" y="36481"/>
                  </a:cubicBezTo>
                  <a:close/>
                </a:path>
              </a:pathLst>
            </a:custGeom>
            <a:grpFill/>
            <a:ln w="3841" cap="flat">
              <a:solidFill>
                <a:srgbClr val="FFFFFF"/>
              </a:solidFill>
              <a:prstDash val="solid"/>
              <a:miter/>
            </a:ln>
          </p:spPr>
          <p:txBody>
            <a:bodyPr rtlCol="0" anchor="ctr"/>
            <a:lstStyle/>
            <a:p>
              <a:endParaRPr lang="en-US" sz="1350"/>
            </a:p>
          </p:txBody>
        </p:sp>
        <p:sp>
          <p:nvSpPr>
            <p:cNvPr id="611" name="Freeform 610">
              <a:extLst>
                <a:ext uri="{FF2B5EF4-FFF2-40B4-BE49-F238E27FC236}">
                  <a16:creationId xmlns:a16="http://schemas.microsoft.com/office/drawing/2014/main" id="{30AA6181-45AF-6749-9F8B-5FD71474AA97}"/>
                </a:ext>
              </a:extLst>
            </p:cNvPr>
            <p:cNvSpPr/>
            <p:nvPr/>
          </p:nvSpPr>
          <p:spPr>
            <a:xfrm>
              <a:off x="6308706" y="3701978"/>
              <a:ext cx="389520" cy="378843"/>
            </a:xfrm>
            <a:custGeom>
              <a:avLst/>
              <a:gdLst>
                <a:gd name="connsiteX0" fmla="*/ 374811 w 389520"/>
                <a:gd name="connsiteY0" fmla="*/ 39778 h 378843"/>
                <a:gd name="connsiteX1" fmla="*/ 362664 w 389520"/>
                <a:gd name="connsiteY1" fmla="*/ 20427 h 378843"/>
                <a:gd name="connsiteX2" fmla="*/ 340984 w 389520"/>
                <a:gd name="connsiteY2" fmla="*/ 1485 h 378843"/>
                <a:gd name="connsiteX3" fmla="*/ 333757 w 389520"/>
                <a:gd name="connsiteY3" fmla="*/ 3020 h 378843"/>
                <a:gd name="connsiteX4" fmla="*/ 329452 w 389520"/>
                <a:gd name="connsiteY4" fmla="*/ 0 h 378843"/>
                <a:gd name="connsiteX5" fmla="*/ 305313 w 389520"/>
                <a:gd name="connsiteY5" fmla="*/ 7833 h 378843"/>
                <a:gd name="connsiteX6" fmla="*/ 273228 w 389520"/>
                <a:gd name="connsiteY6" fmla="*/ 18072 h 378843"/>
                <a:gd name="connsiteX7" fmla="*/ 260928 w 389520"/>
                <a:gd name="connsiteY7" fmla="*/ 22679 h 378843"/>
                <a:gd name="connsiteX8" fmla="*/ 257391 w 389520"/>
                <a:gd name="connsiteY8" fmla="*/ 24317 h 378843"/>
                <a:gd name="connsiteX9" fmla="*/ 253855 w 389520"/>
                <a:gd name="connsiteY9" fmla="*/ 37219 h 378843"/>
                <a:gd name="connsiteX10" fmla="*/ 258057 w 389520"/>
                <a:gd name="connsiteY10" fmla="*/ 52577 h 378843"/>
                <a:gd name="connsiteX11" fmla="*/ 246833 w 389520"/>
                <a:gd name="connsiteY11" fmla="*/ 70803 h 378843"/>
                <a:gd name="connsiteX12" fmla="*/ 244732 w 389520"/>
                <a:gd name="connsiteY12" fmla="*/ 91281 h 378843"/>
                <a:gd name="connsiteX13" fmla="*/ 217978 w 389520"/>
                <a:gd name="connsiteY13" fmla="*/ 90513 h 378843"/>
                <a:gd name="connsiteX14" fmla="*/ 225717 w 389520"/>
                <a:gd name="connsiteY14" fmla="*/ 107151 h 378843"/>
                <a:gd name="connsiteX15" fmla="*/ 209521 w 389520"/>
                <a:gd name="connsiteY15" fmla="*/ 117800 h 378843"/>
                <a:gd name="connsiteX16" fmla="*/ 201782 w 389520"/>
                <a:gd name="connsiteY16" fmla="*/ 145087 h 378843"/>
                <a:gd name="connsiteX17" fmla="*/ 190558 w 389520"/>
                <a:gd name="connsiteY17" fmla="*/ 156452 h 378843"/>
                <a:gd name="connsiteX18" fmla="*/ 165239 w 389520"/>
                <a:gd name="connsiteY18" fmla="*/ 165565 h 378843"/>
                <a:gd name="connsiteX19" fmla="*/ 149043 w 389520"/>
                <a:gd name="connsiteY19" fmla="*/ 170121 h 378843"/>
                <a:gd name="connsiteX20" fmla="*/ 130079 w 389520"/>
                <a:gd name="connsiteY20" fmla="*/ 182254 h 378843"/>
                <a:gd name="connsiteX21" fmla="*/ 132181 w 389520"/>
                <a:gd name="connsiteY21" fmla="*/ 207852 h 378843"/>
                <a:gd name="connsiteX22" fmla="*/ 36543 w 389520"/>
                <a:gd name="connsiteY22" fmla="*/ 220702 h 378843"/>
                <a:gd name="connsiteX23" fmla="*/ 0 w 389520"/>
                <a:gd name="connsiteY23" fmla="*/ 216401 h 378843"/>
                <a:gd name="connsiteX24" fmla="*/ 11122 w 389520"/>
                <a:gd name="connsiteY24" fmla="*/ 230173 h 378843"/>
                <a:gd name="connsiteX25" fmla="*/ 35570 w 389520"/>
                <a:gd name="connsiteY25" fmla="*/ 252391 h 378843"/>
                <a:gd name="connsiteX26" fmla="*/ 46794 w 389520"/>
                <a:gd name="connsiteY26" fmla="*/ 280753 h 378843"/>
                <a:gd name="connsiteX27" fmla="*/ 52431 w 389520"/>
                <a:gd name="connsiteY27" fmla="*/ 300003 h 378843"/>
                <a:gd name="connsiteX28" fmla="*/ 30854 w 389520"/>
                <a:gd name="connsiteY28" fmla="*/ 307119 h 378843"/>
                <a:gd name="connsiteX29" fmla="*/ 15837 w 389520"/>
                <a:gd name="connsiteY29" fmla="*/ 331539 h 378843"/>
                <a:gd name="connsiteX30" fmla="*/ 23268 w 389520"/>
                <a:gd name="connsiteY30" fmla="*/ 331949 h 378843"/>
                <a:gd name="connsiteX31" fmla="*/ 38029 w 389520"/>
                <a:gd name="connsiteY31" fmla="*/ 337068 h 378843"/>
                <a:gd name="connsiteX32" fmla="*/ 124441 w 389520"/>
                <a:gd name="connsiteY32" fmla="*/ 326829 h 378843"/>
                <a:gd name="connsiteX33" fmla="*/ 149380 w 389520"/>
                <a:gd name="connsiteY33" fmla="*/ 354183 h 378843"/>
                <a:gd name="connsiteX34" fmla="*/ 149247 w 389520"/>
                <a:gd name="connsiteY34" fmla="*/ 355857 h 378843"/>
                <a:gd name="connsiteX35" fmla="*/ 152220 w 389520"/>
                <a:gd name="connsiteY35" fmla="*/ 370396 h 378843"/>
                <a:gd name="connsiteX36" fmla="*/ 172721 w 389520"/>
                <a:gd name="connsiteY36" fmla="*/ 380225 h 378843"/>
                <a:gd name="connsiteX37" fmla="*/ 176514 w 389520"/>
                <a:gd name="connsiteY37" fmla="*/ 382785 h 378843"/>
                <a:gd name="connsiteX38" fmla="*/ 178000 w 389520"/>
                <a:gd name="connsiteY38" fmla="*/ 380891 h 378843"/>
                <a:gd name="connsiteX39" fmla="*/ 199629 w 389520"/>
                <a:gd name="connsiteY39" fmla="*/ 364713 h 378843"/>
                <a:gd name="connsiteX40" fmla="*/ 222180 w 389520"/>
                <a:gd name="connsiteY40" fmla="*/ 363689 h 378843"/>
                <a:gd name="connsiteX41" fmla="*/ 240016 w 389520"/>
                <a:gd name="connsiteY41" fmla="*/ 358570 h 378843"/>
                <a:gd name="connsiteX42" fmla="*/ 231560 w 389520"/>
                <a:gd name="connsiteY42" fmla="*/ 335276 h 378843"/>
                <a:gd name="connsiteX43" fmla="*/ 221309 w 389520"/>
                <a:gd name="connsiteY43" fmla="*/ 308962 h 378843"/>
                <a:gd name="connsiteX44" fmla="*/ 206292 w 389520"/>
                <a:gd name="connsiteY44" fmla="*/ 290736 h 378843"/>
                <a:gd name="connsiteX45" fmla="*/ 224179 w 389520"/>
                <a:gd name="connsiteY45" fmla="*/ 266470 h 378843"/>
                <a:gd name="connsiteX46" fmla="*/ 241964 w 389520"/>
                <a:gd name="connsiteY46" fmla="*/ 268467 h 378843"/>
                <a:gd name="connsiteX47" fmla="*/ 257955 w 389520"/>
                <a:gd name="connsiteY47" fmla="*/ 267443 h 378843"/>
                <a:gd name="connsiteX48" fmla="*/ 271076 w 389520"/>
                <a:gd name="connsiteY48" fmla="*/ 248245 h 378843"/>
                <a:gd name="connsiteX49" fmla="*/ 290808 w 389520"/>
                <a:gd name="connsiteY49" fmla="*/ 235036 h 378843"/>
                <a:gd name="connsiteX50" fmla="*/ 300238 w 389520"/>
                <a:gd name="connsiteY50" fmla="*/ 207698 h 378843"/>
                <a:gd name="connsiteX51" fmla="*/ 314281 w 389520"/>
                <a:gd name="connsiteY51" fmla="*/ 195565 h 378843"/>
                <a:gd name="connsiteX52" fmla="*/ 325557 w 389520"/>
                <a:gd name="connsiteY52" fmla="*/ 181384 h 378843"/>
                <a:gd name="connsiteX53" fmla="*/ 330273 w 389520"/>
                <a:gd name="connsiteY53" fmla="*/ 162135 h 378843"/>
                <a:gd name="connsiteX54" fmla="*/ 342470 w 389520"/>
                <a:gd name="connsiteY54" fmla="*/ 142885 h 378843"/>
                <a:gd name="connsiteX55" fmla="*/ 331195 w 389520"/>
                <a:gd name="connsiteY55" fmla="*/ 131776 h 378843"/>
                <a:gd name="connsiteX56" fmla="*/ 317100 w 389520"/>
                <a:gd name="connsiteY56" fmla="*/ 107458 h 378843"/>
                <a:gd name="connsiteX57" fmla="*/ 313359 w 389520"/>
                <a:gd name="connsiteY57" fmla="*/ 83192 h 378843"/>
                <a:gd name="connsiteX58" fmla="*/ 325557 w 389520"/>
                <a:gd name="connsiteY58" fmla="*/ 69011 h 378843"/>
                <a:gd name="connsiteX59" fmla="*/ 361434 w 389520"/>
                <a:gd name="connsiteY59" fmla="*/ 76076 h 378843"/>
                <a:gd name="connsiteX60" fmla="*/ 384908 w 389520"/>
                <a:gd name="connsiteY60" fmla="*/ 65837 h 378843"/>
                <a:gd name="connsiteX61" fmla="*/ 393416 w 389520"/>
                <a:gd name="connsiteY61" fmla="*/ 50069 h 378843"/>
                <a:gd name="connsiteX62" fmla="*/ 374811 w 389520"/>
                <a:gd name="connsiteY62" fmla="*/ 39778 h 37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9520" h="378843">
                  <a:moveTo>
                    <a:pt x="374811" y="39778"/>
                  </a:moveTo>
                  <a:cubicBezTo>
                    <a:pt x="367400" y="36168"/>
                    <a:pt x="362689" y="28663"/>
                    <a:pt x="362664" y="20427"/>
                  </a:cubicBezTo>
                  <a:cubicBezTo>
                    <a:pt x="362664" y="17457"/>
                    <a:pt x="350158" y="9215"/>
                    <a:pt x="340984" y="1485"/>
                  </a:cubicBezTo>
                  <a:cubicBezTo>
                    <a:pt x="339806" y="1485"/>
                    <a:pt x="336986" y="2150"/>
                    <a:pt x="333757" y="3020"/>
                  </a:cubicBezTo>
                  <a:cubicBezTo>
                    <a:pt x="332515" y="1764"/>
                    <a:pt x="331057" y="741"/>
                    <a:pt x="329452" y="0"/>
                  </a:cubicBezTo>
                  <a:cubicBezTo>
                    <a:pt x="323479" y="6876"/>
                    <a:pt x="314190" y="9890"/>
                    <a:pt x="305313" y="7833"/>
                  </a:cubicBezTo>
                  <a:cubicBezTo>
                    <a:pt x="298855" y="5324"/>
                    <a:pt x="281992" y="11109"/>
                    <a:pt x="273228" y="18072"/>
                  </a:cubicBezTo>
                  <a:cubicBezTo>
                    <a:pt x="269537" y="20532"/>
                    <a:pt x="265328" y="22108"/>
                    <a:pt x="260928" y="22679"/>
                  </a:cubicBezTo>
                  <a:cubicBezTo>
                    <a:pt x="259901" y="23507"/>
                    <a:pt x="258687" y="24069"/>
                    <a:pt x="257391" y="24317"/>
                  </a:cubicBezTo>
                  <a:cubicBezTo>
                    <a:pt x="251036" y="25086"/>
                    <a:pt x="248934" y="31894"/>
                    <a:pt x="253855" y="37219"/>
                  </a:cubicBezTo>
                  <a:cubicBezTo>
                    <a:pt x="258775" y="42543"/>
                    <a:pt x="257391" y="46331"/>
                    <a:pt x="258057" y="52577"/>
                  </a:cubicBezTo>
                  <a:cubicBezTo>
                    <a:pt x="258723" y="58823"/>
                    <a:pt x="250318" y="64710"/>
                    <a:pt x="246833" y="70803"/>
                  </a:cubicBezTo>
                  <a:cubicBezTo>
                    <a:pt x="243348" y="76895"/>
                    <a:pt x="247551" y="84421"/>
                    <a:pt x="244732" y="91281"/>
                  </a:cubicBezTo>
                  <a:cubicBezTo>
                    <a:pt x="241912" y="98141"/>
                    <a:pt x="220796" y="87492"/>
                    <a:pt x="217978" y="90513"/>
                  </a:cubicBezTo>
                  <a:cubicBezTo>
                    <a:pt x="215159" y="93533"/>
                    <a:pt x="224999" y="102646"/>
                    <a:pt x="225717" y="107151"/>
                  </a:cubicBezTo>
                  <a:cubicBezTo>
                    <a:pt x="226435" y="111656"/>
                    <a:pt x="217978" y="117032"/>
                    <a:pt x="209521" y="117800"/>
                  </a:cubicBezTo>
                  <a:cubicBezTo>
                    <a:pt x="201064" y="118568"/>
                    <a:pt x="202499" y="129933"/>
                    <a:pt x="201782" y="145087"/>
                  </a:cubicBezTo>
                  <a:cubicBezTo>
                    <a:pt x="201064" y="160240"/>
                    <a:pt x="192659" y="162544"/>
                    <a:pt x="190558" y="156452"/>
                  </a:cubicBezTo>
                  <a:cubicBezTo>
                    <a:pt x="188456" y="150360"/>
                    <a:pt x="165239" y="158756"/>
                    <a:pt x="165239" y="165565"/>
                  </a:cubicBezTo>
                  <a:cubicBezTo>
                    <a:pt x="165239" y="172374"/>
                    <a:pt x="157499" y="170684"/>
                    <a:pt x="149043" y="170121"/>
                  </a:cubicBezTo>
                  <a:cubicBezTo>
                    <a:pt x="140994" y="170456"/>
                    <a:pt x="133749" y="175091"/>
                    <a:pt x="130079" y="182254"/>
                  </a:cubicBezTo>
                  <a:cubicBezTo>
                    <a:pt x="129362" y="186043"/>
                    <a:pt x="133615" y="204985"/>
                    <a:pt x="132181" y="207852"/>
                  </a:cubicBezTo>
                  <a:cubicBezTo>
                    <a:pt x="130746" y="210719"/>
                    <a:pt x="52022" y="223773"/>
                    <a:pt x="36543" y="220702"/>
                  </a:cubicBezTo>
                  <a:cubicBezTo>
                    <a:pt x="24480" y="218402"/>
                    <a:pt x="12268" y="216965"/>
                    <a:pt x="0" y="216401"/>
                  </a:cubicBezTo>
                  <a:cubicBezTo>
                    <a:pt x="4520" y="220273"/>
                    <a:pt x="8290" y="224941"/>
                    <a:pt x="11122" y="230173"/>
                  </a:cubicBezTo>
                  <a:cubicBezTo>
                    <a:pt x="14248" y="239132"/>
                    <a:pt x="24294" y="247323"/>
                    <a:pt x="35570" y="252391"/>
                  </a:cubicBezTo>
                  <a:cubicBezTo>
                    <a:pt x="46845" y="257460"/>
                    <a:pt x="41156" y="278757"/>
                    <a:pt x="46794" y="280753"/>
                  </a:cubicBezTo>
                  <a:cubicBezTo>
                    <a:pt x="52431" y="282750"/>
                    <a:pt x="59965" y="298979"/>
                    <a:pt x="52431" y="300003"/>
                  </a:cubicBezTo>
                  <a:cubicBezTo>
                    <a:pt x="44848" y="300967"/>
                    <a:pt x="37522" y="303383"/>
                    <a:pt x="30854" y="307119"/>
                  </a:cubicBezTo>
                  <a:cubicBezTo>
                    <a:pt x="21923" y="312082"/>
                    <a:pt x="16231" y="321338"/>
                    <a:pt x="15837" y="331539"/>
                  </a:cubicBezTo>
                  <a:cubicBezTo>
                    <a:pt x="18322" y="331392"/>
                    <a:pt x="20815" y="331529"/>
                    <a:pt x="23268" y="331949"/>
                  </a:cubicBezTo>
                  <a:cubicBezTo>
                    <a:pt x="28405" y="332955"/>
                    <a:pt x="33374" y="334679"/>
                    <a:pt x="38029" y="337068"/>
                  </a:cubicBezTo>
                  <a:cubicBezTo>
                    <a:pt x="66058" y="328857"/>
                    <a:pt x="95267" y="325396"/>
                    <a:pt x="124441" y="326829"/>
                  </a:cubicBezTo>
                  <a:cubicBezTo>
                    <a:pt x="138890" y="327504"/>
                    <a:pt x="150055" y="339750"/>
                    <a:pt x="149380" y="354183"/>
                  </a:cubicBezTo>
                  <a:cubicBezTo>
                    <a:pt x="149354" y="354742"/>
                    <a:pt x="149310" y="355300"/>
                    <a:pt x="149247" y="355857"/>
                  </a:cubicBezTo>
                  <a:cubicBezTo>
                    <a:pt x="151349" y="360413"/>
                    <a:pt x="149248" y="365379"/>
                    <a:pt x="152220" y="370396"/>
                  </a:cubicBezTo>
                  <a:cubicBezTo>
                    <a:pt x="155706" y="376437"/>
                    <a:pt x="162779" y="375515"/>
                    <a:pt x="172721" y="380225"/>
                  </a:cubicBezTo>
                  <a:cubicBezTo>
                    <a:pt x="174081" y="380928"/>
                    <a:pt x="175354" y="381787"/>
                    <a:pt x="176514" y="382785"/>
                  </a:cubicBezTo>
                  <a:cubicBezTo>
                    <a:pt x="177130" y="381966"/>
                    <a:pt x="177693" y="381352"/>
                    <a:pt x="178000" y="380891"/>
                  </a:cubicBezTo>
                  <a:cubicBezTo>
                    <a:pt x="183638" y="373826"/>
                    <a:pt x="184612" y="361641"/>
                    <a:pt x="199629" y="364713"/>
                  </a:cubicBezTo>
                  <a:cubicBezTo>
                    <a:pt x="214646" y="367785"/>
                    <a:pt x="213723" y="361641"/>
                    <a:pt x="222180" y="363689"/>
                  </a:cubicBezTo>
                  <a:cubicBezTo>
                    <a:pt x="230637" y="365737"/>
                    <a:pt x="236223" y="364713"/>
                    <a:pt x="240016" y="358570"/>
                  </a:cubicBezTo>
                  <a:cubicBezTo>
                    <a:pt x="243809" y="352426"/>
                    <a:pt x="236223" y="340344"/>
                    <a:pt x="231560" y="335276"/>
                  </a:cubicBezTo>
                  <a:cubicBezTo>
                    <a:pt x="224947" y="328107"/>
                    <a:pt x="221287" y="318710"/>
                    <a:pt x="221309" y="308962"/>
                  </a:cubicBezTo>
                  <a:cubicBezTo>
                    <a:pt x="222283" y="298723"/>
                    <a:pt x="206292" y="298723"/>
                    <a:pt x="206292" y="290736"/>
                  </a:cubicBezTo>
                  <a:cubicBezTo>
                    <a:pt x="206292" y="282750"/>
                    <a:pt x="221309" y="269490"/>
                    <a:pt x="224179" y="266470"/>
                  </a:cubicBezTo>
                  <a:cubicBezTo>
                    <a:pt x="227050" y="263449"/>
                    <a:pt x="239145" y="274559"/>
                    <a:pt x="241964" y="268467"/>
                  </a:cubicBezTo>
                  <a:cubicBezTo>
                    <a:pt x="244783" y="262375"/>
                    <a:pt x="253240" y="266470"/>
                    <a:pt x="257955" y="267443"/>
                  </a:cubicBezTo>
                  <a:cubicBezTo>
                    <a:pt x="262670" y="268416"/>
                    <a:pt x="270153" y="257204"/>
                    <a:pt x="271076" y="248245"/>
                  </a:cubicBezTo>
                  <a:cubicBezTo>
                    <a:pt x="271998" y="239286"/>
                    <a:pt x="287989" y="238006"/>
                    <a:pt x="290808" y="235036"/>
                  </a:cubicBezTo>
                  <a:cubicBezTo>
                    <a:pt x="293627" y="232067"/>
                    <a:pt x="298342" y="211794"/>
                    <a:pt x="300238" y="207698"/>
                  </a:cubicBezTo>
                  <a:cubicBezTo>
                    <a:pt x="302134" y="203602"/>
                    <a:pt x="314281" y="206726"/>
                    <a:pt x="314281" y="195565"/>
                  </a:cubicBezTo>
                  <a:cubicBezTo>
                    <a:pt x="314281" y="184404"/>
                    <a:pt x="319919" y="182408"/>
                    <a:pt x="325557" y="181384"/>
                  </a:cubicBezTo>
                  <a:cubicBezTo>
                    <a:pt x="331195" y="180360"/>
                    <a:pt x="329298" y="170275"/>
                    <a:pt x="330273" y="162135"/>
                  </a:cubicBezTo>
                  <a:cubicBezTo>
                    <a:pt x="331246" y="153994"/>
                    <a:pt x="334936" y="144933"/>
                    <a:pt x="342470" y="142885"/>
                  </a:cubicBezTo>
                  <a:cubicBezTo>
                    <a:pt x="350005" y="140838"/>
                    <a:pt x="339652" y="129779"/>
                    <a:pt x="331195" y="131776"/>
                  </a:cubicBezTo>
                  <a:cubicBezTo>
                    <a:pt x="322738" y="133773"/>
                    <a:pt x="317100" y="107458"/>
                    <a:pt x="317100" y="107458"/>
                  </a:cubicBezTo>
                  <a:cubicBezTo>
                    <a:pt x="317100" y="107458"/>
                    <a:pt x="318074" y="86212"/>
                    <a:pt x="313359" y="83192"/>
                  </a:cubicBezTo>
                  <a:cubicBezTo>
                    <a:pt x="308644" y="80171"/>
                    <a:pt x="315255" y="69011"/>
                    <a:pt x="325557" y="69011"/>
                  </a:cubicBezTo>
                  <a:cubicBezTo>
                    <a:pt x="335859" y="69011"/>
                    <a:pt x="354668" y="81144"/>
                    <a:pt x="361434" y="76076"/>
                  </a:cubicBezTo>
                  <a:cubicBezTo>
                    <a:pt x="368199" y="71007"/>
                    <a:pt x="381166" y="67987"/>
                    <a:pt x="384908" y="65837"/>
                  </a:cubicBezTo>
                  <a:cubicBezTo>
                    <a:pt x="387778" y="64301"/>
                    <a:pt x="391725" y="54625"/>
                    <a:pt x="393416" y="50069"/>
                  </a:cubicBezTo>
                  <a:cubicBezTo>
                    <a:pt x="387467" y="46201"/>
                    <a:pt x="381250" y="42762"/>
                    <a:pt x="374811" y="39778"/>
                  </a:cubicBezTo>
                  <a:close/>
                </a:path>
              </a:pathLst>
            </a:custGeom>
            <a:grpFill/>
            <a:ln w="3841" cap="flat">
              <a:solidFill>
                <a:srgbClr val="FFFFFF"/>
              </a:solidFill>
              <a:prstDash val="solid"/>
              <a:miter/>
            </a:ln>
          </p:spPr>
          <p:txBody>
            <a:bodyPr rtlCol="0" anchor="ctr"/>
            <a:lstStyle/>
            <a:p>
              <a:endParaRPr lang="en-US" sz="1350"/>
            </a:p>
          </p:txBody>
        </p:sp>
        <p:sp>
          <p:nvSpPr>
            <p:cNvPr id="612" name="Freeform 611">
              <a:extLst>
                <a:ext uri="{FF2B5EF4-FFF2-40B4-BE49-F238E27FC236}">
                  <a16:creationId xmlns:a16="http://schemas.microsoft.com/office/drawing/2014/main" id="{85736AB2-F502-1744-B548-3D9F5C489739}"/>
                </a:ext>
              </a:extLst>
            </p:cNvPr>
            <p:cNvSpPr/>
            <p:nvPr/>
          </p:nvSpPr>
          <p:spPr>
            <a:xfrm>
              <a:off x="7100413" y="4563026"/>
              <a:ext cx="266514" cy="296931"/>
            </a:xfrm>
            <a:custGeom>
              <a:avLst/>
              <a:gdLst>
                <a:gd name="connsiteX0" fmla="*/ 33205 w 266513"/>
                <a:gd name="connsiteY0" fmla="*/ 52117 h 296931"/>
                <a:gd name="connsiteX1" fmla="*/ 65545 w 266513"/>
                <a:gd name="connsiteY1" fmla="*/ 88517 h 296931"/>
                <a:gd name="connsiteX2" fmla="*/ 91582 w 266513"/>
                <a:gd name="connsiteY2" fmla="*/ 140070 h 296931"/>
                <a:gd name="connsiteX3" fmla="*/ 124589 w 266513"/>
                <a:gd name="connsiteY3" fmla="*/ 187221 h 296931"/>
                <a:gd name="connsiteX4" fmla="*/ 150215 w 266513"/>
                <a:gd name="connsiteY4" fmla="*/ 229047 h 296931"/>
                <a:gd name="connsiteX5" fmla="*/ 162618 w 266513"/>
                <a:gd name="connsiteY5" fmla="*/ 243177 h 296931"/>
                <a:gd name="connsiteX6" fmla="*/ 205516 w 266513"/>
                <a:gd name="connsiteY6" fmla="*/ 283365 h 296931"/>
                <a:gd name="connsiteX7" fmla="*/ 217458 w 266513"/>
                <a:gd name="connsiteY7" fmla="*/ 296266 h 296931"/>
                <a:gd name="connsiteX8" fmla="*/ 242777 w 266513"/>
                <a:gd name="connsiteY8" fmla="*/ 297034 h 296931"/>
                <a:gd name="connsiteX9" fmla="*/ 251234 w 266513"/>
                <a:gd name="connsiteY9" fmla="*/ 259099 h 296931"/>
                <a:gd name="connsiteX10" fmla="*/ 254719 w 266513"/>
                <a:gd name="connsiteY10" fmla="*/ 232529 h 296931"/>
                <a:gd name="connsiteX11" fmla="*/ 264559 w 266513"/>
                <a:gd name="connsiteY11" fmla="*/ 226488 h 296931"/>
                <a:gd name="connsiteX12" fmla="*/ 265277 w 266513"/>
                <a:gd name="connsiteY12" fmla="*/ 210566 h 296931"/>
                <a:gd name="connsiteX13" fmla="*/ 245596 w 266513"/>
                <a:gd name="connsiteY13" fmla="*/ 190088 h 296931"/>
                <a:gd name="connsiteX14" fmla="*/ 242777 w 266513"/>
                <a:gd name="connsiteY14" fmla="*/ 201453 h 296931"/>
                <a:gd name="connsiteX15" fmla="*/ 252280 w 266513"/>
                <a:gd name="connsiteY15" fmla="*/ 211005 h 296931"/>
                <a:gd name="connsiteX16" fmla="*/ 251899 w 266513"/>
                <a:gd name="connsiteY16" fmla="*/ 213638 h 296931"/>
                <a:gd name="connsiteX17" fmla="*/ 237139 w 266513"/>
                <a:gd name="connsiteY17" fmla="*/ 209081 h 296931"/>
                <a:gd name="connsiteX18" fmla="*/ 222378 w 266513"/>
                <a:gd name="connsiteY18" fmla="*/ 195412 h 296931"/>
                <a:gd name="connsiteX19" fmla="*/ 201262 w 266513"/>
                <a:gd name="connsiteY19" fmla="*/ 172682 h 296931"/>
                <a:gd name="connsiteX20" fmla="*/ 196137 w 266513"/>
                <a:gd name="connsiteY20" fmla="*/ 154456 h 296931"/>
                <a:gd name="connsiteX21" fmla="*/ 184195 w 266513"/>
                <a:gd name="connsiteY21" fmla="*/ 130957 h 296931"/>
                <a:gd name="connsiteX22" fmla="*/ 171536 w 266513"/>
                <a:gd name="connsiteY22" fmla="*/ 119592 h 296931"/>
                <a:gd name="connsiteX23" fmla="*/ 159594 w 266513"/>
                <a:gd name="connsiteY23" fmla="*/ 106691 h 296931"/>
                <a:gd name="connsiteX24" fmla="*/ 144833 w 266513"/>
                <a:gd name="connsiteY24" fmla="*/ 99114 h 296931"/>
                <a:gd name="connsiteX25" fmla="*/ 126536 w 266513"/>
                <a:gd name="connsiteY25" fmla="*/ 90770 h 296931"/>
                <a:gd name="connsiteX26" fmla="*/ 106035 w 266513"/>
                <a:gd name="connsiteY26" fmla="*/ 68756 h 296931"/>
                <a:gd name="connsiteX27" fmla="*/ 65955 w 266513"/>
                <a:gd name="connsiteY27" fmla="*/ 30104 h 296931"/>
                <a:gd name="connsiteX28" fmla="*/ 31514 w 266513"/>
                <a:gd name="connsiteY28" fmla="*/ 12646 h 296931"/>
                <a:gd name="connsiteX29" fmla="*/ 762 w 266513"/>
                <a:gd name="connsiteY29" fmla="*/ 2816 h 296931"/>
                <a:gd name="connsiteX30" fmla="*/ 33205 w 266513"/>
                <a:gd name="connsiteY30" fmla="*/ 52117 h 29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6513" h="296931">
                  <a:moveTo>
                    <a:pt x="33205" y="52117"/>
                  </a:moveTo>
                  <a:cubicBezTo>
                    <a:pt x="45147" y="59694"/>
                    <a:pt x="51451" y="86981"/>
                    <a:pt x="65545" y="88517"/>
                  </a:cubicBezTo>
                  <a:cubicBezTo>
                    <a:pt x="79640" y="90053"/>
                    <a:pt x="80921" y="137767"/>
                    <a:pt x="91582" y="140070"/>
                  </a:cubicBezTo>
                  <a:cubicBezTo>
                    <a:pt x="100244" y="141913"/>
                    <a:pt x="117208" y="167306"/>
                    <a:pt x="124589" y="187221"/>
                  </a:cubicBezTo>
                  <a:cubicBezTo>
                    <a:pt x="135786" y="199355"/>
                    <a:pt x="144493" y="213566"/>
                    <a:pt x="150215" y="229047"/>
                  </a:cubicBezTo>
                  <a:cubicBezTo>
                    <a:pt x="155102" y="233041"/>
                    <a:pt x="159293" y="237816"/>
                    <a:pt x="162618" y="243177"/>
                  </a:cubicBezTo>
                  <a:cubicBezTo>
                    <a:pt x="170306" y="257614"/>
                    <a:pt x="201262" y="277324"/>
                    <a:pt x="205516" y="283365"/>
                  </a:cubicBezTo>
                  <a:cubicBezTo>
                    <a:pt x="209771" y="289406"/>
                    <a:pt x="213922" y="303075"/>
                    <a:pt x="217458" y="296266"/>
                  </a:cubicBezTo>
                  <a:cubicBezTo>
                    <a:pt x="220995" y="289457"/>
                    <a:pt x="235755" y="296266"/>
                    <a:pt x="242777" y="297034"/>
                  </a:cubicBezTo>
                  <a:cubicBezTo>
                    <a:pt x="249799" y="297802"/>
                    <a:pt x="251900" y="269747"/>
                    <a:pt x="251234" y="259099"/>
                  </a:cubicBezTo>
                  <a:cubicBezTo>
                    <a:pt x="250567" y="248450"/>
                    <a:pt x="254719" y="237853"/>
                    <a:pt x="254719" y="232529"/>
                  </a:cubicBezTo>
                  <a:cubicBezTo>
                    <a:pt x="254719" y="227204"/>
                    <a:pt x="258255" y="225003"/>
                    <a:pt x="264559" y="226488"/>
                  </a:cubicBezTo>
                  <a:cubicBezTo>
                    <a:pt x="270863" y="227972"/>
                    <a:pt x="270198" y="212051"/>
                    <a:pt x="265277" y="210566"/>
                  </a:cubicBezTo>
                  <a:cubicBezTo>
                    <a:pt x="260357" y="209081"/>
                    <a:pt x="257538" y="190088"/>
                    <a:pt x="245596" y="190088"/>
                  </a:cubicBezTo>
                  <a:cubicBezTo>
                    <a:pt x="233654" y="190088"/>
                    <a:pt x="235755" y="200685"/>
                    <a:pt x="242777" y="201453"/>
                  </a:cubicBezTo>
                  <a:cubicBezTo>
                    <a:pt x="248042" y="201470"/>
                    <a:pt x="252297" y="205746"/>
                    <a:pt x="252280" y="211005"/>
                  </a:cubicBezTo>
                  <a:cubicBezTo>
                    <a:pt x="252277" y="211896"/>
                    <a:pt x="252149" y="212782"/>
                    <a:pt x="251899" y="213638"/>
                  </a:cubicBezTo>
                  <a:cubicBezTo>
                    <a:pt x="249799" y="218757"/>
                    <a:pt x="246775" y="208518"/>
                    <a:pt x="237139" y="209081"/>
                  </a:cubicBezTo>
                  <a:cubicBezTo>
                    <a:pt x="227504" y="209644"/>
                    <a:pt x="233654" y="196129"/>
                    <a:pt x="222378" y="195412"/>
                  </a:cubicBezTo>
                  <a:cubicBezTo>
                    <a:pt x="211103" y="194695"/>
                    <a:pt x="213255" y="172682"/>
                    <a:pt x="201262" y="172682"/>
                  </a:cubicBezTo>
                  <a:cubicBezTo>
                    <a:pt x="189269" y="172682"/>
                    <a:pt x="188603" y="162033"/>
                    <a:pt x="196137" y="154456"/>
                  </a:cubicBezTo>
                  <a:cubicBezTo>
                    <a:pt x="203671" y="146879"/>
                    <a:pt x="184195" y="140070"/>
                    <a:pt x="184195" y="130957"/>
                  </a:cubicBezTo>
                  <a:cubicBezTo>
                    <a:pt x="184195" y="121845"/>
                    <a:pt x="171536" y="127169"/>
                    <a:pt x="171536" y="119592"/>
                  </a:cubicBezTo>
                  <a:cubicBezTo>
                    <a:pt x="171536" y="112016"/>
                    <a:pt x="165898" y="115804"/>
                    <a:pt x="159594" y="106691"/>
                  </a:cubicBezTo>
                  <a:cubicBezTo>
                    <a:pt x="153290" y="97579"/>
                    <a:pt x="150420" y="105923"/>
                    <a:pt x="144833" y="99114"/>
                  </a:cubicBezTo>
                  <a:cubicBezTo>
                    <a:pt x="139247" y="92305"/>
                    <a:pt x="131456" y="88517"/>
                    <a:pt x="126536" y="90770"/>
                  </a:cubicBezTo>
                  <a:cubicBezTo>
                    <a:pt x="121616" y="93022"/>
                    <a:pt x="110340" y="80889"/>
                    <a:pt x="106035" y="68756"/>
                  </a:cubicBezTo>
                  <a:cubicBezTo>
                    <a:pt x="102704" y="59131"/>
                    <a:pt x="70158" y="43158"/>
                    <a:pt x="65955" y="30104"/>
                  </a:cubicBezTo>
                  <a:cubicBezTo>
                    <a:pt x="61753" y="17049"/>
                    <a:pt x="50579" y="11878"/>
                    <a:pt x="31514" y="12646"/>
                  </a:cubicBezTo>
                  <a:cubicBezTo>
                    <a:pt x="12448" y="13414"/>
                    <a:pt x="5016" y="-7371"/>
                    <a:pt x="762" y="2816"/>
                  </a:cubicBezTo>
                  <a:cubicBezTo>
                    <a:pt x="-4773" y="15718"/>
                    <a:pt x="21263" y="44489"/>
                    <a:pt x="33205" y="52117"/>
                  </a:cubicBezTo>
                  <a:close/>
                </a:path>
              </a:pathLst>
            </a:custGeom>
            <a:grpFill/>
            <a:ln w="3841" cap="flat">
              <a:solidFill>
                <a:srgbClr val="FFFFFF"/>
              </a:solidFill>
              <a:prstDash val="solid"/>
              <a:miter/>
            </a:ln>
          </p:spPr>
          <p:txBody>
            <a:bodyPr rtlCol="0" anchor="ctr"/>
            <a:lstStyle/>
            <a:p>
              <a:endParaRPr lang="en-US" sz="1350"/>
            </a:p>
          </p:txBody>
        </p:sp>
        <p:sp>
          <p:nvSpPr>
            <p:cNvPr id="613" name="Freeform 612">
              <a:extLst>
                <a:ext uri="{FF2B5EF4-FFF2-40B4-BE49-F238E27FC236}">
                  <a16:creationId xmlns:a16="http://schemas.microsoft.com/office/drawing/2014/main" id="{C4CBC383-0A52-6B46-9717-C80BB8ACC38D}"/>
                </a:ext>
              </a:extLst>
            </p:cNvPr>
            <p:cNvSpPr/>
            <p:nvPr/>
          </p:nvSpPr>
          <p:spPr>
            <a:xfrm>
              <a:off x="7417378" y="4596905"/>
              <a:ext cx="240888" cy="215019"/>
            </a:xfrm>
            <a:custGeom>
              <a:avLst/>
              <a:gdLst>
                <a:gd name="connsiteX0" fmla="*/ 191659 w 240887"/>
                <a:gd name="connsiteY0" fmla="*/ 150321 h 215019"/>
                <a:gd name="connsiteX1" fmla="*/ 205703 w 240887"/>
                <a:gd name="connsiteY1" fmla="*/ 110850 h 215019"/>
                <a:gd name="connsiteX2" fmla="*/ 241579 w 240887"/>
                <a:gd name="connsiteY2" fmla="*/ 88887 h 215019"/>
                <a:gd name="connsiteX3" fmla="*/ 225435 w 240887"/>
                <a:gd name="connsiteY3" fmla="*/ 68409 h 215019"/>
                <a:gd name="connsiteX4" fmla="*/ 217645 w 240887"/>
                <a:gd name="connsiteY4" fmla="*/ 47931 h 215019"/>
                <a:gd name="connsiteX5" fmla="*/ 209957 w 240887"/>
                <a:gd name="connsiteY5" fmla="*/ 25201 h 215019"/>
                <a:gd name="connsiteX6" fmla="*/ 211341 w 240887"/>
                <a:gd name="connsiteY6" fmla="*/ 6258 h 215019"/>
                <a:gd name="connsiteX7" fmla="*/ 214877 w 240887"/>
                <a:gd name="connsiteY7" fmla="*/ 4313 h 215019"/>
                <a:gd name="connsiteX8" fmla="*/ 203602 w 240887"/>
                <a:gd name="connsiteY8" fmla="*/ 166 h 215019"/>
                <a:gd name="connsiteX9" fmla="*/ 167007 w 240887"/>
                <a:gd name="connsiteY9" fmla="*/ 16856 h 215019"/>
                <a:gd name="connsiteX10" fmla="*/ 152964 w 240887"/>
                <a:gd name="connsiteY10" fmla="*/ 39586 h 215019"/>
                <a:gd name="connsiteX11" fmla="*/ 145942 w 240887"/>
                <a:gd name="connsiteY11" fmla="*/ 63853 h 215019"/>
                <a:gd name="connsiteX12" fmla="*/ 124826 w 240887"/>
                <a:gd name="connsiteY12" fmla="*/ 79211 h 215019"/>
                <a:gd name="connsiteX13" fmla="*/ 102326 w 240887"/>
                <a:gd name="connsiteY13" fmla="*/ 74655 h 215019"/>
                <a:gd name="connsiteX14" fmla="*/ 78391 w 240887"/>
                <a:gd name="connsiteY14" fmla="*/ 85252 h 215019"/>
                <a:gd name="connsiteX15" fmla="*/ 47639 w 240887"/>
                <a:gd name="connsiteY15" fmla="*/ 88273 h 215019"/>
                <a:gd name="connsiteX16" fmla="*/ 27907 w 240887"/>
                <a:gd name="connsiteY16" fmla="*/ 77676 h 215019"/>
                <a:gd name="connsiteX17" fmla="*/ 20834 w 240887"/>
                <a:gd name="connsiteY17" fmla="*/ 61242 h 215019"/>
                <a:gd name="connsiteX18" fmla="*/ 18067 w 240887"/>
                <a:gd name="connsiteY18" fmla="*/ 61242 h 215019"/>
                <a:gd name="connsiteX19" fmla="*/ 2691 w 240887"/>
                <a:gd name="connsiteY19" fmla="*/ 97078 h 215019"/>
                <a:gd name="connsiteX20" fmla="*/ 15299 w 240887"/>
                <a:gd name="connsiteY20" fmla="*/ 132915 h 215019"/>
                <a:gd name="connsiteX21" fmla="*/ 35800 w 240887"/>
                <a:gd name="connsiteY21" fmla="*/ 158512 h 215019"/>
                <a:gd name="connsiteX22" fmla="*/ 58300 w 240887"/>
                <a:gd name="connsiteY22" fmla="*/ 192608 h 215019"/>
                <a:gd name="connsiteX23" fmla="*/ 77264 w 240887"/>
                <a:gd name="connsiteY23" fmla="*/ 202489 h 215019"/>
                <a:gd name="connsiteX24" fmla="*/ 108937 w 240887"/>
                <a:gd name="connsiteY24" fmla="*/ 198701 h 215019"/>
                <a:gd name="connsiteX25" fmla="*/ 139177 w 240887"/>
                <a:gd name="connsiteY25" fmla="*/ 214059 h 215019"/>
                <a:gd name="connsiteX26" fmla="*/ 173619 w 240887"/>
                <a:gd name="connsiteY26" fmla="*/ 208018 h 215019"/>
                <a:gd name="connsiteX27" fmla="*/ 191659 w 240887"/>
                <a:gd name="connsiteY27" fmla="*/ 150321 h 21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0887" h="215019">
                  <a:moveTo>
                    <a:pt x="191659" y="150321"/>
                  </a:moveTo>
                  <a:cubicBezTo>
                    <a:pt x="204319" y="141977"/>
                    <a:pt x="207035" y="126055"/>
                    <a:pt x="205703" y="110850"/>
                  </a:cubicBezTo>
                  <a:cubicBezTo>
                    <a:pt x="204371" y="95645"/>
                    <a:pt x="236454" y="94928"/>
                    <a:pt x="241579" y="88887"/>
                  </a:cubicBezTo>
                  <a:cubicBezTo>
                    <a:pt x="246705" y="82846"/>
                    <a:pt x="234558" y="72966"/>
                    <a:pt x="225435" y="68409"/>
                  </a:cubicBezTo>
                  <a:cubicBezTo>
                    <a:pt x="216312" y="63853"/>
                    <a:pt x="224000" y="54023"/>
                    <a:pt x="217645" y="47931"/>
                  </a:cubicBezTo>
                  <a:cubicBezTo>
                    <a:pt x="211290" y="41839"/>
                    <a:pt x="200783" y="25969"/>
                    <a:pt x="209957" y="25201"/>
                  </a:cubicBezTo>
                  <a:cubicBezTo>
                    <a:pt x="219131" y="24433"/>
                    <a:pt x="203602" y="10764"/>
                    <a:pt x="211341" y="6258"/>
                  </a:cubicBezTo>
                  <a:lnTo>
                    <a:pt x="214877" y="4313"/>
                  </a:lnTo>
                  <a:cubicBezTo>
                    <a:pt x="211447" y="2165"/>
                    <a:pt x="207607" y="753"/>
                    <a:pt x="203602" y="166"/>
                  </a:cubicBezTo>
                  <a:cubicBezTo>
                    <a:pt x="192377" y="166"/>
                    <a:pt x="165623" y="-2854"/>
                    <a:pt x="167007" y="16856"/>
                  </a:cubicBezTo>
                  <a:cubicBezTo>
                    <a:pt x="168391" y="36566"/>
                    <a:pt x="151631" y="28989"/>
                    <a:pt x="152964" y="39586"/>
                  </a:cubicBezTo>
                  <a:cubicBezTo>
                    <a:pt x="154297" y="50184"/>
                    <a:pt x="144507" y="50235"/>
                    <a:pt x="145942" y="63853"/>
                  </a:cubicBezTo>
                  <a:cubicBezTo>
                    <a:pt x="147377" y="77471"/>
                    <a:pt x="138921" y="71430"/>
                    <a:pt x="124826" y="79211"/>
                  </a:cubicBezTo>
                  <a:cubicBezTo>
                    <a:pt x="110732" y="86993"/>
                    <a:pt x="116421" y="74655"/>
                    <a:pt x="102326" y="74655"/>
                  </a:cubicBezTo>
                  <a:cubicBezTo>
                    <a:pt x="88232" y="74655"/>
                    <a:pt x="86951" y="82232"/>
                    <a:pt x="78391" y="85252"/>
                  </a:cubicBezTo>
                  <a:cubicBezTo>
                    <a:pt x="69832" y="88273"/>
                    <a:pt x="53124" y="83717"/>
                    <a:pt x="47639" y="88273"/>
                  </a:cubicBezTo>
                  <a:cubicBezTo>
                    <a:pt x="42156" y="92829"/>
                    <a:pt x="33545" y="77676"/>
                    <a:pt x="27907" y="77676"/>
                  </a:cubicBezTo>
                  <a:cubicBezTo>
                    <a:pt x="25088" y="77676"/>
                    <a:pt x="22782" y="69382"/>
                    <a:pt x="20834" y="61242"/>
                  </a:cubicBezTo>
                  <a:cubicBezTo>
                    <a:pt x="19917" y="61099"/>
                    <a:pt x="18984" y="61099"/>
                    <a:pt x="18067" y="61242"/>
                  </a:cubicBezTo>
                  <a:cubicBezTo>
                    <a:pt x="8944" y="62010"/>
                    <a:pt x="-6176" y="88017"/>
                    <a:pt x="2691" y="97078"/>
                  </a:cubicBezTo>
                  <a:cubicBezTo>
                    <a:pt x="12941" y="107727"/>
                    <a:pt x="10430" y="124365"/>
                    <a:pt x="15299" y="132915"/>
                  </a:cubicBezTo>
                  <a:cubicBezTo>
                    <a:pt x="20168" y="141465"/>
                    <a:pt x="35800" y="142796"/>
                    <a:pt x="35800" y="158512"/>
                  </a:cubicBezTo>
                  <a:cubicBezTo>
                    <a:pt x="35800" y="174229"/>
                    <a:pt x="49126" y="199468"/>
                    <a:pt x="58300" y="192608"/>
                  </a:cubicBezTo>
                  <a:cubicBezTo>
                    <a:pt x="67474" y="185748"/>
                    <a:pt x="74445" y="195680"/>
                    <a:pt x="77264" y="202489"/>
                  </a:cubicBezTo>
                  <a:cubicBezTo>
                    <a:pt x="80083" y="209298"/>
                    <a:pt x="101865" y="197370"/>
                    <a:pt x="108937" y="198701"/>
                  </a:cubicBezTo>
                  <a:cubicBezTo>
                    <a:pt x="116010" y="200032"/>
                    <a:pt x="137742" y="204742"/>
                    <a:pt x="139177" y="214059"/>
                  </a:cubicBezTo>
                  <a:cubicBezTo>
                    <a:pt x="140612" y="223377"/>
                    <a:pt x="160241" y="213291"/>
                    <a:pt x="173619" y="208018"/>
                  </a:cubicBezTo>
                  <a:cubicBezTo>
                    <a:pt x="186996" y="202745"/>
                    <a:pt x="179000" y="158512"/>
                    <a:pt x="191659" y="150321"/>
                  </a:cubicBezTo>
                  <a:close/>
                </a:path>
              </a:pathLst>
            </a:custGeom>
            <a:grpFill/>
            <a:ln w="3841" cap="flat">
              <a:solidFill>
                <a:srgbClr val="FFFFFF"/>
              </a:solidFill>
              <a:prstDash val="solid"/>
              <a:miter/>
            </a:ln>
          </p:spPr>
          <p:txBody>
            <a:bodyPr rtlCol="0" anchor="ctr"/>
            <a:lstStyle/>
            <a:p>
              <a:endParaRPr lang="en-US" sz="1350"/>
            </a:p>
          </p:txBody>
        </p:sp>
        <p:sp>
          <p:nvSpPr>
            <p:cNvPr id="614" name="Freeform 613">
              <a:extLst>
                <a:ext uri="{FF2B5EF4-FFF2-40B4-BE49-F238E27FC236}">
                  <a16:creationId xmlns:a16="http://schemas.microsoft.com/office/drawing/2014/main" id="{74A96C3B-271C-E446-BBC7-CB28C1AEE568}"/>
                </a:ext>
              </a:extLst>
            </p:cNvPr>
            <p:cNvSpPr/>
            <p:nvPr/>
          </p:nvSpPr>
          <p:spPr>
            <a:xfrm>
              <a:off x="7653469" y="4667683"/>
              <a:ext cx="153758" cy="189422"/>
            </a:xfrm>
            <a:custGeom>
              <a:avLst/>
              <a:gdLst>
                <a:gd name="connsiteX0" fmla="*/ 19532 w 153758"/>
                <a:gd name="connsiteY0" fmla="*/ 134731 h 189421"/>
                <a:gd name="connsiteX1" fmla="*/ 26605 w 153758"/>
                <a:gd name="connsiteY1" fmla="*/ 162018 h 189421"/>
                <a:gd name="connsiteX2" fmla="*/ 29424 w 153758"/>
                <a:gd name="connsiteY2" fmla="*/ 191609 h 189421"/>
                <a:gd name="connsiteX3" fmla="*/ 41365 w 153758"/>
                <a:gd name="connsiteY3" fmla="*/ 166574 h 189421"/>
                <a:gd name="connsiteX4" fmla="*/ 38547 w 153758"/>
                <a:gd name="connsiteY4" fmla="*/ 119577 h 189421"/>
                <a:gd name="connsiteX5" fmla="*/ 53923 w 153758"/>
                <a:gd name="connsiteY5" fmla="*/ 130175 h 189421"/>
                <a:gd name="connsiteX6" fmla="*/ 65864 w 153758"/>
                <a:gd name="connsiteY6" fmla="*/ 155772 h 189421"/>
                <a:gd name="connsiteX7" fmla="*/ 87647 w 153758"/>
                <a:gd name="connsiteY7" fmla="*/ 158793 h 189421"/>
                <a:gd name="connsiteX8" fmla="*/ 89082 w 153758"/>
                <a:gd name="connsiteY8" fmla="*/ 139083 h 189421"/>
                <a:gd name="connsiteX9" fmla="*/ 83957 w 153758"/>
                <a:gd name="connsiteY9" fmla="*/ 109492 h 189421"/>
                <a:gd name="connsiteX10" fmla="*/ 76217 w 153758"/>
                <a:gd name="connsiteY10" fmla="*/ 88297 h 189421"/>
                <a:gd name="connsiteX11" fmla="*/ 112094 w 153758"/>
                <a:gd name="connsiteY11" fmla="*/ 60191 h 189421"/>
                <a:gd name="connsiteX12" fmla="*/ 63558 w 153758"/>
                <a:gd name="connsiteY12" fmla="*/ 75550 h 189421"/>
                <a:gd name="connsiteX13" fmla="*/ 34037 w 153758"/>
                <a:gd name="connsiteY13" fmla="*/ 50515 h 189421"/>
                <a:gd name="connsiteX14" fmla="*/ 112812 w 153758"/>
                <a:gd name="connsiteY14" fmla="*/ 31573 h 189421"/>
                <a:gd name="connsiteX15" fmla="*/ 154275 w 153758"/>
                <a:gd name="connsiteY15" fmla="*/ 5003 h 189421"/>
                <a:gd name="connsiteX16" fmla="*/ 128957 w 153758"/>
                <a:gd name="connsiteY16" fmla="*/ 15652 h 189421"/>
                <a:gd name="connsiteX17" fmla="*/ 69196 w 153758"/>
                <a:gd name="connsiteY17" fmla="*/ 8791 h 189421"/>
                <a:gd name="connsiteX18" fmla="*/ 40341 w 153758"/>
                <a:gd name="connsiteY18" fmla="*/ 21693 h 189421"/>
                <a:gd name="connsiteX19" fmla="*/ 23478 w 153758"/>
                <a:gd name="connsiteY19" fmla="*/ 59577 h 189421"/>
                <a:gd name="connsiteX20" fmla="*/ 4464 w 153758"/>
                <a:gd name="connsiteY20" fmla="*/ 108929 h 189421"/>
                <a:gd name="connsiteX21" fmla="*/ 19532 w 153758"/>
                <a:gd name="connsiteY21" fmla="*/ 134731 h 18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758" h="189421">
                  <a:moveTo>
                    <a:pt x="19532" y="134731"/>
                  </a:moveTo>
                  <a:cubicBezTo>
                    <a:pt x="30090" y="135499"/>
                    <a:pt x="28706" y="152189"/>
                    <a:pt x="26605" y="162018"/>
                  </a:cubicBezTo>
                  <a:cubicBezTo>
                    <a:pt x="24504" y="171848"/>
                    <a:pt x="20198" y="195295"/>
                    <a:pt x="29424" y="191609"/>
                  </a:cubicBezTo>
                  <a:cubicBezTo>
                    <a:pt x="40648" y="187052"/>
                    <a:pt x="47670" y="171899"/>
                    <a:pt x="41365" y="166574"/>
                  </a:cubicBezTo>
                  <a:cubicBezTo>
                    <a:pt x="35061" y="161250"/>
                    <a:pt x="35728" y="127871"/>
                    <a:pt x="38547" y="119577"/>
                  </a:cubicBezTo>
                  <a:cubicBezTo>
                    <a:pt x="41365" y="111284"/>
                    <a:pt x="60329" y="117274"/>
                    <a:pt x="53923" y="130175"/>
                  </a:cubicBezTo>
                  <a:cubicBezTo>
                    <a:pt x="47516" y="143076"/>
                    <a:pt x="65864" y="141540"/>
                    <a:pt x="65864" y="155772"/>
                  </a:cubicBezTo>
                  <a:cubicBezTo>
                    <a:pt x="65864" y="170004"/>
                    <a:pt x="76423" y="162581"/>
                    <a:pt x="87647" y="158793"/>
                  </a:cubicBezTo>
                  <a:cubicBezTo>
                    <a:pt x="98871" y="155004"/>
                    <a:pt x="96821" y="148144"/>
                    <a:pt x="89082" y="139083"/>
                  </a:cubicBezTo>
                  <a:cubicBezTo>
                    <a:pt x="81343" y="130021"/>
                    <a:pt x="94720" y="117069"/>
                    <a:pt x="83957" y="109492"/>
                  </a:cubicBezTo>
                  <a:cubicBezTo>
                    <a:pt x="73194" y="101915"/>
                    <a:pt x="66377" y="90550"/>
                    <a:pt x="76217" y="88297"/>
                  </a:cubicBezTo>
                  <a:cubicBezTo>
                    <a:pt x="86058" y="86045"/>
                    <a:pt x="115580" y="67819"/>
                    <a:pt x="112094" y="60191"/>
                  </a:cubicBezTo>
                  <a:cubicBezTo>
                    <a:pt x="108609" y="52563"/>
                    <a:pt x="67094" y="61727"/>
                    <a:pt x="63558" y="75550"/>
                  </a:cubicBezTo>
                  <a:cubicBezTo>
                    <a:pt x="60021" y="89372"/>
                    <a:pt x="30500" y="74014"/>
                    <a:pt x="34037" y="50515"/>
                  </a:cubicBezTo>
                  <a:cubicBezTo>
                    <a:pt x="37573" y="27017"/>
                    <a:pt x="95898" y="23177"/>
                    <a:pt x="112812" y="31573"/>
                  </a:cubicBezTo>
                  <a:cubicBezTo>
                    <a:pt x="129726" y="39969"/>
                    <a:pt x="147920" y="17904"/>
                    <a:pt x="154275" y="5003"/>
                  </a:cubicBezTo>
                  <a:cubicBezTo>
                    <a:pt x="160630" y="-7898"/>
                    <a:pt x="140950" y="7256"/>
                    <a:pt x="128957" y="15652"/>
                  </a:cubicBezTo>
                  <a:cubicBezTo>
                    <a:pt x="116963" y="24047"/>
                    <a:pt x="85341" y="14884"/>
                    <a:pt x="69196" y="8791"/>
                  </a:cubicBezTo>
                  <a:cubicBezTo>
                    <a:pt x="53051" y="2699"/>
                    <a:pt x="53820" y="19440"/>
                    <a:pt x="40341" y="21693"/>
                  </a:cubicBezTo>
                  <a:cubicBezTo>
                    <a:pt x="26861" y="23945"/>
                    <a:pt x="29783" y="55840"/>
                    <a:pt x="23478" y="59577"/>
                  </a:cubicBezTo>
                  <a:cubicBezTo>
                    <a:pt x="17174" y="63314"/>
                    <a:pt x="17123" y="86915"/>
                    <a:pt x="4464" y="108929"/>
                  </a:cubicBezTo>
                  <a:cubicBezTo>
                    <a:pt x="-8196" y="130943"/>
                    <a:pt x="9025" y="133963"/>
                    <a:pt x="19532" y="134731"/>
                  </a:cubicBezTo>
                  <a:close/>
                </a:path>
              </a:pathLst>
            </a:custGeom>
            <a:grpFill/>
            <a:ln w="3841" cap="flat">
              <a:solidFill>
                <a:srgbClr val="FFFFFF"/>
              </a:solidFill>
              <a:prstDash val="solid"/>
              <a:miter/>
            </a:ln>
          </p:spPr>
          <p:txBody>
            <a:bodyPr rtlCol="0" anchor="ctr"/>
            <a:lstStyle/>
            <a:p>
              <a:endParaRPr lang="en-US" sz="1350"/>
            </a:p>
          </p:txBody>
        </p:sp>
        <p:sp>
          <p:nvSpPr>
            <p:cNvPr id="615" name="Freeform 614">
              <a:extLst>
                <a:ext uri="{FF2B5EF4-FFF2-40B4-BE49-F238E27FC236}">
                  <a16:creationId xmlns:a16="http://schemas.microsoft.com/office/drawing/2014/main" id="{B1FB5C80-8D88-674C-A5FD-6E332AD7ADAF}"/>
                </a:ext>
              </a:extLst>
            </p:cNvPr>
            <p:cNvSpPr/>
            <p:nvPr/>
          </p:nvSpPr>
          <p:spPr>
            <a:xfrm>
              <a:off x="7142434" y="4671106"/>
              <a:ext cx="15376" cy="15359"/>
            </a:xfrm>
            <a:custGeom>
              <a:avLst/>
              <a:gdLst>
                <a:gd name="connsiteX0" fmla="*/ 9379 w 15375"/>
                <a:gd name="connsiteY0" fmla="*/ 7878 h 15358"/>
                <a:gd name="connsiteX1" fmla="*/ 16144 w 15375"/>
                <a:gd name="connsiteY1" fmla="*/ 15608 h 15358"/>
                <a:gd name="connsiteX2" fmla="*/ 0 w 15375"/>
                <a:gd name="connsiteY2" fmla="*/ 813 h 15358"/>
                <a:gd name="connsiteX3" fmla="*/ 9379 w 15375"/>
                <a:gd name="connsiteY3" fmla="*/ 7878 h 15358"/>
              </a:gdLst>
              <a:ahLst/>
              <a:cxnLst>
                <a:cxn ang="0">
                  <a:pos x="connsiteX0" y="connsiteY0"/>
                </a:cxn>
                <a:cxn ang="0">
                  <a:pos x="connsiteX1" y="connsiteY1"/>
                </a:cxn>
                <a:cxn ang="0">
                  <a:pos x="connsiteX2" y="connsiteY2"/>
                </a:cxn>
                <a:cxn ang="0">
                  <a:pos x="connsiteX3" y="connsiteY3"/>
                </a:cxn>
              </a:cxnLst>
              <a:rect l="l" t="t" r="r" b="b"/>
              <a:pathLst>
                <a:path w="15375" h="15358">
                  <a:moveTo>
                    <a:pt x="9379" y="7878"/>
                  </a:moveTo>
                  <a:cubicBezTo>
                    <a:pt x="11583" y="10540"/>
                    <a:pt x="13838" y="12997"/>
                    <a:pt x="16144" y="15608"/>
                  </a:cubicBezTo>
                  <a:cubicBezTo>
                    <a:pt x="14761" y="6956"/>
                    <a:pt x="2409" y="-2925"/>
                    <a:pt x="0" y="813"/>
                  </a:cubicBezTo>
                  <a:cubicBezTo>
                    <a:pt x="3671" y="2343"/>
                    <a:pt x="6896" y="4773"/>
                    <a:pt x="9379" y="7878"/>
                  </a:cubicBezTo>
                  <a:close/>
                </a:path>
              </a:pathLst>
            </a:custGeom>
            <a:grpFill/>
            <a:ln w="3841" cap="flat">
              <a:solidFill>
                <a:srgbClr val="FFFFFF"/>
              </a:solidFill>
              <a:prstDash val="solid"/>
              <a:miter/>
            </a:ln>
          </p:spPr>
          <p:txBody>
            <a:bodyPr rtlCol="0" anchor="ctr"/>
            <a:lstStyle/>
            <a:p>
              <a:endParaRPr lang="en-US" sz="1350"/>
            </a:p>
          </p:txBody>
        </p:sp>
        <p:sp>
          <p:nvSpPr>
            <p:cNvPr id="616" name="Freeform 615">
              <a:extLst>
                <a:ext uri="{FF2B5EF4-FFF2-40B4-BE49-F238E27FC236}">
                  <a16:creationId xmlns:a16="http://schemas.microsoft.com/office/drawing/2014/main" id="{1621EFA8-7B56-2744-88EF-41BF8C5B442F}"/>
                </a:ext>
              </a:extLst>
            </p:cNvPr>
            <p:cNvSpPr/>
            <p:nvPr/>
          </p:nvSpPr>
          <p:spPr>
            <a:xfrm>
              <a:off x="7592323" y="4919843"/>
              <a:ext cx="66628" cy="25598"/>
            </a:xfrm>
            <a:custGeom>
              <a:avLst/>
              <a:gdLst>
                <a:gd name="connsiteX0" fmla="*/ 34294 w 66628"/>
                <a:gd name="connsiteY0" fmla="*/ 2368 h 25597"/>
                <a:gd name="connsiteX1" fmla="*/ 12512 w 66628"/>
                <a:gd name="connsiteY1" fmla="*/ 5389 h 25597"/>
                <a:gd name="connsiteX2" fmla="*/ 1236 w 66628"/>
                <a:gd name="connsiteY2" fmla="*/ 19058 h 25597"/>
                <a:gd name="connsiteX3" fmla="*/ 35678 w 66628"/>
                <a:gd name="connsiteY3" fmla="*/ 25150 h 25597"/>
                <a:gd name="connsiteX4" fmla="*/ 69453 w 66628"/>
                <a:gd name="connsiteY4" fmla="*/ 14502 h 25597"/>
                <a:gd name="connsiteX5" fmla="*/ 34294 w 66628"/>
                <a:gd name="connsiteY5" fmla="*/ 2368 h 2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28" h="25597">
                  <a:moveTo>
                    <a:pt x="34294" y="2368"/>
                  </a:moveTo>
                  <a:cubicBezTo>
                    <a:pt x="31475" y="9229"/>
                    <a:pt x="19533" y="10713"/>
                    <a:pt x="12512" y="5389"/>
                  </a:cubicBezTo>
                  <a:cubicBezTo>
                    <a:pt x="5490" y="64"/>
                    <a:pt x="-3274" y="12607"/>
                    <a:pt x="1236" y="19058"/>
                  </a:cubicBezTo>
                  <a:cubicBezTo>
                    <a:pt x="10036" y="28600"/>
                    <a:pt x="24133" y="31093"/>
                    <a:pt x="35678" y="25150"/>
                  </a:cubicBezTo>
                  <a:cubicBezTo>
                    <a:pt x="53309" y="16037"/>
                    <a:pt x="65251" y="24382"/>
                    <a:pt x="69453" y="14502"/>
                  </a:cubicBezTo>
                  <a:cubicBezTo>
                    <a:pt x="73656" y="4621"/>
                    <a:pt x="37113" y="-4441"/>
                    <a:pt x="34294" y="2368"/>
                  </a:cubicBezTo>
                  <a:close/>
                </a:path>
              </a:pathLst>
            </a:custGeom>
            <a:grpFill/>
            <a:ln w="3841" cap="flat">
              <a:solidFill>
                <a:srgbClr val="FFFFFF"/>
              </a:solidFill>
              <a:prstDash val="solid"/>
              <a:miter/>
            </a:ln>
          </p:spPr>
          <p:txBody>
            <a:bodyPr rtlCol="0" anchor="ctr"/>
            <a:lstStyle/>
            <a:p>
              <a:endParaRPr lang="en-US" sz="1350"/>
            </a:p>
          </p:txBody>
        </p:sp>
        <p:sp>
          <p:nvSpPr>
            <p:cNvPr id="617" name="Freeform 616">
              <a:extLst>
                <a:ext uri="{FF2B5EF4-FFF2-40B4-BE49-F238E27FC236}">
                  <a16:creationId xmlns:a16="http://schemas.microsoft.com/office/drawing/2014/main" id="{777CA270-4CBC-6E47-8EDA-4D851DFF7320}"/>
                </a:ext>
              </a:extLst>
            </p:cNvPr>
            <p:cNvSpPr/>
            <p:nvPr/>
          </p:nvSpPr>
          <p:spPr>
            <a:xfrm>
              <a:off x="7559528" y="4919395"/>
              <a:ext cx="20501" cy="15359"/>
            </a:xfrm>
            <a:custGeom>
              <a:avLst/>
              <a:gdLst>
                <a:gd name="connsiteX0" fmla="*/ 0 w 20501"/>
                <a:gd name="connsiteY0" fmla="*/ 0 h 15358"/>
                <a:gd name="connsiteX1" fmla="*/ 3639 w 20501"/>
                <a:gd name="connsiteY1" fmla="*/ 13567 h 15358"/>
                <a:gd name="connsiteX2" fmla="*/ 19988 w 20501"/>
                <a:gd name="connsiteY2" fmla="*/ 11929 h 15358"/>
                <a:gd name="connsiteX3" fmla="*/ 0 w 20501"/>
                <a:gd name="connsiteY3" fmla="*/ 0 h 15358"/>
              </a:gdLst>
              <a:ahLst/>
              <a:cxnLst>
                <a:cxn ang="0">
                  <a:pos x="connsiteX0" y="connsiteY0"/>
                </a:cxn>
                <a:cxn ang="0">
                  <a:pos x="connsiteX1" y="connsiteY1"/>
                </a:cxn>
                <a:cxn ang="0">
                  <a:pos x="connsiteX2" y="connsiteY2"/>
                </a:cxn>
                <a:cxn ang="0">
                  <a:pos x="connsiteX3" y="connsiteY3"/>
                </a:cxn>
              </a:cxnLst>
              <a:rect l="l" t="t" r="r" b="b"/>
              <a:pathLst>
                <a:path w="20501" h="15358">
                  <a:moveTo>
                    <a:pt x="0" y="0"/>
                  </a:moveTo>
                  <a:cubicBezTo>
                    <a:pt x="2393" y="4121"/>
                    <a:pt x="3649" y="8803"/>
                    <a:pt x="3639" y="13567"/>
                  </a:cubicBezTo>
                  <a:cubicBezTo>
                    <a:pt x="8843" y="16731"/>
                    <a:pt x="15517" y="16063"/>
                    <a:pt x="19988" y="11929"/>
                  </a:cubicBezTo>
                  <a:cubicBezTo>
                    <a:pt x="31315" y="2764"/>
                    <a:pt x="9379" y="3942"/>
                    <a:pt x="0" y="0"/>
                  </a:cubicBezTo>
                  <a:close/>
                </a:path>
              </a:pathLst>
            </a:custGeom>
            <a:grpFill/>
            <a:ln w="3841" cap="flat">
              <a:solidFill>
                <a:srgbClr val="FFFFFF"/>
              </a:solidFill>
              <a:prstDash val="solid"/>
              <a:miter/>
            </a:ln>
          </p:spPr>
          <p:txBody>
            <a:bodyPr rtlCol="0" anchor="ctr"/>
            <a:lstStyle/>
            <a:p>
              <a:endParaRPr lang="en-US" sz="1350"/>
            </a:p>
          </p:txBody>
        </p:sp>
        <p:sp>
          <p:nvSpPr>
            <p:cNvPr id="618" name="Freeform 617">
              <a:extLst>
                <a:ext uri="{FF2B5EF4-FFF2-40B4-BE49-F238E27FC236}">
                  <a16:creationId xmlns:a16="http://schemas.microsoft.com/office/drawing/2014/main" id="{EE0F94D3-95B3-1544-AD00-4BC6DCF0003E}"/>
                </a:ext>
              </a:extLst>
            </p:cNvPr>
            <p:cNvSpPr/>
            <p:nvPr/>
          </p:nvSpPr>
          <p:spPr>
            <a:xfrm>
              <a:off x="7342375" y="4861774"/>
              <a:ext cx="194760" cy="51195"/>
            </a:xfrm>
            <a:custGeom>
              <a:avLst/>
              <a:gdLst>
                <a:gd name="connsiteX0" fmla="*/ 18395 w 194760"/>
                <a:gd name="connsiteY0" fmla="*/ 26342 h 51195"/>
                <a:gd name="connsiteX1" fmla="*/ 31054 w 194760"/>
                <a:gd name="connsiteY1" fmla="*/ 40727 h 51195"/>
                <a:gd name="connsiteX2" fmla="*/ 73235 w 194760"/>
                <a:gd name="connsiteY2" fmla="*/ 44516 h 51195"/>
                <a:gd name="connsiteX3" fmla="*/ 112905 w 194760"/>
                <a:gd name="connsiteY3" fmla="*/ 52707 h 51195"/>
                <a:gd name="connsiteX4" fmla="*/ 170872 w 194760"/>
                <a:gd name="connsiteY4" fmla="*/ 46307 h 51195"/>
                <a:gd name="connsiteX5" fmla="*/ 195627 w 194760"/>
                <a:gd name="connsiteY5" fmla="*/ 29362 h 51195"/>
                <a:gd name="connsiteX6" fmla="*/ 167489 w 194760"/>
                <a:gd name="connsiteY6" fmla="*/ 28594 h 51195"/>
                <a:gd name="connsiteX7" fmla="*/ 118286 w 194760"/>
                <a:gd name="connsiteY7" fmla="*/ 22553 h 51195"/>
                <a:gd name="connsiteX8" fmla="*/ 67649 w 194760"/>
                <a:gd name="connsiteY8" fmla="*/ 10420 h 51195"/>
                <a:gd name="connsiteX9" fmla="*/ 12040 w 194760"/>
                <a:gd name="connsiteY9" fmla="*/ 7348 h 51195"/>
                <a:gd name="connsiteX10" fmla="*/ 815 w 194760"/>
                <a:gd name="connsiteY10" fmla="*/ 22707 h 51195"/>
                <a:gd name="connsiteX11" fmla="*/ 18395 w 194760"/>
                <a:gd name="connsiteY11" fmla="*/ 26342 h 5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760" h="51195">
                  <a:moveTo>
                    <a:pt x="18395" y="26342"/>
                  </a:moveTo>
                  <a:cubicBezTo>
                    <a:pt x="24699" y="26342"/>
                    <a:pt x="21931" y="39243"/>
                    <a:pt x="31054" y="40727"/>
                  </a:cubicBezTo>
                  <a:cubicBezTo>
                    <a:pt x="40177" y="42212"/>
                    <a:pt x="70468" y="51376"/>
                    <a:pt x="73235" y="44516"/>
                  </a:cubicBezTo>
                  <a:cubicBezTo>
                    <a:pt x="75746" y="38475"/>
                    <a:pt x="98042" y="43133"/>
                    <a:pt x="112905" y="52707"/>
                  </a:cubicBezTo>
                  <a:cubicBezTo>
                    <a:pt x="132176" y="49994"/>
                    <a:pt x="151447" y="47587"/>
                    <a:pt x="170872" y="46307"/>
                  </a:cubicBezTo>
                  <a:cubicBezTo>
                    <a:pt x="159955" y="40420"/>
                    <a:pt x="186709" y="35249"/>
                    <a:pt x="195627" y="29362"/>
                  </a:cubicBezTo>
                  <a:cubicBezTo>
                    <a:pt x="204544" y="23475"/>
                    <a:pt x="189989" y="21017"/>
                    <a:pt x="167489" y="28594"/>
                  </a:cubicBezTo>
                  <a:cubicBezTo>
                    <a:pt x="144989" y="36171"/>
                    <a:pt x="118953" y="11905"/>
                    <a:pt x="118286" y="22553"/>
                  </a:cubicBezTo>
                  <a:cubicBezTo>
                    <a:pt x="117620" y="33202"/>
                    <a:pt x="77284" y="17997"/>
                    <a:pt x="67649" y="10420"/>
                  </a:cubicBezTo>
                  <a:cubicBezTo>
                    <a:pt x="58013" y="2843"/>
                    <a:pt x="19830" y="-7038"/>
                    <a:pt x="12040" y="7348"/>
                  </a:cubicBezTo>
                  <a:cubicBezTo>
                    <a:pt x="4249" y="21734"/>
                    <a:pt x="-2363" y="8833"/>
                    <a:pt x="815" y="22707"/>
                  </a:cubicBezTo>
                  <a:cubicBezTo>
                    <a:pt x="2917" y="31615"/>
                    <a:pt x="12040" y="26342"/>
                    <a:pt x="18395" y="26342"/>
                  </a:cubicBezTo>
                  <a:close/>
                </a:path>
              </a:pathLst>
            </a:custGeom>
            <a:grpFill/>
            <a:ln w="3841" cap="flat">
              <a:solidFill>
                <a:srgbClr val="FFFFFF"/>
              </a:solidFill>
              <a:prstDash val="solid"/>
              <a:miter/>
            </a:ln>
          </p:spPr>
          <p:txBody>
            <a:bodyPr rtlCol="0" anchor="ctr"/>
            <a:lstStyle/>
            <a:p>
              <a:endParaRPr lang="en-US" sz="1350"/>
            </a:p>
          </p:txBody>
        </p:sp>
        <p:sp>
          <p:nvSpPr>
            <p:cNvPr id="619" name="Freeform 618">
              <a:extLst>
                <a:ext uri="{FF2B5EF4-FFF2-40B4-BE49-F238E27FC236}">
                  <a16:creationId xmlns:a16="http://schemas.microsoft.com/office/drawing/2014/main" id="{B872F405-511A-E94E-B605-3A3FD8E88C05}"/>
                </a:ext>
              </a:extLst>
            </p:cNvPr>
            <p:cNvSpPr/>
            <p:nvPr/>
          </p:nvSpPr>
          <p:spPr>
            <a:xfrm>
              <a:off x="7661459" y="4956450"/>
              <a:ext cx="41002" cy="20478"/>
            </a:xfrm>
            <a:custGeom>
              <a:avLst/>
              <a:gdLst>
                <a:gd name="connsiteX0" fmla="*/ 317 w 41002"/>
                <a:gd name="connsiteY0" fmla="*/ 2929 h 20478"/>
                <a:gd name="connsiteX1" fmla="*/ 21433 w 41002"/>
                <a:gd name="connsiteY1" fmla="*/ 14294 h 20478"/>
                <a:gd name="connsiteX2" fmla="*/ 43934 w 41002"/>
                <a:gd name="connsiteY2" fmla="*/ 15830 h 20478"/>
                <a:gd name="connsiteX3" fmla="*/ 317 w 41002"/>
                <a:gd name="connsiteY3" fmla="*/ 2929 h 20478"/>
              </a:gdLst>
              <a:ahLst/>
              <a:cxnLst>
                <a:cxn ang="0">
                  <a:pos x="connsiteX0" y="connsiteY0"/>
                </a:cxn>
                <a:cxn ang="0">
                  <a:pos x="connsiteX1" y="connsiteY1"/>
                </a:cxn>
                <a:cxn ang="0">
                  <a:pos x="connsiteX2" y="connsiteY2"/>
                </a:cxn>
                <a:cxn ang="0">
                  <a:pos x="connsiteX3" y="connsiteY3"/>
                </a:cxn>
              </a:cxnLst>
              <a:rect l="l" t="t" r="r" b="b"/>
              <a:pathLst>
                <a:path w="41002" h="20478">
                  <a:moveTo>
                    <a:pt x="317" y="2929"/>
                  </a:moveTo>
                  <a:cubicBezTo>
                    <a:pt x="4520" y="9738"/>
                    <a:pt x="16462" y="9738"/>
                    <a:pt x="21433" y="14294"/>
                  </a:cubicBezTo>
                  <a:cubicBezTo>
                    <a:pt x="26405" y="18850"/>
                    <a:pt x="43934" y="28731"/>
                    <a:pt x="43934" y="15830"/>
                  </a:cubicBezTo>
                  <a:cubicBezTo>
                    <a:pt x="43934" y="2929"/>
                    <a:pt x="-4347" y="-4443"/>
                    <a:pt x="317" y="2929"/>
                  </a:cubicBezTo>
                  <a:close/>
                </a:path>
              </a:pathLst>
            </a:custGeom>
            <a:grpFill/>
            <a:ln w="3841" cap="flat">
              <a:solidFill>
                <a:srgbClr val="FFFFFF"/>
              </a:solidFill>
              <a:prstDash val="solid"/>
              <a:miter/>
            </a:ln>
          </p:spPr>
          <p:txBody>
            <a:bodyPr rtlCol="0" anchor="ctr"/>
            <a:lstStyle/>
            <a:p>
              <a:endParaRPr lang="en-US" sz="1350"/>
            </a:p>
          </p:txBody>
        </p:sp>
        <p:sp>
          <p:nvSpPr>
            <p:cNvPr id="620" name="Freeform 619">
              <a:extLst>
                <a:ext uri="{FF2B5EF4-FFF2-40B4-BE49-F238E27FC236}">
                  <a16:creationId xmlns:a16="http://schemas.microsoft.com/office/drawing/2014/main" id="{EEC3813F-1E4A-E446-9DF8-99D6D213C8FF}"/>
                </a:ext>
              </a:extLst>
            </p:cNvPr>
            <p:cNvSpPr/>
            <p:nvPr/>
          </p:nvSpPr>
          <p:spPr>
            <a:xfrm>
              <a:off x="7949073" y="4719318"/>
              <a:ext cx="240888" cy="220139"/>
            </a:xfrm>
            <a:custGeom>
              <a:avLst/>
              <a:gdLst>
                <a:gd name="connsiteX0" fmla="*/ 204626 w 240887"/>
                <a:gd name="connsiteY0" fmla="*/ 53506 h 220138"/>
                <a:gd name="connsiteX1" fmla="*/ 180999 w 240887"/>
                <a:gd name="connsiteY1" fmla="*/ 36918 h 220138"/>
                <a:gd name="connsiteX2" fmla="*/ 159986 w 240887"/>
                <a:gd name="connsiteY2" fmla="*/ 30570 h 220138"/>
                <a:gd name="connsiteX3" fmla="*/ 138869 w 240887"/>
                <a:gd name="connsiteY3" fmla="*/ 51048 h 220138"/>
                <a:gd name="connsiteX4" fmla="*/ 100225 w 240887"/>
                <a:gd name="connsiteY4" fmla="*/ 77567 h 220138"/>
                <a:gd name="connsiteX5" fmla="*/ 74906 w 240887"/>
                <a:gd name="connsiteY5" fmla="*/ 13881 h 220138"/>
                <a:gd name="connsiteX6" fmla="*/ 20732 w 240887"/>
                <a:gd name="connsiteY6" fmla="*/ 6304 h 220138"/>
                <a:gd name="connsiteX7" fmla="*/ 231 w 240887"/>
                <a:gd name="connsiteY7" fmla="*/ 22993 h 220138"/>
                <a:gd name="connsiteX8" fmla="*/ 12890 w 240887"/>
                <a:gd name="connsiteY8" fmla="*/ 29802 h 220138"/>
                <a:gd name="connsiteX9" fmla="*/ 26267 w 240887"/>
                <a:gd name="connsiteY9" fmla="*/ 47260 h 220138"/>
                <a:gd name="connsiteX10" fmla="*/ 64245 w 240887"/>
                <a:gd name="connsiteY10" fmla="*/ 49512 h 220138"/>
                <a:gd name="connsiteX11" fmla="*/ 62144 w 240887"/>
                <a:gd name="connsiteY11" fmla="*/ 57140 h 220138"/>
                <a:gd name="connsiteX12" fmla="*/ 41643 w 240887"/>
                <a:gd name="connsiteY12" fmla="*/ 60878 h 220138"/>
                <a:gd name="connsiteX13" fmla="*/ 27549 w 240887"/>
                <a:gd name="connsiteY13" fmla="*/ 64666 h 220138"/>
                <a:gd name="connsiteX14" fmla="*/ 42310 w 240887"/>
                <a:gd name="connsiteY14" fmla="*/ 87448 h 220138"/>
                <a:gd name="connsiteX15" fmla="*/ 58505 w 240887"/>
                <a:gd name="connsiteY15" fmla="*/ 87448 h 220138"/>
                <a:gd name="connsiteX16" fmla="*/ 83107 w 240887"/>
                <a:gd name="connsiteY16" fmla="*/ 95025 h 220138"/>
                <a:gd name="connsiteX17" fmla="*/ 104223 w 240887"/>
                <a:gd name="connsiteY17" fmla="*/ 107158 h 220138"/>
                <a:gd name="connsiteX18" fmla="*/ 170851 w 240887"/>
                <a:gd name="connsiteY18" fmla="*/ 132192 h 220138"/>
                <a:gd name="connsiteX19" fmla="*/ 184228 w 240887"/>
                <a:gd name="connsiteY19" fmla="*/ 161783 h 220138"/>
                <a:gd name="connsiteX20" fmla="*/ 183510 w 240887"/>
                <a:gd name="connsiteY20" fmla="*/ 184514 h 220138"/>
                <a:gd name="connsiteX21" fmla="*/ 161010 w 240887"/>
                <a:gd name="connsiteY21" fmla="*/ 204992 h 220138"/>
                <a:gd name="connsiteX22" fmla="*/ 215902 w 240887"/>
                <a:gd name="connsiteY22" fmla="*/ 201920 h 220138"/>
                <a:gd name="connsiteX23" fmla="*/ 241221 w 240887"/>
                <a:gd name="connsiteY23" fmla="*/ 223217 h 220138"/>
                <a:gd name="connsiteX24" fmla="*/ 241221 w 240887"/>
                <a:gd name="connsiteY24" fmla="*/ 61594 h 220138"/>
                <a:gd name="connsiteX25" fmla="*/ 224974 w 240887"/>
                <a:gd name="connsiteY25" fmla="*/ 55348 h 220138"/>
                <a:gd name="connsiteX26" fmla="*/ 204626 w 240887"/>
                <a:gd name="connsiteY26" fmla="*/ 53506 h 22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0887" h="220138">
                  <a:moveTo>
                    <a:pt x="204626" y="53506"/>
                  </a:moveTo>
                  <a:cubicBezTo>
                    <a:pt x="193948" y="53794"/>
                    <a:pt x="184344" y="47052"/>
                    <a:pt x="180999" y="36918"/>
                  </a:cubicBezTo>
                  <a:cubicBezTo>
                    <a:pt x="174350" y="33768"/>
                    <a:pt x="167267" y="31628"/>
                    <a:pt x="159986" y="30570"/>
                  </a:cubicBezTo>
                  <a:cubicBezTo>
                    <a:pt x="149427" y="31338"/>
                    <a:pt x="148044" y="51048"/>
                    <a:pt x="138869" y="51048"/>
                  </a:cubicBezTo>
                  <a:cubicBezTo>
                    <a:pt x="129695" y="51048"/>
                    <a:pt x="117087" y="71526"/>
                    <a:pt x="100225" y="77567"/>
                  </a:cubicBezTo>
                  <a:cubicBezTo>
                    <a:pt x="83362" y="83608"/>
                    <a:pt x="82594" y="25246"/>
                    <a:pt x="74906" y="13881"/>
                  </a:cubicBezTo>
                  <a:cubicBezTo>
                    <a:pt x="67218" y="2515"/>
                    <a:pt x="24986" y="-6597"/>
                    <a:pt x="20732" y="6304"/>
                  </a:cubicBezTo>
                  <a:cubicBezTo>
                    <a:pt x="16478" y="19205"/>
                    <a:pt x="1871" y="12396"/>
                    <a:pt x="231" y="22993"/>
                  </a:cubicBezTo>
                  <a:cubicBezTo>
                    <a:pt x="-1153" y="32823"/>
                    <a:pt x="3767" y="29802"/>
                    <a:pt x="12890" y="29802"/>
                  </a:cubicBezTo>
                  <a:cubicBezTo>
                    <a:pt x="22013" y="29802"/>
                    <a:pt x="22013" y="37379"/>
                    <a:pt x="26267" y="47260"/>
                  </a:cubicBezTo>
                  <a:cubicBezTo>
                    <a:pt x="30521" y="57140"/>
                    <a:pt x="55789" y="50280"/>
                    <a:pt x="64245" y="49512"/>
                  </a:cubicBezTo>
                  <a:cubicBezTo>
                    <a:pt x="72702" y="48744"/>
                    <a:pt x="74086" y="61646"/>
                    <a:pt x="62144" y="57140"/>
                  </a:cubicBezTo>
                  <a:cubicBezTo>
                    <a:pt x="50202" y="52635"/>
                    <a:pt x="50151" y="63181"/>
                    <a:pt x="41643" y="60878"/>
                  </a:cubicBezTo>
                  <a:cubicBezTo>
                    <a:pt x="33135" y="58574"/>
                    <a:pt x="21910" y="59393"/>
                    <a:pt x="27549" y="64666"/>
                  </a:cubicBezTo>
                  <a:cubicBezTo>
                    <a:pt x="33186" y="69939"/>
                    <a:pt x="42310" y="75315"/>
                    <a:pt x="42310" y="87448"/>
                  </a:cubicBezTo>
                  <a:cubicBezTo>
                    <a:pt x="42310" y="99581"/>
                    <a:pt x="58505" y="97328"/>
                    <a:pt x="58505" y="87448"/>
                  </a:cubicBezTo>
                  <a:cubicBezTo>
                    <a:pt x="58505" y="77567"/>
                    <a:pt x="66962" y="90468"/>
                    <a:pt x="83107" y="95025"/>
                  </a:cubicBezTo>
                  <a:cubicBezTo>
                    <a:pt x="99251" y="99581"/>
                    <a:pt x="88232" y="106390"/>
                    <a:pt x="104223" y="107158"/>
                  </a:cubicBezTo>
                  <a:cubicBezTo>
                    <a:pt x="120213" y="107926"/>
                    <a:pt x="156962" y="120827"/>
                    <a:pt x="170851" y="132192"/>
                  </a:cubicBezTo>
                  <a:cubicBezTo>
                    <a:pt x="184740" y="143558"/>
                    <a:pt x="175105" y="151134"/>
                    <a:pt x="184228" y="161783"/>
                  </a:cubicBezTo>
                  <a:cubicBezTo>
                    <a:pt x="193351" y="172431"/>
                    <a:pt x="196170" y="184514"/>
                    <a:pt x="183510" y="184514"/>
                  </a:cubicBezTo>
                  <a:cubicBezTo>
                    <a:pt x="170851" y="184514"/>
                    <a:pt x="157526" y="198131"/>
                    <a:pt x="161010" y="204992"/>
                  </a:cubicBezTo>
                  <a:cubicBezTo>
                    <a:pt x="164496" y="211852"/>
                    <a:pt x="206062" y="201920"/>
                    <a:pt x="215902" y="201920"/>
                  </a:cubicBezTo>
                  <a:cubicBezTo>
                    <a:pt x="222309" y="201920"/>
                    <a:pt x="228818" y="214309"/>
                    <a:pt x="241221" y="223217"/>
                  </a:cubicBezTo>
                  <a:lnTo>
                    <a:pt x="241221" y="61594"/>
                  </a:lnTo>
                  <a:cubicBezTo>
                    <a:pt x="236096" y="59751"/>
                    <a:pt x="230561" y="57601"/>
                    <a:pt x="224974" y="55348"/>
                  </a:cubicBezTo>
                  <a:cubicBezTo>
                    <a:pt x="218231" y="54354"/>
                    <a:pt x="211438" y="53739"/>
                    <a:pt x="204626" y="53506"/>
                  </a:cubicBezTo>
                  <a:close/>
                </a:path>
              </a:pathLst>
            </a:custGeom>
            <a:grpFill/>
            <a:ln w="3841" cap="flat">
              <a:solidFill>
                <a:srgbClr val="FFFFFF"/>
              </a:solidFill>
              <a:prstDash val="solid"/>
              <a:miter/>
            </a:ln>
          </p:spPr>
          <p:txBody>
            <a:bodyPr rtlCol="0" anchor="ctr"/>
            <a:lstStyle/>
            <a:p>
              <a:endParaRPr lang="en-US" sz="1350"/>
            </a:p>
          </p:txBody>
        </p:sp>
        <p:sp>
          <p:nvSpPr>
            <p:cNvPr id="621" name="Freeform 620">
              <a:extLst>
                <a:ext uri="{FF2B5EF4-FFF2-40B4-BE49-F238E27FC236}">
                  <a16:creationId xmlns:a16="http://schemas.microsoft.com/office/drawing/2014/main" id="{37C32F8F-6437-3640-99CF-070030E042AB}"/>
                </a:ext>
              </a:extLst>
            </p:cNvPr>
            <p:cNvSpPr/>
            <p:nvPr/>
          </p:nvSpPr>
          <p:spPr>
            <a:xfrm>
              <a:off x="7863205" y="4658869"/>
              <a:ext cx="30752" cy="61434"/>
            </a:xfrm>
            <a:custGeom>
              <a:avLst/>
              <a:gdLst>
                <a:gd name="connsiteX0" fmla="*/ 25723 w 30751"/>
                <a:gd name="connsiteY0" fmla="*/ 41924 h 61434"/>
                <a:gd name="connsiteX1" fmla="*/ 34180 w 30751"/>
                <a:gd name="connsiteY1" fmla="*/ 22982 h 61434"/>
                <a:gd name="connsiteX2" fmla="*/ 20085 w 30751"/>
                <a:gd name="connsiteY2" fmla="*/ 16122 h 61434"/>
                <a:gd name="connsiteX3" fmla="*/ 3941 w 30751"/>
                <a:gd name="connsiteY3" fmla="*/ 6292 h 61434"/>
                <a:gd name="connsiteX4" fmla="*/ 16549 w 30751"/>
                <a:gd name="connsiteY4" fmla="*/ 62606 h 61434"/>
                <a:gd name="connsiteX5" fmla="*/ 25723 w 30751"/>
                <a:gd name="connsiteY5" fmla="*/ 41924 h 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51" h="61434">
                  <a:moveTo>
                    <a:pt x="25723" y="41924"/>
                  </a:moveTo>
                  <a:cubicBezTo>
                    <a:pt x="41099" y="43460"/>
                    <a:pt x="34180" y="33579"/>
                    <a:pt x="34180" y="22982"/>
                  </a:cubicBezTo>
                  <a:cubicBezTo>
                    <a:pt x="34180" y="12384"/>
                    <a:pt x="20085" y="21446"/>
                    <a:pt x="20085" y="16122"/>
                  </a:cubicBezTo>
                  <a:cubicBezTo>
                    <a:pt x="20085" y="10797"/>
                    <a:pt x="14960" y="-10397"/>
                    <a:pt x="3941" y="6292"/>
                  </a:cubicBezTo>
                  <a:cubicBezTo>
                    <a:pt x="-7078" y="22982"/>
                    <a:pt x="7580" y="64194"/>
                    <a:pt x="16549" y="62606"/>
                  </a:cubicBezTo>
                  <a:cubicBezTo>
                    <a:pt x="24340" y="60917"/>
                    <a:pt x="10245" y="40439"/>
                    <a:pt x="25723" y="41924"/>
                  </a:cubicBezTo>
                  <a:close/>
                </a:path>
              </a:pathLst>
            </a:custGeom>
            <a:grpFill/>
            <a:ln w="3841" cap="flat">
              <a:solidFill>
                <a:srgbClr val="FFFFFF"/>
              </a:solidFill>
              <a:prstDash val="solid"/>
              <a:miter/>
            </a:ln>
          </p:spPr>
          <p:txBody>
            <a:bodyPr rtlCol="0" anchor="ctr"/>
            <a:lstStyle/>
            <a:p>
              <a:endParaRPr lang="en-US" sz="1350"/>
            </a:p>
          </p:txBody>
        </p:sp>
        <p:sp>
          <p:nvSpPr>
            <p:cNvPr id="622" name="Freeform 621">
              <a:extLst>
                <a:ext uri="{FF2B5EF4-FFF2-40B4-BE49-F238E27FC236}">
                  <a16:creationId xmlns:a16="http://schemas.microsoft.com/office/drawing/2014/main" id="{2FC7FF55-7CC3-AD42-8FF4-289E068593F5}"/>
                </a:ext>
              </a:extLst>
            </p:cNvPr>
            <p:cNvSpPr/>
            <p:nvPr/>
          </p:nvSpPr>
          <p:spPr>
            <a:xfrm>
              <a:off x="7879544" y="4782374"/>
              <a:ext cx="61503" cy="25598"/>
            </a:xfrm>
            <a:custGeom>
              <a:avLst/>
              <a:gdLst>
                <a:gd name="connsiteX0" fmla="*/ 46646 w 61503"/>
                <a:gd name="connsiteY0" fmla="*/ 2583 h 25597"/>
                <a:gd name="connsiteX1" fmla="*/ 211 w 61503"/>
                <a:gd name="connsiteY1" fmla="*/ 11696 h 25597"/>
                <a:gd name="connsiteX2" fmla="*/ 32602 w 61503"/>
                <a:gd name="connsiteY2" fmla="*/ 16816 h 25597"/>
                <a:gd name="connsiteX3" fmla="*/ 62842 w 61503"/>
                <a:gd name="connsiteY3" fmla="*/ 28181 h 25597"/>
                <a:gd name="connsiteX4" fmla="*/ 46646 w 61503"/>
                <a:gd name="connsiteY4" fmla="*/ 2583 h 2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3" h="25597">
                  <a:moveTo>
                    <a:pt x="46646" y="2583"/>
                  </a:moveTo>
                  <a:cubicBezTo>
                    <a:pt x="28400" y="-3458"/>
                    <a:pt x="-2864" y="1713"/>
                    <a:pt x="211" y="11696"/>
                  </a:cubicBezTo>
                  <a:cubicBezTo>
                    <a:pt x="3030" y="20809"/>
                    <a:pt x="17842" y="16816"/>
                    <a:pt x="32602" y="16816"/>
                  </a:cubicBezTo>
                  <a:cubicBezTo>
                    <a:pt x="47363" y="16816"/>
                    <a:pt x="55102" y="28181"/>
                    <a:pt x="62842" y="28181"/>
                  </a:cubicBezTo>
                  <a:cubicBezTo>
                    <a:pt x="70581" y="28181"/>
                    <a:pt x="64943" y="8676"/>
                    <a:pt x="46646" y="2583"/>
                  </a:cubicBezTo>
                  <a:close/>
                </a:path>
              </a:pathLst>
            </a:custGeom>
            <a:grpFill/>
            <a:ln w="3841" cap="flat">
              <a:solidFill>
                <a:srgbClr val="FFFFFF"/>
              </a:solidFill>
              <a:prstDash val="solid"/>
              <a:miter/>
            </a:ln>
          </p:spPr>
          <p:txBody>
            <a:bodyPr rtlCol="0" anchor="ctr"/>
            <a:lstStyle/>
            <a:p>
              <a:endParaRPr lang="en-US" sz="1350"/>
            </a:p>
          </p:txBody>
        </p:sp>
        <p:sp>
          <p:nvSpPr>
            <p:cNvPr id="623" name="Freeform 622">
              <a:extLst>
                <a:ext uri="{FF2B5EF4-FFF2-40B4-BE49-F238E27FC236}">
                  <a16:creationId xmlns:a16="http://schemas.microsoft.com/office/drawing/2014/main" id="{26810C00-71DF-9841-96FA-57807CF28048}"/>
                </a:ext>
              </a:extLst>
            </p:cNvPr>
            <p:cNvSpPr/>
            <p:nvPr/>
          </p:nvSpPr>
          <p:spPr>
            <a:xfrm>
              <a:off x="7680510" y="4923343"/>
              <a:ext cx="102505" cy="15359"/>
            </a:xfrm>
            <a:custGeom>
              <a:avLst/>
              <a:gdLst>
                <a:gd name="connsiteX0" fmla="*/ 95201 w 102505"/>
                <a:gd name="connsiteY0" fmla="*/ 404 h 15358"/>
                <a:gd name="connsiteX1" fmla="*/ 44564 w 102505"/>
                <a:gd name="connsiteY1" fmla="*/ 4960 h 15358"/>
                <a:gd name="connsiteX2" fmla="*/ 230 w 102505"/>
                <a:gd name="connsiteY2" fmla="*/ 11769 h 15358"/>
                <a:gd name="connsiteX3" fmla="*/ 38926 w 102505"/>
                <a:gd name="connsiteY3" fmla="*/ 19346 h 15358"/>
                <a:gd name="connsiteX4" fmla="*/ 87462 w 102505"/>
                <a:gd name="connsiteY4" fmla="*/ 7981 h 15358"/>
                <a:gd name="connsiteX5" fmla="*/ 95201 w 102505"/>
                <a:gd name="connsiteY5" fmla="*/ 404 h 1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505" h="15358">
                  <a:moveTo>
                    <a:pt x="95201" y="404"/>
                  </a:moveTo>
                  <a:cubicBezTo>
                    <a:pt x="76187" y="-2616"/>
                    <a:pt x="63528" y="12537"/>
                    <a:pt x="44564" y="4960"/>
                  </a:cubicBezTo>
                  <a:cubicBezTo>
                    <a:pt x="25600" y="-2616"/>
                    <a:pt x="-2845" y="4960"/>
                    <a:pt x="230" y="11769"/>
                  </a:cubicBezTo>
                  <a:cubicBezTo>
                    <a:pt x="3306" y="18579"/>
                    <a:pt x="19963" y="18579"/>
                    <a:pt x="38926" y="19346"/>
                  </a:cubicBezTo>
                  <a:cubicBezTo>
                    <a:pt x="57889" y="20114"/>
                    <a:pt x="74803" y="8749"/>
                    <a:pt x="87462" y="7981"/>
                  </a:cubicBezTo>
                  <a:cubicBezTo>
                    <a:pt x="100122" y="7213"/>
                    <a:pt x="114217" y="3425"/>
                    <a:pt x="95201" y="404"/>
                  </a:cubicBezTo>
                  <a:close/>
                </a:path>
              </a:pathLst>
            </a:custGeom>
            <a:grpFill/>
            <a:ln w="3841" cap="flat">
              <a:solidFill>
                <a:srgbClr val="FFFFFF"/>
              </a:solidFill>
              <a:prstDash val="solid"/>
              <a:miter/>
            </a:ln>
          </p:spPr>
          <p:txBody>
            <a:bodyPr rtlCol="0" anchor="ctr"/>
            <a:lstStyle/>
            <a:p>
              <a:endParaRPr lang="en-US" sz="1350"/>
            </a:p>
          </p:txBody>
        </p:sp>
        <p:sp>
          <p:nvSpPr>
            <p:cNvPr id="624" name="Freeform 623">
              <a:extLst>
                <a:ext uri="{FF2B5EF4-FFF2-40B4-BE49-F238E27FC236}">
                  <a16:creationId xmlns:a16="http://schemas.microsoft.com/office/drawing/2014/main" id="{E128A1DE-A32D-824A-93CC-D431A5CC2BF5}"/>
                </a:ext>
              </a:extLst>
            </p:cNvPr>
            <p:cNvSpPr/>
            <p:nvPr/>
          </p:nvSpPr>
          <p:spPr>
            <a:xfrm>
              <a:off x="7831067" y="4789140"/>
              <a:ext cx="25626" cy="15359"/>
            </a:xfrm>
            <a:custGeom>
              <a:avLst/>
              <a:gdLst>
                <a:gd name="connsiteX0" fmla="*/ 202 w 25626"/>
                <a:gd name="connsiteY0" fmla="*/ 6414 h 15358"/>
                <a:gd name="connsiteX1" fmla="*/ 29058 w 25626"/>
                <a:gd name="connsiteY1" fmla="*/ 14810 h 15358"/>
                <a:gd name="connsiteX2" fmla="*/ 202 w 25626"/>
                <a:gd name="connsiteY2" fmla="*/ 6414 h 15358"/>
              </a:gdLst>
              <a:ahLst/>
              <a:cxnLst>
                <a:cxn ang="0">
                  <a:pos x="connsiteX0" y="connsiteY0"/>
                </a:cxn>
                <a:cxn ang="0">
                  <a:pos x="connsiteX1" y="connsiteY1"/>
                </a:cxn>
                <a:cxn ang="0">
                  <a:pos x="connsiteX2" y="connsiteY2"/>
                </a:cxn>
              </a:cxnLst>
              <a:rect l="l" t="t" r="r" b="b"/>
              <a:pathLst>
                <a:path w="25626" h="15358">
                  <a:moveTo>
                    <a:pt x="202" y="6414"/>
                  </a:moveTo>
                  <a:cubicBezTo>
                    <a:pt x="3021" y="18599"/>
                    <a:pt x="23420" y="25408"/>
                    <a:pt x="29058" y="14810"/>
                  </a:cubicBezTo>
                  <a:cubicBezTo>
                    <a:pt x="34696" y="4213"/>
                    <a:pt x="-3077" y="-7613"/>
                    <a:pt x="202" y="6414"/>
                  </a:cubicBezTo>
                  <a:close/>
                </a:path>
              </a:pathLst>
            </a:custGeom>
            <a:grpFill/>
            <a:ln w="3841" cap="flat">
              <a:solidFill>
                <a:srgbClr val="FFFFFF"/>
              </a:solidFill>
              <a:prstDash val="solid"/>
              <a:miter/>
            </a:ln>
          </p:spPr>
          <p:txBody>
            <a:bodyPr rtlCol="0" anchor="ctr"/>
            <a:lstStyle/>
            <a:p>
              <a:endParaRPr lang="en-US" sz="1350"/>
            </a:p>
          </p:txBody>
        </p:sp>
        <p:sp>
          <p:nvSpPr>
            <p:cNvPr id="625" name="Freeform 624">
              <a:extLst>
                <a:ext uri="{FF2B5EF4-FFF2-40B4-BE49-F238E27FC236}">
                  <a16:creationId xmlns:a16="http://schemas.microsoft.com/office/drawing/2014/main" id="{A68B56CD-71AE-F74D-8628-9505B4CE8B63}"/>
                </a:ext>
              </a:extLst>
            </p:cNvPr>
            <p:cNvSpPr/>
            <p:nvPr/>
          </p:nvSpPr>
          <p:spPr>
            <a:xfrm>
              <a:off x="7770154" y="4942279"/>
              <a:ext cx="41002" cy="35837"/>
            </a:xfrm>
            <a:custGeom>
              <a:avLst/>
              <a:gdLst>
                <a:gd name="connsiteX0" fmla="*/ 34515 w 41002"/>
                <a:gd name="connsiteY0" fmla="*/ 0 h 35836"/>
                <a:gd name="connsiteX1" fmla="*/ 26776 w 41002"/>
                <a:gd name="connsiteY1" fmla="*/ 3532 h 35836"/>
                <a:gd name="connsiteX2" fmla="*/ 23291 w 41002"/>
                <a:gd name="connsiteY2" fmla="*/ 10853 h 35836"/>
                <a:gd name="connsiteX3" fmla="*/ 15501 w 41002"/>
                <a:gd name="connsiteY3" fmla="*/ 6246 h 35836"/>
                <a:gd name="connsiteX4" fmla="*/ 4174 w 41002"/>
                <a:gd name="connsiteY4" fmla="*/ 35273 h 35836"/>
                <a:gd name="connsiteX5" fmla="*/ 34054 w 41002"/>
                <a:gd name="connsiteY5" fmla="*/ 16895 h 35836"/>
                <a:gd name="connsiteX6" fmla="*/ 37232 w 41002"/>
                <a:gd name="connsiteY6" fmla="*/ 12543 h 35836"/>
                <a:gd name="connsiteX7" fmla="*/ 39641 w 41002"/>
                <a:gd name="connsiteY7" fmla="*/ 10239 h 35836"/>
                <a:gd name="connsiteX8" fmla="*/ 41998 w 41002"/>
                <a:gd name="connsiteY8" fmla="*/ 8549 h 35836"/>
                <a:gd name="connsiteX9" fmla="*/ 34515 w 41002"/>
                <a:gd name="connsiteY9" fmla="*/ 0 h 3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02" h="35836">
                  <a:moveTo>
                    <a:pt x="34515" y="0"/>
                  </a:moveTo>
                  <a:cubicBezTo>
                    <a:pt x="32197" y="1681"/>
                    <a:pt x="29566" y="2882"/>
                    <a:pt x="26776" y="3532"/>
                  </a:cubicBezTo>
                  <a:cubicBezTo>
                    <a:pt x="26195" y="6208"/>
                    <a:pt x="25002" y="8714"/>
                    <a:pt x="23291" y="10853"/>
                  </a:cubicBezTo>
                  <a:cubicBezTo>
                    <a:pt x="21292" y="12543"/>
                    <a:pt x="18166" y="9215"/>
                    <a:pt x="15501" y="6246"/>
                  </a:cubicBezTo>
                  <a:cubicBezTo>
                    <a:pt x="1919" y="12338"/>
                    <a:pt x="-5000" y="29847"/>
                    <a:pt x="4174" y="35273"/>
                  </a:cubicBezTo>
                  <a:cubicBezTo>
                    <a:pt x="13348" y="40700"/>
                    <a:pt x="26469" y="26673"/>
                    <a:pt x="34054" y="16895"/>
                  </a:cubicBezTo>
                  <a:cubicBezTo>
                    <a:pt x="35284" y="15308"/>
                    <a:pt x="36360" y="13823"/>
                    <a:pt x="37232" y="12543"/>
                  </a:cubicBezTo>
                  <a:cubicBezTo>
                    <a:pt x="37920" y="11663"/>
                    <a:pt x="38731" y="10887"/>
                    <a:pt x="39641" y="10239"/>
                  </a:cubicBezTo>
                  <a:cubicBezTo>
                    <a:pt x="40391" y="9628"/>
                    <a:pt x="41179" y="9063"/>
                    <a:pt x="41998" y="8549"/>
                  </a:cubicBezTo>
                  <a:cubicBezTo>
                    <a:pt x="39920" y="5361"/>
                    <a:pt x="37401" y="2483"/>
                    <a:pt x="34515" y="0"/>
                  </a:cubicBezTo>
                  <a:close/>
                </a:path>
              </a:pathLst>
            </a:custGeom>
            <a:grpFill/>
            <a:ln w="3841" cap="flat">
              <a:solidFill>
                <a:srgbClr val="FFFFFF"/>
              </a:solidFill>
              <a:prstDash val="solid"/>
              <a:miter/>
            </a:ln>
          </p:spPr>
          <p:txBody>
            <a:bodyPr rtlCol="0" anchor="ctr"/>
            <a:lstStyle/>
            <a:p>
              <a:endParaRPr lang="en-US" sz="1350"/>
            </a:p>
          </p:txBody>
        </p:sp>
        <p:sp>
          <p:nvSpPr>
            <p:cNvPr id="626" name="Freeform 625">
              <a:extLst>
                <a:ext uri="{FF2B5EF4-FFF2-40B4-BE49-F238E27FC236}">
                  <a16:creationId xmlns:a16="http://schemas.microsoft.com/office/drawing/2014/main" id="{A3E4DBE0-E917-0240-AB29-0876846F9BE1}"/>
                </a:ext>
              </a:extLst>
            </p:cNvPr>
            <p:cNvSpPr/>
            <p:nvPr/>
          </p:nvSpPr>
          <p:spPr>
            <a:xfrm>
              <a:off x="7785603" y="4923644"/>
              <a:ext cx="71754" cy="25598"/>
            </a:xfrm>
            <a:custGeom>
              <a:avLst/>
              <a:gdLst>
                <a:gd name="connsiteX0" fmla="*/ 7688 w 71753"/>
                <a:gd name="connsiteY0" fmla="*/ 22834 h 25597"/>
                <a:gd name="connsiteX1" fmla="*/ 0 w 71753"/>
                <a:gd name="connsiteY1" fmla="*/ 24881 h 25597"/>
                <a:gd name="connsiteX2" fmla="*/ 7791 w 71753"/>
                <a:gd name="connsiteY2" fmla="*/ 29489 h 25597"/>
                <a:gd name="connsiteX3" fmla="*/ 11276 w 71753"/>
                <a:gd name="connsiteY3" fmla="*/ 22168 h 25597"/>
                <a:gd name="connsiteX4" fmla="*/ 8098 w 71753"/>
                <a:gd name="connsiteY4" fmla="*/ 22731 h 25597"/>
                <a:gd name="connsiteX5" fmla="*/ 41412 w 71753"/>
                <a:gd name="connsiteY5" fmla="*/ 3124 h 25597"/>
                <a:gd name="connsiteX6" fmla="*/ 20911 w 71753"/>
                <a:gd name="connsiteY6" fmla="*/ 17100 h 25597"/>
                <a:gd name="connsiteX7" fmla="*/ 18861 w 71753"/>
                <a:gd name="connsiteY7" fmla="*/ 18636 h 25597"/>
                <a:gd name="connsiteX8" fmla="*/ 26343 w 71753"/>
                <a:gd name="connsiteY8" fmla="*/ 27185 h 25597"/>
                <a:gd name="connsiteX9" fmla="*/ 76469 w 71753"/>
                <a:gd name="connsiteY9" fmla="*/ 2356 h 25597"/>
                <a:gd name="connsiteX10" fmla="*/ 41412 w 71753"/>
                <a:gd name="connsiteY10" fmla="*/ 3124 h 2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3" h="25597">
                  <a:moveTo>
                    <a:pt x="7688" y="22834"/>
                  </a:moveTo>
                  <a:cubicBezTo>
                    <a:pt x="5029" y="23085"/>
                    <a:pt x="2431" y="23777"/>
                    <a:pt x="0" y="24881"/>
                  </a:cubicBezTo>
                  <a:cubicBezTo>
                    <a:pt x="2409" y="27851"/>
                    <a:pt x="5792" y="31178"/>
                    <a:pt x="7791" y="29489"/>
                  </a:cubicBezTo>
                  <a:cubicBezTo>
                    <a:pt x="9502" y="27349"/>
                    <a:pt x="10694" y="24844"/>
                    <a:pt x="11276" y="22168"/>
                  </a:cubicBezTo>
                  <a:cubicBezTo>
                    <a:pt x="10228" y="22414"/>
                    <a:pt x="9167" y="22602"/>
                    <a:pt x="8098" y="22731"/>
                  </a:cubicBezTo>
                  <a:close/>
                  <a:moveTo>
                    <a:pt x="41412" y="3124"/>
                  </a:moveTo>
                  <a:cubicBezTo>
                    <a:pt x="31930" y="2611"/>
                    <a:pt x="28138" y="11059"/>
                    <a:pt x="20911" y="17100"/>
                  </a:cubicBezTo>
                  <a:lnTo>
                    <a:pt x="18861" y="18636"/>
                  </a:lnTo>
                  <a:cubicBezTo>
                    <a:pt x="21747" y="21118"/>
                    <a:pt x="24266" y="23997"/>
                    <a:pt x="26343" y="27185"/>
                  </a:cubicBezTo>
                  <a:cubicBezTo>
                    <a:pt x="39977" y="18482"/>
                    <a:pt x="74624" y="7578"/>
                    <a:pt x="76469" y="2356"/>
                  </a:cubicBezTo>
                  <a:cubicBezTo>
                    <a:pt x="78724" y="-3685"/>
                    <a:pt x="55506" y="3891"/>
                    <a:pt x="41412" y="3124"/>
                  </a:cubicBezTo>
                  <a:close/>
                </a:path>
              </a:pathLst>
            </a:custGeom>
            <a:grpFill/>
            <a:ln w="3841" cap="flat">
              <a:solidFill>
                <a:srgbClr val="FFFFFF"/>
              </a:solidFill>
              <a:prstDash val="solid"/>
              <a:miter/>
            </a:ln>
          </p:spPr>
          <p:txBody>
            <a:bodyPr rtlCol="0" anchor="ctr"/>
            <a:lstStyle/>
            <a:p>
              <a:endParaRPr lang="en-US" sz="1350"/>
            </a:p>
          </p:txBody>
        </p:sp>
        <p:sp>
          <p:nvSpPr>
            <p:cNvPr id="627" name="Freeform 626">
              <a:extLst>
                <a:ext uri="{FF2B5EF4-FFF2-40B4-BE49-F238E27FC236}">
                  <a16:creationId xmlns:a16="http://schemas.microsoft.com/office/drawing/2014/main" id="{4AE960A0-4808-3941-A53A-356CC508A446}"/>
                </a:ext>
              </a:extLst>
            </p:cNvPr>
            <p:cNvSpPr/>
            <p:nvPr/>
          </p:nvSpPr>
          <p:spPr>
            <a:xfrm>
              <a:off x="5056956" y="3577542"/>
              <a:ext cx="35877" cy="66554"/>
            </a:xfrm>
            <a:custGeom>
              <a:avLst/>
              <a:gdLst>
                <a:gd name="connsiteX0" fmla="*/ 17842 w 35876"/>
                <a:gd name="connsiteY0" fmla="*/ 3257 h 66553"/>
                <a:gd name="connsiteX1" fmla="*/ 621 w 35876"/>
                <a:gd name="connsiteY1" fmla="*/ 7813 h 66553"/>
                <a:gd name="connsiteX2" fmla="*/ 9385 w 35876"/>
                <a:gd name="connsiteY2" fmla="*/ 40782 h 66553"/>
                <a:gd name="connsiteX3" fmla="*/ 19225 w 35876"/>
                <a:gd name="connsiteY3" fmla="*/ 65459 h 66553"/>
                <a:gd name="connsiteX4" fmla="*/ 35780 w 35876"/>
                <a:gd name="connsiteY4" fmla="*/ 54452 h 66553"/>
                <a:gd name="connsiteX5" fmla="*/ 39624 w 35876"/>
                <a:gd name="connsiteY5" fmla="*/ 12779 h 66553"/>
                <a:gd name="connsiteX6" fmla="*/ 17842 w 35876"/>
                <a:gd name="connsiteY6" fmla="*/ 3257 h 6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6" h="66553">
                  <a:moveTo>
                    <a:pt x="17842" y="3257"/>
                  </a:moveTo>
                  <a:cubicBezTo>
                    <a:pt x="10102" y="10475"/>
                    <a:pt x="3696" y="2028"/>
                    <a:pt x="621" y="7813"/>
                  </a:cubicBezTo>
                  <a:cubicBezTo>
                    <a:pt x="-3275" y="15031"/>
                    <a:pt x="12563" y="26038"/>
                    <a:pt x="9385" y="40782"/>
                  </a:cubicBezTo>
                  <a:cubicBezTo>
                    <a:pt x="6207" y="55527"/>
                    <a:pt x="11127" y="74162"/>
                    <a:pt x="19225" y="65459"/>
                  </a:cubicBezTo>
                  <a:cubicBezTo>
                    <a:pt x="27323" y="56755"/>
                    <a:pt x="31218" y="60902"/>
                    <a:pt x="35780" y="54452"/>
                  </a:cubicBezTo>
                  <a:cubicBezTo>
                    <a:pt x="40342" y="48001"/>
                    <a:pt x="36446" y="24144"/>
                    <a:pt x="39624" y="12779"/>
                  </a:cubicBezTo>
                  <a:cubicBezTo>
                    <a:pt x="42802" y="1413"/>
                    <a:pt x="25581" y="-3911"/>
                    <a:pt x="17842" y="3257"/>
                  </a:cubicBezTo>
                  <a:close/>
                </a:path>
              </a:pathLst>
            </a:custGeom>
            <a:grpFill/>
            <a:ln w="3841" cap="flat">
              <a:solidFill>
                <a:srgbClr val="FFFFFF"/>
              </a:solidFill>
              <a:prstDash val="solid"/>
              <a:miter/>
            </a:ln>
          </p:spPr>
          <p:txBody>
            <a:bodyPr rtlCol="0" anchor="ctr"/>
            <a:lstStyle/>
            <a:p>
              <a:endParaRPr lang="en-US" sz="1350"/>
            </a:p>
          </p:txBody>
        </p:sp>
        <p:sp>
          <p:nvSpPr>
            <p:cNvPr id="628" name="Freeform 627">
              <a:extLst>
                <a:ext uri="{FF2B5EF4-FFF2-40B4-BE49-F238E27FC236}">
                  <a16:creationId xmlns:a16="http://schemas.microsoft.com/office/drawing/2014/main" id="{1F5715A2-AB1A-254F-8FCB-832723329960}"/>
                </a:ext>
              </a:extLst>
            </p:cNvPr>
            <p:cNvSpPr/>
            <p:nvPr/>
          </p:nvSpPr>
          <p:spPr>
            <a:xfrm>
              <a:off x="5022585" y="3388050"/>
              <a:ext cx="266514" cy="281573"/>
            </a:xfrm>
            <a:custGeom>
              <a:avLst/>
              <a:gdLst>
                <a:gd name="connsiteX0" fmla="*/ 224576 w 266513"/>
                <a:gd name="connsiteY0" fmla="*/ 180667 h 281572"/>
                <a:gd name="connsiteX1" fmla="*/ 206996 w 266513"/>
                <a:gd name="connsiteY1" fmla="*/ 165309 h 281572"/>
                <a:gd name="connsiteX2" fmla="*/ 170094 w 266513"/>
                <a:gd name="connsiteY2" fmla="*/ 124353 h 281572"/>
                <a:gd name="connsiteX3" fmla="*/ 136677 w 266513"/>
                <a:gd name="connsiteY3" fmla="*/ 87595 h 281572"/>
                <a:gd name="connsiteX4" fmla="*/ 137087 w 266513"/>
                <a:gd name="connsiteY4" fmla="*/ 61997 h 281572"/>
                <a:gd name="connsiteX5" fmla="*/ 147338 w 266513"/>
                <a:gd name="connsiteY5" fmla="*/ 47406 h 281572"/>
                <a:gd name="connsiteX6" fmla="*/ 148568 w 266513"/>
                <a:gd name="connsiteY6" fmla="*/ 13413 h 281572"/>
                <a:gd name="connsiteX7" fmla="*/ 136472 w 266513"/>
                <a:gd name="connsiteY7" fmla="*/ 10802 h 281572"/>
                <a:gd name="connsiteX8" fmla="*/ 131757 w 266513"/>
                <a:gd name="connsiteY8" fmla="*/ 0 h 281572"/>
                <a:gd name="connsiteX9" fmla="*/ 112742 w 266513"/>
                <a:gd name="connsiteY9" fmla="*/ 2867 h 281572"/>
                <a:gd name="connsiteX10" fmla="*/ 97981 w 266513"/>
                <a:gd name="connsiteY10" fmla="*/ 7986 h 281572"/>
                <a:gd name="connsiteX11" fmla="*/ 95060 w 266513"/>
                <a:gd name="connsiteY11" fmla="*/ 6195 h 281572"/>
                <a:gd name="connsiteX12" fmla="*/ 90447 w 266513"/>
                <a:gd name="connsiteY12" fmla="*/ 10802 h 281572"/>
                <a:gd name="connsiteX13" fmla="*/ 86911 w 266513"/>
                <a:gd name="connsiteY13" fmla="*/ 16894 h 281572"/>
                <a:gd name="connsiteX14" fmla="*/ 79889 w 266513"/>
                <a:gd name="connsiteY14" fmla="*/ 19915 h 281572"/>
                <a:gd name="connsiteX15" fmla="*/ 68614 w 266513"/>
                <a:gd name="connsiteY15" fmla="*/ 22987 h 281572"/>
                <a:gd name="connsiteX16" fmla="*/ 60208 w 266513"/>
                <a:gd name="connsiteY16" fmla="*/ 28106 h 281572"/>
                <a:gd name="connsiteX17" fmla="*/ 53853 w 266513"/>
                <a:gd name="connsiteY17" fmla="*/ 37219 h 281572"/>
                <a:gd name="connsiteX18" fmla="*/ 40476 w 266513"/>
                <a:gd name="connsiteY18" fmla="*/ 19761 h 281572"/>
                <a:gd name="connsiteX19" fmla="*/ 28534 w 266513"/>
                <a:gd name="connsiteY19" fmla="*/ 37987 h 281572"/>
                <a:gd name="connsiteX20" fmla="*/ 8033 w 266513"/>
                <a:gd name="connsiteY20" fmla="*/ 39523 h 281572"/>
                <a:gd name="connsiteX21" fmla="*/ 10750 w 266513"/>
                <a:gd name="connsiteY21" fmla="*/ 51605 h 281572"/>
                <a:gd name="connsiteX22" fmla="*/ 5983 w 266513"/>
                <a:gd name="connsiteY22" fmla="*/ 61844 h 281572"/>
                <a:gd name="connsiteX23" fmla="*/ 1268 w 266513"/>
                <a:gd name="connsiteY23" fmla="*/ 68089 h 281572"/>
                <a:gd name="connsiteX24" fmla="*/ 8084 w 266513"/>
                <a:gd name="connsiteY24" fmla="*/ 81195 h 281572"/>
                <a:gd name="connsiteX25" fmla="*/ 9451 w 266513"/>
                <a:gd name="connsiteY25" fmla="*/ 92115 h 281572"/>
                <a:gd name="connsiteX26" fmla="*/ 13210 w 266513"/>
                <a:gd name="connsiteY26" fmla="*/ 93687 h 281572"/>
                <a:gd name="connsiteX27" fmla="*/ 24331 w 266513"/>
                <a:gd name="connsiteY27" fmla="*/ 97680 h 281572"/>
                <a:gd name="connsiteX28" fmla="*/ 21615 w 266513"/>
                <a:gd name="connsiteY28" fmla="*/ 106383 h 281572"/>
                <a:gd name="connsiteX29" fmla="*/ 33095 w 266513"/>
                <a:gd name="connsiteY29" fmla="*/ 102800 h 281572"/>
                <a:gd name="connsiteX30" fmla="*/ 49650 w 266513"/>
                <a:gd name="connsiteY30" fmla="*/ 87441 h 281572"/>
                <a:gd name="connsiteX31" fmla="*/ 83016 w 266513"/>
                <a:gd name="connsiteY31" fmla="*/ 102800 h 281572"/>
                <a:gd name="connsiteX32" fmla="*/ 90396 w 266513"/>
                <a:gd name="connsiteY32" fmla="*/ 118158 h 281572"/>
                <a:gd name="connsiteX33" fmla="*/ 112947 w 266513"/>
                <a:gd name="connsiteY33" fmla="*/ 149233 h 281572"/>
                <a:gd name="connsiteX34" fmla="*/ 145288 w 266513"/>
                <a:gd name="connsiteY34" fmla="*/ 179183 h 281572"/>
                <a:gd name="connsiteX35" fmla="*/ 168146 w 266513"/>
                <a:gd name="connsiteY35" fmla="*/ 189780 h 281572"/>
                <a:gd name="connsiteX36" fmla="*/ 188647 w 266513"/>
                <a:gd name="connsiteY36" fmla="*/ 204575 h 281572"/>
                <a:gd name="connsiteX37" fmla="*/ 205510 w 266513"/>
                <a:gd name="connsiteY37" fmla="*/ 219934 h 281572"/>
                <a:gd name="connsiteX38" fmla="*/ 213249 w 266513"/>
                <a:gd name="connsiteY38" fmla="*/ 235292 h 281572"/>
                <a:gd name="connsiteX39" fmla="*/ 214274 w 266513"/>
                <a:gd name="connsiteY39" fmla="*/ 262989 h 281572"/>
                <a:gd name="connsiteX40" fmla="*/ 215350 w 266513"/>
                <a:gd name="connsiteY40" fmla="*/ 283467 h 281572"/>
                <a:gd name="connsiteX41" fmla="*/ 227292 w 266513"/>
                <a:gd name="connsiteY41" fmla="*/ 262221 h 281572"/>
                <a:gd name="connsiteX42" fmla="*/ 241028 w 266513"/>
                <a:gd name="connsiteY42" fmla="*/ 246862 h 281572"/>
                <a:gd name="connsiteX43" fmla="*/ 230111 w 266513"/>
                <a:gd name="connsiteY43" fmla="*/ 226743 h 281572"/>
                <a:gd name="connsiteX44" fmla="*/ 252970 w 266513"/>
                <a:gd name="connsiteY44" fmla="*/ 215787 h 281572"/>
                <a:gd name="connsiteX45" fmla="*/ 270908 w 266513"/>
                <a:gd name="connsiteY45" fmla="*/ 216913 h 281572"/>
                <a:gd name="connsiteX46" fmla="*/ 224576 w 266513"/>
                <a:gd name="connsiteY46" fmla="*/ 180667 h 28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6513" h="281572">
                  <a:moveTo>
                    <a:pt x="224576" y="180667"/>
                  </a:moveTo>
                  <a:cubicBezTo>
                    <a:pt x="215453" y="174575"/>
                    <a:pt x="221449" y="164694"/>
                    <a:pt x="206996" y="165309"/>
                  </a:cubicBezTo>
                  <a:cubicBezTo>
                    <a:pt x="192543" y="165923"/>
                    <a:pt x="175373" y="146725"/>
                    <a:pt x="170094" y="124353"/>
                  </a:cubicBezTo>
                  <a:cubicBezTo>
                    <a:pt x="164815" y="101980"/>
                    <a:pt x="142315" y="100854"/>
                    <a:pt x="136677" y="87595"/>
                  </a:cubicBezTo>
                  <a:cubicBezTo>
                    <a:pt x="131040" y="74335"/>
                    <a:pt x="141802" y="72799"/>
                    <a:pt x="137087" y="61997"/>
                  </a:cubicBezTo>
                  <a:cubicBezTo>
                    <a:pt x="134320" y="55905"/>
                    <a:pt x="140368" y="50478"/>
                    <a:pt x="147338" y="47406"/>
                  </a:cubicBezTo>
                  <a:cubicBezTo>
                    <a:pt x="146962" y="36061"/>
                    <a:pt x="147373" y="24702"/>
                    <a:pt x="148568" y="13413"/>
                  </a:cubicBezTo>
                  <a:cubicBezTo>
                    <a:pt x="144419" y="13222"/>
                    <a:pt x="140330" y="12340"/>
                    <a:pt x="136472" y="10802"/>
                  </a:cubicBezTo>
                  <a:cubicBezTo>
                    <a:pt x="133858" y="9113"/>
                    <a:pt x="133346" y="0"/>
                    <a:pt x="131757" y="0"/>
                  </a:cubicBezTo>
                  <a:cubicBezTo>
                    <a:pt x="130168" y="0"/>
                    <a:pt x="115408" y="0"/>
                    <a:pt x="112742" y="2867"/>
                  </a:cubicBezTo>
                  <a:cubicBezTo>
                    <a:pt x="110077" y="5734"/>
                    <a:pt x="102184" y="10802"/>
                    <a:pt x="97981" y="7986"/>
                  </a:cubicBezTo>
                  <a:cubicBezTo>
                    <a:pt x="97059" y="7372"/>
                    <a:pt x="96085" y="6758"/>
                    <a:pt x="95060" y="6195"/>
                  </a:cubicBezTo>
                  <a:lnTo>
                    <a:pt x="90447" y="10802"/>
                  </a:lnTo>
                  <a:cubicBezTo>
                    <a:pt x="90447" y="10802"/>
                    <a:pt x="89730" y="16894"/>
                    <a:pt x="86911" y="16894"/>
                  </a:cubicBezTo>
                  <a:cubicBezTo>
                    <a:pt x="84092" y="16894"/>
                    <a:pt x="79889" y="14642"/>
                    <a:pt x="79889" y="19915"/>
                  </a:cubicBezTo>
                  <a:cubicBezTo>
                    <a:pt x="79889" y="25188"/>
                    <a:pt x="72150" y="23703"/>
                    <a:pt x="68614" y="22987"/>
                  </a:cubicBezTo>
                  <a:cubicBezTo>
                    <a:pt x="65077" y="22270"/>
                    <a:pt x="60208" y="23703"/>
                    <a:pt x="60208" y="28106"/>
                  </a:cubicBezTo>
                  <a:cubicBezTo>
                    <a:pt x="60208" y="32509"/>
                    <a:pt x="59491" y="42543"/>
                    <a:pt x="53853" y="37219"/>
                  </a:cubicBezTo>
                  <a:cubicBezTo>
                    <a:pt x="48215" y="31894"/>
                    <a:pt x="42577" y="18277"/>
                    <a:pt x="40476" y="19761"/>
                  </a:cubicBezTo>
                  <a:cubicBezTo>
                    <a:pt x="38375" y="21246"/>
                    <a:pt x="33455" y="37987"/>
                    <a:pt x="28534" y="37987"/>
                  </a:cubicBezTo>
                  <a:cubicBezTo>
                    <a:pt x="25510" y="37987"/>
                    <a:pt x="15465" y="38857"/>
                    <a:pt x="8033" y="39523"/>
                  </a:cubicBezTo>
                  <a:cubicBezTo>
                    <a:pt x="6137" y="46024"/>
                    <a:pt x="8033" y="49762"/>
                    <a:pt x="10750" y="51605"/>
                  </a:cubicBezTo>
                  <a:cubicBezTo>
                    <a:pt x="13466" y="53448"/>
                    <a:pt x="9160" y="60154"/>
                    <a:pt x="5983" y="61844"/>
                  </a:cubicBezTo>
                  <a:cubicBezTo>
                    <a:pt x="2805" y="63533"/>
                    <a:pt x="-2422" y="61844"/>
                    <a:pt x="1268" y="68089"/>
                  </a:cubicBezTo>
                  <a:cubicBezTo>
                    <a:pt x="4958" y="74335"/>
                    <a:pt x="11826" y="74949"/>
                    <a:pt x="8084" y="81195"/>
                  </a:cubicBezTo>
                  <a:cubicBezTo>
                    <a:pt x="5443" y="84588"/>
                    <a:pt x="6055" y="89477"/>
                    <a:pt x="9451" y="92115"/>
                  </a:cubicBezTo>
                  <a:cubicBezTo>
                    <a:pt x="10542" y="92963"/>
                    <a:pt x="11839" y="93505"/>
                    <a:pt x="13210" y="93687"/>
                  </a:cubicBezTo>
                  <a:cubicBezTo>
                    <a:pt x="18335" y="94250"/>
                    <a:pt x="25869" y="93124"/>
                    <a:pt x="24331" y="97680"/>
                  </a:cubicBezTo>
                  <a:cubicBezTo>
                    <a:pt x="23128" y="100480"/>
                    <a:pt x="22217" y="103396"/>
                    <a:pt x="21615" y="106383"/>
                  </a:cubicBezTo>
                  <a:cubicBezTo>
                    <a:pt x="25562" y="105615"/>
                    <a:pt x="29413" y="104413"/>
                    <a:pt x="33095" y="102800"/>
                  </a:cubicBezTo>
                  <a:cubicBezTo>
                    <a:pt x="40476" y="98653"/>
                    <a:pt x="37349" y="91434"/>
                    <a:pt x="49650" y="87441"/>
                  </a:cubicBezTo>
                  <a:cubicBezTo>
                    <a:pt x="61951" y="83448"/>
                    <a:pt x="78095" y="94660"/>
                    <a:pt x="83016" y="102800"/>
                  </a:cubicBezTo>
                  <a:cubicBezTo>
                    <a:pt x="87936" y="110940"/>
                    <a:pt x="89371" y="111554"/>
                    <a:pt x="90396" y="118158"/>
                  </a:cubicBezTo>
                  <a:cubicBezTo>
                    <a:pt x="91421" y="124762"/>
                    <a:pt x="96034" y="137459"/>
                    <a:pt x="112947" y="149233"/>
                  </a:cubicBezTo>
                  <a:cubicBezTo>
                    <a:pt x="129861" y="161008"/>
                    <a:pt x="136524" y="174217"/>
                    <a:pt x="145288" y="179183"/>
                  </a:cubicBezTo>
                  <a:cubicBezTo>
                    <a:pt x="154052" y="184149"/>
                    <a:pt x="162868" y="182971"/>
                    <a:pt x="168146" y="189780"/>
                  </a:cubicBezTo>
                  <a:cubicBezTo>
                    <a:pt x="173743" y="196229"/>
                    <a:pt x="180760" y="201293"/>
                    <a:pt x="188647" y="204575"/>
                  </a:cubicBezTo>
                  <a:cubicBezTo>
                    <a:pt x="197053" y="208773"/>
                    <a:pt x="197412" y="218603"/>
                    <a:pt x="205510" y="219934"/>
                  </a:cubicBezTo>
                  <a:cubicBezTo>
                    <a:pt x="213608" y="221265"/>
                    <a:pt x="208329" y="228688"/>
                    <a:pt x="213249" y="235292"/>
                  </a:cubicBezTo>
                  <a:cubicBezTo>
                    <a:pt x="218674" y="243630"/>
                    <a:pt x="219068" y="254273"/>
                    <a:pt x="214274" y="262989"/>
                  </a:cubicBezTo>
                  <a:cubicBezTo>
                    <a:pt x="209149" y="270566"/>
                    <a:pt x="211814" y="283467"/>
                    <a:pt x="215350" y="283467"/>
                  </a:cubicBezTo>
                  <a:cubicBezTo>
                    <a:pt x="218887" y="283467"/>
                    <a:pt x="226216" y="269798"/>
                    <a:pt x="227292" y="262221"/>
                  </a:cubicBezTo>
                  <a:cubicBezTo>
                    <a:pt x="228368" y="254644"/>
                    <a:pt x="235390" y="255054"/>
                    <a:pt x="241028" y="246862"/>
                  </a:cubicBezTo>
                  <a:cubicBezTo>
                    <a:pt x="246666" y="238671"/>
                    <a:pt x="232571" y="236982"/>
                    <a:pt x="230111" y="226743"/>
                  </a:cubicBezTo>
                  <a:cubicBezTo>
                    <a:pt x="227651" y="216504"/>
                    <a:pt x="240669" y="207442"/>
                    <a:pt x="252970" y="215787"/>
                  </a:cubicBezTo>
                  <a:cubicBezTo>
                    <a:pt x="265270" y="224132"/>
                    <a:pt x="270191" y="229814"/>
                    <a:pt x="270908" y="216913"/>
                  </a:cubicBezTo>
                  <a:cubicBezTo>
                    <a:pt x="271626" y="204012"/>
                    <a:pt x="233647" y="186811"/>
                    <a:pt x="224576" y="180667"/>
                  </a:cubicBezTo>
                  <a:close/>
                </a:path>
              </a:pathLst>
            </a:custGeom>
            <a:grpFill/>
            <a:ln w="3841" cap="flat">
              <a:solidFill>
                <a:srgbClr val="FFFFFF"/>
              </a:solidFill>
              <a:prstDash val="solid"/>
              <a:miter/>
            </a:ln>
          </p:spPr>
          <p:txBody>
            <a:bodyPr rtlCol="0" anchor="ctr"/>
            <a:lstStyle/>
            <a:p>
              <a:endParaRPr lang="en-US" sz="1350"/>
            </a:p>
          </p:txBody>
        </p:sp>
        <p:sp>
          <p:nvSpPr>
            <p:cNvPr id="629" name="Freeform 628">
              <a:extLst>
                <a:ext uri="{FF2B5EF4-FFF2-40B4-BE49-F238E27FC236}">
                  <a16:creationId xmlns:a16="http://schemas.microsoft.com/office/drawing/2014/main" id="{EA14677B-25F1-0B41-B4C7-12EA2AE9AA53}"/>
                </a:ext>
              </a:extLst>
            </p:cNvPr>
            <p:cNvSpPr/>
            <p:nvPr/>
          </p:nvSpPr>
          <p:spPr>
            <a:xfrm>
              <a:off x="5161927" y="3665405"/>
              <a:ext cx="66628" cy="40956"/>
            </a:xfrm>
            <a:custGeom>
              <a:avLst/>
              <a:gdLst>
                <a:gd name="connsiteX0" fmla="*/ 48946 w 66628"/>
                <a:gd name="connsiteY0" fmla="*/ 1606 h 40956"/>
                <a:gd name="connsiteX1" fmla="*/ 20091 w 66628"/>
                <a:gd name="connsiteY1" fmla="*/ 1606 h 40956"/>
                <a:gd name="connsiteX2" fmla="*/ 0 w 66628"/>
                <a:gd name="connsiteY2" fmla="*/ 9337 h 40956"/>
                <a:gd name="connsiteX3" fmla="*/ 1230 w 66628"/>
                <a:gd name="connsiteY3" fmla="*/ 10002 h 40956"/>
                <a:gd name="connsiteX4" fmla="*/ 11942 w 66628"/>
                <a:gd name="connsiteY4" fmla="*/ 21726 h 40956"/>
                <a:gd name="connsiteX5" fmla="*/ 24653 w 66628"/>
                <a:gd name="connsiteY5" fmla="*/ 26231 h 40956"/>
                <a:gd name="connsiteX6" fmla="*/ 51765 w 66628"/>
                <a:gd name="connsiteY6" fmla="*/ 44456 h 40956"/>
                <a:gd name="connsiteX7" fmla="*/ 58069 w 66628"/>
                <a:gd name="connsiteY7" fmla="*/ 26999 h 40956"/>
                <a:gd name="connsiteX8" fmla="*/ 67910 w 66628"/>
                <a:gd name="connsiteY8" fmla="*/ 3091 h 40956"/>
                <a:gd name="connsiteX9" fmla="*/ 48946 w 66628"/>
                <a:gd name="connsiteY9" fmla="*/ 1606 h 4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28" h="40956">
                  <a:moveTo>
                    <a:pt x="48946" y="1606"/>
                  </a:moveTo>
                  <a:cubicBezTo>
                    <a:pt x="34493" y="4985"/>
                    <a:pt x="28445" y="6111"/>
                    <a:pt x="20091" y="1606"/>
                  </a:cubicBezTo>
                  <a:cubicBezTo>
                    <a:pt x="12400" y="-1407"/>
                    <a:pt x="3680" y="1949"/>
                    <a:pt x="0" y="9337"/>
                  </a:cubicBezTo>
                  <a:lnTo>
                    <a:pt x="1230" y="10002"/>
                  </a:lnTo>
                  <a:cubicBezTo>
                    <a:pt x="6018" y="12597"/>
                    <a:pt x="9791" y="16727"/>
                    <a:pt x="11942" y="21726"/>
                  </a:cubicBezTo>
                  <a:cubicBezTo>
                    <a:pt x="16066" y="23527"/>
                    <a:pt x="20314" y="25033"/>
                    <a:pt x="24653" y="26231"/>
                  </a:cubicBezTo>
                  <a:cubicBezTo>
                    <a:pt x="42283" y="31350"/>
                    <a:pt x="44385" y="44047"/>
                    <a:pt x="51765" y="44456"/>
                  </a:cubicBezTo>
                  <a:cubicBezTo>
                    <a:pt x="59145" y="44866"/>
                    <a:pt x="59863" y="37187"/>
                    <a:pt x="58069" y="26999"/>
                  </a:cubicBezTo>
                  <a:cubicBezTo>
                    <a:pt x="56275" y="16811"/>
                    <a:pt x="66885" y="4985"/>
                    <a:pt x="67910" y="3091"/>
                  </a:cubicBezTo>
                  <a:cubicBezTo>
                    <a:pt x="68935" y="1197"/>
                    <a:pt x="63348" y="-1926"/>
                    <a:pt x="48946" y="1606"/>
                  </a:cubicBezTo>
                  <a:close/>
                </a:path>
              </a:pathLst>
            </a:custGeom>
            <a:grpFill/>
            <a:ln w="3841" cap="flat">
              <a:solidFill>
                <a:srgbClr val="FFFFFF"/>
              </a:solidFill>
              <a:prstDash val="solid"/>
              <a:miter/>
            </a:ln>
          </p:spPr>
          <p:txBody>
            <a:bodyPr rtlCol="0" anchor="ctr"/>
            <a:lstStyle/>
            <a:p>
              <a:endParaRPr lang="en-US" sz="1350"/>
            </a:p>
          </p:txBody>
        </p:sp>
        <p:sp>
          <p:nvSpPr>
            <p:cNvPr id="630" name="Freeform 629">
              <a:extLst>
                <a:ext uri="{FF2B5EF4-FFF2-40B4-BE49-F238E27FC236}">
                  <a16:creationId xmlns:a16="http://schemas.microsoft.com/office/drawing/2014/main" id="{E4EE29E1-1E2E-CD4E-83B3-B15AEA56F486}"/>
                </a:ext>
              </a:extLst>
            </p:cNvPr>
            <p:cNvSpPr/>
            <p:nvPr/>
          </p:nvSpPr>
          <p:spPr>
            <a:xfrm>
              <a:off x="5294621" y="3506259"/>
              <a:ext cx="25626" cy="40956"/>
            </a:xfrm>
            <a:custGeom>
              <a:avLst/>
              <a:gdLst>
                <a:gd name="connsiteX0" fmla="*/ 10097 w 25626"/>
                <a:gd name="connsiteY0" fmla="*/ 0 h 40956"/>
                <a:gd name="connsiteX1" fmla="*/ 974 w 25626"/>
                <a:gd name="connsiteY1" fmla="*/ 19045 h 40956"/>
                <a:gd name="connsiteX2" fmla="*/ 0 w 25626"/>
                <a:gd name="connsiteY2" fmla="*/ 26980 h 40956"/>
                <a:gd name="connsiteX3" fmla="*/ 16811 w 25626"/>
                <a:gd name="connsiteY3" fmla="*/ 40444 h 40956"/>
                <a:gd name="connsiteX4" fmla="*/ 18092 w 25626"/>
                <a:gd name="connsiteY4" fmla="*/ 41161 h 40956"/>
                <a:gd name="connsiteX5" fmla="*/ 28753 w 25626"/>
                <a:gd name="connsiteY5" fmla="*/ 23038 h 40956"/>
                <a:gd name="connsiteX6" fmla="*/ 10097 w 25626"/>
                <a:gd name="connsiteY6" fmla="*/ 0 h 4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26" h="40956">
                  <a:moveTo>
                    <a:pt x="10097" y="0"/>
                  </a:moveTo>
                  <a:cubicBezTo>
                    <a:pt x="4971" y="7116"/>
                    <a:pt x="461" y="16075"/>
                    <a:pt x="974" y="19045"/>
                  </a:cubicBezTo>
                  <a:cubicBezTo>
                    <a:pt x="1056" y="21724"/>
                    <a:pt x="728" y="24400"/>
                    <a:pt x="0" y="26980"/>
                  </a:cubicBezTo>
                  <a:cubicBezTo>
                    <a:pt x="5215" y="31931"/>
                    <a:pt x="10839" y="36435"/>
                    <a:pt x="16811" y="40444"/>
                  </a:cubicBezTo>
                  <a:lnTo>
                    <a:pt x="18092" y="41161"/>
                  </a:lnTo>
                  <a:cubicBezTo>
                    <a:pt x="19476" y="32714"/>
                    <a:pt x="24857" y="24010"/>
                    <a:pt x="28753" y="23038"/>
                  </a:cubicBezTo>
                  <a:cubicBezTo>
                    <a:pt x="23269" y="15819"/>
                    <a:pt x="15273" y="5580"/>
                    <a:pt x="10097" y="0"/>
                  </a:cubicBezTo>
                  <a:close/>
                </a:path>
              </a:pathLst>
            </a:custGeom>
            <a:grpFill/>
            <a:ln w="3841" cap="flat">
              <a:solidFill>
                <a:srgbClr val="FFFFFF"/>
              </a:solidFill>
              <a:prstDash val="solid"/>
              <a:miter/>
            </a:ln>
          </p:spPr>
          <p:txBody>
            <a:bodyPr rtlCol="0" anchor="ctr"/>
            <a:lstStyle/>
            <a:p>
              <a:endParaRPr lang="en-US" sz="1350"/>
            </a:p>
          </p:txBody>
        </p:sp>
        <p:sp>
          <p:nvSpPr>
            <p:cNvPr id="631" name="Freeform 630">
              <a:extLst>
                <a:ext uri="{FF2B5EF4-FFF2-40B4-BE49-F238E27FC236}">
                  <a16:creationId xmlns:a16="http://schemas.microsoft.com/office/drawing/2014/main" id="{DD9070A6-2512-0249-A123-B6D6BF3350C4}"/>
                </a:ext>
              </a:extLst>
            </p:cNvPr>
            <p:cNvSpPr/>
            <p:nvPr/>
          </p:nvSpPr>
          <p:spPr>
            <a:xfrm>
              <a:off x="5301642" y="3414722"/>
              <a:ext cx="92255" cy="122868"/>
            </a:xfrm>
            <a:custGeom>
              <a:avLst/>
              <a:gdLst>
                <a:gd name="connsiteX0" fmla="*/ 86463 w 92254"/>
                <a:gd name="connsiteY0" fmla="*/ 85342 h 122868"/>
                <a:gd name="connsiteX1" fmla="*/ 86026 w 92254"/>
                <a:gd name="connsiteY1" fmla="*/ 68116 h 122868"/>
                <a:gd name="connsiteX2" fmla="*/ 86463 w 92254"/>
                <a:gd name="connsiteY2" fmla="*/ 67680 h 122868"/>
                <a:gd name="connsiteX3" fmla="*/ 86976 w 92254"/>
                <a:gd name="connsiteY3" fmla="*/ 54062 h 122868"/>
                <a:gd name="connsiteX4" fmla="*/ 60581 w 92254"/>
                <a:gd name="connsiteY4" fmla="*/ 45512 h 122868"/>
                <a:gd name="connsiteX5" fmla="*/ 57454 w 92254"/>
                <a:gd name="connsiteY5" fmla="*/ 29591 h 122868"/>
                <a:gd name="connsiteX6" fmla="*/ 49510 w 92254"/>
                <a:gd name="connsiteY6" fmla="*/ 20478 h 122868"/>
                <a:gd name="connsiteX7" fmla="*/ 41053 w 92254"/>
                <a:gd name="connsiteY7" fmla="*/ 5683 h 122868"/>
                <a:gd name="connsiteX8" fmla="*/ 41720 w 92254"/>
                <a:gd name="connsiteY8" fmla="*/ 4556 h 122868"/>
                <a:gd name="connsiteX9" fmla="*/ 35057 w 92254"/>
                <a:gd name="connsiteY9" fmla="*/ 3379 h 122868"/>
                <a:gd name="connsiteX10" fmla="*/ 24806 w 92254"/>
                <a:gd name="connsiteY10" fmla="*/ 0 h 122868"/>
                <a:gd name="connsiteX11" fmla="*/ 0 w 92254"/>
                <a:gd name="connsiteY11" fmla="*/ 8447 h 122868"/>
                <a:gd name="connsiteX12" fmla="*/ 6202 w 92254"/>
                <a:gd name="connsiteY12" fmla="*/ 23806 h 122868"/>
                <a:gd name="connsiteX13" fmla="*/ 13736 w 92254"/>
                <a:gd name="connsiteY13" fmla="*/ 42134 h 122868"/>
                <a:gd name="connsiteX14" fmla="*/ 11891 w 92254"/>
                <a:gd name="connsiteY14" fmla="*/ 81861 h 122868"/>
                <a:gd name="connsiteX15" fmla="*/ 3024 w 92254"/>
                <a:gd name="connsiteY15" fmla="*/ 91383 h 122868"/>
                <a:gd name="connsiteX16" fmla="*/ 21680 w 92254"/>
                <a:gd name="connsiteY16" fmla="*/ 114421 h 122868"/>
                <a:gd name="connsiteX17" fmla="*/ 22397 w 92254"/>
                <a:gd name="connsiteY17" fmla="*/ 114165 h 122868"/>
                <a:gd name="connsiteX18" fmla="*/ 44436 w 92254"/>
                <a:gd name="connsiteY18" fmla="*/ 127732 h 122868"/>
                <a:gd name="connsiteX19" fmla="*/ 85438 w 92254"/>
                <a:gd name="connsiteY19" fmla="*/ 119694 h 122868"/>
                <a:gd name="connsiteX20" fmla="*/ 85900 w 92254"/>
                <a:gd name="connsiteY20" fmla="*/ 111912 h 122868"/>
                <a:gd name="connsiteX21" fmla="*/ 93844 w 92254"/>
                <a:gd name="connsiteY21" fmla="*/ 101673 h 122868"/>
                <a:gd name="connsiteX22" fmla="*/ 86463 w 92254"/>
                <a:gd name="connsiteY22" fmla="*/ 85342 h 12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254" h="122868">
                  <a:moveTo>
                    <a:pt x="86463" y="85342"/>
                  </a:moveTo>
                  <a:cubicBezTo>
                    <a:pt x="81580" y="80706"/>
                    <a:pt x="81385" y="72994"/>
                    <a:pt x="86026" y="68116"/>
                  </a:cubicBezTo>
                  <a:cubicBezTo>
                    <a:pt x="86168" y="67967"/>
                    <a:pt x="86314" y="67822"/>
                    <a:pt x="86463" y="67680"/>
                  </a:cubicBezTo>
                  <a:cubicBezTo>
                    <a:pt x="91178" y="64301"/>
                    <a:pt x="86976" y="59745"/>
                    <a:pt x="86976" y="54062"/>
                  </a:cubicBezTo>
                  <a:cubicBezTo>
                    <a:pt x="86976" y="48379"/>
                    <a:pt x="64271" y="46639"/>
                    <a:pt x="60581" y="45512"/>
                  </a:cubicBezTo>
                  <a:cubicBezTo>
                    <a:pt x="56890" y="44386"/>
                    <a:pt x="63246" y="29591"/>
                    <a:pt x="57454" y="29591"/>
                  </a:cubicBezTo>
                  <a:cubicBezTo>
                    <a:pt x="51663" y="29591"/>
                    <a:pt x="49510" y="25034"/>
                    <a:pt x="49510" y="20478"/>
                  </a:cubicBezTo>
                  <a:cubicBezTo>
                    <a:pt x="49510" y="15922"/>
                    <a:pt x="40541" y="8550"/>
                    <a:pt x="41053" y="5683"/>
                  </a:cubicBezTo>
                  <a:cubicBezTo>
                    <a:pt x="41197" y="5266"/>
                    <a:pt x="41424" y="4883"/>
                    <a:pt x="41720" y="4556"/>
                  </a:cubicBezTo>
                  <a:cubicBezTo>
                    <a:pt x="38491" y="4044"/>
                    <a:pt x="35979" y="3584"/>
                    <a:pt x="35057" y="3379"/>
                  </a:cubicBezTo>
                  <a:cubicBezTo>
                    <a:pt x="31565" y="2495"/>
                    <a:pt x="28139" y="1366"/>
                    <a:pt x="24806" y="0"/>
                  </a:cubicBezTo>
                  <a:cubicBezTo>
                    <a:pt x="24806" y="0"/>
                    <a:pt x="10148" y="5120"/>
                    <a:pt x="0" y="8447"/>
                  </a:cubicBezTo>
                  <a:cubicBezTo>
                    <a:pt x="666" y="15103"/>
                    <a:pt x="2306" y="22372"/>
                    <a:pt x="6202" y="23806"/>
                  </a:cubicBezTo>
                  <a:cubicBezTo>
                    <a:pt x="13736" y="26826"/>
                    <a:pt x="10917" y="34966"/>
                    <a:pt x="13736" y="42134"/>
                  </a:cubicBezTo>
                  <a:cubicBezTo>
                    <a:pt x="16555" y="49301"/>
                    <a:pt x="15632" y="81861"/>
                    <a:pt x="11891" y="81861"/>
                  </a:cubicBezTo>
                  <a:cubicBezTo>
                    <a:pt x="10251" y="81861"/>
                    <a:pt x="6765" y="86110"/>
                    <a:pt x="3024" y="91383"/>
                  </a:cubicBezTo>
                  <a:cubicBezTo>
                    <a:pt x="8149" y="96963"/>
                    <a:pt x="16196" y="107202"/>
                    <a:pt x="21680" y="114421"/>
                  </a:cubicBezTo>
                  <a:cubicBezTo>
                    <a:pt x="21904" y="114299"/>
                    <a:pt x="22146" y="114213"/>
                    <a:pt x="22397" y="114165"/>
                  </a:cubicBezTo>
                  <a:cubicBezTo>
                    <a:pt x="27113" y="114165"/>
                    <a:pt x="44436" y="127732"/>
                    <a:pt x="44436" y="127732"/>
                  </a:cubicBezTo>
                  <a:cubicBezTo>
                    <a:pt x="44436" y="127732"/>
                    <a:pt x="68884" y="122254"/>
                    <a:pt x="85438" y="119694"/>
                  </a:cubicBezTo>
                  <a:cubicBezTo>
                    <a:pt x="85850" y="117122"/>
                    <a:pt x="86004" y="114515"/>
                    <a:pt x="85900" y="111912"/>
                  </a:cubicBezTo>
                  <a:cubicBezTo>
                    <a:pt x="85387" y="108482"/>
                    <a:pt x="89077" y="101673"/>
                    <a:pt x="93844" y="101673"/>
                  </a:cubicBezTo>
                  <a:cubicBezTo>
                    <a:pt x="98610" y="101673"/>
                    <a:pt x="91691" y="90462"/>
                    <a:pt x="86463" y="85342"/>
                  </a:cubicBezTo>
                  <a:close/>
                </a:path>
              </a:pathLst>
            </a:custGeom>
            <a:grpFill/>
            <a:ln w="3841" cap="flat">
              <a:solidFill>
                <a:srgbClr val="FFFFFF"/>
              </a:solidFill>
              <a:prstDash val="solid"/>
              <a:miter/>
            </a:ln>
          </p:spPr>
          <p:txBody>
            <a:bodyPr rtlCol="0" anchor="ctr"/>
            <a:lstStyle/>
            <a:p>
              <a:endParaRPr lang="en-US" sz="1350"/>
            </a:p>
          </p:txBody>
        </p:sp>
      </p:grpSp>
      <p:sp>
        <p:nvSpPr>
          <p:cNvPr id="655" name="Slide Number Placeholder 347">
            <a:extLst>
              <a:ext uri="{FF2B5EF4-FFF2-40B4-BE49-F238E27FC236}">
                <a16:creationId xmlns:a16="http://schemas.microsoft.com/office/drawing/2014/main" id="{F89EAF7F-DCD0-BB43-ABEF-0AD4CA3C85B9}"/>
              </a:ext>
            </a:extLst>
          </p:cNvPr>
          <p:cNvSpPr txBox="1">
            <a:spLocks/>
          </p:cNvSpPr>
          <p:nvPr userDrawn="1"/>
        </p:nvSpPr>
        <p:spPr>
          <a:xfrm>
            <a:off x="138953" y="6389968"/>
            <a:ext cx="398929" cy="365125"/>
          </a:xfrm>
          <a:prstGeom prst="rect">
            <a:avLst/>
          </a:prstGeom>
        </p:spPr>
        <p:txBody>
          <a:bodyPr vert="horz" lIns="91440" tIns="45720" rIns="91440" bIns="45720"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00E772-1885-7345-BADC-F048A7C8D073}" type="slidenum">
              <a:rPr lang="en-US" smtClean="0"/>
              <a:pPr/>
              <a:t>‹#›</a:t>
            </a:fld>
            <a:endParaRPr lang="en-US"/>
          </a:p>
        </p:txBody>
      </p:sp>
      <p:sp>
        <p:nvSpPr>
          <p:cNvPr id="656" name="Text Placeholder 36">
            <a:extLst>
              <a:ext uri="{FF2B5EF4-FFF2-40B4-BE49-F238E27FC236}">
                <a16:creationId xmlns:a16="http://schemas.microsoft.com/office/drawing/2014/main" id="{D373C2DA-B525-EF44-9F08-3A0931C19F49}"/>
              </a:ext>
            </a:extLst>
          </p:cNvPr>
          <p:cNvSpPr>
            <a:spLocks noGrp="1"/>
          </p:cNvSpPr>
          <p:nvPr>
            <p:ph type="body" sz="quarter" idx="32"/>
          </p:nvPr>
        </p:nvSpPr>
        <p:spPr>
          <a:xfrm>
            <a:off x="541685" y="3200051"/>
            <a:ext cx="3615792" cy="307975"/>
          </a:xfrm>
        </p:spPr>
        <p:txBody>
          <a:bodyPr anchor="ctr"/>
          <a:lstStyle>
            <a:lvl1pPr algn="l">
              <a:defRPr sz="1400" b="1">
                <a:solidFill>
                  <a:schemeClr val="tx2"/>
                </a:solidFill>
              </a:defRPr>
            </a:lvl1pPr>
          </a:lstStyle>
          <a:p>
            <a:pPr lvl="0"/>
            <a:r>
              <a:rPr lang="en-US"/>
              <a:t>Click to edit Master text styles</a:t>
            </a:r>
          </a:p>
        </p:txBody>
      </p:sp>
      <p:sp>
        <p:nvSpPr>
          <p:cNvPr id="657" name="Title 1">
            <a:extLst>
              <a:ext uri="{FF2B5EF4-FFF2-40B4-BE49-F238E27FC236}">
                <a16:creationId xmlns:a16="http://schemas.microsoft.com/office/drawing/2014/main" id="{80E0F8A8-4ACA-D84B-9DCB-ACD5C7EEE97C}"/>
              </a:ext>
            </a:extLst>
          </p:cNvPr>
          <p:cNvSpPr>
            <a:spLocks noGrp="1"/>
          </p:cNvSpPr>
          <p:nvPr>
            <p:ph type="title"/>
          </p:nvPr>
        </p:nvSpPr>
        <p:spPr>
          <a:xfrm>
            <a:off x="537882" y="1918741"/>
            <a:ext cx="2655023" cy="1245405"/>
          </a:xfrm>
        </p:spPr>
        <p:txBody>
          <a:bodyPr anchor="b"/>
          <a:lstStyle>
            <a:lvl1pPr algn="l">
              <a:lnSpc>
                <a:spcPct val="100000"/>
              </a:lnSpc>
              <a:defRPr>
                <a:solidFill>
                  <a:schemeClr val="tx2"/>
                </a:solidFill>
              </a:defRPr>
            </a:lvl1pPr>
          </a:lstStyle>
          <a:p>
            <a:r>
              <a:rPr lang="en-US"/>
              <a:t>Click to edit Master title style</a:t>
            </a:r>
          </a:p>
        </p:txBody>
      </p:sp>
      <p:sp>
        <p:nvSpPr>
          <p:cNvPr id="658" name="Text Placeholder 36">
            <a:extLst>
              <a:ext uri="{FF2B5EF4-FFF2-40B4-BE49-F238E27FC236}">
                <a16:creationId xmlns:a16="http://schemas.microsoft.com/office/drawing/2014/main" id="{062E7807-580E-3E4F-8473-912EBD9FCBBA}"/>
              </a:ext>
            </a:extLst>
          </p:cNvPr>
          <p:cNvSpPr>
            <a:spLocks noGrp="1"/>
          </p:cNvSpPr>
          <p:nvPr>
            <p:ph type="body" sz="quarter" idx="33"/>
          </p:nvPr>
        </p:nvSpPr>
        <p:spPr>
          <a:xfrm>
            <a:off x="541685" y="3669024"/>
            <a:ext cx="4067790" cy="2618037"/>
          </a:xfrm>
        </p:spPr>
        <p:txBody>
          <a:bodyPr anchor="t"/>
          <a:lstStyle>
            <a:lvl1pPr algn="l">
              <a:defRPr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822365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JUT OUT PINPOINTS">
    <p:spTree>
      <p:nvGrpSpPr>
        <p:cNvPr id="1" name=""/>
        <p:cNvGrpSpPr/>
        <p:nvPr/>
      </p:nvGrpSpPr>
      <p:grpSpPr>
        <a:xfrm>
          <a:off x="0" y="0"/>
          <a:ext cx="0" cy="0"/>
          <a:chOff x="0" y="0"/>
          <a:chExt cx="0" cy="0"/>
        </a:xfrm>
      </p:grpSpPr>
      <p:sp>
        <p:nvSpPr>
          <p:cNvPr id="36" name="Text Placeholder 36">
            <a:extLst>
              <a:ext uri="{FF2B5EF4-FFF2-40B4-BE49-F238E27FC236}">
                <a16:creationId xmlns:a16="http://schemas.microsoft.com/office/drawing/2014/main" id="{C6AEB28E-FF1C-EB4F-BC2E-8BE3741A23E5}"/>
              </a:ext>
            </a:extLst>
          </p:cNvPr>
          <p:cNvSpPr>
            <a:spLocks noGrp="1"/>
          </p:cNvSpPr>
          <p:nvPr>
            <p:ph type="body" sz="quarter" idx="32"/>
          </p:nvPr>
        </p:nvSpPr>
        <p:spPr>
          <a:xfrm>
            <a:off x="426661" y="4637244"/>
            <a:ext cx="2054211" cy="307975"/>
          </a:xfrm>
        </p:spPr>
        <p:txBody>
          <a:bodyPr anchor="ctr"/>
          <a:lstStyle>
            <a:lvl1pPr algn="l">
              <a:defRPr sz="1400" b="1">
                <a:solidFill>
                  <a:schemeClr val="tx2"/>
                </a:solidFill>
              </a:defRPr>
            </a:lvl1pPr>
          </a:lstStyle>
          <a:p>
            <a:pPr lvl="0"/>
            <a:r>
              <a:rPr lang="en-US"/>
              <a:t>Click to edit Master text styles</a:t>
            </a:r>
          </a:p>
        </p:txBody>
      </p:sp>
      <p:sp>
        <p:nvSpPr>
          <p:cNvPr id="37" name="Text Placeholder 36">
            <a:extLst>
              <a:ext uri="{FF2B5EF4-FFF2-40B4-BE49-F238E27FC236}">
                <a16:creationId xmlns:a16="http://schemas.microsoft.com/office/drawing/2014/main" id="{68C7F5D3-D137-FF44-AAEE-73161A3AACCE}"/>
              </a:ext>
            </a:extLst>
          </p:cNvPr>
          <p:cNvSpPr>
            <a:spLocks noGrp="1"/>
          </p:cNvSpPr>
          <p:nvPr>
            <p:ph type="body" sz="quarter" idx="33"/>
          </p:nvPr>
        </p:nvSpPr>
        <p:spPr>
          <a:xfrm>
            <a:off x="426661" y="4957453"/>
            <a:ext cx="2054211" cy="1089483"/>
          </a:xfrm>
        </p:spPr>
        <p:txBody>
          <a:bodyPr anchor="t"/>
          <a:lstStyle>
            <a:lvl1pPr algn="l">
              <a:defRPr b="0">
                <a:solidFill>
                  <a:schemeClr val="tx2"/>
                </a:solidFill>
              </a:defRPr>
            </a:lvl1pPr>
          </a:lstStyle>
          <a:p>
            <a:pPr lvl="0"/>
            <a:r>
              <a:rPr lang="en-US"/>
              <a:t>Click to edit Master text styles</a:t>
            </a:r>
          </a:p>
        </p:txBody>
      </p:sp>
      <p:pic>
        <p:nvPicPr>
          <p:cNvPr id="35" name="Picture 34" descr="A close up of a sign&#10;&#10;Description automatically generated">
            <a:extLst>
              <a:ext uri="{FF2B5EF4-FFF2-40B4-BE49-F238E27FC236}">
                <a16:creationId xmlns:a16="http://schemas.microsoft.com/office/drawing/2014/main" id="{9EF97F2A-5972-234A-9778-5CB75AE29132}"/>
              </a:ext>
            </a:extLst>
          </p:cNvPr>
          <p:cNvPicPr>
            <a:picLocks noChangeAspect="1"/>
          </p:cNvPicPr>
          <p:nvPr userDrawn="1"/>
        </p:nvPicPr>
        <p:blipFill rotWithShape="1">
          <a:blip r:embed="rId2" cstate="email">
            <a:alphaModFix amt="17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b="-13"/>
          <a:stretch/>
        </p:blipFill>
        <p:spPr>
          <a:xfrm rot="5400000">
            <a:off x="5011882" y="-5011505"/>
            <a:ext cx="2187660" cy="12206776"/>
          </a:xfrm>
          <a:prstGeom prst="rect">
            <a:avLst/>
          </a:prstGeom>
          <a:gradFill>
            <a:gsLst>
              <a:gs pos="7000">
                <a:schemeClr val="accent1"/>
              </a:gs>
              <a:gs pos="47000">
                <a:schemeClr val="accent2"/>
              </a:gs>
              <a:gs pos="94000">
                <a:schemeClr val="accent3"/>
              </a:gs>
            </a:gsLst>
            <a:lin ang="1200000" scaled="0"/>
          </a:gradFill>
        </p:spPr>
      </p:pic>
      <p:sp>
        <p:nvSpPr>
          <p:cNvPr id="10" name="Picture Placeholder 10">
            <a:extLst>
              <a:ext uri="{FF2B5EF4-FFF2-40B4-BE49-F238E27FC236}">
                <a16:creationId xmlns:a16="http://schemas.microsoft.com/office/drawing/2014/main" id="{C8AE8B5F-9209-0142-8E25-A650D2B55A17}"/>
              </a:ext>
            </a:extLst>
          </p:cNvPr>
          <p:cNvSpPr>
            <a:spLocks noGrp="1"/>
          </p:cNvSpPr>
          <p:nvPr>
            <p:ph type="pic" sz="quarter" idx="16"/>
          </p:nvPr>
        </p:nvSpPr>
        <p:spPr>
          <a:xfrm>
            <a:off x="2072982" y="1842298"/>
            <a:ext cx="1013593" cy="1223487"/>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p>
            <a:r>
              <a:rPr lang="en-US"/>
              <a:t>Click icon to add picture</a:t>
            </a:r>
          </a:p>
        </p:txBody>
      </p:sp>
      <p:sp>
        <p:nvSpPr>
          <p:cNvPr id="12" name="Picture Placeholder 10">
            <a:extLst>
              <a:ext uri="{FF2B5EF4-FFF2-40B4-BE49-F238E27FC236}">
                <a16:creationId xmlns:a16="http://schemas.microsoft.com/office/drawing/2014/main" id="{852F7755-A603-EC4B-977F-9B7127A82392}"/>
              </a:ext>
            </a:extLst>
          </p:cNvPr>
          <p:cNvSpPr>
            <a:spLocks noGrp="1"/>
          </p:cNvSpPr>
          <p:nvPr>
            <p:ph type="pic" sz="quarter" idx="17"/>
          </p:nvPr>
        </p:nvSpPr>
        <p:spPr>
          <a:xfrm>
            <a:off x="9105424" y="1842298"/>
            <a:ext cx="1013593" cy="1223487"/>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p>
            <a:r>
              <a:rPr lang="en-US"/>
              <a:t>Click icon to add picture</a:t>
            </a:r>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38" name="Text Placeholder 36">
            <a:extLst>
              <a:ext uri="{FF2B5EF4-FFF2-40B4-BE49-F238E27FC236}">
                <a16:creationId xmlns:a16="http://schemas.microsoft.com/office/drawing/2014/main" id="{700C25DD-F5AD-CD4D-83FA-6754A2081F6B}"/>
              </a:ext>
            </a:extLst>
          </p:cNvPr>
          <p:cNvSpPr>
            <a:spLocks noGrp="1"/>
          </p:cNvSpPr>
          <p:nvPr>
            <p:ph type="body" sz="quarter" idx="34"/>
          </p:nvPr>
        </p:nvSpPr>
        <p:spPr>
          <a:xfrm>
            <a:off x="2752634" y="4637244"/>
            <a:ext cx="2054211" cy="307975"/>
          </a:xfrm>
        </p:spPr>
        <p:txBody>
          <a:bodyPr anchor="ctr"/>
          <a:lstStyle>
            <a:lvl1pPr algn="l">
              <a:defRPr sz="1400" b="1">
                <a:solidFill>
                  <a:schemeClr val="tx2"/>
                </a:solidFill>
              </a:defRPr>
            </a:lvl1pPr>
          </a:lstStyle>
          <a:p>
            <a:pPr lvl="0"/>
            <a:r>
              <a:rPr lang="en-US"/>
              <a:t>Click to edit Master text styles</a:t>
            </a:r>
          </a:p>
        </p:txBody>
      </p:sp>
      <p:sp>
        <p:nvSpPr>
          <p:cNvPr id="39" name="Text Placeholder 36">
            <a:extLst>
              <a:ext uri="{FF2B5EF4-FFF2-40B4-BE49-F238E27FC236}">
                <a16:creationId xmlns:a16="http://schemas.microsoft.com/office/drawing/2014/main" id="{86D8CBAA-E9B2-A249-9E52-5D42A84E750C}"/>
              </a:ext>
            </a:extLst>
          </p:cNvPr>
          <p:cNvSpPr>
            <a:spLocks noGrp="1"/>
          </p:cNvSpPr>
          <p:nvPr>
            <p:ph type="body" sz="quarter" idx="35"/>
          </p:nvPr>
        </p:nvSpPr>
        <p:spPr>
          <a:xfrm>
            <a:off x="2752634" y="4957453"/>
            <a:ext cx="2054211" cy="1089483"/>
          </a:xfrm>
        </p:spPr>
        <p:txBody>
          <a:bodyPr anchor="t"/>
          <a:lstStyle>
            <a:lvl1pPr algn="l">
              <a:defRPr b="0">
                <a:solidFill>
                  <a:schemeClr val="tx2"/>
                </a:solidFill>
              </a:defRPr>
            </a:lvl1pPr>
          </a:lstStyle>
          <a:p>
            <a:pPr lvl="0"/>
            <a:r>
              <a:rPr lang="en-US"/>
              <a:t>Click to edit Master text styles</a:t>
            </a:r>
          </a:p>
        </p:txBody>
      </p:sp>
      <p:sp>
        <p:nvSpPr>
          <p:cNvPr id="40" name="Text Placeholder 36">
            <a:extLst>
              <a:ext uri="{FF2B5EF4-FFF2-40B4-BE49-F238E27FC236}">
                <a16:creationId xmlns:a16="http://schemas.microsoft.com/office/drawing/2014/main" id="{0B4FF77D-2786-CC43-B356-65E590D04327}"/>
              </a:ext>
            </a:extLst>
          </p:cNvPr>
          <p:cNvSpPr>
            <a:spLocks noGrp="1"/>
          </p:cNvSpPr>
          <p:nvPr>
            <p:ph type="body" sz="quarter" idx="36"/>
          </p:nvPr>
        </p:nvSpPr>
        <p:spPr>
          <a:xfrm>
            <a:off x="5078607" y="4637244"/>
            <a:ext cx="2054211" cy="307975"/>
          </a:xfrm>
        </p:spPr>
        <p:txBody>
          <a:bodyPr anchor="ctr"/>
          <a:lstStyle>
            <a:lvl1pPr algn="l">
              <a:defRPr sz="1400" b="1">
                <a:solidFill>
                  <a:schemeClr val="tx2"/>
                </a:solidFill>
              </a:defRPr>
            </a:lvl1pPr>
          </a:lstStyle>
          <a:p>
            <a:pPr lvl="0"/>
            <a:r>
              <a:rPr lang="en-US"/>
              <a:t>Click to edit Master text styles</a:t>
            </a:r>
          </a:p>
        </p:txBody>
      </p:sp>
      <p:sp>
        <p:nvSpPr>
          <p:cNvPr id="41" name="Text Placeholder 36">
            <a:extLst>
              <a:ext uri="{FF2B5EF4-FFF2-40B4-BE49-F238E27FC236}">
                <a16:creationId xmlns:a16="http://schemas.microsoft.com/office/drawing/2014/main" id="{B39DCED3-0B1F-0A4A-9C86-C5E0886D939C}"/>
              </a:ext>
            </a:extLst>
          </p:cNvPr>
          <p:cNvSpPr>
            <a:spLocks noGrp="1"/>
          </p:cNvSpPr>
          <p:nvPr>
            <p:ph type="body" sz="quarter" idx="37"/>
          </p:nvPr>
        </p:nvSpPr>
        <p:spPr>
          <a:xfrm>
            <a:off x="5078607" y="4957453"/>
            <a:ext cx="2054211" cy="1089483"/>
          </a:xfrm>
        </p:spPr>
        <p:txBody>
          <a:bodyPr anchor="t"/>
          <a:lstStyle>
            <a:lvl1pPr algn="l">
              <a:defRPr b="0">
                <a:solidFill>
                  <a:schemeClr val="tx2"/>
                </a:solidFill>
              </a:defRPr>
            </a:lvl1pPr>
          </a:lstStyle>
          <a:p>
            <a:pPr lvl="0"/>
            <a:r>
              <a:rPr lang="en-US"/>
              <a:t>Click to edit Master text styles</a:t>
            </a:r>
          </a:p>
        </p:txBody>
      </p:sp>
      <p:sp>
        <p:nvSpPr>
          <p:cNvPr id="42" name="Text Placeholder 36">
            <a:extLst>
              <a:ext uri="{FF2B5EF4-FFF2-40B4-BE49-F238E27FC236}">
                <a16:creationId xmlns:a16="http://schemas.microsoft.com/office/drawing/2014/main" id="{63E754FF-FE2C-7249-A796-47D99F9AF721}"/>
              </a:ext>
            </a:extLst>
          </p:cNvPr>
          <p:cNvSpPr>
            <a:spLocks noGrp="1"/>
          </p:cNvSpPr>
          <p:nvPr>
            <p:ph type="body" sz="quarter" idx="38"/>
          </p:nvPr>
        </p:nvSpPr>
        <p:spPr>
          <a:xfrm>
            <a:off x="7404580" y="4637244"/>
            <a:ext cx="2054211" cy="307975"/>
          </a:xfrm>
        </p:spPr>
        <p:txBody>
          <a:bodyPr anchor="ctr"/>
          <a:lstStyle>
            <a:lvl1pPr algn="l">
              <a:defRPr sz="1400" b="1">
                <a:solidFill>
                  <a:schemeClr val="tx2"/>
                </a:solidFill>
              </a:defRPr>
            </a:lvl1pPr>
          </a:lstStyle>
          <a:p>
            <a:pPr lvl="0"/>
            <a:r>
              <a:rPr lang="en-US"/>
              <a:t>Click to edit Master text styles</a:t>
            </a:r>
          </a:p>
        </p:txBody>
      </p:sp>
      <p:sp>
        <p:nvSpPr>
          <p:cNvPr id="43" name="Text Placeholder 36">
            <a:extLst>
              <a:ext uri="{FF2B5EF4-FFF2-40B4-BE49-F238E27FC236}">
                <a16:creationId xmlns:a16="http://schemas.microsoft.com/office/drawing/2014/main" id="{55476F7E-445E-464A-8B37-118DB44545EA}"/>
              </a:ext>
            </a:extLst>
          </p:cNvPr>
          <p:cNvSpPr>
            <a:spLocks noGrp="1"/>
          </p:cNvSpPr>
          <p:nvPr>
            <p:ph type="body" sz="quarter" idx="39"/>
          </p:nvPr>
        </p:nvSpPr>
        <p:spPr>
          <a:xfrm>
            <a:off x="7404580" y="4957453"/>
            <a:ext cx="2054211" cy="1089483"/>
          </a:xfrm>
        </p:spPr>
        <p:txBody>
          <a:bodyPr anchor="t"/>
          <a:lstStyle>
            <a:lvl1pPr algn="l">
              <a:defRPr b="0">
                <a:solidFill>
                  <a:schemeClr val="tx2"/>
                </a:solidFill>
              </a:defRPr>
            </a:lvl1pPr>
          </a:lstStyle>
          <a:p>
            <a:pPr lvl="0"/>
            <a:r>
              <a:rPr lang="en-US"/>
              <a:t>Click to edit Master text styles</a:t>
            </a:r>
          </a:p>
        </p:txBody>
      </p:sp>
      <p:sp>
        <p:nvSpPr>
          <p:cNvPr id="44" name="Text Placeholder 36">
            <a:extLst>
              <a:ext uri="{FF2B5EF4-FFF2-40B4-BE49-F238E27FC236}">
                <a16:creationId xmlns:a16="http://schemas.microsoft.com/office/drawing/2014/main" id="{A749D983-D44D-9642-B745-B99737612218}"/>
              </a:ext>
            </a:extLst>
          </p:cNvPr>
          <p:cNvSpPr>
            <a:spLocks noGrp="1"/>
          </p:cNvSpPr>
          <p:nvPr>
            <p:ph type="body" sz="quarter" idx="40"/>
          </p:nvPr>
        </p:nvSpPr>
        <p:spPr>
          <a:xfrm>
            <a:off x="9730553" y="4637244"/>
            <a:ext cx="2054211" cy="307975"/>
          </a:xfrm>
        </p:spPr>
        <p:txBody>
          <a:bodyPr anchor="ctr"/>
          <a:lstStyle>
            <a:lvl1pPr algn="l">
              <a:defRPr sz="1400" b="1">
                <a:solidFill>
                  <a:schemeClr val="tx2"/>
                </a:solidFill>
              </a:defRPr>
            </a:lvl1pPr>
          </a:lstStyle>
          <a:p>
            <a:pPr lvl="0"/>
            <a:r>
              <a:rPr lang="en-US"/>
              <a:t>Click to edit Master text styles</a:t>
            </a:r>
          </a:p>
        </p:txBody>
      </p:sp>
      <p:sp>
        <p:nvSpPr>
          <p:cNvPr id="45" name="Text Placeholder 36">
            <a:extLst>
              <a:ext uri="{FF2B5EF4-FFF2-40B4-BE49-F238E27FC236}">
                <a16:creationId xmlns:a16="http://schemas.microsoft.com/office/drawing/2014/main" id="{DC9108CE-C977-464E-902E-F1AB90CF229E}"/>
              </a:ext>
            </a:extLst>
          </p:cNvPr>
          <p:cNvSpPr>
            <a:spLocks noGrp="1"/>
          </p:cNvSpPr>
          <p:nvPr>
            <p:ph type="body" sz="quarter" idx="41"/>
          </p:nvPr>
        </p:nvSpPr>
        <p:spPr>
          <a:xfrm>
            <a:off x="9730553" y="4957453"/>
            <a:ext cx="2054211" cy="1089483"/>
          </a:xfrm>
        </p:spPr>
        <p:txBody>
          <a:bodyPr anchor="t"/>
          <a:lstStyle>
            <a:lvl1pPr algn="l">
              <a:defRPr b="0">
                <a:solidFill>
                  <a:schemeClr val="tx2"/>
                </a:solidFill>
              </a:defRPr>
            </a:lvl1pPr>
          </a:lstStyle>
          <a:p>
            <a:pPr lvl="0"/>
            <a:r>
              <a:rPr lang="en-US"/>
              <a:t>Click to edit Master text styles</a:t>
            </a:r>
          </a:p>
        </p:txBody>
      </p:sp>
      <p:sp>
        <p:nvSpPr>
          <p:cNvPr id="11" name="Picture Placeholder 10">
            <a:extLst>
              <a:ext uri="{FF2B5EF4-FFF2-40B4-BE49-F238E27FC236}">
                <a16:creationId xmlns:a16="http://schemas.microsoft.com/office/drawing/2014/main" id="{798407B4-1F3D-F248-AD89-813EBA997874}"/>
              </a:ext>
            </a:extLst>
          </p:cNvPr>
          <p:cNvSpPr>
            <a:spLocks noGrp="1"/>
          </p:cNvSpPr>
          <p:nvPr>
            <p:ph type="pic" sz="quarter" idx="14"/>
          </p:nvPr>
        </p:nvSpPr>
        <p:spPr>
          <a:xfrm>
            <a:off x="2906135" y="1360212"/>
            <a:ext cx="1812359" cy="218766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p>
            <a:r>
              <a:rPr lang="en-US"/>
              <a:t>Click icon to add picture</a:t>
            </a:r>
          </a:p>
        </p:txBody>
      </p:sp>
      <p:sp>
        <p:nvSpPr>
          <p:cNvPr id="13" name="Picture Placeholder 12">
            <a:extLst>
              <a:ext uri="{FF2B5EF4-FFF2-40B4-BE49-F238E27FC236}">
                <a16:creationId xmlns:a16="http://schemas.microsoft.com/office/drawing/2014/main" id="{356877FE-3ACF-EF42-8657-0A9355603BC2}"/>
              </a:ext>
            </a:extLst>
          </p:cNvPr>
          <p:cNvSpPr>
            <a:spLocks noGrp="1"/>
          </p:cNvSpPr>
          <p:nvPr>
            <p:ph type="pic" sz="quarter" idx="15"/>
          </p:nvPr>
        </p:nvSpPr>
        <p:spPr>
          <a:xfrm>
            <a:off x="7473508" y="1360212"/>
            <a:ext cx="1812359" cy="218766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p>
            <a:r>
              <a:rPr lang="en-US"/>
              <a:t>Click icon to add picture</a:t>
            </a:r>
          </a:p>
        </p:txBody>
      </p:sp>
      <p:sp>
        <p:nvSpPr>
          <p:cNvPr id="9" name="Picture Placeholder 8">
            <a:extLst>
              <a:ext uri="{FF2B5EF4-FFF2-40B4-BE49-F238E27FC236}">
                <a16:creationId xmlns:a16="http://schemas.microsoft.com/office/drawing/2014/main" id="{02E00B65-A5FF-354C-9213-5F7CEB4B81E9}"/>
              </a:ext>
            </a:extLst>
          </p:cNvPr>
          <p:cNvSpPr>
            <a:spLocks noGrp="1"/>
          </p:cNvSpPr>
          <p:nvPr>
            <p:ph type="pic" sz="quarter" idx="13"/>
          </p:nvPr>
        </p:nvSpPr>
        <p:spPr>
          <a:xfrm>
            <a:off x="4512850" y="386083"/>
            <a:ext cx="3166299" cy="3821973"/>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p>
            <a:r>
              <a:rPr lang="en-US"/>
              <a:t>Click icon to add picture</a:t>
            </a:r>
          </a:p>
        </p:txBody>
      </p:sp>
      <p:sp>
        <p:nvSpPr>
          <p:cNvPr id="46" name="Title 1">
            <a:extLst>
              <a:ext uri="{FF2B5EF4-FFF2-40B4-BE49-F238E27FC236}">
                <a16:creationId xmlns:a16="http://schemas.microsoft.com/office/drawing/2014/main" id="{5BDE04C5-D71E-9E47-82D8-B6ACF5AE644B}"/>
              </a:ext>
            </a:extLst>
          </p:cNvPr>
          <p:cNvSpPr>
            <a:spLocks noGrp="1"/>
          </p:cNvSpPr>
          <p:nvPr>
            <p:ph type="title"/>
          </p:nvPr>
        </p:nvSpPr>
        <p:spPr>
          <a:xfrm>
            <a:off x="426662" y="3824229"/>
            <a:ext cx="4380184" cy="555343"/>
          </a:xfrm>
        </p:spPr>
        <p:txBody>
          <a:bodyPr anchor="b"/>
          <a:lstStyle>
            <a:lvl1pPr algn="l">
              <a:lnSpc>
                <a:spcPct val="100000"/>
              </a:lnSpc>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007448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Tree>
    <p:extLst>
      <p:ext uri="{BB962C8B-B14F-4D97-AF65-F5344CB8AC3E}">
        <p14:creationId xmlns:p14="http://schemas.microsoft.com/office/powerpoint/2010/main" val="438189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JUT OUT PINPOINTS">
    <p:spTree>
      <p:nvGrpSpPr>
        <p:cNvPr id="1" name=""/>
        <p:cNvGrpSpPr/>
        <p:nvPr/>
      </p:nvGrpSpPr>
      <p:grpSpPr>
        <a:xfrm>
          <a:off x="0" y="0"/>
          <a:ext cx="0" cy="0"/>
          <a:chOff x="0" y="0"/>
          <a:chExt cx="0" cy="0"/>
        </a:xfrm>
      </p:grpSpPr>
      <p:pic>
        <p:nvPicPr>
          <p:cNvPr id="35" name="Picture 34" descr="A close up of a sign&#10;&#10;Description automatically generated">
            <a:extLst>
              <a:ext uri="{FF2B5EF4-FFF2-40B4-BE49-F238E27FC236}">
                <a16:creationId xmlns:a16="http://schemas.microsoft.com/office/drawing/2014/main" id="{9EF97F2A-5972-234A-9778-5CB75AE29132}"/>
              </a:ext>
            </a:extLst>
          </p:cNvPr>
          <p:cNvPicPr>
            <a:picLocks noChangeAspect="1"/>
          </p:cNvPicPr>
          <p:nvPr userDrawn="1"/>
        </p:nvPicPr>
        <p:blipFill rotWithShape="1">
          <a:blip r:embed="rId2" cstate="email">
            <a:alphaModFix amt="17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t="-2" b="-11"/>
          <a:stretch/>
        </p:blipFill>
        <p:spPr>
          <a:xfrm rot="5400000">
            <a:off x="5223676" y="-5223299"/>
            <a:ext cx="1764072" cy="12206776"/>
          </a:xfrm>
          <a:prstGeom prst="rect">
            <a:avLst/>
          </a:prstGeom>
          <a:gradFill>
            <a:gsLst>
              <a:gs pos="7000">
                <a:schemeClr val="accent1"/>
              </a:gs>
              <a:gs pos="47000">
                <a:schemeClr val="accent2"/>
              </a:gs>
              <a:gs pos="94000">
                <a:schemeClr val="accent3"/>
              </a:gs>
            </a:gsLst>
            <a:lin ang="1200000" scaled="0"/>
          </a:gradFill>
        </p:spPr>
      </p:pic>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21" name="Picture Placeholder 8">
            <a:extLst>
              <a:ext uri="{FF2B5EF4-FFF2-40B4-BE49-F238E27FC236}">
                <a16:creationId xmlns:a16="http://schemas.microsoft.com/office/drawing/2014/main" id="{1AAB60C2-0CA5-4626-A35C-749816C560D8}"/>
              </a:ext>
            </a:extLst>
          </p:cNvPr>
          <p:cNvSpPr>
            <a:spLocks noGrp="1"/>
          </p:cNvSpPr>
          <p:nvPr>
            <p:ph type="pic" sz="quarter" idx="14"/>
          </p:nvPr>
        </p:nvSpPr>
        <p:spPr>
          <a:xfrm>
            <a:off x="5475404" y="3034280"/>
            <a:ext cx="1222157" cy="147524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24" name="Picture Placeholder 8">
            <a:extLst>
              <a:ext uri="{FF2B5EF4-FFF2-40B4-BE49-F238E27FC236}">
                <a16:creationId xmlns:a16="http://schemas.microsoft.com/office/drawing/2014/main" id="{81084BEB-7E56-4947-AF24-2915CBDA0F3A}"/>
              </a:ext>
            </a:extLst>
          </p:cNvPr>
          <p:cNvSpPr>
            <a:spLocks noGrp="1"/>
          </p:cNvSpPr>
          <p:nvPr>
            <p:ph type="pic" sz="quarter" idx="15"/>
          </p:nvPr>
        </p:nvSpPr>
        <p:spPr>
          <a:xfrm>
            <a:off x="6894629" y="3034280"/>
            <a:ext cx="1222157" cy="147524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25" name="Picture Placeholder 8">
            <a:extLst>
              <a:ext uri="{FF2B5EF4-FFF2-40B4-BE49-F238E27FC236}">
                <a16:creationId xmlns:a16="http://schemas.microsoft.com/office/drawing/2014/main" id="{C5390757-B6C1-41B1-98CE-0FF8626CF2C6}"/>
              </a:ext>
            </a:extLst>
          </p:cNvPr>
          <p:cNvSpPr>
            <a:spLocks noGrp="1"/>
          </p:cNvSpPr>
          <p:nvPr>
            <p:ph type="pic" sz="quarter" idx="16"/>
          </p:nvPr>
        </p:nvSpPr>
        <p:spPr>
          <a:xfrm>
            <a:off x="8313854" y="3034280"/>
            <a:ext cx="1222157" cy="147524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26" name="Picture Placeholder 8">
            <a:extLst>
              <a:ext uri="{FF2B5EF4-FFF2-40B4-BE49-F238E27FC236}">
                <a16:creationId xmlns:a16="http://schemas.microsoft.com/office/drawing/2014/main" id="{BCCF39E4-5A98-4E5C-A65E-EAAC6A5CAC7C}"/>
              </a:ext>
            </a:extLst>
          </p:cNvPr>
          <p:cNvSpPr>
            <a:spLocks noGrp="1"/>
          </p:cNvSpPr>
          <p:nvPr>
            <p:ph type="pic" sz="quarter" idx="17"/>
          </p:nvPr>
        </p:nvSpPr>
        <p:spPr>
          <a:xfrm>
            <a:off x="1217729" y="3034280"/>
            <a:ext cx="1222157" cy="147524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27" name="Picture Placeholder 8">
            <a:extLst>
              <a:ext uri="{FF2B5EF4-FFF2-40B4-BE49-F238E27FC236}">
                <a16:creationId xmlns:a16="http://schemas.microsoft.com/office/drawing/2014/main" id="{DB2E8CE4-9EE5-4022-A0B3-16611A45E02F}"/>
              </a:ext>
            </a:extLst>
          </p:cNvPr>
          <p:cNvSpPr>
            <a:spLocks noGrp="1"/>
          </p:cNvSpPr>
          <p:nvPr>
            <p:ph type="pic" sz="quarter" idx="18"/>
          </p:nvPr>
        </p:nvSpPr>
        <p:spPr>
          <a:xfrm>
            <a:off x="2636954" y="3034280"/>
            <a:ext cx="1222157" cy="147524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28" name="Picture Placeholder 8">
            <a:extLst>
              <a:ext uri="{FF2B5EF4-FFF2-40B4-BE49-F238E27FC236}">
                <a16:creationId xmlns:a16="http://schemas.microsoft.com/office/drawing/2014/main" id="{D531F0F0-F5DB-4A27-8EB1-6EA32FCC8F9B}"/>
              </a:ext>
            </a:extLst>
          </p:cNvPr>
          <p:cNvSpPr>
            <a:spLocks noGrp="1"/>
          </p:cNvSpPr>
          <p:nvPr>
            <p:ph type="pic" sz="quarter" idx="19"/>
          </p:nvPr>
        </p:nvSpPr>
        <p:spPr>
          <a:xfrm>
            <a:off x="4056179" y="3034280"/>
            <a:ext cx="1222157" cy="147524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29" name="Picture Placeholder 8">
            <a:extLst>
              <a:ext uri="{FF2B5EF4-FFF2-40B4-BE49-F238E27FC236}">
                <a16:creationId xmlns:a16="http://schemas.microsoft.com/office/drawing/2014/main" id="{5AB9BB76-120E-480E-A44E-CEBD7C24728F}"/>
              </a:ext>
            </a:extLst>
          </p:cNvPr>
          <p:cNvSpPr>
            <a:spLocks noGrp="1"/>
          </p:cNvSpPr>
          <p:nvPr>
            <p:ph type="pic" sz="quarter" idx="20"/>
          </p:nvPr>
        </p:nvSpPr>
        <p:spPr>
          <a:xfrm>
            <a:off x="5494440" y="4691630"/>
            <a:ext cx="1222157" cy="147524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30" name="Picture Placeholder 8">
            <a:extLst>
              <a:ext uri="{FF2B5EF4-FFF2-40B4-BE49-F238E27FC236}">
                <a16:creationId xmlns:a16="http://schemas.microsoft.com/office/drawing/2014/main" id="{DCF1D369-4D77-429F-9FB2-785D543E6F7C}"/>
              </a:ext>
            </a:extLst>
          </p:cNvPr>
          <p:cNvSpPr>
            <a:spLocks noGrp="1"/>
          </p:cNvSpPr>
          <p:nvPr>
            <p:ph type="pic" sz="quarter" idx="21"/>
          </p:nvPr>
        </p:nvSpPr>
        <p:spPr>
          <a:xfrm>
            <a:off x="6913665" y="4691630"/>
            <a:ext cx="1222157" cy="147524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31" name="Picture Placeholder 8">
            <a:extLst>
              <a:ext uri="{FF2B5EF4-FFF2-40B4-BE49-F238E27FC236}">
                <a16:creationId xmlns:a16="http://schemas.microsoft.com/office/drawing/2014/main" id="{AEC3F5DD-3704-480A-AAF5-31A514D42881}"/>
              </a:ext>
            </a:extLst>
          </p:cNvPr>
          <p:cNvSpPr>
            <a:spLocks noGrp="1"/>
          </p:cNvSpPr>
          <p:nvPr>
            <p:ph type="pic" sz="quarter" idx="22"/>
          </p:nvPr>
        </p:nvSpPr>
        <p:spPr>
          <a:xfrm>
            <a:off x="8332890" y="4691630"/>
            <a:ext cx="1222157" cy="147524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32" name="Picture Placeholder 8">
            <a:extLst>
              <a:ext uri="{FF2B5EF4-FFF2-40B4-BE49-F238E27FC236}">
                <a16:creationId xmlns:a16="http://schemas.microsoft.com/office/drawing/2014/main" id="{5E31AA0B-C42F-4394-9DA0-F54F81718CDB}"/>
              </a:ext>
            </a:extLst>
          </p:cNvPr>
          <p:cNvSpPr>
            <a:spLocks noGrp="1"/>
          </p:cNvSpPr>
          <p:nvPr>
            <p:ph type="pic" sz="quarter" idx="23"/>
          </p:nvPr>
        </p:nvSpPr>
        <p:spPr>
          <a:xfrm>
            <a:off x="1236765" y="4691630"/>
            <a:ext cx="1222157" cy="147524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33" name="Picture Placeholder 8">
            <a:extLst>
              <a:ext uri="{FF2B5EF4-FFF2-40B4-BE49-F238E27FC236}">
                <a16:creationId xmlns:a16="http://schemas.microsoft.com/office/drawing/2014/main" id="{887E3D07-3E74-4194-9F5C-1B3D12C12046}"/>
              </a:ext>
            </a:extLst>
          </p:cNvPr>
          <p:cNvSpPr>
            <a:spLocks noGrp="1"/>
          </p:cNvSpPr>
          <p:nvPr>
            <p:ph type="pic" sz="quarter" idx="24"/>
          </p:nvPr>
        </p:nvSpPr>
        <p:spPr>
          <a:xfrm>
            <a:off x="2655990" y="4691630"/>
            <a:ext cx="1222157" cy="147524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34" name="Picture Placeholder 8">
            <a:extLst>
              <a:ext uri="{FF2B5EF4-FFF2-40B4-BE49-F238E27FC236}">
                <a16:creationId xmlns:a16="http://schemas.microsoft.com/office/drawing/2014/main" id="{F28563E4-14ED-4B07-918B-866DCB21A4B0}"/>
              </a:ext>
            </a:extLst>
          </p:cNvPr>
          <p:cNvSpPr>
            <a:spLocks noGrp="1"/>
          </p:cNvSpPr>
          <p:nvPr>
            <p:ph type="pic" sz="quarter" idx="25"/>
          </p:nvPr>
        </p:nvSpPr>
        <p:spPr>
          <a:xfrm>
            <a:off x="4075215" y="4691630"/>
            <a:ext cx="1222157" cy="147524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47" name="Picture Placeholder 8">
            <a:extLst>
              <a:ext uri="{FF2B5EF4-FFF2-40B4-BE49-F238E27FC236}">
                <a16:creationId xmlns:a16="http://schemas.microsoft.com/office/drawing/2014/main" id="{A6CF3B90-20B3-4FF6-A04B-C0E60B1BA350}"/>
              </a:ext>
            </a:extLst>
          </p:cNvPr>
          <p:cNvSpPr>
            <a:spLocks noGrp="1"/>
          </p:cNvSpPr>
          <p:nvPr>
            <p:ph type="pic" sz="quarter" idx="26"/>
          </p:nvPr>
        </p:nvSpPr>
        <p:spPr>
          <a:xfrm>
            <a:off x="9714042" y="3034280"/>
            <a:ext cx="1222157" cy="147524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48" name="Picture Placeholder 8">
            <a:extLst>
              <a:ext uri="{FF2B5EF4-FFF2-40B4-BE49-F238E27FC236}">
                <a16:creationId xmlns:a16="http://schemas.microsoft.com/office/drawing/2014/main" id="{A68D1348-B0AC-43FF-A6F6-79BB5A6E7D38}"/>
              </a:ext>
            </a:extLst>
          </p:cNvPr>
          <p:cNvSpPr>
            <a:spLocks noGrp="1"/>
          </p:cNvSpPr>
          <p:nvPr>
            <p:ph type="pic" sz="quarter" idx="27"/>
          </p:nvPr>
        </p:nvSpPr>
        <p:spPr>
          <a:xfrm>
            <a:off x="9733078" y="4691630"/>
            <a:ext cx="1222157" cy="147524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Tree>
    <p:extLst>
      <p:ext uri="{BB962C8B-B14F-4D97-AF65-F5344CB8AC3E}">
        <p14:creationId xmlns:p14="http://schemas.microsoft.com/office/powerpoint/2010/main" val="967370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JUT OUT PINPOINTS">
    <p:spTree>
      <p:nvGrpSpPr>
        <p:cNvPr id="1" name=""/>
        <p:cNvGrpSpPr/>
        <p:nvPr/>
      </p:nvGrpSpPr>
      <p:grpSpPr>
        <a:xfrm>
          <a:off x="0" y="0"/>
          <a:ext cx="0" cy="0"/>
          <a:chOff x="0" y="0"/>
          <a:chExt cx="0" cy="0"/>
        </a:xfrm>
      </p:grpSpPr>
      <p:pic>
        <p:nvPicPr>
          <p:cNvPr id="35" name="Picture 34" descr="A close up of a sign&#10;&#10;Description automatically generated">
            <a:extLst>
              <a:ext uri="{FF2B5EF4-FFF2-40B4-BE49-F238E27FC236}">
                <a16:creationId xmlns:a16="http://schemas.microsoft.com/office/drawing/2014/main" id="{9EF97F2A-5972-234A-9778-5CB75AE29132}"/>
              </a:ext>
            </a:extLst>
          </p:cNvPr>
          <p:cNvPicPr>
            <a:picLocks noChangeAspect="1"/>
          </p:cNvPicPr>
          <p:nvPr userDrawn="1"/>
        </p:nvPicPr>
        <p:blipFill rotWithShape="1">
          <a:blip r:embed="rId2" cstate="email">
            <a:alphaModFix amt="17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b="-13"/>
          <a:stretch/>
        </p:blipFill>
        <p:spPr>
          <a:xfrm rot="5400000">
            <a:off x="5011882" y="-5011505"/>
            <a:ext cx="2187660" cy="12206776"/>
          </a:xfrm>
          <a:prstGeom prst="rect">
            <a:avLst/>
          </a:prstGeom>
          <a:gradFill>
            <a:gsLst>
              <a:gs pos="7000">
                <a:schemeClr val="accent1"/>
              </a:gs>
              <a:gs pos="47000">
                <a:schemeClr val="accent2"/>
              </a:gs>
              <a:gs pos="94000">
                <a:schemeClr val="accent3"/>
              </a:gs>
            </a:gsLst>
            <a:lin ang="1200000" scaled="0"/>
          </a:gradFill>
        </p:spPr>
      </p:pic>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Tree>
    <p:extLst>
      <p:ext uri="{BB962C8B-B14F-4D97-AF65-F5344CB8AC3E}">
        <p14:creationId xmlns:p14="http://schemas.microsoft.com/office/powerpoint/2010/main" val="401947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00C3597-2AE4-D948-AD43-45AA664C9D8F}"/>
              </a:ext>
            </a:extLst>
          </p:cNvPr>
          <p:cNvSpPr/>
          <p:nvPr userDrawn="1"/>
        </p:nvSpPr>
        <p:spPr>
          <a:xfrm>
            <a:off x="3738925" y="4348956"/>
            <a:ext cx="4714150" cy="2523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7625566A-F74A-9845-9278-4ECE4F12F0A4}"/>
              </a:ext>
            </a:extLst>
          </p:cNvPr>
          <p:cNvSpPr>
            <a:spLocks noGrp="1"/>
          </p:cNvSpPr>
          <p:nvPr>
            <p:ph type="sldNum" sz="quarter" idx="10"/>
          </p:nvPr>
        </p:nvSpPr>
        <p:spPr/>
        <p:txBody>
          <a:bodyPr/>
          <a:lstStyle/>
          <a:p>
            <a:fld id="{A9DD00CB-85F5-1B45-B8DE-53EDE5EE77EC}" type="slidenum">
              <a:rPr lang="en-US" smtClean="0"/>
              <a:pPr/>
              <a:t>‹#›</a:t>
            </a:fld>
            <a:endParaRPr lang="en-US"/>
          </a:p>
        </p:txBody>
      </p:sp>
      <p:sp>
        <p:nvSpPr>
          <p:cNvPr id="17" name="Picture Placeholder 16">
            <a:extLst>
              <a:ext uri="{FF2B5EF4-FFF2-40B4-BE49-F238E27FC236}">
                <a16:creationId xmlns:a16="http://schemas.microsoft.com/office/drawing/2014/main" id="{847D4413-675B-E340-AB8D-1CCA3AA419A4}"/>
              </a:ext>
            </a:extLst>
          </p:cNvPr>
          <p:cNvSpPr>
            <a:spLocks noGrp="1"/>
          </p:cNvSpPr>
          <p:nvPr>
            <p:ph type="pic" sz="quarter" idx="12"/>
          </p:nvPr>
        </p:nvSpPr>
        <p:spPr>
          <a:xfrm>
            <a:off x="8453074" y="4364727"/>
            <a:ext cx="3738926" cy="2491524"/>
          </a:xfrm>
          <a:solidFill>
            <a:schemeClr val="tx1"/>
          </a:solidFill>
        </p:spPr>
        <p:txBody>
          <a:bodyPr/>
          <a:lstStyle/>
          <a:p>
            <a:r>
              <a:rPr lang="en-US"/>
              <a:t>Click icon to add picture</a:t>
            </a:r>
          </a:p>
        </p:txBody>
      </p:sp>
      <p:sp>
        <p:nvSpPr>
          <p:cNvPr id="29" name="Chart Placeholder 4">
            <a:extLst>
              <a:ext uri="{FF2B5EF4-FFF2-40B4-BE49-F238E27FC236}">
                <a16:creationId xmlns:a16="http://schemas.microsoft.com/office/drawing/2014/main" id="{75C36F1F-1A08-6A4D-ABBE-AF5F8DCB2CD5}"/>
              </a:ext>
            </a:extLst>
          </p:cNvPr>
          <p:cNvSpPr>
            <a:spLocks noGrp="1"/>
          </p:cNvSpPr>
          <p:nvPr>
            <p:ph type="chart" sz="quarter" idx="17"/>
          </p:nvPr>
        </p:nvSpPr>
        <p:spPr>
          <a:xfrm>
            <a:off x="537882" y="551637"/>
            <a:ext cx="5030964" cy="3255627"/>
          </a:xfrm>
        </p:spPr>
        <p:txBody>
          <a:bodyPr/>
          <a:lstStyle/>
          <a:p>
            <a:r>
              <a:rPr lang="en-US"/>
              <a:t>Click icon to add chart</a:t>
            </a:r>
          </a:p>
        </p:txBody>
      </p:sp>
      <p:pic>
        <p:nvPicPr>
          <p:cNvPr id="14" name="Picture 13" descr="A close up of a sign&#10;&#10;Description automatically generated">
            <a:extLst>
              <a:ext uri="{FF2B5EF4-FFF2-40B4-BE49-F238E27FC236}">
                <a16:creationId xmlns:a16="http://schemas.microsoft.com/office/drawing/2014/main" id="{04CF39B3-1AF3-994C-8043-19EE034A34B7}"/>
              </a:ext>
            </a:extLst>
          </p:cNvPr>
          <p:cNvPicPr>
            <a:picLocks noChangeAspect="1"/>
          </p:cNvPicPr>
          <p:nvPr userDrawn="1"/>
        </p:nvPicPr>
        <p:blipFill rotWithShape="1">
          <a:blip r:embed="rId2" cstate="email">
            <a:alphaModFix amt="16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0" y="4362128"/>
            <a:ext cx="3738926" cy="2494123"/>
          </a:xfrm>
          <a:prstGeom prst="rect">
            <a:avLst/>
          </a:prstGeom>
          <a:gradFill>
            <a:gsLst>
              <a:gs pos="7000">
                <a:schemeClr val="accent1"/>
              </a:gs>
              <a:gs pos="47000">
                <a:schemeClr val="accent2"/>
              </a:gs>
              <a:gs pos="94000">
                <a:schemeClr val="accent3"/>
              </a:gs>
            </a:gsLst>
            <a:lin ang="13800000" scaled="0"/>
          </a:gradFill>
        </p:spPr>
      </p:pic>
      <p:cxnSp>
        <p:nvCxnSpPr>
          <p:cNvPr id="16" name="Straight Connector 15">
            <a:extLst>
              <a:ext uri="{FF2B5EF4-FFF2-40B4-BE49-F238E27FC236}">
                <a16:creationId xmlns:a16="http://schemas.microsoft.com/office/drawing/2014/main" id="{B52FAE8A-FF72-FE48-87C3-D122908129B1}"/>
              </a:ext>
            </a:extLst>
          </p:cNvPr>
          <p:cNvCxnSpPr>
            <a:cxnSpLocks/>
          </p:cNvCxnSpPr>
          <p:nvPr userDrawn="1"/>
        </p:nvCxnSpPr>
        <p:spPr>
          <a:xfrm>
            <a:off x="6091003" y="551636"/>
            <a:ext cx="0" cy="32556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Slide Number Placeholder 29">
            <a:extLst>
              <a:ext uri="{FF2B5EF4-FFF2-40B4-BE49-F238E27FC236}">
                <a16:creationId xmlns:a16="http://schemas.microsoft.com/office/drawing/2014/main" id="{F8419843-9F80-074D-A355-980A617AF09A}"/>
              </a:ext>
            </a:extLst>
          </p:cNvPr>
          <p:cNvSpPr txBox="1">
            <a:spLocks/>
          </p:cNvSpPr>
          <p:nvPr userDrawn="1"/>
        </p:nvSpPr>
        <p:spPr>
          <a:xfrm>
            <a:off x="138953" y="6389968"/>
            <a:ext cx="398929" cy="365125"/>
          </a:xfrm>
          <a:prstGeom prst="rect">
            <a:avLst/>
          </a:prstGeom>
        </p:spPr>
        <p:txBody>
          <a:bodyPr vert="horz" lIns="91440" tIns="45720" rIns="91440" bIns="45720"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DD00CB-85F5-1B45-B8DE-53EDE5EE77EC}" type="slidenum">
              <a:rPr lang="en-US" smtClean="0"/>
              <a:pPr/>
              <a:t>‹#›</a:t>
            </a:fld>
            <a:endParaRPr lang="en-US"/>
          </a:p>
        </p:txBody>
      </p:sp>
      <p:sp>
        <p:nvSpPr>
          <p:cNvPr id="22" name="Chart Placeholder 4">
            <a:extLst>
              <a:ext uri="{FF2B5EF4-FFF2-40B4-BE49-F238E27FC236}">
                <a16:creationId xmlns:a16="http://schemas.microsoft.com/office/drawing/2014/main" id="{C8D39018-CD57-2C4B-96B7-5F31D7DE06E2}"/>
              </a:ext>
            </a:extLst>
          </p:cNvPr>
          <p:cNvSpPr>
            <a:spLocks noGrp="1"/>
          </p:cNvSpPr>
          <p:nvPr>
            <p:ph type="chart" sz="quarter" idx="18"/>
          </p:nvPr>
        </p:nvSpPr>
        <p:spPr>
          <a:xfrm>
            <a:off x="6629039" y="551636"/>
            <a:ext cx="5030964" cy="3255627"/>
          </a:xfrm>
        </p:spPr>
        <p:txBody>
          <a:bodyPr/>
          <a:lstStyle/>
          <a:p>
            <a:r>
              <a:rPr lang="en-US"/>
              <a:t>Click icon to add chart</a:t>
            </a:r>
          </a:p>
        </p:txBody>
      </p:sp>
      <p:sp>
        <p:nvSpPr>
          <p:cNvPr id="24" name="Text Placeholder 36">
            <a:extLst>
              <a:ext uri="{FF2B5EF4-FFF2-40B4-BE49-F238E27FC236}">
                <a16:creationId xmlns:a16="http://schemas.microsoft.com/office/drawing/2014/main" id="{C8757479-1391-014F-B687-2DE74BF3A1C2}"/>
              </a:ext>
            </a:extLst>
          </p:cNvPr>
          <p:cNvSpPr>
            <a:spLocks noGrp="1"/>
          </p:cNvSpPr>
          <p:nvPr>
            <p:ph type="body" sz="quarter" idx="36"/>
          </p:nvPr>
        </p:nvSpPr>
        <p:spPr>
          <a:xfrm>
            <a:off x="4238556" y="4910072"/>
            <a:ext cx="3833647" cy="307975"/>
          </a:xfrm>
        </p:spPr>
        <p:txBody>
          <a:bodyPr anchor="ctr"/>
          <a:lstStyle>
            <a:lvl1pPr algn="l">
              <a:defRPr sz="1400" b="1">
                <a:solidFill>
                  <a:schemeClr val="tx2"/>
                </a:solidFill>
              </a:defRPr>
            </a:lvl1pPr>
          </a:lstStyle>
          <a:p>
            <a:pPr lvl="0"/>
            <a:r>
              <a:rPr lang="en-US"/>
              <a:t>Click to edit Master text styles</a:t>
            </a:r>
          </a:p>
        </p:txBody>
      </p:sp>
      <p:sp>
        <p:nvSpPr>
          <p:cNvPr id="25" name="Text Placeholder 36">
            <a:extLst>
              <a:ext uri="{FF2B5EF4-FFF2-40B4-BE49-F238E27FC236}">
                <a16:creationId xmlns:a16="http://schemas.microsoft.com/office/drawing/2014/main" id="{24C621F8-6E83-5441-875D-34D914F9964E}"/>
              </a:ext>
            </a:extLst>
          </p:cNvPr>
          <p:cNvSpPr>
            <a:spLocks noGrp="1"/>
          </p:cNvSpPr>
          <p:nvPr>
            <p:ph type="body" sz="quarter" idx="37"/>
          </p:nvPr>
        </p:nvSpPr>
        <p:spPr>
          <a:xfrm>
            <a:off x="4238556" y="5230281"/>
            <a:ext cx="3833647" cy="1089483"/>
          </a:xfrm>
        </p:spPr>
        <p:txBody>
          <a:bodyPr anchor="t"/>
          <a:lstStyle>
            <a:lvl1pPr algn="l">
              <a:defRPr b="0">
                <a:solidFill>
                  <a:schemeClr val="tx2"/>
                </a:solidFill>
              </a:defRPr>
            </a:lvl1pPr>
          </a:lstStyle>
          <a:p>
            <a:pPr lvl="0"/>
            <a:r>
              <a:rPr lang="en-US"/>
              <a:t>Click to edit Master text styles</a:t>
            </a:r>
          </a:p>
        </p:txBody>
      </p:sp>
      <p:sp>
        <p:nvSpPr>
          <p:cNvPr id="26" name="Text Placeholder 2">
            <a:extLst>
              <a:ext uri="{FF2B5EF4-FFF2-40B4-BE49-F238E27FC236}">
                <a16:creationId xmlns:a16="http://schemas.microsoft.com/office/drawing/2014/main" id="{D60B93E1-9886-5F4E-B1A1-1F08583EB5B1}"/>
              </a:ext>
            </a:extLst>
          </p:cNvPr>
          <p:cNvSpPr>
            <a:spLocks noGrp="1"/>
          </p:cNvSpPr>
          <p:nvPr>
            <p:ph type="body" sz="quarter" idx="14"/>
          </p:nvPr>
        </p:nvSpPr>
        <p:spPr>
          <a:xfrm>
            <a:off x="297613" y="4890694"/>
            <a:ext cx="3121025" cy="944410"/>
          </a:xfrm>
        </p:spPr>
        <p:txBody>
          <a:bodyPr anchor="b"/>
          <a:lstStyle>
            <a:lvl1pPr>
              <a:lnSpc>
                <a:spcPct val="100000"/>
              </a:lnSpc>
              <a:defRPr lang="en-US" sz="2800" kern="1200" spc="30" dirty="0" smtClean="0">
                <a:solidFill>
                  <a:schemeClr val="bg1"/>
                </a:solidFill>
                <a:latin typeface="Arial" panose="020B0604020202020204" pitchFamily="34" charset="0"/>
                <a:ea typeface="+mn-ea"/>
                <a:cs typeface="Arial" panose="020B0604020202020204" pitchFamily="34" charset="0"/>
              </a:defRPr>
            </a:lvl1pPr>
            <a:lvl2pPr>
              <a:defRPr lang="en-US" sz="2800" kern="1200" spc="30" dirty="0" smtClean="0">
                <a:solidFill>
                  <a:schemeClr val="bg1"/>
                </a:solidFill>
                <a:latin typeface="Arial" panose="020B0604020202020204" pitchFamily="34" charset="0"/>
                <a:ea typeface="+mn-ea"/>
                <a:cs typeface="Arial" panose="020B0604020202020204" pitchFamily="34" charset="0"/>
              </a:defRPr>
            </a:lvl2pPr>
            <a:lvl3pPr>
              <a:defRPr lang="en-US" sz="2800" kern="1200" spc="30" dirty="0" smtClean="0">
                <a:solidFill>
                  <a:schemeClr val="bg1"/>
                </a:solidFill>
                <a:latin typeface="Arial" panose="020B0604020202020204" pitchFamily="34" charset="0"/>
                <a:ea typeface="+mn-ea"/>
                <a:cs typeface="Arial" panose="020B0604020202020204" pitchFamily="34" charset="0"/>
              </a:defRPr>
            </a:lvl3pPr>
            <a:lvl4pPr>
              <a:defRPr lang="en-US" sz="2800" kern="1200" spc="30" dirty="0" smtClean="0">
                <a:solidFill>
                  <a:schemeClr val="bg1"/>
                </a:solidFill>
                <a:latin typeface="Arial" panose="020B0604020202020204" pitchFamily="34" charset="0"/>
                <a:ea typeface="+mn-ea"/>
                <a:cs typeface="Arial" panose="020B0604020202020204" pitchFamily="34" charset="0"/>
              </a:defRPr>
            </a:lvl4pPr>
            <a:lvl5pPr>
              <a:defRPr lang="en-US" sz="2800" kern="1200" spc="3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grpSp>
        <p:nvGrpSpPr>
          <p:cNvPr id="23" name="Group 22">
            <a:extLst>
              <a:ext uri="{FF2B5EF4-FFF2-40B4-BE49-F238E27FC236}">
                <a16:creationId xmlns:a16="http://schemas.microsoft.com/office/drawing/2014/main" id="{9623CDAE-DBB8-F447-A9CC-721AFFE3A31E}"/>
              </a:ext>
            </a:extLst>
          </p:cNvPr>
          <p:cNvGrpSpPr/>
          <p:nvPr userDrawn="1"/>
        </p:nvGrpSpPr>
        <p:grpSpPr>
          <a:xfrm>
            <a:off x="10350790" y="6199632"/>
            <a:ext cx="1841205" cy="658368"/>
            <a:chOff x="10350790" y="6199632"/>
            <a:chExt cx="1841205" cy="658368"/>
          </a:xfrm>
        </p:grpSpPr>
        <p:sp>
          <p:nvSpPr>
            <p:cNvPr id="27" name="Round Single Corner Rectangle 26">
              <a:extLst>
                <a:ext uri="{FF2B5EF4-FFF2-40B4-BE49-F238E27FC236}">
                  <a16:creationId xmlns:a16="http://schemas.microsoft.com/office/drawing/2014/main" id="{AD7D3E06-1DCF-D942-9944-5E2052EC75C5}"/>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close up of a sign&#10;&#10;Description automatically generated">
              <a:extLst>
                <a:ext uri="{FF2B5EF4-FFF2-40B4-BE49-F238E27FC236}">
                  <a16:creationId xmlns:a16="http://schemas.microsoft.com/office/drawing/2014/main" id="{3459212E-7548-B549-8973-340B4418B3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756818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IN DROP PHOTOS">
    <p:spTree>
      <p:nvGrpSpPr>
        <p:cNvPr id="1" name=""/>
        <p:cNvGrpSpPr/>
        <p:nvPr/>
      </p:nvGrpSpPr>
      <p:grpSpPr>
        <a:xfrm>
          <a:off x="0" y="0"/>
          <a:ext cx="0" cy="0"/>
          <a:chOff x="0" y="0"/>
          <a:chExt cx="0" cy="0"/>
        </a:xfrm>
      </p:grpSpPr>
      <p:sp>
        <p:nvSpPr>
          <p:cNvPr id="55" name="Text Placeholder 36">
            <a:extLst>
              <a:ext uri="{FF2B5EF4-FFF2-40B4-BE49-F238E27FC236}">
                <a16:creationId xmlns:a16="http://schemas.microsoft.com/office/drawing/2014/main" id="{BC6AD5B5-E88B-2E48-B412-38ABEF1E7627}"/>
              </a:ext>
            </a:extLst>
          </p:cNvPr>
          <p:cNvSpPr>
            <a:spLocks noGrp="1"/>
          </p:cNvSpPr>
          <p:nvPr>
            <p:ph type="body" sz="quarter" idx="17"/>
          </p:nvPr>
        </p:nvSpPr>
        <p:spPr>
          <a:xfrm>
            <a:off x="821864" y="3762242"/>
            <a:ext cx="2325188" cy="307975"/>
          </a:xfrm>
        </p:spPr>
        <p:txBody>
          <a:bodyPr anchor="ctr"/>
          <a:lstStyle>
            <a:lvl1pPr algn="ctr">
              <a:defRPr sz="1400" b="1"/>
            </a:lvl1pPr>
          </a:lstStyle>
          <a:p>
            <a:pPr lvl="0"/>
            <a:r>
              <a:rPr lang="en-US"/>
              <a:t>Click to edit Master text styles</a:t>
            </a:r>
          </a:p>
        </p:txBody>
      </p:sp>
      <p:sp>
        <p:nvSpPr>
          <p:cNvPr id="56" name="Text Placeholder 36">
            <a:extLst>
              <a:ext uri="{FF2B5EF4-FFF2-40B4-BE49-F238E27FC236}">
                <a16:creationId xmlns:a16="http://schemas.microsoft.com/office/drawing/2014/main" id="{496C13E4-B8C1-3D48-96BA-2B45B3FC94E4}"/>
              </a:ext>
            </a:extLst>
          </p:cNvPr>
          <p:cNvSpPr>
            <a:spLocks noGrp="1"/>
          </p:cNvSpPr>
          <p:nvPr>
            <p:ph type="body" sz="quarter" idx="18"/>
          </p:nvPr>
        </p:nvSpPr>
        <p:spPr>
          <a:xfrm>
            <a:off x="821863" y="4114880"/>
            <a:ext cx="2325187" cy="731022"/>
          </a:xfrm>
        </p:spPr>
        <p:txBody>
          <a:bodyPr anchor="t"/>
          <a:lstStyle>
            <a:lvl1pPr algn="ctr">
              <a:defRPr b="0"/>
            </a:lvl1pPr>
          </a:lstStyle>
          <a:p>
            <a:pPr lvl="0"/>
            <a:r>
              <a:rPr lang="en-US"/>
              <a:t>Click to edit Master text styles</a:t>
            </a:r>
          </a:p>
        </p:txBody>
      </p:sp>
      <p:sp>
        <p:nvSpPr>
          <p:cNvPr id="9" name="Picture Placeholder 8">
            <a:extLst>
              <a:ext uri="{FF2B5EF4-FFF2-40B4-BE49-F238E27FC236}">
                <a16:creationId xmlns:a16="http://schemas.microsoft.com/office/drawing/2014/main" id="{02E00B65-A5FF-354C-9213-5F7CEB4B81E9}"/>
              </a:ext>
            </a:extLst>
          </p:cNvPr>
          <p:cNvSpPr>
            <a:spLocks noGrp="1"/>
          </p:cNvSpPr>
          <p:nvPr>
            <p:ph type="pic" sz="quarter" idx="13"/>
          </p:nvPr>
        </p:nvSpPr>
        <p:spPr>
          <a:xfrm>
            <a:off x="1186022" y="1761878"/>
            <a:ext cx="1552273" cy="1873716"/>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11" name="Picture Placeholder 10">
            <a:extLst>
              <a:ext uri="{FF2B5EF4-FFF2-40B4-BE49-F238E27FC236}">
                <a16:creationId xmlns:a16="http://schemas.microsoft.com/office/drawing/2014/main" id="{798407B4-1F3D-F248-AD89-813EBA997874}"/>
              </a:ext>
            </a:extLst>
          </p:cNvPr>
          <p:cNvSpPr>
            <a:spLocks noGrp="1"/>
          </p:cNvSpPr>
          <p:nvPr>
            <p:ph type="pic" sz="quarter" idx="14"/>
          </p:nvPr>
        </p:nvSpPr>
        <p:spPr>
          <a:xfrm>
            <a:off x="3905655" y="1761878"/>
            <a:ext cx="1552273" cy="1873716"/>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13" name="Picture Placeholder 12">
            <a:extLst>
              <a:ext uri="{FF2B5EF4-FFF2-40B4-BE49-F238E27FC236}">
                <a16:creationId xmlns:a16="http://schemas.microsoft.com/office/drawing/2014/main" id="{356877FE-3ACF-EF42-8657-0A9355603BC2}"/>
              </a:ext>
            </a:extLst>
          </p:cNvPr>
          <p:cNvSpPr>
            <a:spLocks noGrp="1"/>
          </p:cNvSpPr>
          <p:nvPr>
            <p:ph type="pic" sz="quarter" idx="15"/>
          </p:nvPr>
        </p:nvSpPr>
        <p:spPr>
          <a:xfrm>
            <a:off x="6625288" y="1761878"/>
            <a:ext cx="1552273" cy="1873716"/>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15" name="Picture Placeholder 14">
            <a:extLst>
              <a:ext uri="{FF2B5EF4-FFF2-40B4-BE49-F238E27FC236}">
                <a16:creationId xmlns:a16="http://schemas.microsoft.com/office/drawing/2014/main" id="{0216AEB9-4556-7641-ADE2-001CB04347EB}"/>
              </a:ext>
            </a:extLst>
          </p:cNvPr>
          <p:cNvSpPr>
            <a:spLocks noGrp="1"/>
          </p:cNvSpPr>
          <p:nvPr>
            <p:ph type="pic" sz="quarter" idx="16"/>
          </p:nvPr>
        </p:nvSpPr>
        <p:spPr>
          <a:xfrm>
            <a:off x="9344921" y="1761878"/>
            <a:ext cx="1552273" cy="1873716"/>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7" name="Rectangle 6">
            <a:extLst>
              <a:ext uri="{FF2B5EF4-FFF2-40B4-BE49-F238E27FC236}">
                <a16:creationId xmlns:a16="http://schemas.microsoft.com/office/drawing/2014/main" id="{43D77C95-193C-2F40-A4D6-76CF35169ABD}"/>
              </a:ext>
            </a:extLst>
          </p:cNvPr>
          <p:cNvSpPr/>
          <p:nvPr userDrawn="1"/>
        </p:nvSpPr>
        <p:spPr>
          <a:xfrm>
            <a:off x="0" y="5103627"/>
            <a:ext cx="12191999" cy="1756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57" name="Text Placeholder 36">
            <a:extLst>
              <a:ext uri="{FF2B5EF4-FFF2-40B4-BE49-F238E27FC236}">
                <a16:creationId xmlns:a16="http://schemas.microsoft.com/office/drawing/2014/main" id="{3724F672-FD1C-6B4D-A343-6F569959AFA8}"/>
              </a:ext>
            </a:extLst>
          </p:cNvPr>
          <p:cNvSpPr>
            <a:spLocks noGrp="1"/>
          </p:cNvSpPr>
          <p:nvPr>
            <p:ph type="body" sz="quarter" idx="19"/>
          </p:nvPr>
        </p:nvSpPr>
        <p:spPr>
          <a:xfrm>
            <a:off x="3537582" y="3759693"/>
            <a:ext cx="2325188" cy="307975"/>
          </a:xfrm>
        </p:spPr>
        <p:txBody>
          <a:bodyPr anchor="ctr"/>
          <a:lstStyle>
            <a:lvl1pPr algn="ctr">
              <a:defRPr sz="1400" b="1"/>
            </a:lvl1pPr>
          </a:lstStyle>
          <a:p>
            <a:pPr lvl="0"/>
            <a:r>
              <a:rPr lang="en-US"/>
              <a:t>Click to edit Master text styles</a:t>
            </a:r>
          </a:p>
        </p:txBody>
      </p:sp>
      <p:sp>
        <p:nvSpPr>
          <p:cNvPr id="58" name="Text Placeholder 36">
            <a:extLst>
              <a:ext uri="{FF2B5EF4-FFF2-40B4-BE49-F238E27FC236}">
                <a16:creationId xmlns:a16="http://schemas.microsoft.com/office/drawing/2014/main" id="{47ADA9E4-F96B-FF4E-B012-DB251F0E90D7}"/>
              </a:ext>
            </a:extLst>
          </p:cNvPr>
          <p:cNvSpPr>
            <a:spLocks noGrp="1"/>
          </p:cNvSpPr>
          <p:nvPr>
            <p:ph type="body" sz="quarter" idx="20"/>
          </p:nvPr>
        </p:nvSpPr>
        <p:spPr>
          <a:xfrm>
            <a:off x="3537581" y="4112331"/>
            <a:ext cx="2325187" cy="731022"/>
          </a:xfrm>
        </p:spPr>
        <p:txBody>
          <a:bodyPr anchor="t"/>
          <a:lstStyle>
            <a:lvl1pPr algn="ctr">
              <a:defRPr b="0"/>
            </a:lvl1pPr>
          </a:lstStyle>
          <a:p>
            <a:pPr lvl="0"/>
            <a:r>
              <a:rPr lang="en-US"/>
              <a:t>Click to edit Master text styles</a:t>
            </a:r>
          </a:p>
        </p:txBody>
      </p:sp>
      <p:sp>
        <p:nvSpPr>
          <p:cNvPr id="59" name="Text Placeholder 36">
            <a:extLst>
              <a:ext uri="{FF2B5EF4-FFF2-40B4-BE49-F238E27FC236}">
                <a16:creationId xmlns:a16="http://schemas.microsoft.com/office/drawing/2014/main" id="{E7A33DF9-1A0E-DB46-A119-3EA5E69C0F51}"/>
              </a:ext>
            </a:extLst>
          </p:cNvPr>
          <p:cNvSpPr>
            <a:spLocks noGrp="1"/>
          </p:cNvSpPr>
          <p:nvPr>
            <p:ph type="body" sz="quarter" idx="21"/>
          </p:nvPr>
        </p:nvSpPr>
        <p:spPr>
          <a:xfrm>
            <a:off x="6253300" y="3757144"/>
            <a:ext cx="2325188" cy="307975"/>
          </a:xfrm>
        </p:spPr>
        <p:txBody>
          <a:bodyPr anchor="ctr"/>
          <a:lstStyle>
            <a:lvl1pPr algn="ctr">
              <a:defRPr sz="1400" b="1"/>
            </a:lvl1pPr>
          </a:lstStyle>
          <a:p>
            <a:pPr lvl="0"/>
            <a:r>
              <a:rPr lang="en-US"/>
              <a:t>Click to edit Master text styles</a:t>
            </a:r>
          </a:p>
        </p:txBody>
      </p:sp>
      <p:sp>
        <p:nvSpPr>
          <p:cNvPr id="60" name="Text Placeholder 36">
            <a:extLst>
              <a:ext uri="{FF2B5EF4-FFF2-40B4-BE49-F238E27FC236}">
                <a16:creationId xmlns:a16="http://schemas.microsoft.com/office/drawing/2014/main" id="{7DD2C0C3-1C03-E742-A452-B8760C462B74}"/>
              </a:ext>
            </a:extLst>
          </p:cNvPr>
          <p:cNvSpPr>
            <a:spLocks noGrp="1"/>
          </p:cNvSpPr>
          <p:nvPr>
            <p:ph type="body" sz="quarter" idx="22"/>
          </p:nvPr>
        </p:nvSpPr>
        <p:spPr>
          <a:xfrm>
            <a:off x="6253299" y="4109782"/>
            <a:ext cx="2325187" cy="731022"/>
          </a:xfrm>
        </p:spPr>
        <p:txBody>
          <a:bodyPr anchor="t"/>
          <a:lstStyle>
            <a:lvl1pPr algn="ctr">
              <a:defRPr b="0"/>
            </a:lvl1pPr>
          </a:lstStyle>
          <a:p>
            <a:pPr lvl="0"/>
            <a:r>
              <a:rPr lang="en-US"/>
              <a:t>Click to edit Master text styles</a:t>
            </a:r>
          </a:p>
        </p:txBody>
      </p:sp>
      <p:sp>
        <p:nvSpPr>
          <p:cNvPr id="61" name="Text Placeholder 36">
            <a:extLst>
              <a:ext uri="{FF2B5EF4-FFF2-40B4-BE49-F238E27FC236}">
                <a16:creationId xmlns:a16="http://schemas.microsoft.com/office/drawing/2014/main" id="{DD9C57D3-10C9-7241-84E8-97E86F38AF3A}"/>
              </a:ext>
            </a:extLst>
          </p:cNvPr>
          <p:cNvSpPr>
            <a:spLocks noGrp="1"/>
          </p:cNvSpPr>
          <p:nvPr>
            <p:ph type="body" sz="quarter" idx="23"/>
          </p:nvPr>
        </p:nvSpPr>
        <p:spPr>
          <a:xfrm>
            <a:off x="8969018" y="3754595"/>
            <a:ext cx="2325188" cy="307975"/>
          </a:xfrm>
        </p:spPr>
        <p:txBody>
          <a:bodyPr anchor="ctr"/>
          <a:lstStyle>
            <a:lvl1pPr algn="ctr">
              <a:defRPr sz="1400" b="1"/>
            </a:lvl1pPr>
          </a:lstStyle>
          <a:p>
            <a:pPr lvl="0"/>
            <a:r>
              <a:rPr lang="en-US"/>
              <a:t>Click to edit Master text styles</a:t>
            </a:r>
          </a:p>
        </p:txBody>
      </p:sp>
      <p:sp>
        <p:nvSpPr>
          <p:cNvPr id="62" name="Text Placeholder 36">
            <a:extLst>
              <a:ext uri="{FF2B5EF4-FFF2-40B4-BE49-F238E27FC236}">
                <a16:creationId xmlns:a16="http://schemas.microsoft.com/office/drawing/2014/main" id="{A9EFCBE5-DBB6-8B4B-9E07-255E4F29FDE0}"/>
              </a:ext>
            </a:extLst>
          </p:cNvPr>
          <p:cNvSpPr>
            <a:spLocks noGrp="1"/>
          </p:cNvSpPr>
          <p:nvPr>
            <p:ph type="body" sz="quarter" idx="24"/>
          </p:nvPr>
        </p:nvSpPr>
        <p:spPr>
          <a:xfrm>
            <a:off x="8969017" y="4107233"/>
            <a:ext cx="2325187" cy="731022"/>
          </a:xfrm>
        </p:spPr>
        <p:txBody>
          <a:bodyPr anchor="t"/>
          <a:lstStyle>
            <a:lvl1pPr algn="ctr">
              <a:defRPr b="0"/>
            </a:lvl1pPr>
          </a:lstStyle>
          <a:p>
            <a:pPr lvl="0"/>
            <a:r>
              <a:rPr lang="en-US"/>
              <a:t>Click to edit Master text styles</a:t>
            </a:r>
          </a:p>
        </p:txBody>
      </p:sp>
      <p:sp>
        <p:nvSpPr>
          <p:cNvPr id="63" name="Text Placeholder 36">
            <a:extLst>
              <a:ext uri="{FF2B5EF4-FFF2-40B4-BE49-F238E27FC236}">
                <a16:creationId xmlns:a16="http://schemas.microsoft.com/office/drawing/2014/main" id="{F88E4576-B8D5-5943-96EB-74E730D2A7F9}"/>
              </a:ext>
            </a:extLst>
          </p:cNvPr>
          <p:cNvSpPr>
            <a:spLocks noGrp="1"/>
          </p:cNvSpPr>
          <p:nvPr>
            <p:ph type="body" sz="quarter" idx="25"/>
          </p:nvPr>
        </p:nvSpPr>
        <p:spPr>
          <a:xfrm>
            <a:off x="2522015" y="5658946"/>
            <a:ext cx="7110259" cy="731022"/>
          </a:xfrm>
        </p:spPr>
        <p:txBody>
          <a:bodyPr anchor="t"/>
          <a:lstStyle>
            <a:lvl1pPr algn="ctr">
              <a:defRPr b="0"/>
            </a:lvl1pPr>
          </a:lstStyle>
          <a:p>
            <a:pPr lvl="0"/>
            <a:r>
              <a:rPr lang="en-US"/>
              <a:t>Click to edit Master text styles</a:t>
            </a:r>
          </a:p>
        </p:txBody>
      </p:sp>
      <p:sp>
        <p:nvSpPr>
          <p:cNvPr id="64" name="Text Placeholder 36">
            <a:extLst>
              <a:ext uri="{FF2B5EF4-FFF2-40B4-BE49-F238E27FC236}">
                <a16:creationId xmlns:a16="http://schemas.microsoft.com/office/drawing/2014/main" id="{B12BC8E2-5C7A-4A4D-B74C-8F6A92C9A2C9}"/>
              </a:ext>
            </a:extLst>
          </p:cNvPr>
          <p:cNvSpPr>
            <a:spLocks noGrp="1"/>
          </p:cNvSpPr>
          <p:nvPr>
            <p:ph type="body" sz="quarter" idx="26"/>
          </p:nvPr>
        </p:nvSpPr>
        <p:spPr>
          <a:xfrm>
            <a:off x="821863" y="821444"/>
            <a:ext cx="10342293" cy="377769"/>
          </a:xfrm>
        </p:spPr>
        <p:txBody>
          <a:bodyPr anchor="t"/>
          <a:lstStyle>
            <a:lvl1pPr algn="ctr">
              <a:defRPr b="0"/>
            </a:lvl1pPr>
          </a:lstStyle>
          <a:p>
            <a:pPr lvl="0"/>
            <a:r>
              <a:rPr lang="en-US"/>
              <a:t>Click to edit Master text styles</a:t>
            </a:r>
          </a:p>
        </p:txBody>
      </p:sp>
      <p:sp>
        <p:nvSpPr>
          <p:cNvPr id="65" name="Title 1">
            <a:extLst>
              <a:ext uri="{FF2B5EF4-FFF2-40B4-BE49-F238E27FC236}">
                <a16:creationId xmlns:a16="http://schemas.microsoft.com/office/drawing/2014/main" id="{EBCA4E57-4FC9-2B42-88E1-4A5451015369}"/>
              </a:ext>
            </a:extLst>
          </p:cNvPr>
          <p:cNvSpPr>
            <a:spLocks noGrp="1"/>
          </p:cNvSpPr>
          <p:nvPr>
            <p:ph type="title"/>
          </p:nvPr>
        </p:nvSpPr>
        <p:spPr>
          <a:xfrm>
            <a:off x="2008682" y="266101"/>
            <a:ext cx="8117174" cy="555343"/>
          </a:xfrm>
        </p:spPr>
        <p:txBody>
          <a:bodyPr anchor="b"/>
          <a:lstStyle>
            <a:lvl1pPr algn="ctr">
              <a:lnSpc>
                <a:spcPct val="100000"/>
              </a:lnSpc>
              <a:defRPr>
                <a:solidFill>
                  <a:schemeClr val="tx2"/>
                </a:solidFill>
              </a:defRPr>
            </a:lvl1pPr>
          </a:lstStyle>
          <a:p>
            <a:r>
              <a:rPr lang="en-US"/>
              <a:t>Click to edit Master title style</a:t>
            </a:r>
          </a:p>
        </p:txBody>
      </p:sp>
      <p:grpSp>
        <p:nvGrpSpPr>
          <p:cNvPr id="29" name="Group 28">
            <a:extLst>
              <a:ext uri="{FF2B5EF4-FFF2-40B4-BE49-F238E27FC236}">
                <a16:creationId xmlns:a16="http://schemas.microsoft.com/office/drawing/2014/main" id="{278969D7-5272-2946-A44A-A8F964B6B7A2}"/>
              </a:ext>
            </a:extLst>
          </p:cNvPr>
          <p:cNvGrpSpPr/>
          <p:nvPr userDrawn="1"/>
        </p:nvGrpSpPr>
        <p:grpSpPr>
          <a:xfrm>
            <a:off x="10350790" y="6199632"/>
            <a:ext cx="1841205" cy="658368"/>
            <a:chOff x="10350790" y="6199632"/>
            <a:chExt cx="1841205" cy="658368"/>
          </a:xfrm>
        </p:grpSpPr>
        <p:sp>
          <p:nvSpPr>
            <p:cNvPr id="30" name="Round Single Corner Rectangle 29">
              <a:extLst>
                <a:ext uri="{FF2B5EF4-FFF2-40B4-BE49-F238E27FC236}">
                  <a16:creationId xmlns:a16="http://schemas.microsoft.com/office/drawing/2014/main" id="{2D71B35E-8723-F142-8AB8-350617D56E0A}"/>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close up of a sign&#10;&#10;Description automatically generated">
              <a:extLst>
                <a:ext uri="{FF2B5EF4-FFF2-40B4-BE49-F238E27FC236}">
                  <a16:creationId xmlns:a16="http://schemas.microsoft.com/office/drawing/2014/main" id="{97363D7F-3955-764D-A163-A01EFCFE83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3169707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4 PIN DROP PHOTOS">
    <p:spTree>
      <p:nvGrpSpPr>
        <p:cNvPr id="1" name=""/>
        <p:cNvGrpSpPr/>
        <p:nvPr/>
      </p:nvGrpSpPr>
      <p:grpSpPr>
        <a:xfrm>
          <a:off x="0" y="0"/>
          <a:ext cx="0" cy="0"/>
          <a:chOff x="0" y="0"/>
          <a:chExt cx="0" cy="0"/>
        </a:xfrm>
      </p:grpSpPr>
      <p:sp>
        <p:nvSpPr>
          <p:cNvPr id="55" name="Text Placeholder 36">
            <a:extLst>
              <a:ext uri="{FF2B5EF4-FFF2-40B4-BE49-F238E27FC236}">
                <a16:creationId xmlns:a16="http://schemas.microsoft.com/office/drawing/2014/main" id="{BC6AD5B5-E88B-2E48-B412-38ABEF1E7627}"/>
              </a:ext>
            </a:extLst>
          </p:cNvPr>
          <p:cNvSpPr>
            <a:spLocks noGrp="1"/>
          </p:cNvSpPr>
          <p:nvPr>
            <p:ph type="body" sz="quarter" idx="17"/>
          </p:nvPr>
        </p:nvSpPr>
        <p:spPr>
          <a:xfrm>
            <a:off x="821864" y="3762242"/>
            <a:ext cx="2325188" cy="307975"/>
          </a:xfrm>
        </p:spPr>
        <p:txBody>
          <a:bodyPr anchor="ctr"/>
          <a:lstStyle>
            <a:lvl1pPr algn="ctr">
              <a:defRPr sz="1400" b="1"/>
            </a:lvl1pPr>
          </a:lstStyle>
          <a:p>
            <a:pPr lvl="0"/>
            <a:r>
              <a:rPr lang="en-US"/>
              <a:t>Click to edit Master text styles</a:t>
            </a:r>
          </a:p>
        </p:txBody>
      </p:sp>
      <p:sp>
        <p:nvSpPr>
          <p:cNvPr id="56" name="Text Placeholder 36">
            <a:extLst>
              <a:ext uri="{FF2B5EF4-FFF2-40B4-BE49-F238E27FC236}">
                <a16:creationId xmlns:a16="http://schemas.microsoft.com/office/drawing/2014/main" id="{496C13E4-B8C1-3D48-96BA-2B45B3FC94E4}"/>
              </a:ext>
            </a:extLst>
          </p:cNvPr>
          <p:cNvSpPr>
            <a:spLocks noGrp="1"/>
          </p:cNvSpPr>
          <p:nvPr>
            <p:ph type="body" sz="quarter" idx="18"/>
          </p:nvPr>
        </p:nvSpPr>
        <p:spPr>
          <a:xfrm>
            <a:off x="821863" y="4114880"/>
            <a:ext cx="2325187" cy="731022"/>
          </a:xfrm>
        </p:spPr>
        <p:txBody>
          <a:bodyPr anchor="t"/>
          <a:lstStyle>
            <a:lvl1pPr algn="ctr">
              <a:defRPr b="0"/>
            </a:lvl1pPr>
          </a:lstStyle>
          <a:p>
            <a:pPr lvl="0"/>
            <a:r>
              <a:rPr lang="en-US"/>
              <a:t>Click to edit Master text styles</a:t>
            </a:r>
          </a:p>
        </p:txBody>
      </p:sp>
      <p:sp>
        <p:nvSpPr>
          <p:cNvPr id="9" name="Picture Placeholder 8">
            <a:extLst>
              <a:ext uri="{FF2B5EF4-FFF2-40B4-BE49-F238E27FC236}">
                <a16:creationId xmlns:a16="http://schemas.microsoft.com/office/drawing/2014/main" id="{02E00B65-A5FF-354C-9213-5F7CEB4B81E9}"/>
              </a:ext>
            </a:extLst>
          </p:cNvPr>
          <p:cNvSpPr>
            <a:spLocks noGrp="1"/>
          </p:cNvSpPr>
          <p:nvPr>
            <p:ph type="pic" sz="quarter" idx="13"/>
          </p:nvPr>
        </p:nvSpPr>
        <p:spPr>
          <a:xfrm>
            <a:off x="1186022" y="1761878"/>
            <a:ext cx="1552273" cy="1873716"/>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11" name="Picture Placeholder 10">
            <a:extLst>
              <a:ext uri="{FF2B5EF4-FFF2-40B4-BE49-F238E27FC236}">
                <a16:creationId xmlns:a16="http://schemas.microsoft.com/office/drawing/2014/main" id="{798407B4-1F3D-F248-AD89-813EBA997874}"/>
              </a:ext>
            </a:extLst>
          </p:cNvPr>
          <p:cNvSpPr>
            <a:spLocks noGrp="1"/>
          </p:cNvSpPr>
          <p:nvPr>
            <p:ph type="pic" sz="quarter" idx="14"/>
          </p:nvPr>
        </p:nvSpPr>
        <p:spPr>
          <a:xfrm>
            <a:off x="3905655" y="1761878"/>
            <a:ext cx="1552273" cy="1873716"/>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13" name="Picture Placeholder 12">
            <a:extLst>
              <a:ext uri="{FF2B5EF4-FFF2-40B4-BE49-F238E27FC236}">
                <a16:creationId xmlns:a16="http://schemas.microsoft.com/office/drawing/2014/main" id="{356877FE-3ACF-EF42-8657-0A9355603BC2}"/>
              </a:ext>
            </a:extLst>
          </p:cNvPr>
          <p:cNvSpPr>
            <a:spLocks noGrp="1"/>
          </p:cNvSpPr>
          <p:nvPr>
            <p:ph type="pic" sz="quarter" idx="15"/>
          </p:nvPr>
        </p:nvSpPr>
        <p:spPr>
          <a:xfrm>
            <a:off x="6625288" y="1761878"/>
            <a:ext cx="1552273" cy="1873716"/>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15" name="Picture Placeholder 14">
            <a:extLst>
              <a:ext uri="{FF2B5EF4-FFF2-40B4-BE49-F238E27FC236}">
                <a16:creationId xmlns:a16="http://schemas.microsoft.com/office/drawing/2014/main" id="{0216AEB9-4556-7641-ADE2-001CB04347EB}"/>
              </a:ext>
            </a:extLst>
          </p:cNvPr>
          <p:cNvSpPr>
            <a:spLocks noGrp="1"/>
          </p:cNvSpPr>
          <p:nvPr>
            <p:ph type="pic" sz="quarter" idx="16"/>
          </p:nvPr>
        </p:nvSpPr>
        <p:spPr>
          <a:xfrm>
            <a:off x="9344921" y="1761878"/>
            <a:ext cx="1552273" cy="1873716"/>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r>
              <a:rPr lang="en-US"/>
              <a:t>Click icon to add picture</a:t>
            </a:r>
          </a:p>
        </p:txBody>
      </p:sp>
      <p:sp>
        <p:nvSpPr>
          <p:cNvPr id="7" name="Rectangle 6">
            <a:extLst>
              <a:ext uri="{FF2B5EF4-FFF2-40B4-BE49-F238E27FC236}">
                <a16:creationId xmlns:a16="http://schemas.microsoft.com/office/drawing/2014/main" id="{43D77C95-193C-2F40-A4D6-76CF35169ABD}"/>
              </a:ext>
            </a:extLst>
          </p:cNvPr>
          <p:cNvSpPr/>
          <p:nvPr userDrawn="1"/>
        </p:nvSpPr>
        <p:spPr>
          <a:xfrm>
            <a:off x="0" y="5103627"/>
            <a:ext cx="12191999" cy="1756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Teardrop 32">
            <a:extLst>
              <a:ext uri="{FF2B5EF4-FFF2-40B4-BE49-F238E27FC236}">
                <a16:creationId xmlns:a16="http://schemas.microsoft.com/office/drawing/2014/main" id="{0B0C2597-FE7E-C248-871F-94153C09BF68}"/>
              </a:ext>
            </a:extLst>
          </p:cNvPr>
          <p:cNvSpPr/>
          <p:nvPr/>
        </p:nvSpPr>
        <p:spPr>
          <a:xfrm>
            <a:off x="2370646" y="1597129"/>
            <a:ext cx="667083" cy="667083"/>
          </a:xfrm>
          <a:prstGeom prst="teardrop">
            <a:avLst/>
          </a:prstGeom>
          <a:gradFill>
            <a:gsLst>
              <a:gs pos="7000">
                <a:schemeClr val="accent1"/>
              </a:gs>
              <a:gs pos="51000">
                <a:schemeClr val="accent2"/>
              </a:gs>
              <a:gs pos="94000">
                <a:schemeClr val="accent3"/>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36" name="Teardrop 35">
            <a:extLst>
              <a:ext uri="{FF2B5EF4-FFF2-40B4-BE49-F238E27FC236}">
                <a16:creationId xmlns:a16="http://schemas.microsoft.com/office/drawing/2014/main" id="{B5B19A47-6744-7342-B062-39F67092D883}"/>
              </a:ext>
            </a:extLst>
          </p:cNvPr>
          <p:cNvSpPr/>
          <p:nvPr/>
        </p:nvSpPr>
        <p:spPr>
          <a:xfrm>
            <a:off x="5087648" y="1597129"/>
            <a:ext cx="667083" cy="667083"/>
          </a:xfrm>
          <a:prstGeom prst="teardrop">
            <a:avLst/>
          </a:prstGeom>
          <a:gradFill>
            <a:gsLst>
              <a:gs pos="7000">
                <a:schemeClr val="accent1"/>
              </a:gs>
              <a:gs pos="51000">
                <a:schemeClr val="accent2"/>
              </a:gs>
              <a:gs pos="94000">
                <a:schemeClr val="accent3"/>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39" name="Teardrop 38">
            <a:extLst>
              <a:ext uri="{FF2B5EF4-FFF2-40B4-BE49-F238E27FC236}">
                <a16:creationId xmlns:a16="http://schemas.microsoft.com/office/drawing/2014/main" id="{5BBAE2AE-544F-5643-8109-70282D7520FB}"/>
              </a:ext>
            </a:extLst>
          </p:cNvPr>
          <p:cNvSpPr/>
          <p:nvPr/>
        </p:nvSpPr>
        <p:spPr>
          <a:xfrm>
            <a:off x="7804650" y="1597129"/>
            <a:ext cx="667083" cy="667083"/>
          </a:xfrm>
          <a:prstGeom prst="teardrop">
            <a:avLst/>
          </a:prstGeom>
          <a:gradFill>
            <a:gsLst>
              <a:gs pos="7000">
                <a:schemeClr val="accent1"/>
              </a:gs>
              <a:gs pos="51000">
                <a:schemeClr val="accent2"/>
              </a:gs>
              <a:gs pos="94000">
                <a:schemeClr val="accent3"/>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42" name="Teardrop 41">
            <a:extLst>
              <a:ext uri="{FF2B5EF4-FFF2-40B4-BE49-F238E27FC236}">
                <a16:creationId xmlns:a16="http://schemas.microsoft.com/office/drawing/2014/main" id="{ED987BD4-5F38-0B4C-81A3-CD14CFE8326B}"/>
              </a:ext>
            </a:extLst>
          </p:cNvPr>
          <p:cNvSpPr/>
          <p:nvPr/>
        </p:nvSpPr>
        <p:spPr>
          <a:xfrm>
            <a:off x="10521653" y="1597129"/>
            <a:ext cx="667083" cy="667083"/>
          </a:xfrm>
          <a:prstGeom prst="teardrop">
            <a:avLst/>
          </a:prstGeom>
          <a:gradFill>
            <a:gsLst>
              <a:gs pos="7000">
                <a:schemeClr val="accent1"/>
              </a:gs>
              <a:gs pos="51000">
                <a:schemeClr val="accent2"/>
              </a:gs>
              <a:gs pos="94000">
                <a:schemeClr val="accent3"/>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57" name="Text Placeholder 36">
            <a:extLst>
              <a:ext uri="{FF2B5EF4-FFF2-40B4-BE49-F238E27FC236}">
                <a16:creationId xmlns:a16="http://schemas.microsoft.com/office/drawing/2014/main" id="{3724F672-FD1C-6B4D-A343-6F569959AFA8}"/>
              </a:ext>
            </a:extLst>
          </p:cNvPr>
          <p:cNvSpPr>
            <a:spLocks noGrp="1"/>
          </p:cNvSpPr>
          <p:nvPr>
            <p:ph type="body" sz="quarter" idx="19"/>
          </p:nvPr>
        </p:nvSpPr>
        <p:spPr>
          <a:xfrm>
            <a:off x="3537582" y="3759693"/>
            <a:ext cx="2325188" cy="307975"/>
          </a:xfrm>
        </p:spPr>
        <p:txBody>
          <a:bodyPr anchor="ctr"/>
          <a:lstStyle>
            <a:lvl1pPr algn="ctr">
              <a:defRPr sz="1400" b="1"/>
            </a:lvl1pPr>
          </a:lstStyle>
          <a:p>
            <a:pPr lvl="0"/>
            <a:r>
              <a:rPr lang="en-US"/>
              <a:t>Click to edit Master text styles</a:t>
            </a:r>
          </a:p>
        </p:txBody>
      </p:sp>
      <p:sp>
        <p:nvSpPr>
          <p:cNvPr id="58" name="Text Placeholder 36">
            <a:extLst>
              <a:ext uri="{FF2B5EF4-FFF2-40B4-BE49-F238E27FC236}">
                <a16:creationId xmlns:a16="http://schemas.microsoft.com/office/drawing/2014/main" id="{47ADA9E4-F96B-FF4E-B012-DB251F0E90D7}"/>
              </a:ext>
            </a:extLst>
          </p:cNvPr>
          <p:cNvSpPr>
            <a:spLocks noGrp="1"/>
          </p:cNvSpPr>
          <p:nvPr>
            <p:ph type="body" sz="quarter" idx="20"/>
          </p:nvPr>
        </p:nvSpPr>
        <p:spPr>
          <a:xfrm>
            <a:off x="3537581" y="4112331"/>
            <a:ext cx="2325187" cy="731022"/>
          </a:xfrm>
        </p:spPr>
        <p:txBody>
          <a:bodyPr anchor="t"/>
          <a:lstStyle>
            <a:lvl1pPr algn="ctr">
              <a:defRPr b="0"/>
            </a:lvl1pPr>
          </a:lstStyle>
          <a:p>
            <a:pPr lvl="0"/>
            <a:r>
              <a:rPr lang="en-US"/>
              <a:t>Click to edit Master text styles</a:t>
            </a:r>
          </a:p>
        </p:txBody>
      </p:sp>
      <p:sp>
        <p:nvSpPr>
          <p:cNvPr id="59" name="Text Placeholder 36">
            <a:extLst>
              <a:ext uri="{FF2B5EF4-FFF2-40B4-BE49-F238E27FC236}">
                <a16:creationId xmlns:a16="http://schemas.microsoft.com/office/drawing/2014/main" id="{E7A33DF9-1A0E-DB46-A119-3EA5E69C0F51}"/>
              </a:ext>
            </a:extLst>
          </p:cNvPr>
          <p:cNvSpPr>
            <a:spLocks noGrp="1"/>
          </p:cNvSpPr>
          <p:nvPr>
            <p:ph type="body" sz="quarter" idx="21"/>
          </p:nvPr>
        </p:nvSpPr>
        <p:spPr>
          <a:xfrm>
            <a:off x="6253300" y="3757144"/>
            <a:ext cx="2325188" cy="307975"/>
          </a:xfrm>
        </p:spPr>
        <p:txBody>
          <a:bodyPr anchor="ctr"/>
          <a:lstStyle>
            <a:lvl1pPr algn="ctr">
              <a:defRPr sz="1400" b="1"/>
            </a:lvl1pPr>
          </a:lstStyle>
          <a:p>
            <a:pPr lvl="0"/>
            <a:r>
              <a:rPr lang="en-US"/>
              <a:t>Click to edit Master text styles</a:t>
            </a:r>
          </a:p>
        </p:txBody>
      </p:sp>
      <p:sp>
        <p:nvSpPr>
          <p:cNvPr id="60" name="Text Placeholder 36">
            <a:extLst>
              <a:ext uri="{FF2B5EF4-FFF2-40B4-BE49-F238E27FC236}">
                <a16:creationId xmlns:a16="http://schemas.microsoft.com/office/drawing/2014/main" id="{7DD2C0C3-1C03-E742-A452-B8760C462B74}"/>
              </a:ext>
            </a:extLst>
          </p:cNvPr>
          <p:cNvSpPr>
            <a:spLocks noGrp="1"/>
          </p:cNvSpPr>
          <p:nvPr>
            <p:ph type="body" sz="quarter" idx="22"/>
          </p:nvPr>
        </p:nvSpPr>
        <p:spPr>
          <a:xfrm>
            <a:off x="6253299" y="4109782"/>
            <a:ext cx="2325187" cy="731022"/>
          </a:xfrm>
        </p:spPr>
        <p:txBody>
          <a:bodyPr anchor="t"/>
          <a:lstStyle>
            <a:lvl1pPr algn="ctr">
              <a:defRPr b="0"/>
            </a:lvl1pPr>
          </a:lstStyle>
          <a:p>
            <a:pPr lvl="0"/>
            <a:r>
              <a:rPr lang="en-US"/>
              <a:t>Click to edit Master text styles</a:t>
            </a:r>
          </a:p>
        </p:txBody>
      </p:sp>
      <p:sp>
        <p:nvSpPr>
          <p:cNvPr id="61" name="Text Placeholder 36">
            <a:extLst>
              <a:ext uri="{FF2B5EF4-FFF2-40B4-BE49-F238E27FC236}">
                <a16:creationId xmlns:a16="http://schemas.microsoft.com/office/drawing/2014/main" id="{DD9C57D3-10C9-7241-84E8-97E86F38AF3A}"/>
              </a:ext>
            </a:extLst>
          </p:cNvPr>
          <p:cNvSpPr>
            <a:spLocks noGrp="1"/>
          </p:cNvSpPr>
          <p:nvPr>
            <p:ph type="body" sz="quarter" idx="23"/>
          </p:nvPr>
        </p:nvSpPr>
        <p:spPr>
          <a:xfrm>
            <a:off x="8969018" y="3754595"/>
            <a:ext cx="2325188" cy="307975"/>
          </a:xfrm>
        </p:spPr>
        <p:txBody>
          <a:bodyPr anchor="ctr"/>
          <a:lstStyle>
            <a:lvl1pPr algn="ctr">
              <a:defRPr sz="1400" b="1"/>
            </a:lvl1pPr>
          </a:lstStyle>
          <a:p>
            <a:pPr lvl="0"/>
            <a:r>
              <a:rPr lang="en-US"/>
              <a:t>Click to edit Master text styles</a:t>
            </a:r>
          </a:p>
        </p:txBody>
      </p:sp>
      <p:sp>
        <p:nvSpPr>
          <p:cNvPr id="62" name="Text Placeholder 36">
            <a:extLst>
              <a:ext uri="{FF2B5EF4-FFF2-40B4-BE49-F238E27FC236}">
                <a16:creationId xmlns:a16="http://schemas.microsoft.com/office/drawing/2014/main" id="{A9EFCBE5-DBB6-8B4B-9E07-255E4F29FDE0}"/>
              </a:ext>
            </a:extLst>
          </p:cNvPr>
          <p:cNvSpPr>
            <a:spLocks noGrp="1"/>
          </p:cNvSpPr>
          <p:nvPr>
            <p:ph type="body" sz="quarter" idx="24"/>
          </p:nvPr>
        </p:nvSpPr>
        <p:spPr>
          <a:xfrm>
            <a:off x="8969017" y="4107233"/>
            <a:ext cx="2325187" cy="731022"/>
          </a:xfrm>
        </p:spPr>
        <p:txBody>
          <a:bodyPr anchor="t"/>
          <a:lstStyle>
            <a:lvl1pPr algn="ctr">
              <a:defRPr b="0"/>
            </a:lvl1pPr>
          </a:lstStyle>
          <a:p>
            <a:pPr lvl="0"/>
            <a:r>
              <a:rPr lang="en-US"/>
              <a:t>Click to edit Master text styles</a:t>
            </a:r>
          </a:p>
        </p:txBody>
      </p:sp>
      <p:sp>
        <p:nvSpPr>
          <p:cNvPr id="63" name="Text Placeholder 36">
            <a:extLst>
              <a:ext uri="{FF2B5EF4-FFF2-40B4-BE49-F238E27FC236}">
                <a16:creationId xmlns:a16="http://schemas.microsoft.com/office/drawing/2014/main" id="{F88E4576-B8D5-5943-96EB-74E730D2A7F9}"/>
              </a:ext>
            </a:extLst>
          </p:cNvPr>
          <p:cNvSpPr>
            <a:spLocks noGrp="1"/>
          </p:cNvSpPr>
          <p:nvPr>
            <p:ph type="body" sz="quarter" idx="25"/>
          </p:nvPr>
        </p:nvSpPr>
        <p:spPr>
          <a:xfrm>
            <a:off x="2522015" y="5658946"/>
            <a:ext cx="7110259" cy="731022"/>
          </a:xfrm>
        </p:spPr>
        <p:txBody>
          <a:bodyPr anchor="t"/>
          <a:lstStyle>
            <a:lvl1pPr algn="ctr">
              <a:defRPr b="0"/>
            </a:lvl1pPr>
          </a:lstStyle>
          <a:p>
            <a:pPr lvl="0"/>
            <a:r>
              <a:rPr lang="en-US"/>
              <a:t>Click to edit Master text styles</a:t>
            </a:r>
          </a:p>
        </p:txBody>
      </p:sp>
      <p:sp>
        <p:nvSpPr>
          <p:cNvPr id="64" name="Text Placeholder 36">
            <a:extLst>
              <a:ext uri="{FF2B5EF4-FFF2-40B4-BE49-F238E27FC236}">
                <a16:creationId xmlns:a16="http://schemas.microsoft.com/office/drawing/2014/main" id="{B12BC8E2-5C7A-4A4D-B74C-8F6A92C9A2C9}"/>
              </a:ext>
            </a:extLst>
          </p:cNvPr>
          <p:cNvSpPr>
            <a:spLocks noGrp="1"/>
          </p:cNvSpPr>
          <p:nvPr>
            <p:ph type="body" sz="quarter" idx="26"/>
          </p:nvPr>
        </p:nvSpPr>
        <p:spPr>
          <a:xfrm>
            <a:off x="821863" y="821444"/>
            <a:ext cx="10342293" cy="377769"/>
          </a:xfrm>
        </p:spPr>
        <p:txBody>
          <a:bodyPr anchor="t"/>
          <a:lstStyle>
            <a:lvl1pPr algn="ctr">
              <a:defRPr b="0"/>
            </a:lvl1pPr>
          </a:lstStyle>
          <a:p>
            <a:pPr lvl="0"/>
            <a:r>
              <a:rPr lang="en-US"/>
              <a:t>Click to edit Master text styles</a:t>
            </a:r>
          </a:p>
        </p:txBody>
      </p:sp>
      <p:sp>
        <p:nvSpPr>
          <p:cNvPr id="65" name="Title 1">
            <a:extLst>
              <a:ext uri="{FF2B5EF4-FFF2-40B4-BE49-F238E27FC236}">
                <a16:creationId xmlns:a16="http://schemas.microsoft.com/office/drawing/2014/main" id="{EBCA4E57-4FC9-2B42-88E1-4A5451015369}"/>
              </a:ext>
            </a:extLst>
          </p:cNvPr>
          <p:cNvSpPr>
            <a:spLocks noGrp="1"/>
          </p:cNvSpPr>
          <p:nvPr>
            <p:ph type="title"/>
          </p:nvPr>
        </p:nvSpPr>
        <p:spPr>
          <a:xfrm>
            <a:off x="2008682" y="266101"/>
            <a:ext cx="8117174" cy="555343"/>
          </a:xfrm>
        </p:spPr>
        <p:txBody>
          <a:bodyPr anchor="b"/>
          <a:lstStyle>
            <a:lvl1pPr algn="ctr">
              <a:lnSpc>
                <a:spcPct val="100000"/>
              </a:lnSpc>
              <a:defRPr>
                <a:solidFill>
                  <a:schemeClr val="tx2"/>
                </a:solidFill>
              </a:defRPr>
            </a:lvl1pPr>
          </a:lstStyle>
          <a:p>
            <a:r>
              <a:rPr lang="en-US"/>
              <a:t>Click to edit Master title style</a:t>
            </a:r>
          </a:p>
        </p:txBody>
      </p:sp>
      <p:grpSp>
        <p:nvGrpSpPr>
          <p:cNvPr id="29" name="Group 28">
            <a:extLst>
              <a:ext uri="{FF2B5EF4-FFF2-40B4-BE49-F238E27FC236}">
                <a16:creationId xmlns:a16="http://schemas.microsoft.com/office/drawing/2014/main" id="{278969D7-5272-2946-A44A-A8F964B6B7A2}"/>
              </a:ext>
            </a:extLst>
          </p:cNvPr>
          <p:cNvGrpSpPr/>
          <p:nvPr userDrawn="1"/>
        </p:nvGrpSpPr>
        <p:grpSpPr>
          <a:xfrm>
            <a:off x="10350790" y="6199632"/>
            <a:ext cx="1841205" cy="658368"/>
            <a:chOff x="10350790" y="6199632"/>
            <a:chExt cx="1841205" cy="658368"/>
          </a:xfrm>
        </p:grpSpPr>
        <p:sp>
          <p:nvSpPr>
            <p:cNvPr id="30" name="Round Single Corner Rectangle 29">
              <a:extLst>
                <a:ext uri="{FF2B5EF4-FFF2-40B4-BE49-F238E27FC236}">
                  <a16:creationId xmlns:a16="http://schemas.microsoft.com/office/drawing/2014/main" id="{2D71B35E-8723-F142-8AB8-350617D56E0A}"/>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close up of a sign&#10;&#10;Description automatically generated">
              <a:extLst>
                <a:ext uri="{FF2B5EF4-FFF2-40B4-BE49-F238E27FC236}">
                  <a16:creationId xmlns:a16="http://schemas.microsoft.com/office/drawing/2014/main" id="{97363D7F-3955-764D-A163-A01EFCFE83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77125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TABLE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3" name="Rectangle 2">
            <a:extLst>
              <a:ext uri="{FF2B5EF4-FFF2-40B4-BE49-F238E27FC236}">
                <a16:creationId xmlns:a16="http://schemas.microsoft.com/office/drawing/2014/main" id="{C0D1C41F-09C6-544B-9E70-6B0A895BDF45}"/>
              </a:ext>
            </a:extLst>
          </p:cNvPr>
          <p:cNvSpPr/>
          <p:nvPr userDrawn="1"/>
        </p:nvSpPr>
        <p:spPr>
          <a:xfrm>
            <a:off x="0" y="0"/>
            <a:ext cx="2960557"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Slide Number Placeholder 20">
            <a:extLst>
              <a:ext uri="{FF2B5EF4-FFF2-40B4-BE49-F238E27FC236}">
                <a16:creationId xmlns:a16="http://schemas.microsoft.com/office/drawing/2014/main" id="{D167841A-8C84-3A4D-AF39-27B88FB3D8DB}"/>
              </a:ext>
            </a:extLst>
          </p:cNvPr>
          <p:cNvSpPr txBox="1">
            <a:spLocks/>
          </p:cNvSpPr>
          <p:nvPr userDrawn="1"/>
        </p:nvSpPr>
        <p:spPr>
          <a:xfrm>
            <a:off x="138953" y="6389968"/>
            <a:ext cx="398929" cy="365125"/>
          </a:xfrm>
          <a:prstGeom prst="rect">
            <a:avLst/>
          </a:prstGeom>
        </p:spPr>
        <p:txBody>
          <a:bodyPr vert="horz" lIns="91440" tIns="45720" rIns="91440" bIns="45720"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00E772-1885-7345-BADC-F048A7C8D073}" type="slidenum">
              <a:rPr lang="en-US" smtClean="0"/>
              <a:pPr/>
              <a:t>‹#›</a:t>
            </a:fld>
            <a:endParaRPr lang="en-US"/>
          </a:p>
        </p:txBody>
      </p:sp>
      <p:sp>
        <p:nvSpPr>
          <p:cNvPr id="82" name="Text Placeholder 2">
            <a:extLst>
              <a:ext uri="{FF2B5EF4-FFF2-40B4-BE49-F238E27FC236}">
                <a16:creationId xmlns:a16="http://schemas.microsoft.com/office/drawing/2014/main" id="{E8A9A90F-610C-FF4F-8981-C28D429687FB}"/>
              </a:ext>
            </a:extLst>
          </p:cNvPr>
          <p:cNvSpPr>
            <a:spLocks noGrp="1"/>
          </p:cNvSpPr>
          <p:nvPr>
            <p:ph type="body" sz="quarter" idx="14"/>
          </p:nvPr>
        </p:nvSpPr>
        <p:spPr>
          <a:xfrm rot="16200000">
            <a:off x="-1836607" y="2913596"/>
            <a:ext cx="5272200" cy="523222"/>
          </a:xfrm>
        </p:spPr>
        <p:txBody>
          <a:bodyPr anchor="ctr"/>
          <a:lstStyle>
            <a:lvl1pPr algn="ctr">
              <a:lnSpc>
                <a:spcPct val="100000"/>
              </a:lnSpc>
              <a:defRPr lang="en-US" sz="2800" kern="1200" spc="30" dirty="0" smtClean="0">
                <a:solidFill>
                  <a:schemeClr val="tx2"/>
                </a:solidFill>
                <a:latin typeface="Arial" panose="020B0604020202020204" pitchFamily="34" charset="0"/>
                <a:ea typeface="+mn-ea"/>
                <a:cs typeface="Arial" panose="020B0604020202020204" pitchFamily="34" charset="0"/>
              </a:defRPr>
            </a:lvl1pPr>
            <a:lvl2pPr>
              <a:defRPr lang="en-US" sz="2800" kern="1200" spc="30" dirty="0" smtClean="0">
                <a:solidFill>
                  <a:schemeClr val="bg1"/>
                </a:solidFill>
                <a:latin typeface="Arial" panose="020B0604020202020204" pitchFamily="34" charset="0"/>
                <a:ea typeface="+mn-ea"/>
                <a:cs typeface="Arial" panose="020B0604020202020204" pitchFamily="34" charset="0"/>
              </a:defRPr>
            </a:lvl2pPr>
            <a:lvl3pPr>
              <a:defRPr lang="en-US" sz="2800" kern="1200" spc="30" dirty="0" smtClean="0">
                <a:solidFill>
                  <a:schemeClr val="bg1"/>
                </a:solidFill>
                <a:latin typeface="Arial" panose="020B0604020202020204" pitchFamily="34" charset="0"/>
                <a:ea typeface="+mn-ea"/>
                <a:cs typeface="Arial" panose="020B0604020202020204" pitchFamily="34" charset="0"/>
              </a:defRPr>
            </a:lvl3pPr>
            <a:lvl4pPr>
              <a:defRPr lang="en-US" sz="2800" kern="1200" spc="30" dirty="0" smtClean="0">
                <a:solidFill>
                  <a:schemeClr val="bg1"/>
                </a:solidFill>
                <a:latin typeface="Arial" panose="020B0604020202020204" pitchFamily="34" charset="0"/>
                <a:ea typeface="+mn-ea"/>
                <a:cs typeface="Arial" panose="020B0604020202020204" pitchFamily="34" charset="0"/>
              </a:defRPr>
            </a:lvl4pPr>
            <a:lvl5pPr>
              <a:defRPr lang="en-US" sz="2800" kern="1200" spc="3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83" name="Table Placeholder 82">
            <a:extLst>
              <a:ext uri="{FF2B5EF4-FFF2-40B4-BE49-F238E27FC236}">
                <a16:creationId xmlns:a16="http://schemas.microsoft.com/office/drawing/2014/main" id="{BEC223EB-1EA2-EE49-A09D-9BFD79162593}"/>
              </a:ext>
            </a:extLst>
          </p:cNvPr>
          <p:cNvSpPr>
            <a:spLocks noGrp="1"/>
          </p:cNvSpPr>
          <p:nvPr>
            <p:ph type="tbl" sz="quarter" idx="15"/>
          </p:nvPr>
        </p:nvSpPr>
        <p:spPr>
          <a:xfrm>
            <a:off x="1505763" y="539107"/>
            <a:ext cx="10193555" cy="5272199"/>
          </a:xfrm>
          <a:effectLst>
            <a:outerShdw blurRad="1143000" dist="558800" dir="5400000" sx="94000" sy="94000" algn="t" rotWithShape="0">
              <a:prstClr val="black">
                <a:alpha val="40000"/>
              </a:prstClr>
            </a:outerShdw>
          </a:effectLst>
        </p:spPr>
        <p:txBody>
          <a:bodyPr/>
          <a:lstStyle/>
          <a:p>
            <a:r>
              <a:rPr lang="en-US"/>
              <a:t>Click icon to add table</a:t>
            </a:r>
          </a:p>
        </p:txBody>
      </p:sp>
    </p:spTree>
    <p:extLst>
      <p:ext uri="{BB962C8B-B14F-4D97-AF65-F5344CB8AC3E}">
        <p14:creationId xmlns:p14="http://schemas.microsoft.com/office/powerpoint/2010/main" val="3173542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OLE PAGE CHART OR TAB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3" name="Rectangle 2">
            <a:extLst>
              <a:ext uri="{FF2B5EF4-FFF2-40B4-BE49-F238E27FC236}">
                <a16:creationId xmlns:a16="http://schemas.microsoft.com/office/drawing/2014/main" id="{E66B6F30-6E49-7845-96FC-FDFF68ABCBD0}"/>
              </a:ext>
            </a:extLst>
          </p:cNvPr>
          <p:cNvSpPr/>
          <p:nvPr userDrawn="1"/>
        </p:nvSpPr>
        <p:spPr>
          <a:xfrm>
            <a:off x="0" y="0"/>
            <a:ext cx="12189163" cy="248093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25FA82F4-FFDB-9F4F-B9B8-8594A3CE4098}"/>
              </a:ext>
            </a:extLst>
          </p:cNvPr>
          <p:cNvSpPr/>
          <p:nvPr userDrawn="1"/>
        </p:nvSpPr>
        <p:spPr>
          <a:xfrm>
            <a:off x="455499" y="1599388"/>
            <a:ext cx="11399804" cy="4265274"/>
          </a:xfrm>
          <a:prstGeom prst="rect">
            <a:avLst/>
          </a:prstGeom>
          <a:solidFill>
            <a:schemeClr val="bg1"/>
          </a:solidFill>
          <a:ln>
            <a:noFill/>
          </a:ln>
          <a:effectLst>
            <a:outerShdw blurRad="1143000" dist="558800" dir="5400000" sx="93000" sy="9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Slide Number Placeholder 8">
            <a:extLst>
              <a:ext uri="{FF2B5EF4-FFF2-40B4-BE49-F238E27FC236}">
                <a16:creationId xmlns:a16="http://schemas.microsoft.com/office/drawing/2014/main" id="{E2362191-7A37-3D49-8C01-F4CD75CB4ED4}"/>
              </a:ext>
            </a:extLst>
          </p:cNvPr>
          <p:cNvSpPr txBox="1">
            <a:spLocks/>
          </p:cNvSpPr>
          <p:nvPr userDrawn="1"/>
        </p:nvSpPr>
        <p:spPr>
          <a:xfrm>
            <a:off x="138953" y="6389968"/>
            <a:ext cx="398929" cy="365125"/>
          </a:xfrm>
          <a:prstGeom prst="rect">
            <a:avLst/>
          </a:prstGeom>
        </p:spPr>
        <p:txBody>
          <a:bodyPr vert="horz" lIns="91440" tIns="45720" rIns="91440" bIns="45720"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00E772-1885-7345-BADC-F048A7C8D073}" type="slidenum">
              <a:rPr lang="en-US" smtClean="0"/>
              <a:pPr/>
              <a:t>‹#›</a:t>
            </a:fld>
            <a:endParaRPr lang="en-US"/>
          </a:p>
        </p:txBody>
      </p:sp>
      <p:sp>
        <p:nvSpPr>
          <p:cNvPr id="13" name="Text Placeholder 36">
            <a:extLst>
              <a:ext uri="{FF2B5EF4-FFF2-40B4-BE49-F238E27FC236}">
                <a16:creationId xmlns:a16="http://schemas.microsoft.com/office/drawing/2014/main" id="{525634EC-837F-1946-A8EE-BB5510618F51}"/>
              </a:ext>
            </a:extLst>
          </p:cNvPr>
          <p:cNvSpPr>
            <a:spLocks noGrp="1"/>
          </p:cNvSpPr>
          <p:nvPr>
            <p:ph type="body" sz="quarter" idx="26"/>
          </p:nvPr>
        </p:nvSpPr>
        <p:spPr>
          <a:xfrm>
            <a:off x="455499" y="993339"/>
            <a:ext cx="11399804" cy="377769"/>
          </a:xfrm>
        </p:spPr>
        <p:txBody>
          <a:bodyPr anchor="t"/>
          <a:lstStyle>
            <a:lvl1pPr algn="l">
              <a:defRPr b="0"/>
            </a:lvl1pPr>
          </a:lstStyle>
          <a:p>
            <a:pPr lvl="0"/>
            <a:r>
              <a:rPr lang="en-US"/>
              <a:t>Click to edit Master text styles</a:t>
            </a:r>
          </a:p>
        </p:txBody>
      </p:sp>
      <p:sp>
        <p:nvSpPr>
          <p:cNvPr id="14" name="Title 1">
            <a:extLst>
              <a:ext uri="{FF2B5EF4-FFF2-40B4-BE49-F238E27FC236}">
                <a16:creationId xmlns:a16="http://schemas.microsoft.com/office/drawing/2014/main" id="{43D67A1C-0B70-704E-ADCE-2F8498E4DA0E}"/>
              </a:ext>
            </a:extLst>
          </p:cNvPr>
          <p:cNvSpPr>
            <a:spLocks noGrp="1"/>
          </p:cNvSpPr>
          <p:nvPr>
            <p:ph type="title"/>
          </p:nvPr>
        </p:nvSpPr>
        <p:spPr>
          <a:xfrm>
            <a:off x="455499" y="437996"/>
            <a:ext cx="11399804" cy="555343"/>
          </a:xfrm>
        </p:spPr>
        <p:txBody>
          <a:bodyPr anchor="b"/>
          <a:lstStyle>
            <a:lvl1pPr algn="l">
              <a:lnSpc>
                <a:spcPct val="100000"/>
              </a:lnSpc>
              <a:defRPr>
                <a:solidFill>
                  <a:schemeClr val="tx2"/>
                </a:solidFill>
              </a:defRPr>
            </a:lvl1pPr>
          </a:lstStyle>
          <a:p>
            <a:r>
              <a:rPr lang="en-US"/>
              <a:t>Click to edit Master title style</a:t>
            </a:r>
          </a:p>
        </p:txBody>
      </p:sp>
      <p:sp>
        <p:nvSpPr>
          <p:cNvPr id="18" name="Content Placeholder 17">
            <a:extLst>
              <a:ext uri="{FF2B5EF4-FFF2-40B4-BE49-F238E27FC236}">
                <a16:creationId xmlns:a16="http://schemas.microsoft.com/office/drawing/2014/main" id="{FA1142EC-12B4-6D4D-A8B7-3075C9198143}"/>
              </a:ext>
            </a:extLst>
          </p:cNvPr>
          <p:cNvSpPr>
            <a:spLocks noGrp="1"/>
          </p:cNvSpPr>
          <p:nvPr>
            <p:ph sz="quarter" idx="27"/>
          </p:nvPr>
        </p:nvSpPr>
        <p:spPr>
          <a:xfrm>
            <a:off x="455613" y="1598613"/>
            <a:ext cx="11399837" cy="4265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0065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 CHART AND PHOT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25566A-F74A-9845-9278-4ECE4F12F0A4}"/>
              </a:ext>
            </a:extLst>
          </p:cNvPr>
          <p:cNvSpPr>
            <a:spLocks noGrp="1"/>
          </p:cNvSpPr>
          <p:nvPr>
            <p:ph type="sldNum" sz="quarter" idx="10"/>
          </p:nvPr>
        </p:nvSpPr>
        <p:spPr/>
        <p:txBody>
          <a:bodyPr/>
          <a:lstStyle/>
          <a:p>
            <a:fld id="{A9DD00CB-85F5-1B45-B8DE-53EDE5EE77EC}" type="slidenum">
              <a:rPr lang="en-US" smtClean="0"/>
              <a:pPr/>
              <a:t>‹#›</a:t>
            </a:fld>
            <a:endParaRPr lang="en-US"/>
          </a:p>
        </p:txBody>
      </p:sp>
      <p:sp>
        <p:nvSpPr>
          <p:cNvPr id="13" name="Rectangle 12">
            <a:extLst>
              <a:ext uri="{FF2B5EF4-FFF2-40B4-BE49-F238E27FC236}">
                <a16:creationId xmlns:a16="http://schemas.microsoft.com/office/drawing/2014/main" id="{45D04CBB-D35E-4843-BE7A-586A51D6D579}"/>
              </a:ext>
            </a:extLst>
          </p:cNvPr>
          <p:cNvSpPr/>
          <p:nvPr userDrawn="1"/>
        </p:nvSpPr>
        <p:spPr>
          <a:xfrm>
            <a:off x="0" y="2316100"/>
            <a:ext cx="4250267" cy="2275183"/>
          </a:xfrm>
          <a:prstGeom prst="rect">
            <a:avLst/>
          </a:prstGeom>
          <a:solidFill>
            <a:schemeClr val="bg1">
              <a:lumMod val="95000"/>
            </a:schemeClr>
          </a:solidFill>
          <a:ln>
            <a:noFill/>
          </a:ln>
          <a:effectLst>
            <a:outerShdw blurRad="1143000" dist="5588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Picture Placeholder 16">
            <a:extLst>
              <a:ext uri="{FF2B5EF4-FFF2-40B4-BE49-F238E27FC236}">
                <a16:creationId xmlns:a16="http://schemas.microsoft.com/office/drawing/2014/main" id="{E8177FE2-7926-E946-B4C8-4A912A5BA4A3}"/>
              </a:ext>
            </a:extLst>
          </p:cNvPr>
          <p:cNvSpPr>
            <a:spLocks noGrp="1"/>
          </p:cNvSpPr>
          <p:nvPr>
            <p:ph type="pic" sz="quarter" idx="12"/>
          </p:nvPr>
        </p:nvSpPr>
        <p:spPr>
          <a:xfrm>
            <a:off x="-1" y="4591283"/>
            <a:ext cx="4250268" cy="2266717"/>
          </a:xfrm>
          <a:solidFill>
            <a:schemeClr val="tx1"/>
          </a:solidFill>
        </p:spPr>
        <p:txBody>
          <a:bodyPr/>
          <a:lstStyle/>
          <a:p>
            <a:r>
              <a:rPr lang="en-US"/>
              <a:t>Click icon to add picture</a:t>
            </a:r>
          </a:p>
        </p:txBody>
      </p:sp>
      <p:sp>
        <p:nvSpPr>
          <p:cNvPr id="6" name="Chart Placeholder 5">
            <a:extLst>
              <a:ext uri="{FF2B5EF4-FFF2-40B4-BE49-F238E27FC236}">
                <a16:creationId xmlns:a16="http://schemas.microsoft.com/office/drawing/2014/main" id="{0C82E5CB-653E-5D44-BA57-FFFA5EE08F1C}"/>
              </a:ext>
            </a:extLst>
          </p:cNvPr>
          <p:cNvSpPr>
            <a:spLocks noGrp="1"/>
          </p:cNvSpPr>
          <p:nvPr>
            <p:ph type="chart" sz="quarter" idx="15"/>
          </p:nvPr>
        </p:nvSpPr>
        <p:spPr>
          <a:xfrm>
            <a:off x="4796789" y="768096"/>
            <a:ext cx="6915169" cy="4629150"/>
          </a:xfrm>
        </p:spPr>
        <p:txBody>
          <a:bodyPr/>
          <a:lstStyle/>
          <a:p>
            <a:r>
              <a:rPr lang="en-US"/>
              <a:t>Click icon to add chart</a:t>
            </a:r>
          </a:p>
        </p:txBody>
      </p:sp>
      <p:pic>
        <p:nvPicPr>
          <p:cNvPr id="11" name="Picture 10" descr="A close up of a sign&#10;&#10;Description automatically generated">
            <a:extLst>
              <a:ext uri="{FF2B5EF4-FFF2-40B4-BE49-F238E27FC236}">
                <a16:creationId xmlns:a16="http://schemas.microsoft.com/office/drawing/2014/main" id="{C45153AF-076B-4A42-B475-6D25A961CEAB}"/>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rot="16200000">
            <a:off x="968675" y="-984359"/>
            <a:ext cx="2312917" cy="4250267"/>
          </a:xfrm>
          <a:prstGeom prst="rect">
            <a:avLst/>
          </a:prstGeom>
          <a:gradFill>
            <a:gsLst>
              <a:gs pos="7000">
                <a:schemeClr val="accent1"/>
              </a:gs>
              <a:gs pos="51000">
                <a:schemeClr val="accent2"/>
              </a:gs>
              <a:gs pos="94000">
                <a:schemeClr val="accent3"/>
              </a:gs>
            </a:gsLst>
            <a:lin ang="19200000" scaled="0"/>
          </a:gradFill>
        </p:spPr>
      </p:pic>
      <p:sp>
        <p:nvSpPr>
          <p:cNvPr id="17" name="Text Placeholder 36">
            <a:extLst>
              <a:ext uri="{FF2B5EF4-FFF2-40B4-BE49-F238E27FC236}">
                <a16:creationId xmlns:a16="http://schemas.microsoft.com/office/drawing/2014/main" id="{444830B2-2C30-E446-8A81-972982D0F237}"/>
              </a:ext>
            </a:extLst>
          </p:cNvPr>
          <p:cNvSpPr>
            <a:spLocks noGrp="1"/>
          </p:cNvSpPr>
          <p:nvPr>
            <p:ph type="body" sz="quarter" idx="32"/>
          </p:nvPr>
        </p:nvSpPr>
        <p:spPr>
          <a:xfrm>
            <a:off x="326075" y="2667629"/>
            <a:ext cx="3605844" cy="331350"/>
          </a:xfrm>
        </p:spPr>
        <p:txBody>
          <a:bodyPr anchor="ctr"/>
          <a:lstStyle>
            <a:lvl1pPr algn="l">
              <a:defRPr sz="1400" b="1">
                <a:solidFill>
                  <a:schemeClr val="tx2"/>
                </a:solidFill>
              </a:defRPr>
            </a:lvl1pPr>
          </a:lstStyle>
          <a:p>
            <a:pPr lvl="0"/>
            <a:r>
              <a:rPr lang="en-US"/>
              <a:t>Click to edit Master text styles</a:t>
            </a:r>
          </a:p>
        </p:txBody>
      </p:sp>
      <p:sp>
        <p:nvSpPr>
          <p:cNvPr id="18" name="Text Placeholder 36">
            <a:extLst>
              <a:ext uri="{FF2B5EF4-FFF2-40B4-BE49-F238E27FC236}">
                <a16:creationId xmlns:a16="http://schemas.microsoft.com/office/drawing/2014/main" id="{EB836D86-9C83-874C-99C4-E039D1A19D35}"/>
              </a:ext>
            </a:extLst>
          </p:cNvPr>
          <p:cNvSpPr>
            <a:spLocks noGrp="1"/>
          </p:cNvSpPr>
          <p:nvPr>
            <p:ph type="body" sz="quarter" idx="33"/>
          </p:nvPr>
        </p:nvSpPr>
        <p:spPr>
          <a:xfrm>
            <a:off x="326075" y="3025301"/>
            <a:ext cx="3605844" cy="1172174"/>
          </a:xfrm>
        </p:spPr>
        <p:txBody>
          <a:bodyPr anchor="t"/>
          <a:lstStyle>
            <a:lvl1pPr algn="l">
              <a:defRPr b="0">
                <a:solidFill>
                  <a:schemeClr val="tx2"/>
                </a:solidFill>
              </a:defRPr>
            </a:lvl1pPr>
          </a:lstStyle>
          <a:p>
            <a:pPr lvl="0"/>
            <a:r>
              <a:rPr lang="en-US"/>
              <a:t>Click to edit Master text styles</a:t>
            </a:r>
          </a:p>
        </p:txBody>
      </p:sp>
      <p:sp>
        <p:nvSpPr>
          <p:cNvPr id="19" name="Title 1">
            <a:extLst>
              <a:ext uri="{FF2B5EF4-FFF2-40B4-BE49-F238E27FC236}">
                <a16:creationId xmlns:a16="http://schemas.microsoft.com/office/drawing/2014/main" id="{0334B8FB-4C07-8140-9742-78095C7DF5FB}"/>
              </a:ext>
            </a:extLst>
          </p:cNvPr>
          <p:cNvSpPr>
            <a:spLocks noGrp="1"/>
          </p:cNvSpPr>
          <p:nvPr>
            <p:ph type="title"/>
          </p:nvPr>
        </p:nvSpPr>
        <p:spPr>
          <a:xfrm>
            <a:off x="326075" y="695347"/>
            <a:ext cx="3605844" cy="555343"/>
          </a:xfrm>
        </p:spPr>
        <p:txBody>
          <a:bodyPr anchor="b"/>
          <a:lstStyle>
            <a:lvl1pPr algn="l">
              <a:lnSpc>
                <a:spcPct val="100000"/>
              </a:lnSpc>
              <a:defRPr>
                <a:solidFill>
                  <a:schemeClr val="bg1"/>
                </a:solidFill>
              </a:defRPr>
            </a:lvl1pPr>
          </a:lstStyle>
          <a:p>
            <a:r>
              <a:rPr lang="en-US"/>
              <a:t>Click to edit Master title style</a:t>
            </a:r>
          </a:p>
        </p:txBody>
      </p:sp>
      <p:sp>
        <p:nvSpPr>
          <p:cNvPr id="20" name="Text Placeholder 36">
            <a:extLst>
              <a:ext uri="{FF2B5EF4-FFF2-40B4-BE49-F238E27FC236}">
                <a16:creationId xmlns:a16="http://schemas.microsoft.com/office/drawing/2014/main" id="{039A3F23-295E-7C49-9DE7-142DC6D9A6F8}"/>
              </a:ext>
            </a:extLst>
          </p:cNvPr>
          <p:cNvSpPr>
            <a:spLocks noGrp="1"/>
          </p:cNvSpPr>
          <p:nvPr>
            <p:ph type="body" sz="quarter" idx="34"/>
          </p:nvPr>
        </p:nvSpPr>
        <p:spPr>
          <a:xfrm>
            <a:off x="326075" y="1267040"/>
            <a:ext cx="3605844" cy="555343"/>
          </a:xfrm>
        </p:spPr>
        <p:txBody>
          <a:bodyPr anchor="t"/>
          <a:lstStyle>
            <a:lvl1pPr algn="l">
              <a:defRPr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58026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GRAPHS AND PHOTOS">
    <p:spTree>
      <p:nvGrpSpPr>
        <p:cNvPr id="1" name=""/>
        <p:cNvGrpSpPr/>
        <p:nvPr/>
      </p:nvGrpSpPr>
      <p:grpSpPr>
        <a:xfrm>
          <a:off x="0" y="0"/>
          <a:ext cx="0" cy="0"/>
          <a:chOff x="0" y="0"/>
          <a:chExt cx="0" cy="0"/>
        </a:xfrm>
      </p:grpSpPr>
      <p:sp>
        <p:nvSpPr>
          <p:cNvPr id="35" name="Content Placeholder 34">
            <a:extLst>
              <a:ext uri="{FF2B5EF4-FFF2-40B4-BE49-F238E27FC236}">
                <a16:creationId xmlns:a16="http://schemas.microsoft.com/office/drawing/2014/main" id="{128E2136-2279-D544-A705-33990F619D5F}"/>
              </a:ext>
            </a:extLst>
          </p:cNvPr>
          <p:cNvSpPr>
            <a:spLocks noGrp="1"/>
          </p:cNvSpPr>
          <p:nvPr>
            <p:ph sz="quarter" idx="27"/>
          </p:nvPr>
        </p:nvSpPr>
        <p:spPr>
          <a:xfrm>
            <a:off x="473217" y="1627886"/>
            <a:ext cx="3692448" cy="3132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5" name="Rectangle 4">
            <a:extLst>
              <a:ext uri="{FF2B5EF4-FFF2-40B4-BE49-F238E27FC236}">
                <a16:creationId xmlns:a16="http://schemas.microsoft.com/office/drawing/2014/main" id="{162BFC4D-27C0-0A40-BD90-7A28F0251515}"/>
              </a:ext>
            </a:extLst>
          </p:cNvPr>
          <p:cNvSpPr/>
          <p:nvPr userDrawn="1"/>
        </p:nvSpPr>
        <p:spPr>
          <a:xfrm>
            <a:off x="8490916" y="0"/>
            <a:ext cx="3698247" cy="34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descr="A close up of a sign&#10;&#10;Description automatically generated">
            <a:extLst>
              <a:ext uri="{FF2B5EF4-FFF2-40B4-BE49-F238E27FC236}">
                <a16:creationId xmlns:a16="http://schemas.microsoft.com/office/drawing/2014/main" id="{B456B278-5657-234B-93C5-BF0763E7B322}"/>
              </a:ext>
            </a:extLst>
          </p:cNvPr>
          <p:cNvPicPr>
            <a:picLocks noChangeAspect="1"/>
          </p:cNvPicPr>
          <p:nvPr userDrawn="1"/>
        </p:nvPicPr>
        <p:blipFill rotWithShape="1">
          <a:blip r:embed="rId2" cstate="email">
            <a:alphaModFix amt="15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8490915" y="3429000"/>
            <a:ext cx="3698248" cy="3429000"/>
          </a:xfrm>
          <a:prstGeom prst="rect">
            <a:avLst/>
          </a:prstGeom>
          <a:gradFill>
            <a:gsLst>
              <a:gs pos="7000">
                <a:schemeClr val="accent1"/>
              </a:gs>
              <a:gs pos="51000">
                <a:schemeClr val="accent2"/>
              </a:gs>
              <a:gs pos="94000">
                <a:schemeClr val="accent3"/>
              </a:gs>
            </a:gsLst>
            <a:lin ang="13800000" scaled="0"/>
          </a:gradFill>
        </p:spPr>
      </p:pic>
      <p:sp>
        <p:nvSpPr>
          <p:cNvPr id="33" name="Text Placeholder 36">
            <a:extLst>
              <a:ext uri="{FF2B5EF4-FFF2-40B4-BE49-F238E27FC236}">
                <a16:creationId xmlns:a16="http://schemas.microsoft.com/office/drawing/2014/main" id="{61CAC6E1-CFEA-F548-A0DD-F673F23F27E2}"/>
              </a:ext>
            </a:extLst>
          </p:cNvPr>
          <p:cNvSpPr>
            <a:spLocks noGrp="1"/>
          </p:cNvSpPr>
          <p:nvPr>
            <p:ph type="body" sz="quarter" idx="26"/>
          </p:nvPr>
        </p:nvSpPr>
        <p:spPr>
          <a:xfrm>
            <a:off x="484026" y="1014919"/>
            <a:ext cx="7571868" cy="377769"/>
          </a:xfrm>
        </p:spPr>
        <p:txBody>
          <a:bodyPr anchor="t"/>
          <a:lstStyle>
            <a:lvl1pPr algn="ctr">
              <a:defRPr b="0"/>
            </a:lvl1pPr>
          </a:lstStyle>
          <a:p>
            <a:pPr lvl="0"/>
            <a:r>
              <a:rPr lang="en-US"/>
              <a:t>Click to edit Master text styles</a:t>
            </a:r>
          </a:p>
        </p:txBody>
      </p:sp>
      <p:sp>
        <p:nvSpPr>
          <p:cNvPr id="34" name="Title 1">
            <a:extLst>
              <a:ext uri="{FF2B5EF4-FFF2-40B4-BE49-F238E27FC236}">
                <a16:creationId xmlns:a16="http://schemas.microsoft.com/office/drawing/2014/main" id="{F1366A69-598A-F347-B914-53CF2EFE9BA0}"/>
              </a:ext>
            </a:extLst>
          </p:cNvPr>
          <p:cNvSpPr>
            <a:spLocks noGrp="1"/>
          </p:cNvSpPr>
          <p:nvPr>
            <p:ph type="title"/>
          </p:nvPr>
        </p:nvSpPr>
        <p:spPr>
          <a:xfrm>
            <a:off x="484026" y="459576"/>
            <a:ext cx="7571868" cy="555343"/>
          </a:xfrm>
        </p:spPr>
        <p:txBody>
          <a:bodyPr anchor="b"/>
          <a:lstStyle>
            <a:lvl1pPr algn="ctr">
              <a:lnSpc>
                <a:spcPct val="100000"/>
              </a:lnSpc>
              <a:defRPr>
                <a:solidFill>
                  <a:schemeClr val="tx2"/>
                </a:solidFill>
              </a:defRPr>
            </a:lvl1pPr>
          </a:lstStyle>
          <a:p>
            <a:r>
              <a:rPr lang="en-US"/>
              <a:t>Click to edit Master title style</a:t>
            </a:r>
          </a:p>
        </p:txBody>
      </p:sp>
      <p:sp>
        <p:nvSpPr>
          <p:cNvPr id="37" name="Text Placeholder 36">
            <a:extLst>
              <a:ext uri="{FF2B5EF4-FFF2-40B4-BE49-F238E27FC236}">
                <a16:creationId xmlns:a16="http://schemas.microsoft.com/office/drawing/2014/main" id="{DA801382-B5EB-6746-997F-8D359DDAE891}"/>
              </a:ext>
            </a:extLst>
          </p:cNvPr>
          <p:cNvSpPr>
            <a:spLocks noGrp="1"/>
          </p:cNvSpPr>
          <p:nvPr>
            <p:ph type="body" sz="quarter" idx="17"/>
          </p:nvPr>
        </p:nvSpPr>
        <p:spPr>
          <a:xfrm>
            <a:off x="610377" y="4851746"/>
            <a:ext cx="3458045" cy="307975"/>
          </a:xfrm>
        </p:spPr>
        <p:txBody>
          <a:bodyPr anchor="ctr"/>
          <a:lstStyle>
            <a:lvl1pPr algn="ctr">
              <a:defRPr sz="1400" b="1"/>
            </a:lvl1pPr>
          </a:lstStyle>
          <a:p>
            <a:pPr lvl="0"/>
            <a:r>
              <a:rPr lang="en-US"/>
              <a:t>Click to edit Master text styles</a:t>
            </a:r>
          </a:p>
        </p:txBody>
      </p:sp>
      <p:sp>
        <p:nvSpPr>
          <p:cNvPr id="38" name="Text Placeholder 36">
            <a:extLst>
              <a:ext uri="{FF2B5EF4-FFF2-40B4-BE49-F238E27FC236}">
                <a16:creationId xmlns:a16="http://schemas.microsoft.com/office/drawing/2014/main" id="{F1989619-80D6-6847-97AB-69FCA5DE4FE9}"/>
              </a:ext>
            </a:extLst>
          </p:cNvPr>
          <p:cNvSpPr>
            <a:spLocks noGrp="1"/>
          </p:cNvSpPr>
          <p:nvPr>
            <p:ph type="body" sz="quarter" idx="18"/>
          </p:nvPr>
        </p:nvSpPr>
        <p:spPr>
          <a:xfrm>
            <a:off x="610377" y="5204384"/>
            <a:ext cx="3458044" cy="731022"/>
          </a:xfrm>
        </p:spPr>
        <p:txBody>
          <a:bodyPr anchor="t"/>
          <a:lstStyle>
            <a:lvl1pPr algn="ctr">
              <a:defRPr b="0"/>
            </a:lvl1pPr>
          </a:lstStyle>
          <a:p>
            <a:pPr lvl="0"/>
            <a:r>
              <a:rPr lang="en-US"/>
              <a:t>Click to edit Master text styles</a:t>
            </a:r>
          </a:p>
        </p:txBody>
      </p:sp>
      <p:sp>
        <p:nvSpPr>
          <p:cNvPr id="39" name="Content Placeholder 34">
            <a:extLst>
              <a:ext uri="{FF2B5EF4-FFF2-40B4-BE49-F238E27FC236}">
                <a16:creationId xmlns:a16="http://schemas.microsoft.com/office/drawing/2014/main" id="{735F5C44-514B-8241-ACA1-9E4768398204}"/>
              </a:ext>
            </a:extLst>
          </p:cNvPr>
          <p:cNvSpPr>
            <a:spLocks noGrp="1"/>
          </p:cNvSpPr>
          <p:nvPr>
            <p:ph sz="quarter" idx="28"/>
          </p:nvPr>
        </p:nvSpPr>
        <p:spPr>
          <a:xfrm>
            <a:off x="4363446" y="1627886"/>
            <a:ext cx="3692448" cy="3132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36">
            <a:extLst>
              <a:ext uri="{FF2B5EF4-FFF2-40B4-BE49-F238E27FC236}">
                <a16:creationId xmlns:a16="http://schemas.microsoft.com/office/drawing/2014/main" id="{B3A54E38-EE0D-3046-BE14-54262E075430}"/>
              </a:ext>
            </a:extLst>
          </p:cNvPr>
          <p:cNvSpPr>
            <a:spLocks noGrp="1"/>
          </p:cNvSpPr>
          <p:nvPr>
            <p:ph type="body" sz="quarter" idx="29"/>
          </p:nvPr>
        </p:nvSpPr>
        <p:spPr>
          <a:xfrm>
            <a:off x="4506280" y="4854344"/>
            <a:ext cx="3458045" cy="307975"/>
          </a:xfrm>
        </p:spPr>
        <p:txBody>
          <a:bodyPr anchor="ctr"/>
          <a:lstStyle>
            <a:lvl1pPr algn="ctr">
              <a:defRPr sz="1400" b="1"/>
            </a:lvl1pPr>
          </a:lstStyle>
          <a:p>
            <a:pPr lvl="0"/>
            <a:r>
              <a:rPr lang="en-US"/>
              <a:t>Click to edit Master text styles</a:t>
            </a:r>
          </a:p>
        </p:txBody>
      </p:sp>
      <p:sp>
        <p:nvSpPr>
          <p:cNvPr id="41" name="Text Placeholder 36">
            <a:extLst>
              <a:ext uri="{FF2B5EF4-FFF2-40B4-BE49-F238E27FC236}">
                <a16:creationId xmlns:a16="http://schemas.microsoft.com/office/drawing/2014/main" id="{C96F0042-9A9E-4840-802E-45476CB3CE5A}"/>
              </a:ext>
            </a:extLst>
          </p:cNvPr>
          <p:cNvSpPr>
            <a:spLocks noGrp="1"/>
          </p:cNvSpPr>
          <p:nvPr>
            <p:ph type="body" sz="quarter" idx="30"/>
          </p:nvPr>
        </p:nvSpPr>
        <p:spPr>
          <a:xfrm>
            <a:off x="4506280" y="5206982"/>
            <a:ext cx="3458044" cy="731022"/>
          </a:xfrm>
        </p:spPr>
        <p:txBody>
          <a:bodyPr anchor="t"/>
          <a:lstStyle>
            <a:lvl1pPr algn="ctr">
              <a:defRPr b="0"/>
            </a:lvl1pPr>
          </a:lstStyle>
          <a:p>
            <a:pPr lvl="0"/>
            <a:r>
              <a:rPr lang="en-US"/>
              <a:t>Click to edit Master text styles</a:t>
            </a:r>
          </a:p>
        </p:txBody>
      </p:sp>
      <p:sp>
        <p:nvSpPr>
          <p:cNvPr id="42" name="Text Placeholder 36">
            <a:extLst>
              <a:ext uri="{FF2B5EF4-FFF2-40B4-BE49-F238E27FC236}">
                <a16:creationId xmlns:a16="http://schemas.microsoft.com/office/drawing/2014/main" id="{0C6F4705-5B59-8146-BA65-E2111C95D262}"/>
              </a:ext>
            </a:extLst>
          </p:cNvPr>
          <p:cNvSpPr>
            <a:spLocks noGrp="1"/>
          </p:cNvSpPr>
          <p:nvPr>
            <p:ph type="body" sz="quarter" idx="31"/>
          </p:nvPr>
        </p:nvSpPr>
        <p:spPr>
          <a:xfrm>
            <a:off x="8828314" y="463165"/>
            <a:ext cx="3081529" cy="307975"/>
          </a:xfrm>
        </p:spPr>
        <p:txBody>
          <a:bodyPr anchor="ctr"/>
          <a:lstStyle>
            <a:lvl1pPr algn="l">
              <a:defRPr sz="1400" b="1"/>
            </a:lvl1pPr>
          </a:lstStyle>
          <a:p>
            <a:pPr lvl="0"/>
            <a:r>
              <a:rPr lang="en-US"/>
              <a:t>Click to edit Master text styles</a:t>
            </a:r>
          </a:p>
        </p:txBody>
      </p:sp>
      <p:sp>
        <p:nvSpPr>
          <p:cNvPr id="43" name="Text Placeholder 36">
            <a:extLst>
              <a:ext uri="{FF2B5EF4-FFF2-40B4-BE49-F238E27FC236}">
                <a16:creationId xmlns:a16="http://schemas.microsoft.com/office/drawing/2014/main" id="{32380E0F-1862-1E43-9CC7-FA25B341A28D}"/>
              </a:ext>
            </a:extLst>
          </p:cNvPr>
          <p:cNvSpPr>
            <a:spLocks noGrp="1"/>
          </p:cNvSpPr>
          <p:nvPr>
            <p:ph type="body" sz="quarter" idx="32"/>
          </p:nvPr>
        </p:nvSpPr>
        <p:spPr>
          <a:xfrm>
            <a:off x="8828314" y="815802"/>
            <a:ext cx="3081528" cy="1352539"/>
          </a:xfrm>
        </p:spPr>
        <p:txBody>
          <a:bodyPr anchor="t"/>
          <a:lstStyle>
            <a:lvl1pPr algn="l">
              <a:defRPr b="0"/>
            </a:lvl1pPr>
          </a:lstStyle>
          <a:p>
            <a:pPr lvl="0"/>
            <a:r>
              <a:rPr lang="en-US"/>
              <a:t>Click to edit Master text styles</a:t>
            </a:r>
          </a:p>
        </p:txBody>
      </p:sp>
      <p:sp>
        <p:nvSpPr>
          <p:cNvPr id="44" name="Picture Placeholder 15">
            <a:extLst>
              <a:ext uri="{FF2B5EF4-FFF2-40B4-BE49-F238E27FC236}">
                <a16:creationId xmlns:a16="http://schemas.microsoft.com/office/drawing/2014/main" id="{F815B4B5-1797-9A42-A736-38389B2F9180}"/>
              </a:ext>
            </a:extLst>
          </p:cNvPr>
          <p:cNvSpPr>
            <a:spLocks noGrp="1"/>
          </p:cNvSpPr>
          <p:nvPr>
            <p:ph type="pic" sz="quarter" idx="10"/>
          </p:nvPr>
        </p:nvSpPr>
        <p:spPr>
          <a:xfrm>
            <a:off x="8828314" y="2338900"/>
            <a:ext cx="3081528" cy="3429000"/>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r>
              <a:rPr lang="en-US"/>
              <a:t>Click icon to add picture</a:t>
            </a:r>
          </a:p>
        </p:txBody>
      </p:sp>
      <p:grpSp>
        <p:nvGrpSpPr>
          <p:cNvPr id="22" name="Group 21">
            <a:extLst>
              <a:ext uri="{FF2B5EF4-FFF2-40B4-BE49-F238E27FC236}">
                <a16:creationId xmlns:a16="http://schemas.microsoft.com/office/drawing/2014/main" id="{EB0622DD-3E91-6C4E-9AC8-968AF3E6F42D}"/>
              </a:ext>
            </a:extLst>
          </p:cNvPr>
          <p:cNvGrpSpPr/>
          <p:nvPr userDrawn="1"/>
        </p:nvGrpSpPr>
        <p:grpSpPr>
          <a:xfrm>
            <a:off x="10350790" y="6199632"/>
            <a:ext cx="1841205" cy="658368"/>
            <a:chOff x="10350790" y="6199632"/>
            <a:chExt cx="1841205" cy="658368"/>
          </a:xfrm>
        </p:grpSpPr>
        <p:sp>
          <p:nvSpPr>
            <p:cNvPr id="24" name="Round Single Corner Rectangle 23">
              <a:extLst>
                <a:ext uri="{FF2B5EF4-FFF2-40B4-BE49-F238E27FC236}">
                  <a16:creationId xmlns:a16="http://schemas.microsoft.com/office/drawing/2014/main" id="{29D6BB4C-5320-CD45-B86F-BEF7B67B00D5}"/>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sign&#10;&#10;Description automatically generated">
              <a:extLst>
                <a:ext uri="{FF2B5EF4-FFF2-40B4-BE49-F238E27FC236}">
                  <a16:creationId xmlns:a16="http://schemas.microsoft.com/office/drawing/2014/main" id="{D448A68B-7D14-9740-B29D-7D5AB21D3C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2496625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CIRCLE GRAPHIC">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3" name="Rectangle 2">
            <a:extLst>
              <a:ext uri="{FF2B5EF4-FFF2-40B4-BE49-F238E27FC236}">
                <a16:creationId xmlns:a16="http://schemas.microsoft.com/office/drawing/2014/main" id="{2E8C9023-39CD-DA42-8CC6-223FA170E7B6}"/>
              </a:ext>
            </a:extLst>
          </p:cNvPr>
          <p:cNvSpPr/>
          <p:nvPr userDrawn="1"/>
        </p:nvSpPr>
        <p:spPr>
          <a:xfrm>
            <a:off x="0" y="-1"/>
            <a:ext cx="12192000" cy="282271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2A45A86-B6EC-414B-B571-FEDCEFF3C1F4}"/>
              </a:ext>
            </a:extLst>
          </p:cNvPr>
          <p:cNvSpPr/>
          <p:nvPr/>
        </p:nvSpPr>
        <p:spPr>
          <a:xfrm>
            <a:off x="3955091" y="1690428"/>
            <a:ext cx="4281813" cy="4281813"/>
          </a:xfrm>
          <a:prstGeom prst="ellipse">
            <a:avLst/>
          </a:prstGeom>
          <a:solidFill>
            <a:schemeClr val="bg1"/>
          </a:solidFill>
          <a:ln>
            <a:noFill/>
          </a:ln>
          <a:effectLst>
            <a:outerShdw blurRad="457200" dir="6720000" sx="102000" sy="102000" algn="ctr" rotWithShape="0">
              <a:schemeClr val="tx2">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9" name="Slide Number Placeholder 4">
            <a:extLst>
              <a:ext uri="{FF2B5EF4-FFF2-40B4-BE49-F238E27FC236}">
                <a16:creationId xmlns:a16="http://schemas.microsoft.com/office/drawing/2014/main" id="{D2662E54-2E2D-6544-A9C7-C7B95EFAAF1C}"/>
              </a:ext>
            </a:extLst>
          </p:cNvPr>
          <p:cNvSpPr txBox="1">
            <a:spLocks/>
          </p:cNvSpPr>
          <p:nvPr userDrawn="1"/>
        </p:nvSpPr>
        <p:spPr>
          <a:xfrm>
            <a:off x="138953" y="6389968"/>
            <a:ext cx="398929" cy="365125"/>
          </a:xfrm>
          <a:prstGeom prst="rect">
            <a:avLst/>
          </a:prstGeom>
        </p:spPr>
        <p:txBody>
          <a:bodyPr vert="horz" lIns="91440" tIns="45720" rIns="91440" bIns="45720"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00E772-1885-7345-BADC-F048A7C8D073}" type="slidenum">
              <a:rPr lang="en-US" smtClean="0"/>
              <a:pPr/>
              <a:t>‹#›</a:t>
            </a:fld>
            <a:endParaRPr lang="en-US"/>
          </a:p>
        </p:txBody>
      </p:sp>
      <p:sp>
        <p:nvSpPr>
          <p:cNvPr id="23" name="Text Placeholder 36">
            <a:extLst>
              <a:ext uri="{FF2B5EF4-FFF2-40B4-BE49-F238E27FC236}">
                <a16:creationId xmlns:a16="http://schemas.microsoft.com/office/drawing/2014/main" id="{DAC31638-1B90-E94D-A84D-EE82F78F710F}"/>
              </a:ext>
            </a:extLst>
          </p:cNvPr>
          <p:cNvSpPr>
            <a:spLocks noGrp="1"/>
          </p:cNvSpPr>
          <p:nvPr>
            <p:ph type="body" sz="quarter" idx="17"/>
          </p:nvPr>
        </p:nvSpPr>
        <p:spPr>
          <a:xfrm>
            <a:off x="699715" y="3223082"/>
            <a:ext cx="2882073" cy="307975"/>
          </a:xfrm>
        </p:spPr>
        <p:txBody>
          <a:bodyPr anchor="ctr"/>
          <a:lstStyle>
            <a:lvl1pPr algn="r">
              <a:defRPr sz="1400" b="1"/>
            </a:lvl1pPr>
          </a:lstStyle>
          <a:p>
            <a:pPr lvl="0"/>
            <a:r>
              <a:rPr lang="en-US"/>
              <a:t>Click to edit Master text styles</a:t>
            </a:r>
          </a:p>
        </p:txBody>
      </p:sp>
      <p:sp>
        <p:nvSpPr>
          <p:cNvPr id="24" name="Text Placeholder 36">
            <a:extLst>
              <a:ext uri="{FF2B5EF4-FFF2-40B4-BE49-F238E27FC236}">
                <a16:creationId xmlns:a16="http://schemas.microsoft.com/office/drawing/2014/main" id="{CA5DFC2D-002B-C441-8F55-F20F1A1EC98A}"/>
              </a:ext>
            </a:extLst>
          </p:cNvPr>
          <p:cNvSpPr>
            <a:spLocks noGrp="1"/>
          </p:cNvSpPr>
          <p:nvPr>
            <p:ph type="body" sz="quarter" idx="18"/>
          </p:nvPr>
        </p:nvSpPr>
        <p:spPr>
          <a:xfrm>
            <a:off x="699714" y="3575719"/>
            <a:ext cx="2882073" cy="2053804"/>
          </a:xfrm>
        </p:spPr>
        <p:txBody>
          <a:bodyPr anchor="t"/>
          <a:lstStyle>
            <a:lvl1pPr algn="r">
              <a:defRPr b="0"/>
            </a:lvl1pPr>
          </a:lstStyle>
          <a:p>
            <a:pPr lvl="0"/>
            <a:r>
              <a:rPr lang="en-US"/>
              <a:t>Click to edit Master text styles</a:t>
            </a:r>
          </a:p>
        </p:txBody>
      </p:sp>
      <p:sp>
        <p:nvSpPr>
          <p:cNvPr id="25" name="Text Placeholder 36">
            <a:extLst>
              <a:ext uri="{FF2B5EF4-FFF2-40B4-BE49-F238E27FC236}">
                <a16:creationId xmlns:a16="http://schemas.microsoft.com/office/drawing/2014/main" id="{148E5451-E6AB-AB41-8A4C-E0C4CB40D9B0}"/>
              </a:ext>
            </a:extLst>
          </p:cNvPr>
          <p:cNvSpPr>
            <a:spLocks noGrp="1"/>
          </p:cNvSpPr>
          <p:nvPr>
            <p:ph type="body" sz="quarter" idx="19"/>
          </p:nvPr>
        </p:nvSpPr>
        <p:spPr>
          <a:xfrm>
            <a:off x="8610209" y="3223082"/>
            <a:ext cx="2882073" cy="307975"/>
          </a:xfrm>
        </p:spPr>
        <p:txBody>
          <a:bodyPr anchor="ctr"/>
          <a:lstStyle>
            <a:lvl1pPr algn="l">
              <a:defRPr sz="1400" b="1"/>
            </a:lvl1pPr>
          </a:lstStyle>
          <a:p>
            <a:pPr lvl="0"/>
            <a:r>
              <a:rPr lang="en-US"/>
              <a:t>Click to edit Master text styles</a:t>
            </a:r>
          </a:p>
        </p:txBody>
      </p:sp>
      <p:sp>
        <p:nvSpPr>
          <p:cNvPr id="26" name="Text Placeholder 36">
            <a:extLst>
              <a:ext uri="{FF2B5EF4-FFF2-40B4-BE49-F238E27FC236}">
                <a16:creationId xmlns:a16="http://schemas.microsoft.com/office/drawing/2014/main" id="{B9A2F03D-0B7C-5F42-B81E-B29ED993CA6D}"/>
              </a:ext>
            </a:extLst>
          </p:cNvPr>
          <p:cNvSpPr>
            <a:spLocks noGrp="1"/>
          </p:cNvSpPr>
          <p:nvPr>
            <p:ph type="body" sz="quarter" idx="20"/>
          </p:nvPr>
        </p:nvSpPr>
        <p:spPr>
          <a:xfrm>
            <a:off x="8610208" y="3575719"/>
            <a:ext cx="2882073" cy="2053804"/>
          </a:xfrm>
        </p:spPr>
        <p:txBody>
          <a:bodyPr anchor="t"/>
          <a:lstStyle>
            <a:lvl1pPr algn="l">
              <a:defRPr b="0"/>
            </a:lvl1pPr>
          </a:lstStyle>
          <a:p>
            <a:pPr lvl="0"/>
            <a:r>
              <a:rPr lang="en-US"/>
              <a:t>Click to edit Master text styles</a:t>
            </a:r>
          </a:p>
        </p:txBody>
      </p:sp>
      <p:sp>
        <p:nvSpPr>
          <p:cNvPr id="27" name="Text Placeholder 36">
            <a:extLst>
              <a:ext uri="{FF2B5EF4-FFF2-40B4-BE49-F238E27FC236}">
                <a16:creationId xmlns:a16="http://schemas.microsoft.com/office/drawing/2014/main" id="{27E134E6-2F8C-C147-A39E-0BC8CA20943B}"/>
              </a:ext>
            </a:extLst>
          </p:cNvPr>
          <p:cNvSpPr>
            <a:spLocks noGrp="1"/>
          </p:cNvSpPr>
          <p:nvPr>
            <p:ph type="body" sz="quarter" idx="21"/>
          </p:nvPr>
        </p:nvSpPr>
        <p:spPr>
          <a:xfrm>
            <a:off x="957365" y="899304"/>
            <a:ext cx="10277265" cy="484520"/>
          </a:xfrm>
        </p:spPr>
        <p:txBody>
          <a:bodyPr anchor="t"/>
          <a:lstStyle>
            <a:lvl1pPr algn="ctr">
              <a:defRPr b="0"/>
            </a:lvl1pPr>
          </a:lstStyle>
          <a:p>
            <a:pPr lvl="0"/>
            <a:r>
              <a:rPr lang="en-US"/>
              <a:t>Click to edit Master text styles</a:t>
            </a:r>
          </a:p>
        </p:txBody>
      </p:sp>
      <p:sp>
        <p:nvSpPr>
          <p:cNvPr id="28" name="Title 1">
            <a:extLst>
              <a:ext uri="{FF2B5EF4-FFF2-40B4-BE49-F238E27FC236}">
                <a16:creationId xmlns:a16="http://schemas.microsoft.com/office/drawing/2014/main" id="{1C18EFC4-21A1-2047-B912-F3BF8556B927}"/>
              </a:ext>
            </a:extLst>
          </p:cNvPr>
          <p:cNvSpPr>
            <a:spLocks noGrp="1"/>
          </p:cNvSpPr>
          <p:nvPr>
            <p:ph type="title"/>
          </p:nvPr>
        </p:nvSpPr>
        <p:spPr>
          <a:xfrm>
            <a:off x="2037410" y="305856"/>
            <a:ext cx="8117174" cy="555343"/>
          </a:xfrm>
        </p:spPr>
        <p:txBody>
          <a:bodyPr anchor="b"/>
          <a:lstStyle>
            <a:lvl1pPr algn="ctr">
              <a:lnSpc>
                <a:spcPct val="100000"/>
              </a:lnSpc>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32528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6" name="Picture Placeholder 5">
            <a:extLst>
              <a:ext uri="{FF2B5EF4-FFF2-40B4-BE49-F238E27FC236}">
                <a16:creationId xmlns:a16="http://schemas.microsoft.com/office/drawing/2014/main" id="{EBB0BB8F-12D3-D14E-B0A9-D311CDAD966A}"/>
              </a:ext>
            </a:extLst>
          </p:cNvPr>
          <p:cNvSpPr>
            <a:spLocks noGrp="1"/>
          </p:cNvSpPr>
          <p:nvPr>
            <p:ph type="pic" sz="quarter" idx="13"/>
          </p:nvPr>
        </p:nvSpPr>
        <p:spPr>
          <a:xfrm>
            <a:off x="0" y="0"/>
            <a:ext cx="12192000" cy="6858000"/>
          </a:xfrm>
          <a:solidFill>
            <a:schemeClr val="tx1"/>
          </a:solidFill>
        </p:spPr>
        <p:txBody>
          <a:bodyPr/>
          <a:lstStyle/>
          <a:p>
            <a:r>
              <a:rPr lang="en-US"/>
              <a:t>Click icon to add picture</a:t>
            </a:r>
          </a:p>
        </p:txBody>
      </p:sp>
      <p:grpSp>
        <p:nvGrpSpPr>
          <p:cNvPr id="7" name="Group 6">
            <a:extLst>
              <a:ext uri="{FF2B5EF4-FFF2-40B4-BE49-F238E27FC236}">
                <a16:creationId xmlns:a16="http://schemas.microsoft.com/office/drawing/2014/main" id="{BE32B67F-BC62-5D45-9F2F-2DF626D75AD9}"/>
              </a:ext>
            </a:extLst>
          </p:cNvPr>
          <p:cNvGrpSpPr/>
          <p:nvPr userDrawn="1"/>
        </p:nvGrpSpPr>
        <p:grpSpPr>
          <a:xfrm>
            <a:off x="10350790" y="6199632"/>
            <a:ext cx="1841205" cy="658368"/>
            <a:chOff x="10350790" y="6199632"/>
            <a:chExt cx="1841205" cy="658368"/>
          </a:xfrm>
        </p:grpSpPr>
        <p:sp>
          <p:nvSpPr>
            <p:cNvPr id="8" name="Round Single Corner Rectangle 7">
              <a:extLst>
                <a:ext uri="{FF2B5EF4-FFF2-40B4-BE49-F238E27FC236}">
                  <a16:creationId xmlns:a16="http://schemas.microsoft.com/office/drawing/2014/main" id="{FE260E69-9BDB-9C48-B27D-1E46FB2ECC22}"/>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9A4FDB09-4234-394E-92C6-2BFFB013D5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2381206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8E467BF6-739A-A049-858C-C975D2330E46}"/>
              </a:ext>
            </a:extLst>
          </p:cNvPr>
          <p:cNvPicPr>
            <a:picLocks noChangeAspect="1"/>
          </p:cNvPicPr>
          <p:nvPr userDrawn="1"/>
        </p:nvPicPr>
        <p:blipFill rotWithShape="1">
          <a:blip r:embed="rId2" cstate="email">
            <a:alphaModFix amt="19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0" y="0"/>
            <a:ext cx="6095999" cy="6858000"/>
          </a:xfrm>
          <a:prstGeom prst="rect">
            <a:avLst/>
          </a:prstGeom>
          <a:gradFill>
            <a:gsLst>
              <a:gs pos="7000">
                <a:schemeClr val="accent1"/>
              </a:gs>
              <a:gs pos="51000">
                <a:schemeClr val="accent2"/>
              </a:gs>
              <a:gs pos="94000">
                <a:schemeClr val="accent3"/>
              </a:gs>
            </a:gsLst>
            <a:lin ang="13800000" scaled="0"/>
          </a:gradFill>
        </p:spPr>
      </p:pic>
      <p:sp>
        <p:nvSpPr>
          <p:cNvPr id="3" name="Rectangle 2">
            <a:extLst>
              <a:ext uri="{FF2B5EF4-FFF2-40B4-BE49-F238E27FC236}">
                <a16:creationId xmlns:a16="http://schemas.microsoft.com/office/drawing/2014/main" id="{7FFBACAA-F588-074B-94C5-A839C34104C4}"/>
              </a:ext>
            </a:extLst>
          </p:cNvPr>
          <p:cNvSpPr/>
          <p:nvPr userDrawn="1"/>
        </p:nvSpPr>
        <p:spPr>
          <a:xfrm>
            <a:off x="6095999" y="0"/>
            <a:ext cx="6096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40">
            <a:extLst>
              <a:ext uri="{FF2B5EF4-FFF2-40B4-BE49-F238E27FC236}">
                <a16:creationId xmlns:a16="http://schemas.microsoft.com/office/drawing/2014/main" id="{96EBBF46-9757-4B3E-A50F-4344248E0C93}"/>
              </a:ext>
            </a:extLst>
          </p:cNvPr>
          <p:cNvSpPr>
            <a:spLocks noGrp="1"/>
          </p:cNvSpPr>
          <p:nvPr>
            <p:ph type="pic" sz="quarter" idx="10" hasCustomPrompt="1"/>
          </p:nvPr>
        </p:nvSpPr>
        <p:spPr>
          <a:xfrm>
            <a:off x="1011936" y="989362"/>
            <a:ext cx="10168127" cy="4879276"/>
          </a:xfrm>
          <a:prstGeom prst="rect">
            <a:avLst/>
          </a:prstGeom>
          <a:solidFill>
            <a:schemeClr val="tx1"/>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14" name="Text Placeholder 36">
            <a:extLst>
              <a:ext uri="{FF2B5EF4-FFF2-40B4-BE49-F238E27FC236}">
                <a16:creationId xmlns:a16="http://schemas.microsoft.com/office/drawing/2014/main" id="{5DD4825A-7AA3-FE44-8515-464695B26CD9}"/>
              </a:ext>
            </a:extLst>
          </p:cNvPr>
          <p:cNvSpPr>
            <a:spLocks noGrp="1"/>
          </p:cNvSpPr>
          <p:nvPr>
            <p:ph type="body" sz="quarter" idx="32"/>
          </p:nvPr>
        </p:nvSpPr>
        <p:spPr>
          <a:xfrm>
            <a:off x="957421" y="3150350"/>
            <a:ext cx="3280623" cy="307975"/>
          </a:xfrm>
        </p:spPr>
        <p:txBody>
          <a:bodyPr anchor="ctr"/>
          <a:lstStyle>
            <a:lvl1pPr algn="l">
              <a:defRPr sz="1400" b="1">
                <a:solidFill>
                  <a:schemeClr val="tx2"/>
                </a:solidFill>
              </a:defRPr>
            </a:lvl1pPr>
          </a:lstStyle>
          <a:p>
            <a:pPr lvl="0"/>
            <a:r>
              <a:rPr lang="en-US"/>
              <a:t>Click to edit Master text styles</a:t>
            </a:r>
          </a:p>
        </p:txBody>
      </p:sp>
      <p:sp>
        <p:nvSpPr>
          <p:cNvPr id="15" name="Text Placeholder 36">
            <a:extLst>
              <a:ext uri="{FF2B5EF4-FFF2-40B4-BE49-F238E27FC236}">
                <a16:creationId xmlns:a16="http://schemas.microsoft.com/office/drawing/2014/main" id="{A8DE55AA-CB3C-6848-8FEE-E2BDDC837453}"/>
              </a:ext>
            </a:extLst>
          </p:cNvPr>
          <p:cNvSpPr>
            <a:spLocks noGrp="1"/>
          </p:cNvSpPr>
          <p:nvPr>
            <p:ph type="body" sz="quarter" idx="33"/>
          </p:nvPr>
        </p:nvSpPr>
        <p:spPr>
          <a:xfrm>
            <a:off x="957421" y="3470559"/>
            <a:ext cx="3280623" cy="1089483"/>
          </a:xfrm>
        </p:spPr>
        <p:txBody>
          <a:bodyPr anchor="t"/>
          <a:lstStyle>
            <a:lvl1pPr algn="l">
              <a:defRPr b="0">
                <a:solidFill>
                  <a:schemeClr val="tx2"/>
                </a:solidFill>
              </a:defRPr>
            </a:lvl1pPr>
          </a:lstStyle>
          <a:p>
            <a:pPr lvl="0"/>
            <a:r>
              <a:rPr lang="en-US"/>
              <a:t>Click to edit Master text styles</a:t>
            </a:r>
          </a:p>
        </p:txBody>
      </p:sp>
      <p:sp>
        <p:nvSpPr>
          <p:cNvPr id="16" name="Title 1">
            <a:extLst>
              <a:ext uri="{FF2B5EF4-FFF2-40B4-BE49-F238E27FC236}">
                <a16:creationId xmlns:a16="http://schemas.microsoft.com/office/drawing/2014/main" id="{79DEBA22-3D95-A449-AC99-80898C3FE615}"/>
              </a:ext>
            </a:extLst>
          </p:cNvPr>
          <p:cNvSpPr>
            <a:spLocks noGrp="1"/>
          </p:cNvSpPr>
          <p:nvPr>
            <p:ph type="title"/>
          </p:nvPr>
        </p:nvSpPr>
        <p:spPr>
          <a:xfrm>
            <a:off x="957422" y="2337335"/>
            <a:ext cx="3280623" cy="555343"/>
          </a:xfrm>
        </p:spPr>
        <p:txBody>
          <a:bodyPr anchor="b"/>
          <a:lstStyle>
            <a:lvl1pPr algn="l">
              <a:lnSpc>
                <a:spcPct val="100000"/>
              </a:lnSpc>
              <a:defRPr>
                <a:solidFill>
                  <a:schemeClr val="tx2"/>
                </a:solidFill>
              </a:defRPr>
            </a:lvl1pPr>
          </a:lstStyle>
          <a:p>
            <a:r>
              <a:rPr lang="en-US"/>
              <a:t>Click to edit Master title style</a:t>
            </a:r>
          </a:p>
        </p:txBody>
      </p:sp>
      <p:grpSp>
        <p:nvGrpSpPr>
          <p:cNvPr id="17" name="Group 16">
            <a:extLst>
              <a:ext uri="{FF2B5EF4-FFF2-40B4-BE49-F238E27FC236}">
                <a16:creationId xmlns:a16="http://schemas.microsoft.com/office/drawing/2014/main" id="{FB683EFA-7C78-2947-A1F1-14C574E957B0}"/>
              </a:ext>
            </a:extLst>
          </p:cNvPr>
          <p:cNvGrpSpPr/>
          <p:nvPr userDrawn="1"/>
        </p:nvGrpSpPr>
        <p:grpSpPr>
          <a:xfrm>
            <a:off x="10350790" y="6199632"/>
            <a:ext cx="1841205" cy="658368"/>
            <a:chOff x="10350790" y="6199632"/>
            <a:chExt cx="1841205" cy="658368"/>
          </a:xfrm>
        </p:grpSpPr>
        <p:sp>
          <p:nvSpPr>
            <p:cNvPr id="18" name="Round Single Corner Rectangle 17">
              <a:extLst>
                <a:ext uri="{FF2B5EF4-FFF2-40B4-BE49-F238E27FC236}">
                  <a16:creationId xmlns:a16="http://schemas.microsoft.com/office/drawing/2014/main" id="{7831F091-2AEF-D44F-AC72-87C8B8F7BC18}"/>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sign&#10;&#10;Description automatically generated">
              <a:extLst>
                <a:ext uri="{FF2B5EF4-FFF2-40B4-BE49-F238E27FC236}">
                  <a16:creationId xmlns:a16="http://schemas.microsoft.com/office/drawing/2014/main" id="{5467C46F-5FE3-114F-8C98-060A05D549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312711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VER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C9F9C2-879E-5541-BB82-BB0BECEAC2CA}"/>
              </a:ext>
            </a:extLst>
          </p:cNvPr>
          <p:cNvSpPr/>
          <p:nvPr userDrawn="1"/>
        </p:nvSpPr>
        <p:spPr>
          <a:xfrm>
            <a:off x="356461" y="410705"/>
            <a:ext cx="6793167" cy="6090834"/>
          </a:xfrm>
          <a:prstGeom prst="rect">
            <a:avLst/>
          </a:prstGeom>
          <a:solidFill>
            <a:schemeClr val="bg1">
              <a:lumMod val="95000"/>
            </a:schemeClr>
          </a:solidFill>
          <a:ln>
            <a:noFill/>
          </a:ln>
          <a:effectLst>
            <a:outerShdw blurRad="50800" dist="381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icture Placeholder 40">
            <a:extLst>
              <a:ext uri="{FF2B5EF4-FFF2-40B4-BE49-F238E27FC236}">
                <a16:creationId xmlns:a16="http://schemas.microsoft.com/office/drawing/2014/main" id="{48A55384-28A1-ED4F-A754-CE1E87C7AABC}"/>
              </a:ext>
            </a:extLst>
          </p:cNvPr>
          <p:cNvSpPr>
            <a:spLocks noGrp="1"/>
          </p:cNvSpPr>
          <p:nvPr>
            <p:ph type="pic" sz="quarter" idx="10" hasCustomPrompt="1"/>
          </p:nvPr>
        </p:nvSpPr>
        <p:spPr>
          <a:xfrm>
            <a:off x="7155523" y="-9408"/>
            <a:ext cx="5036477" cy="6867407"/>
          </a:xfrm>
          <a:prstGeom prst="rect">
            <a:avLst/>
          </a:prstGeom>
          <a:solidFill>
            <a:schemeClr val="tx1"/>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grpSp>
        <p:nvGrpSpPr>
          <p:cNvPr id="6" name="Group 5">
            <a:extLst>
              <a:ext uri="{FF2B5EF4-FFF2-40B4-BE49-F238E27FC236}">
                <a16:creationId xmlns:a16="http://schemas.microsoft.com/office/drawing/2014/main" id="{64440456-7684-7B48-99C5-DA101CC24B4B}"/>
              </a:ext>
            </a:extLst>
          </p:cNvPr>
          <p:cNvGrpSpPr/>
          <p:nvPr userDrawn="1"/>
        </p:nvGrpSpPr>
        <p:grpSpPr>
          <a:xfrm>
            <a:off x="1358798" y="1166245"/>
            <a:ext cx="4561670" cy="4525508"/>
            <a:chOff x="1358798" y="1166245"/>
            <a:chExt cx="4561670" cy="4525508"/>
          </a:xfrm>
          <a:effectLst>
            <a:outerShdw blurRad="1143000" dist="558800" dir="5400000" sx="94000" sy="94000" algn="t" rotWithShape="0">
              <a:prstClr val="black">
                <a:alpha val="16000"/>
              </a:prstClr>
            </a:outerShdw>
          </a:effectLst>
        </p:grpSpPr>
        <p:grpSp>
          <p:nvGrpSpPr>
            <p:cNvPr id="7" name="Group 6">
              <a:extLst>
                <a:ext uri="{FF2B5EF4-FFF2-40B4-BE49-F238E27FC236}">
                  <a16:creationId xmlns:a16="http://schemas.microsoft.com/office/drawing/2014/main" id="{91E94D95-A47E-4345-99CA-DF7654B1CBEB}"/>
                </a:ext>
              </a:extLst>
            </p:cNvPr>
            <p:cNvGrpSpPr/>
            <p:nvPr/>
          </p:nvGrpSpPr>
          <p:grpSpPr>
            <a:xfrm>
              <a:off x="2639037" y="2430948"/>
              <a:ext cx="2001197" cy="1996104"/>
              <a:chOff x="2639037" y="2430948"/>
              <a:chExt cx="2001197" cy="1996104"/>
            </a:xfrm>
            <a:gradFill>
              <a:gsLst>
                <a:gs pos="100000">
                  <a:srgbClr val="FFC000"/>
                </a:gs>
                <a:gs pos="25000">
                  <a:srgbClr val="EF4C00"/>
                </a:gs>
              </a:gsLst>
              <a:lin ang="18900000" scaled="1"/>
            </a:gradFill>
          </p:grpSpPr>
          <p:sp>
            <p:nvSpPr>
              <p:cNvPr id="12" name="Freeform 11">
                <a:extLst>
                  <a:ext uri="{FF2B5EF4-FFF2-40B4-BE49-F238E27FC236}">
                    <a16:creationId xmlns:a16="http://schemas.microsoft.com/office/drawing/2014/main" id="{625EE2EE-8259-DF4F-A464-27B2B25D8C41}"/>
                  </a:ext>
                </a:extLst>
              </p:cNvPr>
              <p:cNvSpPr/>
              <p:nvPr/>
            </p:nvSpPr>
            <p:spPr>
              <a:xfrm>
                <a:off x="3758454" y="2430948"/>
                <a:ext cx="881780" cy="897313"/>
              </a:xfrm>
              <a:custGeom>
                <a:avLst/>
                <a:gdLst>
                  <a:gd name="connsiteX0" fmla="*/ 0 w 881780"/>
                  <a:gd name="connsiteY0" fmla="*/ 0 h 897313"/>
                  <a:gd name="connsiteX1" fmla="*/ 83861 w 881780"/>
                  <a:gd name="connsiteY1" fmla="*/ 12799 h 897313"/>
                  <a:gd name="connsiteX2" fmla="*/ 881674 w 881780"/>
                  <a:gd name="connsiteY2" fmla="*/ 895227 h 897313"/>
                  <a:gd name="connsiteX3" fmla="*/ 881780 w 881780"/>
                  <a:gd name="connsiteY3" fmla="*/ 897313 h 897313"/>
                  <a:gd name="connsiteX4" fmla="*/ 0 w 881780"/>
                  <a:gd name="connsiteY4" fmla="*/ 897313 h 897313"/>
                  <a:gd name="connsiteX5" fmla="*/ 0 w 881780"/>
                  <a:gd name="connsiteY5" fmla="*/ 0 h 89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780" h="897313">
                    <a:moveTo>
                      <a:pt x="0" y="0"/>
                    </a:moveTo>
                    <a:lnTo>
                      <a:pt x="83861" y="12799"/>
                    </a:lnTo>
                    <a:cubicBezTo>
                      <a:pt x="509401" y="99877"/>
                      <a:pt x="837040" y="455720"/>
                      <a:pt x="881674" y="895227"/>
                    </a:cubicBezTo>
                    <a:lnTo>
                      <a:pt x="881780" y="897313"/>
                    </a:lnTo>
                    <a:lnTo>
                      <a:pt x="0" y="897313"/>
                    </a:lnTo>
                    <a:lnTo>
                      <a:pt x="0" y="0"/>
                    </a:lnTo>
                    <a:close/>
                  </a:path>
                </a:pathLst>
              </a:custGeom>
              <a:gradFill>
                <a:gsLst>
                  <a:gs pos="1000">
                    <a:schemeClr val="accent1"/>
                  </a:gs>
                  <a:gs pos="51000">
                    <a:schemeClr val="accent2"/>
                  </a:gs>
                  <a:gs pos="100000">
                    <a:schemeClr val="accent3"/>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6B2FC943-2A38-7A42-B175-E14ADF43E9AC}"/>
                  </a:ext>
                </a:extLst>
              </p:cNvPr>
              <p:cNvSpPr/>
              <p:nvPr/>
            </p:nvSpPr>
            <p:spPr>
              <a:xfrm>
                <a:off x="2639037" y="2430948"/>
                <a:ext cx="881776" cy="897312"/>
              </a:xfrm>
              <a:custGeom>
                <a:avLst/>
                <a:gdLst>
                  <a:gd name="connsiteX0" fmla="*/ 881776 w 881776"/>
                  <a:gd name="connsiteY0" fmla="*/ 0 h 897312"/>
                  <a:gd name="connsiteX1" fmla="*/ 881776 w 881776"/>
                  <a:gd name="connsiteY1" fmla="*/ 897312 h 897312"/>
                  <a:gd name="connsiteX2" fmla="*/ 0 w 881776"/>
                  <a:gd name="connsiteY2" fmla="*/ 897312 h 897312"/>
                  <a:gd name="connsiteX3" fmla="*/ 105 w 881776"/>
                  <a:gd name="connsiteY3" fmla="*/ 895227 h 897312"/>
                  <a:gd name="connsiteX4" fmla="*/ 797918 w 881776"/>
                  <a:gd name="connsiteY4" fmla="*/ 12799 h 897312"/>
                  <a:gd name="connsiteX5" fmla="*/ 881776 w 881776"/>
                  <a:gd name="connsiteY5" fmla="*/ 0 h 89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776" h="897312">
                    <a:moveTo>
                      <a:pt x="881776" y="0"/>
                    </a:moveTo>
                    <a:lnTo>
                      <a:pt x="881776" y="897312"/>
                    </a:lnTo>
                    <a:lnTo>
                      <a:pt x="0" y="897312"/>
                    </a:lnTo>
                    <a:lnTo>
                      <a:pt x="105" y="895227"/>
                    </a:lnTo>
                    <a:cubicBezTo>
                      <a:pt x="44740" y="455720"/>
                      <a:pt x="372378" y="99877"/>
                      <a:pt x="797918" y="12799"/>
                    </a:cubicBezTo>
                    <a:lnTo>
                      <a:pt x="881776" y="0"/>
                    </a:lnTo>
                    <a:close/>
                  </a:path>
                </a:pathLst>
              </a:custGeom>
              <a:gradFill>
                <a:gsLst>
                  <a:gs pos="1000">
                    <a:schemeClr val="accent1"/>
                  </a:gs>
                  <a:gs pos="51000">
                    <a:schemeClr val="accent2"/>
                  </a:gs>
                  <a:gs pos="100000">
                    <a:schemeClr val="accent3"/>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0794F252-D35A-7E4D-AEAD-B8B9A5040F48}"/>
                  </a:ext>
                </a:extLst>
              </p:cNvPr>
              <p:cNvSpPr/>
              <p:nvPr/>
            </p:nvSpPr>
            <p:spPr>
              <a:xfrm>
                <a:off x="2639037" y="3529740"/>
                <a:ext cx="881776" cy="897312"/>
              </a:xfrm>
              <a:custGeom>
                <a:avLst/>
                <a:gdLst>
                  <a:gd name="connsiteX0" fmla="*/ 0 w 881776"/>
                  <a:gd name="connsiteY0" fmla="*/ 0 h 897312"/>
                  <a:gd name="connsiteX1" fmla="*/ 881776 w 881776"/>
                  <a:gd name="connsiteY1" fmla="*/ 0 h 897312"/>
                  <a:gd name="connsiteX2" fmla="*/ 881776 w 881776"/>
                  <a:gd name="connsiteY2" fmla="*/ 897312 h 897312"/>
                  <a:gd name="connsiteX3" fmla="*/ 797918 w 881776"/>
                  <a:gd name="connsiteY3" fmla="*/ 884513 h 897312"/>
                  <a:gd name="connsiteX4" fmla="*/ 105 w 881776"/>
                  <a:gd name="connsiteY4" fmla="*/ 2085 h 897312"/>
                  <a:gd name="connsiteX5" fmla="*/ 0 w 881776"/>
                  <a:gd name="connsiteY5" fmla="*/ 0 h 89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776" h="897312">
                    <a:moveTo>
                      <a:pt x="0" y="0"/>
                    </a:moveTo>
                    <a:lnTo>
                      <a:pt x="881776" y="0"/>
                    </a:lnTo>
                    <a:lnTo>
                      <a:pt x="881776" y="897312"/>
                    </a:lnTo>
                    <a:lnTo>
                      <a:pt x="797918" y="884513"/>
                    </a:lnTo>
                    <a:cubicBezTo>
                      <a:pt x="372378" y="797435"/>
                      <a:pt x="44740" y="441592"/>
                      <a:pt x="105" y="2085"/>
                    </a:cubicBezTo>
                    <a:lnTo>
                      <a:pt x="0" y="0"/>
                    </a:lnTo>
                    <a:close/>
                  </a:path>
                </a:pathLst>
              </a:custGeom>
              <a:gradFill>
                <a:gsLst>
                  <a:gs pos="1000">
                    <a:schemeClr val="accent1"/>
                  </a:gs>
                  <a:gs pos="51000">
                    <a:schemeClr val="accent2"/>
                  </a:gs>
                  <a:gs pos="100000">
                    <a:schemeClr val="accent3"/>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6A258128-1E97-D746-AC28-D77007561424}"/>
                  </a:ext>
                </a:extLst>
              </p:cNvPr>
              <p:cNvSpPr/>
              <p:nvPr/>
            </p:nvSpPr>
            <p:spPr>
              <a:xfrm>
                <a:off x="3758455" y="3529740"/>
                <a:ext cx="881779" cy="897312"/>
              </a:xfrm>
              <a:custGeom>
                <a:avLst/>
                <a:gdLst>
                  <a:gd name="connsiteX0" fmla="*/ 0 w 881779"/>
                  <a:gd name="connsiteY0" fmla="*/ 0 h 897312"/>
                  <a:gd name="connsiteX1" fmla="*/ 881779 w 881779"/>
                  <a:gd name="connsiteY1" fmla="*/ 0 h 897312"/>
                  <a:gd name="connsiteX2" fmla="*/ 881673 w 881779"/>
                  <a:gd name="connsiteY2" fmla="*/ 2085 h 897312"/>
                  <a:gd name="connsiteX3" fmla="*/ 83860 w 881779"/>
                  <a:gd name="connsiteY3" fmla="*/ 884513 h 897312"/>
                  <a:gd name="connsiteX4" fmla="*/ 0 w 881779"/>
                  <a:gd name="connsiteY4" fmla="*/ 897312 h 897312"/>
                  <a:gd name="connsiteX5" fmla="*/ 0 w 881779"/>
                  <a:gd name="connsiteY5" fmla="*/ 0 h 89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779" h="897312">
                    <a:moveTo>
                      <a:pt x="0" y="0"/>
                    </a:moveTo>
                    <a:lnTo>
                      <a:pt x="881779" y="0"/>
                    </a:lnTo>
                    <a:lnTo>
                      <a:pt x="881673" y="2085"/>
                    </a:lnTo>
                    <a:cubicBezTo>
                      <a:pt x="837039" y="441592"/>
                      <a:pt x="509400" y="797435"/>
                      <a:pt x="83860" y="884513"/>
                    </a:cubicBezTo>
                    <a:lnTo>
                      <a:pt x="0" y="897312"/>
                    </a:lnTo>
                    <a:lnTo>
                      <a:pt x="0" y="0"/>
                    </a:lnTo>
                    <a:close/>
                  </a:path>
                </a:pathLst>
              </a:custGeom>
              <a:gradFill>
                <a:gsLst>
                  <a:gs pos="1000">
                    <a:schemeClr val="accent1"/>
                  </a:gs>
                  <a:gs pos="51000">
                    <a:schemeClr val="accent2"/>
                  </a:gs>
                  <a:gs pos="100000">
                    <a:schemeClr val="accent3"/>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7">
              <a:extLst>
                <a:ext uri="{FF2B5EF4-FFF2-40B4-BE49-F238E27FC236}">
                  <a16:creationId xmlns:a16="http://schemas.microsoft.com/office/drawing/2014/main" id="{80BDFCC0-80FE-7248-9EC7-432C01C84D36}"/>
                </a:ext>
              </a:extLst>
            </p:cNvPr>
            <p:cNvSpPr/>
            <p:nvPr/>
          </p:nvSpPr>
          <p:spPr>
            <a:xfrm>
              <a:off x="1358798" y="1166245"/>
              <a:ext cx="2162014" cy="2162014"/>
            </a:xfrm>
            <a:custGeom>
              <a:avLst/>
              <a:gdLst>
                <a:gd name="connsiteX0" fmla="*/ 1081007 w 2162014"/>
                <a:gd name="connsiteY0" fmla="*/ 0 h 2162014"/>
                <a:gd name="connsiteX1" fmla="*/ 1081007 w 2162014"/>
                <a:gd name="connsiteY1" fmla="*/ 1 h 2162014"/>
                <a:gd name="connsiteX2" fmla="*/ 2162014 w 2162014"/>
                <a:gd name="connsiteY2" fmla="*/ 1081008 h 2162014"/>
                <a:gd name="connsiteX3" fmla="*/ 2162014 w 2162014"/>
                <a:gd name="connsiteY3" fmla="*/ 1264702 h 2162014"/>
                <a:gd name="connsiteX4" fmla="*/ 2078156 w 2162014"/>
                <a:gd name="connsiteY4" fmla="*/ 1277501 h 2162014"/>
                <a:gd name="connsiteX5" fmla="*/ 1280343 w 2162014"/>
                <a:gd name="connsiteY5" fmla="*/ 2159929 h 2162014"/>
                <a:gd name="connsiteX6" fmla="*/ 1280238 w 2162014"/>
                <a:gd name="connsiteY6" fmla="*/ 2162014 h 2162014"/>
                <a:gd name="connsiteX7" fmla="*/ 1081007 w 2162014"/>
                <a:gd name="connsiteY7" fmla="*/ 2162014 h 2162014"/>
                <a:gd name="connsiteX8" fmla="*/ 0 w 2162014"/>
                <a:gd name="connsiteY8" fmla="*/ 1081007 h 2162014"/>
                <a:gd name="connsiteX9" fmla="*/ 1081007 w 2162014"/>
                <a:gd name="connsiteY9" fmla="*/ 0 h 21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014" h="2162014">
                  <a:moveTo>
                    <a:pt x="1081007" y="0"/>
                  </a:moveTo>
                  <a:lnTo>
                    <a:pt x="1081007" y="1"/>
                  </a:lnTo>
                  <a:cubicBezTo>
                    <a:pt x="1678031" y="1"/>
                    <a:pt x="2162014" y="483984"/>
                    <a:pt x="2162014" y="1081008"/>
                  </a:cubicBezTo>
                  <a:lnTo>
                    <a:pt x="2162014" y="1264702"/>
                  </a:lnTo>
                  <a:lnTo>
                    <a:pt x="2078156" y="1277501"/>
                  </a:lnTo>
                  <a:cubicBezTo>
                    <a:pt x="1652616" y="1364579"/>
                    <a:pt x="1324978" y="1720422"/>
                    <a:pt x="1280343" y="2159929"/>
                  </a:cubicBezTo>
                  <a:lnTo>
                    <a:pt x="1280238" y="2162014"/>
                  </a:lnTo>
                  <a:lnTo>
                    <a:pt x="1081007" y="2162014"/>
                  </a:lnTo>
                  <a:cubicBezTo>
                    <a:pt x="483983" y="2162014"/>
                    <a:pt x="0" y="1678031"/>
                    <a:pt x="0" y="1081007"/>
                  </a:cubicBezTo>
                  <a:cubicBezTo>
                    <a:pt x="0" y="483983"/>
                    <a:pt x="483983" y="0"/>
                    <a:pt x="10810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534E6AEB-A4F3-DD42-8993-3A01F11CE48E}"/>
                </a:ext>
              </a:extLst>
            </p:cNvPr>
            <p:cNvSpPr/>
            <p:nvPr/>
          </p:nvSpPr>
          <p:spPr>
            <a:xfrm>
              <a:off x="3758453" y="1166246"/>
              <a:ext cx="2162014" cy="2162014"/>
            </a:xfrm>
            <a:custGeom>
              <a:avLst/>
              <a:gdLst>
                <a:gd name="connsiteX0" fmla="*/ 1081007 w 2162014"/>
                <a:gd name="connsiteY0" fmla="*/ 0 h 2162014"/>
                <a:gd name="connsiteX1" fmla="*/ 2162014 w 2162014"/>
                <a:gd name="connsiteY1" fmla="*/ 1081007 h 2162014"/>
                <a:gd name="connsiteX2" fmla="*/ 2162013 w 2162014"/>
                <a:gd name="connsiteY2" fmla="*/ 1081007 h 2162014"/>
                <a:gd name="connsiteX3" fmla="*/ 1081006 w 2162014"/>
                <a:gd name="connsiteY3" fmla="*/ 2162014 h 2162014"/>
                <a:gd name="connsiteX4" fmla="*/ 881780 w 2162014"/>
                <a:gd name="connsiteY4" fmla="*/ 2162014 h 2162014"/>
                <a:gd name="connsiteX5" fmla="*/ 881674 w 2162014"/>
                <a:gd name="connsiteY5" fmla="*/ 2159928 h 2162014"/>
                <a:gd name="connsiteX6" fmla="*/ 83861 w 2162014"/>
                <a:gd name="connsiteY6" fmla="*/ 1277500 h 2162014"/>
                <a:gd name="connsiteX7" fmla="*/ 0 w 2162014"/>
                <a:gd name="connsiteY7" fmla="*/ 1264701 h 2162014"/>
                <a:gd name="connsiteX8" fmla="*/ 0 w 2162014"/>
                <a:gd name="connsiteY8" fmla="*/ 1081007 h 2162014"/>
                <a:gd name="connsiteX9" fmla="*/ 1081007 w 2162014"/>
                <a:gd name="connsiteY9" fmla="*/ 0 h 21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014" h="2162014">
                  <a:moveTo>
                    <a:pt x="1081007" y="0"/>
                  </a:moveTo>
                  <a:cubicBezTo>
                    <a:pt x="1678031" y="0"/>
                    <a:pt x="2162014" y="483983"/>
                    <a:pt x="2162014" y="1081007"/>
                  </a:cubicBezTo>
                  <a:lnTo>
                    <a:pt x="2162013" y="1081007"/>
                  </a:lnTo>
                  <a:cubicBezTo>
                    <a:pt x="2162013" y="1678031"/>
                    <a:pt x="1678030" y="2162014"/>
                    <a:pt x="1081006" y="2162014"/>
                  </a:cubicBezTo>
                  <a:lnTo>
                    <a:pt x="881780" y="2162014"/>
                  </a:lnTo>
                  <a:lnTo>
                    <a:pt x="881674" y="2159928"/>
                  </a:lnTo>
                  <a:cubicBezTo>
                    <a:pt x="837040" y="1720421"/>
                    <a:pt x="509401" y="1364578"/>
                    <a:pt x="83861" y="1277500"/>
                  </a:cubicBezTo>
                  <a:lnTo>
                    <a:pt x="0" y="1264701"/>
                  </a:lnTo>
                  <a:lnTo>
                    <a:pt x="0" y="1081007"/>
                  </a:lnTo>
                  <a:cubicBezTo>
                    <a:pt x="0" y="483983"/>
                    <a:pt x="483983" y="0"/>
                    <a:pt x="10810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EF34C322-321C-CF49-86DB-EDDC395DD2A1}"/>
                </a:ext>
              </a:extLst>
            </p:cNvPr>
            <p:cNvSpPr/>
            <p:nvPr/>
          </p:nvSpPr>
          <p:spPr>
            <a:xfrm>
              <a:off x="1358798" y="3529739"/>
              <a:ext cx="2162014" cy="2162014"/>
            </a:xfrm>
            <a:custGeom>
              <a:avLst/>
              <a:gdLst>
                <a:gd name="connsiteX0" fmla="*/ 1081008 w 2162014"/>
                <a:gd name="connsiteY0" fmla="*/ 0 h 2162014"/>
                <a:gd name="connsiteX1" fmla="*/ 1280238 w 2162014"/>
                <a:gd name="connsiteY1" fmla="*/ 0 h 2162014"/>
                <a:gd name="connsiteX2" fmla="*/ 1280343 w 2162014"/>
                <a:gd name="connsiteY2" fmla="*/ 2085 h 2162014"/>
                <a:gd name="connsiteX3" fmla="*/ 2078156 w 2162014"/>
                <a:gd name="connsiteY3" fmla="*/ 884513 h 2162014"/>
                <a:gd name="connsiteX4" fmla="*/ 2162014 w 2162014"/>
                <a:gd name="connsiteY4" fmla="*/ 897312 h 2162014"/>
                <a:gd name="connsiteX5" fmla="*/ 2162014 w 2162014"/>
                <a:gd name="connsiteY5" fmla="*/ 1081007 h 2162014"/>
                <a:gd name="connsiteX6" fmla="*/ 1081007 w 2162014"/>
                <a:gd name="connsiteY6" fmla="*/ 2162014 h 2162014"/>
                <a:gd name="connsiteX7" fmla="*/ 0 w 2162014"/>
                <a:gd name="connsiteY7" fmla="*/ 1081007 h 2162014"/>
                <a:gd name="connsiteX8" fmla="*/ 1 w 2162014"/>
                <a:gd name="connsiteY8" fmla="*/ 1081007 h 2162014"/>
                <a:gd name="connsiteX9" fmla="*/ 1081008 w 2162014"/>
                <a:gd name="connsiteY9" fmla="*/ 0 h 21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014" h="2162014">
                  <a:moveTo>
                    <a:pt x="1081008" y="0"/>
                  </a:moveTo>
                  <a:lnTo>
                    <a:pt x="1280238" y="0"/>
                  </a:lnTo>
                  <a:lnTo>
                    <a:pt x="1280343" y="2085"/>
                  </a:lnTo>
                  <a:cubicBezTo>
                    <a:pt x="1324978" y="441592"/>
                    <a:pt x="1652616" y="797435"/>
                    <a:pt x="2078156" y="884513"/>
                  </a:cubicBezTo>
                  <a:lnTo>
                    <a:pt x="2162014" y="897312"/>
                  </a:lnTo>
                  <a:lnTo>
                    <a:pt x="2162014" y="1081007"/>
                  </a:lnTo>
                  <a:cubicBezTo>
                    <a:pt x="2162014" y="1678031"/>
                    <a:pt x="1678031" y="2162014"/>
                    <a:pt x="1081007" y="2162014"/>
                  </a:cubicBezTo>
                  <a:cubicBezTo>
                    <a:pt x="483983" y="2162014"/>
                    <a:pt x="0" y="1678031"/>
                    <a:pt x="0" y="1081007"/>
                  </a:cubicBezTo>
                  <a:lnTo>
                    <a:pt x="1" y="1081007"/>
                  </a:lnTo>
                  <a:cubicBezTo>
                    <a:pt x="1" y="483983"/>
                    <a:pt x="483984" y="0"/>
                    <a:pt x="10810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3C8294A2-E55E-4E4A-A2F1-E51B48947588}"/>
                </a:ext>
              </a:extLst>
            </p:cNvPr>
            <p:cNvSpPr/>
            <p:nvPr/>
          </p:nvSpPr>
          <p:spPr>
            <a:xfrm>
              <a:off x="3758454" y="3529739"/>
              <a:ext cx="2162014" cy="2162014"/>
            </a:xfrm>
            <a:custGeom>
              <a:avLst/>
              <a:gdLst>
                <a:gd name="connsiteX0" fmla="*/ 881779 w 2162014"/>
                <a:gd name="connsiteY0" fmla="*/ 0 h 2162014"/>
                <a:gd name="connsiteX1" fmla="*/ 1081007 w 2162014"/>
                <a:gd name="connsiteY1" fmla="*/ 0 h 2162014"/>
                <a:gd name="connsiteX2" fmla="*/ 2162014 w 2162014"/>
                <a:gd name="connsiteY2" fmla="*/ 1081007 h 2162014"/>
                <a:gd name="connsiteX3" fmla="*/ 1081007 w 2162014"/>
                <a:gd name="connsiteY3" fmla="*/ 2162014 h 2162014"/>
                <a:gd name="connsiteX4" fmla="*/ 1081007 w 2162014"/>
                <a:gd name="connsiteY4" fmla="*/ 2162013 h 2162014"/>
                <a:gd name="connsiteX5" fmla="*/ 0 w 2162014"/>
                <a:gd name="connsiteY5" fmla="*/ 1081006 h 2162014"/>
                <a:gd name="connsiteX6" fmla="*/ 0 w 2162014"/>
                <a:gd name="connsiteY6" fmla="*/ 897312 h 2162014"/>
                <a:gd name="connsiteX7" fmla="*/ 83860 w 2162014"/>
                <a:gd name="connsiteY7" fmla="*/ 884513 h 2162014"/>
                <a:gd name="connsiteX8" fmla="*/ 881673 w 2162014"/>
                <a:gd name="connsiteY8" fmla="*/ 2085 h 2162014"/>
                <a:gd name="connsiteX9" fmla="*/ 881779 w 2162014"/>
                <a:gd name="connsiteY9" fmla="*/ 0 h 21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014" h="2162014">
                  <a:moveTo>
                    <a:pt x="881779" y="0"/>
                  </a:moveTo>
                  <a:lnTo>
                    <a:pt x="1081007" y="0"/>
                  </a:lnTo>
                  <a:cubicBezTo>
                    <a:pt x="1678031" y="0"/>
                    <a:pt x="2162014" y="483983"/>
                    <a:pt x="2162014" y="1081007"/>
                  </a:cubicBezTo>
                  <a:cubicBezTo>
                    <a:pt x="2162014" y="1678031"/>
                    <a:pt x="1678031" y="2162014"/>
                    <a:pt x="1081007" y="2162014"/>
                  </a:cubicBezTo>
                  <a:lnTo>
                    <a:pt x="1081007" y="2162013"/>
                  </a:lnTo>
                  <a:cubicBezTo>
                    <a:pt x="483983" y="2162013"/>
                    <a:pt x="0" y="1678030"/>
                    <a:pt x="0" y="1081006"/>
                  </a:cubicBezTo>
                  <a:lnTo>
                    <a:pt x="0" y="897312"/>
                  </a:lnTo>
                  <a:lnTo>
                    <a:pt x="83860" y="884513"/>
                  </a:lnTo>
                  <a:cubicBezTo>
                    <a:pt x="509400" y="797435"/>
                    <a:pt x="837039" y="441592"/>
                    <a:pt x="881673" y="2085"/>
                  </a:cubicBezTo>
                  <a:lnTo>
                    <a:pt x="8817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 Placeholder 36">
            <a:extLst>
              <a:ext uri="{FF2B5EF4-FFF2-40B4-BE49-F238E27FC236}">
                <a16:creationId xmlns:a16="http://schemas.microsoft.com/office/drawing/2014/main" id="{DBD0C0DE-3389-474C-905F-00FE4CB4AADD}"/>
              </a:ext>
            </a:extLst>
          </p:cNvPr>
          <p:cNvSpPr>
            <a:spLocks noGrp="1"/>
          </p:cNvSpPr>
          <p:nvPr>
            <p:ph type="body" sz="quarter" idx="19"/>
          </p:nvPr>
        </p:nvSpPr>
        <p:spPr>
          <a:xfrm>
            <a:off x="4188677" y="1618248"/>
            <a:ext cx="1529380" cy="307975"/>
          </a:xfrm>
        </p:spPr>
        <p:txBody>
          <a:bodyPr anchor="ctr"/>
          <a:lstStyle>
            <a:lvl1pPr algn="r">
              <a:defRPr sz="1400" b="1"/>
            </a:lvl1pPr>
          </a:lstStyle>
          <a:p>
            <a:pPr lvl="0"/>
            <a:r>
              <a:rPr lang="en-US"/>
              <a:t>Click to edit Master text styles</a:t>
            </a:r>
          </a:p>
        </p:txBody>
      </p:sp>
      <p:sp>
        <p:nvSpPr>
          <p:cNvPr id="41" name="Text Placeholder 36">
            <a:extLst>
              <a:ext uri="{FF2B5EF4-FFF2-40B4-BE49-F238E27FC236}">
                <a16:creationId xmlns:a16="http://schemas.microsoft.com/office/drawing/2014/main" id="{4F852487-F2EF-4546-92EF-EDFD7E444D3A}"/>
              </a:ext>
            </a:extLst>
          </p:cNvPr>
          <p:cNvSpPr>
            <a:spLocks noGrp="1"/>
          </p:cNvSpPr>
          <p:nvPr>
            <p:ph type="body" sz="quarter" idx="20"/>
          </p:nvPr>
        </p:nvSpPr>
        <p:spPr>
          <a:xfrm>
            <a:off x="4071220" y="1926223"/>
            <a:ext cx="1643357" cy="897313"/>
          </a:xfrm>
        </p:spPr>
        <p:txBody>
          <a:bodyPr anchor="t"/>
          <a:lstStyle>
            <a:lvl1pPr algn="r">
              <a:defRPr sz="900" b="0"/>
            </a:lvl1pPr>
          </a:lstStyle>
          <a:p>
            <a:pPr lvl="0"/>
            <a:r>
              <a:rPr lang="en-US"/>
              <a:t>Click to edit Master text styles</a:t>
            </a:r>
          </a:p>
        </p:txBody>
      </p:sp>
      <p:sp>
        <p:nvSpPr>
          <p:cNvPr id="42" name="Text Placeholder 36">
            <a:extLst>
              <a:ext uri="{FF2B5EF4-FFF2-40B4-BE49-F238E27FC236}">
                <a16:creationId xmlns:a16="http://schemas.microsoft.com/office/drawing/2014/main" id="{0F44D0EE-1675-6841-BE0F-57B13FD9157C}"/>
              </a:ext>
            </a:extLst>
          </p:cNvPr>
          <p:cNvSpPr>
            <a:spLocks noGrp="1"/>
          </p:cNvSpPr>
          <p:nvPr>
            <p:ph type="body" sz="quarter" idx="21"/>
          </p:nvPr>
        </p:nvSpPr>
        <p:spPr>
          <a:xfrm>
            <a:off x="9552962" y="1228477"/>
            <a:ext cx="2081823" cy="2786932"/>
          </a:xfrm>
        </p:spPr>
        <p:txBody>
          <a:bodyPr anchor="t"/>
          <a:lstStyle>
            <a:lvl1pPr algn="l">
              <a:defRPr b="0">
                <a:solidFill>
                  <a:schemeClr val="bg1"/>
                </a:solidFill>
              </a:defRPr>
            </a:lvl1pPr>
          </a:lstStyle>
          <a:p>
            <a:pPr lvl="0"/>
            <a:r>
              <a:rPr lang="en-US"/>
              <a:t>Click to edit Master text styles</a:t>
            </a:r>
          </a:p>
        </p:txBody>
      </p:sp>
      <p:sp>
        <p:nvSpPr>
          <p:cNvPr id="43" name="Title 1">
            <a:extLst>
              <a:ext uri="{FF2B5EF4-FFF2-40B4-BE49-F238E27FC236}">
                <a16:creationId xmlns:a16="http://schemas.microsoft.com/office/drawing/2014/main" id="{8A16859F-1486-6B46-9BD0-40D12A119806}"/>
              </a:ext>
            </a:extLst>
          </p:cNvPr>
          <p:cNvSpPr>
            <a:spLocks noGrp="1"/>
          </p:cNvSpPr>
          <p:nvPr>
            <p:ph type="title"/>
          </p:nvPr>
        </p:nvSpPr>
        <p:spPr>
          <a:xfrm>
            <a:off x="7706842" y="528132"/>
            <a:ext cx="3927944" cy="555343"/>
          </a:xfrm>
        </p:spPr>
        <p:txBody>
          <a:bodyPr anchor="b"/>
          <a:lstStyle>
            <a:lvl1pPr algn="l">
              <a:lnSpc>
                <a:spcPct val="100000"/>
              </a:lnSpc>
              <a:defRPr>
                <a:solidFill>
                  <a:schemeClr val="bg1"/>
                </a:solidFill>
              </a:defRPr>
            </a:lvl1pPr>
          </a:lstStyle>
          <a:p>
            <a:r>
              <a:rPr lang="en-US"/>
              <a:t>Click to edit Master title style</a:t>
            </a:r>
          </a:p>
        </p:txBody>
      </p:sp>
      <p:sp>
        <p:nvSpPr>
          <p:cNvPr id="44" name="Text Placeholder 36">
            <a:extLst>
              <a:ext uri="{FF2B5EF4-FFF2-40B4-BE49-F238E27FC236}">
                <a16:creationId xmlns:a16="http://schemas.microsoft.com/office/drawing/2014/main" id="{1392E8B5-2C8A-BF4D-821F-023DC3CBC69D}"/>
              </a:ext>
            </a:extLst>
          </p:cNvPr>
          <p:cNvSpPr>
            <a:spLocks noGrp="1"/>
          </p:cNvSpPr>
          <p:nvPr>
            <p:ph type="body" sz="quarter" idx="22"/>
          </p:nvPr>
        </p:nvSpPr>
        <p:spPr>
          <a:xfrm>
            <a:off x="4191523" y="4217189"/>
            <a:ext cx="1529380" cy="307975"/>
          </a:xfrm>
        </p:spPr>
        <p:txBody>
          <a:bodyPr anchor="ctr"/>
          <a:lstStyle>
            <a:lvl1pPr algn="r">
              <a:defRPr sz="1400" b="1"/>
            </a:lvl1pPr>
          </a:lstStyle>
          <a:p>
            <a:pPr lvl="0"/>
            <a:r>
              <a:rPr lang="en-US"/>
              <a:t>Click to edit Master text styles</a:t>
            </a:r>
          </a:p>
        </p:txBody>
      </p:sp>
      <p:sp>
        <p:nvSpPr>
          <p:cNvPr id="45" name="Text Placeholder 36">
            <a:extLst>
              <a:ext uri="{FF2B5EF4-FFF2-40B4-BE49-F238E27FC236}">
                <a16:creationId xmlns:a16="http://schemas.microsoft.com/office/drawing/2014/main" id="{6A95BA40-1379-FA41-8EB4-6A223C911C14}"/>
              </a:ext>
            </a:extLst>
          </p:cNvPr>
          <p:cNvSpPr>
            <a:spLocks noGrp="1"/>
          </p:cNvSpPr>
          <p:nvPr>
            <p:ph type="body" sz="quarter" idx="23"/>
          </p:nvPr>
        </p:nvSpPr>
        <p:spPr>
          <a:xfrm>
            <a:off x="4074066" y="4525164"/>
            <a:ext cx="1643357" cy="897313"/>
          </a:xfrm>
        </p:spPr>
        <p:txBody>
          <a:bodyPr anchor="t"/>
          <a:lstStyle>
            <a:lvl1pPr algn="r">
              <a:defRPr sz="900" b="0"/>
            </a:lvl1pPr>
          </a:lstStyle>
          <a:p>
            <a:pPr lvl="0"/>
            <a:r>
              <a:rPr lang="en-US"/>
              <a:t>Click to edit Master text styles</a:t>
            </a:r>
          </a:p>
        </p:txBody>
      </p:sp>
      <p:sp>
        <p:nvSpPr>
          <p:cNvPr id="46" name="Text Placeholder 36">
            <a:extLst>
              <a:ext uri="{FF2B5EF4-FFF2-40B4-BE49-F238E27FC236}">
                <a16:creationId xmlns:a16="http://schemas.microsoft.com/office/drawing/2014/main" id="{B1F39499-00C3-AF4C-9348-3411376AA3C5}"/>
              </a:ext>
            </a:extLst>
          </p:cNvPr>
          <p:cNvSpPr>
            <a:spLocks noGrp="1"/>
          </p:cNvSpPr>
          <p:nvPr>
            <p:ph type="body" sz="quarter" idx="24"/>
          </p:nvPr>
        </p:nvSpPr>
        <p:spPr>
          <a:xfrm>
            <a:off x="1514547" y="4248825"/>
            <a:ext cx="1552486" cy="307975"/>
          </a:xfrm>
        </p:spPr>
        <p:txBody>
          <a:bodyPr anchor="ctr"/>
          <a:lstStyle>
            <a:lvl1pPr algn="l">
              <a:defRPr sz="1400" b="1"/>
            </a:lvl1pPr>
          </a:lstStyle>
          <a:p>
            <a:pPr lvl="0"/>
            <a:r>
              <a:rPr lang="en-US"/>
              <a:t>Click to edit Master text styles</a:t>
            </a:r>
          </a:p>
        </p:txBody>
      </p:sp>
      <p:sp>
        <p:nvSpPr>
          <p:cNvPr id="47" name="Text Placeholder 36">
            <a:extLst>
              <a:ext uri="{FF2B5EF4-FFF2-40B4-BE49-F238E27FC236}">
                <a16:creationId xmlns:a16="http://schemas.microsoft.com/office/drawing/2014/main" id="{05858953-D09F-7843-B534-C8884B9A8546}"/>
              </a:ext>
            </a:extLst>
          </p:cNvPr>
          <p:cNvSpPr>
            <a:spLocks noGrp="1"/>
          </p:cNvSpPr>
          <p:nvPr>
            <p:ph type="body" sz="quarter" idx="25"/>
          </p:nvPr>
        </p:nvSpPr>
        <p:spPr>
          <a:xfrm>
            <a:off x="1514546" y="4556800"/>
            <a:ext cx="1643357" cy="897313"/>
          </a:xfrm>
        </p:spPr>
        <p:txBody>
          <a:bodyPr anchor="t"/>
          <a:lstStyle>
            <a:lvl1pPr algn="l">
              <a:defRPr sz="900" b="0"/>
            </a:lvl1pPr>
          </a:lstStyle>
          <a:p>
            <a:pPr lvl="0"/>
            <a:r>
              <a:rPr lang="en-US"/>
              <a:t>Click to edit Master text styles</a:t>
            </a:r>
          </a:p>
        </p:txBody>
      </p:sp>
      <p:sp>
        <p:nvSpPr>
          <p:cNvPr id="48" name="Text Placeholder 36">
            <a:extLst>
              <a:ext uri="{FF2B5EF4-FFF2-40B4-BE49-F238E27FC236}">
                <a16:creationId xmlns:a16="http://schemas.microsoft.com/office/drawing/2014/main" id="{430E1CE9-0FA3-8C47-9786-0F5FD0D016A9}"/>
              </a:ext>
            </a:extLst>
          </p:cNvPr>
          <p:cNvSpPr>
            <a:spLocks noGrp="1"/>
          </p:cNvSpPr>
          <p:nvPr>
            <p:ph type="body" sz="quarter" idx="26"/>
          </p:nvPr>
        </p:nvSpPr>
        <p:spPr>
          <a:xfrm>
            <a:off x="1514547" y="1618248"/>
            <a:ext cx="1552486" cy="307975"/>
          </a:xfrm>
        </p:spPr>
        <p:txBody>
          <a:bodyPr anchor="ctr"/>
          <a:lstStyle>
            <a:lvl1pPr algn="l">
              <a:defRPr sz="1400" b="1"/>
            </a:lvl1pPr>
          </a:lstStyle>
          <a:p>
            <a:pPr lvl="0"/>
            <a:r>
              <a:rPr lang="en-US"/>
              <a:t>Click to edit Master text styles</a:t>
            </a:r>
          </a:p>
        </p:txBody>
      </p:sp>
      <p:sp>
        <p:nvSpPr>
          <p:cNvPr id="49" name="Text Placeholder 36">
            <a:extLst>
              <a:ext uri="{FF2B5EF4-FFF2-40B4-BE49-F238E27FC236}">
                <a16:creationId xmlns:a16="http://schemas.microsoft.com/office/drawing/2014/main" id="{9DC356C3-CD14-2E46-B527-350E128BE375}"/>
              </a:ext>
            </a:extLst>
          </p:cNvPr>
          <p:cNvSpPr>
            <a:spLocks noGrp="1"/>
          </p:cNvSpPr>
          <p:nvPr>
            <p:ph type="body" sz="quarter" idx="27"/>
          </p:nvPr>
        </p:nvSpPr>
        <p:spPr>
          <a:xfrm>
            <a:off x="1514546" y="1926223"/>
            <a:ext cx="1643357" cy="897313"/>
          </a:xfrm>
        </p:spPr>
        <p:txBody>
          <a:bodyPr anchor="t"/>
          <a:lstStyle>
            <a:lvl1pPr algn="l">
              <a:defRPr sz="900" b="0"/>
            </a:lvl1pPr>
          </a:lstStyle>
          <a:p>
            <a:pPr lvl="0"/>
            <a:r>
              <a:rPr lang="en-US"/>
              <a:t>Click to edit Master text styles</a:t>
            </a:r>
          </a:p>
        </p:txBody>
      </p:sp>
      <p:grpSp>
        <p:nvGrpSpPr>
          <p:cNvPr id="31" name="Group 30">
            <a:extLst>
              <a:ext uri="{FF2B5EF4-FFF2-40B4-BE49-F238E27FC236}">
                <a16:creationId xmlns:a16="http://schemas.microsoft.com/office/drawing/2014/main" id="{DA67424A-D86E-E847-9C32-73EB773AE5E8}"/>
              </a:ext>
            </a:extLst>
          </p:cNvPr>
          <p:cNvGrpSpPr/>
          <p:nvPr userDrawn="1"/>
        </p:nvGrpSpPr>
        <p:grpSpPr>
          <a:xfrm>
            <a:off x="10350790" y="6199632"/>
            <a:ext cx="1841205" cy="658368"/>
            <a:chOff x="10350790" y="6199632"/>
            <a:chExt cx="1841205" cy="658368"/>
          </a:xfrm>
        </p:grpSpPr>
        <p:sp>
          <p:nvSpPr>
            <p:cNvPr id="32" name="Round Single Corner Rectangle 31">
              <a:extLst>
                <a:ext uri="{FF2B5EF4-FFF2-40B4-BE49-F238E27FC236}">
                  <a16:creationId xmlns:a16="http://schemas.microsoft.com/office/drawing/2014/main" id="{E0291672-E39F-F645-9147-03B0B24204BE}"/>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close up of a sign&#10;&#10;Description automatically generated">
              <a:extLst>
                <a:ext uri="{FF2B5EF4-FFF2-40B4-BE49-F238E27FC236}">
                  <a16:creationId xmlns:a16="http://schemas.microsoft.com/office/drawing/2014/main" id="{46DA7476-5F70-8B46-8E53-1746217AB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155294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TEXT AND BIG PHOTO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3" name="Title 1">
            <a:extLst>
              <a:ext uri="{FF2B5EF4-FFF2-40B4-BE49-F238E27FC236}">
                <a16:creationId xmlns:a16="http://schemas.microsoft.com/office/drawing/2014/main" id="{2F1D572E-F348-F14F-A396-9EE4FEF428CA}"/>
              </a:ext>
            </a:extLst>
          </p:cNvPr>
          <p:cNvSpPr>
            <a:spLocks noGrp="1"/>
          </p:cNvSpPr>
          <p:nvPr>
            <p:ph type="title"/>
          </p:nvPr>
        </p:nvSpPr>
        <p:spPr>
          <a:xfrm>
            <a:off x="537882" y="826995"/>
            <a:ext cx="5204549" cy="555343"/>
          </a:xfrm>
        </p:spPr>
        <p:txBody>
          <a:bodyPr anchor="b"/>
          <a:lstStyle>
            <a:lvl1pPr algn="l">
              <a:lnSpc>
                <a:spcPct val="100000"/>
              </a:lnSpc>
              <a:defRPr>
                <a:solidFill>
                  <a:schemeClr val="tx2"/>
                </a:solidFill>
              </a:defRPr>
            </a:lvl1pPr>
          </a:lstStyle>
          <a:p>
            <a:r>
              <a:rPr lang="en-US"/>
              <a:t>Click to edit Master title style</a:t>
            </a:r>
          </a:p>
        </p:txBody>
      </p:sp>
      <p:sp>
        <p:nvSpPr>
          <p:cNvPr id="6" name="Text Placeholder 36">
            <a:extLst>
              <a:ext uri="{FF2B5EF4-FFF2-40B4-BE49-F238E27FC236}">
                <a16:creationId xmlns:a16="http://schemas.microsoft.com/office/drawing/2014/main" id="{5DC22688-B512-E645-88FC-63F5F27EA11A}"/>
              </a:ext>
            </a:extLst>
          </p:cNvPr>
          <p:cNvSpPr>
            <a:spLocks noGrp="1"/>
          </p:cNvSpPr>
          <p:nvPr>
            <p:ph type="body" sz="quarter" idx="19"/>
          </p:nvPr>
        </p:nvSpPr>
        <p:spPr>
          <a:xfrm>
            <a:off x="1353314" y="1909836"/>
            <a:ext cx="4389118" cy="307975"/>
          </a:xfrm>
        </p:spPr>
        <p:txBody>
          <a:bodyPr anchor="ctr"/>
          <a:lstStyle>
            <a:lvl1pPr algn="l">
              <a:defRPr sz="1400" b="1"/>
            </a:lvl1pPr>
          </a:lstStyle>
          <a:p>
            <a:pPr lvl="0"/>
            <a:r>
              <a:rPr lang="en-US"/>
              <a:t>Click to edit Master text styles</a:t>
            </a:r>
          </a:p>
        </p:txBody>
      </p:sp>
      <p:sp>
        <p:nvSpPr>
          <p:cNvPr id="7" name="Text Placeholder 36">
            <a:extLst>
              <a:ext uri="{FF2B5EF4-FFF2-40B4-BE49-F238E27FC236}">
                <a16:creationId xmlns:a16="http://schemas.microsoft.com/office/drawing/2014/main" id="{F31C9085-8F42-4946-BC6A-2E2B77653810}"/>
              </a:ext>
            </a:extLst>
          </p:cNvPr>
          <p:cNvSpPr>
            <a:spLocks noGrp="1"/>
          </p:cNvSpPr>
          <p:nvPr>
            <p:ph type="body" sz="quarter" idx="20"/>
          </p:nvPr>
        </p:nvSpPr>
        <p:spPr>
          <a:xfrm>
            <a:off x="1353312" y="2262473"/>
            <a:ext cx="4389119" cy="919639"/>
          </a:xfrm>
        </p:spPr>
        <p:txBody>
          <a:bodyPr anchor="t"/>
          <a:lstStyle>
            <a:lvl1pPr algn="l">
              <a:defRPr b="0"/>
            </a:lvl1pPr>
          </a:lstStyle>
          <a:p>
            <a:pPr lvl="0"/>
            <a:r>
              <a:rPr lang="en-US"/>
              <a:t>Click to edit Master text styles</a:t>
            </a:r>
          </a:p>
        </p:txBody>
      </p:sp>
      <p:sp>
        <p:nvSpPr>
          <p:cNvPr id="10" name="Text Placeholder 36">
            <a:extLst>
              <a:ext uri="{FF2B5EF4-FFF2-40B4-BE49-F238E27FC236}">
                <a16:creationId xmlns:a16="http://schemas.microsoft.com/office/drawing/2014/main" id="{978AC829-761F-324A-BE2C-45F3AD4F7FAF}"/>
              </a:ext>
            </a:extLst>
          </p:cNvPr>
          <p:cNvSpPr>
            <a:spLocks noGrp="1"/>
          </p:cNvSpPr>
          <p:nvPr>
            <p:ph type="body" sz="quarter" idx="37"/>
          </p:nvPr>
        </p:nvSpPr>
        <p:spPr>
          <a:xfrm>
            <a:off x="537881" y="496689"/>
            <a:ext cx="5204549" cy="307975"/>
          </a:xfrm>
        </p:spPr>
        <p:txBody>
          <a:bodyPr anchor="ctr"/>
          <a:lstStyle>
            <a:lvl1pPr algn="l">
              <a:defRPr sz="1400" b="1"/>
            </a:lvl1pPr>
          </a:lstStyle>
          <a:p>
            <a:pPr lvl="0"/>
            <a:r>
              <a:rPr lang="en-US"/>
              <a:t>Click to edit Master text styles</a:t>
            </a:r>
          </a:p>
        </p:txBody>
      </p:sp>
      <p:sp>
        <p:nvSpPr>
          <p:cNvPr id="23" name="Text Placeholder 36">
            <a:extLst>
              <a:ext uri="{FF2B5EF4-FFF2-40B4-BE49-F238E27FC236}">
                <a16:creationId xmlns:a16="http://schemas.microsoft.com/office/drawing/2014/main" id="{ED6A4E5E-1C3B-2042-9449-3DF4D9617B38}"/>
              </a:ext>
            </a:extLst>
          </p:cNvPr>
          <p:cNvSpPr>
            <a:spLocks noGrp="1"/>
          </p:cNvSpPr>
          <p:nvPr>
            <p:ph type="body" sz="quarter" idx="41"/>
          </p:nvPr>
        </p:nvSpPr>
        <p:spPr>
          <a:xfrm>
            <a:off x="1353314" y="3322983"/>
            <a:ext cx="4389118" cy="307975"/>
          </a:xfrm>
        </p:spPr>
        <p:txBody>
          <a:bodyPr anchor="ctr"/>
          <a:lstStyle>
            <a:lvl1pPr algn="l">
              <a:defRPr sz="1400" b="1"/>
            </a:lvl1pPr>
          </a:lstStyle>
          <a:p>
            <a:pPr lvl="0"/>
            <a:r>
              <a:rPr lang="en-US"/>
              <a:t>Click to edit Master text styles</a:t>
            </a:r>
          </a:p>
        </p:txBody>
      </p:sp>
      <p:sp>
        <p:nvSpPr>
          <p:cNvPr id="24" name="Text Placeholder 36">
            <a:extLst>
              <a:ext uri="{FF2B5EF4-FFF2-40B4-BE49-F238E27FC236}">
                <a16:creationId xmlns:a16="http://schemas.microsoft.com/office/drawing/2014/main" id="{2C194675-6853-4642-B8BD-0DF285F6E586}"/>
              </a:ext>
            </a:extLst>
          </p:cNvPr>
          <p:cNvSpPr>
            <a:spLocks noGrp="1"/>
          </p:cNvSpPr>
          <p:nvPr>
            <p:ph type="body" sz="quarter" idx="42"/>
          </p:nvPr>
        </p:nvSpPr>
        <p:spPr>
          <a:xfrm>
            <a:off x="1353312" y="3675620"/>
            <a:ext cx="4389119" cy="919639"/>
          </a:xfrm>
        </p:spPr>
        <p:txBody>
          <a:bodyPr anchor="t"/>
          <a:lstStyle>
            <a:lvl1pPr algn="l">
              <a:defRPr b="0"/>
            </a:lvl1pPr>
          </a:lstStyle>
          <a:p>
            <a:pPr lvl="0"/>
            <a:r>
              <a:rPr lang="en-US"/>
              <a:t>Click to edit Master text styles</a:t>
            </a:r>
          </a:p>
        </p:txBody>
      </p:sp>
      <p:sp>
        <p:nvSpPr>
          <p:cNvPr id="25" name="Text Placeholder 36">
            <a:extLst>
              <a:ext uri="{FF2B5EF4-FFF2-40B4-BE49-F238E27FC236}">
                <a16:creationId xmlns:a16="http://schemas.microsoft.com/office/drawing/2014/main" id="{0CFD4A93-030B-0B4A-9620-73B30F57B553}"/>
              </a:ext>
            </a:extLst>
          </p:cNvPr>
          <p:cNvSpPr>
            <a:spLocks noGrp="1"/>
          </p:cNvSpPr>
          <p:nvPr>
            <p:ph type="body" sz="quarter" idx="43"/>
          </p:nvPr>
        </p:nvSpPr>
        <p:spPr>
          <a:xfrm>
            <a:off x="1353314" y="4736130"/>
            <a:ext cx="4389118" cy="307975"/>
          </a:xfrm>
        </p:spPr>
        <p:txBody>
          <a:bodyPr anchor="ctr"/>
          <a:lstStyle>
            <a:lvl1pPr algn="l">
              <a:defRPr sz="1400" b="1"/>
            </a:lvl1pPr>
          </a:lstStyle>
          <a:p>
            <a:pPr lvl="0"/>
            <a:r>
              <a:rPr lang="en-US"/>
              <a:t>Click to edit Master text styles</a:t>
            </a:r>
          </a:p>
        </p:txBody>
      </p:sp>
      <p:sp>
        <p:nvSpPr>
          <p:cNvPr id="26" name="Text Placeholder 36">
            <a:extLst>
              <a:ext uri="{FF2B5EF4-FFF2-40B4-BE49-F238E27FC236}">
                <a16:creationId xmlns:a16="http://schemas.microsoft.com/office/drawing/2014/main" id="{F2A9CA5E-8BB8-CB44-A927-BE1BA555A64E}"/>
              </a:ext>
            </a:extLst>
          </p:cNvPr>
          <p:cNvSpPr>
            <a:spLocks noGrp="1"/>
          </p:cNvSpPr>
          <p:nvPr>
            <p:ph type="body" sz="quarter" idx="44"/>
          </p:nvPr>
        </p:nvSpPr>
        <p:spPr>
          <a:xfrm>
            <a:off x="1353312" y="5088767"/>
            <a:ext cx="4389119" cy="919639"/>
          </a:xfrm>
        </p:spPr>
        <p:txBody>
          <a:bodyPr anchor="t"/>
          <a:lstStyle>
            <a:lvl1pPr algn="l">
              <a:defRPr b="0"/>
            </a:lvl1pPr>
          </a:lstStyle>
          <a:p>
            <a:pPr lvl="0"/>
            <a:r>
              <a:rPr lang="en-US"/>
              <a:t>Click to edit Master text styles</a:t>
            </a:r>
          </a:p>
        </p:txBody>
      </p:sp>
      <p:pic>
        <p:nvPicPr>
          <p:cNvPr id="29" name="Picture 28" descr="A close up of a sign&#10;&#10;Description automatically generated">
            <a:extLst>
              <a:ext uri="{FF2B5EF4-FFF2-40B4-BE49-F238E27FC236}">
                <a16:creationId xmlns:a16="http://schemas.microsoft.com/office/drawing/2014/main" id="{ADAAB0D9-49B9-8844-853B-79FC4113069B}"/>
              </a:ext>
            </a:extLst>
          </p:cNvPr>
          <p:cNvPicPr>
            <a:picLocks noChangeAspect="1"/>
          </p:cNvPicPr>
          <p:nvPr userDrawn="1"/>
        </p:nvPicPr>
        <p:blipFill rotWithShape="1">
          <a:blip r:embed="rId2" cstate="email">
            <a:alphaModFix amt="12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6133338" y="3008377"/>
            <a:ext cx="3980687" cy="3849623"/>
          </a:xfrm>
          <a:prstGeom prst="rect">
            <a:avLst/>
          </a:prstGeom>
          <a:gradFill>
            <a:gsLst>
              <a:gs pos="1000">
                <a:schemeClr val="accent1"/>
              </a:gs>
              <a:gs pos="51000">
                <a:schemeClr val="accent2"/>
              </a:gs>
              <a:gs pos="100000">
                <a:schemeClr val="accent3"/>
              </a:gs>
            </a:gsLst>
            <a:lin ang="13200000" scaled="0"/>
          </a:gradFill>
        </p:spPr>
      </p:pic>
      <p:sp>
        <p:nvSpPr>
          <p:cNvPr id="18" name="Picture Placeholder 15">
            <a:extLst>
              <a:ext uri="{FF2B5EF4-FFF2-40B4-BE49-F238E27FC236}">
                <a16:creationId xmlns:a16="http://schemas.microsoft.com/office/drawing/2014/main" id="{4A60F887-3C65-094C-9EA6-87712697ECE8}"/>
              </a:ext>
            </a:extLst>
          </p:cNvPr>
          <p:cNvSpPr>
            <a:spLocks noGrp="1"/>
          </p:cNvSpPr>
          <p:nvPr>
            <p:ph type="pic" sz="quarter" idx="40"/>
          </p:nvPr>
        </p:nvSpPr>
        <p:spPr>
          <a:xfrm>
            <a:off x="6702552" y="496689"/>
            <a:ext cx="5029200" cy="4029591"/>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r>
              <a:rPr lang="en-US"/>
              <a:t>Click icon to add picture</a:t>
            </a:r>
          </a:p>
        </p:txBody>
      </p:sp>
      <p:sp>
        <p:nvSpPr>
          <p:cNvPr id="30" name="Text Placeholder 36">
            <a:extLst>
              <a:ext uri="{FF2B5EF4-FFF2-40B4-BE49-F238E27FC236}">
                <a16:creationId xmlns:a16="http://schemas.microsoft.com/office/drawing/2014/main" id="{CFC729A7-97C6-3A41-BA34-B5E1EB8CE300}"/>
              </a:ext>
            </a:extLst>
          </p:cNvPr>
          <p:cNvSpPr>
            <a:spLocks noGrp="1"/>
          </p:cNvSpPr>
          <p:nvPr>
            <p:ph type="body" sz="quarter" idx="45"/>
          </p:nvPr>
        </p:nvSpPr>
        <p:spPr>
          <a:xfrm>
            <a:off x="6637020" y="5441672"/>
            <a:ext cx="2973324" cy="919639"/>
          </a:xfrm>
        </p:spPr>
        <p:txBody>
          <a:bodyPr anchor="t"/>
          <a:lstStyle>
            <a:lvl1pPr algn="l">
              <a:defRPr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12379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STEPS">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002C0B33-E123-704C-B207-B562F5C183B2}"/>
              </a:ext>
            </a:extLst>
          </p:cNvPr>
          <p:cNvSpPr/>
          <p:nvPr userDrawn="1"/>
        </p:nvSpPr>
        <p:spPr>
          <a:xfrm>
            <a:off x="0" y="3886200"/>
            <a:ext cx="12192000" cy="2971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87" name="Title 1">
            <a:extLst>
              <a:ext uri="{FF2B5EF4-FFF2-40B4-BE49-F238E27FC236}">
                <a16:creationId xmlns:a16="http://schemas.microsoft.com/office/drawing/2014/main" id="{2256B077-AD7B-0745-AB60-16FB2D70A6B0}"/>
              </a:ext>
            </a:extLst>
          </p:cNvPr>
          <p:cNvSpPr>
            <a:spLocks noGrp="1"/>
          </p:cNvSpPr>
          <p:nvPr>
            <p:ph type="title"/>
          </p:nvPr>
        </p:nvSpPr>
        <p:spPr>
          <a:xfrm>
            <a:off x="2028678" y="455174"/>
            <a:ext cx="8117174" cy="555343"/>
          </a:xfrm>
        </p:spPr>
        <p:txBody>
          <a:bodyPr anchor="b"/>
          <a:lstStyle>
            <a:lvl1pPr algn="ctr">
              <a:lnSpc>
                <a:spcPct val="100000"/>
              </a:lnSpc>
              <a:defRPr>
                <a:solidFill>
                  <a:schemeClr val="tx2"/>
                </a:solidFill>
              </a:defRPr>
            </a:lvl1pPr>
          </a:lstStyle>
          <a:p>
            <a:r>
              <a:rPr lang="en-US"/>
              <a:t>Click to edit Master title style</a:t>
            </a:r>
          </a:p>
        </p:txBody>
      </p:sp>
      <p:sp>
        <p:nvSpPr>
          <p:cNvPr id="88" name="Text Placeholder 36">
            <a:extLst>
              <a:ext uri="{FF2B5EF4-FFF2-40B4-BE49-F238E27FC236}">
                <a16:creationId xmlns:a16="http://schemas.microsoft.com/office/drawing/2014/main" id="{FFF06C62-0FE4-C640-A80B-0986E7A3850A}"/>
              </a:ext>
            </a:extLst>
          </p:cNvPr>
          <p:cNvSpPr>
            <a:spLocks noGrp="1"/>
          </p:cNvSpPr>
          <p:nvPr>
            <p:ph type="body" sz="quarter" idx="32"/>
          </p:nvPr>
        </p:nvSpPr>
        <p:spPr>
          <a:xfrm>
            <a:off x="1043684" y="4972523"/>
            <a:ext cx="2054211" cy="307975"/>
          </a:xfrm>
        </p:spPr>
        <p:txBody>
          <a:bodyPr anchor="ctr"/>
          <a:lstStyle>
            <a:lvl1pPr algn="ctr">
              <a:defRPr sz="1400" b="1">
                <a:solidFill>
                  <a:schemeClr val="tx2"/>
                </a:solidFill>
              </a:defRPr>
            </a:lvl1pPr>
          </a:lstStyle>
          <a:p>
            <a:pPr lvl="0"/>
            <a:r>
              <a:rPr lang="en-US"/>
              <a:t>Click to edit Master text styles</a:t>
            </a:r>
          </a:p>
        </p:txBody>
      </p:sp>
      <p:sp>
        <p:nvSpPr>
          <p:cNvPr id="89" name="Text Placeholder 36">
            <a:extLst>
              <a:ext uri="{FF2B5EF4-FFF2-40B4-BE49-F238E27FC236}">
                <a16:creationId xmlns:a16="http://schemas.microsoft.com/office/drawing/2014/main" id="{9EE72AE1-EB74-FE45-96B1-513C5FA92096}"/>
              </a:ext>
            </a:extLst>
          </p:cNvPr>
          <p:cNvSpPr>
            <a:spLocks noGrp="1"/>
          </p:cNvSpPr>
          <p:nvPr>
            <p:ph type="body" sz="quarter" idx="33"/>
          </p:nvPr>
        </p:nvSpPr>
        <p:spPr>
          <a:xfrm>
            <a:off x="1043684" y="5292733"/>
            <a:ext cx="2054211" cy="906900"/>
          </a:xfrm>
        </p:spPr>
        <p:txBody>
          <a:bodyPr anchor="t"/>
          <a:lstStyle>
            <a:lvl1pPr algn="ctr">
              <a:defRPr b="0">
                <a:solidFill>
                  <a:schemeClr val="tx2"/>
                </a:solidFill>
              </a:defRPr>
            </a:lvl1pPr>
          </a:lstStyle>
          <a:p>
            <a:pPr lvl="0"/>
            <a:r>
              <a:rPr lang="en-US"/>
              <a:t>Click to edit Master text styles</a:t>
            </a:r>
          </a:p>
        </p:txBody>
      </p:sp>
      <p:sp>
        <p:nvSpPr>
          <p:cNvPr id="90" name="Text Placeholder 36">
            <a:extLst>
              <a:ext uri="{FF2B5EF4-FFF2-40B4-BE49-F238E27FC236}">
                <a16:creationId xmlns:a16="http://schemas.microsoft.com/office/drawing/2014/main" id="{76470D9A-C368-F045-8BCB-64FE6C2AD03A}"/>
              </a:ext>
            </a:extLst>
          </p:cNvPr>
          <p:cNvSpPr>
            <a:spLocks noGrp="1"/>
          </p:cNvSpPr>
          <p:nvPr>
            <p:ph type="body" sz="quarter" idx="34"/>
          </p:nvPr>
        </p:nvSpPr>
        <p:spPr>
          <a:xfrm>
            <a:off x="3725823" y="4972523"/>
            <a:ext cx="2054211" cy="307975"/>
          </a:xfrm>
        </p:spPr>
        <p:txBody>
          <a:bodyPr anchor="ctr"/>
          <a:lstStyle>
            <a:lvl1pPr algn="ctr">
              <a:defRPr sz="1400" b="1">
                <a:solidFill>
                  <a:schemeClr val="tx2"/>
                </a:solidFill>
              </a:defRPr>
            </a:lvl1pPr>
          </a:lstStyle>
          <a:p>
            <a:pPr lvl="0"/>
            <a:r>
              <a:rPr lang="en-US"/>
              <a:t>Click to edit Master text styles</a:t>
            </a:r>
          </a:p>
        </p:txBody>
      </p:sp>
      <p:sp>
        <p:nvSpPr>
          <p:cNvPr id="91" name="Text Placeholder 36">
            <a:extLst>
              <a:ext uri="{FF2B5EF4-FFF2-40B4-BE49-F238E27FC236}">
                <a16:creationId xmlns:a16="http://schemas.microsoft.com/office/drawing/2014/main" id="{ED2AE604-BD90-C94E-B3BE-FD9C61F00846}"/>
              </a:ext>
            </a:extLst>
          </p:cNvPr>
          <p:cNvSpPr>
            <a:spLocks noGrp="1"/>
          </p:cNvSpPr>
          <p:nvPr>
            <p:ph type="body" sz="quarter" idx="35"/>
          </p:nvPr>
        </p:nvSpPr>
        <p:spPr>
          <a:xfrm>
            <a:off x="3725823" y="5292733"/>
            <a:ext cx="2054211" cy="906900"/>
          </a:xfrm>
        </p:spPr>
        <p:txBody>
          <a:bodyPr anchor="t"/>
          <a:lstStyle>
            <a:lvl1pPr algn="ctr">
              <a:defRPr b="0">
                <a:solidFill>
                  <a:schemeClr val="tx2"/>
                </a:solidFill>
              </a:defRPr>
            </a:lvl1pPr>
          </a:lstStyle>
          <a:p>
            <a:pPr lvl="0"/>
            <a:r>
              <a:rPr lang="en-US"/>
              <a:t>Click to edit Master text styles</a:t>
            </a:r>
          </a:p>
        </p:txBody>
      </p:sp>
      <p:sp>
        <p:nvSpPr>
          <p:cNvPr id="92" name="Text Placeholder 36">
            <a:extLst>
              <a:ext uri="{FF2B5EF4-FFF2-40B4-BE49-F238E27FC236}">
                <a16:creationId xmlns:a16="http://schemas.microsoft.com/office/drawing/2014/main" id="{4D8DC635-4EF8-F74F-AA75-8340B0324ABB}"/>
              </a:ext>
            </a:extLst>
          </p:cNvPr>
          <p:cNvSpPr>
            <a:spLocks noGrp="1"/>
          </p:cNvSpPr>
          <p:nvPr>
            <p:ph type="body" sz="quarter" idx="36"/>
          </p:nvPr>
        </p:nvSpPr>
        <p:spPr>
          <a:xfrm>
            <a:off x="6407962" y="4972523"/>
            <a:ext cx="2054211" cy="307975"/>
          </a:xfrm>
        </p:spPr>
        <p:txBody>
          <a:bodyPr anchor="ctr"/>
          <a:lstStyle>
            <a:lvl1pPr algn="ctr">
              <a:defRPr sz="1400" b="1">
                <a:solidFill>
                  <a:schemeClr val="tx2"/>
                </a:solidFill>
              </a:defRPr>
            </a:lvl1pPr>
          </a:lstStyle>
          <a:p>
            <a:pPr lvl="0"/>
            <a:r>
              <a:rPr lang="en-US"/>
              <a:t>Click to edit Master text styles</a:t>
            </a:r>
          </a:p>
        </p:txBody>
      </p:sp>
      <p:sp>
        <p:nvSpPr>
          <p:cNvPr id="93" name="Text Placeholder 36">
            <a:extLst>
              <a:ext uri="{FF2B5EF4-FFF2-40B4-BE49-F238E27FC236}">
                <a16:creationId xmlns:a16="http://schemas.microsoft.com/office/drawing/2014/main" id="{4CE789A3-8428-5641-9A01-1C5F210850C3}"/>
              </a:ext>
            </a:extLst>
          </p:cNvPr>
          <p:cNvSpPr>
            <a:spLocks noGrp="1"/>
          </p:cNvSpPr>
          <p:nvPr>
            <p:ph type="body" sz="quarter" idx="37"/>
          </p:nvPr>
        </p:nvSpPr>
        <p:spPr>
          <a:xfrm>
            <a:off x="6407962" y="5292733"/>
            <a:ext cx="2054211" cy="906900"/>
          </a:xfrm>
        </p:spPr>
        <p:txBody>
          <a:bodyPr anchor="t"/>
          <a:lstStyle>
            <a:lvl1pPr algn="ctr">
              <a:defRPr b="0">
                <a:solidFill>
                  <a:schemeClr val="tx2"/>
                </a:solidFill>
              </a:defRPr>
            </a:lvl1pPr>
          </a:lstStyle>
          <a:p>
            <a:pPr lvl="0"/>
            <a:r>
              <a:rPr lang="en-US"/>
              <a:t>Click to edit Master text styles</a:t>
            </a:r>
          </a:p>
        </p:txBody>
      </p:sp>
      <p:sp>
        <p:nvSpPr>
          <p:cNvPr id="94" name="Text Placeholder 36">
            <a:extLst>
              <a:ext uri="{FF2B5EF4-FFF2-40B4-BE49-F238E27FC236}">
                <a16:creationId xmlns:a16="http://schemas.microsoft.com/office/drawing/2014/main" id="{79D0A8F2-C0A4-F44B-B2F6-34028ECCD811}"/>
              </a:ext>
            </a:extLst>
          </p:cNvPr>
          <p:cNvSpPr>
            <a:spLocks noGrp="1"/>
          </p:cNvSpPr>
          <p:nvPr>
            <p:ph type="body" sz="quarter" idx="38"/>
          </p:nvPr>
        </p:nvSpPr>
        <p:spPr>
          <a:xfrm>
            <a:off x="9090101" y="4972523"/>
            <a:ext cx="2054211" cy="307975"/>
          </a:xfrm>
        </p:spPr>
        <p:txBody>
          <a:bodyPr anchor="ctr"/>
          <a:lstStyle>
            <a:lvl1pPr algn="ctr">
              <a:defRPr sz="1400" b="1">
                <a:solidFill>
                  <a:schemeClr val="tx2"/>
                </a:solidFill>
              </a:defRPr>
            </a:lvl1pPr>
          </a:lstStyle>
          <a:p>
            <a:pPr lvl="0"/>
            <a:r>
              <a:rPr lang="en-US"/>
              <a:t>Click to edit Master text styles</a:t>
            </a:r>
          </a:p>
        </p:txBody>
      </p:sp>
      <p:sp>
        <p:nvSpPr>
          <p:cNvPr id="95" name="Text Placeholder 36">
            <a:extLst>
              <a:ext uri="{FF2B5EF4-FFF2-40B4-BE49-F238E27FC236}">
                <a16:creationId xmlns:a16="http://schemas.microsoft.com/office/drawing/2014/main" id="{4E1F1DF9-1B31-AC48-92C5-12D007CADD34}"/>
              </a:ext>
            </a:extLst>
          </p:cNvPr>
          <p:cNvSpPr>
            <a:spLocks noGrp="1"/>
          </p:cNvSpPr>
          <p:nvPr>
            <p:ph type="body" sz="quarter" idx="39"/>
          </p:nvPr>
        </p:nvSpPr>
        <p:spPr>
          <a:xfrm>
            <a:off x="9090101" y="5292733"/>
            <a:ext cx="2054211" cy="906900"/>
          </a:xfrm>
        </p:spPr>
        <p:txBody>
          <a:bodyPr anchor="t"/>
          <a:lstStyle>
            <a:lvl1pPr algn="ctr">
              <a:defRPr b="0">
                <a:solidFill>
                  <a:schemeClr val="tx2"/>
                </a:solidFill>
              </a:defRPr>
            </a:lvl1pPr>
          </a:lstStyle>
          <a:p>
            <a:pPr lvl="0"/>
            <a:r>
              <a:rPr lang="en-US"/>
              <a:t>Click to edit Master text styles</a:t>
            </a:r>
          </a:p>
        </p:txBody>
      </p:sp>
      <p:sp>
        <p:nvSpPr>
          <p:cNvPr id="96" name="Text Placeholder 36">
            <a:extLst>
              <a:ext uri="{FF2B5EF4-FFF2-40B4-BE49-F238E27FC236}">
                <a16:creationId xmlns:a16="http://schemas.microsoft.com/office/drawing/2014/main" id="{F3C1FB94-1BA6-B548-9207-0F18B0050AFA}"/>
              </a:ext>
            </a:extLst>
          </p:cNvPr>
          <p:cNvSpPr>
            <a:spLocks noGrp="1"/>
          </p:cNvSpPr>
          <p:nvPr>
            <p:ph type="body" sz="quarter" idx="40"/>
          </p:nvPr>
        </p:nvSpPr>
        <p:spPr>
          <a:xfrm>
            <a:off x="2383061" y="1444540"/>
            <a:ext cx="2054211" cy="307975"/>
          </a:xfrm>
        </p:spPr>
        <p:txBody>
          <a:bodyPr anchor="ctr"/>
          <a:lstStyle>
            <a:lvl1pPr algn="ctr">
              <a:defRPr sz="1400" b="1">
                <a:solidFill>
                  <a:schemeClr val="tx2"/>
                </a:solidFill>
              </a:defRPr>
            </a:lvl1pPr>
          </a:lstStyle>
          <a:p>
            <a:pPr lvl="0"/>
            <a:r>
              <a:rPr lang="en-US"/>
              <a:t>Click to edit Master text styles</a:t>
            </a:r>
          </a:p>
        </p:txBody>
      </p:sp>
      <p:sp>
        <p:nvSpPr>
          <p:cNvPr id="97" name="Text Placeholder 36">
            <a:extLst>
              <a:ext uri="{FF2B5EF4-FFF2-40B4-BE49-F238E27FC236}">
                <a16:creationId xmlns:a16="http://schemas.microsoft.com/office/drawing/2014/main" id="{5E339993-4328-4C48-ACAA-7030EFA7FE36}"/>
              </a:ext>
            </a:extLst>
          </p:cNvPr>
          <p:cNvSpPr>
            <a:spLocks noGrp="1"/>
          </p:cNvSpPr>
          <p:nvPr>
            <p:ph type="body" sz="quarter" idx="41"/>
          </p:nvPr>
        </p:nvSpPr>
        <p:spPr>
          <a:xfrm>
            <a:off x="2383061" y="1764749"/>
            <a:ext cx="2054211" cy="953131"/>
          </a:xfrm>
        </p:spPr>
        <p:txBody>
          <a:bodyPr anchor="t"/>
          <a:lstStyle>
            <a:lvl1pPr algn="ctr">
              <a:defRPr b="0">
                <a:solidFill>
                  <a:schemeClr val="tx2"/>
                </a:solidFill>
              </a:defRPr>
            </a:lvl1pPr>
          </a:lstStyle>
          <a:p>
            <a:pPr lvl="0"/>
            <a:r>
              <a:rPr lang="en-US"/>
              <a:t>Click to edit Master text styles</a:t>
            </a:r>
          </a:p>
        </p:txBody>
      </p:sp>
      <p:sp>
        <p:nvSpPr>
          <p:cNvPr id="98" name="Text Placeholder 36">
            <a:extLst>
              <a:ext uri="{FF2B5EF4-FFF2-40B4-BE49-F238E27FC236}">
                <a16:creationId xmlns:a16="http://schemas.microsoft.com/office/drawing/2014/main" id="{19813768-2B86-A946-96A7-A5BC4D153026}"/>
              </a:ext>
            </a:extLst>
          </p:cNvPr>
          <p:cNvSpPr>
            <a:spLocks noGrp="1"/>
          </p:cNvSpPr>
          <p:nvPr>
            <p:ph type="body" sz="quarter" idx="42"/>
          </p:nvPr>
        </p:nvSpPr>
        <p:spPr>
          <a:xfrm>
            <a:off x="5066672" y="1444540"/>
            <a:ext cx="2054211" cy="307975"/>
          </a:xfrm>
        </p:spPr>
        <p:txBody>
          <a:bodyPr anchor="ctr"/>
          <a:lstStyle>
            <a:lvl1pPr algn="ctr">
              <a:defRPr sz="1400" b="1">
                <a:solidFill>
                  <a:schemeClr val="tx2"/>
                </a:solidFill>
              </a:defRPr>
            </a:lvl1pPr>
          </a:lstStyle>
          <a:p>
            <a:pPr lvl="0"/>
            <a:r>
              <a:rPr lang="en-US"/>
              <a:t>Click to edit Master text styles</a:t>
            </a:r>
          </a:p>
        </p:txBody>
      </p:sp>
      <p:sp>
        <p:nvSpPr>
          <p:cNvPr id="99" name="Text Placeholder 36">
            <a:extLst>
              <a:ext uri="{FF2B5EF4-FFF2-40B4-BE49-F238E27FC236}">
                <a16:creationId xmlns:a16="http://schemas.microsoft.com/office/drawing/2014/main" id="{89177604-CDA8-BA49-97E4-D856C490EA85}"/>
              </a:ext>
            </a:extLst>
          </p:cNvPr>
          <p:cNvSpPr>
            <a:spLocks noGrp="1"/>
          </p:cNvSpPr>
          <p:nvPr>
            <p:ph type="body" sz="quarter" idx="43"/>
          </p:nvPr>
        </p:nvSpPr>
        <p:spPr>
          <a:xfrm>
            <a:off x="5066672" y="1764749"/>
            <a:ext cx="2054211" cy="953131"/>
          </a:xfrm>
        </p:spPr>
        <p:txBody>
          <a:bodyPr anchor="t"/>
          <a:lstStyle>
            <a:lvl1pPr algn="ctr">
              <a:defRPr b="0">
                <a:solidFill>
                  <a:schemeClr val="tx2"/>
                </a:solidFill>
              </a:defRPr>
            </a:lvl1pPr>
          </a:lstStyle>
          <a:p>
            <a:pPr lvl="0"/>
            <a:r>
              <a:rPr lang="en-US"/>
              <a:t>Click to edit Master text styles</a:t>
            </a:r>
          </a:p>
        </p:txBody>
      </p:sp>
      <p:sp>
        <p:nvSpPr>
          <p:cNvPr id="100" name="Text Placeholder 36">
            <a:extLst>
              <a:ext uri="{FF2B5EF4-FFF2-40B4-BE49-F238E27FC236}">
                <a16:creationId xmlns:a16="http://schemas.microsoft.com/office/drawing/2014/main" id="{8BC44D95-0BEA-F943-9631-81CF63296492}"/>
              </a:ext>
            </a:extLst>
          </p:cNvPr>
          <p:cNvSpPr>
            <a:spLocks noGrp="1"/>
          </p:cNvSpPr>
          <p:nvPr>
            <p:ph type="body" sz="quarter" idx="44"/>
          </p:nvPr>
        </p:nvSpPr>
        <p:spPr>
          <a:xfrm>
            <a:off x="7750283" y="1444540"/>
            <a:ext cx="2054211" cy="307975"/>
          </a:xfrm>
        </p:spPr>
        <p:txBody>
          <a:bodyPr anchor="ctr"/>
          <a:lstStyle>
            <a:lvl1pPr algn="ctr">
              <a:defRPr sz="1400" b="1">
                <a:solidFill>
                  <a:schemeClr val="tx2"/>
                </a:solidFill>
              </a:defRPr>
            </a:lvl1pPr>
          </a:lstStyle>
          <a:p>
            <a:pPr lvl="0"/>
            <a:r>
              <a:rPr lang="en-US"/>
              <a:t>Click to edit Master text styles</a:t>
            </a:r>
          </a:p>
        </p:txBody>
      </p:sp>
      <p:sp>
        <p:nvSpPr>
          <p:cNvPr id="101" name="Text Placeholder 36">
            <a:extLst>
              <a:ext uri="{FF2B5EF4-FFF2-40B4-BE49-F238E27FC236}">
                <a16:creationId xmlns:a16="http://schemas.microsoft.com/office/drawing/2014/main" id="{CA7E451B-E06B-6447-AC76-7B709C2E9377}"/>
              </a:ext>
            </a:extLst>
          </p:cNvPr>
          <p:cNvSpPr>
            <a:spLocks noGrp="1"/>
          </p:cNvSpPr>
          <p:nvPr>
            <p:ph type="body" sz="quarter" idx="45"/>
          </p:nvPr>
        </p:nvSpPr>
        <p:spPr>
          <a:xfrm>
            <a:off x="7750283" y="1764749"/>
            <a:ext cx="2054211" cy="953131"/>
          </a:xfrm>
        </p:spPr>
        <p:txBody>
          <a:bodyPr anchor="t"/>
          <a:lstStyle>
            <a:lvl1pPr algn="ctr">
              <a:defRPr b="0">
                <a:solidFill>
                  <a:schemeClr val="tx2"/>
                </a:solidFill>
              </a:defRPr>
            </a:lvl1pPr>
          </a:lstStyle>
          <a:p>
            <a:pPr lvl="0"/>
            <a:r>
              <a:rPr lang="en-US"/>
              <a:t>Click to edit Master text styles</a:t>
            </a:r>
          </a:p>
        </p:txBody>
      </p:sp>
      <p:grpSp>
        <p:nvGrpSpPr>
          <p:cNvPr id="106" name="Group 105">
            <a:extLst>
              <a:ext uri="{FF2B5EF4-FFF2-40B4-BE49-F238E27FC236}">
                <a16:creationId xmlns:a16="http://schemas.microsoft.com/office/drawing/2014/main" id="{516EE4DA-285A-AC48-A150-710784A2DFAB}"/>
              </a:ext>
            </a:extLst>
          </p:cNvPr>
          <p:cNvGrpSpPr/>
          <p:nvPr userDrawn="1"/>
        </p:nvGrpSpPr>
        <p:grpSpPr>
          <a:xfrm>
            <a:off x="1581948" y="2846166"/>
            <a:ext cx="9032937" cy="2067528"/>
            <a:chOff x="1182862" y="2808629"/>
            <a:chExt cx="9837281" cy="2251632"/>
          </a:xfrm>
          <a:gradFill>
            <a:gsLst>
              <a:gs pos="1000">
                <a:schemeClr val="accent1"/>
              </a:gs>
              <a:gs pos="51000">
                <a:schemeClr val="accent2"/>
              </a:gs>
              <a:gs pos="100000">
                <a:schemeClr val="accent3"/>
              </a:gs>
            </a:gsLst>
            <a:lin ang="13200000" scaled="0"/>
          </a:gradFill>
        </p:grpSpPr>
        <p:grpSp>
          <p:nvGrpSpPr>
            <p:cNvPr id="107" name="Group 106">
              <a:extLst>
                <a:ext uri="{FF2B5EF4-FFF2-40B4-BE49-F238E27FC236}">
                  <a16:creationId xmlns:a16="http://schemas.microsoft.com/office/drawing/2014/main" id="{F9DDF28D-ACD5-6E4B-A4B4-C7E1FD94E932}"/>
                </a:ext>
              </a:extLst>
            </p:cNvPr>
            <p:cNvGrpSpPr/>
            <p:nvPr/>
          </p:nvGrpSpPr>
          <p:grpSpPr>
            <a:xfrm>
              <a:off x="1182862" y="3393755"/>
              <a:ext cx="9837281" cy="1065173"/>
              <a:chOff x="476492" y="2215746"/>
              <a:chExt cx="11306738" cy="1224285"/>
            </a:xfrm>
            <a:grpFill/>
            <a:effectLst/>
          </p:grpSpPr>
          <p:sp>
            <p:nvSpPr>
              <p:cNvPr id="149" name="Фигура">
                <a:extLst>
                  <a:ext uri="{FF2B5EF4-FFF2-40B4-BE49-F238E27FC236}">
                    <a16:creationId xmlns:a16="http://schemas.microsoft.com/office/drawing/2014/main" id="{D77F2EE0-63D7-D743-B4C1-B47C07EF94E0}"/>
                  </a:ext>
                </a:extLst>
              </p:cNvPr>
              <p:cNvSpPr/>
              <p:nvPr/>
            </p:nvSpPr>
            <p:spPr>
              <a:xfrm>
                <a:off x="7190496" y="2215746"/>
                <a:ext cx="2898246" cy="1223859"/>
              </a:xfrm>
              <a:custGeom>
                <a:avLst/>
                <a:gdLst/>
                <a:ahLst/>
                <a:cxnLst>
                  <a:cxn ang="0">
                    <a:pos x="wd2" y="hd2"/>
                  </a:cxn>
                  <a:cxn ang="5400000">
                    <a:pos x="wd2" y="hd2"/>
                  </a:cxn>
                  <a:cxn ang="10800000">
                    <a:pos x="wd2" y="hd2"/>
                  </a:cxn>
                  <a:cxn ang="16200000">
                    <a:pos x="wd2" y="hd2"/>
                  </a:cxn>
                </a:cxnLst>
                <a:rect l="0" t="0" r="r" b="b"/>
                <a:pathLst>
                  <a:path w="20745" h="19680" extrusionOk="0">
                    <a:moveTo>
                      <a:pt x="4379" y="0"/>
                    </a:moveTo>
                    <a:cubicBezTo>
                      <a:pt x="3258" y="0"/>
                      <a:pt x="2138" y="962"/>
                      <a:pt x="1282" y="2884"/>
                    </a:cubicBezTo>
                    <a:cubicBezTo>
                      <a:pt x="-428" y="6726"/>
                      <a:pt x="-428" y="12956"/>
                      <a:pt x="1282" y="16798"/>
                    </a:cubicBezTo>
                    <a:cubicBezTo>
                      <a:pt x="2993" y="20641"/>
                      <a:pt x="5766" y="20641"/>
                      <a:pt x="7476" y="16798"/>
                    </a:cubicBezTo>
                    <a:cubicBezTo>
                      <a:pt x="7698" y="16300"/>
                      <a:pt x="7888" y="15756"/>
                      <a:pt x="8052" y="15187"/>
                    </a:cubicBezTo>
                    <a:cubicBezTo>
                      <a:pt x="8171" y="14683"/>
                      <a:pt x="8324" y="14209"/>
                      <a:pt x="8513" y="13784"/>
                    </a:cubicBezTo>
                    <a:cubicBezTo>
                      <a:pt x="9025" y="12634"/>
                      <a:pt x="9696" y="12058"/>
                      <a:pt x="10367" y="12058"/>
                    </a:cubicBezTo>
                    <a:cubicBezTo>
                      <a:pt x="11039" y="12058"/>
                      <a:pt x="11710" y="12634"/>
                      <a:pt x="12222" y="13784"/>
                    </a:cubicBezTo>
                    <a:cubicBezTo>
                      <a:pt x="12401" y="14185"/>
                      <a:pt x="12546" y="14632"/>
                      <a:pt x="12663" y="15105"/>
                    </a:cubicBezTo>
                    <a:lnTo>
                      <a:pt x="12668" y="15105"/>
                    </a:lnTo>
                    <a:cubicBezTo>
                      <a:pt x="12838" y="15704"/>
                      <a:pt x="13035" y="16276"/>
                      <a:pt x="13268" y="16798"/>
                    </a:cubicBezTo>
                    <a:cubicBezTo>
                      <a:pt x="14978" y="20641"/>
                      <a:pt x="17751" y="20641"/>
                      <a:pt x="19462" y="16798"/>
                    </a:cubicBezTo>
                    <a:cubicBezTo>
                      <a:pt x="21172" y="12956"/>
                      <a:pt x="21172" y="6726"/>
                      <a:pt x="19462" y="2884"/>
                    </a:cubicBezTo>
                    <a:cubicBezTo>
                      <a:pt x="17751" y="-959"/>
                      <a:pt x="14978" y="-959"/>
                      <a:pt x="13268" y="2884"/>
                    </a:cubicBezTo>
                    <a:cubicBezTo>
                      <a:pt x="13035" y="3406"/>
                      <a:pt x="12838" y="3975"/>
                      <a:pt x="12668" y="4574"/>
                    </a:cubicBezTo>
                    <a:lnTo>
                      <a:pt x="12663" y="4574"/>
                    </a:lnTo>
                    <a:cubicBezTo>
                      <a:pt x="12546" y="5047"/>
                      <a:pt x="12401" y="5494"/>
                      <a:pt x="12222" y="5895"/>
                    </a:cubicBezTo>
                    <a:cubicBezTo>
                      <a:pt x="11198" y="8196"/>
                      <a:pt x="9537" y="8196"/>
                      <a:pt x="8513" y="5895"/>
                    </a:cubicBezTo>
                    <a:cubicBezTo>
                      <a:pt x="8324" y="5471"/>
                      <a:pt x="8171" y="4996"/>
                      <a:pt x="8052" y="4492"/>
                    </a:cubicBezTo>
                    <a:cubicBezTo>
                      <a:pt x="7888" y="3923"/>
                      <a:pt x="7698" y="3382"/>
                      <a:pt x="7476" y="2884"/>
                    </a:cubicBezTo>
                    <a:cubicBezTo>
                      <a:pt x="6621" y="962"/>
                      <a:pt x="5500" y="0"/>
                      <a:pt x="4379" y="0"/>
                    </a:cubicBezTo>
                    <a:close/>
                  </a:path>
                </a:pathLst>
              </a:custGeom>
              <a:solidFill>
                <a:schemeClr val="bg2"/>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0" name="Фигура">
                <a:extLst>
                  <a:ext uri="{FF2B5EF4-FFF2-40B4-BE49-F238E27FC236}">
                    <a16:creationId xmlns:a16="http://schemas.microsoft.com/office/drawing/2014/main" id="{9F52789B-AF77-E849-BE02-8D738250A750}"/>
                  </a:ext>
                </a:extLst>
              </p:cNvPr>
              <p:cNvSpPr/>
              <p:nvPr/>
            </p:nvSpPr>
            <p:spPr>
              <a:xfrm>
                <a:off x="8884984" y="2215746"/>
                <a:ext cx="2898246" cy="1223859"/>
              </a:xfrm>
              <a:custGeom>
                <a:avLst/>
                <a:gdLst/>
                <a:ahLst/>
                <a:cxnLst>
                  <a:cxn ang="0">
                    <a:pos x="wd2" y="hd2"/>
                  </a:cxn>
                  <a:cxn ang="5400000">
                    <a:pos x="wd2" y="hd2"/>
                  </a:cxn>
                  <a:cxn ang="10800000">
                    <a:pos x="wd2" y="hd2"/>
                  </a:cxn>
                  <a:cxn ang="16200000">
                    <a:pos x="wd2" y="hd2"/>
                  </a:cxn>
                </a:cxnLst>
                <a:rect l="0" t="0" r="r" b="b"/>
                <a:pathLst>
                  <a:path w="20745" h="19680" extrusionOk="0">
                    <a:moveTo>
                      <a:pt x="4379" y="0"/>
                    </a:moveTo>
                    <a:cubicBezTo>
                      <a:pt x="3258" y="0"/>
                      <a:pt x="2138" y="962"/>
                      <a:pt x="1282" y="2884"/>
                    </a:cubicBezTo>
                    <a:cubicBezTo>
                      <a:pt x="-428" y="6726"/>
                      <a:pt x="-428" y="12956"/>
                      <a:pt x="1282" y="16798"/>
                    </a:cubicBezTo>
                    <a:cubicBezTo>
                      <a:pt x="2993" y="20641"/>
                      <a:pt x="5766" y="20641"/>
                      <a:pt x="7476" y="16798"/>
                    </a:cubicBezTo>
                    <a:cubicBezTo>
                      <a:pt x="7698" y="16300"/>
                      <a:pt x="7888" y="15756"/>
                      <a:pt x="8052" y="15187"/>
                    </a:cubicBezTo>
                    <a:cubicBezTo>
                      <a:pt x="8171" y="14683"/>
                      <a:pt x="8324" y="14209"/>
                      <a:pt x="8513" y="13784"/>
                    </a:cubicBezTo>
                    <a:cubicBezTo>
                      <a:pt x="9025" y="12634"/>
                      <a:pt x="9696" y="12058"/>
                      <a:pt x="10367" y="12058"/>
                    </a:cubicBezTo>
                    <a:cubicBezTo>
                      <a:pt x="11039" y="12058"/>
                      <a:pt x="11710" y="12634"/>
                      <a:pt x="12222" y="13784"/>
                    </a:cubicBezTo>
                    <a:cubicBezTo>
                      <a:pt x="12401" y="14185"/>
                      <a:pt x="12546" y="14632"/>
                      <a:pt x="12663" y="15105"/>
                    </a:cubicBezTo>
                    <a:lnTo>
                      <a:pt x="12668" y="15105"/>
                    </a:lnTo>
                    <a:cubicBezTo>
                      <a:pt x="12838" y="15704"/>
                      <a:pt x="13035" y="16276"/>
                      <a:pt x="13268" y="16798"/>
                    </a:cubicBezTo>
                    <a:cubicBezTo>
                      <a:pt x="14978" y="20641"/>
                      <a:pt x="17751" y="20641"/>
                      <a:pt x="19462" y="16798"/>
                    </a:cubicBezTo>
                    <a:cubicBezTo>
                      <a:pt x="21172" y="12956"/>
                      <a:pt x="21172" y="6726"/>
                      <a:pt x="19462" y="2884"/>
                    </a:cubicBezTo>
                    <a:cubicBezTo>
                      <a:pt x="17751" y="-959"/>
                      <a:pt x="14978" y="-959"/>
                      <a:pt x="13268" y="2884"/>
                    </a:cubicBezTo>
                    <a:cubicBezTo>
                      <a:pt x="13035" y="3406"/>
                      <a:pt x="12838" y="3975"/>
                      <a:pt x="12668" y="4574"/>
                    </a:cubicBezTo>
                    <a:lnTo>
                      <a:pt x="12663" y="4574"/>
                    </a:lnTo>
                    <a:cubicBezTo>
                      <a:pt x="12546" y="5047"/>
                      <a:pt x="12401" y="5494"/>
                      <a:pt x="12222" y="5895"/>
                    </a:cubicBezTo>
                    <a:cubicBezTo>
                      <a:pt x="11198" y="8196"/>
                      <a:pt x="9537" y="8196"/>
                      <a:pt x="8513" y="5895"/>
                    </a:cubicBezTo>
                    <a:cubicBezTo>
                      <a:pt x="8324" y="5471"/>
                      <a:pt x="8171" y="4996"/>
                      <a:pt x="8052" y="4492"/>
                    </a:cubicBezTo>
                    <a:cubicBezTo>
                      <a:pt x="7888" y="3923"/>
                      <a:pt x="7698" y="3382"/>
                      <a:pt x="7476" y="2884"/>
                    </a:cubicBezTo>
                    <a:cubicBezTo>
                      <a:pt x="6621" y="962"/>
                      <a:pt x="5500" y="0"/>
                      <a:pt x="4379" y="0"/>
                    </a:cubicBezTo>
                    <a:close/>
                  </a:path>
                </a:pathLst>
              </a:custGeom>
              <a:solidFill>
                <a:schemeClr val="bg2"/>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1" name="Фигура">
                <a:extLst>
                  <a:ext uri="{FF2B5EF4-FFF2-40B4-BE49-F238E27FC236}">
                    <a16:creationId xmlns:a16="http://schemas.microsoft.com/office/drawing/2014/main" id="{5FA17F2D-EA1D-FE49-80D9-E5CCD31A04AA}"/>
                  </a:ext>
                </a:extLst>
              </p:cNvPr>
              <p:cNvSpPr/>
              <p:nvPr/>
            </p:nvSpPr>
            <p:spPr>
              <a:xfrm>
                <a:off x="476492" y="2216172"/>
                <a:ext cx="2898246" cy="1223859"/>
              </a:xfrm>
              <a:custGeom>
                <a:avLst/>
                <a:gdLst/>
                <a:ahLst/>
                <a:cxnLst>
                  <a:cxn ang="0">
                    <a:pos x="wd2" y="hd2"/>
                  </a:cxn>
                  <a:cxn ang="5400000">
                    <a:pos x="wd2" y="hd2"/>
                  </a:cxn>
                  <a:cxn ang="10800000">
                    <a:pos x="wd2" y="hd2"/>
                  </a:cxn>
                  <a:cxn ang="16200000">
                    <a:pos x="wd2" y="hd2"/>
                  </a:cxn>
                </a:cxnLst>
                <a:rect l="0" t="0" r="r" b="b"/>
                <a:pathLst>
                  <a:path w="20745" h="19680" extrusionOk="0">
                    <a:moveTo>
                      <a:pt x="4379" y="0"/>
                    </a:moveTo>
                    <a:cubicBezTo>
                      <a:pt x="3258" y="0"/>
                      <a:pt x="2138" y="962"/>
                      <a:pt x="1282" y="2884"/>
                    </a:cubicBezTo>
                    <a:cubicBezTo>
                      <a:pt x="-428" y="6726"/>
                      <a:pt x="-428" y="12956"/>
                      <a:pt x="1282" y="16798"/>
                    </a:cubicBezTo>
                    <a:cubicBezTo>
                      <a:pt x="2993" y="20641"/>
                      <a:pt x="5766" y="20641"/>
                      <a:pt x="7476" y="16798"/>
                    </a:cubicBezTo>
                    <a:cubicBezTo>
                      <a:pt x="7698" y="16300"/>
                      <a:pt x="7888" y="15756"/>
                      <a:pt x="8052" y="15187"/>
                    </a:cubicBezTo>
                    <a:cubicBezTo>
                      <a:pt x="8171" y="14683"/>
                      <a:pt x="8324" y="14209"/>
                      <a:pt x="8513" y="13784"/>
                    </a:cubicBezTo>
                    <a:cubicBezTo>
                      <a:pt x="9025" y="12634"/>
                      <a:pt x="9696" y="12058"/>
                      <a:pt x="10367" y="12058"/>
                    </a:cubicBezTo>
                    <a:cubicBezTo>
                      <a:pt x="11039" y="12058"/>
                      <a:pt x="11710" y="12634"/>
                      <a:pt x="12222" y="13784"/>
                    </a:cubicBezTo>
                    <a:cubicBezTo>
                      <a:pt x="12401" y="14185"/>
                      <a:pt x="12546" y="14632"/>
                      <a:pt x="12663" y="15105"/>
                    </a:cubicBezTo>
                    <a:lnTo>
                      <a:pt x="12668" y="15105"/>
                    </a:lnTo>
                    <a:cubicBezTo>
                      <a:pt x="12838" y="15704"/>
                      <a:pt x="13035" y="16276"/>
                      <a:pt x="13268" y="16798"/>
                    </a:cubicBezTo>
                    <a:cubicBezTo>
                      <a:pt x="14978" y="20641"/>
                      <a:pt x="17751" y="20641"/>
                      <a:pt x="19462" y="16798"/>
                    </a:cubicBezTo>
                    <a:cubicBezTo>
                      <a:pt x="21172" y="12956"/>
                      <a:pt x="21172" y="6726"/>
                      <a:pt x="19462" y="2884"/>
                    </a:cubicBezTo>
                    <a:cubicBezTo>
                      <a:pt x="17751" y="-959"/>
                      <a:pt x="14978" y="-959"/>
                      <a:pt x="13268" y="2884"/>
                    </a:cubicBezTo>
                    <a:cubicBezTo>
                      <a:pt x="13035" y="3406"/>
                      <a:pt x="12838" y="3975"/>
                      <a:pt x="12668" y="4574"/>
                    </a:cubicBezTo>
                    <a:lnTo>
                      <a:pt x="12663" y="4574"/>
                    </a:lnTo>
                    <a:cubicBezTo>
                      <a:pt x="12546" y="5047"/>
                      <a:pt x="12401" y="5494"/>
                      <a:pt x="12222" y="5895"/>
                    </a:cubicBezTo>
                    <a:cubicBezTo>
                      <a:pt x="11198" y="8196"/>
                      <a:pt x="9537" y="8196"/>
                      <a:pt x="8513" y="5895"/>
                    </a:cubicBezTo>
                    <a:cubicBezTo>
                      <a:pt x="8324" y="5471"/>
                      <a:pt x="8171" y="4996"/>
                      <a:pt x="8052" y="4492"/>
                    </a:cubicBezTo>
                    <a:cubicBezTo>
                      <a:pt x="7888" y="3923"/>
                      <a:pt x="7698" y="3382"/>
                      <a:pt x="7476" y="2884"/>
                    </a:cubicBezTo>
                    <a:cubicBezTo>
                      <a:pt x="6621" y="962"/>
                      <a:pt x="5500" y="0"/>
                      <a:pt x="4379" y="0"/>
                    </a:cubicBezTo>
                    <a:close/>
                  </a:path>
                </a:pathLst>
              </a:custGeom>
              <a:solidFill>
                <a:schemeClr val="bg2"/>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2" name="Фигура">
                <a:extLst>
                  <a:ext uri="{FF2B5EF4-FFF2-40B4-BE49-F238E27FC236}">
                    <a16:creationId xmlns:a16="http://schemas.microsoft.com/office/drawing/2014/main" id="{88FCDA85-A28D-4147-8144-7A899CA0FE2C}"/>
                  </a:ext>
                </a:extLst>
              </p:cNvPr>
              <p:cNvSpPr/>
              <p:nvPr/>
            </p:nvSpPr>
            <p:spPr>
              <a:xfrm>
                <a:off x="2153023" y="2216170"/>
                <a:ext cx="2898246" cy="1223859"/>
              </a:xfrm>
              <a:custGeom>
                <a:avLst/>
                <a:gdLst/>
                <a:ahLst/>
                <a:cxnLst>
                  <a:cxn ang="0">
                    <a:pos x="wd2" y="hd2"/>
                  </a:cxn>
                  <a:cxn ang="5400000">
                    <a:pos x="wd2" y="hd2"/>
                  </a:cxn>
                  <a:cxn ang="10800000">
                    <a:pos x="wd2" y="hd2"/>
                  </a:cxn>
                  <a:cxn ang="16200000">
                    <a:pos x="wd2" y="hd2"/>
                  </a:cxn>
                </a:cxnLst>
                <a:rect l="0" t="0" r="r" b="b"/>
                <a:pathLst>
                  <a:path w="20745" h="19680" extrusionOk="0">
                    <a:moveTo>
                      <a:pt x="4379" y="0"/>
                    </a:moveTo>
                    <a:cubicBezTo>
                      <a:pt x="3258" y="0"/>
                      <a:pt x="2138" y="962"/>
                      <a:pt x="1282" y="2884"/>
                    </a:cubicBezTo>
                    <a:cubicBezTo>
                      <a:pt x="-428" y="6726"/>
                      <a:pt x="-428" y="12956"/>
                      <a:pt x="1282" y="16798"/>
                    </a:cubicBezTo>
                    <a:cubicBezTo>
                      <a:pt x="2993" y="20641"/>
                      <a:pt x="5766" y="20641"/>
                      <a:pt x="7476" y="16798"/>
                    </a:cubicBezTo>
                    <a:cubicBezTo>
                      <a:pt x="7698" y="16300"/>
                      <a:pt x="7888" y="15756"/>
                      <a:pt x="8052" y="15187"/>
                    </a:cubicBezTo>
                    <a:cubicBezTo>
                      <a:pt x="8171" y="14683"/>
                      <a:pt x="8324" y="14209"/>
                      <a:pt x="8513" y="13784"/>
                    </a:cubicBezTo>
                    <a:cubicBezTo>
                      <a:pt x="9025" y="12634"/>
                      <a:pt x="9696" y="12058"/>
                      <a:pt x="10367" y="12058"/>
                    </a:cubicBezTo>
                    <a:cubicBezTo>
                      <a:pt x="11039" y="12058"/>
                      <a:pt x="11710" y="12634"/>
                      <a:pt x="12222" y="13784"/>
                    </a:cubicBezTo>
                    <a:cubicBezTo>
                      <a:pt x="12401" y="14185"/>
                      <a:pt x="12546" y="14632"/>
                      <a:pt x="12663" y="15105"/>
                    </a:cubicBezTo>
                    <a:lnTo>
                      <a:pt x="12668" y="15105"/>
                    </a:lnTo>
                    <a:cubicBezTo>
                      <a:pt x="12838" y="15704"/>
                      <a:pt x="13035" y="16276"/>
                      <a:pt x="13268" y="16798"/>
                    </a:cubicBezTo>
                    <a:cubicBezTo>
                      <a:pt x="14978" y="20641"/>
                      <a:pt x="17751" y="20641"/>
                      <a:pt x="19462" y="16798"/>
                    </a:cubicBezTo>
                    <a:cubicBezTo>
                      <a:pt x="21172" y="12956"/>
                      <a:pt x="21172" y="6726"/>
                      <a:pt x="19462" y="2884"/>
                    </a:cubicBezTo>
                    <a:cubicBezTo>
                      <a:pt x="17751" y="-959"/>
                      <a:pt x="14978" y="-959"/>
                      <a:pt x="13268" y="2884"/>
                    </a:cubicBezTo>
                    <a:cubicBezTo>
                      <a:pt x="13035" y="3406"/>
                      <a:pt x="12838" y="3975"/>
                      <a:pt x="12668" y="4574"/>
                    </a:cubicBezTo>
                    <a:lnTo>
                      <a:pt x="12663" y="4574"/>
                    </a:lnTo>
                    <a:cubicBezTo>
                      <a:pt x="12546" y="5047"/>
                      <a:pt x="12401" y="5494"/>
                      <a:pt x="12222" y="5895"/>
                    </a:cubicBezTo>
                    <a:cubicBezTo>
                      <a:pt x="11198" y="8196"/>
                      <a:pt x="9537" y="8196"/>
                      <a:pt x="8513" y="5895"/>
                    </a:cubicBezTo>
                    <a:cubicBezTo>
                      <a:pt x="8324" y="5471"/>
                      <a:pt x="8171" y="4996"/>
                      <a:pt x="8052" y="4492"/>
                    </a:cubicBezTo>
                    <a:cubicBezTo>
                      <a:pt x="7888" y="3923"/>
                      <a:pt x="7698" y="3382"/>
                      <a:pt x="7476" y="2884"/>
                    </a:cubicBezTo>
                    <a:cubicBezTo>
                      <a:pt x="6621" y="962"/>
                      <a:pt x="5500" y="0"/>
                      <a:pt x="4379" y="0"/>
                    </a:cubicBezTo>
                    <a:close/>
                  </a:path>
                </a:pathLst>
              </a:custGeom>
              <a:solidFill>
                <a:schemeClr val="bg2"/>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3" name="Фигура">
                <a:extLst>
                  <a:ext uri="{FF2B5EF4-FFF2-40B4-BE49-F238E27FC236}">
                    <a16:creationId xmlns:a16="http://schemas.microsoft.com/office/drawing/2014/main" id="{8FD2C072-93A1-0D48-B518-442C13FB3F7C}"/>
                  </a:ext>
                </a:extLst>
              </p:cNvPr>
              <p:cNvSpPr/>
              <p:nvPr/>
            </p:nvSpPr>
            <p:spPr>
              <a:xfrm>
                <a:off x="3835112" y="2216172"/>
                <a:ext cx="2898246" cy="1223859"/>
              </a:xfrm>
              <a:custGeom>
                <a:avLst/>
                <a:gdLst/>
                <a:ahLst/>
                <a:cxnLst>
                  <a:cxn ang="0">
                    <a:pos x="wd2" y="hd2"/>
                  </a:cxn>
                  <a:cxn ang="5400000">
                    <a:pos x="wd2" y="hd2"/>
                  </a:cxn>
                  <a:cxn ang="10800000">
                    <a:pos x="wd2" y="hd2"/>
                  </a:cxn>
                  <a:cxn ang="16200000">
                    <a:pos x="wd2" y="hd2"/>
                  </a:cxn>
                </a:cxnLst>
                <a:rect l="0" t="0" r="r" b="b"/>
                <a:pathLst>
                  <a:path w="20745" h="19680" extrusionOk="0">
                    <a:moveTo>
                      <a:pt x="4379" y="0"/>
                    </a:moveTo>
                    <a:cubicBezTo>
                      <a:pt x="3258" y="0"/>
                      <a:pt x="2138" y="962"/>
                      <a:pt x="1282" y="2884"/>
                    </a:cubicBezTo>
                    <a:cubicBezTo>
                      <a:pt x="-428" y="6726"/>
                      <a:pt x="-428" y="12956"/>
                      <a:pt x="1282" y="16798"/>
                    </a:cubicBezTo>
                    <a:cubicBezTo>
                      <a:pt x="2993" y="20641"/>
                      <a:pt x="5766" y="20641"/>
                      <a:pt x="7476" y="16798"/>
                    </a:cubicBezTo>
                    <a:cubicBezTo>
                      <a:pt x="7698" y="16300"/>
                      <a:pt x="7888" y="15756"/>
                      <a:pt x="8052" y="15187"/>
                    </a:cubicBezTo>
                    <a:cubicBezTo>
                      <a:pt x="8171" y="14683"/>
                      <a:pt x="8324" y="14209"/>
                      <a:pt x="8513" y="13784"/>
                    </a:cubicBezTo>
                    <a:cubicBezTo>
                      <a:pt x="9025" y="12634"/>
                      <a:pt x="9696" y="12058"/>
                      <a:pt x="10367" y="12058"/>
                    </a:cubicBezTo>
                    <a:cubicBezTo>
                      <a:pt x="11039" y="12058"/>
                      <a:pt x="11710" y="12634"/>
                      <a:pt x="12222" y="13784"/>
                    </a:cubicBezTo>
                    <a:cubicBezTo>
                      <a:pt x="12401" y="14185"/>
                      <a:pt x="12546" y="14632"/>
                      <a:pt x="12663" y="15105"/>
                    </a:cubicBezTo>
                    <a:lnTo>
                      <a:pt x="12668" y="15105"/>
                    </a:lnTo>
                    <a:cubicBezTo>
                      <a:pt x="12838" y="15704"/>
                      <a:pt x="13035" y="16276"/>
                      <a:pt x="13268" y="16798"/>
                    </a:cubicBezTo>
                    <a:cubicBezTo>
                      <a:pt x="14978" y="20641"/>
                      <a:pt x="17751" y="20641"/>
                      <a:pt x="19462" y="16798"/>
                    </a:cubicBezTo>
                    <a:cubicBezTo>
                      <a:pt x="21172" y="12956"/>
                      <a:pt x="21172" y="6726"/>
                      <a:pt x="19462" y="2884"/>
                    </a:cubicBezTo>
                    <a:cubicBezTo>
                      <a:pt x="17751" y="-959"/>
                      <a:pt x="14978" y="-959"/>
                      <a:pt x="13268" y="2884"/>
                    </a:cubicBezTo>
                    <a:cubicBezTo>
                      <a:pt x="13035" y="3406"/>
                      <a:pt x="12838" y="3975"/>
                      <a:pt x="12668" y="4574"/>
                    </a:cubicBezTo>
                    <a:lnTo>
                      <a:pt x="12663" y="4574"/>
                    </a:lnTo>
                    <a:cubicBezTo>
                      <a:pt x="12546" y="5047"/>
                      <a:pt x="12401" y="5494"/>
                      <a:pt x="12222" y="5895"/>
                    </a:cubicBezTo>
                    <a:cubicBezTo>
                      <a:pt x="11198" y="8196"/>
                      <a:pt x="9537" y="8196"/>
                      <a:pt x="8513" y="5895"/>
                    </a:cubicBezTo>
                    <a:cubicBezTo>
                      <a:pt x="8324" y="5471"/>
                      <a:pt x="8171" y="4996"/>
                      <a:pt x="8052" y="4492"/>
                    </a:cubicBezTo>
                    <a:cubicBezTo>
                      <a:pt x="7888" y="3923"/>
                      <a:pt x="7698" y="3382"/>
                      <a:pt x="7476" y="2884"/>
                    </a:cubicBezTo>
                    <a:cubicBezTo>
                      <a:pt x="6621" y="962"/>
                      <a:pt x="5500" y="0"/>
                      <a:pt x="4379" y="0"/>
                    </a:cubicBezTo>
                    <a:close/>
                  </a:path>
                </a:pathLst>
              </a:custGeom>
              <a:solidFill>
                <a:schemeClr val="bg2"/>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Фигура">
                <a:extLst>
                  <a:ext uri="{FF2B5EF4-FFF2-40B4-BE49-F238E27FC236}">
                    <a16:creationId xmlns:a16="http://schemas.microsoft.com/office/drawing/2014/main" id="{45F33B71-ADD1-3E4C-ACBF-E5C1EBBFE648}"/>
                  </a:ext>
                </a:extLst>
              </p:cNvPr>
              <p:cNvSpPr/>
              <p:nvPr/>
            </p:nvSpPr>
            <p:spPr>
              <a:xfrm>
                <a:off x="5512946" y="2216172"/>
                <a:ext cx="2898246" cy="1223859"/>
              </a:xfrm>
              <a:custGeom>
                <a:avLst/>
                <a:gdLst/>
                <a:ahLst/>
                <a:cxnLst>
                  <a:cxn ang="0">
                    <a:pos x="wd2" y="hd2"/>
                  </a:cxn>
                  <a:cxn ang="5400000">
                    <a:pos x="wd2" y="hd2"/>
                  </a:cxn>
                  <a:cxn ang="10800000">
                    <a:pos x="wd2" y="hd2"/>
                  </a:cxn>
                  <a:cxn ang="16200000">
                    <a:pos x="wd2" y="hd2"/>
                  </a:cxn>
                </a:cxnLst>
                <a:rect l="0" t="0" r="r" b="b"/>
                <a:pathLst>
                  <a:path w="20745" h="19680" extrusionOk="0">
                    <a:moveTo>
                      <a:pt x="4379" y="0"/>
                    </a:moveTo>
                    <a:cubicBezTo>
                      <a:pt x="3258" y="0"/>
                      <a:pt x="2138" y="962"/>
                      <a:pt x="1282" y="2884"/>
                    </a:cubicBezTo>
                    <a:cubicBezTo>
                      <a:pt x="-428" y="6726"/>
                      <a:pt x="-428" y="12956"/>
                      <a:pt x="1282" y="16798"/>
                    </a:cubicBezTo>
                    <a:cubicBezTo>
                      <a:pt x="2993" y="20641"/>
                      <a:pt x="5766" y="20641"/>
                      <a:pt x="7476" y="16798"/>
                    </a:cubicBezTo>
                    <a:cubicBezTo>
                      <a:pt x="7698" y="16300"/>
                      <a:pt x="7888" y="15756"/>
                      <a:pt x="8052" y="15187"/>
                    </a:cubicBezTo>
                    <a:cubicBezTo>
                      <a:pt x="8171" y="14683"/>
                      <a:pt x="8324" y="14209"/>
                      <a:pt x="8513" y="13784"/>
                    </a:cubicBezTo>
                    <a:cubicBezTo>
                      <a:pt x="9025" y="12634"/>
                      <a:pt x="9696" y="12058"/>
                      <a:pt x="10367" y="12058"/>
                    </a:cubicBezTo>
                    <a:cubicBezTo>
                      <a:pt x="11039" y="12058"/>
                      <a:pt x="11710" y="12634"/>
                      <a:pt x="12222" y="13784"/>
                    </a:cubicBezTo>
                    <a:cubicBezTo>
                      <a:pt x="12401" y="14185"/>
                      <a:pt x="12546" y="14632"/>
                      <a:pt x="12663" y="15105"/>
                    </a:cubicBezTo>
                    <a:lnTo>
                      <a:pt x="12668" y="15105"/>
                    </a:lnTo>
                    <a:cubicBezTo>
                      <a:pt x="12838" y="15704"/>
                      <a:pt x="13035" y="16276"/>
                      <a:pt x="13268" y="16798"/>
                    </a:cubicBezTo>
                    <a:cubicBezTo>
                      <a:pt x="14978" y="20641"/>
                      <a:pt x="17751" y="20641"/>
                      <a:pt x="19462" y="16798"/>
                    </a:cubicBezTo>
                    <a:cubicBezTo>
                      <a:pt x="21172" y="12956"/>
                      <a:pt x="21172" y="6726"/>
                      <a:pt x="19462" y="2884"/>
                    </a:cubicBezTo>
                    <a:cubicBezTo>
                      <a:pt x="17751" y="-959"/>
                      <a:pt x="14978" y="-959"/>
                      <a:pt x="13268" y="2884"/>
                    </a:cubicBezTo>
                    <a:cubicBezTo>
                      <a:pt x="13035" y="3406"/>
                      <a:pt x="12838" y="3975"/>
                      <a:pt x="12668" y="4574"/>
                    </a:cubicBezTo>
                    <a:lnTo>
                      <a:pt x="12663" y="4574"/>
                    </a:lnTo>
                    <a:cubicBezTo>
                      <a:pt x="12546" y="5047"/>
                      <a:pt x="12401" y="5494"/>
                      <a:pt x="12222" y="5895"/>
                    </a:cubicBezTo>
                    <a:cubicBezTo>
                      <a:pt x="11198" y="8196"/>
                      <a:pt x="9537" y="8196"/>
                      <a:pt x="8513" y="5895"/>
                    </a:cubicBezTo>
                    <a:cubicBezTo>
                      <a:pt x="8324" y="5471"/>
                      <a:pt x="8171" y="4996"/>
                      <a:pt x="8052" y="4492"/>
                    </a:cubicBezTo>
                    <a:cubicBezTo>
                      <a:pt x="7888" y="3923"/>
                      <a:pt x="7698" y="3382"/>
                      <a:pt x="7476" y="2884"/>
                    </a:cubicBezTo>
                    <a:cubicBezTo>
                      <a:pt x="6621" y="962"/>
                      <a:pt x="5500" y="0"/>
                      <a:pt x="4379" y="0"/>
                    </a:cubicBezTo>
                    <a:close/>
                  </a:path>
                </a:pathLst>
              </a:custGeom>
              <a:solidFill>
                <a:schemeClr val="bg2"/>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grpSp>
          <p:nvGrpSpPr>
            <p:cNvPr id="108" name="Group 107">
              <a:extLst>
                <a:ext uri="{FF2B5EF4-FFF2-40B4-BE49-F238E27FC236}">
                  <a16:creationId xmlns:a16="http://schemas.microsoft.com/office/drawing/2014/main" id="{F3F72E20-9980-8D42-8958-5705FDACD593}"/>
                </a:ext>
              </a:extLst>
            </p:cNvPr>
            <p:cNvGrpSpPr/>
            <p:nvPr/>
          </p:nvGrpSpPr>
          <p:grpSpPr>
            <a:xfrm>
              <a:off x="1302563" y="2808629"/>
              <a:ext cx="9584929" cy="2251632"/>
              <a:chOff x="1297060" y="1474101"/>
              <a:chExt cx="9584929" cy="2251632"/>
            </a:xfrm>
            <a:grpFill/>
          </p:grpSpPr>
          <p:grpSp>
            <p:nvGrpSpPr>
              <p:cNvPr id="109" name="Group 108">
                <a:extLst>
                  <a:ext uri="{FF2B5EF4-FFF2-40B4-BE49-F238E27FC236}">
                    <a16:creationId xmlns:a16="http://schemas.microsoft.com/office/drawing/2014/main" id="{AAE3AB9D-723E-4544-89B6-412AEBDA43F7}"/>
                  </a:ext>
                </a:extLst>
              </p:cNvPr>
              <p:cNvGrpSpPr/>
              <p:nvPr/>
            </p:nvGrpSpPr>
            <p:grpSpPr>
              <a:xfrm>
                <a:off x="1297060" y="2179327"/>
                <a:ext cx="825341" cy="1546406"/>
                <a:chOff x="614074" y="2353786"/>
                <a:chExt cx="948627" cy="1777403"/>
              </a:xfrm>
              <a:grpFill/>
            </p:grpSpPr>
            <p:sp>
              <p:nvSpPr>
                <p:cNvPr id="145" name="Линия">
                  <a:extLst>
                    <a:ext uri="{FF2B5EF4-FFF2-40B4-BE49-F238E27FC236}">
                      <a16:creationId xmlns:a16="http://schemas.microsoft.com/office/drawing/2014/main" id="{951E731A-3E78-5849-8C1F-FEE47139CDF7}"/>
                    </a:ext>
                  </a:extLst>
                </p:cNvPr>
                <p:cNvSpPr/>
                <p:nvPr/>
              </p:nvSpPr>
              <p:spPr>
                <a:xfrm flipV="1">
                  <a:off x="1088387" y="3210917"/>
                  <a:ext cx="0" cy="831596"/>
                </a:xfrm>
                <a:prstGeom prst="line">
                  <a:avLst/>
                </a:prstGeom>
                <a:grpFill/>
                <a:ln w="25400">
                  <a:solidFill>
                    <a:schemeClr val="accent3"/>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6" name="Полилиния 179">
                  <a:extLst>
                    <a:ext uri="{FF2B5EF4-FFF2-40B4-BE49-F238E27FC236}">
                      <a16:creationId xmlns:a16="http://schemas.microsoft.com/office/drawing/2014/main" id="{24A72BEE-F5D4-F04D-B74A-197D323E6220}"/>
                    </a:ext>
                  </a:extLst>
                </p:cNvPr>
                <p:cNvSpPr/>
                <p:nvPr/>
              </p:nvSpPr>
              <p:spPr>
                <a:xfrm>
                  <a:off x="614074" y="2353786"/>
                  <a:ext cx="948627" cy="1049627"/>
                </a:xfrm>
                <a:custGeom>
                  <a:avLst/>
                  <a:gdLst>
                    <a:gd name="connsiteX0" fmla="*/ 1179943 w 2359886"/>
                    <a:gd name="connsiteY0" fmla="*/ 0 h 2611141"/>
                    <a:gd name="connsiteX1" fmla="*/ 2359886 w 2359886"/>
                    <a:gd name="connsiteY1" fmla="*/ 1179943 h 2611141"/>
                    <a:gd name="connsiteX2" fmla="*/ 1530822 w 2359886"/>
                    <a:gd name="connsiteY2" fmla="*/ 2306838 h 2611141"/>
                    <a:gd name="connsiteX3" fmla="*/ 1435263 w 2359886"/>
                    <a:gd name="connsiteY3" fmla="*/ 2331409 h 2611141"/>
                    <a:gd name="connsiteX4" fmla="*/ 1446506 w 2359886"/>
                    <a:gd name="connsiteY4" fmla="*/ 2331409 h 2611141"/>
                    <a:gd name="connsiteX5" fmla="*/ 1212251 w 2359886"/>
                    <a:gd name="connsiteY5" fmla="*/ 2491569 h 2611141"/>
                    <a:gd name="connsiteX6" fmla="*/ 1189650 w 2359886"/>
                    <a:gd name="connsiteY6" fmla="*/ 2549612 h 2611141"/>
                    <a:gd name="connsiteX7" fmla="*/ 1179943 w 2359886"/>
                    <a:gd name="connsiteY7" fmla="*/ 2611135 h 2611141"/>
                    <a:gd name="connsiteX8" fmla="*/ 1179943 w 2359886"/>
                    <a:gd name="connsiteY8" fmla="*/ 2611141 h 2611141"/>
                    <a:gd name="connsiteX9" fmla="*/ 1179943 w 2359886"/>
                    <a:gd name="connsiteY9" fmla="*/ 2611138 h 2611141"/>
                    <a:gd name="connsiteX10" fmla="*/ 1179942 w 2359886"/>
                    <a:gd name="connsiteY10" fmla="*/ 2611141 h 2611141"/>
                    <a:gd name="connsiteX11" fmla="*/ 1179942 w 2359886"/>
                    <a:gd name="connsiteY11" fmla="*/ 2611135 h 2611141"/>
                    <a:gd name="connsiteX12" fmla="*/ 1170231 w 2359886"/>
                    <a:gd name="connsiteY12" fmla="*/ 2549612 h 2611141"/>
                    <a:gd name="connsiteX13" fmla="*/ 1147620 w 2359886"/>
                    <a:gd name="connsiteY13" fmla="*/ 2491569 h 2611141"/>
                    <a:gd name="connsiteX14" fmla="*/ 913259 w 2359886"/>
                    <a:gd name="connsiteY14" fmla="*/ 2331409 h 2611141"/>
                    <a:gd name="connsiteX15" fmla="*/ 925256 w 2359886"/>
                    <a:gd name="connsiteY15" fmla="*/ 2331409 h 2611141"/>
                    <a:gd name="connsiteX16" fmla="*/ 842955 w 2359886"/>
                    <a:gd name="connsiteY16" fmla="*/ 2311064 h 2611141"/>
                    <a:gd name="connsiteX17" fmla="*/ 0 w 2359886"/>
                    <a:gd name="connsiteY17" fmla="*/ 1179943 h 2611141"/>
                    <a:gd name="connsiteX18" fmla="*/ 1179943 w 2359886"/>
                    <a:gd name="connsiteY18" fmla="*/ 0 h 261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9886" h="2611141">
                      <a:moveTo>
                        <a:pt x="1179943" y="0"/>
                      </a:moveTo>
                      <a:cubicBezTo>
                        <a:pt x="1831608" y="0"/>
                        <a:pt x="2359886" y="528278"/>
                        <a:pt x="2359886" y="1179943"/>
                      </a:cubicBezTo>
                      <a:cubicBezTo>
                        <a:pt x="2359886" y="1709421"/>
                        <a:pt x="2011140" y="2157444"/>
                        <a:pt x="1530822" y="2306838"/>
                      </a:cubicBezTo>
                      <a:lnTo>
                        <a:pt x="1435263" y="2331409"/>
                      </a:lnTo>
                      <a:lnTo>
                        <a:pt x="1446506" y="2331409"/>
                      </a:lnTo>
                      <a:cubicBezTo>
                        <a:pt x="1346532" y="2342158"/>
                        <a:pt x="1258579" y="2402288"/>
                        <a:pt x="1212251" y="2491569"/>
                      </a:cubicBezTo>
                      <a:cubicBezTo>
                        <a:pt x="1202631" y="2510101"/>
                        <a:pt x="1195066" y="2529566"/>
                        <a:pt x="1189650" y="2549612"/>
                      </a:cubicBezTo>
                      <a:lnTo>
                        <a:pt x="1179943" y="2611135"/>
                      </a:lnTo>
                      <a:lnTo>
                        <a:pt x="1179943" y="2611141"/>
                      </a:lnTo>
                      <a:lnTo>
                        <a:pt x="1179943" y="2611138"/>
                      </a:lnTo>
                      <a:lnTo>
                        <a:pt x="1179942" y="2611141"/>
                      </a:lnTo>
                      <a:lnTo>
                        <a:pt x="1179942" y="2611135"/>
                      </a:lnTo>
                      <a:lnTo>
                        <a:pt x="1170231" y="2549612"/>
                      </a:lnTo>
                      <a:cubicBezTo>
                        <a:pt x="1164812" y="2529566"/>
                        <a:pt x="1157244" y="2510101"/>
                        <a:pt x="1147620" y="2491569"/>
                      </a:cubicBezTo>
                      <a:cubicBezTo>
                        <a:pt x="1101271" y="2402288"/>
                        <a:pt x="1013278" y="2342158"/>
                        <a:pt x="913259" y="2331409"/>
                      </a:cubicBezTo>
                      <a:lnTo>
                        <a:pt x="925256" y="2331409"/>
                      </a:lnTo>
                      <a:lnTo>
                        <a:pt x="842955" y="2311064"/>
                      </a:lnTo>
                      <a:cubicBezTo>
                        <a:pt x="355485" y="2166052"/>
                        <a:pt x="0" y="1714512"/>
                        <a:pt x="0" y="1179943"/>
                      </a:cubicBezTo>
                      <a:cubicBezTo>
                        <a:pt x="0" y="528278"/>
                        <a:pt x="528278" y="0"/>
                        <a:pt x="1179943" y="0"/>
                      </a:cubicBezTo>
                      <a:close/>
                    </a:path>
                  </a:pathLst>
                </a:custGeom>
                <a:grpFill/>
                <a:ln w="12700">
                  <a:noFill/>
                  <a:miter lim="400000"/>
                </a:ln>
                <a:effectLst/>
              </p:spPr>
              <p:txBody>
                <a:bodyPr wrap="square" lIns="0" tIns="0" rIns="0" bIns="0" anchor="ctr">
                  <a:noAutofit/>
                </a:bodyPr>
                <a:lstStyle/>
                <a:p>
                  <a:pPr>
                    <a:defRPr sz="3200" b="0">
                      <a:solidFill>
                        <a:srgbClr val="FFFFFF"/>
                      </a:solidFill>
                      <a:latin typeface="+mn-lt"/>
                      <a:ea typeface="+mn-ea"/>
                      <a:cs typeface="+mn-cs"/>
                      <a:sym typeface="Helvetica Neue Medium"/>
                    </a:defRPr>
                  </a:pPr>
                  <a:endParaRPr/>
                </a:p>
              </p:txBody>
            </p:sp>
            <p:sp>
              <p:nvSpPr>
                <p:cNvPr id="147" name="Полилиния 178">
                  <a:extLst>
                    <a:ext uri="{FF2B5EF4-FFF2-40B4-BE49-F238E27FC236}">
                      <a16:creationId xmlns:a16="http://schemas.microsoft.com/office/drawing/2014/main" id="{309AE2FE-C963-1042-8C14-0F8C8B1C7F5D}"/>
                    </a:ext>
                  </a:extLst>
                </p:cNvPr>
                <p:cNvSpPr/>
                <p:nvPr/>
              </p:nvSpPr>
              <p:spPr>
                <a:xfrm rot="10800000">
                  <a:off x="922044" y="3748152"/>
                  <a:ext cx="332686" cy="383037"/>
                </a:xfrm>
                <a:custGeom>
                  <a:avLst/>
                  <a:gdLst>
                    <a:gd name="connsiteX0" fmla="*/ 414409 w 827618"/>
                    <a:gd name="connsiteY0" fmla="*/ 952875 h 952875"/>
                    <a:gd name="connsiteX1" fmla="*/ 414409 w 827618"/>
                    <a:gd name="connsiteY1" fmla="*/ 952873 h 952875"/>
                    <a:gd name="connsiteX2" fmla="*/ 414408 w 827618"/>
                    <a:gd name="connsiteY2" fmla="*/ 952875 h 952875"/>
                    <a:gd name="connsiteX3" fmla="*/ 414408 w 827618"/>
                    <a:gd name="connsiteY3" fmla="*/ 952872 h 952875"/>
                    <a:gd name="connsiteX4" fmla="*/ 397030 w 827618"/>
                    <a:gd name="connsiteY4" fmla="*/ 888587 h 952875"/>
                    <a:gd name="connsiteX5" fmla="*/ 344849 w 827618"/>
                    <a:gd name="connsiteY5" fmla="*/ 829698 h 952875"/>
                    <a:gd name="connsiteX6" fmla="*/ 315812 w 827618"/>
                    <a:gd name="connsiteY6" fmla="*/ 814679 h 952875"/>
                    <a:gd name="connsiteX7" fmla="*/ 293626 w 827618"/>
                    <a:gd name="connsiteY7" fmla="*/ 807792 h 952875"/>
                    <a:gd name="connsiteX8" fmla="*/ 271025 w 827618"/>
                    <a:gd name="connsiteY8" fmla="*/ 802476 h 952875"/>
                    <a:gd name="connsiteX9" fmla="*/ 276501 w 827618"/>
                    <a:gd name="connsiteY9" fmla="*/ 802476 h 952875"/>
                    <a:gd name="connsiteX10" fmla="*/ 252736 w 827618"/>
                    <a:gd name="connsiteY10" fmla="*/ 795099 h 952875"/>
                    <a:gd name="connsiteX11" fmla="*/ 0 w 827618"/>
                    <a:gd name="connsiteY11" fmla="*/ 413809 h 952875"/>
                    <a:gd name="connsiteX12" fmla="*/ 413809 w 827618"/>
                    <a:gd name="connsiteY12" fmla="*/ 0 h 952875"/>
                    <a:gd name="connsiteX13" fmla="*/ 827618 w 827618"/>
                    <a:gd name="connsiteY13" fmla="*/ 413809 h 952875"/>
                    <a:gd name="connsiteX14" fmla="*/ 574882 w 827618"/>
                    <a:gd name="connsiteY14" fmla="*/ 795099 h 952875"/>
                    <a:gd name="connsiteX15" fmla="*/ 551117 w 827618"/>
                    <a:gd name="connsiteY15" fmla="*/ 802476 h 952875"/>
                    <a:gd name="connsiteX16" fmla="*/ 557727 w 827618"/>
                    <a:gd name="connsiteY16" fmla="*/ 802476 h 952875"/>
                    <a:gd name="connsiteX17" fmla="*/ 530407 w 827618"/>
                    <a:gd name="connsiteY17" fmla="*/ 808905 h 952875"/>
                    <a:gd name="connsiteX18" fmla="*/ 514690 w 827618"/>
                    <a:gd name="connsiteY18" fmla="*/ 813784 h 952875"/>
                    <a:gd name="connsiteX19" fmla="*/ 483937 w 827618"/>
                    <a:gd name="connsiteY19" fmla="*/ 829698 h 952875"/>
                    <a:gd name="connsiteX20" fmla="*/ 431779 w 827618"/>
                    <a:gd name="connsiteY20" fmla="*/ 888587 h 952875"/>
                    <a:gd name="connsiteX21" fmla="*/ 414409 w 827618"/>
                    <a:gd name="connsiteY21" fmla="*/ 952872 h 95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7618" h="952875">
                      <a:moveTo>
                        <a:pt x="414409" y="952875"/>
                      </a:moveTo>
                      <a:lnTo>
                        <a:pt x="414409" y="952873"/>
                      </a:lnTo>
                      <a:lnTo>
                        <a:pt x="414408" y="952875"/>
                      </a:lnTo>
                      <a:lnTo>
                        <a:pt x="414408" y="952872"/>
                      </a:lnTo>
                      <a:lnTo>
                        <a:pt x="397030" y="888587"/>
                      </a:lnTo>
                      <a:cubicBezTo>
                        <a:pt x="384570" y="864585"/>
                        <a:pt x="366513" y="844503"/>
                        <a:pt x="344849" y="829698"/>
                      </a:cubicBezTo>
                      <a:lnTo>
                        <a:pt x="315812" y="814679"/>
                      </a:lnTo>
                      <a:lnTo>
                        <a:pt x="293626" y="807792"/>
                      </a:lnTo>
                      <a:lnTo>
                        <a:pt x="271025" y="802476"/>
                      </a:lnTo>
                      <a:lnTo>
                        <a:pt x="276501" y="802476"/>
                      </a:lnTo>
                      <a:lnTo>
                        <a:pt x="252736" y="795099"/>
                      </a:lnTo>
                      <a:cubicBezTo>
                        <a:pt x="104214" y="732279"/>
                        <a:pt x="0" y="585214"/>
                        <a:pt x="0" y="413809"/>
                      </a:cubicBezTo>
                      <a:cubicBezTo>
                        <a:pt x="0" y="185269"/>
                        <a:pt x="185269" y="0"/>
                        <a:pt x="413809" y="0"/>
                      </a:cubicBezTo>
                      <a:cubicBezTo>
                        <a:pt x="642349" y="0"/>
                        <a:pt x="827618" y="185269"/>
                        <a:pt x="827618" y="413809"/>
                      </a:cubicBezTo>
                      <a:cubicBezTo>
                        <a:pt x="827618" y="585214"/>
                        <a:pt x="723404" y="732279"/>
                        <a:pt x="574882" y="795099"/>
                      </a:cubicBezTo>
                      <a:lnTo>
                        <a:pt x="551117" y="802476"/>
                      </a:lnTo>
                      <a:lnTo>
                        <a:pt x="557727" y="802476"/>
                      </a:lnTo>
                      <a:lnTo>
                        <a:pt x="530407" y="808905"/>
                      </a:lnTo>
                      <a:lnTo>
                        <a:pt x="514690" y="813784"/>
                      </a:lnTo>
                      <a:lnTo>
                        <a:pt x="483937" y="829698"/>
                      </a:lnTo>
                      <a:cubicBezTo>
                        <a:pt x="462282" y="844503"/>
                        <a:pt x="444233" y="864585"/>
                        <a:pt x="431779" y="888587"/>
                      </a:cubicBezTo>
                      <a:lnTo>
                        <a:pt x="414409" y="952872"/>
                      </a:lnTo>
                      <a:close/>
                    </a:path>
                  </a:pathLst>
                </a:custGeom>
                <a:grpFill/>
                <a:ln w="12700" cap="flat">
                  <a:no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8" name="Text Box 2">
                  <a:extLst>
                    <a:ext uri="{FF2B5EF4-FFF2-40B4-BE49-F238E27FC236}">
                      <a16:creationId xmlns:a16="http://schemas.microsoft.com/office/drawing/2014/main" id="{8A735A12-47D2-164A-A7FF-3F56B1A91404}"/>
                    </a:ext>
                  </a:extLst>
                </p:cNvPr>
                <p:cNvSpPr txBox="1">
                  <a:spLocks/>
                </p:cNvSpPr>
                <p:nvPr/>
              </p:nvSpPr>
              <p:spPr bwMode="auto">
                <a:xfrm>
                  <a:off x="920439" y="3832839"/>
                  <a:ext cx="336202" cy="261610"/>
                </a:xfrm>
                <a:prstGeom prst="rect">
                  <a:avLst/>
                </a:prstGeom>
                <a:no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algn="ctr" eaLnBrk="1">
                    <a:defRPr/>
                  </a:pPr>
                  <a:r>
                    <a:rPr lang="en-US" altLang="x-none" sz="1200">
                      <a:solidFill>
                        <a:schemeClr val="bg1"/>
                      </a:solidFill>
                      <a:latin typeface="Arial" panose="020B0604020202020204" pitchFamily="34" charset="0"/>
                      <a:ea typeface="Open Sans" charset="0"/>
                      <a:cs typeface="Arial" panose="020B0604020202020204" pitchFamily="34" charset="0"/>
                      <a:sym typeface="Poppins SemiBold" charset="0"/>
                    </a:rPr>
                    <a:t>1</a:t>
                  </a:r>
                  <a:endParaRPr lang="x-none" altLang="x-none" sz="1200">
                    <a:solidFill>
                      <a:schemeClr val="bg1"/>
                    </a:solidFill>
                    <a:latin typeface="Arial" panose="020B0604020202020204" pitchFamily="34" charset="0"/>
                    <a:ea typeface="Open Sans" charset="0"/>
                    <a:cs typeface="Arial" panose="020B0604020202020204" pitchFamily="34" charset="0"/>
                    <a:sym typeface="Poppins SemiBold" charset="0"/>
                  </a:endParaRPr>
                </a:p>
              </p:txBody>
            </p:sp>
          </p:grpSp>
          <p:grpSp>
            <p:nvGrpSpPr>
              <p:cNvPr id="110" name="Group 109">
                <a:extLst>
                  <a:ext uri="{FF2B5EF4-FFF2-40B4-BE49-F238E27FC236}">
                    <a16:creationId xmlns:a16="http://schemas.microsoft.com/office/drawing/2014/main" id="{F6D0996B-796A-A34F-BCD0-B81EEAF66C6B}"/>
                  </a:ext>
                </a:extLst>
              </p:cNvPr>
              <p:cNvGrpSpPr/>
              <p:nvPr/>
            </p:nvGrpSpPr>
            <p:grpSpPr>
              <a:xfrm rot="10800000">
                <a:off x="2755704" y="1474101"/>
                <a:ext cx="825341" cy="1546406"/>
                <a:chOff x="2290301" y="2353786"/>
                <a:chExt cx="948627" cy="1777403"/>
              </a:xfrm>
              <a:grpFill/>
            </p:grpSpPr>
            <p:sp>
              <p:nvSpPr>
                <p:cNvPr id="141" name="Линия">
                  <a:extLst>
                    <a:ext uri="{FF2B5EF4-FFF2-40B4-BE49-F238E27FC236}">
                      <a16:creationId xmlns:a16="http://schemas.microsoft.com/office/drawing/2014/main" id="{4FDB268C-03D9-4D42-A59C-8CA82529DCD1}"/>
                    </a:ext>
                  </a:extLst>
                </p:cNvPr>
                <p:cNvSpPr/>
                <p:nvPr/>
              </p:nvSpPr>
              <p:spPr>
                <a:xfrm flipV="1">
                  <a:off x="2764615" y="3208852"/>
                  <a:ext cx="0" cy="831596"/>
                </a:xfrm>
                <a:prstGeom prst="line">
                  <a:avLst/>
                </a:prstGeom>
                <a:grpFill/>
                <a:ln w="25400">
                  <a:solidFill>
                    <a:schemeClr val="accent3"/>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Полилиния 177">
                  <a:extLst>
                    <a:ext uri="{FF2B5EF4-FFF2-40B4-BE49-F238E27FC236}">
                      <a16:creationId xmlns:a16="http://schemas.microsoft.com/office/drawing/2014/main" id="{E2A0556D-2B06-6B42-BFDB-BBEF79BC5EDC}"/>
                    </a:ext>
                  </a:extLst>
                </p:cNvPr>
                <p:cNvSpPr/>
                <p:nvPr/>
              </p:nvSpPr>
              <p:spPr>
                <a:xfrm>
                  <a:off x="2290301" y="2353786"/>
                  <a:ext cx="948627" cy="1049627"/>
                </a:xfrm>
                <a:custGeom>
                  <a:avLst/>
                  <a:gdLst>
                    <a:gd name="connsiteX0" fmla="*/ 1179943 w 2359886"/>
                    <a:gd name="connsiteY0" fmla="*/ 0 h 2611141"/>
                    <a:gd name="connsiteX1" fmla="*/ 2359886 w 2359886"/>
                    <a:gd name="connsiteY1" fmla="*/ 1179943 h 2611141"/>
                    <a:gd name="connsiteX2" fmla="*/ 1530822 w 2359886"/>
                    <a:gd name="connsiteY2" fmla="*/ 2306838 h 2611141"/>
                    <a:gd name="connsiteX3" fmla="*/ 1435263 w 2359886"/>
                    <a:gd name="connsiteY3" fmla="*/ 2331409 h 2611141"/>
                    <a:gd name="connsiteX4" fmla="*/ 1446506 w 2359886"/>
                    <a:gd name="connsiteY4" fmla="*/ 2331409 h 2611141"/>
                    <a:gd name="connsiteX5" fmla="*/ 1212251 w 2359886"/>
                    <a:gd name="connsiteY5" fmla="*/ 2491569 h 2611141"/>
                    <a:gd name="connsiteX6" fmla="*/ 1189650 w 2359886"/>
                    <a:gd name="connsiteY6" fmla="*/ 2549612 h 2611141"/>
                    <a:gd name="connsiteX7" fmla="*/ 1179943 w 2359886"/>
                    <a:gd name="connsiteY7" fmla="*/ 2611135 h 2611141"/>
                    <a:gd name="connsiteX8" fmla="*/ 1179943 w 2359886"/>
                    <a:gd name="connsiteY8" fmla="*/ 2611141 h 2611141"/>
                    <a:gd name="connsiteX9" fmla="*/ 1179943 w 2359886"/>
                    <a:gd name="connsiteY9" fmla="*/ 2611138 h 2611141"/>
                    <a:gd name="connsiteX10" fmla="*/ 1179942 w 2359886"/>
                    <a:gd name="connsiteY10" fmla="*/ 2611141 h 2611141"/>
                    <a:gd name="connsiteX11" fmla="*/ 1179942 w 2359886"/>
                    <a:gd name="connsiteY11" fmla="*/ 2611135 h 2611141"/>
                    <a:gd name="connsiteX12" fmla="*/ 1170231 w 2359886"/>
                    <a:gd name="connsiteY12" fmla="*/ 2549612 h 2611141"/>
                    <a:gd name="connsiteX13" fmla="*/ 1147620 w 2359886"/>
                    <a:gd name="connsiteY13" fmla="*/ 2491569 h 2611141"/>
                    <a:gd name="connsiteX14" fmla="*/ 913259 w 2359886"/>
                    <a:gd name="connsiteY14" fmla="*/ 2331409 h 2611141"/>
                    <a:gd name="connsiteX15" fmla="*/ 925256 w 2359886"/>
                    <a:gd name="connsiteY15" fmla="*/ 2331409 h 2611141"/>
                    <a:gd name="connsiteX16" fmla="*/ 842955 w 2359886"/>
                    <a:gd name="connsiteY16" fmla="*/ 2311064 h 2611141"/>
                    <a:gd name="connsiteX17" fmla="*/ 0 w 2359886"/>
                    <a:gd name="connsiteY17" fmla="*/ 1179943 h 2611141"/>
                    <a:gd name="connsiteX18" fmla="*/ 1179943 w 2359886"/>
                    <a:gd name="connsiteY18" fmla="*/ 0 h 261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9886" h="2611141">
                      <a:moveTo>
                        <a:pt x="1179943" y="0"/>
                      </a:moveTo>
                      <a:cubicBezTo>
                        <a:pt x="1831608" y="0"/>
                        <a:pt x="2359886" y="528278"/>
                        <a:pt x="2359886" y="1179943"/>
                      </a:cubicBezTo>
                      <a:cubicBezTo>
                        <a:pt x="2359886" y="1709421"/>
                        <a:pt x="2011140" y="2157444"/>
                        <a:pt x="1530822" y="2306838"/>
                      </a:cubicBezTo>
                      <a:lnTo>
                        <a:pt x="1435263" y="2331409"/>
                      </a:lnTo>
                      <a:lnTo>
                        <a:pt x="1446506" y="2331409"/>
                      </a:lnTo>
                      <a:cubicBezTo>
                        <a:pt x="1346532" y="2342158"/>
                        <a:pt x="1258579" y="2402288"/>
                        <a:pt x="1212251" y="2491569"/>
                      </a:cubicBezTo>
                      <a:cubicBezTo>
                        <a:pt x="1202631" y="2510101"/>
                        <a:pt x="1195066" y="2529566"/>
                        <a:pt x="1189650" y="2549612"/>
                      </a:cubicBezTo>
                      <a:lnTo>
                        <a:pt x="1179943" y="2611135"/>
                      </a:lnTo>
                      <a:lnTo>
                        <a:pt x="1179943" y="2611141"/>
                      </a:lnTo>
                      <a:lnTo>
                        <a:pt x="1179943" y="2611138"/>
                      </a:lnTo>
                      <a:lnTo>
                        <a:pt x="1179942" y="2611141"/>
                      </a:lnTo>
                      <a:lnTo>
                        <a:pt x="1179942" y="2611135"/>
                      </a:lnTo>
                      <a:lnTo>
                        <a:pt x="1170231" y="2549612"/>
                      </a:lnTo>
                      <a:cubicBezTo>
                        <a:pt x="1164812" y="2529566"/>
                        <a:pt x="1157244" y="2510101"/>
                        <a:pt x="1147620" y="2491569"/>
                      </a:cubicBezTo>
                      <a:cubicBezTo>
                        <a:pt x="1101271" y="2402288"/>
                        <a:pt x="1013278" y="2342158"/>
                        <a:pt x="913259" y="2331409"/>
                      </a:cubicBezTo>
                      <a:lnTo>
                        <a:pt x="925256" y="2331409"/>
                      </a:lnTo>
                      <a:lnTo>
                        <a:pt x="842955" y="2311064"/>
                      </a:lnTo>
                      <a:cubicBezTo>
                        <a:pt x="355485" y="2166052"/>
                        <a:pt x="0" y="1714512"/>
                        <a:pt x="0" y="1179943"/>
                      </a:cubicBezTo>
                      <a:cubicBezTo>
                        <a:pt x="0" y="528278"/>
                        <a:pt x="528278" y="0"/>
                        <a:pt x="1179943" y="0"/>
                      </a:cubicBezTo>
                      <a:close/>
                    </a:path>
                  </a:pathLst>
                </a:custGeom>
                <a:grpFill/>
                <a:ln w="12700">
                  <a:noFill/>
                  <a:miter lim="400000"/>
                </a:ln>
                <a:effectLst/>
              </p:spPr>
              <p:txBody>
                <a:bodyPr wrap="square" lIns="0" tIns="0" rIns="0" bIns="0" anchor="ctr">
                  <a:noAutofit/>
                </a:bodyPr>
                <a:lstStyle/>
                <a:p>
                  <a:pPr>
                    <a:defRPr sz="3200" b="0">
                      <a:solidFill>
                        <a:srgbClr val="FFFFFF"/>
                      </a:solidFill>
                      <a:latin typeface="+mn-lt"/>
                      <a:ea typeface="+mn-ea"/>
                      <a:cs typeface="+mn-cs"/>
                      <a:sym typeface="Helvetica Neue Medium"/>
                    </a:defRPr>
                  </a:pPr>
                  <a:endParaRPr/>
                </a:p>
              </p:txBody>
            </p:sp>
            <p:sp>
              <p:nvSpPr>
                <p:cNvPr id="143" name="Полилиния 176">
                  <a:extLst>
                    <a:ext uri="{FF2B5EF4-FFF2-40B4-BE49-F238E27FC236}">
                      <a16:creationId xmlns:a16="http://schemas.microsoft.com/office/drawing/2014/main" id="{4C600804-BECD-C54B-B4B3-9C2CA6CB67CC}"/>
                    </a:ext>
                  </a:extLst>
                </p:cNvPr>
                <p:cNvSpPr/>
                <p:nvPr/>
              </p:nvSpPr>
              <p:spPr>
                <a:xfrm rot="10800000">
                  <a:off x="2598272" y="3748152"/>
                  <a:ext cx="332686" cy="383037"/>
                </a:xfrm>
                <a:custGeom>
                  <a:avLst/>
                  <a:gdLst>
                    <a:gd name="connsiteX0" fmla="*/ 414408 w 827618"/>
                    <a:gd name="connsiteY0" fmla="*/ 952875 h 952875"/>
                    <a:gd name="connsiteX1" fmla="*/ 414408 w 827618"/>
                    <a:gd name="connsiteY1" fmla="*/ 952872 h 952875"/>
                    <a:gd name="connsiteX2" fmla="*/ 397030 w 827618"/>
                    <a:gd name="connsiteY2" fmla="*/ 888587 h 952875"/>
                    <a:gd name="connsiteX3" fmla="*/ 344848 w 827618"/>
                    <a:gd name="connsiteY3" fmla="*/ 829698 h 952875"/>
                    <a:gd name="connsiteX4" fmla="*/ 315812 w 827618"/>
                    <a:gd name="connsiteY4" fmla="*/ 814679 h 952875"/>
                    <a:gd name="connsiteX5" fmla="*/ 293627 w 827618"/>
                    <a:gd name="connsiteY5" fmla="*/ 807792 h 952875"/>
                    <a:gd name="connsiteX6" fmla="*/ 271025 w 827618"/>
                    <a:gd name="connsiteY6" fmla="*/ 802476 h 952875"/>
                    <a:gd name="connsiteX7" fmla="*/ 276502 w 827618"/>
                    <a:gd name="connsiteY7" fmla="*/ 802476 h 952875"/>
                    <a:gd name="connsiteX8" fmla="*/ 252736 w 827618"/>
                    <a:gd name="connsiteY8" fmla="*/ 795099 h 952875"/>
                    <a:gd name="connsiteX9" fmla="*/ 0 w 827618"/>
                    <a:gd name="connsiteY9" fmla="*/ 413809 h 952875"/>
                    <a:gd name="connsiteX10" fmla="*/ 413809 w 827618"/>
                    <a:gd name="connsiteY10" fmla="*/ 0 h 952875"/>
                    <a:gd name="connsiteX11" fmla="*/ 827618 w 827618"/>
                    <a:gd name="connsiteY11" fmla="*/ 413809 h 952875"/>
                    <a:gd name="connsiteX12" fmla="*/ 574882 w 827618"/>
                    <a:gd name="connsiteY12" fmla="*/ 795099 h 952875"/>
                    <a:gd name="connsiteX13" fmla="*/ 551117 w 827618"/>
                    <a:gd name="connsiteY13" fmla="*/ 802476 h 952875"/>
                    <a:gd name="connsiteX14" fmla="*/ 557727 w 827618"/>
                    <a:gd name="connsiteY14" fmla="*/ 802476 h 952875"/>
                    <a:gd name="connsiteX15" fmla="*/ 530407 w 827618"/>
                    <a:gd name="connsiteY15" fmla="*/ 808905 h 952875"/>
                    <a:gd name="connsiteX16" fmla="*/ 514691 w 827618"/>
                    <a:gd name="connsiteY16" fmla="*/ 813784 h 952875"/>
                    <a:gd name="connsiteX17" fmla="*/ 483937 w 827618"/>
                    <a:gd name="connsiteY17" fmla="*/ 829698 h 952875"/>
                    <a:gd name="connsiteX18" fmla="*/ 431779 w 827618"/>
                    <a:gd name="connsiteY18" fmla="*/ 888587 h 952875"/>
                    <a:gd name="connsiteX19" fmla="*/ 414409 w 827618"/>
                    <a:gd name="connsiteY19" fmla="*/ 952872 h 952875"/>
                    <a:gd name="connsiteX20" fmla="*/ 414409 w 827618"/>
                    <a:gd name="connsiteY20" fmla="*/ 952873 h 95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7618" h="952875">
                      <a:moveTo>
                        <a:pt x="414408" y="952875"/>
                      </a:moveTo>
                      <a:lnTo>
                        <a:pt x="414408" y="952872"/>
                      </a:lnTo>
                      <a:lnTo>
                        <a:pt x="397030" y="888587"/>
                      </a:lnTo>
                      <a:cubicBezTo>
                        <a:pt x="384570" y="864586"/>
                        <a:pt x="366513" y="844503"/>
                        <a:pt x="344848" y="829698"/>
                      </a:cubicBezTo>
                      <a:lnTo>
                        <a:pt x="315812" y="814679"/>
                      </a:lnTo>
                      <a:lnTo>
                        <a:pt x="293627" y="807792"/>
                      </a:lnTo>
                      <a:lnTo>
                        <a:pt x="271025" y="802476"/>
                      </a:lnTo>
                      <a:lnTo>
                        <a:pt x="276502" y="802476"/>
                      </a:lnTo>
                      <a:lnTo>
                        <a:pt x="252736" y="795099"/>
                      </a:lnTo>
                      <a:cubicBezTo>
                        <a:pt x="104214" y="732279"/>
                        <a:pt x="0" y="585214"/>
                        <a:pt x="0" y="413809"/>
                      </a:cubicBezTo>
                      <a:cubicBezTo>
                        <a:pt x="0" y="185269"/>
                        <a:pt x="185269" y="0"/>
                        <a:pt x="413809" y="0"/>
                      </a:cubicBezTo>
                      <a:cubicBezTo>
                        <a:pt x="642349" y="0"/>
                        <a:pt x="827618" y="185269"/>
                        <a:pt x="827618" y="413809"/>
                      </a:cubicBezTo>
                      <a:cubicBezTo>
                        <a:pt x="827618" y="585214"/>
                        <a:pt x="723404" y="732279"/>
                        <a:pt x="574882" y="795099"/>
                      </a:cubicBezTo>
                      <a:lnTo>
                        <a:pt x="551117" y="802476"/>
                      </a:lnTo>
                      <a:lnTo>
                        <a:pt x="557727" y="802476"/>
                      </a:lnTo>
                      <a:lnTo>
                        <a:pt x="530407" y="808905"/>
                      </a:lnTo>
                      <a:lnTo>
                        <a:pt x="514691" y="813784"/>
                      </a:lnTo>
                      <a:lnTo>
                        <a:pt x="483937" y="829698"/>
                      </a:lnTo>
                      <a:cubicBezTo>
                        <a:pt x="462282" y="844503"/>
                        <a:pt x="444233" y="864586"/>
                        <a:pt x="431779" y="888587"/>
                      </a:cubicBezTo>
                      <a:lnTo>
                        <a:pt x="414409" y="952872"/>
                      </a:lnTo>
                      <a:lnTo>
                        <a:pt x="414409" y="952873"/>
                      </a:lnTo>
                      <a:close/>
                    </a:path>
                  </a:pathLst>
                </a:custGeom>
                <a:grpFill/>
                <a:ln w="12700" cap="flat">
                  <a:no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4" name="Text Box 2">
                  <a:extLst>
                    <a:ext uri="{FF2B5EF4-FFF2-40B4-BE49-F238E27FC236}">
                      <a16:creationId xmlns:a16="http://schemas.microsoft.com/office/drawing/2014/main" id="{DBC55B81-31EB-2247-9066-B944F1B8B42D}"/>
                    </a:ext>
                  </a:extLst>
                </p:cNvPr>
                <p:cNvSpPr txBox="1">
                  <a:spLocks/>
                </p:cNvSpPr>
                <p:nvPr/>
              </p:nvSpPr>
              <p:spPr bwMode="auto">
                <a:xfrm rot="10800000">
                  <a:off x="2596666" y="3832840"/>
                  <a:ext cx="336202" cy="261610"/>
                </a:xfrm>
                <a:prstGeom prst="rect">
                  <a:avLst/>
                </a:prstGeom>
                <a:no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algn="ctr" eaLnBrk="1">
                    <a:defRPr/>
                  </a:pPr>
                  <a:r>
                    <a:rPr lang="en-US" altLang="x-none" sz="1200">
                      <a:solidFill>
                        <a:schemeClr val="bg1"/>
                      </a:solidFill>
                      <a:latin typeface="Arial" panose="020B0604020202020204" pitchFamily="34" charset="0"/>
                      <a:ea typeface="Open Sans" charset="0"/>
                      <a:cs typeface="Arial" panose="020B0604020202020204" pitchFamily="34" charset="0"/>
                      <a:sym typeface="Poppins SemiBold" charset="0"/>
                    </a:rPr>
                    <a:t>2</a:t>
                  </a:r>
                  <a:endParaRPr lang="x-none" altLang="x-none" sz="1200">
                    <a:solidFill>
                      <a:schemeClr val="bg1"/>
                    </a:solidFill>
                    <a:latin typeface="Arial" panose="020B0604020202020204" pitchFamily="34" charset="0"/>
                    <a:ea typeface="Open Sans" charset="0"/>
                    <a:cs typeface="Arial" panose="020B0604020202020204" pitchFamily="34" charset="0"/>
                    <a:sym typeface="Poppins SemiBold" charset="0"/>
                  </a:endParaRPr>
                </a:p>
              </p:txBody>
            </p:sp>
          </p:grpSp>
          <p:grpSp>
            <p:nvGrpSpPr>
              <p:cNvPr id="111" name="Group 110">
                <a:extLst>
                  <a:ext uri="{FF2B5EF4-FFF2-40B4-BE49-F238E27FC236}">
                    <a16:creationId xmlns:a16="http://schemas.microsoft.com/office/drawing/2014/main" id="{2DCCA90D-647B-0849-B928-7337DDFC7C6C}"/>
                  </a:ext>
                </a:extLst>
              </p:cNvPr>
              <p:cNvGrpSpPr/>
              <p:nvPr/>
            </p:nvGrpSpPr>
            <p:grpSpPr>
              <a:xfrm>
                <a:off x="4218031" y="2179327"/>
                <a:ext cx="825341" cy="1546406"/>
                <a:chOff x="3971369" y="2353786"/>
                <a:chExt cx="948627" cy="1777403"/>
              </a:xfrm>
              <a:grpFill/>
            </p:grpSpPr>
            <p:sp>
              <p:nvSpPr>
                <p:cNvPr id="137" name="Линия">
                  <a:extLst>
                    <a:ext uri="{FF2B5EF4-FFF2-40B4-BE49-F238E27FC236}">
                      <a16:creationId xmlns:a16="http://schemas.microsoft.com/office/drawing/2014/main" id="{65CC2CD2-3F71-6240-8533-7A6F3FA04A27}"/>
                    </a:ext>
                  </a:extLst>
                </p:cNvPr>
                <p:cNvSpPr/>
                <p:nvPr/>
              </p:nvSpPr>
              <p:spPr>
                <a:xfrm flipV="1">
                  <a:off x="4445683" y="3204722"/>
                  <a:ext cx="0" cy="831596"/>
                </a:xfrm>
                <a:prstGeom prst="line">
                  <a:avLst/>
                </a:prstGeom>
                <a:grpFill/>
                <a:ln w="25400">
                  <a:solidFill>
                    <a:schemeClr val="accent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8" name="Полилиния 169">
                  <a:extLst>
                    <a:ext uri="{FF2B5EF4-FFF2-40B4-BE49-F238E27FC236}">
                      <a16:creationId xmlns:a16="http://schemas.microsoft.com/office/drawing/2014/main" id="{C9C137CA-1A50-3B48-854F-5AE7342FCDDA}"/>
                    </a:ext>
                  </a:extLst>
                </p:cNvPr>
                <p:cNvSpPr/>
                <p:nvPr/>
              </p:nvSpPr>
              <p:spPr>
                <a:xfrm>
                  <a:off x="3971369" y="2353786"/>
                  <a:ext cx="948627" cy="1051691"/>
                </a:xfrm>
                <a:custGeom>
                  <a:avLst/>
                  <a:gdLst>
                    <a:gd name="connsiteX0" fmla="*/ 1179943 w 2359886"/>
                    <a:gd name="connsiteY0" fmla="*/ 0 h 2611141"/>
                    <a:gd name="connsiteX1" fmla="*/ 2359886 w 2359886"/>
                    <a:gd name="connsiteY1" fmla="*/ 1179943 h 2611141"/>
                    <a:gd name="connsiteX2" fmla="*/ 1530822 w 2359886"/>
                    <a:gd name="connsiteY2" fmla="*/ 2306838 h 2611141"/>
                    <a:gd name="connsiteX3" fmla="*/ 1435262 w 2359886"/>
                    <a:gd name="connsiteY3" fmla="*/ 2331409 h 2611141"/>
                    <a:gd name="connsiteX4" fmla="*/ 1446506 w 2359886"/>
                    <a:gd name="connsiteY4" fmla="*/ 2331409 h 2611141"/>
                    <a:gd name="connsiteX5" fmla="*/ 1212251 w 2359886"/>
                    <a:gd name="connsiteY5" fmla="*/ 2491569 h 2611141"/>
                    <a:gd name="connsiteX6" fmla="*/ 1179943 w 2359886"/>
                    <a:gd name="connsiteY6" fmla="*/ 2611138 h 2611141"/>
                    <a:gd name="connsiteX7" fmla="*/ 1179943 w 2359886"/>
                    <a:gd name="connsiteY7" fmla="*/ 2611139 h 2611141"/>
                    <a:gd name="connsiteX8" fmla="*/ 1179942 w 2359886"/>
                    <a:gd name="connsiteY8" fmla="*/ 2611141 h 2611141"/>
                    <a:gd name="connsiteX9" fmla="*/ 1179942 w 2359886"/>
                    <a:gd name="connsiteY9" fmla="*/ 2611138 h 2611141"/>
                    <a:gd name="connsiteX10" fmla="*/ 1147620 w 2359886"/>
                    <a:gd name="connsiteY10" fmla="*/ 2491569 h 2611141"/>
                    <a:gd name="connsiteX11" fmla="*/ 913259 w 2359886"/>
                    <a:gd name="connsiteY11" fmla="*/ 2331409 h 2611141"/>
                    <a:gd name="connsiteX12" fmla="*/ 924623 w 2359886"/>
                    <a:gd name="connsiteY12" fmla="*/ 2331409 h 2611141"/>
                    <a:gd name="connsiteX13" fmla="*/ 829064 w 2359886"/>
                    <a:gd name="connsiteY13" fmla="*/ 2306838 h 2611141"/>
                    <a:gd name="connsiteX14" fmla="*/ 0 w 2359886"/>
                    <a:gd name="connsiteY14" fmla="*/ 1179943 h 2611141"/>
                    <a:gd name="connsiteX15" fmla="*/ 1179943 w 2359886"/>
                    <a:gd name="connsiteY15" fmla="*/ 0 h 2611141"/>
                    <a:gd name="connsiteX0" fmla="*/ 1179943 w 2359886"/>
                    <a:gd name="connsiteY0" fmla="*/ 0 h 2616275"/>
                    <a:gd name="connsiteX1" fmla="*/ 2359886 w 2359886"/>
                    <a:gd name="connsiteY1" fmla="*/ 1179943 h 2616275"/>
                    <a:gd name="connsiteX2" fmla="*/ 1530822 w 2359886"/>
                    <a:gd name="connsiteY2" fmla="*/ 2306838 h 2616275"/>
                    <a:gd name="connsiteX3" fmla="*/ 1435262 w 2359886"/>
                    <a:gd name="connsiteY3" fmla="*/ 2331409 h 2616275"/>
                    <a:gd name="connsiteX4" fmla="*/ 1446506 w 2359886"/>
                    <a:gd name="connsiteY4" fmla="*/ 2331409 h 2616275"/>
                    <a:gd name="connsiteX5" fmla="*/ 1212251 w 2359886"/>
                    <a:gd name="connsiteY5" fmla="*/ 2491569 h 2616275"/>
                    <a:gd name="connsiteX6" fmla="*/ 1179943 w 2359886"/>
                    <a:gd name="connsiteY6" fmla="*/ 2611138 h 2616275"/>
                    <a:gd name="connsiteX7" fmla="*/ 1179943 w 2359886"/>
                    <a:gd name="connsiteY7" fmla="*/ 2611139 h 2616275"/>
                    <a:gd name="connsiteX8" fmla="*/ 1179942 w 2359886"/>
                    <a:gd name="connsiteY8" fmla="*/ 2611141 h 2616275"/>
                    <a:gd name="connsiteX9" fmla="*/ 1190216 w 2359886"/>
                    <a:gd name="connsiteY9" fmla="*/ 2616275 h 2616275"/>
                    <a:gd name="connsiteX10" fmla="*/ 1147620 w 2359886"/>
                    <a:gd name="connsiteY10" fmla="*/ 2491569 h 2616275"/>
                    <a:gd name="connsiteX11" fmla="*/ 913259 w 2359886"/>
                    <a:gd name="connsiteY11" fmla="*/ 2331409 h 2616275"/>
                    <a:gd name="connsiteX12" fmla="*/ 924623 w 2359886"/>
                    <a:gd name="connsiteY12" fmla="*/ 2331409 h 2616275"/>
                    <a:gd name="connsiteX13" fmla="*/ 829064 w 2359886"/>
                    <a:gd name="connsiteY13" fmla="*/ 2306838 h 2616275"/>
                    <a:gd name="connsiteX14" fmla="*/ 0 w 2359886"/>
                    <a:gd name="connsiteY14" fmla="*/ 1179943 h 2616275"/>
                    <a:gd name="connsiteX15" fmla="*/ 1179943 w 2359886"/>
                    <a:gd name="connsiteY15" fmla="*/ 0 h 26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9886" h="2616275">
                      <a:moveTo>
                        <a:pt x="1179943" y="0"/>
                      </a:moveTo>
                      <a:cubicBezTo>
                        <a:pt x="1831608" y="0"/>
                        <a:pt x="2359886" y="528278"/>
                        <a:pt x="2359886" y="1179943"/>
                      </a:cubicBezTo>
                      <a:cubicBezTo>
                        <a:pt x="2359886" y="1709421"/>
                        <a:pt x="2011140" y="2157444"/>
                        <a:pt x="1530822" y="2306838"/>
                      </a:cubicBezTo>
                      <a:lnTo>
                        <a:pt x="1435262" y="2331409"/>
                      </a:lnTo>
                      <a:lnTo>
                        <a:pt x="1446506" y="2331409"/>
                      </a:lnTo>
                      <a:cubicBezTo>
                        <a:pt x="1346532" y="2342158"/>
                        <a:pt x="1258578" y="2402288"/>
                        <a:pt x="1212251" y="2491569"/>
                      </a:cubicBezTo>
                      <a:lnTo>
                        <a:pt x="1179943" y="2611138"/>
                      </a:lnTo>
                      <a:lnTo>
                        <a:pt x="1179943" y="2611139"/>
                      </a:lnTo>
                      <a:cubicBezTo>
                        <a:pt x="1179943" y="2611140"/>
                        <a:pt x="1179942" y="2611140"/>
                        <a:pt x="1179942" y="2611141"/>
                      </a:cubicBezTo>
                      <a:lnTo>
                        <a:pt x="1190216" y="2616275"/>
                      </a:lnTo>
                      <a:cubicBezTo>
                        <a:pt x="1179442" y="2576419"/>
                        <a:pt x="1158394" y="2531425"/>
                        <a:pt x="1147620" y="2491569"/>
                      </a:cubicBezTo>
                      <a:cubicBezTo>
                        <a:pt x="1101271" y="2402288"/>
                        <a:pt x="1013278" y="2342158"/>
                        <a:pt x="913259" y="2331409"/>
                      </a:cubicBezTo>
                      <a:lnTo>
                        <a:pt x="924623" y="2331409"/>
                      </a:lnTo>
                      <a:lnTo>
                        <a:pt x="829064" y="2306838"/>
                      </a:lnTo>
                      <a:cubicBezTo>
                        <a:pt x="348746" y="2157444"/>
                        <a:pt x="0" y="1709421"/>
                        <a:pt x="0" y="1179943"/>
                      </a:cubicBezTo>
                      <a:cubicBezTo>
                        <a:pt x="0" y="528278"/>
                        <a:pt x="528278" y="0"/>
                        <a:pt x="1179943" y="0"/>
                      </a:cubicBezTo>
                      <a:close/>
                    </a:path>
                  </a:pathLst>
                </a:custGeom>
                <a:grpFill/>
                <a:ln w="12700">
                  <a:noFill/>
                  <a:miter lim="400000"/>
                </a:ln>
                <a:effectLst/>
              </p:spPr>
              <p:txBody>
                <a:bodyPr wrap="square" lIns="0" tIns="0" rIns="0" bIns="0" anchor="ctr">
                  <a:noAutofit/>
                </a:bodyPr>
                <a:lstStyle/>
                <a:p>
                  <a:pPr>
                    <a:defRPr sz="3200" b="0">
                      <a:solidFill>
                        <a:srgbClr val="FFFFFF"/>
                      </a:solidFill>
                      <a:latin typeface="+mn-lt"/>
                      <a:ea typeface="+mn-ea"/>
                      <a:cs typeface="+mn-cs"/>
                      <a:sym typeface="Helvetica Neue Medium"/>
                    </a:defRPr>
                  </a:pPr>
                  <a:endParaRPr/>
                </a:p>
              </p:txBody>
            </p:sp>
            <p:sp>
              <p:nvSpPr>
                <p:cNvPr id="139" name="Полилиния 170">
                  <a:extLst>
                    <a:ext uri="{FF2B5EF4-FFF2-40B4-BE49-F238E27FC236}">
                      <a16:creationId xmlns:a16="http://schemas.microsoft.com/office/drawing/2014/main" id="{DE566DF4-07CD-354F-AEA6-A55A7206DADF}"/>
                    </a:ext>
                  </a:extLst>
                </p:cNvPr>
                <p:cNvSpPr/>
                <p:nvPr/>
              </p:nvSpPr>
              <p:spPr>
                <a:xfrm rot="10800000">
                  <a:off x="4279340" y="3748152"/>
                  <a:ext cx="332686" cy="383037"/>
                </a:xfrm>
                <a:custGeom>
                  <a:avLst/>
                  <a:gdLst>
                    <a:gd name="connsiteX0" fmla="*/ 414409 w 827618"/>
                    <a:gd name="connsiteY0" fmla="*/ 952875 h 952875"/>
                    <a:gd name="connsiteX1" fmla="*/ 414408 w 827618"/>
                    <a:gd name="connsiteY1" fmla="*/ 952873 h 952875"/>
                    <a:gd name="connsiteX2" fmla="*/ 414408 w 827618"/>
                    <a:gd name="connsiteY2" fmla="*/ 952872 h 952875"/>
                    <a:gd name="connsiteX3" fmla="*/ 397030 w 827618"/>
                    <a:gd name="connsiteY3" fmla="*/ 888587 h 952875"/>
                    <a:gd name="connsiteX4" fmla="*/ 344849 w 827618"/>
                    <a:gd name="connsiteY4" fmla="*/ 829698 h 952875"/>
                    <a:gd name="connsiteX5" fmla="*/ 315813 w 827618"/>
                    <a:gd name="connsiteY5" fmla="*/ 814679 h 952875"/>
                    <a:gd name="connsiteX6" fmla="*/ 293626 w 827618"/>
                    <a:gd name="connsiteY6" fmla="*/ 807792 h 952875"/>
                    <a:gd name="connsiteX7" fmla="*/ 271025 w 827618"/>
                    <a:gd name="connsiteY7" fmla="*/ 802476 h 952875"/>
                    <a:gd name="connsiteX8" fmla="*/ 276501 w 827618"/>
                    <a:gd name="connsiteY8" fmla="*/ 802476 h 952875"/>
                    <a:gd name="connsiteX9" fmla="*/ 252736 w 827618"/>
                    <a:gd name="connsiteY9" fmla="*/ 795099 h 952875"/>
                    <a:gd name="connsiteX10" fmla="*/ 0 w 827618"/>
                    <a:gd name="connsiteY10" fmla="*/ 413809 h 952875"/>
                    <a:gd name="connsiteX11" fmla="*/ 413809 w 827618"/>
                    <a:gd name="connsiteY11" fmla="*/ 0 h 952875"/>
                    <a:gd name="connsiteX12" fmla="*/ 827618 w 827618"/>
                    <a:gd name="connsiteY12" fmla="*/ 413809 h 952875"/>
                    <a:gd name="connsiteX13" fmla="*/ 574882 w 827618"/>
                    <a:gd name="connsiteY13" fmla="*/ 795099 h 952875"/>
                    <a:gd name="connsiteX14" fmla="*/ 551117 w 827618"/>
                    <a:gd name="connsiteY14" fmla="*/ 802476 h 952875"/>
                    <a:gd name="connsiteX15" fmla="*/ 557727 w 827618"/>
                    <a:gd name="connsiteY15" fmla="*/ 802476 h 952875"/>
                    <a:gd name="connsiteX16" fmla="*/ 530407 w 827618"/>
                    <a:gd name="connsiteY16" fmla="*/ 808905 h 952875"/>
                    <a:gd name="connsiteX17" fmla="*/ 514691 w 827618"/>
                    <a:gd name="connsiteY17" fmla="*/ 813784 h 952875"/>
                    <a:gd name="connsiteX18" fmla="*/ 483937 w 827618"/>
                    <a:gd name="connsiteY18" fmla="*/ 829698 h 952875"/>
                    <a:gd name="connsiteX19" fmla="*/ 431779 w 827618"/>
                    <a:gd name="connsiteY19" fmla="*/ 888587 h 952875"/>
                    <a:gd name="connsiteX20" fmla="*/ 414409 w 827618"/>
                    <a:gd name="connsiteY20" fmla="*/ 952872 h 95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7618" h="952875">
                      <a:moveTo>
                        <a:pt x="414409" y="952875"/>
                      </a:moveTo>
                      <a:lnTo>
                        <a:pt x="414408" y="952873"/>
                      </a:lnTo>
                      <a:lnTo>
                        <a:pt x="414408" y="952872"/>
                      </a:lnTo>
                      <a:lnTo>
                        <a:pt x="397030" y="888587"/>
                      </a:lnTo>
                      <a:cubicBezTo>
                        <a:pt x="384571" y="864585"/>
                        <a:pt x="366513" y="844503"/>
                        <a:pt x="344849" y="829698"/>
                      </a:cubicBezTo>
                      <a:lnTo>
                        <a:pt x="315813" y="814679"/>
                      </a:lnTo>
                      <a:lnTo>
                        <a:pt x="293626" y="807792"/>
                      </a:lnTo>
                      <a:lnTo>
                        <a:pt x="271025" y="802476"/>
                      </a:lnTo>
                      <a:lnTo>
                        <a:pt x="276501" y="802476"/>
                      </a:lnTo>
                      <a:lnTo>
                        <a:pt x="252736" y="795099"/>
                      </a:lnTo>
                      <a:cubicBezTo>
                        <a:pt x="104214" y="732279"/>
                        <a:pt x="0" y="585214"/>
                        <a:pt x="0" y="413809"/>
                      </a:cubicBezTo>
                      <a:cubicBezTo>
                        <a:pt x="0" y="185269"/>
                        <a:pt x="185269" y="0"/>
                        <a:pt x="413809" y="0"/>
                      </a:cubicBezTo>
                      <a:cubicBezTo>
                        <a:pt x="642349" y="0"/>
                        <a:pt x="827618" y="185269"/>
                        <a:pt x="827618" y="413809"/>
                      </a:cubicBezTo>
                      <a:cubicBezTo>
                        <a:pt x="827618" y="585214"/>
                        <a:pt x="723404" y="732279"/>
                        <a:pt x="574882" y="795099"/>
                      </a:cubicBezTo>
                      <a:lnTo>
                        <a:pt x="551117" y="802476"/>
                      </a:lnTo>
                      <a:lnTo>
                        <a:pt x="557727" y="802476"/>
                      </a:lnTo>
                      <a:lnTo>
                        <a:pt x="530407" y="808905"/>
                      </a:lnTo>
                      <a:lnTo>
                        <a:pt x="514691" y="813784"/>
                      </a:lnTo>
                      <a:lnTo>
                        <a:pt x="483937" y="829698"/>
                      </a:lnTo>
                      <a:cubicBezTo>
                        <a:pt x="462282" y="844503"/>
                        <a:pt x="444233" y="864585"/>
                        <a:pt x="431779" y="888587"/>
                      </a:cubicBezTo>
                      <a:lnTo>
                        <a:pt x="414409" y="952872"/>
                      </a:lnTo>
                      <a:close/>
                    </a:path>
                  </a:pathLst>
                </a:custGeom>
                <a:grpFill/>
                <a:ln w="12700" cap="flat">
                  <a:no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0" name="Text Box 2">
                  <a:extLst>
                    <a:ext uri="{FF2B5EF4-FFF2-40B4-BE49-F238E27FC236}">
                      <a16:creationId xmlns:a16="http://schemas.microsoft.com/office/drawing/2014/main" id="{51715571-1D75-8F46-97A6-3437C2BEA2F4}"/>
                    </a:ext>
                  </a:extLst>
                </p:cNvPr>
                <p:cNvSpPr txBox="1">
                  <a:spLocks/>
                </p:cNvSpPr>
                <p:nvPr/>
              </p:nvSpPr>
              <p:spPr bwMode="auto">
                <a:xfrm>
                  <a:off x="4276127" y="3832839"/>
                  <a:ext cx="336202" cy="261610"/>
                </a:xfrm>
                <a:prstGeom prst="rect">
                  <a:avLst/>
                </a:prstGeom>
                <a:no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algn="ctr" eaLnBrk="1">
                    <a:defRPr/>
                  </a:pPr>
                  <a:r>
                    <a:rPr lang="en-US" altLang="x-none" sz="1200">
                      <a:solidFill>
                        <a:schemeClr val="bg1"/>
                      </a:solidFill>
                      <a:latin typeface="Arial" panose="020B0604020202020204" pitchFamily="34" charset="0"/>
                      <a:ea typeface="Open Sans" charset="0"/>
                      <a:cs typeface="Arial" panose="020B0604020202020204" pitchFamily="34" charset="0"/>
                      <a:sym typeface="Poppins SemiBold" charset="0"/>
                    </a:rPr>
                    <a:t>3</a:t>
                  </a:r>
                  <a:endParaRPr lang="x-none" altLang="x-none" sz="1200">
                    <a:solidFill>
                      <a:schemeClr val="bg1"/>
                    </a:solidFill>
                    <a:latin typeface="Arial" panose="020B0604020202020204" pitchFamily="34" charset="0"/>
                    <a:ea typeface="Open Sans" charset="0"/>
                    <a:cs typeface="Arial" panose="020B0604020202020204" pitchFamily="34" charset="0"/>
                    <a:sym typeface="Poppins SemiBold" charset="0"/>
                  </a:endParaRPr>
                </a:p>
              </p:txBody>
            </p:sp>
          </p:grpSp>
          <p:grpSp>
            <p:nvGrpSpPr>
              <p:cNvPr id="112" name="Group 111">
                <a:extLst>
                  <a:ext uri="{FF2B5EF4-FFF2-40B4-BE49-F238E27FC236}">
                    <a16:creationId xmlns:a16="http://schemas.microsoft.com/office/drawing/2014/main" id="{DF11C0D2-CE1F-644F-82C2-6AB15A8F8AF0}"/>
                  </a:ext>
                </a:extLst>
              </p:cNvPr>
              <p:cNvGrpSpPr/>
              <p:nvPr/>
            </p:nvGrpSpPr>
            <p:grpSpPr>
              <a:xfrm>
                <a:off x="7137341" y="2179327"/>
                <a:ext cx="825341" cy="1546406"/>
                <a:chOff x="7326755" y="2353786"/>
                <a:chExt cx="948627" cy="1777403"/>
              </a:xfrm>
              <a:grpFill/>
            </p:grpSpPr>
            <p:sp>
              <p:nvSpPr>
                <p:cNvPr id="132" name="Линия">
                  <a:extLst>
                    <a:ext uri="{FF2B5EF4-FFF2-40B4-BE49-F238E27FC236}">
                      <a16:creationId xmlns:a16="http://schemas.microsoft.com/office/drawing/2014/main" id="{4A3BAF41-BFAA-5F4F-9C61-7ABFDE72268F}"/>
                    </a:ext>
                  </a:extLst>
                </p:cNvPr>
                <p:cNvSpPr/>
                <p:nvPr/>
              </p:nvSpPr>
              <p:spPr>
                <a:xfrm flipV="1">
                  <a:off x="7801068" y="3208853"/>
                  <a:ext cx="0" cy="831596"/>
                </a:xfrm>
                <a:prstGeom prst="line">
                  <a:avLst/>
                </a:prstGeom>
                <a:grpFill/>
                <a:ln w="25400">
                  <a:solidFill>
                    <a:schemeClr val="accent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3" name="Кружок">
                  <a:extLst>
                    <a:ext uri="{FF2B5EF4-FFF2-40B4-BE49-F238E27FC236}">
                      <a16:creationId xmlns:a16="http://schemas.microsoft.com/office/drawing/2014/main" id="{54254F97-1D4D-334B-8D59-6C843469734E}"/>
                    </a:ext>
                  </a:extLst>
                </p:cNvPr>
                <p:cNvSpPr/>
                <p:nvPr/>
              </p:nvSpPr>
              <p:spPr>
                <a:xfrm>
                  <a:off x="7634726" y="3798503"/>
                  <a:ext cx="332686" cy="332686"/>
                </a:xfrm>
                <a:prstGeom prst="ellipse">
                  <a:avLst/>
                </a:prstGeom>
                <a:grp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4" name="Полилиния 172">
                  <a:extLst>
                    <a:ext uri="{FF2B5EF4-FFF2-40B4-BE49-F238E27FC236}">
                      <a16:creationId xmlns:a16="http://schemas.microsoft.com/office/drawing/2014/main" id="{4517A7C8-D143-AD43-A693-7E5CFC9A2BFC}"/>
                    </a:ext>
                  </a:extLst>
                </p:cNvPr>
                <p:cNvSpPr/>
                <p:nvPr/>
              </p:nvSpPr>
              <p:spPr>
                <a:xfrm>
                  <a:off x="7326755" y="2353786"/>
                  <a:ext cx="948627" cy="1049627"/>
                </a:xfrm>
                <a:custGeom>
                  <a:avLst/>
                  <a:gdLst>
                    <a:gd name="connsiteX0" fmla="*/ 1179942 w 2359886"/>
                    <a:gd name="connsiteY0" fmla="*/ 0 h 2611141"/>
                    <a:gd name="connsiteX1" fmla="*/ 2359886 w 2359886"/>
                    <a:gd name="connsiteY1" fmla="*/ 1179943 h 2611141"/>
                    <a:gd name="connsiteX2" fmla="*/ 1530822 w 2359886"/>
                    <a:gd name="connsiteY2" fmla="*/ 2306838 h 2611141"/>
                    <a:gd name="connsiteX3" fmla="*/ 1435262 w 2359886"/>
                    <a:gd name="connsiteY3" fmla="*/ 2331409 h 2611141"/>
                    <a:gd name="connsiteX4" fmla="*/ 1446506 w 2359886"/>
                    <a:gd name="connsiteY4" fmla="*/ 2331409 h 2611141"/>
                    <a:gd name="connsiteX5" fmla="*/ 1212250 w 2359886"/>
                    <a:gd name="connsiteY5" fmla="*/ 2491569 h 2611141"/>
                    <a:gd name="connsiteX6" fmla="*/ 1179942 w 2359886"/>
                    <a:gd name="connsiteY6" fmla="*/ 2611141 h 2611141"/>
                    <a:gd name="connsiteX7" fmla="*/ 1147620 w 2359886"/>
                    <a:gd name="connsiteY7" fmla="*/ 2491569 h 2611141"/>
                    <a:gd name="connsiteX8" fmla="*/ 913258 w 2359886"/>
                    <a:gd name="connsiteY8" fmla="*/ 2331409 h 2611141"/>
                    <a:gd name="connsiteX9" fmla="*/ 924622 w 2359886"/>
                    <a:gd name="connsiteY9" fmla="*/ 2331409 h 2611141"/>
                    <a:gd name="connsiteX10" fmla="*/ 829064 w 2359886"/>
                    <a:gd name="connsiteY10" fmla="*/ 2306838 h 2611141"/>
                    <a:gd name="connsiteX11" fmla="*/ 0 w 2359886"/>
                    <a:gd name="connsiteY11" fmla="*/ 1179943 h 2611141"/>
                    <a:gd name="connsiteX12" fmla="*/ 1179942 w 2359886"/>
                    <a:gd name="connsiteY12" fmla="*/ 0 h 261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9886" h="2611141">
                      <a:moveTo>
                        <a:pt x="1179942" y="0"/>
                      </a:moveTo>
                      <a:cubicBezTo>
                        <a:pt x="1831608" y="0"/>
                        <a:pt x="2359886" y="528278"/>
                        <a:pt x="2359886" y="1179943"/>
                      </a:cubicBezTo>
                      <a:cubicBezTo>
                        <a:pt x="2359886" y="1709421"/>
                        <a:pt x="2011140" y="2157444"/>
                        <a:pt x="1530822" y="2306838"/>
                      </a:cubicBezTo>
                      <a:lnTo>
                        <a:pt x="1435262" y="2331409"/>
                      </a:lnTo>
                      <a:lnTo>
                        <a:pt x="1446506" y="2331409"/>
                      </a:lnTo>
                      <a:cubicBezTo>
                        <a:pt x="1346532" y="2342158"/>
                        <a:pt x="1258578" y="2402288"/>
                        <a:pt x="1212250" y="2491569"/>
                      </a:cubicBezTo>
                      <a:cubicBezTo>
                        <a:pt x="1193012" y="2528633"/>
                        <a:pt x="1181990" y="2569428"/>
                        <a:pt x="1179942" y="2611141"/>
                      </a:cubicBezTo>
                      <a:cubicBezTo>
                        <a:pt x="1177894" y="2569428"/>
                        <a:pt x="1166868" y="2528633"/>
                        <a:pt x="1147620" y="2491569"/>
                      </a:cubicBezTo>
                      <a:cubicBezTo>
                        <a:pt x="1101272" y="2402288"/>
                        <a:pt x="1013278" y="2342158"/>
                        <a:pt x="913258" y="2331409"/>
                      </a:cubicBezTo>
                      <a:lnTo>
                        <a:pt x="924622" y="2331409"/>
                      </a:lnTo>
                      <a:lnTo>
                        <a:pt x="829064" y="2306838"/>
                      </a:lnTo>
                      <a:cubicBezTo>
                        <a:pt x="348746" y="2157444"/>
                        <a:pt x="0" y="1709421"/>
                        <a:pt x="0" y="1179943"/>
                      </a:cubicBezTo>
                      <a:cubicBezTo>
                        <a:pt x="0" y="528278"/>
                        <a:pt x="528278" y="0"/>
                        <a:pt x="1179942" y="0"/>
                      </a:cubicBezTo>
                      <a:close/>
                    </a:path>
                  </a:pathLst>
                </a:custGeom>
                <a:grpFill/>
                <a:ln w="12700">
                  <a:noFill/>
                  <a:miter lim="400000"/>
                </a:ln>
                <a:effectLst/>
              </p:spPr>
              <p:txBody>
                <a:bodyPr wrap="square" lIns="0" tIns="0" rIns="0" bIns="0" anchor="ctr">
                  <a:noAutofit/>
                </a:bodyPr>
                <a:lstStyle/>
                <a:p>
                  <a:pPr>
                    <a:defRPr sz="3200" b="0">
                      <a:solidFill>
                        <a:srgbClr val="FFFFFF"/>
                      </a:solidFill>
                      <a:latin typeface="+mn-lt"/>
                      <a:ea typeface="+mn-ea"/>
                      <a:cs typeface="+mn-cs"/>
                      <a:sym typeface="Helvetica Neue Medium"/>
                    </a:defRPr>
                  </a:pPr>
                  <a:endParaRPr/>
                </a:p>
              </p:txBody>
            </p:sp>
            <p:sp>
              <p:nvSpPr>
                <p:cNvPr id="135" name="Полилиния 171">
                  <a:extLst>
                    <a:ext uri="{FF2B5EF4-FFF2-40B4-BE49-F238E27FC236}">
                      <a16:creationId xmlns:a16="http://schemas.microsoft.com/office/drawing/2014/main" id="{4BFC4609-A209-4B41-BAF4-C2FA5AAA2C0B}"/>
                    </a:ext>
                  </a:extLst>
                </p:cNvPr>
                <p:cNvSpPr/>
                <p:nvPr/>
              </p:nvSpPr>
              <p:spPr>
                <a:xfrm rot="10800000">
                  <a:off x="7743445" y="3748152"/>
                  <a:ext cx="115248" cy="60457"/>
                </a:xfrm>
                <a:custGeom>
                  <a:avLst/>
                  <a:gdLst>
                    <a:gd name="connsiteX0" fmla="*/ 143384 w 286700"/>
                    <a:gd name="connsiteY0" fmla="*/ 150399 h 150399"/>
                    <a:gd name="connsiteX1" fmla="*/ 143382 w 286700"/>
                    <a:gd name="connsiteY1" fmla="*/ 150396 h 150399"/>
                    <a:gd name="connsiteX2" fmla="*/ 143382 w 286700"/>
                    <a:gd name="connsiteY2" fmla="*/ 150399 h 150399"/>
                    <a:gd name="connsiteX3" fmla="*/ 143382 w 286700"/>
                    <a:gd name="connsiteY3" fmla="*/ 150392 h 150399"/>
                    <a:gd name="connsiteX4" fmla="*/ 126004 w 286700"/>
                    <a:gd name="connsiteY4" fmla="*/ 86111 h 150399"/>
                    <a:gd name="connsiteX5" fmla="*/ 0 w 286700"/>
                    <a:gd name="connsiteY5" fmla="*/ 0 h 150399"/>
                    <a:gd name="connsiteX6" fmla="*/ 143382 w 286700"/>
                    <a:gd name="connsiteY6" fmla="*/ 0 h 150399"/>
                    <a:gd name="connsiteX7" fmla="*/ 143384 w 286700"/>
                    <a:gd name="connsiteY7" fmla="*/ 0 h 150399"/>
                    <a:gd name="connsiteX8" fmla="*/ 286700 w 286700"/>
                    <a:gd name="connsiteY8" fmla="*/ 0 h 150399"/>
                    <a:gd name="connsiteX9" fmla="*/ 160752 w 286700"/>
                    <a:gd name="connsiteY9" fmla="*/ 86111 h 150399"/>
                    <a:gd name="connsiteX10" fmla="*/ 143384 w 286700"/>
                    <a:gd name="connsiteY10" fmla="*/ 150392 h 15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700" h="150399">
                      <a:moveTo>
                        <a:pt x="143384" y="150399"/>
                      </a:moveTo>
                      <a:lnTo>
                        <a:pt x="143382" y="150396"/>
                      </a:lnTo>
                      <a:lnTo>
                        <a:pt x="143382" y="150399"/>
                      </a:lnTo>
                      <a:lnTo>
                        <a:pt x="143382" y="150392"/>
                      </a:lnTo>
                      <a:lnTo>
                        <a:pt x="126004" y="86111"/>
                      </a:lnTo>
                      <a:cubicBezTo>
                        <a:pt x="101084" y="38108"/>
                        <a:pt x="53774" y="5779"/>
                        <a:pt x="0" y="0"/>
                      </a:cubicBezTo>
                      <a:lnTo>
                        <a:pt x="143382" y="0"/>
                      </a:lnTo>
                      <a:lnTo>
                        <a:pt x="143384" y="0"/>
                      </a:lnTo>
                      <a:lnTo>
                        <a:pt x="286700" y="0"/>
                      </a:lnTo>
                      <a:cubicBezTo>
                        <a:pt x="232950" y="5779"/>
                        <a:pt x="185662" y="38108"/>
                        <a:pt x="160752" y="86111"/>
                      </a:cubicBezTo>
                      <a:lnTo>
                        <a:pt x="143384" y="150392"/>
                      </a:lnTo>
                      <a:close/>
                    </a:path>
                  </a:pathLst>
                </a:custGeom>
                <a:grpFill/>
                <a:ln w="12700" cap="flat">
                  <a:no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36" name="Text Box 2">
                  <a:extLst>
                    <a:ext uri="{FF2B5EF4-FFF2-40B4-BE49-F238E27FC236}">
                      <a16:creationId xmlns:a16="http://schemas.microsoft.com/office/drawing/2014/main" id="{4072F9DF-5ADB-8443-AF23-C40D924F6444}"/>
                    </a:ext>
                  </a:extLst>
                </p:cNvPr>
                <p:cNvSpPr txBox="1">
                  <a:spLocks/>
                </p:cNvSpPr>
                <p:nvPr/>
              </p:nvSpPr>
              <p:spPr bwMode="auto">
                <a:xfrm>
                  <a:off x="7635994" y="3832839"/>
                  <a:ext cx="336202" cy="261610"/>
                </a:xfrm>
                <a:prstGeom prst="rect">
                  <a:avLst/>
                </a:prstGeom>
                <a:no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algn="ctr" eaLnBrk="1">
                    <a:defRPr/>
                  </a:pPr>
                  <a:r>
                    <a:rPr lang="en-US" altLang="x-none" sz="1200">
                      <a:solidFill>
                        <a:schemeClr val="bg1"/>
                      </a:solidFill>
                      <a:latin typeface="Arial" panose="020B0604020202020204" pitchFamily="34" charset="0"/>
                      <a:ea typeface="Open Sans" charset="0"/>
                      <a:cs typeface="Arial" panose="020B0604020202020204" pitchFamily="34" charset="0"/>
                      <a:sym typeface="Poppins SemiBold" charset="0"/>
                    </a:rPr>
                    <a:t>5</a:t>
                  </a:r>
                  <a:endParaRPr lang="x-none" altLang="x-none" sz="1200">
                    <a:solidFill>
                      <a:schemeClr val="bg1"/>
                    </a:solidFill>
                    <a:latin typeface="Arial" panose="020B0604020202020204" pitchFamily="34" charset="0"/>
                    <a:ea typeface="Open Sans" charset="0"/>
                    <a:cs typeface="Arial" panose="020B0604020202020204" pitchFamily="34" charset="0"/>
                    <a:sym typeface="Poppins SemiBold" charset="0"/>
                  </a:endParaRPr>
                </a:p>
              </p:txBody>
            </p:sp>
          </p:grpSp>
          <p:grpSp>
            <p:nvGrpSpPr>
              <p:cNvPr id="113" name="Group 112">
                <a:extLst>
                  <a:ext uri="{FF2B5EF4-FFF2-40B4-BE49-F238E27FC236}">
                    <a16:creationId xmlns:a16="http://schemas.microsoft.com/office/drawing/2014/main" id="{42EB6BE0-F846-1A4E-8532-93DC86A11640}"/>
                  </a:ext>
                </a:extLst>
              </p:cNvPr>
              <p:cNvGrpSpPr/>
              <p:nvPr/>
            </p:nvGrpSpPr>
            <p:grpSpPr>
              <a:xfrm rot="10800000">
                <a:off x="5677827" y="1474101"/>
                <a:ext cx="825791" cy="1546406"/>
                <a:chOff x="5648921" y="2353786"/>
                <a:chExt cx="949144" cy="1777403"/>
              </a:xfrm>
              <a:grpFill/>
            </p:grpSpPr>
            <p:sp>
              <p:nvSpPr>
                <p:cNvPr id="126" name="Полилиния 173">
                  <a:extLst>
                    <a:ext uri="{FF2B5EF4-FFF2-40B4-BE49-F238E27FC236}">
                      <a16:creationId xmlns:a16="http://schemas.microsoft.com/office/drawing/2014/main" id="{2A6AFE3C-0BE1-4044-A0B3-6E0C58368207}"/>
                    </a:ext>
                  </a:extLst>
                </p:cNvPr>
                <p:cNvSpPr/>
                <p:nvPr/>
              </p:nvSpPr>
              <p:spPr>
                <a:xfrm>
                  <a:off x="5648921" y="2353786"/>
                  <a:ext cx="948627" cy="1049627"/>
                </a:xfrm>
                <a:custGeom>
                  <a:avLst/>
                  <a:gdLst>
                    <a:gd name="connsiteX0" fmla="*/ 1179943 w 2359886"/>
                    <a:gd name="connsiteY0" fmla="*/ 0 h 2611141"/>
                    <a:gd name="connsiteX1" fmla="*/ 2359886 w 2359886"/>
                    <a:gd name="connsiteY1" fmla="*/ 1179943 h 2611141"/>
                    <a:gd name="connsiteX2" fmla="*/ 1530822 w 2359886"/>
                    <a:gd name="connsiteY2" fmla="*/ 2306838 h 2611141"/>
                    <a:gd name="connsiteX3" fmla="*/ 1435262 w 2359886"/>
                    <a:gd name="connsiteY3" fmla="*/ 2331409 h 2611141"/>
                    <a:gd name="connsiteX4" fmla="*/ 1446506 w 2359886"/>
                    <a:gd name="connsiteY4" fmla="*/ 2331409 h 2611141"/>
                    <a:gd name="connsiteX5" fmla="*/ 1212251 w 2359886"/>
                    <a:gd name="connsiteY5" fmla="*/ 2491569 h 2611141"/>
                    <a:gd name="connsiteX6" fmla="*/ 1189650 w 2359886"/>
                    <a:gd name="connsiteY6" fmla="*/ 2549612 h 2611141"/>
                    <a:gd name="connsiteX7" fmla="*/ 1179943 w 2359886"/>
                    <a:gd name="connsiteY7" fmla="*/ 2611135 h 2611141"/>
                    <a:gd name="connsiteX8" fmla="*/ 1179943 w 2359886"/>
                    <a:gd name="connsiteY8" fmla="*/ 2611141 h 2611141"/>
                    <a:gd name="connsiteX9" fmla="*/ 1179943 w 2359886"/>
                    <a:gd name="connsiteY9" fmla="*/ 2611138 h 2611141"/>
                    <a:gd name="connsiteX10" fmla="*/ 1179942 w 2359886"/>
                    <a:gd name="connsiteY10" fmla="*/ 2611141 h 2611141"/>
                    <a:gd name="connsiteX11" fmla="*/ 1179942 w 2359886"/>
                    <a:gd name="connsiteY11" fmla="*/ 2611135 h 2611141"/>
                    <a:gd name="connsiteX12" fmla="*/ 1170231 w 2359886"/>
                    <a:gd name="connsiteY12" fmla="*/ 2549612 h 2611141"/>
                    <a:gd name="connsiteX13" fmla="*/ 1147620 w 2359886"/>
                    <a:gd name="connsiteY13" fmla="*/ 2491569 h 2611141"/>
                    <a:gd name="connsiteX14" fmla="*/ 913259 w 2359886"/>
                    <a:gd name="connsiteY14" fmla="*/ 2331409 h 2611141"/>
                    <a:gd name="connsiteX15" fmla="*/ 925257 w 2359886"/>
                    <a:gd name="connsiteY15" fmla="*/ 2331409 h 2611141"/>
                    <a:gd name="connsiteX16" fmla="*/ 842956 w 2359886"/>
                    <a:gd name="connsiteY16" fmla="*/ 2311064 h 2611141"/>
                    <a:gd name="connsiteX17" fmla="*/ 0 w 2359886"/>
                    <a:gd name="connsiteY17" fmla="*/ 1179943 h 2611141"/>
                    <a:gd name="connsiteX18" fmla="*/ 1179943 w 2359886"/>
                    <a:gd name="connsiteY18" fmla="*/ 0 h 261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9886" h="2611141">
                      <a:moveTo>
                        <a:pt x="1179943" y="0"/>
                      </a:moveTo>
                      <a:cubicBezTo>
                        <a:pt x="1831608" y="0"/>
                        <a:pt x="2359886" y="528278"/>
                        <a:pt x="2359886" y="1179943"/>
                      </a:cubicBezTo>
                      <a:cubicBezTo>
                        <a:pt x="2359886" y="1709421"/>
                        <a:pt x="2011140" y="2157444"/>
                        <a:pt x="1530822" y="2306838"/>
                      </a:cubicBezTo>
                      <a:lnTo>
                        <a:pt x="1435262" y="2331409"/>
                      </a:lnTo>
                      <a:lnTo>
                        <a:pt x="1446506" y="2331409"/>
                      </a:lnTo>
                      <a:cubicBezTo>
                        <a:pt x="1346532" y="2342158"/>
                        <a:pt x="1258578" y="2402288"/>
                        <a:pt x="1212251" y="2491569"/>
                      </a:cubicBezTo>
                      <a:cubicBezTo>
                        <a:pt x="1202631" y="2510101"/>
                        <a:pt x="1195066" y="2529566"/>
                        <a:pt x="1189650" y="2549612"/>
                      </a:cubicBezTo>
                      <a:lnTo>
                        <a:pt x="1179943" y="2611135"/>
                      </a:lnTo>
                      <a:lnTo>
                        <a:pt x="1179943" y="2611141"/>
                      </a:lnTo>
                      <a:lnTo>
                        <a:pt x="1179943" y="2611138"/>
                      </a:lnTo>
                      <a:lnTo>
                        <a:pt x="1179942" y="2611141"/>
                      </a:lnTo>
                      <a:lnTo>
                        <a:pt x="1179942" y="2611135"/>
                      </a:lnTo>
                      <a:lnTo>
                        <a:pt x="1170231" y="2549612"/>
                      </a:lnTo>
                      <a:cubicBezTo>
                        <a:pt x="1164812" y="2529566"/>
                        <a:pt x="1157244" y="2510101"/>
                        <a:pt x="1147620" y="2491569"/>
                      </a:cubicBezTo>
                      <a:cubicBezTo>
                        <a:pt x="1101271" y="2402288"/>
                        <a:pt x="1013278" y="2342158"/>
                        <a:pt x="913259" y="2331409"/>
                      </a:cubicBezTo>
                      <a:lnTo>
                        <a:pt x="925257" y="2331409"/>
                      </a:lnTo>
                      <a:lnTo>
                        <a:pt x="842956" y="2311064"/>
                      </a:lnTo>
                      <a:cubicBezTo>
                        <a:pt x="355485" y="2166052"/>
                        <a:pt x="0" y="1714512"/>
                        <a:pt x="0" y="1179943"/>
                      </a:cubicBezTo>
                      <a:cubicBezTo>
                        <a:pt x="0" y="528278"/>
                        <a:pt x="528278" y="0"/>
                        <a:pt x="1179943" y="0"/>
                      </a:cubicBezTo>
                      <a:close/>
                    </a:path>
                  </a:pathLst>
                </a:custGeom>
                <a:grpFill/>
                <a:ln w="12700">
                  <a:noFill/>
                  <a:miter lim="400000"/>
                </a:ln>
              </p:spPr>
              <p:txBody>
                <a:bodyPr wrap="square" lIns="0" tIns="0" rIns="0" bIns="0" anchor="ctr">
                  <a:noAutofit/>
                </a:bodyPr>
                <a:lstStyle/>
                <a:p>
                  <a:pPr>
                    <a:defRPr sz="3200" b="0">
                      <a:solidFill>
                        <a:srgbClr val="FFFFFF"/>
                      </a:solidFill>
                      <a:latin typeface="+mn-lt"/>
                      <a:ea typeface="+mn-ea"/>
                      <a:cs typeface="+mn-cs"/>
                      <a:sym typeface="Helvetica Neue Medium"/>
                    </a:defRPr>
                  </a:pPr>
                  <a:endParaRPr/>
                </a:p>
              </p:txBody>
            </p:sp>
            <p:sp>
              <p:nvSpPr>
                <p:cNvPr id="127" name="Линия">
                  <a:extLst>
                    <a:ext uri="{FF2B5EF4-FFF2-40B4-BE49-F238E27FC236}">
                      <a16:creationId xmlns:a16="http://schemas.microsoft.com/office/drawing/2014/main" id="{C7521EA6-AEC7-4348-B4DB-950DACCCEF23}"/>
                    </a:ext>
                  </a:extLst>
                </p:cNvPr>
                <p:cNvSpPr/>
                <p:nvPr/>
              </p:nvSpPr>
              <p:spPr>
                <a:xfrm flipV="1">
                  <a:off x="6123234" y="3204722"/>
                  <a:ext cx="0" cy="831596"/>
                </a:xfrm>
                <a:prstGeom prst="line">
                  <a:avLst/>
                </a:prstGeom>
                <a:grpFill/>
                <a:ln w="25400">
                  <a:solidFill>
                    <a:schemeClr val="accent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8" name="Кружок">
                  <a:extLst>
                    <a:ext uri="{FF2B5EF4-FFF2-40B4-BE49-F238E27FC236}">
                      <a16:creationId xmlns:a16="http://schemas.microsoft.com/office/drawing/2014/main" id="{6DF67135-841B-C645-AE4B-8B10740EF9D7}"/>
                    </a:ext>
                  </a:extLst>
                </p:cNvPr>
                <p:cNvSpPr/>
                <p:nvPr/>
              </p:nvSpPr>
              <p:spPr>
                <a:xfrm>
                  <a:off x="5956892" y="3798503"/>
                  <a:ext cx="332686" cy="332686"/>
                </a:xfrm>
                <a:prstGeom prst="ellipse">
                  <a:avLst/>
                </a:prstGeom>
                <a:grp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9" name="Полилиния 174">
                  <a:extLst>
                    <a:ext uri="{FF2B5EF4-FFF2-40B4-BE49-F238E27FC236}">
                      <a16:creationId xmlns:a16="http://schemas.microsoft.com/office/drawing/2014/main" id="{7F30661B-238E-944D-B655-1862E8F5CE70}"/>
                    </a:ext>
                  </a:extLst>
                </p:cNvPr>
                <p:cNvSpPr/>
                <p:nvPr/>
              </p:nvSpPr>
              <p:spPr>
                <a:xfrm rot="10800000">
                  <a:off x="6065610" y="3748152"/>
                  <a:ext cx="115249" cy="60457"/>
                </a:xfrm>
                <a:custGeom>
                  <a:avLst/>
                  <a:gdLst>
                    <a:gd name="connsiteX0" fmla="*/ 143384 w 286702"/>
                    <a:gd name="connsiteY0" fmla="*/ 150399 h 150399"/>
                    <a:gd name="connsiteX1" fmla="*/ 143383 w 286702"/>
                    <a:gd name="connsiteY1" fmla="*/ 150397 h 150399"/>
                    <a:gd name="connsiteX2" fmla="*/ 143383 w 286702"/>
                    <a:gd name="connsiteY2" fmla="*/ 150399 h 150399"/>
                    <a:gd name="connsiteX3" fmla="*/ 143383 w 286702"/>
                    <a:gd name="connsiteY3" fmla="*/ 150396 h 150399"/>
                    <a:gd name="connsiteX4" fmla="*/ 126005 w 286702"/>
                    <a:gd name="connsiteY4" fmla="*/ 86111 h 150399"/>
                    <a:gd name="connsiteX5" fmla="*/ 0 w 286702"/>
                    <a:gd name="connsiteY5" fmla="*/ 0 h 150399"/>
                    <a:gd name="connsiteX6" fmla="*/ 143383 w 286702"/>
                    <a:gd name="connsiteY6" fmla="*/ 0 h 150399"/>
                    <a:gd name="connsiteX7" fmla="*/ 143384 w 286702"/>
                    <a:gd name="connsiteY7" fmla="*/ 0 h 150399"/>
                    <a:gd name="connsiteX8" fmla="*/ 286702 w 286702"/>
                    <a:gd name="connsiteY8" fmla="*/ 0 h 150399"/>
                    <a:gd name="connsiteX9" fmla="*/ 160754 w 286702"/>
                    <a:gd name="connsiteY9" fmla="*/ 86111 h 150399"/>
                    <a:gd name="connsiteX10" fmla="*/ 143384 w 286702"/>
                    <a:gd name="connsiteY10" fmla="*/ 150396 h 15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702" h="150399">
                      <a:moveTo>
                        <a:pt x="143384" y="150399"/>
                      </a:moveTo>
                      <a:lnTo>
                        <a:pt x="143383" y="150397"/>
                      </a:lnTo>
                      <a:lnTo>
                        <a:pt x="143383" y="150399"/>
                      </a:lnTo>
                      <a:lnTo>
                        <a:pt x="143383" y="150396"/>
                      </a:lnTo>
                      <a:lnTo>
                        <a:pt x="126005" y="86111"/>
                      </a:lnTo>
                      <a:cubicBezTo>
                        <a:pt x="101086" y="38108"/>
                        <a:pt x="53776" y="5779"/>
                        <a:pt x="0" y="0"/>
                      </a:cubicBezTo>
                      <a:lnTo>
                        <a:pt x="143383" y="0"/>
                      </a:lnTo>
                      <a:lnTo>
                        <a:pt x="143384" y="0"/>
                      </a:lnTo>
                      <a:lnTo>
                        <a:pt x="286702" y="0"/>
                      </a:lnTo>
                      <a:cubicBezTo>
                        <a:pt x="232951" y="5779"/>
                        <a:pt x="185662" y="38108"/>
                        <a:pt x="160754" y="86111"/>
                      </a:cubicBezTo>
                      <a:lnTo>
                        <a:pt x="143384" y="150396"/>
                      </a:lnTo>
                      <a:close/>
                    </a:path>
                  </a:pathLst>
                </a:custGeom>
                <a:grpFill/>
                <a:ln w="12700" cap="flat">
                  <a:no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30" name="Text Box 2">
                  <a:extLst>
                    <a:ext uri="{FF2B5EF4-FFF2-40B4-BE49-F238E27FC236}">
                      <a16:creationId xmlns:a16="http://schemas.microsoft.com/office/drawing/2014/main" id="{AE037491-053F-5941-BD50-836A5B204B10}"/>
                    </a:ext>
                  </a:extLst>
                </p:cNvPr>
                <p:cNvSpPr txBox="1">
                  <a:spLocks/>
                </p:cNvSpPr>
                <p:nvPr/>
              </p:nvSpPr>
              <p:spPr bwMode="auto">
                <a:xfrm rot="10800000">
                  <a:off x="5955427" y="3832841"/>
                  <a:ext cx="336202" cy="261610"/>
                </a:xfrm>
                <a:prstGeom prst="rect">
                  <a:avLst/>
                </a:prstGeom>
                <a:no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algn="ctr" eaLnBrk="1">
                    <a:defRPr/>
                  </a:pPr>
                  <a:r>
                    <a:rPr lang="en-US" altLang="x-none" sz="1200">
                      <a:solidFill>
                        <a:schemeClr val="bg1"/>
                      </a:solidFill>
                      <a:latin typeface="Arial" panose="020B0604020202020204" pitchFamily="34" charset="0"/>
                      <a:ea typeface="Open Sans" charset="0"/>
                      <a:cs typeface="Arial" panose="020B0604020202020204" pitchFamily="34" charset="0"/>
                      <a:sym typeface="Poppins SemiBold" charset="0"/>
                    </a:rPr>
                    <a:t>4</a:t>
                  </a:r>
                  <a:endParaRPr lang="x-none" altLang="x-none" sz="1200">
                    <a:solidFill>
                      <a:schemeClr val="bg1"/>
                    </a:solidFill>
                    <a:latin typeface="Arial" panose="020B0604020202020204" pitchFamily="34" charset="0"/>
                    <a:ea typeface="Open Sans" charset="0"/>
                    <a:cs typeface="Arial" panose="020B0604020202020204" pitchFamily="34" charset="0"/>
                    <a:sym typeface="Poppins SemiBold" charset="0"/>
                  </a:endParaRPr>
                </a:p>
              </p:txBody>
            </p:sp>
            <p:sp>
              <p:nvSpPr>
                <p:cNvPr id="131" name="Полилиния 179">
                  <a:extLst>
                    <a:ext uri="{FF2B5EF4-FFF2-40B4-BE49-F238E27FC236}">
                      <a16:creationId xmlns:a16="http://schemas.microsoft.com/office/drawing/2014/main" id="{D50F64BD-73F7-E049-9907-5F0B2EDCAE78}"/>
                    </a:ext>
                  </a:extLst>
                </p:cNvPr>
                <p:cNvSpPr/>
                <p:nvPr/>
              </p:nvSpPr>
              <p:spPr>
                <a:xfrm>
                  <a:off x="5649438" y="2359517"/>
                  <a:ext cx="948627" cy="1049627"/>
                </a:xfrm>
                <a:custGeom>
                  <a:avLst/>
                  <a:gdLst>
                    <a:gd name="connsiteX0" fmla="*/ 1179943 w 2359886"/>
                    <a:gd name="connsiteY0" fmla="*/ 0 h 2611141"/>
                    <a:gd name="connsiteX1" fmla="*/ 2359886 w 2359886"/>
                    <a:gd name="connsiteY1" fmla="*/ 1179943 h 2611141"/>
                    <a:gd name="connsiteX2" fmla="*/ 1530822 w 2359886"/>
                    <a:gd name="connsiteY2" fmla="*/ 2306838 h 2611141"/>
                    <a:gd name="connsiteX3" fmla="*/ 1435263 w 2359886"/>
                    <a:gd name="connsiteY3" fmla="*/ 2331409 h 2611141"/>
                    <a:gd name="connsiteX4" fmla="*/ 1446506 w 2359886"/>
                    <a:gd name="connsiteY4" fmla="*/ 2331409 h 2611141"/>
                    <a:gd name="connsiteX5" fmla="*/ 1212251 w 2359886"/>
                    <a:gd name="connsiteY5" fmla="*/ 2491569 h 2611141"/>
                    <a:gd name="connsiteX6" fmla="*/ 1189650 w 2359886"/>
                    <a:gd name="connsiteY6" fmla="*/ 2549612 h 2611141"/>
                    <a:gd name="connsiteX7" fmla="*/ 1179943 w 2359886"/>
                    <a:gd name="connsiteY7" fmla="*/ 2611135 h 2611141"/>
                    <a:gd name="connsiteX8" fmla="*/ 1179943 w 2359886"/>
                    <a:gd name="connsiteY8" fmla="*/ 2611141 h 2611141"/>
                    <a:gd name="connsiteX9" fmla="*/ 1179943 w 2359886"/>
                    <a:gd name="connsiteY9" fmla="*/ 2611138 h 2611141"/>
                    <a:gd name="connsiteX10" fmla="*/ 1179942 w 2359886"/>
                    <a:gd name="connsiteY10" fmla="*/ 2611141 h 2611141"/>
                    <a:gd name="connsiteX11" fmla="*/ 1179942 w 2359886"/>
                    <a:gd name="connsiteY11" fmla="*/ 2611135 h 2611141"/>
                    <a:gd name="connsiteX12" fmla="*/ 1170231 w 2359886"/>
                    <a:gd name="connsiteY12" fmla="*/ 2549612 h 2611141"/>
                    <a:gd name="connsiteX13" fmla="*/ 1147620 w 2359886"/>
                    <a:gd name="connsiteY13" fmla="*/ 2491569 h 2611141"/>
                    <a:gd name="connsiteX14" fmla="*/ 913259 w 2359886"/>
                    <a:gd name="connsiteY14" fmla="*/ 2331409 h 2611141"/>
                    <a:gd name="connsiteX15" fmla="*/ 925256 w 2359886"/>
                    <a:gd name="connsiteY15" fmla="*/ 2331409 h 2611141"/>
                    <a:gd name="connsiteX16" fmla="*/ 842955 w 2359886"/>
                    <a:gd name="connsiteY16" fmla="*/ 2311064 h 2611141"/>
                    <a:gd name="connsiteX17" fmla="*/ 0 w 2359886"/>
                    <a:gd name="connsiteY17" fmla="*/ 1179943 h 2611141"/>
                    <a:gd name="connsiteX18" fmla="*/ 1179943 w 2359886"/>
                    <a:gd name="connsiteY18" fmla="*/ 0 h 261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9886" h="2611141">
                      <a:moveTo>
                        <a:pt x="1179943" y="0"/>
                      </a:moveTo>
                      <a:cubicBezTo>
                        <a:pt x="1831608" y="0"/>
                        <a:pt x="2359886" y="528278"/>
                        <a:pt x="2359886" y="1179943"/>
                      </a:cubicBezTo>
                      <a:cubicBezTo>
                        <a:pt x="2359886" y="1709421"/>
                        <a:pt x="2011140" y="2157444"/>
                        <a:pt x="1530822" y="2306838"/>
                      </a:cubicBezTo>
                      <a:lnTo>
                        <a:pt x="1435263" y="2331409"/>
                      </a:lnTo>
                      <a:lnTo>
                        <a:pt x="1446506" y="2331409"/>
                      </a:lnTo>
                      <a:cubicBezTo>
                        <a:pt x="1346532" y="2342158"/>
                        <a:pt x="1258579" y="2402288"/>
                        <a:pt x="1212251" y="2491569"/>
                      </a:cubicBezTo>
                      <a:cubicBezTo>
                        <a:pt x="1202631" y="2510101"/>
                        <a:pt x="1195066" y="2529566"/>
                        <a:pt x="1189650" y="2549612"/>
                      </a:cubicBezTo>
                      <a:lnTo>
                        <a:pt x="1179943" y="2611135"/>
                      </a:lnTo>
                      <a:lnTo>
                        <a:pt x="1179943" y="2611141"/>
                      </a:lnTo>
                      <a:lnTo>
                        <a:pt x="1179943" y="2611138"/>
                      </a:lnTo>
                      <a:lnTo>
                        <a:pt x="1179942" y="2611141"/>
                      </a:lnTo>
                      <a:lnTo>
                        <a:pt x="1179942" y="2611135"/>
                      </a:lnTo>
                      <a:lnTo>
                        <a:pt x="1170231" y="2549612"/>
                      </a:lnTo>
                      <a:cubicBezTo>
                        <a:pt x="1164812" y="2529566"/>
                        <a:pt x="1157244" y="2510101"/>
                        <a:pt x="1147620" y="2491569"/>
                      </a:cubicBezTo>
                      <a:cubicBezTo>
                        <a:pt x="1101271" y="2402288"/>
                        <a:pt x="1013278" y="2342158"/>
                        <a:pt x="913259" y="2331409"/>
                      </a:cubicBezTo>
                      <a:lnTo>
                        <a:pt x="925256" y="2331409"/>
                      </a:lnTo>
                      <a:lnTo>
                        <a:pt x="842955" y="2311064"/>
                      </a:lnTo>
                      <a:cubicBezTo>
                        <a:pt x="355485" y="2166052"/>
                        <a:pt x="0" y="1714512"/>
                        <a:pt x="0" y="1179943"/>
                      </a:cubicBezTo>
                      <a:cubicBezTo>
                        <a:pt x="0" y="528278"/>
                        <a:pt x="528278" y="0"/>
                        <a:pt x="1179943" y="0"/>
                      </a:cubicBezTo>
                      <a:close/>
                    </a:path>
                  </a:pathLst>
                </a:custGeom>
                <a:grpFill/>
                <a:ln w="12700">
                  <a:noFill/>
                  <a:miter lim="400000"/>
                </a:ln>
                <a:effectLst/>
              </p:spPr>
              <p:txBody>
                <a:bodyPr wrap="square" lIns="0" tIns="0" rIns="0" bIns="0" anchor="ctr">
                  <a:noAutofit/>
                </a:bodyPr>
                <a:lstStyle/>
                <a:p>
                  <a:pPr>
                    <a:defRPr sz="3200" b="0">
                      <a:solidFill>
                        <a:srgbClr val="FFFFFF"/>
                      </a:solidFill>
                      <a:latin typeface="+mn-lt"/>
                      <a:ea typeface="+mn-ea"/>
                      <a:cs typeface="+mn-cs"/>
                      <a:sym typeface="Helvetica Neue Medium"/>
                    </a:defRPr>
                  </a:pPr>
                  <a:endParaRPr/>
                </a:p>
              </p:txBody>
            </p:sp>
          </p:grpSp>
          <p:grpSp>
            <p:nvGrpSpPr>
              <p:cNvPr id="114" name="Group 113">
                <a:extLst>
                  <a:ext uri="{FF2B5EF4-FFF2-40B4-BE49-F238E27FC236}">
                    <a16:creationId xmlns:a16="http://schemas.microsoft.com/office/drawing/2014/main" id="{BDCA865A-9C58-7641-AA7F-00C8B119939F}"/>
                  </a:ext>
                </a:extLst>
              </p:cNvPr>
              <p:cNvGrpSpPr/>
              <p:nvPr/>
            </p:nvGrpSpPr>
            <p:grpSpPr>
              <a:xfrm rot="10800000">
                <a:off x="8612078" y="1474101"/>
                <a:ext cx="825341" cy="1546406"/>
                <a:chOff x="7326755" y="2353786"/>
                <a:chExt cx="948627" cy="1777403"/>
              </a:xfrm>
              <a:grpFill/>
            </p:grpSpPr>
            <p:sp>
              <p:nvSpPr>
                <p:cNvPr id="121" name="Линия">
                  <a:extLst>
                    <a:ext uri="{FF2B5EF4-FFF2-40B4-BE49-F238E27FC236}">
                      <a16:creationId xmlns:a16="http://schemas.microsoft.com/office/drawing/2014/main" id="{68E017DE-F8AC-AF40-869F-9E30B7589AE5}"/>
                    </a:ext>
                  </a:extLst>
                </p:cNvPr>
                <p:cNvSpPr/>
                <p:nvPr/>
              </p:nvSpPr>
              <p:spPr>
                <a:xfrm flipV="1">
                  <a:off x="7810536" y="3208853"/>
                  <a:ext cx="0" cy="831596"/>
                </a:xfrm>
                <a:prstGeom prst="line">
                  <a:avLst/>
                </a:prstGeom>
                <a:grpFill/>
                <a:ln w="25400">
                  <a:solidFill>
                    <a:schemeClr val="accent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2" name="Кружок">
                  <a:extLst>
                    <a:ext uri="{FF2B5EF4-FFF2-40B4-BE49-F238E27FC236}">
                      <a16:creationId xmlns:a16="http://schemas.microsoft.com/office/drawing/2014/main" id="{F982E86C-AC25-944E-911B-5CBCDDFF5908}"/>
                    </a:ext>
                  </a:extLst>
                </p:cNvPr>
                <p:cNvSpPr/>
                <p:nvPr/>
              </p:nvSpPr>
              <p:spPr>
                <a:xfrm>
                  <a:off x="7634726" y="3798503"/>
                  <a:ext cx="332686" cy="332686"/>
                </a:xfrm>
                <a:prstGeom prst="ellipse">
                  <a:avLst/>
                </a:prstGeom>
                <a:grp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3" name="Полилиния 172">
                  <a:extLst>
                    <a:ext uri="{FF2B5EF4-FFF2-40B4-BE49-F238E27FC236}">
                      <a16:creationId xmlns:a16="http://schemas.microsoft.com/office/drawing/2014/main" id="{4C64C9D5-CC71-A24D-9A13-DEACB71E3762}"/>
                    </a:ext>
                  </a:extLst>
                </p:cNvPr>
                <p:cNvSpPr/>
                <p:nvPr/>
              </p:nvSpPr>
              <p:spPr>
                <a:xfrm>
                  <a:off x="7326755" y="2353786"/>
                  <a:ext cx="948627" cy="1049627"/>
                </a:xfrm>
                <a:custGeom>
                  <a:avLst/>
                  <a:gdLst>
                    <a:gd name="connsiteX0" fmla="*/ 1179942 w 2359886"/>
                    <a:gd name="connsiteY0" fmla="*/ 0 h 2611141"/>
                    <a:gd name="connsiteX1" fmla="*/ 2359886 w 2359886"/>
                    <a:gd name="connsiteY1" fmla="*/ 1179943 h 2611141"/>
                    <a:gd name="connsiteX2" fmla="*/ 1530822 w 2359886"/>
                    <a:gd name="connsiteY2" fmla="*/ 2306838 h 2611141"/>
                    <a:gd name="connsiteX3" fmla="*/ 1435262 w 2359886"/>
                    <a:gd name="connsiteY3" fmla="*/ 2331409 h 2611141"/>
                    <a:gd name="connsiteX4" fmla="*/ 1446506 w 2359886"/>
                    <a:gd name="connsiteY4" fmla="*/ 2331409 h 2611141"/>
                    <a:gd name="connsiteX5" fmla="*/ 1212250 w 2359886"/>
                    <a:gd name="connsiteY5" fmla="*/ 2491569 h 2611141"/>
                    <a:gd name="connsiteX6" fmla="*/ 1179942 w 2359886"/>
                    <a:gd name="connsiteY6" fmla="*/ 2611141 h 2611141"/>
                    <a:gd name="connsiteX7" fmla="*/ 1147620 w 2359886"/>
                    <a:gd name="connsiteY7" fmla="*/ 2491569 h 2611141"/>
                    <a:gd name="connsiteX8" fmla="*/ 913258 w 2359886"/>
                    <a:gd name="connsiteY8" fmla="*/ 2331409 h 2611141"/>
                    <a:gd name="connsiteX9" fmla="*/ 924622 w 2359886"/>
                    <a:gd name="connsiteY9" fmla="*/ 2331409 h 2611141"/>
                    <a:gd name="connsiteX10" fmla="*/ 829064 w 2359886"/>
                    <a:gd name="connsiteY10" fmla="*/ 2306838 h 2611141"/>
                    <a:gd name="connsiteX11" fmla="*/ 0 w 2359886"/>
                    <a:gd name="connsiteY11" fmla="*/ 1179943 h 2611141"/>
                    <a:gd name="connsiteX12" fmla="*/ 1179942 w 2359886"/>
                    <a:gd name="connsiteY12" fmla="*/ 0 h 261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9886" h="2611141">
                      <a:moveTo>
                        <a:pt x="1179942" y="0"/>
                      </a:moveTo>
                      <a:cubicBezTo>
                        <a:pt x="1831608" y="0"/>
                        <a:pt x="2359886" y="528278"/>
                        <a:pt x="2359886" y="1179943"/>
                      </a:cubicBezTo>
                      <a:cubicBezTo>
                        <a:pt x="2359886" y="1709421"/>
                        <a:pt x="2011140" y="2157444"/>
                        <a:pt x="1530822" y="2306838"/>
                      </a:cubicBezTo>
                      <a:lnTo>
                        <a:pt x="1435262" y="2331409"/>
                      </a:lnTo>
                      <a:lnTo>
                        <a:pt x="1446506" y="2331409"/>
                      </a:lnTo>
                      <a:cubicBezTo>
                        <a:pt x="1346532" y="2342158"/>
                        <a:pt x="1258578" y="2402288"/>
                        <a:pt x="1212250" y="2491569"/>
                      </a:cubicBezTo>
                      <a:cubicBezTo>
                        <a:pt x="1193012" y="2528633"/>
                        <a:pt x="1181990" y="2569428"/>
                        <a:pt x="1179942" y="2611141"/>
                      </a:cubicBezTo>
                      <a:cubicBezTo>
                        <a:pt x="1177894" y="2569428"/>
                        <a:pt x="1166868" y="2528633"/>
                        <a:pt x="1147620" y="2491569"/>
                      </a:cubicBezTo>
                      <a:cubicBezTo>
                        <a:pt x="1101272" y="2402288"/>
                        <a:pt x="1013278" y="2342158"/>
                        <a:pt x="913258" y="2331409"/>
                      </a:cubicBezTo>
                      <a:lnTo>
                        <a:pt x="924622" y="2331409"/>
                      </a:lnTo>
                      <a:lnTo>
                        <a:pt x="829064" y="2306838"/>
                      </a:lnTo>
                      <a:cubicBezTo>
                        <a:pt x="348746" y="2157444"/>
                        <a:pt x="0" y="1709421"/>
                        <a:pt x="0" y="1179943"/>
                      </a:cubicBezTo>
                      <a:cubicBezTo>
                        <a:pt x="0" y="528278"/>
                        <a:pt x="528278" y="0"/>
                        <a:pt x="1179942" y="0"/>
                      </a:cubicBezTo>
                      <a:close/>
                    </a:path>
                  </a:pathLst>
                </a:custGeom>
                <a:grpFill/>
                <a:ln w="12700">
                  <a:noFill/>
                  <a:miter lim="400000"/>
                </a:ln>
                <a:effectLst/>
              </p:spPr>
              <p:txBody>
                <a:bodyPr wrap="square" lIns="0" tIns="0" rIns="0" bIns="0" anchor="ctr">
                  <a:noAutofit/>
                </a:bodyPr>
                <a:lstStyle/>
                <a:p>
                  <a:pPr>
                    <a:defRPr sz="3200" b="0">
                      <a:solidFill>
                        <a:srgbClr val="FFFFFF"/>
                      </a:solidFill>
                      <a:latin typeface="+mn-lt"/>
                      <a:ea typeface="+mn-ea"/>
                      <a:cs typeface="+mn-cs"/>
                      <a:sym typeface="Helvetica Neue Medium"/>
                    </a:defRPr>
                  </a:pPr>
                  <a:endParaRPr/>
                </a:p>
              </p:txBody>
            </p:sp>
            <p:sp>
              <p:nvSpPr>
                <p:cNvPr id="124" name="Полилиния 171">
                  <a:extLst>
                    <a:ext uri="{FF2B5EF4-FFF2-40B4-BE49-F238E27FC236}">
                      <a16:creationId xmlns:a16="http://schemas.microsoft.com/office/drawing/2014/main" id="{9D958C6F-1C24-FE4E-B169-AA61064BD1FE}"/>
                    </a:ext>
                  </a:extLst>
                </p:cNvPr>
                <p:cNvSpPr/>
                <p:nvPr/>
              </p:nvSpPr>
              <p:spPr>
                <a:xfrm rot="10800000">
                  <a:off x="7743445" y="3748152"/>
                  <a:ext cx="115248" cy="60457"/>
                </a:xfrm>
                <a:custGeom>
                  <a:avLst/>
                  <a:gdLst>
                    <a:gd name="connsiteX0" fmla="*/ 143384 w 286700"/>
                    <a:gd name="connsiteY0" fmla="*/ 150399 h 150399"/>
                    <a:gd name="connsiteX1" fmla="*/ 143382 w 286700"/>
                    <a:gd name="connsiteY1" fmla="*/ 150396 h 150399"/>
                    <a:gd name="connsiteX2" fmla="*/ 143382 w 286700"/>
                    <a:gd name="connsiteY2" fmla="*/ 150399 h 150399"/>
                    <a:gd name="connsiteX3" fmla="*/ 143382 w 286700"/>
                    <a:gd name="connsiteY3" fmla="*/ 150392 h 150399"/>
                    <a:gd name="connsiteX4" fmla="*/ 126004 w 286700"/>
                    <a:gd name="connsiteY4" fmla="*/ 86111 h 150399"/>
                    <a:gd name="connsiteX5" fmla="*/ 0 w 286700"/>
                    <a:gd name="connsiteY5" fmla="*/ 0 h 150399"/>
                    <a:gd name="connsiteX6" fmla="*/ 143382 w 286700"/>
                    <a:gd name="connsiteY6" fmla="*/ 0 h 150399"/>
                    <a:gd name="connsiteX7" fmla="*/ 143384 w 286700"/>
                    <a:gd name="connsiteY7" fmla="*/ 0 h 150399"/>
                    <a:gd name="connsiteX8" fmla="*/ 286700 w 286700"/>
                    <a:gd name="connsiteY8" fmla="*/ 0 h 150399"/>
                    <a:gd name="connsiteX9" fmla="*/ 160752 w 286700"/>
                    <a:gd name="connsiteY9" fmla="*/ 86111 h 150399"/>
                    <a:gd name="connsiteX10" fmla="*/ 143384 w 286700"/>
                    <a:gd name="connsiteY10" fmla="*/ 150392 h 15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700" h="150399">
                      <a:moveTo>
                        <a:pt x="143384" y="150399"/>
                      </a:moveTo>
                      <a:lnTo>
                        <a:pt x="143382" y="150396"/>
                      </a:lnTo>
                      <a:lnTo>
                        <a:pt x="143382" y="150399"/>
                      </a:lnTo>
                      <a:lnTo>
                        <a:pt x="143382" y="150392"/>
                      </a:lnTo>
                      <a:lnTo>
                        <a:pt x="126004" y="86111"/>
                      </a:lnTo>
                      <a:cubicBezTo>
                        <a:pt x="101084" y="38108"/>
                        <a:pt x="53774" y="5779"/>
                        <a:pt x="0" y="0"/>
                      </a:cubicBezTo>
                      <a:lnTo>
                        <a:pt x="143382" y="0"/>
                      </a:lnTo>
                      <a:lnTo>
                        <a:pt x="143384" y="0"/>
                      </a:lnTo>
                      <a:lnTo>
                        <a:pt x="286700" y="0"/>
                      </a:lnTo>
                      <a:cubicBezTo>
                        <a:pt x="232950" y="5779"/>
                        <a:pt x="185662" y="38108"/>
                        <a:pt x="160752" y="86111"/>
                      </a:cubicBezTo>
                      <a:lnTo>
                        <a:pt x="143384" y="150392"/>
                      </a:lnTo>
                      <a:close/>
                    </a:path>
                  </a:pathLst>
                </a:custGeom>
                <a:grpFill/>
                <a:ln w="12700" cap="flat">
                  <a:no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5" name="Text Box 2">
                  <a:extLst>
                    <a:ext uri="{FF2B5EF4-FFF2-40B4-BE49-F238E27FC236}">
                      <a16:creationId xmlns:a16="http://schemas.microsoft.com/office/drawing/2014/main" id="{4C5FFD61-B82D-F64D-8AB0-8E17A53E9AB5}"/>
                    </a:ext>
                  </a:extLst>
                </p:cNvPr>
                <p:cNvSpPr txBox="1">
                  <a:spLocks/>
                </p:cNvSpPr>
                <p:nvPr/>
              </p:nvSpPr>
              <p:spPr bwMode="auto">
                <a:xfrm rot="10800000">
                  <a:off x="7635995" y="3832840"/>
                  <a:ext cx="336202" cy="261610"/>
                </a:xfrm>
                <a:prstGeom prst="rect">
                  <a:avLst/>
                </a:prstGeom>
                <a:no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algn="ctr" eaLnBrk="1">
                    <a:defRPr/>
                  </a:pPr>
                  <a:r>
                    <a:rPr lang="en-US" altLang="x-none" sz="1200">
                      <a:solidFill>
                        <a:schemeClr val="bg1"/>
                      </a:solidFill>
                      <a:latin typeface="Arial" panose="020B0604020202020204" pitchFamily="34" charset="0"/>
                      <a:ea typeface="Open Sans" charset="0"/>
                      <a:cs typeface="Arial" panose="020B0604020202020204" pitchFamily="34" charset="0"/>
                      <a:sym typeface="Poppins SemiBold" charset="0"/>
                    </a:rPr>
                    <a:t>6</a:t>
                  </a:r>
                  <a:endParaRPr lang="x-none" altLang="x-none" sz="1200">
                    <a:solidFill>
                      <a:schemeClr val="bg1"/>
                    </a:solidFill>
                    <a:latin typeface="Arial" panose="020B0604020202020204" pitchFamily="34" charset="0"/>
                    <a:ea typeface="Open Sans" charset="0"/>
                    <a:cs typeface="Arial" panose="020B0604020202020204" pitchFamily="34" charset="0"/>
                    <a:sym typeface="Poppins SemiBold" charset="0"/>
                  </a:endParaRPr>
                </a:p>
              </p:txBody>
            </p:sp>
          </p:grpSp>
          <p:grpSp>
            <p:nvGrpSpPr>
              <p:cNvPr id="115" name="Group 114">
                <a:extLst>
                  <a:ext uri="{FF2B5EF4-FFF2-40B4-BE49-F238E27FC236}">
                    <a16:creationId xmlns:a16="http://schemas.microsoft.com/office/drawing/2014/main" id="{BC9B8DAD-B83F-3241-81C5-FA04D91AB38E}"/>
                  </a:ext>
                </a:extLst>
              </p:cNvPr>
              <p:cNvGrpSpPr/>
              <p:nvPr/>
            </p:nvGrpSpPr>
            <p:grpSpPr>
              <a:xfrm>
                <a:off x="10056648" y="2179327"/>
                <a:ext cx="825341" cy="1546406"/>
                <a:chOff x="7326755" y="2353786"/>
                <a:chExt cx="948627" cy="1777403"/>
              </a:xfrm>
              <a:grpFill/>
            </p:grpSpPr>
            <p:sp>
              <p:nvSpPr>
                <p:cNvPr id="116" name="Линия">
                  <a:extLst>
                    <a:ext uri="{FF2B5EF4-FFF2-40B4-BE49-F238E27FC236}">
                      <a16:creationId xmlns:a16="http://schemas.microsoft.com/office/drawing/2014/main" id="{8E17540C-77FC-AA4B-8414-0EB516BD0F6A}"/>
                    </a:ext>
                  </a:extLst>
                </p:cNvPr>
                <p:cNvSpPr/>
                <p:nvPr/>
              </p:nvSpPr>
              <p:spPr>
                <a:xfrm flipV="1">
                  <a:off x="7801068" y="3208853"/>
                  <a:ext cx="0" cy="831596"/>
                </a:xfrm>
                <a:prstGeom prst="line">
                  <a:avLst/>
                </a:prstGeom>
                <a:grpFill/>
                <a:ln w="25400">
                  <a:solidFill>
                    <a:schemeClr val="accent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7" name="Кружок">
                  <a:extLst>
                    <a:ext uri="{FF2B5EF4-FFF2-40B4-BE49-F238E27FC236}">
                      <a16:creationId xmlns:a16="http://schemas.microsoft.com/office/drawing/2014/main" id="{CC0CDCD4-3DF1-4547-B6AB-9C0B3EAE1F10}"/>
                    </a:ext>
                  </a:extLst>
                </p:cNvPr>
                <p:cNvSpPr/>
                <p:nvPr/>
              </p:nvSpPr>
              <p:spPr>
                <a:xfrm>
                  <a:off x="7634726" y="3798503"/>
                  <a:ext cx="332686" cy="332686"/>
                </a:xfrm>
                <a:prstGeom prst="ellipse">
                  <a:avLst/>
                </a:prstGeom>
                <a:grp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8" name="Полилиния 172">
                  <a:extLst>
                    <a:ext uri="{FF2B5EF4-FFF2-40B4-BE49-F238E27FC236}">
                      <a16:creationId xmlns:a16="http://schemas.microsoft.com/office/drawing/2014/main" id="{2DFCE39D-BAAB-1444-AFF2-94BCE59A33E2}"/>
                    </a:ext>
                  </a:extLst>
                </p:cNvPr>
                <p:cNvSpPr/>
                <p:nvPr/>
              </p:nvSpPr>
              <p:spPr>
                <a:xfrm>
                  <a:off x="7326755" y="2353786"/>
                  <a:ext cx="948627" cy="1049627"/>
                </a:xfrm>
                <a:custGeom>
                  <a:avLst/>
                  <a:gdLst>
                    <a:gd name="connsiteX0" fmla="*/ 1179942 w 2359886"/>
                    <a:gd name="connsiteY0" fmla="*/ 0 h 2611141"/>
                    <a:gd name="connsiteX1" fmla="*/ 2359886 w 2359886"/>
                    <a:gd name="connsiteY1" fmla="*/ 1179943 h 2611141"/>
                    <a:gd name="connsiteX2" fmla="*/ 1530822 w 2359886"/>
                    <a:gd name="connsiteY2" fmla="*/ 2306838 h 2611141"/>
                    <a:gd name="connsiteX3" fmla="*/ 1435262 w 2359886"/>
                    <a:gd name="connsiteY3" fmla="*/ 2331409 h 2611141"/>
                    <a:gd name="connsiteX4" fmla="*/ 1446506 w 2359886"/>
                    <a:gd name="connsiteY4" fmla="*/ 2331409 h 2611141"/>
                    <a:gd name="connsiteX5" fmla="*/ 1212250 w 2359886"/>
                    <a:gd name="connsiteY5" fmla="*/ 2491569 h 2611141"/>
                    <a:gd name="connsiteX6" fmla="*/ 1179942 w 2359886"/>
                    <a:gd name="connsiteY6" fmla="*/ 2611141 h 2611141"/>
                    <a:gd name="connsiteX7" fmla="*/ 1147620 w 2359886"/>
                    <a:gd name="connsiteY7" fmla="*/ 2491569 h 2611141"/>
                    <a:gd name="connsiteX8" fmla="*/ 913258 w 2359886"/>
                    <a:gd name="connsiteY8" fmla="*/ 2331409 h 2611141"/>
                    <a:gd name="connsiteX9" fmla="*/ 924622 w 2359886"/>
                    <a:gd name="connsiteY9" fmla="*/ 2331409 h 2611141"/>
                    <a:gd name="connsiteX10" fmla="*/ 829064 w 2359886"/>
                    <a:gd name="connsiteY10" fmla="*/ 2306838 h 2611141"/>
                    <a:gd name="connsiteX11" fmla="*/ 0 w 2359886"/>
                    <a:gd name="connsiteY11" fmla="*/ 1179943 h 2611141"/>
                    <a:gd name="connsiteX12" fmla="*/ 1179942 w 2359886"/>
                    <a:gd name="connsiteY12" fmla="*/ 0 h 261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9886" h="2611141">
                      <a:moveTo>
                        <a:pt x="1179942" y="0"/>
                      </a:moveTo>
                      <a:cubicBezTo>
                        <a:pt x="1831608" y="0"/>
                        <a:pt x="2359886" y="528278"/>
                        <a:pt x="2359886" y="1179943"/>
                      </a:cubicBezTo>
                      <a:cubicBezTo>
                        <a:pt x="2359886" y="1709421"/>
                        <a:pt x="2011140" y="2157444"/>
                        <a:pt x="1530822" y="2306838"/>
                      </a:cubicBezTo>
                      <a:lnTo>
                        <a:pt x="1435262" y="2331409"/>
                      </a:lnTo>
                      <a:lnTo>
                        <a:pt x="1446506" y="2331409"/>
                      </a:lnTo>
                      <a:cubicBezTo>
                        <a:pt x="1346532" y="2342158"/>
                        <a:pt x="1258578" y="2402288"/>
                        <a:pt x="1212250" y="2491569"/>
                      </a:cubicBezTo>
                      <a:cubicBezTo>
                        <a:pt x="1193012" y="2528633"/>
                        <a:pt x="1181990" y="2569428"/>
                        <a:pt x="1179942" y="2611141"/>
                      </a:cubicBezTo>
                      <a:cubicBezTo>
                        <a:pt x="1177894" y="2569428"/>
                        <a:pt x="1166868" y="2528633"/>
                        <a:pt x="1147620" y="2491569"/>
                      </a:cubicBezTo>
                      <a:cubicBezTo>
                        <a:pt x="1101272" y="2402288"/>
                        <a:pt x="1013278" y="2342158"/>
                        <a:pt x="913258" y="2331409"/>
                      </a:cubicBezTo>
                      <a:lnTo>
                        <a:pt x="924622" y="2331409"/>
                      </a:lnTo>
                      <a:lnTo>
                        <a:pt x="829064" y="2306838"/>
                      </a:lnTo>
                      <a:cubicBezTo>
                        <a:pt x="348746" y="2157444"/>
                        <a:pt x="0" y="1709421"/>
                        <a:pt x="0" y="1179943"/>
                      </a:cubicBezTo>
                      <a:cubicBezTo>
                        <a:pt x="0" y="528278"/>
                        <a:pt x="528278" y="0"/>
                        <a:pt x="1179942" y="0"/>
                      </a:cubicBezTo>
                      <a:close/>
                    </a:path>
                  </a:pathLst>
                </a:custGeom>
                <a:grpFill/>
                <a:ln w="12700">
                  <a:noFill/>
                  <a:miter lim="400000"/>
                </a:ln>
                <a:effectLst/>
              </p:spPr>
              <p:txBody>
                <a:bodyPr wrap="square" lIns="0" tIns="0" rIns="0" bIns="0" anchor="ctr">
                  <a:noAutofit/>
                </a:bodyPr>
                <a:lstStyle/>
                <a:p>
                  <a:pPr>
                    <a:defRPr sz="3200" b="0">
                      <a:solidFill>
                        <a:srgbClr val="FFFFFF"/>
                      </a:solidFill>
                      <a:latin typeface="+mn-lt"/>
                      <a:ea typeface="+mn-ea"/>
                      <a:cs typeface="+mn-cs"/>
                      <a:sym typeface="Helvetica Neue Medium"/>
                    </a:defRPr>
                  </a:pPr>
                  <a:endParaRPr/>
                </a:p>
              </p:txBody>
            </p:sp>
            <p:sp>
              <p:nvSpPr>
                <p:cNvPr id="119" name="Полилиния 171">
                  <a:extLst>
                    <a:ext uri="{FF2B5EF4-FFF2-40B4-BE49-F238E27FC236}">
                      <a16:creationId xmlns:a16="http://schemas.microsoft.com/office/drawing/2014/main" id="{B08A87B1-CC13-1140-B41C-5B0B5BAE6A6D}"/>
                    </a:ext>
                  </a:extLst>
                </p:cNvPr>
                <p:cNvSpPr/>
                <p:nvPr/>
              </p:nvSpPr>
              <p:spPr>
                <a:xfrm rot="10800000">
                  <a:off x="7743445" y="3748152"/>
                  <a:ext cx="115248" cy="60457"/>
                </a:xfrm>
                <a:custGeom>
                  <a:avLst/>
                  <a:gdLst>
                    <a:gd name="connsiteX0" fmla="*/ 143384 w 286700"/>
                    <a:gd name="connsiteY0" fmla="*/ 150399 h 150399"/>
                    <a:gd name="connsiteX1" fmla="*/ 143382 w 286700"/>
                    <a:gd name="connsiteY1" fmla="*/ 150396 h 150399"/>
                    <a:gd name="connsiteX2" fmla="*/ 143382 w 286700"/>
                    <a:gd name="connsiteY2" fmla="*/ 150399 h 150399"/>
                    <a:gd name="connsiteX3" fmla="*/ 143382 w 286700"/>
                    <a:gd name="connsiteY3" fmla="*/ 150392 h 150399"/>
                    <a:gd name="connsiteX4" fmla="*/ 126004 w 286700"/>
                    <a:gd name="connsiteY4" fmla="*/ 86111 h 150399"/>
                    <a:gd name="connsiteX5" fmla="*/ 0 w 286700"/>
                    <a:gd name="connsiteY5" fmla="*/ 0 h 150399"/>
                    <a:gd name="connsiteX6" fmla="*/ 143382 w 286700"/>
                    <a:gd name="connsiteY6" fmla="*/ 0 h 150399"/>
                    <a:gd name="connsiteX7" fmla="*/ 143384 w 286700"/>
                    <a:gd name="connsiteY7" fmla="*/ 0 h 150399"/>
                    <a:gd name="connsiteX8" fmla="*/ 286700 w 286700"/>
                    <a:gd name="connsiteY8" fmla="*/ 0 h 150399"/>
                    <a:gd name="connsiteX9" fmla="*/ 160752 w 286700"/>
                    <a:gd name="connsiteY9" fmla="*/ 86111 h 150399"/>
                    <a:gd name="connsiteX10" fmla="*/ 143384 w 286700"/>
                    <a:gd name="connsiteY10" fmla="*/ 150392 h 15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700" h="150399">
                      <a:moveTo>
                        <a:pt x="143384" y="150399"/>
                      </a:moveTo>
                      <a:lnTo>
                        <a:pt x="143382" y="150396"/>
                      </a:lnTo>
                      <a:lnTo>
                        <a:pt x="143382" y="150399"/>
                      </a:lnTo>
                      <a:lnTo>
                        <a:pt x="143382" y="150392"/>
                      </a:lnTo>
                      <a:lnTo>
                        <a:pt x="126004" y="86111"/>
                      </a:lnTo>
                      <a:cubicBezTo>
                        <a:pt x="101084" y="38108"/>
                        <a:pt x="53774" y="5779"/>
                        <a:pt x="0" y="0"/>
                      </a:cubicBezTo>
                      <a:lnTo>
                        <a:pt x="143382" y="0"/>
                      </a:lnTo>
                      <a:lnTo>
                        <a:pt x="143384" y="0"/>
                      </a:lnTo>
                      <a:lnTo>
                        <a:pt x="286700" y="0"/>
                      </a:lnTo>
                      <a:cubicBezTo>
                        <a:pt x="232950" y="5779"/>
                        <a:pt x="185662" y="38108"/>
                        <a:pt x="160752" y="86111"/>
                      </a:cubicBezTo>
                      <a:lnTo>
                        <a:pt x="143384" y="150392"/>
                      </a:lnTo>
                      <a:close/>
                    </a:path>
                  </a:pathLst>
                </a:custGeom>
                <a:grpFill/>
                <a:ln w="12700" cap="flat">
                  <a:no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0" name="Text Box 2">
                  <a:extLst>
                    <a:ext uri="{FF2B5EF4-FFF2-40B4-BE49-F238E27FC236}">
                      <a16:creationId xmlns:a16="http://schemas.microsoft.com/office/drawing/2014/main" id="{C68A4EB6-5096-354E-AFD9-5C84E85F9215}"/>
                    </a:ext>
                  </a:extLst>
                </p:cNvPr>
                <p:cNvSpPr txBox="1">
                  <a:spLocks/>
                </p:cNvSpPr>
                <p:nvPr/>
              </p:nvSpPr>
              <p:spPr bwMode="auto">
                <a:xfrm>
                  <a:off x="7635994" y="3832839"/>
                  <a:ext cx="336202" cy="261610"/>
                </a:xfrm>
                <a:prstGeom prst="rect">
                  <a:avLst/>
                </a:prstGeom>
                <a:no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algn="ctr" eaLnBrk="1">
                    <a:defRPr/>
                  </a:pPr>
                  <a:r>
                    <a:rPr lang="en-US" altLang="x-none" sz="1200">
                      <a:solidFill>
                        <a:schemeClr val="bg1"/>
                      </a:solidFill>
                      <a:latin typeface="Arial" panose="020B0604020202020204" pitchFamily="34" charset="0"/>
                      <a:ea typeface="Open Sans" charset="0"/>
                      <a:cs typeface="Arial" panose="020B0604020202020204" pitchFamily="34" charset="0"/>
                      <a:sym typeface="Poppins SemiBold" charset="0"/>
                    </a:rPr>
                    <a:t>7</a:t>
                  </a:r>
                  <a:endParaRPr lang="x-none" altLang="x-none" sz="1200">
                    <a:solidFill>
                      <a:schemeClr val="bg1"/>
                    </a:solidFill>
                    <a:latin typeface="Arial" panose="020B0604020202020204" pitchFamily="34" charset="0"/>
                    <a:ea typeface="Open Sans" charset="0"/>
                    <a:cs typeface="Arial" panose="020B0604020202020204" pitchFamily="34" charset="0"/>
                    <a:sym typeface="Poppins SemiBold" charset="0"/>
                  </a:endParaRPr>
                </a:p>
              </p:txBody>
            </p:sp>
          </p:grpSp>
        </p:grpSp>
      </p:grpSp>
      <p:grpSp>
        <p:nvGrpSpPr>
          <p:cNvPr id="74" name="Group 73">
            <a:extLst>
              <a:ext uri="{FF2B5EF4-FFF2-40B4-BE49-F238E27FC236}">
                <a16:creationId xmlns:a16="http://schemas.microsoft.com/office/drawing/2014/main" id="{AB929376-154A-8C48-A6D9-645E118EBD69}"/>
              </a:ext>
            </a:extLst>
          </p:cNvPr>
          <p:cNvGrpSpPr/>
          <p:nvPr userDrawn="1"/>
        </p:nvGrpSpPr>
        <p:grpSpPr>
          <a:xfrm>
            <a:off x="10350790" y="6199632"/>
            <a:ext cx="1841205" cy="658368"/>
            <a:chOff x="10350790" y="6199632"/>
            <a:chExt cx="1841205" cy="658368"/>
          </a:xfrm>
        </p:grpSpPr>
        <p:sp>
          <p:nvSpPr>
            <p:cNvPr id="75" name="Round Single Corner Rectangle 74">
              <a:extLst>
                <a:ext uri="{FF2B5EF4-FFF2-40B4-BE49-F238E27FC236}">
                  <a16:creationId xmlns:a16="http://schemas.microsoft.com/office/drawing/2014/main" id="{4AD8C21E-AB15-7C45-841F-957B21317775}"/>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descr="A close up of a sign&#10;&#10;Description automatically generated">
              <a:extLst>
                <a:ext uri="{FF2B5EF4-FFF2-40B4-BE49-F238E27FC236}">
                  <a16:creationId xmlns:a16="http://schemas.microsoft.com/office/drawing/2014/main" id="{F158B665-E304-054B-AF08-D0A3C59E92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3979609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 BUBBLES">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2D60E353-0C33-544B-9549-C4B498C29FD8}"/>
              </a:ext>
            </a:extLst>
          </p:cNvPr>
          <p:cNvSpPr>
            <a:spLocks noGrp="1"/>
          </p:cNvSpPr>
          <p:nvPr>
            <p:ph type="title"/>
          </p:nvPr>
        </p:nvSpPr>
        <p:spPr>
          <a:xfrm>
            <a:off x="622906" y="547475"/>
            <a:ext cx="4757544" cy="555343"/>
          </a:xfrm>
        </p:spPr>
        <p:txBody>
          <a:bodyPr anchor="b"/>
          <a:lstStyle>
            <a:lvl1pPr algn="l">
              <a:lnSpc>
                <a:spcPct val="100000"/>
              </a:lnSpc>
              <a:defRPr>
                <a:solidFill>
                  <a:schemeClr val="tx2"/>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grpSp>
        <p:nvGrpSpPr>
          <p:cNvPr id="28" name="Group 27">
            <a:extLst>
              <a:ext uri="{FF2B5EF4-FFF2-40B4-BE49-F238E27FC236}">
                <a16:creationId xmlns:a16="http://schemas.microsoft.com/office/drawing/2014/main" id="{A7AB3CCF-FF3E-0C4E-876E-FE053F0D8111}"/>
              </a:ext>
            </a:extLst>
          </p:cNvPr>
          <p:cNvGrpSpPr/>
          <p:nvPr userDrawn="1"/>
        </p:nvGrpSpPr>
        <p:grpSpPr>
          <a:xfrm>
            <a:off x="6106723" y="1219506"/>
            <a:ext cx="139449" cy="4397081"/>
            <a:chOff x="6106723" y="1219506"/>
            <a:chExt cx="139449" cy="4397081"/>
          </a:xfrm>
          <a:solidFill>
            <a:schemeClr val="accent2"/>
          </a:solidFill>
        </p:grpSpPr>
        <p:grpSp>
          <p:nvGrpSpPr>
            <p:cNvPr id="29" name="Group 28">
              <a:extLst>
                <a:ext uri="{FF2B5EF4-FFF2-40B4-BE49-F238E27FC236}">
                  <a16:creationId xmlns:a16="http://schemas.microsoft.com/office/drawing/2014/main" id="{79F2014C-BE28-E641-BB5C-52A5189CB43E}"/>
                </a:ext>
              </a:extLst>
            </p:cNvPr>
            <p:cNvGrpSpPr/>
            <p:nvPr/>
          </p:nvGrpSpPr>
          <p:grpSpPr>
            <a:xfrm>
              <a:off x="6106723" y="1219506"/>
              <a:ext cx="139448" cy="365812"/>
              <a:chOff x="4264702" y="511863"/>
              <a:chExt cx="230135" cy="603712"/>
            </a:xfrm>
            <a:grpFill/>
          </p:grpSpPr>
          <p:sp>
            <p:nvSpPr>
              <p:cNvPr id="33" name="Teardrop 32">
                <a:extLst>
                  <a:ext uri="{FF2B5EF4-FFF2-40B4-BE49-F238E27FC236}">
                    <a16:creationId xmlns:a16="http://schemas.microsoft.com/office/drawing/2014/main" id="{92827B40-6C33-FD4C-87A2-3C7A8AFA4396}"/>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6F3C711-5EAD-D04B-83A2-60476EAB464E}"/>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4E07777-9C4D-5642-933B-B057516F7DD1}"/>
                </a:ext>
              </a:extLst>
            </p:cNvPr>
            <p:cNvGrpSpPr/>
            <p:nvPr/>
          </p:nvGrpSpPr>
          <p:grpSpPr>
            <a:xfrm rot="10800000">
              <a:off x="6106724" y="5250775"/>
              <a:ext cx="139448" cy="365812"/>
              <a:chOff x="4264702" y="511863"/>
              <a:chExt cx="230135" cy="603712"/>
            </a:xfrm>
            <a:grpFill/>
          </p:grpSpPr>
          <p:sp>
            <p:nvSpPr>
              <p:cNvPr id="31" name="Teardrop 30">
                <a:extLst>
                  <a:ext uri="{FF2B5EF4-FFF2-40B4-BE49-F238E27FC236}">
                    <a16:creationId xmlns:a16="http://schemas.microsoft.com/office/drawing/2014/main" id="{699ED176-D5F7-A240-8AB2-A567ED811049}"/>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236D45AF-304D-DE4C-9F30-0D65A69F8D7E}"/>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35" name="Group 34">
            <a:extLst>
              <a:ext uri="{FF2B5EF4-FFF2-40B4-BE49-F238E27FC236}">
                <a16:creationId xmlns:a16="http://schemas.microsoft.com/office/drawing/2014/main" id="{0E2DF57E-CAA1-B748-BAB1-011A7EB8963F}"/>
              </a:ext>
            </a:extLst>
          </p:cNvPr>
          <p:cNvGrpSpPr/>
          <p:nvPr userDrawn="1"/>
        </p:nvGrpSpPr>
        <p:grpSpPr>
          <a:xfrm rot="18900000">
            <a:off x="6102598" y="1219307"/>
            <a:ext cx="139449" cy="4397081"/>
            <a:chOff x="6106723" y="1219506"/>
            <a:chExt cx="139449" cy="4397081"/>
          </a:xfrm>
          <a:solidFill>
            <a:schemeClr val="accent2"/>
          </a:solidFill>
        </p:grpSpPr>
        <p:grpSp>
          <p:nvGrpSpPr>
            <p:cNvPr id="36" name="Group 35">
              <a:extLst>
                <a:ext uri="{FF2B5EF4-FFF2-40B4-BE49-F238E27FC236}">
                  <a16:creationId xmlns:a16="http://schemas.microsoft.com/office/drawing/2014/main" id="{1837B034-B276-6F40-8E6D-B9E3B0736EB0}"/>
                </a:ext>
              </a:extLst>
            </p:cNvPr>
            <p:cNvGrpSpPr/>
            <p:nvPr/>
          </p:nvGrpSpPr>
          <p:grpSpPr>
            <a:xfrm>
              <a:off x="6106723" y="1219506"/>
              <a:ext cx="139448" cy="365812"/>
              <a:chOff x="4264702" y="511863"/>
              <a:chExt cx="230135" cy="603712"/>
            </a:xfrm>
            <a:grpFill/>
          </p:grpSpPr>
          <p:sp>
            <p:nvSpPr>
              <p:cNvPr id="40" name="Teardrop 39">
                <a:extLst>
                  <a:ext uri="{FF2B5EF4-FFF2-40B4-BE49-F238E27FC236}">
                    <a16:creationId xmlns:a16="http://schemas.microsoft.com/office/drawing/2014/main" id="{817C799E-232D-DF46-89AB-8FE22FEFA297}"/>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B30D6A5D-53B1-0D40-8D54-36D654AEDD54}"/>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4D0137B6-D836-0545-8A5C-78426736723A}"/>
                </a:ext>
              </a:extLst>
            </p:cNvPr>
            <p:cNvGrpSpPr/>
            <p:nvPr/>
          </p:nvGrpSpPr>
          <p:grpSpPr>
            <a:xfrm rot="10800000">
              <a:off x="6106724" y="5250775"/>
              <a:ext cx="139448" cy="365812"/>
              <a:chOff x="4264702" y="511863"/>
              <a:chExt cx="230135" cy="603712"/>
            </a:xfrm>
            <a:grpFill/>
          </p:grpSpPr>
          <p:sp>
            <p:nvSpPr>
              <p:cNvPr id="38" name="Teardrop 37">
                <a:extLst>
                  <a:ext uri="{FF2B5EF4-FFF2-40B4-BE49-F238E27FC236}">
                    <a16:creationId xmlns:a16="http://schemas.microsoft.com/office/drawing/2014/main" id="{1BBB11A2-66F3-EA45-B4CE-3100267B2CB3}"/>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F7F3A176-3F68-B947-8A00-1133AC7F21E7}"/>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42" name="Group 41">
            <a:extLst>
              <a:ext uri="{FF2B5EF4-FFF2-40B4-BE49-F238E27FC236}">
                <a16:creationId xmlns:a16="http://schemas.microsoft.com/office/drawing/2014/main" id="{B4A1E604-E63C-BA48-BA68-62E0284CE5A2}"/>
              </a:ext>
            </a:extLst>
          </p:cNvPr>
          <p:cNvGrpSpPr/>
          <p:nvPr userDrawn="1"/>
        </p:nvGrpSpPr>
        <p:grpSpPr>
          <a:xfrm rot="16200000">
            <a:off x="6109422" y="1226394"/>
            <a:ext cx="139449" cy="4397081"/>
            <a:chOff x="6106723" y="1219506"/>
            <a:chExt cx="139449" cy="4397081"/>
          </a:xfrm>
          <a:solidFill>
            <a:schemeClr val="accent2"/>
          </a:solidFill>
        </p:grpSpPr>
        <p:grpSp>
          <p:nvGrpSpPr>
            <p:cNvPr id="43" name="Group 42">
              <a:extLst>
                <a:ext uri="{FF2B5EF4-FFF2-40B4-BE49-F238E27FC236}">
                  <a16:creationId xmlns:a16="http://schemas.microsoft.com/office/drawing/2014/main" id="{DA74153A-85FE-8548-B7C6-D1158826A4BA}"/>
                </a:ext>
              </a:extLst>
            </p:cNvPr>
            <p:cNvGrpSpPr/>
            <p:nvPr/>
          </p:nvGrpSpPr>
          <p:grpSpPr>
            <a:xfrm>
              <a:off x="6106723" y="1219506"/>
              <a:ext cx="139448" cy="365812"/>
              <a:chOff x="4264702" y="511863"/>
              <a:chExt cx="230135" cy="603712"/>
            </a:xfrm>
            <a:grpFill/>
          </p:grpSpPr>
          <p:sp>
            <p:nvSpPr>
              <p:cNvPr id="47" name="Teardrop 46">
                <a:extLst>
                  <a:ext uri="{FF2B5EF4-FFF2-40B4-BE49-F238E27FC236}">
                    <a16:creationId xmlns:a16="http://schemas.microsoft.com/office/drawing/2014/main" id="{35430BB8-1FE2-3844-91E3-BBE4BA213F77}"/>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B2688531-374E-7145-AF28-654D2E21AE48}"/>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81BC0CE7-AD13-5E4B-95FE-59E3404D850F}"/>
                </a:ext>
              </a:extLst>
            </p:cNvPr>
            <p:cNvGrpSpPr/>
            <p:nvPr/>
          </p:nvGrpSpPr>
          <p:grpSpPr>
            <a:xfrm rot="10800000">
              <a:off x="6106724" y="5250775"/>
              <a:ext cx="139448" cy="365812"/>
              <a:chOff x="4264702" y="511863"/>
              <a:chExt cx="230135" cy="603712"/>
            </a:xfrm>
            <a:grpFill/>
          </p:grpSpPr>
          <p:sp>
            <p:nvSpPr>
              <p:cNvPr id="45" name="Teardrop 44">
                <a:extLst>
                  <a:ext uri="{FF2B5EF4-FFF2-40B4-BE49-F238E27FC236}">
                    <a16:creationId xmlns:a16="http://schemas.microsoft.com/office/drawing/2014/main" id="{978521B4-31EC-F341-9FB4-58E73DC24390}"/>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47935E59-86C7-B64E-8C10-D73AC9FB2FF6}"/>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49" name="Group 48">
            <a:extLst>
              <a:ext uri="{FF2B5EF4-FFF2-40B4-BE49-F238E27FC236}">
                <a16:creationId xmlns:a16="http://schemas.microsoft.com/office/drawing/2014/main" id="{F7A66F22-59F3-314C-AD36-5F2E3B5BE33D}"/>
              </a:ext>
            </a:extLst>
          </p:cNvPr>
          <p:cNvGrpSpPr/>
          <p:nvPr userDrawn="1"/>
        </p:nvGrpSpPr>
        <p:grpSpPr>
          <a:xfrm rot="13500000">
            <a:off x="6116246" y="1233481"/>
            <a:ext cx="139449" cy="4397081"/>
            <a:chOff x="6106723" y="1219506"/>
            <a:chExt cx="139449" cy="4397081"/>
          </a:xfrm>
          <a:solidFill>
            <a:schemeClr val="accent2"/>
          </a:solidFill>
        </p:grpSpPr>
        <p:grpSp>
          <p:nvGrpSpPr>
            <p:cNvPr id="50" name="Group 49">
              <a:extLst>
                <a:ext uri="{FF2B5EF4-FFF2-40B4-BE49-F238E27FC236}">
                  <a16:creationId xmlns:a16="http://schemas.microsoft.com/office/drawing/2014/main" id="{39880AAB-EC05-A647-9675-E0E9B9C996A1}"/>
                </a:ext>
              </a:extLst>
            </p:cNvPr>
            <p:cNvGrpSpPr/>
            <p:nvPr/>
          </p:nvGrpSpPr>
          <p:grpSpPr>
            <a:xfrm>
              <a:off x="6106723" y="1219506"/>
              <a:ext cx="139448" cy="365812"/>
              <a:chOff x="4264702" y="511863"/>
              <a:chExt cx="230135" cy="603712"/>
            </a:xfrm>
            <a:grpFill/>
          </p:grpSpPr>
          <p:sp>
            <p:nvSpPr>
              <p:cNvPr id="54" name="Teardrop 53">
                <a:extLst>
                  <a:ext uri="{FF2B5EF4-FFF2-40B4-BE49-F238E27FC236}">
                    <a16:creationId xmlns:a16="http://schemas.microsoft.com/office/drawing/2014/main" id="{F2359959-D024-A14C-95A0-6D693FEDA1AC}"/>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D06D777-28B5-6E45-A99E-2474DD9499B4}"/>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116232D-3547-F445-99F8-4D96CAE0649D}"/>
                </a:ext>
              </a:extLst>
            </p:cNvPr>
            <p:cNvGrpSpPr/>
            <p:nvPr/>
          </p:nvGrpSpPr>
          <p:grpSpPr>
            <a:xfrm rot="10800000">
              <a:off x="6106724" y="5250775"/>
              <a:ext cx="139448" cy="365812"/>
              <a:chOff x="4264702" y="511863"/>
              <a:chExt cx="230135" cy="603712"/>
            </a:xfrm>
            <a:grpFill/>
          </p:grpSpPr>
          <p:sp>
            <p:nvSpPr>
              <p:cNvPr id="52" name="Teardrop 51">
                <a:extLst>
                  <a:ext uri="{FF2B5EF4-FFF2-40B4-BE49-F238E27FC236}">
                    <a16:creationId xmlns:a16="http://schemas.microsoft.com/office/drawing/2014/main" id="{610B05F4-24F6-3A4E-9151-243CEA643118}"/>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F133E244-0BCC-DF46-940C-9CE0B8F38D65}"/>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56" name="Group 55">
            <a:extLst>
              <a:ext uri="{FF2B5EF4-FFF2-40B4-BE49-F238E27FC236}">
                <a16:creationId xmlns:a16="http://schemas.microsoft.com/office/drawing/2014/main" id="{F3D254E5-CD4F-2B42-84EB-47F1185A6417}"/>
              </a:ext>
            </a:extLst>
          </p:cNvPr>
          <p:cNvGrpSpPr/>
          <p:nvPr userDrawn="1"/>
        </p:nvGrpSpPr>
        <p:grpSpPr>
          <a:xfrm>
            <a:off x="4300825" y="1555675"/>
            <a:ext cx="3743122" cy="3746649"/>
            <a:chOff x="3921712" y="1183008"/>
            <a:chExt cx="4543447" cy="4547728"/>
          </a:xfrm>
          <a:solidFill>
            <a:schemeClr val="accent2"/>
          </a:solidFill>
        </p:grpSpPr>
        <p:grpSp>
          <p:nvGrpSpPr>
            <p:cNvPr id="57" name="Group 56">
              <a:extLst>
                <a:ext uri="{FF2B5EF4-FFF2-40B4-BE49-F238E27FC236}">
                  <a16:creationId xmlns:a16="http://schemas.microsoft.com/office/drawing/2014/main" id="{FE4E87CF-46DF-5E47-BD75-83885172C9B4}"/>
                </a:ext>
              </a:extLst>
            </p:cNvPr>
            <p:cNvGrpSpPr/>
            <p:nvPr/>
          </p:nvGrpSpPr>
          <p:grpSpPr>
            <a:xfrm>
              <a:off x="3921712" y="1183008"/>
              <a:ext cx="4543447" cy="4547728"/>
              <a:chOff x="1660909" y="2814909"/>
              <a:chExt cx="4981502" cy="4986195"/>
            </a:xfrm>
            <a:grpFill/>
          </p:grpSpPr>
          <p:sp>
            <p:nvSpPr>
              <p:cNvPr id="66" name="Freeform 65">
                <a:extLst>
                  <a:ext uri="{FF2B5EF4-FFF2-40B4-BE49-F238E27FC236}">
                    <a16:creationId xmlns:a16="http://schemas.microsoft.com/office/drawing/2014/main" id="{816B6CF7-E1A7-CC46-AF35-B2A1A724B8F8}"/>
                  </a:ext>
                </a:extLst>
              </p:cNvPr>
              <p:cNvSpPr/>
              <p:nvPr/>
            </p:nvSpPr>
            <p:spPr>
              <a:xfrm>
                <a:off x="1660909" y="2814909"/>
                <a:ext cx="4981502" cy="4986195"/>
              </a:xfrm>
              <a:custGeom>
                <a:avLst/>
                <a:gdLst>
                  <a:gd name="connsiteX0" fmla="*/ 212269 w 424538"/>
                  <a:gd name="connsiteY0" fmla="*/ 424938 h 424938"/>
                  <a:gd name="connsiteX1" fmla="*/ 164739 w 424538"/>
                  <a:gd name="connsiteY1" fmla="*/ 405101 h 424938"/>
                  <a:gd name="connsiteX2" fmla="*/ 144966 w 424538"/>
                  <a:gd name="connsiteY2" fmla="*/ 357643 h 424938"/>
                  <a:gd name="connsiteX3" fmla="*/ 149244 w 424538"/>
                  <a:gd name="connsiteY3" fmla="*/ 333060 h 424938"/>
                  <a:gd name="connsiteX4" fmla="*/ 149244 w 424538"/>
                  <a:gd name="connsiteY4" fmla="*/ 332395 h 424938"/>
                  <a:gd name="connsiteX5" fmla="*/ 149244 w 424538"/>
                  <a:gd name="connsiteY5" fmla="*/ 331731 h 424938"/>
                  <a:gd name="connsiteX6" fmla="*/ 139738 w 424538"/>
                  <a:gd name="connsiteY6" fmla="*/ 285127 h 424938"/>
                  <a:gd name="connsiteX7" fmla="*/ 109889 w 424538"/>
                  <a:gd name="connsiteY7" fmla="*/ 272408 h 424938"/>
                  <a:gd name="connsiteX8" fmla="*/ 93539 w 424538"/>
                  <a:gd name="connsiteY8" fmla="*/ 275635 h 424938"/>
                  <a:gd name="connsiteX9" fmla="*/ 92874 w 424538"/>
                  <a:gd name="connsiteY9" fmla="*/ 275635 h 424938"/>
                  <a:gd name="connsiteX10" fmla="*/ 92113 w 424538"/>
                  <a:gd name="connsiteY10" fmla="*/ 275635 h 424938"/>
                  <a:gd name="connsiteX11" fmla="*/ 67588 w 424538"/>
                  <a:gd name="connsiteY11" fmla="*/ 280002 h 424938"/>
                  <a:gd name="connsiteX12" fmla="*/ 0 w 424538"/>
                  <a:gd name="connsiteY12" fmla="*/ 212516 h 424938"/>
                  <a:gd name="connsiteX13" fmla="*/ 67588 w 424538"/>
                  <a:gd name="connsiteY13" fmla="*/ 145031 h 424938"/>
                  <a:gd name="connsiteX14" fmla="*/ 92113 w 424538"/>
                  <a:gd name="connsiteY14" fmla="*/ 149303 h 424938"/>
                  <a:gd name="connsiteX15" fmla="*/ 92874 w 424538"/>
                  <a:gd name="connsiteY15" fmla="*/ 149303 h 424938"/>
                  <a:gd name="connsiteX16" fmla="*/ 93539 w 424538"/>
                  <a:gd name="connsiteY16" fmla="*/ 149303 h 424938"/>
                  <a:gd name="connsiteX17" fmla="*/ 109889 w 424538"/>
                  <a:gd name="connsiteY17" fmla="*/ 152530 h 424938"/>
                  <a:gd name="connsiteX18" fmla="*/ 140213 w 424538"/>
                  <a:gd name="connsiteY18" fmla="*/ 140001 h 424938"/>
                  <a:gd name="connsiteX19" fmla="*/ 149719 w 424538"/>
                  <a:gd name="connsiteY19" fmla="*/ 93397 h 424938"/>
                  <a:gd name="connsiteX20" fmla="*/ 149719 w 424538"/>
                  <a:gd name="connsiteY20" fmla="*/ 92733 h 424938"/>
                  <a:gd name="connsiteX21" fmla="*/ 149719 w 424538"/>
                  <a:gd name="connsiteY21" fmla="*/ 91973 h 424938"/>
                  <a:gd name="connsiteX22" fmla="*/ 145442 w 424538"/>
                  <a:gd name="connsiteY22" fmla="*/ 67485 h 424938"/>
                  <a:gd name="connsiteX23" fmla="*/ 213029 w 424538"/>
                  <a:gd name="connsiteY23" fmla="*/ 0 h 424938"/>
                  <a:gd name="connsiteX24" fmla="*/ 280522 w 424538"/>
                  <a:gd name="connsiteY24" fmla="*/ 67485 h 424938"/>
                  <a:gd name="connsiteX25" fmla="*/ 276244 w 424538"/>
                  <a:gd name="connsiteY25" fmla="*/ 91973 h 424938"/>
                  <a:gd name="connsiteX26" fmla="*/ 276244 w 424538"/>
                  <a:gd name="connsiteY26" fmla="*/ 92733 h 424938"/>
                  <a:gd name="connsiteX27" fmla="*/ 276244 w 424538"/>
                  <a:gd name="connsiteY27" fmla="*/ 93397 h 424938"/>
                  <a:gd name="connsiteX28" fmla="*/ 285750 w 424538"/>
                  <a:gd name="connsiteY28" fmla="*/ 140001 h 424938"/>
                  <a:gd name="connsiteX29" fmla="*/ 315979 w 424538"/>
                  <a:gd name="connsiteY29" fmla="*/ 152530 h 424938"/>
                  <a:gd name="connsiteX30" fmla="*/ 332329 w 424538"/>
                  <a:gd name="connsiteY30" fmla="*/ 149303 h 424938"/>
                  <a:gd name="connsiteX31" fmla="*/ 333090 w 424538"/>
                  <a:gd name="connsiteY31" fmla="*/ 149303 h 424938"/>
                  <a:gd name="connsiteX32" fmla="*/ 333755 w 424538"/>
                  <a:gd name="connsiteY32" fmla="*/ 149303 h 424938"/>
                  <a:gd name="connsiteX33" fmla="*/ 357045 w 424538"/>
                  <a:gd name="connsiteY33" fmla="*/ 145506 h 424938"/>
                  <a:gd name="connsiteX34" fmla="*/ 424537 w 424538"/>
                  <a:gd name="connsiteY34" fmla="*/ 212991 h 424938"/>
                  <a:gd name="connsiteX35" fmla="*/ 357331 w 424538"/>
                  <a:gd name="connsiteY35" fmla="*/ 280855 h 424938"/>
                  <a:gd name="connsiteX36" fmla="*/ 357045 w 424538"/>
                  <a:gd name="connsiteY36" fmla="*/ 280856 h 424938"/>
                  <a:gd name="connsiteX37" fmla="*/ 332424 w 424538"/>
                  <a:gd name="connsiteY37" fmla="*/ 276490 h 424938"/>
                  <a:gd name="connsiteX38" fmla="*/ 331759 w 424538"/>
                  <a:gd name="connsiteY38" fmla="*/ 276490 h 424938"/>
                  <a:gd name="connsiteX39" fmla="*/ 330999 w 424538"/>
                  <a:gd name="connsiteY39" fmla="*/ 276490 h 424938"/>
                  <a:gd name="connsiteX40" fmla="*/ 314648 w 424538"/>
                  <a:gd name="connsiteY40" fmla="*/ 273263 h 424938"/>
                  <a:gd name="connsiteX41" fmla="*/ 284419 w 424538"/>
                  <a:gd name="connsiteY41" fmla="*/ 285791 h 424938"/>
                  <a:gd name="connsiteX42" fmla="*/ 274913 w 424538"/>
                  <a:gd name="connsiteY42" fmla="*/ 332395 h 424938"/>
                  <a:gd name="connsiteX43" fmla="*/ 274913 w 424538"/>
                  <a:gd name="connsiteY43" fmla="*/ 333060 h 424938"/>
                  <a:gd name="connsiteX44" fmla="*/ 274913 w 424538"/>
                  <a:gd name="connsiteY44" fmla="*/ 333724 h 424938"/>
                  <a:gd name="connsiteX45" fmla="*/ 279191 w 424538"/>
                  <a:gd name="connsiteY45" fmla="*/ 358307 h 424938"/>
                  <a:gd name="connsiteX46" fmla="*/ 212269 w 424538"/>
                  <a:gd name="connsiteY46" fmla="*/ 424938 h 424938"/>
                  <a:gd name="connsiteX47" fmla="*/ 172629 w 424538"/>
                  <a:gd name="connsiteY47" fmla="*/ 340178 h 424938"/>
                  <a:gd name="connsiteX48" fmla="*/ 169492 w 424538"/>
                  <a:gd name="connsiteY48" fmla="*/ 357453 h 424938"/>
                  <a:gd name="connsiteX49" fmla="*/ 181945 w 424538"/>
                  <a:gd name="connsiteY49" fmla="*/ 387636 h 424938"/>
                  <a:gd name="connsiteX50" fmla="*/ 212269 w 424538"/>
                  <a:gd name="connsiteY50" fmla="*/ 400165 h 424938"/>
                  <a:gd name="connsiteX51" fmla="*/ 255046 w 424538"/>
                  <a:gd name="connsiteY51" fmla="*/ 357453 h 424938"/>
                  <a:gd name="connsiteX52" fmla="*/ 251814 w 424538"/>
                  <a:gd name="connsiteY52" fmla="*/ 340178 h 424938"/>
                  <a:gd name="connsiteX53" fmla="*/ 266738 w 424538"/>
                  <a:gd name="connsiteY53" fmla="*/ 267473 h 424938"/>
                  <a:gd name="connsiteX54" fmla="*/ 314268 w 424538"/>
                  <a:gd name="connsiteY54" fmla="*/ 247730 h 424938"/>
                  <a:gd name="connsiteX55" fmla="*/ 339364 w 424538"/>
                  <a:gd name="connsiteY55" fmla="*/ 252476 h 424938"/>
                  <a:gd name="connsiteX56" fmla="*/ 356665 w 424538"/>
                  <a:gd name="connsiteY56" fmla="*/ 255703 h 424938"/>
                  <a:gd name="connsiteX57" fmla="*/ 399442 w 424538"/>
                  <a:gd name="connsiteY57" fmla="*/ 212991 h 424938"/>
                  <a:gd name="connsiteX58" fmla="*/ 356665 w 424538"/>
                  <a:gd name="connsiteY58" fmla="*/ 170279 h 424938"/>
                  <a:gd name="connsiteX59" fmla="*/ 339364 w 424538"/>
                  <a:gd name="connsiteY59" fmla="*/ 173506 h 424938"/>
                  <a:gd name="connsiteX60" fmla="*/ 314268 w 424538"/>
                  <a:gd name="connsiteY60" fmla="*/ 178252 h 424938"/>
                  <a:gd name="connsiteX61" fmla="*/ 266738 w 424538"/>
                  <a:gd name="connsiteY61" fmla="*/ 158509 h 424938"/>
                  <a:gd name="connsiteX62" fmla="*/ 251814 w 424538"/>
                  <a:gd name="connsiteY62" fmla="*/ 85804 h 424938"/>
                  <a:gd name="connsiteX63" fmla="*/ 255046 w 424538"/>
                  <a:gd name="connsiteY63" fmla="*/ 68529 h 424938"/>
                  <a:gd name="connsiteX64" fmla="*/ 212269 w 424538"/>
                  <a:gd name="connsiteY64" fmla="*/ 25817 h 424938"/>
                  <a:gd name="connsiteX65" fmla="*/ 169492 w 424538"/>
                  <a:gd name="connsiteY65" fmla="*/ 68529 h 424938"/>
                  <a:gd name="connsiteX66" fmla="*/ 172629 w 424538"/>
                  <a:gd name="connsiteY66" fmla="*/ 85804 h 424938"/>
                  <a:gd name="connsiteX67" fmla="*/ 157419 w 424538"/>
                  <a:gd name="connsiteY67" fmla="*/ 158509 h 424938"/>
                  <a:gd name="connsiteX68" fmla="*/ 109889 w 424538"/>
                  <a:gd name="connsiteY68" fmla="*/ 178252 h 424938"/>
                  <a:gd name="connsiteX69" fmla="*/ 84793 w 424538"/>
                  <a:gd name="connsiteY69" fmla="*/ 173506 h 424938"/>
                  <a:gd name="connsiteX70" fmla="*/ 67588 w 424538"/>
                  <a:gd name="connsiteY70" fmla="*/ 170279 h 424938"/>
                  <a:gd name="connsiteX71" fmla="*/ 24337 w 424538"/>
                  <a:gd name="connsiteY71" fmla="*/ 212705 h 424938"/>
                  <a:gd name="connsiteX72" fmla="*/ 24335 w 424538"/>
                  <a:gd name="connsiteY72" fmla="*/ 212991 h 424938"/>
                  <a:gd name="connsiteX73" fmla="*/ 67207 w 424538"/>
                  <a:gd name="connsiteY73" fmla="*/ 255703 h 424938"/>
                  <a:gd name="connsiteX74" fmla="*/ 84793 w 424538"/>
                  <a:gd name="connsiteY74" fmla="*/ 252381 h 424938"/>
                  <a:gd name="connsiteX75" fmla="*/ 109889 w 424538"/>
                  <a:gd name="connsiteY75" fmla="*/ 247635 h 424938"/>
                  <a:gd name="connsiteX76" fmla="*/ 157419 w 424538"/>
                  <a:gd name="connsiteY76" fmla="*/ 267378 h 424938"/>
                  <a:gd name="connsiteX77" fmla="*/ 172629 w 424538"/>
                  <a:gd name="connsiteY77" fmla="*/ 340178 h 42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24538" h="424938">
                    <a:moveTo>
                      <a:pt x="212269" y="424938"/>
                    </a:moveTo>
                    <a:cubicBezTo>
                      <a:pt x="194401" y="424966"/>
                      <a:pt x="177272" y="417817"/>
                      <a:pt x="164739" y="405101"/>
                    </a:cubicBezTo>
                    <a:cubicBezTo>
                      <a:pt x="152038" y="392571"/>
                      <a:pt x="144914" y="375470"/>
                      <a:pt x="144966" y="357643"/>
                    </a:cubicBezTo>
                    <a:cubicBezTo>
                      <a:pt x="145517" y="349320"/>
                      <a:pt x="146950" y="341080"/>
                      <a:pt x="149244" y="333060"/>
                    </a:cubicBezTo>
                    <a:lnTo>
                      <a:pt x="149244" y="332395"/>
                    </a:lnTo>
                    <a:lnTo>
                      <a:pt x="149244" y="331731"/>
                    </a:lnTo>
                    <a:cubicBezTo>
                      <a:pt x="155859" y="315711"/>
                      <a:pt x="152101" y="297287"/>
                      <a:pt x="139738" y="285127"/>
                    </a:cubicBezTo>
                    <a:cubicBezTo>
                      <a:pt x="131860" y="277120"/>
                      <a:pt x="121130" y="272548"/>
                      <a:pt x="109889" y="272408"/>
                    </a:cubicBezTo>
                    <a:cubicBezTo>
                      <a:pt x="104283" y="272432"/>
                      <a:pt x="98733" y="273528"/>
                      <a:pt x="93539" y="275635"/>
                    </a:cubicBezTo>
                    <a:lnTo>
                      <a:pt x="92874" y="275635"/>
                    </a:lnTo>
                    <a:lnTo>
                      <a:pt x="92113" y="275635"/>
                    </a:lnTo>
                    <a:cubicBezTo>
                      <a:pt x="84128" y="278007"/>
                      <a:pt x="75901" y="279472"/>
                      <a:pt x="67588" y="280002"/>
                    </a:cubicBezTo>
                    <a:cubicBezTo>
                      <a:pt x="30282" y="279949"/>
                      <a:pt x="52" y="249766"/>
                      <a:pt x="0" y="212516"/>
                    </a:cubicBezTo>
                    <a:cubicBezTo>
                      <a:pt x="52" y="175267"/>
                      <a:pt x="30282" y="145084"/>
                      <a:pt x="67588" y="145031"/>
                    </a:cubicBezTo>
                    <a:cubicBezTo>
                      <a:pt x="75891" y="145587"/>
                      <a:pt x="84112" y="147019"/>
                      <a:pt x="92113" y="149303"/>
                    </a:cubicBezTo>
                    <a:lnTo>
                      <a:pt x="92874" y="149303"/>
                    </a:lnTo>
                    <a:lnTo>
                      <a:pt x="93539" y="149303"/>
                    </a:lnTo>
                    <a:cubicBezTo>
                      <a:pt x="98733" y="151410"/>
                      <a:pt x="104283" y="152506"/>
                      <a:pt x="109889" y="152530"/>
                    </a:cubicBezTo>
                    <a:cubicBezTo>
                      <a:pt x="121268" y="152566"/>
                      <a:pt x="132188" y="148054"/>
                      <a:pt x="140213" y="140001"/>
                    </a:cubicBezTo>
                    <a:cubicBezTo>
                      <a:pt x="152576" y="127840"/>
                      <a:pt x="156334" y="109417"/>
                      <a:pt x="149719" y="93397"/>
                    </a:cubicBezTo>
                    <a:lnTo>
                      <a:pt x="149719" y="92733"/>
                    </a:lnTo>
                    <a:lnTo>
                      <a:pt x="149719" y="91973"/>
                    </a:lnTo>
                    <a:cubicBezTo>
                      <a:pt x="147423" y="83986"/>
                      <a:pt x="145989" y="75777"/>
                      <a:pt x="145442" y="67485"/>
                    </a:cubicBezTo>
                    <a:cubicBezTo>
                      <a:pt x="145494" y="30236"/>
                      <a:pt x="175723" y="52"/>
                      <a:pt x="213029" y="0"/>
                    </a:cubicBezTo>
                    <a:cubicBezTo>
                      <a:pt x="250320" y="52"/>
                      <a:pt x="280522" y="30251"/>
                      <a:pt x="280522" y="67485"/>
                    </a:cubicBezTo>
                    <a:cubicBezTo>
                      <a:pt x="280022" y="75782"/>
                      <a:pt x="278587" y="83997"/>
                      <a:pt x="276244" y="91973"/>
                    </a:cubicBezTo>
                    <a:lnTo>
                      <a:pt x="276244" y="92733"/>
                    </a:lnTo>
                    <a:lnTo>
                      <a:pt x="276244" y="93397"/>
                    </a:lnTo>
                    <a:cubicBezTo>
                      <a:pt x="269602" y="109414"/>
                      <a:pt x="273363" y="127853"/>
                      <a:pt x="285750" y="140001"/>
                    </a:cubicBezTo>
                    <a:cubicBezTo>
                      <a:pt x="293747" y="148040"/>
                      <a:pt x="304631" y="152551"/>
                      <a:pt x="315979" y="152530"/>
                    </a:cubicBezTo>
                    <a:cubicBezTo>
                      <a:pt x="321586" y="152506"/>
                      <a:pt x="327136" y="151410"/>
                      <a:pt x="332329" y="149303"/>
                    </a:cubicBezTo>
                    <a:lnTo>
                      <a:pt x="333090" y="149303"/>
                    </a:lnTo>
                    <a:lnTo>
                      <a:pt x="333755" y="149303"/>
                    </a:lnTo>
                    <a:cubicBezTo>
                      <a:pt x="341372" y="147263"/>
                      <a:pt x="349174" y="145991"/>
                      <a:pt x="357045" y="145506"/>
                    </a:cubicBezTo>
                    <a:cubicBezTo>
                      <a:pt x="394335" y="145558"/>
                      <a:pt x="424537" y="175757"/>
                      <a:pt x="424537" y="212991"/>
                    </a:cubicBezTo>
                    <a:cubicBezTo>
                      <a:pt x="424747" y="250261"/>
                      <a:pt x="394658" y="280645"/>
                      <a:pt x="357331" y="280855"/>
                    </a:cubicBezTo>
                    <a:cubicBezTo>
                      <a:pt x="357236" y="280855"/>
                      <a:pt x="357140" y="280856"/>
                      <a:pt x="357045" y="280856"/>
                    </a:cubicBezTo>
                    <a:cubicBezTo>
                      <a:pt x="348699" y="280334"/>
                      <a:pt x="340440" y="278869"/>
                      <a:pt x="332424" y="276490"/>
                    </a:cubicBezTo>
                    <a:lnTo>
                      <a:pt x="331759" y="276490"/>
                    </a:lnTo>
                    <a:lnTo>
                      <a:pt x="330999" y="276490"/>
                    </a:lnTo>
                    <a:cubicBezTo>
                      <a:pt x="325805" y="274382"/>
                      <a:pt x="320255" y="273286"/>
                      <a:pt x="314648" y="273263"/>
                    </a:cubicBezTo>
                    <a:cubicBezTo>
                      <a:pt x="303301" y="273241"/>
                      <a:pt x="292416" y="277752"/>
                      <a:pt x="284419" y="285791"/>
                    </a:cubicBezTo>
                    <a:cubicBezTo>
                      <a:pt x="272033" y="297939"/>
                      <a:pt x="268271" y="316378"/>
                      <a:pt x="274913" y="332395"/>
                    </a:cubicBezTo>
                    <a:lnTo>
                      <a:pt x="274913" y="333060"/>
                    </a:lnTo>
                    <a:lnTo>
                      <a:pt x="274913" y="333724"/>
                    </a:lnTo>
                    <a:cubicBezTo>
                      <a:pt x="277254" y="341733"/>
                      <a:pt x="278689" y="349979"/>
                      <a:pt x="279191" y="358307"/>
                    </a:cubicBezTo>
                    <a:cubicBezTo>
                      <a:pt x="278728" y="394987"/>
                      <a:pt x="249005" y="424580"/>
                      <a:pt x="212269" y="424938"/>
                    </a:cubicBezTo>
                    <a:close/>
                    <a:moveTo>
                      <a:pt x="172629" y="340178"/>
                    </a:moveTo>
                    <a:cubicBezTo>
                      <a:pt x="171056" y="345828"/>
                      <a:pt x="170006" y="351611"/>
                      <a:pt x="169492" y="357453"/>
                    </a:cubicBezTo>
                    <a:cubicBezTo>
                      <a:pt x="169434" y="368772"/>
                      <a:pt x="173919" y="379642"/>
                      <a:pt x="181945" y="387636"/>
                    </a:cubicBezTo>
                    <a:cubicBezTo>
                      <a:pt x="189970" y="395690"/>
                      <a:pt x="200890" y="400201"/>
                      <a:pt x="212269" y="400165"/>
                    </a:cubicBezTo>
                    <a:cubicBezTo>
                      <a:pt x="235872" y="400113"/>
                      <a:pt x="254993" y="381020"/>
                      <a:pt x="255046" y="357453"/>
                    </a:cubicBezTo>
                    <a:cubicBezTo>
                      <a:pt x="254542" y="351602"/>
                      <a:pt x="253459" y="345816"/>
                      <a:pt x="251814" y="340178"/>
                    </a:cubicBezTo>
                    <a:cubicBezTo>
                      <a:pt x="241745" y="315147"/>
                      <a:pt x="247619" y="286531"/>
                      <a:pt x="266738" y="267473"/>
                    </a:cubicBezTo>
                    <a:cubicBezTo>
                      <a:pt x="279287" y="254791"/>
                      <a:pt x="296414" y="247678"/>
                      <a:pt x="314268" y="247730"/>
                    </a:cubicBezTo>
                    <a:cubicBezTo>
                      <a:pt x="322857" y="247726"/>
                      <a:pt x="331371" y="249336"/>
                      <a:pt x="339364" y="252476"/>
                    </a:cubicBezTo>
                    <a:cubicBezTo>
                      <a:pt x="345010" y="254119"/>
                      <a:pt x="350805" y="255200"/>
                      <a:pt x="356665" y="255703"/>
                    </a:cubicBezTo>
                    <a:cubicBezTo>
                      <a:pt x="380268" y="255651"/>
                      <a:pt x="399389" y="236559"/>
                      <a:pt x="399442" y="212991"/>
                    </a:cubicBezTo>
                    <a:cubicBezTo>
                      <a:pt x="399389" y="189423"/>
                      <a:pt x="380268" y="170331"/>
                      <a:pt x="356665" y="170279"/>
                    </a:cubicBezTo>
                    <a:cubicBezTo>
                      <a:pt x="350805" y="170782"/>
                      <a:pt x="345010" y="171863"/>
                      <a:pt x="339364" y="173506"/>
                    </a:cubicBezTo>
                    <a:cubicBezTo>
                      <a:pt x="331371" y="176646"/>
                      <a:pt x="322857" y="178256"/>
                      <a:pt x="314268" y="178252"/>
                    </a:cubicBezTo>
                    <a:cubicBezTo>
                      <a:pt x="296433" y="178210"/>
                      <a:pt x="279341" y="171110"/>
                      <a:pt x="266738" y="158509"/>
                    </a:cubicBezTo>
                    <a:cubicBezTo>
                      <a:pt x="247619" y="139451"/>
                      <a:pt x="241745" y="110835"/>
                      <a:pt x="251814" y="85804"/>
                    </a:cubicBezTo>
                    <a:cubicBezTo>
                      <a:pt x="253452" y="80164"/>
                      <a:pt x="254534" y="74379"/>
                      <a:pt x="255046" y="68529"/>
                    </a:cubicBezTo>
                    <a:cubicBezTo>
                      <a:pt x="254993" y="44962"/>
                      <a:pt x="235872" y="25869"/>
                      <a:pt x="212269" y="25817"/>
                    </a:cubicBezTo>
                    <a:cubicBezTo>
                      <a:pt x="188644" y="25817"/>
                      <a:pt x="169492" y="44940"/>
                      <a:pt x="169492" y="68529"/>
                    </a:cubicBezTo>
                    <a:cubicBezTo>
                      <a:pt x="170005" y="74371"/>
                      <a:pt x="171056" y="80154"/>
                      <a:pt x="172629" y="85804"/>
                    </a:cubicBezTo>
                    <a:cubicBezTo>
                      <a:pt x="182652" y="110889"/>
                      <a:pt x="176661" y="139528"/>
                      <a:pt x="157419" y="158509"/>
                    </a:cubicBezTo>
                    <a:cubicBezTo>
                      <a:pt x="144828" y="171128"/>
                      <a:pt x="127729" y="178230"/>
                      <a:pt x="109889" y="178252"/>
                    </a:cubicBezTo>
                    <a:cubicBezTo>
                      <a:pt x="101300" y="178256"/>
                      <a:pt x="92786" y="176646"/>
                      <a:pt x="84793" y="173506"/>
                    </a:cubicBezTo>
                    <a:cubicBezTo>
                      <a:pt x="79179" y="171863"/>
                      <a:pt x="73416" y="170782"/>
                      <a:pt x="67588" y="170279"/>
                    </a:cubicBezTo>
                    <a:cubicBezTo>
                      <a:pt x="43911" y="170069"/>
                      <a:pt x="24547" y="189064"/>
                      <a:pt x="24337" y="212705"/>
                    </a:cubicBezTo>
                    <a:cubicBezTo>
                      <a:pt x="24336" y="212800"/>
                      <a:pt x="24336" y="212896"/>
                      <a:pt x="24335" y="212991"/>
                    </a:cubicBezTo>
                    <a:cubicBezTo>
                      <a:pt x="24388" y="236596"/>
                      <a:pt x="43567" y="255703"/>
                      <a:pt x="67207" y="255703"/>
                    </a:cubicBezTo>
                    <a:cubicBezTo>
                      <a:pt x="73167" y="255194"/>
                      <a:pt x="79059" y="254081"/>
                      <a:pt x="84793" y="252381"/>
                    </a:cubicBezTo>
                    <a:cubicBezTo>
                      <a:pt x="92786" y="249241"/>
                      <a:pt x="101300" y="247631"/>
                      <a:pt x="109889" y="247635"/>
                    </a:cubicBezTo>
                    <a:cubicBezTo>
                      <a:pt x="127744" y="247583"/>
                      <a:pt x="144870" y="254697"/>
                      <a:pt x="157419" y="267378"/>
                    </a:cubicBezTo>
                    <a:cubicBezTo>
                      <a:pt x="176700" y="286377"/>
                      <a:pt x="182694" y="315067"/>
                      <a:pt x="172629" y="340178"/>
                    </a:cubicBezTo>
                    <a:close/>
                  </a:path>
                </a:pathLst>
              </a:custGeom>
              <a:solidFill>
                <a:schemeClr val="bg2"/>
              </a:solidFill>
              <a:ln w="9468" cap="flat">
                <a:noFill/>
                <a:prstDash val="solid"/>
                <a:miter/>
              </a:ln>
              <a:effectLst/>
            </p:spPr>
            <p:txBody>
              <a:bodyPr rtlCol="0" anchor="ctr"/>
              <a:lstStyle/>
              <a:p>
                <a:endParaRPr lang="en-US"/>
              </a:p>
            </p:txBody>
          </p:sp>
          <p:sp>
            <p:nvSpPr>
              <p:cNvPr id="67" name="Freeform 66">
                <a:extLst>
                  <a:ext uri="{FF2B5EF4-FFF2-40B4-BE49-F238E27FC236}">
                    <a16:creationId xmlns:a16="http://schemas.microsoft.com/office/drawing/2014/main" id="{28DA4F44-B4A9-984A-8B9E-BC981A36AB35}"/>
                  </a:ext>
                </a:extLst>
              </p:cNvPr>
              <p:cNvSpPr/>
              <p:nvPr/>
            </p:nvSpPr>
            <p:spPr>
              <a:xfrm>
                <a:off x="2160622" y="3326110"/>
                <a:ext cx="3982721" cy="3978262"/>
              </a:xfrm>
              <a:custGeom>
                <a:avLst/>
                <a:gdLst>
                  <a:gd name="connsiteX0" fmla="*/ 67302 w 339419"/>
                  <a:gd name="connsiteY0" fmla="*/ 339040 h 339039"/>
                  <a:gd name="connsiteX1" fmla="*/ 19772 w 339419"/>
                  <a:gd name="connsiteY1" fmla="*/ 319297 h 339039"/>
                  <a:gd name="connsiteX2" fmla="*/ 19772 w 339419"/>
                  <a:gd name="connsiteY2" fmla="*/ 224381 h 339039"/>
                  <a:gd name="connsiteX3" fmla="*/ 40210 w 339419"/>
                  <a:gd name="connsiteY3" fmla="*/ 210049 h 339039"/>
                  <a:gd name="connsiteX4" fmla="*/ 40781 w 339419"/>
                  <a:gd name="connsiteY4" fmla="*/ 210049 h 339039"/>
                  <a:gd name="connsiteX5" fmla="*/ 41541 w 339419"/>
                  <a:gd name="connsiteY5" fmla="*/ 210049 h 339039"/>
                  <a:gd name="connsiteX6" fmla="*/ 67968 w 339419"/>
                  <a:gd name="connsiteY6" fmla="*/ 170564 h 339039"/>
                  <a:gd name="connsiteX7" fmla="*/ 41541 w 339419"/>
                  <a:gd name="connsiteY7" fmla="*/ 131079 h 339039"/>
                  <a:gd name="connsiteX8" fmla="*/ 40876 w 339419"/>
                  <a:gd name="connsiteY8" fmla="*/ 131079 h 339039"/>
                  <a:gd name="connsiteX9" fmla="*/ 40210 w 339419"/>
                  <a:gd name="connsiteY9" fmla="*/ 131079 h 339039"/>
                  <a:gd name="connsiteX10" fmla="*/ 19772 w 339419"/>
                  <a:gd name="connsiteY10" fmla="*/ 114943 h 339039"/>
                  <a:gd name="connsiteX11" fmla="*/ 0 w 339419"/>
                  <a:gd name="connsiteY11" fmla="*/ 67485 h 339039"/>
                  <a:gd name="connsiteX12" fmla="*/ 19772 w 339419"/>
                  <a:gd name="connsiteY12" fmla="*/ 20028 h 339039"/>
                  <a:gd name="connsiteX13" fmla="*/ 67302 w 339419"/>
                  <a:gd name="connsiteY13" fmla="*/ 0 h 339039"/>
                  <a:gd name="connsiteX14" fmla="*/ 114832 w 339419"/>
                  <a:gd name="connsiteY14" fmla="*/ 19743 h 339039"/>
                  <a:gd name="connsiteX15" fmla="*/ 129186 w 339419"/>
                  <a:gd name="connsiteY15" fmla="*/ 40150 h 339039"/>
                  <a:gd name="connsiteX16" fmla="*/ 129186 w 339419"/>
                  <a:gd name="connsiteY16" fmla="*/ 40814 h 339039"/>
                  <a:gd name="connsiteX17" fmla="*/ 129186 w 339419"/>
                  <a:gd name="connsiteY17" fmla="*/ 41478 h 339039"/>
                  <a:gd name="connsiteX18" fmla="*/ 168731 w 339419"/>
                  <a:gd name="connsiteY18" fmla="*/ 67865 h 339039"/>
                  <a:gd name="connsiteX19" fmla="*/ 208276 w 339419"/>
                  <a:gd name="connsiteY19" fmla="*/ 41478 h 339039"/>
                  <a:gd name="connsiteX20" fmla="*/ 208276 w 339419"/>
                  <a:gd name="connsiteY20" fmla="*/ 40814 h 339039"/>
                  <a:gd name="connsiteX21" fmla="*/ 208276 w 339419"/>
                  <a:gd name="connsiteY21" fmla="*/ 40150 h 339039"/>
                  <a:gd name="connsiteX22" fmla="*/ 222535 w 339419"/>
                  <a:gd name="connsiteY22" fmla="*/ 19743 h 339039"/>
                  <a:gd name="connsiteX23" fmla="*/ 270065 w 339419"/>
                  <a:gd name="connsiteY23" fmla="*/ 0 h 339039"/>
                  <a:gd name="connsiteX24" fmla="*/ 317595 w 339419"/>
                  <a:gd name="connsiteY24" fmla="*/ 19743 h 339039"/>
                  <a:gd name="connsiteX25" fmla="*/ 337368 w 339419"/>
                  <a:gd name="connsiteY25" fmla="*/ 67201 h 339039"/>
                  <a:gd name="connsiteX26" fmla="*/ 317595 w 339419"/>
                  <a:gd name="connsiteY26" fmla="*/ 114659 h 339039"/>
                  <a:gd name="connsiteX27" fmla="*/ 297252 w 339419"/>
                  <a:gd name="connsiteY27" fmla="*/ 128991 h 339039"/>
                  <a:gd name="connsiteX28" fmla="*/ 296587 w 339419"/>
                  <a:gd name="connsiteY28" fmla="*/ 128991 h 339039"/>
                  <a:gd name="connsiteX29" fmla="*/ 295921 w 339419"/>
                  <a:gd name="connsiteY29" fmla="*/ 128991 h 339039"/>
                  <a:gd name="connsiteX30" fmla="*/ 269495 w 339419"/>
                  <a:gd name="connsiteY30" fmla="*/ 168476 h 339039"/>
                  <a:gd name="connsiteX31" fmla="*/ 298013 w 339419"/>
                  <a:gd name="connsiteY31" fmla="*/ 208815 h 339039"/>
                  <a:gd name="connsiteX32" fmla="*/ 298678 w 339419"/>
                  <a:gd name="connsiteY32" fmla="*/ 208815 h 339039"/>
                  <a:gd name="connsiteX33" fmla="*/ 299344 w 339419"/>
                  <a:gd name="connsiteY33" fmla="*/ 208815 h 339039"/>
                  <a:gd name="connsiteX34" fmla="*/ 319686 w 339419"/>
                  <a:gd name="connsiteY34" fmla="*/ 223147 h 339039"/>
                  <a:gd name="connsiteX35" fmla="*/ 319686 w 339419"/>
                  <a:gd name="connsiteY35" fmla="*/ 318538 h 339039"/>
                  <a:gd name="connsiteX36" fmla="*/ 272156 w 339419"/>
                  <a:gd name="connsiteY36" fmla="*/ 338280 h 339039"/>
                  <a:gd name="connsiteX37" fmla="*/ 224627 w 339419"/>
                  <a:gd name="connsiteY37" fmla="*/ 318538 h 339039"/>
                  <a:gd name="connsiteX38" fmla="*/ 209892 w 339419"/>
                  <a:gd name="connsiteY38" fmla="*/ 298890 h 339039"/>
                  <a:gd name="connsiteX39" fmla="*/ 209892 w 339419"/>
                  <a:gd name="connsiteY39" fmla="*/ 298226 h 339039"/>
                  <a:gd name="connsiteX40" fmla="*/ 209892 w 339419"/>
                  <a:gd name="connsiteY40" fmla="*/ 297561 h 339039"/>
                  <a:gd name="connsiteX41" fmla="*/ 170347 w 339419"/>
                  <a:gd name="connsiteY41" fmla="*/ 271175 h 339039"/>
                  <a:gd name="connsiteX42" fmla="*/ 130802 w 339419"/>
                  <a:gd name="connsiteY42" fmla="*/ 297561 h 339039"/>
                  <a:gd name="connsiteX43" fmla="*/ 130802 w 339419"/>
                  <a:gd name="connsiteY43" fmla="*/ 298226 h 339039"/>
                  <a:gd name="connsiteX44" fmla="*/ 130802 w 339419"/>
                  <a:gd name="connsiteY44" fmla="*/ 298890 h 339039"/>
                  <a:gd name="connsiteX45" fmla="*/ 114832 w 339419"/>
                  <a:gd name="connsiteY45" fmla="*/ 319297 h 339039"/>
                  <a:gd name="connsiteX46" fmla="*/ 67302 w 339419"/>
                  <a:gd name="connsiteY46" fmla="*/ 339040 h 339039"/>
                  <a:gd name="connsiteX47" fmla="*/ 51522 w 339419"/>
                  <a:gd name="connsiteY47" fmla="*/ 231405 h 339039"/>
                  <a:gd name="connsiteX48" fmla="*/ 37073 w 339419"/>
                  <a:gd name="connsiteY48" fmla="*/ 241371 h 339039"/>
                  <a:gd name="connsiteX49" fmla="*/ 37073 w 339419"/>
                  <a:gd name="connsiteY49" fmla="*/ 301738 h 339039"/>
                  <a:gd name="connsiteX50" fmla="*/ 67302 w 339419"/>
                  <a:gd name="connsiteY50" fmla="*/ 314266 h 339039"/>
                  <a:gd name="connsiteX51" fmla="*/ 97627 w 339419"/>
                  <a:gd name="connsiteY51" fmla="*/ 301738 h 339039"/>
                  <a:gd name="connsiteX52" fmla="*/ 107132 w 339419"/>
                  <a:gd name="connsiteY52" fmla="*/ 287310 h 339039"/>
                  <a:gd name="connsiteX53" fmla="*/ 169682 w 339419"/>
                  <a:gd name="connsiteY53" fmla="*/ 246781 h 339039"/>
                  <a:gd name="connsiteX54" fmla="*/ 231756 w 339419"/>
                  <a:gd name="connsiteY54" fmla="*/ 287690 h 339039"/>
                  <a:gd name="connsiteX55" fmla="*/ 241737 w 339419"/>
                  <a:gd name="connsiteY55" fmla="*/ 302117 h 339039"/>
                  <a:gd name="connsiteX56" fmla="*/ 271966 w 339419"/>
                  <a:gd name="connsiteY56" fmla="*/ 314646 h 339039"/>
                  <a:gd name="connsiteX57" fmla="*/ 302195 w 339419"/>
                  <a:gd name="connsiteY57" fmla="*/ 302117 h 339039"/>
                  <a:gd name="connsiteX58" fmla="*/ 302292 w 339419"/>
                  <a:gd name="connsiteY58" fmla="*/ 241847 h 339039"/>
                  <a:gd name="connsiteX59" fmla="*/ 302195 w 339419"/>
                  <a:gd name="connsiteY59" fmla="*/ 241751 h 339039"/>
                  <a:gd name="connsiteX60" fmla="*/ 287746 w 339419"/>
                  <a:gd name="connsiteY60" fmla="*/ 231785 h 339039"/>
                  <a:gd name="connsiteX61" fmla="*/ 246775 w 339419"/>
                  <a:gd name="connsiteY61" fmla="*/ 169805 h 339039"/>
                  <a:gd name="connsiteX62" fmla="*/ 287746 w 339419"/>
                  <a:gd name="connsiteY62" fmla="*/ 107825 h 339039"/>
                  <a:gd name="connsiteX63" fmla="*/ 302195 w 339419"/>
                  <a:gd name="connsiteY63" fmla="*/ 97858 h 339039"/>
                  <a:gd name="connsiteX64" fmla="*/ 314458 w 339419"/>
                  <a:gd name="connsiteY64" fmla="*/ 67296 h 339039"/>
                  <a:gd name="connsiteX65" fmla="*/ 302195 w 339419"/>
                  <a:gd name="connsiteY65" fmla="*/ 37017 h 339039"/>
                  <a:gd name="connsiteX66" fmla="*/ 271966 w 339419"/>
                  <a:gd name="connsiteY66" fmla="*/ 24583 h 339039"/>
                  <a:gd name="connsiteX67" fmla="*/ 241737 w 339419"/>
                  <a:gd name="connsiteY67" fmla="*/ 37017 h 339039"/>
                  <a:gd name="connsiteX68" fmla="*/ 231756 w 339419"/>
                  <a:gd name="connsiteY68" fmla="*/ 51540 h 339039"/>
                  <a:gd name="connsiteX69" fmla="*/ 169682 w 339419"/>
                  <a:gd name="connsiteY69" fmla="*/ 92353 h 339039"/>
                  <a:gd name="connsiteX70" fmla="*/ 107513 w 339419"/>
                  <a:gd name="connsiteY70" fmla="*/ 51540 h 339039"/>
                  <a:gd name="connsiteX71" fmla="*/ 98007 w 339419"/>
                  <a:gd name="connsiteY71" fmla="*/ 37017 h 339039"/>
                  <a:gd name="connsiteX72" fmla="*/ 67302 w 339419"/>
                  <a:gd name="connsiteY72" fmla="*/ 24583 h 339039"/>
                  <a:gd name="connsiteX73" fmla="*/ 37073 w 339419"/>
                  <a:gd name="connsiteY73" fmla="*/ 37017 h 339039"/>
                  <a:gd name="connsiteX74" fmla="*/ 24525 w 339419"/>
                  <a:gd name="connsiteY74" fmla="*/ 67296 h 339039"/>
                  <a:gd name="connsiteX75" fmla="*/ 37073 w 339419"/>
                  <a:gd name="connsiteY75" fmla="*/ 97479 h 339039"/>
                  <a:gd name="connsiteX76" fmla="*/ 51522 w 339419"/>
                  <a:gd name="connsiteY76" fmla="*/ 107445 h 339039"/>
                  <a:gd name="connsiteX77" fmla="*/ 92493 w 339419"/>
                  <a:gd name="connsiteY77" fmla="*/ 169425 h 339039"/>
                  <a:gd name="connsiteX78" fmla="*/ 51522 w 339419"/>
                  <a:gd name="connsiteY78" fmla="*/ 231405 h 3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9419" h="339039">
                    <a:moveTo>
                      <a:pt x="67302" y="339040"/>
                    </a:moveTo>
                    <a:cubicBezTo>
                      <a:pt x="49463" y="339018"/>
                      <a:pt x="32364" y="331916"/>
                      <a:pt x="19772" y="319297"/>
                    </a:cubicBezTo>
                    <a:cubicBezTo>
                      <a:pt x="-6224" y="292982"/>
                      <a:pt x="-6224" y="250696"/>
                      <a:pt x="19772" y="224381"/>
                    </a:cubicBezTo>
                    <a:cubicBezTo>
                      <a:pt x="26036" y="218867"/>
                      <a:pt x="32890" y="214060"/>
                      <a:pt x="40210" y="210049"/>
                    </a:cubicBezTo>
                    <a:lnTo>
                      <a:pt x="40781" y="210049"/>
                    </a:lnTo>
                    <a:lnTo>
                      <a:pt x="41541" y="210049"/>
                    </a:lnTo>
                    <a:cubicBezTo>
                      <a:pt x="57559" y="203462"/>
                      <a:pt x="68000" y="187861"/>
                      <a:pt x="67968" y="170564"/>
                    </a:cubicBezTo>
                    <a:cubicBezTo>
                      <a:pt x="68000" y="153267"/>
                      <a:pt x="57559" y="137666"/>
                      <a:pt x="41541" y="131079"/>
                    </a:cubicBezTo>
                    <a:lnTo>
                      <a:pt x="40876" y="131079"/>
                    </a:lnTo>
                    <a:lnTo>
                      <a:pt x="40210" y="131079"/>
                    </a:lnTo>
                    <a:cubicBezTo>
                      <a:pt x="32800" y="126502"/>
                      <a:pt x="25942" y="121088"/>
                      <a:pt x="19772" y="114943"/>
                    </a:cubicBezTo>
                    <a:cubicBezTo>
                      <a:pt x="7135" y="102371"/>
                      <a:pt x="21" y="85298"/>
                      <a:pt x="0" y="67485"/>
                    </a:cubicBezTo>
                    <a:cubicBezTo>
                      <a:pt x="21" y="49673"/>
                      <a:pt x="7135" y="32600"/>
                      <a:pt x="19772" y="20028"/>
                    </a:cubicBezTo>
                    <a:cubicBezTo>
                      <a:pt x="32317" y="7304"/>
                      <a:pt x="49422" y="97"/>
                      <a:pt x="67302" y="0"/>
                    </a:cubicBezTo>
                    <a:cubicBezTo>
                      <a:pt x="85142" y="22"/>
                      <a:pt x="102241" y="7124"/>
                      <a:pt x="114832" y="19743"/>
                    </a:cubicBezTo>
                    <a:cubicBezTo>
                      <a:pt x="120355" y="25997"/>
                      <a:pt x="125169" y="32840"/>
                      <a:pt x="129186" y="40150"/>
                    </a:cubicBezTo>
                    <a:lnTo>
                      <a:pt x="129186" y="40814"/>
                    </a:lnTo>
                    <a:lnTo>
                      <a:pt x="129186" y="41478"/>
                    </a:lnTo>
                    <a:cubicBezTo>
                      <a:pt x="135784" y="57472"/>
                      <a:pt x="151408" y="67897"/>
                      <a:pt x="168731" y="67865"/>
                    </a:cubicBezTo>
                    <a:cubicBezTo>
                      <a:pt x="186047" y="67872"/>
                      <a:pt x="201658" y="57455"/>
                      <a:pt x="208276" y="41478"/>
                    </a:cubicBezTo>
                    <a:lnTo>
                      <a:pt x="208276" y="40814"/>
                    </a:lnTo>
                    <a:lnTo>
                      <a:pt x="208276" y="40150"/>
                    </a:lnTo>
                    <a:cubicBezTo>
                      <a:pt x="212276" y="32852"/>
                      <a:pt x="217057" y="26010"/>
                      <a:pt x="222535" y="19743"/>
                    </a:cubicBezTo>
                    <a:cubicBezTo>
                      <a:pt x="235138" y="7142"/>
                      <a:pt x="252230" y="42"/>
                      <a:pt x="270065" y="0"/>
                    </a:cubicBezTo>
                    <a:cubicBezTo>
                      <a:pt x="287920" y="-52"/>
                      <a:pt x="305046" y="7062"/>
                      <a:pt x="317595" y="19743"/>
                    </a:cubicBezTo>
                    <a:cubicBezTo>
                      <a:pt x="330296" y="32273"/>
                      <a:pt x="337420" y="49373"/>
                      <a:pt x="337368" y="67201"/>
                    </a:cubicBezTo>
                    <a:cubicBezTo>
                      <a:pt x="337420" y="85028"/>
                      <a:pt x="330296" y="102129"/>
                      <a:pt x="317595" y="114659"/>
                    </a:cubicBezTo>
                    <a:cubicBezTo>
                      <a:pt x="311344" y="120145"/>
                      <a:pt x="304525" y="124950"/>
                      <a:pt x="297252" y="128991"/>
                    </a:cubicBezTo>
                    <a:lnTo>
                      <a:pt x="296587" y="128991"/>
                    </a:lnTo>
                    <a:lnTo>
                      <a:pt x="295921" y="128991"/>
                    </a:lnTo>
                    <a:cubicBezTo>
                      <a:pt x="279904" y="135578"/>
                      <a:pt x="269462" y="151179"/>
                      <a:pt x="269495" y="168476"/>
                    </a:cubicBezTo>
                    <a:cubicBezTo>
                      <a:pt x="269436" y="186611"/>
                      <a:pt x="280879" y="202797"/>
                      <a:pt x="298013" y="208815"/>
                    </a:cubicBezTo>
                    <a:lnTo>
                      <a:pt x="298678" y="208815"/>
                    </a:lnTo>
                    <a:lnTo>
                      <a:pt x="299344" y="208815"/>
                    </a:lnTo>
                    <a:cubicBezTo>
                      <a:pt x="306616" y="212856"/>
                      <a:pt x="313436" y="217661"/>
                      <a:pt x="319686" y="223147"/>
                    </a:cubicBezTo>
                    <a:cubicBezTo>
                      <a:pt x="345997" y="249518"/>
                      <a:pt x="345997" y="292167"/>
                      <a:pt x="319686" y="318538"/>
                    </a:cubicBezTo>
                    <a:cubicBezTo>
                      <a:pt x="307137" y="331219"/>
                      <a:pt x="290011" y="338333"/>
                      <a:pt x="272156" y="338280"/>
                    </a:cubicBezTo>
                    <a:cubicBezTo>
                      <a:pt x="254321" y="338238"/>
                      <a:pt x="237230" y="331139"/>
                      <a:pt x="224627" y="318538"/>
                    </a:cubicBezTo>
                    <a:cubicBezTo>
                      <a:pt x="219027" y="312532"/>
                      <a:pt x="214087" y="305946"/>
                      <a:pt x="209892" y="298890"/>
                    </a:cubicBezTo>
                    <a:lnTo>
                      <a:pt x="209892" y="298226"/>
                    </a:lnTo>
                    <a:lnTo>
                      <a:pt x="209892" y="297561"/>
                    </a:lnTo>
                    <a:cubicBezTo>
                      <a:pt x="203274" y="281585"/>
                      <a:pt x="187663" y="271168"/>
                      <a:pt x="170347" y="271175"/>
                    </a:cubicBezTo>
                    <a:cubicBezTo>
                      <a:pt x="153024" y="271142"/>
                      <a:pt x="137400" y="281568"/>
                      <a:pt x="130802" y="297561"/>
                    </a:cubicBezTo>
                    <a:lnTo>
                      <a:pt x="130802" y="298226"/>
                    </a:lnTo>
                    <a:lnTo>
                      <a:pt x="130802" y="298890"/>
                    </a:lnTo>
                    <a:cubicBezTo>
                      <a:pt x="126254" y="306263"/>
                      <a:pt x="120898" y="313108"/>
                      <a:pt x="114832" y="319297"/>
                    </a:cubicBezTo>
                    <a:cubicBezTo>
                      <a:pt x="102241" y="331916"/>
                      <a:pt x="85142" y="339018"/>
                      <a:pt x="67302" y="339040"/>
                    </a:cubicBezTo>
                    <a:close/>
                    <a:moveTo>
                      <a:pt x="51522" y="231405"/>
                    </a:moveTo>
                    <a:cubicBezTo>
                      <a:pt x="46408" y="234275"/>
                      <a:pt x="41571" y="237611"/>
                      <a:pt x="37073" y="241371"/>
                    </a:cubicBezTo>
                    <a:cubicBezTo>
                      <a:pt x="20445" y="258068"/>
                      <a:pt x="20445" y="285040"/>
                      <a:pt x="37073" y="301738"/>
                    </a:cubicBezTo>
                    <a:cubicBezTo>
                      <a:pt x="45046" y="309813"/>
                      <a:pt x="55946" y="314331"/>
                      <a:pt x="67302" y="314266"/>
                    </a:cubicBezTo>
                    <a:cubicBezTo>
                      <a:pt x="78689" y="314346"/>
                      <a:pt x="89625" y="309827"/>
                      <a:pt x="97627" y="301738"/>
                    </a:cubicBezTo>
                    <a:cubicBezTo>
                      <a:pt x="101250" y="297243"/>
                      <a:pt x="104433" y="292412"/>
                      <a:pt x="107132" y="287310"/>
                    </a:cubicBezTo>
                    <a:cubicBezTo>
                      <a:pt x="117938" y="262483"/>
                      <a:pt x="142572" y="246521"/>
                      <a:pt x="169682" y="246781"/>
                    </a:cubicBezTo>
                    <a:cubicBezTo>
                      <a:pt x="196718" y="246752"/>
                      <a:pt x="221155" y="262857"/>
                      <a:pt x="231756" y="287690"/>
                    </a:cubicBezTo>
                    <a:cubicBezTo>
                      <a:pt x="234573" y="292832"/>
                      <a:pt x="237918" y="297667"/>
                      <a:pt x="241737" y="302117"/>
                    </a:cubicBezTo>
                    <a:cubicBezTo>
                      <a:pt x="249710" y="310192"/>
                      <a:pt x="260610" y="314710"/>
                      <a:pt x="271966" y="314646"/>
                    </a:cubicBezTo>
                    <a:cubicBezTo>
                      <a:pt x="283322" y="314710"/>
                      <a:pt x="294223" y="310192"/>
                      <a:pt x="302195" y="302117"/>
                    </a:cubicBezTo>
                    <a:cubicBezTo>
                      <a:pt x="318890" y="285501"/>
                      <a:pt x="318934" y="258517"/>
                      <a:pt x="302292" y="241847"/>
                    </a:cubicBezTo>
                    <a:cubicBezTo>
                      <a:pt x="302260" y="241815"/>
                      <a:pt x="302228" y="241783"/>
                      <a:pt x="302195" y="241751"/>
                    </a:cubicBezTo>
                    <a:cubicBezTo>
                      <a:pt x="297697" y="237991"/>
                      <a:pt x="292860" y="234654"/>
                      <a:pt x="287746" y="231785"/>
                    </a:cubicBezTo>
                    <a:cubicBezTo>
                      <a:pt x="262875" y="221200"/>
                      <a:pt x="246746" y="196800"/>
                      <a:pt x="246775" y="169805"/>
                    </a:cubicBezTo>
                    <a:cubicBezTo>
                      <a:pt x="246721" y="142802"/>
                      <a:pt x="262858" y="118389"/>
                      <a:pt x="287746" y="107825"/>
                    </a:cubicBezTo>
                    <a:cubicBezTo>
                      <a:pt x="292860" y="104955"/>
                      <a:pt x="297697" y="101619"/>
                      <a:pt x="302195" y="97858"/>
                    </a:cubicBezTo>
                    <a:cubicBezTo>
                      <a:pt x="310237" y="89734"/>
                      <a:pt x="314657" y="78716"/>
                      <a:pt x="314458" y="67296"/>
                    </a:cubicBezTo>
                    <a:cubicBezTo>
                      <a:pt x="314570" y="55975"/>
                      <a:pt x="310157" y="45078"/>
                      <a:pt x="302195" y="37017"/>
                    </a:cubicBezTo>
                    <a:cubicBezTo>
                      <a:pt x="294189" y="29004"/>
                      <a:pt x="283302" y="24526"/>
                      <a:pt x="271966" y="24583"/>
                    </a:cubicBezTo>
                    <a:cubicBezTo>
                      <a:pt x="260630" y="24526"/>
                      <a:pt x="249744" y="29004"/>
                      <a:pt x="241737" y="37017"/>
                    </a:cubicBezTo>
                    <a:cubicBezTo>
                      <a:pt x="237941" y="41519"/>
                      <a:pt x="234597" y="46383"/>
                      <a:pt x="231756" y="51540"/>
                    </a:cubicBezTo>
                    <a:cubicBezTo>
                      <a:pt x="221146" y="76353"/>
                      <a:pt x="196703" y="92424"/>
                      <a:pt x="169682" y="92353"/>
                    </a:cubicBezTo>
                    <a:cubicBezTo>
                      <a:pt x="142634" y="92437"/>
                      <a:pt x="118156" y="76368"/>
                      <a:pt x="107513" y="51540"/>
                    </a:cubicBezTo>
                    <a:cubicBezTo>
                      <a:pt x="104789" y="46422"/>
                      <a:pt x="101608" y="41562"/>
                      <a:pt x="98007" y="37017"/>
                    </a:cubicBezTo>
                    <a:cubicBezTo>
                      <a:pt x="89879" y="28895"/>
                      <a:pt x="78801" y="24409"/>
                      <a:pt x="67302" y="24583"/>
                    </a:cubicBezTo>
                    <a:cubicBezTo>
                      <a:pt x="55966" y="24526"/>
                      <a:pt x="45080" y="29004"/>
                      <a:pt x="37073" y="37017"/>
                    </a:cubicBezTo>
                    <a:cubicBezTo>
                      <a:pt x="29008" y="45031"/>
                      <a:pt x="24489" y="55934"/>
                      <a:pt x="24525" y="67296"/>
                    </a:cubicBezTo>
                    <a:cubicBezTo>
                      <a:pt x="24504" y="78626"/>
                      <a:pt x="29022" y="89494"/>
                      <a:pt x="37073" y="97479"/>
                    </a:cubicBezTo>
                    <a:cubicBezTo>
                      <a:pt x="41571" y="101239"/>
                      <a:pt x="46408" y="104575"/>
                      <a:pt x="51522" y="107445"/>
                    </a:cubicBezTo>
                    <a:cubicBezTo>
                      <a:pt x="76410" y="118009"/>
                      <a:pt x="92548" y="142422"/>
                      <a:pt x="92493" y="169425"/>
                    </a:cubicBezTo>
                    <a:cubicBezTo>
                      <a:pt x="92523" y="196420"/>
                      <a:pt x="76394" y="220820"/>
                      <a:pt x="51522" y="231405"/>
                    </a:cubicBezTo>
                    <a:close/>
                  </a:path>
                </a:pathLst>
              </a:custGeom>
              <a:solidFill>
                <a:schemeClr val="bg2"/>
              </a:solidFill>
              <a:ln w="9468" cap="flat">
                <a:noFill/>
                <a:prstDash val="solid"/>
                <a:miter/>
              </a:ln>
              <a:effectLst/>
            </p:spPr>
            <p:txBody>
              <a:bodyPr rtlCol="0" anchor="ctr"/>
              <a:lstStyle/>
              <a:p>
                <a:endParaRPr lang="en-US"/>
              </a:p>
            </p:txBody>
          </p:sp>
        </p:grpSp>
        <p:sp>
          <p:nvSpPr>
            <p:cNvPr id="58" name="Oval 57">
              <a:extLst>
                <a:ext uri="{FF2B5EF4-FFF2-40B4-BE49-F238E27FC236}">
                  <a16:creationId xmlns:a16="http://schemas.microsoft.com/office/drawing/2014/main" id="{BB1D475F-6C90-2E43-9383-9229C91B84DC}"/>
                </a:ext>
              </a:extLst>
            </p:cNvPr>
            <p:cNvSpPr/>
            <p:nvPr/>
          </p:nvSpPr>
          <p:spPr>
            <a:xfrm>
              <a:off x="5718522" y="1416625"/>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D62BBF5-CC0F-5645-BC77-F930F3018576}"/>
                </a:ext>
              </a:extLst>
            </p:cNvPr>
            <p:cNvSpPr/>
            <p:nvPr/>
          </p:nvSpPr>
          <p:spPr>
            <a:xfrm>
              <a:off x="6793799" y="1874114"/>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6F18455-DAEA-7641-8A6C-E728D1B75DE9}"/>
                </a:ext>
              </a:extLst>
            </p:cNvPr>
            <p:cNvSpPr/>
            <p:nvPr/>
          </p:nvSpPr>
          <p:spPr>
            <a:xfrm>
              <a:off x="7249251" y="2956650"/>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3CF24CDF-4F9C-9E4F-9056-C9E5B2492631}"/>
                </a:ext>
              </a:extLst>
            </p:cNvPr>
            <p:cNvSpPr/>
            <p:nvPr/>
          </p:nvSpPr>
          <p:spPr>
            <a:xfrm>
              <a:off x="6822790" y="4067463"/>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A00DF2F-2C55-B34A-9AB1-9968E810FE32}"/>
                </a:ext>
              </a:extLst>
            </p:cNvPr>
            <p:cNvSpPr/>
            <p:nvPr/>
          </p:nvSpPr>
          <p:spPr>
            <a:xfrm>
              <a:off x="5718522" y="4509873"/>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857B9E1-A827-7C4D-AEC5-BDE6E02AAE25}"/>
                </a:ext>
              </a:extLst>
            </p:cNvPr>
            <p:cNvSpPr/>
            <p:nvPr/>
          </p:nvSpPr>
          <p:spPr>
            <a:xfrm>
              <a:off x="4614255" y="4050405"/>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074DD55F-7423-A248-AC3F-52C7F8741AE7}"/>
                </a:ext>
              </a:extLst>
            </p:cNvPr>
            <p:cNvSpPr/>
            <p:nvPr/>
          </p:nvSpPr>
          <p:spPr>
            <a:xfrm>
              <a:off x="4168775" y="2972095"/>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C417033-B395-FC42-9DF3-02E847F8A1E0}"/>
                </a:ext>
              </a:extLst>
            </p:cNvPr>
            <p:cNvSpPr/>
            <p:nvPr/>
          </p:nvSpPr>
          <p:spPr>
            <a:xfrm>
              <a:off x="4623956" y="1869005"/>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6" name="Graphic 75">
            <a:extLst>
              <a:ext uri="{FF2B5EF4-FFF2-40B4-BE49-F238E27FC236}">
                <a16:creationId xmlns:a16="http://schemas.microsoft.com/office/drawing/2014/main" id="{C9DB1128-3052-1D4A-A34F-1DAEEB93E6B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90932" y="5843768"/>
            <a:ext cx="344257" cy="344257"/>
          </a:xfrm>
          <a:prstGeom prst="rect">
            <a:avLst/>
          </a:prstGeom>
        </p:spPr>
      </p:pic>
      <p:sp>
        <p:nvSpPr>
          <p:cNvPr id="84" name="Text Placeholder 36">
            <a:extLst>
              <a:ext uri="{FF2B5EF4-FFF2-40B4-BE49-F238E27FC236}">
                <a16:creationId xmlns:a16="http://schemas.microsoft.com/office/drawing/2014/main" id="{A3B6A15B-9405-D94D-A0AA-072B70C53F07}"/>
              </a:ext>
            </a:extLst>
          </p:cNvPr>
          <p:cNvSpPr>
            <a:spLocks noGrp="1"/>
          </p:cNvSpPr>
          <p:nvPr>
            <p:ph type="body" sz="quarter" idx="40"/>
          </p:nvPr>
        </p:nvSpPr>
        <p:spPr>
          <a:xfrm>
            <a:off x="622906" y="1444540"/>
            <a:ext cx="3814367" cy="307975"/>
          </a:xfrm>
        </p:spPr>
        <p:txBody>
          <a:bodyPr anchor="ctr"/>
          <a:lstStyle>
            <a:lvl1pPr algn="r">
              <a:defRPr sz="1400" b="1">
                <a:solidFill>
                  <a:schemeClr val="tx2"/>
                </a:solidFill>
              </a:defRPr>
            </a:lvl1pPr>
          </a:lstStyle>
          <a:p>
            <a:pPr lvl="0"/>
            <a:r>
              <a:rPr lang="en-US"/>
              <a:t>Click to edit Master text styles</a:t>
            </a:r>
          </a:p>
        </p:txBody>
      </p:sp>
      <p:sp>
        <p:nvSpPr>
          <p:cNvPr id="85" name="Text Placeholder 36">
            <a:extLst>
              <a:ext uri="{FF2B5EF4-FFF2-40B4-BE49-F238E27FC236}">
                <a16:creationId xmlns:a16="http://schemas.microsoft.com/office/drawing/2014/main" id="{52C2FD89-1E3F-3345-8F54-1399CAD8BFB1}"/>
              </a:ext>
            </a:extLst>
          </p:cNvPr>
          <p:cNvSpPr>
            <a:spLocks noGrp="1"/>
          </p:cNvSpPr>
          <p:nvPr>
            <p:ph type="body" sz="quarter" idx="41"/>
          </p:nvPr>
        </p:nvSpPr>
        <p:spPr>
          <a:xfrm>
            <a:off x="622907" y="1764749"/>
            <a:ext cx="3814366" cy="787809"/>
          </a:xfrm>
        </p:spPr>
        <p:txBody>
          <a:bodyPr anchor="t"/>
          <a:lstStyle>
            <a:lvl1pPr algn="r">
              <a:defRPr b="0">
                <a:solidFill>
                  <a:schemeClr val="tx2"/>
                </a:solidFill>
              </a:defRPr>
            </a:lvl1pPr>
          </a:lstStyle>
          <a:p>
            <a:pPr lvl="0"/>
            <a:r>
              <a:rPr lang="en-US"/>
              <a:t>Click to edit Master text styles</a:t>
            </a:r>
          </a:p>
        </p:txBody>
      </p:sp>
      <p:sp>
        <p:nvSpPr>
          <p:cNvPr id="86" name="Text Placeholder 36">
            <a:extLst>
              <a:ext uri="{FF2B5EF4-FFF2-40B4-BE49-F238E27FC236}">
                <a16:creationId xmlns:a16="http://schemas.microsoft.com/office/drawing/2014/main" id="{17ECD9ED-A646-384E-8C75-2E1B1FA1FC91}"/>
              </a:ext>
            </a:extLst>
          </p:cNvPr>
          <p:cNvSpPr>
            <a:spLocks noGrp="1"/>
          </p:cNvSpPr>
          <p:nvPr>
            <p:ph type="body" sz="quarter" idx="42"/>
          </p:nvPr>
        </p:nvSpPr>
        <p:spPr>
          <a:xfrm>
            <a:off x="622906" y="2937830"/>
            <a:ext cx="3252896" cy="307975"/>
          </a:xfrm>
        </p:spPr>
        <p:txBody>
          <a:bodyPr anchor="ctr"/>
          <a:lstStyle>
            <a:lvl1pPr algn="r">
              <a:defRPr sz="1400" b="1">
                <a:solidFill>
                  <a:schemeClr val="tx2"/>
                </a:solidFill>
              </a:defRPr>
            </a:lvl1pPr>
          </a:lstStyle>
          <a:p>
            <a:pPr lvl="0"/>
            <a:r>
              <a:rPr lang="en-US"/>
              <a:t>Click to edit Master text styles</a:t>
            </a:r>
          </a:p>
        </p:txBody>
      </p:sp>
      <p:sp>
        <p:nvSpPr>
          <p:cNvPr id="87" name="Text Placeholder 36">
            <a:extLst>
              <a:ext uri="{FF2B5EF4-FFF2-40B4-BE49-F238E27FC236}">
                <a16:creationId xmlns:a16="http://schemas.microsoft.com/office/drawing/2014/main" id="{D7F9B7B6-24BB-3A41-9422-39B70E64F862}"/>
              </a:ext>
            </a:extLst>
          </p:cNvPr>
          <p:cNvSpPr>
            <a:spLocks noGrp="1"/>
          </p:cNvSpPr>
          <p:nvPr>
            <p:ph type="body" sz="quarter" idx="43"/>
          </p:nvPr>
        </p:nvSpPr>
        <p:spPr>
          <a:xfrm>
            <a:off x="622906" y="3258039"/>
            <a:ext cx="3252895" cy="953131"/>
          </a:xfrm>
        </p:spPr>
        <p:txBody>
          <a:bodyPr anchor="t"/>
          <a:lstStyle>
            <a:lvl1pPr algn="r">
              <a:defRPr b="0">
                <a:solidFill>
                  <a:schemeClr val="tx2"/>
                </a:solidFill>
              </a:defRPr>
            </a:lvl1pPr>
          </a:lstStyle>
          <a:p>
            <a:pPr lvl="0"/>
            <a:r>
              <a:rPr lang="en-US"/>
              <a:t>Click to edit Master text styles</a:t>
            </a:r>
          </a:p>
        </p:txBody>
      </p:sp>
      <p:sp>
        <p:nvSpPr>
          <p:cNvPr id="88" name="Text Placeholder 36">
            <a:extLst>
              <a:ext uri="{FF2B5EF4-FFF2-40B4-BE49-F238E27FC236}">
                <a16:creationId xmlns:a16="http://schemas.microsoft.com/office/drawing/2014/main" id="{46FDEDF3-C0DC-7741-A919-5E5A9CEF8552}"/>
              </a:ext>
            </a:extLst>
          </p:cNvPr>
          <p:cNvSpPr>
            <a:spLocks noGrp="1"/>
          </p:cNvSpPr>
          <p:nvPr>
            <p:ph type="body" sz="quarter" idx="44"/>
          </p:nvPr>
        </p:nvSpPr>
        <p:spPr>
          <a:xfrm>
            <a:off x="596071" y="4592845"/>
            <a:ext cx="3831950" cy="307975"/>
          </a:xfrm>
        </p:spPr>
        <p:txBody>
          <a:bodyPr anchor="ctr"/>
          <a:lstStyle>
            <a:lvl1pPr algn="r">
              <a:defRPr sz="1400" b="1">
                <a:solidFill>
                  <a:schemeClr val="tx2"/>
                </a:solidFill>
              </a:defRPr>
            </a:lvl1pPr>
          </a:lstStyle>
          <a:p>
            <a:pPr lvl="0"/>
            <a:r>
              <a:rPr lang="en-US"/>
              <a:t>Click to edit Master text styles</a:t>
            </a:r>
          </a:p>
        </p:txBody>
      </p:sp>
      <p:sp>
        <p:nvSpPr>
          <p:cNvPr id="89" name="Text Placeholder 36">
            <a:extLst>
              <a:ext uri="{FF2B5EF4-FFF2-40B4-BE49-F238E27FC236}">
                <a16:creationId xmlns:a16="http://schemas.microsoft.com/office/drawing/2014/main" id="{104F8AA0-4000-0E48-860F-0A5F6273D697}"/>
              </a:ext>
            </a:extLst>
          </p:cNvPr>
          <p:cNvSpPr>
            <a:spLocks noGrp="1"/>
          </p:cNvSpPr>
          <p:nvPr>
            <p:ph type="body" sz="quarter" idx="45"/>
          </p:nvPr>
        </p:nvSpPr>
        <p:spPr>
          <a:xfrm>
            <a:off x="596071" y="4913055"/>
            <a:ext cx="3831949" cy="675440"/>
          </a:xfrm>
        </p:spPr>
        <p:txBody>
          <a:bodyPr anchor="t"/>
          <a:lstStyle>
            <a:lvl1pPr algn="r">
              <a:defRPr b="0">
                <a:solidFill>
                  <a:schemeClr val="tx2"/>
                </a:solidFill>
              </a:defRPr>
            </a:lvl1pPr>
          </a:lstStyle>
          <a:p>
            <a:pPr lvl="0"/>
            <a:r>
              <a:rPr lang="en-US"/>
              <a:t>Click to edit Master text styles</a:t>
            </a:r>
          </a:p>
        </p:txBody>
      </p:sp>
      <p:sp>
        <p:nvSpPr>
          <p:cNvPr id="90" name="Text Placeholder 36">
            <a:extLst>
              <a:ext uri="{FF2B5EF4-FFF2-40B4-BE49-F238E27FC236}">
                <a16:creationId xmlns:a16="http://schemas.microsoft.com/office/drawing/2014/main" id="{C079FD1D-34C4-B347-BA7E-CF72B8752FD4}"/>
              </a:ext>
            </a:extLst>
          </p:cNvPr>
          <p:cNvSpPr>
            <a:spLocks noGrp="1"/>
          </p:cNvSpPr>
          <p:nvPr>
            <p:ph type="body" sz="quarter" idx="46"/>
          </p:nvPr>
        </p:nvSpPr>
        <p:spPr>
          <a:xfrm>
            <a:off x="6281840" y="547394"/>
            <a:ext cx="5428862" cy="307975"/>
          </a:xfrm>
        </p:spPr>
        <p:txBody>
          <a:bodyPr anchor="ctr"/>
          <a:lstStyle>
            <a:lvl1pPr algn="l">
              <a:defRPr sz="1400" b="1">
                <a:solidFill>
                  <a:schemeClr val="tx2"/>
                </a:solidFill>
              </a:defRPr>
            </a:lvl1pPr>
          </a:lstStyle>
          <a:p>
            <a:pPr lvl="0"/>
            <a:r>
              <a:rPr lang="en-US"/>
              <a:t>Click to edit Master text styles</a:t>
            </a:r>
          </a:p>
        </p:txBody>
      </p:sp>
      <p:sp>
        <p:nvSpPr>
          <p:cNvPr id="91" name="Text Placeholder 36">
            <a:extLst>
              <a:ext uri="{FF2B5EF4-FFF2-40B4-BE49-F238E27FC236}">
                <a16:creationId xmlns:a16="http://schemas.microsoft.com/office/drawing/2014/main" id="{EBD88E7E-BC84-984B-8131-18EE817A2AFE}"/>
              </a:ext>
            </a:extLst>
          </p:cNvPr>
          <p:cNvSpPr>
            <a:spLocks noGrp="1"/>
          </p:cNvSpPr>
          <p:nvPr>
            <p:ph type="body" sz="quarter" idx="47"/>
          </p:nvPr>
        </p:nvSpPr>
        <p:spPr>
          <a:xfrm>
            <a:off x="6281839" y="867603"/>
            <a:ext cx="5428863" cy="529995"/>
          </a:xfrm>
        </p:spPr>
        <p:txBody>
          <a:bodyPr anchor="t"/>
          <a:lstStyle>
            <a:lvl1pPr algn="l">
              <a:defRPr b="0">
                <a:solidFill>
                  <a:schemeClr val="tx2"/>
                </a:solidFill>
              </a:defRPr>
            </a:lvl1pPr>
          </a:lstStyle>
          <a:p>
            <a:pPr lvl="0"/>
            <a:r>
              <a:rPr lang="en-US"/>
              <a:t>Click to edit Master text styles</a:t>
            </a:r>
          </a:p>
        </p:txBody>
      </p:sp>
      <p:sp>
        <p:nvSpPr>
          <p:cNvPr id="92" name="Text Placeholder 36">
            <a:extLst>
              <a:ext uri="{FF2B5EF4-FFF2-40B4-BE49-F238E27FC236}">
                <a16:creationId xmlns:a16="http://schemas.microsoft.com/office/drawing/2014/main" id="{0D90597F-F051-AF45-9D04-EAF670F404BD}"/>
              </a:ext>
            </a:extLst>
          </p:cNvPr>
          <p:cNvSpPr>
            <a:spLocks noGrp="1"/>
          </p:cNvSpPr>
          <p:nvPr>
            <p:ph type="body" sz="quarter" idx="48"/>
          </p:nvPr>
        </p:nvSpPr>
        <p:spPr>
          <a:xfrm>
            <a:off x="8035918" y="1756864"/>
            <a:ext cx="3768139" cy="307975"/>
          </a:xfrm>
        </p:spPr>
        <p:txBody>
          <a:bodyPr anchor="ctr"/>
          <a:lstStyle>
            <a:lvl1pPr algn="l">
              <a:defRPr sz="1400" b="1">
                <a:solidFill>
                  <a:schemeClr val="tx2"/>
                </a:solidFill>
              </a:defRPr>
            </a:lvl1pPr>
          </a:lstStyle>
          <a:p>
            <a:pPr lvl="0"/>
            <a:r>
              <a:rPr lang="en-US"/>
              <a:t>Click to edit Master text styles</a:t>
            </a:r>
          </a:p>
        </p:txBody>
      </p:sp>
      <p:sp>
        <p:nvSpPr>
          <p:cNvPr id="93" name="Text Placeholder 36">
            <a:extLst>
              <a:ext uri="{FF2B5EF4-FFF2-40B4-BE49-F238E27FC236}">
                <a16:creationId xmlns:a16="http://schemas.microsoft.com/office/drawing/2014/main" id="{A11261B8-61FE-F440-8F45-7A0ECA3C6B3D}"/>
              </a:ext>
            </a:extLst>
          </p:cNvPr>
          <p:cNvSpPr>
            <a:spLocks noGrp="1"/>
          </p:cNvSpPr>
          <p:nvPr>
            <p:ph type="body" sz="quarter" idx="49"/>
          </p:nvPr>
        </p:nvSpPr>
        <p:spPr>
          <a:xfrm>
            <a:off x="8035918" y="2077074"/>
            <a:ext cx="3770972" cy="838610"/>
          </a:xfrm>
        </p:spPr>
        <p:txBody>
          <a:bodyPr anchor="t"/>
          <a:lstStyle>
            <a:lvl1pPr algn="l">
              <a:defRPr b="0">
                <a:solidFill>
                  <a:schemeClr val="tx2"/>
                </a:solidFill>
              </a:defRPr>
            </a:lvl1pPr>
          </a:lstStyle>
          <a:p>
            <a:pPr lvl="0"/>
            <a:r>
              <a:rPr lang="en-US"/>
              <a:t>Click to edit Master text styles</a:t>
            </a:r>
          </a:p>
        </p:txBody>
      </p:sp>
      <p:sp>
        <p:nvSpPr>
          <p:cNvPr id="96" name="Text Placeholder 36">
            <a:extLst>
              <a:ext uri="{FF2B5EF4-FFF2-40B4-BE49-F238E27FC236}">
                <a16:creationId xmlns:a16="http://schemas.microsoft.com/office/drawing/2014/main" id="{6A2DACD1-6987-A541-9FA6-FCA7FA7E876C}"/>
              </a:ext>
            </a:extLst>
          </p:cNvPr>
          <p:cNvSpPr>
            <a:spLocks noGrp="1"/>
          </p:cNvSpPr>
          <p:nvPr>
            <p:ph type="body" sz="quarter" idx="50"/>
          </p:nvPr>
        </p:nvSpPr>
        <p:spPr>
          <a:xfrm>
            <a:off x="8584835" y="3245805"/>
            <a:ext cx="3252896" cy="307975"/>
          </a:xfrm>
        </p:spPr>
        <p:txBody>
          <a:bodyPr anchor="ctr"/>
          <a:lstStyle>
            <a:lvl1pPr algn="l">
              <a:defRPr sz="1400" b="1">
                <a:solidFill>
                  <a:schemeClr val="tx2"/>
                </a:solidFill>
              </a:defRPr>
            </a:lvl1pPr>
          </a:lstStyle>
          <a:p>
            <a:pPr lvl="0"/>
            <a:r>
              <a:rPr lang="en-US"/>
              <a:t>Click to edit Master text styles</a:t>
            </a:r>
          </a:p>
        </p:txBody>
      </p:sp>
      <p:sp>
        <p:nvSpPr>
          <p:cNvPr id="97" name="Text Placeholder 36">
            <a:extLst>
              <a:ext uri="{FF2B5EF4-FFF2-40B4-BE49-F238E27FC236}">
                <a16:creationId xmlns:a16="http://schemas.microsoft.com/office/drawing/2014/main" id="{C12346FF-A112-804F-9167-82AE23799B42}"/>
              </a:ext>
            </a:extLst>
          </p:cNvPr>
          <p:cNvSpPr>
            <a:spLocks noGrp="1"/>
          </p:cNvSpPr>
          <p:nvPr>
            <p:ph type="body" sz="quarter" idx="51"/>
          </p:nvPr>
        </p:nvSpPr>
        <p:spPr>
          <a:xfrm>
            <a:off x="8584835" y="3566014"/>
            <a:ext cx="3252895" cy="953131"/>
          </a:xfrm>
        </p:spPr>
        <p:txBody>
          <a:bodyPr anchor="t"/>
          <a:lstStyle>
            <a:lvl1pPr algn="l">
              <a:defRPr b="0">
                <a:solidFill>
                  <a:schemeClr val="tx2"/>
                </a:solidFill>
              </a:defRPr>
            </a:lvl1pPr>
          </a:lstStyle>
          <a:p>
            <a:pPr lvl="0"/>
            <a:r>
              <a:rPr lang="en-US"/>
              <a:t>Click to edit Master text styles</a:t>
            </a:r>
          </a:p>
        </p:txBody>
      </p:sp>
      <p:sp>
        <p:nvSpPr>
          <p:cNvPr id="98" name="Text Placeholder 36">
            <a:extLst>
              <a:ext uri="{FF2B5EF4-FFF2-40B4-BE49-F238E27FC236}">
                <a16:creationId xmlns:a16="http://schemas.microsoft.com/office/drawing/2014/main" id="{EAE50607-E521-0246-ACFD-4984DF710370}"/>
              </a:ext>
            </a:extLst>
          </p:cNvPr>
          <p:cNvSpPr>
            <a:spLocks noGrp="1"/>
          </p:cNvSpPr>
          <p:nvPr>
            <p:ph type="body" sz="quarter" idx="52"/>
          </p:nvPr>
        </p:nvSpPr>
        <p:spPr>
          <a:xfrm>
            <a:off x="7875149" y="4766946"/>
            <a:ext cx="3975646" cy="307975"/>
          </a:xfrm>
        </p:spPr>
        <p:txBody>
          <a:bodyPr anchor="ctr"/>
          <a:lstStyle>
            <a:lvl1pPr algn="l">
              <a:defRPr sz="1400" b="1">
                <a:solidFill>
                  <a:schemeClr val="tx2"/>
                </a:solidFill>
              </a:defRPr>
            </a:lvl1pPr>
          </a:lstStyle>
          <a:p>
            <a:pPr lvl="0"/>
            <a:r>
              <a:rPr lang="en-US"/>
              <a:t>Click to edit Master text styles</a:t>
            </a:r>
          </a:p>
        </p:txBody>
      </p:sp>
      <p:sp>
        <p:nvSpPr>
          <p:cNvPr id="99" name="Text Placeholder 36">
            <a:extLst>
              <a:ext uri="{FF2B5EF4-FFF2-40B4-BE49-F238E27FC236}">
                <a16:creationId xmlns:a16="http://schemas.microsoft.com/office/drawing/2014/main" id="{30E0FDA2-8AC0-1C48-AF6F-39FCC195C6CC}"/>
              </a:ext>
            </a:extLst>
          </p:cNvPr>
          <p:cNvSpPr>
            <a:spLocks noGrp="1"/>
          </p:cNvSpPr>
          <p:nvPr>
            <p:ph type="body" sz="quarter" idx="53"/>
          </p:nvPr>
        </p:nvSpPr>
        <p:spPr>
          <a:xfrm>
            <a:off x="7875149" y="5087155"/>
            <a:ext cx="3975647" cy="675441"/>
          </a:xfrm>
        </p:spPr>
        <p:txBody>
          <a:bodyPr anchor="t"/>
          <a:lstStyle>
            <a:lvl1pPr algn="l">
              <a:defRPr b="0">
                <a:solidFill>
                  <a:schemeClr val="tx2"/>
                </a:solidFill>
              </a:defRPr>
            </a:lvl1pPr>
          </a:lstStyle>
          <a:p>
            <a:pPr lvl="0"/>
            <a:r>
              <a:rPr lang="en-US"/>
              <a:t>Click to edit Master text styles</a:t>
            </a:r>
          </a:p>
        </p:txBody>
      </p:sp>
      <p:sp>
        <p:nvSpPr>
          <p:cNvPr id="100" name="Text Placeholder 36">
            <a:extLst>
              <a:ext uri="{FF2B5EF4-FFF2-40B4-BE49-F238E27FC236}">
                <a16:creationId xmlns:a16="http://schemas.microsoft.com/office/drawing/2014/main" id="{688760F3-0DFE-9541-831D-F19E07F28953}"/>
              </a:ext>
            </a:extLst>
          </p:cNvPr>
          <p:cNvSpPr>
            <a:spLocks noGrp="1"/>
          </p:cNvSpPr>
          <p:nvPr>
            <p:ph type="body" sz="quarter" idx="54"/>
          </p:nvPr>
        </p:nvSpPr>
        <p:spPr>
          <a:xfrm>
            <a:off x="4541179" y="5705081"/>
            <a:ext cx="3252896" cy="307975"/>
          </a:xfrm>
        </p:spPr>
        <p:txBody>
          <a:bodyPr anchor="ctr"/>
          <a:lstStyle>
            <a:lvl1pPr algn="ctr">
              <a:defRPr sz="1400" b="1">
                <a:solidFill>
                  <a:schemeClr val="tx2"/>
                </a:solidFill>
              </a:defRPr>
            </a:lvl1pPr>
          </a:lstStyle>
          <a:p>
            <a:pPr lvl="0"/>
            <a:r>
              <a:rPr lang="en-US"/>
              <a:t>Click to edit Master text styles</a:t>
            </a:r>
          </a:p>
        </p:txBody>
      </p:sp>
      <p:sp>
        <p:nvSpPr>
          <p:cNvPr id="101" name="Text Placeholder 36">
            <a:extLst>
              <a:ext uri="{FF2B5EF4-FFF2-40B4-BE49-F238E27FC236}">
                <a16:creationId xmlns:a16="http://schemas.microsoft.com/office/drawing/2014/main" id="{6F85B655-5E5C-3F4D-84DA-5BA2738FB9F1}"/>
              </a:ext>
            </a:extLst>
          </p:cNvPr>
          <p:cNvSpPr>
            <a:spLocks noGrp="1"/>
          </p:cNvSpPr>
          <p:nvPr>
            <p:ph type="body" sz="quarter" idx="55"/>
          </p:nvPr>
        </p:nvSpPr>
        <p:spPr>
          <a:xfrm>
            <a:off x="2852928" y="6025290"/>
            <a:ext cx="6629399" cy="654233"/>
          </a:xfrm>
        </p:spPr>
        <p:txBody>
          <a:bodyPr anchor="t"/>
          <a:lstStyle>
            <a:lvl1pPr algn="ctr">
              <a:defRPr b="0">
                <a:solidFill>
                  <a:schemeClr val="tx2"/>
                </a:solidFill>
              </a:defRPr>
            </a:lvl1pPr>
          </a:lstStyle>
          <a:p>
            <a:pPr lvl="0"/>
            <a:r>
              <a:rPr lang="en-US"/>
              <a:t>Click to edit Master text styles</a:t>
            </a:r>
          </a:p>
        </p:txBody>
      </p:sp>
      <p:sp>
        <p:nvSpPr>
          <p:cNvPr id="102" name="Text Placeholder 36">
            <a:extLst>
              <a:ext uri="{FF2B5EF4-FFF2-40B4-BE49-F238E27FC236}">
                <a16:creationId xmlns:a16="http://schemas.microsoft.com/office/drawing/2014/main" id="{30A46E37-5417-9449-93DE-08204ECBD3A1}"/>
              </a:ext>
            </a:extLst>
          </p:cNvPr>
          <p:cNvSpPr>
            <a:spLocks noGrp="1"/>
          </p:cNvSpPr>
          <p:nvPr>
            <p:ph type="body" sz="quarter" idx="56"/>
          </p:nvPr>
        </p:nvSpPr>
        <p:spPr>
          <a:xfrm>
            <a:off x="5482686" y="2996332"/>
            <a:ext cx="1373203" cy="903623"/>
          </a:xfrm>
        </p:spPr>
        <p:txBody>
          <a:bodyPr anchor="ctr"/>
          <a:lstStyle>
            <a:lvl1pPr algn="ctr">
              <a:defRPr sz="1400" b="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939680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8 BUBBLES">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2D60E353-0C33-544B-9549-C4B498C29FD8}"/>
              </a:ext>
            </a:extLst>
          </p:cNvPr>
          <p:cNvSpPr>
            <a:spLocks noGrp="1"/>
          </p:cNvSpPr>
          <p:nvPr>
            <p:ph type="title"/>
          </p:nvPr>
        </p:nvSpPr>
        <p:spPr>
          <a:xfrm>
            <a:off x="622906" y="547475"/>
            <a:ext cx="4757544" cy="555343"/>
          </a:xfrm>
        </p:spPr>
        <p:txBody>
          <a:bodyPr anchor="b"/>
          <a:lstStyle>
            <a:lvl1pPr algn="l">
              <a:lnSpc>
                <a:spcPct val="100000"/>
              </a:lnSpc>
              <a:defRPr>
                <a:solidFill>
                  <a:schemeClr val="tx2"/>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pic>
        <p:nvPicPr>
          <p:cNvPr id="76" name="Graphic 75">
            <a:extLst>
              <a:ext uri="{FF2B5EF4-FFF2-40B4-BE49-F238E27FC236}">
                <a16:creationId xmlns:a16="http://schemas.microsoft.com/office/drawing/2014/main" id="{C9DB1128-3052-1D4A-A34F-1DAEEB93E6B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90932" y="5843768"/>
            <a:ext cx="344257" cy="344257"/>
          </a:xfrm>
          <a:prstGeom prst="rect">
            <a:avLst/>
          </a:prstGeom>
        </p:spPr>
      </p:pic>
      <p:sp>
        <p:nvSpPr>
          <p:cNvPr id="84" name="Text Placeholder 36">
            <a:extLst>
              <a:ext uri="{FF2B5EF4-FFF2-40B4-BE49-F238E27FC236}">
                <a16:creationId xmlns:a16="http://schemas.microsoft.com/office/drawing/2014/main" id="{A3B6A15B-9405-D94D-A0AA-072B70C53F07}"/>
              </a:ext>
            </a:extLst>
          </p:cNvPr>
          <p:cNvSpPr>
            <a:spLocks noGrp="1"/>
          </p:cNvSpPr>
          <p:nvPr userDrawn="1">
            <p:ph type="body" sz="quarter" idx="40"/>
          </p:nvPr>
        </p:nvSpPr>
        <p:spPr>
          <a:xfrm>
            <a:off x="2645239" y="794843"/>
            <a:ext cx="3814367" cy="307975"/>
          </a:xfrm>
        </p:spPr>
        <p:txBody>
          <a:bodyPr anchor="ctr"/>
          <a:lstStyle>
            <a:lvl1pPr algn="r">
              <a:defRPr sz="1400" b="1">
                <a:solidFill>
                  <a:schemeClr val="tx2"/>
                </a:solidFill>
              </a:defRPr>
            </a:lvl1pPr>
          </a:lstStyle>
          <a:p>
            <a:pPr lvl="0"/>
            <a:r>
              <a:rPr lang="en-US"/>
              <a:t>Click to edit Master text styles</a:t>
            </a:r>
          </a:p>
        </p:txBody>
      </p:sp>
      <p:sp>
        <p:nvSpPr>
          <p:cNvPr id="85" name="Text Placeholder 36">
            <a:extLst>
              <a:ext uri="{FF2B5EF4-FFF2-40B4-BE49-F238E27FC236}">
                <a16:creationId xmlns:a16="http://schemas.microsoft.com/office/drawing/2014/main" id="{52C2FD89-1E3F-3345-8F54-1399CAD8BFB1}"/>
              </a:ext>
            </a:extLst>
          </p:cNvPr>
          <p:cNvSpPr>
            <a:spLocks noGrp="1"/>
          </p:cNvSpPr>
          <p:nvPr userDrawn="1">
            <p:ph type="body" sz="quarter" idx="41"/>
          </p:nvPr>
        </p:nvSpPr>
        <p:spPr>
          <a:xfrm>
            <a:off x="2645240" y="1115052"/>
            <a:ext cx="3814366" cy="787809"/>
          </a:xfrm>
        </p:spPr>
        <p:txBody>
          <a:bodyPr anchor="t"/>
          <a:lstStyle>
            <a:lvl1pPr algn="r">
              <a:defRPr b="0">
                <a:solidFill>
                  <a:schemeClr val="tx2"/>
                </a:solidFill>
              </a:defRPr>
            </a:lvl1pPr>
          </a:lstStyle>
          <a:p>
            <a:pPr lvl="0"/>
            <a:r>
              <a:rPr lang="en-US"/>
              <a:t>Click to edit Master text styles</a:t>
            </a:r>
          </a:p>
        </p:txBody>
      </p:sp>
      <p:sp>
        <p:nvSpPr>
          <p:cNvPr id="86" name="Text Placeholder 36">
            <a:extLst>
              <a:ext uri="{FF2B5EF4-FFF2-40B4-BE49-F238E27FC236}">
                <a16:creationId xmlns:a16="http://schemas.microsoft.com/office/drawing/2014/main" id="{17ECD9ED-A646-384E-8C75-2E1B1FA1FC91}"/>
              </a:ext>
            </a:extLst>
          </p:cNvPr>
          <p:cNvSpPr>
            <a:spLocks noGrp="1"/>
          </p:cNvSpPr>
          <p:nvPr userDrawn="1">
            <p:ph type="body" sz="quarter" idx="42"/>
          </p:nvPr>
        </p:nvSpPr>
        <p:spPr>
          <a:xfrm>
            <a:off x="705240" y="2164845"/>
            <a:ext cx="3252896" cy="307975"/>
          </a:xfrm>
        </p:spPr>
        <p:txBody>
          <a:bodyPr anchor="ctr"/>
          <a:lstStyle>
            <a:lvl1pPr algn="r">
              <a:defRPr sz="1400" b="1">
                <a:solidFill>
                  <a:schemeClr val="tx2"/>
                </a:solidFill>
              </a:defRPr>
            </a:lvl1pPr>
          </a:lstStyle>
          <a:p>
            <a:pPr lvl="0"/>
            <a:r>
              <a:rPr lang="en-US"/>
              <a:t>Click to edit Master text styles</a:t>
            </a:r>
          </a:p>
        </p:txBody>
      </p:sp>
      <p:sp>
        <p:nvSpPr>
          <p:cNvPr id="87" name="Text Placeholder 36">
            <a:extLst>
              <a:ext uri="{FF2B5EF4-FFF2-40B4-BE49-F238E27FC236}">
                <a16:creationId xmlns:a16="http://schemas.microsoft.com/office/drawing/2014/main" id="{D7F9B7B6-24BB-3A41-9422-39B70E64F862}"/>
              </a:ext>
            </a:extLst>
          </p:cNvPr>
          <p:cNvSpPr>
            <a:spLocks noGrp="1"/>
          </p:cNvSpPr>
          <p:nvPr userDrawn="1">
            <p:ph type="body" sz="quarter" idx="43"/>
          </p:nvPr>
        </p:nvSpPr>
        <p:spPr>
          <a:xfrm>
            <a:off x="705240" y="2485054"/>
            <a:ext cx="3252895" cy="953131"/>
          </a:xfrm>
        </p:spPr>
        <p:txBody>
          <a:bodyPr anchor="t"/>
          <a:lstStyle>
            <a:lvl1pPr algn="r">
              <a:defRPr b="0">
                <a:solidFill>
                  <a:schemeClr val="tx2"/>
                </a:solidFill>
              </a:defRPr>
            </a:lvl1pPr>
          </a:lstStyle>
          <a:p>
            <a:pPr lvl="0"/>
            <a:r>
              <a:rPr lang="en-US"/>
              <a:t>Click to edit Master text styles</a:t>
            </a:r>
          </a:p>
        </p:txBody>
      </p:sp>
      <p:sp>
        <p:nvSpPr>
          <p:cNvPr id="88" name="Text Placeholder 36">
            <a:extLst>
              <a:ext uri="{FF2B5EF4-FFF2-40B4-BE49-F238E27FC236}">
                <a16:creationId xmlns:a16="http://schemas.microsoft.com/office/drawing/2014/main" id="{46FDEDF3-C0DC-7741-A919-5E5A9CEF8552}"/>
              </a:ext>
            </a:extLst>
          </p:cNvPr>
          <p:cNvSpPr>
            <a:spLocks noGrp="1"/>
          </p:cNvSpPr>
          <p:nvPr userDrawn="1">
            <p:ph type="body" sz="quarter" idx="44"/>
          </p:nvPr>
        </p:nvSpPr>
        <p:spPr>
          <a:xfrm>
            <a:off x="214536" y="4389317"/>
            <a:ext cx="3831950" cy="307975"/>
          </a:xfrm>
        </p:spPr>
        <p:txBody>
          <a:bodyPr anchor="ctr"/>
          <a:lstStyle>
            <a:lvl1pPr algn="r">
              <a:defRPr sz="1400" b="1">
                <a:solidFill>
                  <a:schemeClr val="tx2"/>
                </a:solidFill>
              </a:defRPr>
            </a:lvl1pPr>
          </a:lstStyle>
          <a:p>
            <a:pPr lvl="0"/>
            <a:r>
              <a:rPr lang="en-US"/>
              <a:t>Click to edit Master text styles</a:t>
            </a:r>
          </a:p>
        </p:txBody>
      </p:sp>
      <p:sp>
        <p:nvSpPr>
          <p:cNvPr id="89" name="Text Placeholder 36">
            <a:extLst>
              <a:ext uri="{FF2B5EF4-FFF2-40B4-BE49-F238E27FC236}">
                <a16:creationId xmlns:a16="http://schemas.microsoft.com/office/drawing/2014/main" id="{104F8AA0-4000-0E48-860F-0A5F6273D697}"/>
              </a:ext>
            </a:extLst>
          </p:cNvPr>
          <p:cNvSpPr>
            <a:spLocks noGrp="1"/>
          </p:cNvSpPr>
          <p:nvPr userDrawn="1">
            <p:ph type="body" sz="quarter" idx="45"/>
          </p:nvPr>
        </p:nvSpPr>
        <p:spPr>
          <a:xfrm>
            <a:off x="214536" y="4709527"/>
            <a:ext cx="3831949" cy="675440"/>
          </a:xfrm>
        </p:spPr>
        <p:txBody>
          <a:bodyPr anchor="t"/>
          <a:lstStyle>
            <a:lvl1pPr algn="r">
              <a:defRPr b="0">
                <a:solidFill>
                  <a:schemeClr val="tx2"/>
                </a:solidFill>
              </a:defRPr>
            </a:lvl1pPr>
          </a:lstStyle>
          <a:p>
            <a:pPr lvl="0"/>
            <a:r>
              <a:rPr lang="en-US"/>
              <a:t>Click to edit Master text styles</a:t>
            </a:r>
          </a:p>
        </p:txBody>
      </p:sp>
      <p:sp>
        <p:nvSpPr>
          <p:cNvPr id="92" name="Text Placeholder 36">
            <a:extLst>
              <a:ext uri="{FF2B5EF4-FFF2-40B4-BE49-F238E27FC236}">
                <a16:creationId xmlns:a16="http://schemas.microsoft.com/office/drawing/2014/main" id="{0D90597F-F051-AF45-9D04-EAF670F404BD}"/>
              </a:ext>
            </a:extLst>
          </p:cNvPr>
          <p:cNvSpPr>
            <a:spLocks noGrp="1"/>
          </p:cNvSpPr>
          <p:nvPr userDrawn="1">
            <p:ph type="body" sz="quarter" idx="48"/>
          </p:nvPr>
        </p:nvSpPr>
        <p:spPr>
          <a:xfrm>
            <a:off x="7798121" y="806811"/>
            <a:ext cx="3768139" cy="307975"/>
          </a:xfrm>
        </p:spPr>
        <p:txBody>
          <a:bodyPr anchor="ctr"/>
          <a:lstStyle>
            <a:lvl1pPr algn="l">
              <a:defRPr sz="1400" b="1">
                <a:solidFill>
                  <a:schemeClr val="tx2"/>
                </a:solidFill>
              </a:defRPr>
            </a:lvl1pPr>
          </a:lstStyle>
          <a:p>
            <a:pPr lvl="0"/>
            <a:r>
              <a:rPr lang="en-US"/>
              <a:t>Click to edit Master text styles</a:t>
            </a:r>
          </a:p>
        </p:txBody>
      </p:sp>
      <p:sp>
        <p:nvSpPr>
          <p:cNvPr id="93" name="Text Placeholder 36">
            <a:extLst>
              <a:ext uri="{FF2B5EF4-FFF2-40B4-BE49-F238E27FC236}">
                <a16:creationId xmlns:a16="http://schemas.microsoft.com/office/drawing/2014/main" id="{A11261B8-61FE-F440-8F45-7A0ECA3C6B3D}"/>
              </a:ext>
            </a:extLst>
          </p:cNvPr>
          <p:cNvSpPr>
            <a:spLocks noGrp="1"/>
          </p:cNvSpPr>
          <p:nvPr userDrawn="1">
            <p:ph type="body" sz="quarter" idx="49"/>
          </p:nvPr>
        </p:nvSpPr>
        <p:spPr>
          <a:xfrm>
            <a:off x="7798121" y="1127021"/>
            <a:ext cx="3770972" cy="838610"/>
          </a:xfrm>
        </p:spPr>
        <p:txBody>
          <a:bodyPr anchor="t"/>
          <a:lstStyle>
            <a:lvl1pPr algn="l">
              <a:defRPr b="0">
                <a:solidFill>
                  <a:schemeClr val="tx2"/>
                </a:solidFill>
              </a:defRPr>
            </a:lvl1pPr>
          </a:lstStyle>
          <a:p>
            <a:pPr lvl="0"/>
            <a:r>
              <a:rPr lang="en-US"/>
              <a:t>Click to edit Master text styles</a:t>
            </a:r>
          </a:p>
        </p:txBody>
      </p:sp>
      <p:sp>
        <p:nvSpPr>
          <p:cNvPr id="96" name="Text Placeholder 36">
            <a:extLst>
              <a:ext uri="{FF2B5EF4-FFF2-40B4-BE49-F238E27FC236}">
                <a16:creationId xmlns:a16="http://schemas.microsoft.com/office/drawing/2014/main" id="{6A2DACD1-6987-A541-9FA6-FCA7FA7E876C}"/>
              </a:ext>
            </a:extLst>
          </p:cNvPr>
          <p:cNvSpPr>
            <a:spLocks noGrp="1"/>
          </p:cNvSpPr>
          <p:nvPr userDrawn="1">
            <p:ph type="body" sz="quarter" idx="50"/>
          </p:nvPr>
        </p:nvSpPr>
        <p:spPr>
          <a:xfrm>
            <a:off x="8584835" y="3000881"/>
            <a:ext cx="3252896" cy="307975"/>
          </a:xfrm>
        </p:spPr>
        <p:txBody>
          <a:bodyPr anchor="ctr"/>
          <a:lstStyle>
            <a:lvl1pPr algn="l">
              <a:defRPr sz="1400" b="1">
                <a:solidFill>
                  <a:schemeClr val="tx2"/>
                </a:solidFill>
              </a:defRPr>
            </a:lvl1pPr>
          </a:lstStyle>
          <a:p>
            <a:pPr lvl="0"/>
            <a:r>
              <a:rPr lang="en-US"/>
              <a:t>Click to edit Master text styles</a:t>
            </a:r>
          </a:p>
        </p:txBody>
      </p:sp>
      <p:sp>
        <p:nvSpPr>
          <p:cNvPr id="97" name="Text Placeholder 36">
            <a:extLst>
              <a:ext uri="{FF2B5EF4-FFF2-40B4-BE49-F238E27FC236}">
                <a16:creationId xmlns:a16="http://schemas.microsoft.com/office/drawing/2014/main" id="{C12346FF-A112-804F-9167-82AE23799B42}"/>
              </a:ext>
            </a:extLst>
          </p:cNvPr>
          <p:cNvSpPr>
            <a:spLocks noGrp="1"/>
          </p:cNvSpPr>
          <p:nvPr userDrawn="1">
            <p:ph type="body" sz="quarter" idx="51"/>
          </p:nvPr>
        </p:nvSpPr>
        <p:spPr>
          <a:xfrm>
            <a:off x="8584835" y="3321090"/>
            <a:ext cx="3252895" cy="953131"/>
          </a:xfrm>
        </p:spPr>
        <p:txBody>
          <a:bodyPr anchor="t"/>
          <a:lstStyle>
            <a:lvl1pPr algn="l">
              <a:defRPr b="0">
                <a:solidFill>
                  <a:schemeClr val="tx2"/>
                </a:solidFill>
              </a:defRPr>
            </a:lvl1pPr>
          </a:lstStyle>
          <a:p>
            <a:pPr lvl="0"/>
            <a:r>
              <a:rPr lang="en-US"/>
              <a:t>Click to edit Master text styles</a:t>
            </a:r>
          </a:p>
        </p:txBody>
      </p:sp>
      <p:sp>
        <p:nvSpPr>
          <p:cNvPr id="98" name="Text Placeholder 36">
            <a:extLst>
              <a:ext uri="{FF2B5EF4-FFF2-40B4-BE49-F238E27FC236}">
                <a16:creationId xmlns:a16="http://schemas.microsoft.com/office/drawing/2014/main" id="{EAE50607-E521-0246-ACFD-4984DF710370}"/>
              </a:ext>
            </a:extLst>
          </p:cNvPr>
          <p:cNvSpPr>
            <a:spLocks noGrp="1"/>
          </p:cNvSpPr>
          <p:nvPr userDrawn="1">
            <p:ph type="body" sz="quarter" idx="52"/>
          </p:nvPr>
        </p:nvSpPr>
        <p:spPr>
          <a:xfrm>
            <a:off x="7860949" y="5225751"/>
            <a:ext cx="3975646" cy="307975"/>
          </a:xfrm>
        </p:spPr>
        <p:txBody>
          <a:bodyPr anchor="ctr"/>
          <a:lstStyle>
            <a:lvl1pPr algn="l">
              <a:defRPr sz="1400" b="1">
                <a:solidFill>
                  <a:schemeClr val="tx2"/>
                </a:solidFill>
              </a:defRPr>
            </a:lvl1pPr>
          </a:lstStyle>
          <a:p>
            <a:pPr lvl="0"/>
            <a:r>
              <a:rPr lang="en-US"/>
              <a:t>Click to edit Master text styles</a:t>
            </a:r>
          </a:p>
        </p:txBody>
      </p:sp>
      <p:sp>
        <p:nvSpPr>
          <p:cNvPr id="99" name="Text Placeholder 36">
            <a:extLst>
              <a:ext uri="{FF2B5EF4-FFF2-40B4-BE49-F238E27FC236}">
                <a16:creationId xmlns:a16="http://schemas.microsoft.com/office/drawing/2014/main" id="{30E0FDA2-8AC0-1C48-AF6F-39FCC195C6CC}"/>
              </a:ext>
            </a:extLst>
          </p:cNvPr>
          <p:cNvSpPr>
            <a:spLocks noGrp="1"/>
          </p:cNvSpPr>
          <p:nvPr userDrawn="1">
            <p:ph type="body" sz="quarter" idx="53"/>
          </p:nvPr>
        </p:nvSpPr>
        <p:spPr>
          <a:xfrm>
            <a:off x="7860949" y="5545960"/>
            <a:ext cx="3975647" cy="675441"/>
          </a:xfrm>
        </p:spPr>
        <p:txBody>
          <a:bodyPr anchor="t"/>
          <a:lstStyle>
            <a:lvl1pPr algn="l">
              <a:defRPr b="0">
                <a:solidFill>
                  <a:schemeClr val="tx2"/>
                </a:solidFill>
              </a:defRPr>
            </a:lvl1pPr>
          </a:lstStyle>
          <a:p>
            <a:pPr lvl="0"/>
            <a:r>
              <a:rPr lang="en-US"/>
              <a:t>Click to edit Master text styles</a:t>
            </a:r>
          </a:p>
        </p:txBody>
      </p:sp>
      <p:sp>
        <p:nvSpPr>
          <p:cNvPr id="100" name="Text Placeholder 36">
            <a:extLst>
              <a:ext uri="{FF2B5EF4-FFF2-40B4-BE49-F238E27FC236}">
                <a16:creationId xmlns:a16="http://schemas.microsoft.com/office/drawing/2014/main" id="{688760F3-0DFE-9541-831D-F19E07F28953}"/>
              </a:ext>
            </a:extLst>
          </p:cNvPr>
          <p:cNvSpPr>
            <a:spLocks noGrp="1"/>
          </p:cNvSpPr>
          <p:nvPr userDrawn="1">
            <p:ph type="body" sz="quarter" idx="54"/>
          </p:nvPr>
        </p:nvSpPr>
        <p:spPr>
          <a:xfrm>
            <a:off x="4180467" y="6012628"/>
            <a:ext cx="3252896" cy="307975"/>
          </a:xfrm>
        </p:spPr>
        <p:txBody>
          <a:bodyPr anchor="ctr"/>
          <a:lstStyle>
            <a:lvl1pPr algn="ctr">
              <a:defRPr sz="1400" b="1">
                <a:solidFill>
                  <a:schemeClr val="tx2"/>
                </a:solidFill>
              </a:defRPr>
            </a:lvl1pPr>
          </a:lstStyle>
          <a:p>
            <a:pPr lvl="0"/>
            <a:r>
              <a:rPr lang="en-US"/>
              <a:t>Click to edit Master text styles</a:t>
            </a:r>
          </a:p>
        </p:txBody>
      </p:sp>
      <p:sp>
        <p:nvSpPr>
          <p:cNvPr id="101" name="Text Placeholder 36">
            <a:extLst>
              <a:ext uri="{FF2B5EF4-FFF2-40B4-BE49-F238E27FC236}">
                <a16:creationId xmlns:a16="http://schemas.microsoft.com/office/drawing/2014/main" id="{6F85B655-5E5C-3F4D-84DA-5BA2738FB9F1}"/>
              </a:ext>
            </a:extLst>
          </p:cNvPr>
          <p:cNvSpPr>
            <a:spLocks noGrp="1"/>
          </p:cNvSpPr>
          <p:nvPr userDrawn="1">
            <p:ph type="body" sz="quarter" idx="55"/>
          </p:nvPr>
        </p:nvSpPr>
        <p:spPr>
          <a:xfrm>
            <a:off x="2492216" y="6332837"/>
            <a:ext cx="6629399" cy="654233"/>
          </a:xfrm>
        </p:spPr>
        <p:txBody>
          <a:bodyPr anchor="t"/>
          <a:lstStyle>
            <a:lvl1pPr algn="ctr">
              <a:defRPr b="0">
                <a:solidFill>
                  <a:schemeClr val="tx2"/>
                </a:solidFill>
              </a:defRPr>
            </a:lvl1pPr>
          </a:lstStyle>
          <a:p>
            <a:pPr lvl="0"/>
            <a:r>
              <a:rPr lang="en-US"/>
              <a:t>Click to edit Master text styles</a:t>
            </a:r>
          </a:p>
        </p:txBody>
      </p:sp>
      <p:sp>
        <p:nvSpPr>
          <p:cNvPr id="102" name="Text Placeholder 36">
            <a:extLst>
              <a:ext uri="{FF2B5EF4-FFF2-40B4-BE49-F238E27FC236}">
                <a16:creationId xmlns:a16="http://schemas.microsoft.com/office/drawing/2014/main" id="{30A46E37-5417-9449-93DE-08204ECBD3A1}"/>
              </a:ext>
            </a:extLst>
          </p:cNvPr>
          <p:cNvSpPr>
            <a:spLocks noGrp="1"/>
          </p:cNvSpPr>
          <p:nvPr userDrawn="1">
            <p:ph type="body" sz="quarter" idx="56"/>
          </p:nvPr>
        </p:nvSpPr>
        <p:spPr>
          <a:xfrm>
            <a:off x="5482686" y="3237470"/>
            <a:ext cx="1373203" cy="903623"/>
          </a:xfrm>
        </p:spPr>
        <p:txBody>
          <a:bodyPr anchor="ctr"/>
          <a:lstStyle>
            <a:lvl1pPr algn="ctr">
              <a:defRPr sz="1400" b="1">
                <a:solidFill>
                  <a:schemeClr val="tx2"/>
                </a:solidFill>
              </a:defRPr>
            </a:lvl1pPr>
          </a:lstStyle>
          <a:p>
            <a:pPr lvl="0"/>
            <a:r>
              <a:rPr lang="en-US"/>
              <a:t>Click to edit Master text styles</a:t>
            </a:r>
          </a:p>
        </p:txBody>
      </p:sp>
      <p:grpSp>
        <p:nvGrpSpPr>
          <p:cNvPr id="5" name="Group 4">
            <a:extLst>
              <a:ext uri="{FF2B5EF4-FFF2-40B4-BE49-F238E27FC236}">
                <a16:creationId xmlns:a16="http://schemas.microsoft.com/office/drawing/2014/main" id="{691B3651-7E78-49BD-AB48-F76FD0119086}"/>
              </a:ext>
            </a:extLst>
          </p:cNvPr>
          <p:cNvGrpSpPr/>
          <p:nvPr userDrawn="1"/>
        </p:nvGrpSpPr>
        <p:grpSpPr>
          <a:xfrm>
            <a:off x="5246962" y="1859336"/>
            <a:ext cx="3682820" cy="1305337"/>
            <a:chOff x="5099652" y="293448"/>
            <a:chExt cx="3682820" cy="1305337"/>
          </a:xfrm>
        </p:grpSpPr>
        <p:grpSp>
          <p:nvGrpSpPr>
            <p:cNvPr id="3" name="Group 2">
              <a:extLst>
                <a:ext uri="{FF2B5EF4-FFF2-40B4-BE49-F238E27FC236}">
                  <a16:creationId xmlns:a16="http://schemas.microsoft.com/office/drawing/2014/main" id="{7B215660-1283-4F06-8DC6-EB9C49A6EC47}"/>
                </a:ext>
              </a:extLst>
            </p:cNvPr>
            <p:cNvGrpSpPr/>
            <p:nvPr userDrawn="1"/>
          </p:nvGrpSpPr>
          <p:grpSpPr>
            <a:xfrm>
              <a:off x="5099652" y="428818"/>
              <a:ext cx="3682820" cy="1169967"/>
              <a:chOff x="8293356" y="444501"/>
              <a:chExt cx="3754080" cy="1192605"/>
            </a:xfrm>
          </p:grpSpPr>
          <p:pic>
            <p:nvPicPr>
              <p:cNvPr id="68" name="Picture 67">
                <a:extLst>
                  <a:ext uri="{FF2B5EF4-FFF2-40B4-BE49-F238E27FC236}">
                    <a16:creationId xmlns:a16="http://schemas.microsoft.com/office/drawing/2014/main" id="{DD883CCE-6306-48DC-ACDE-B1E7A40F80F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78570"/>
              <a:stretch/>
            </p:blipFill>
            <p:spPr>
              <a:xfrm rot="10800000">
                <a:off x="8304168" y="833622"/>
                <a:ext cx="3743268" cy="803484"/>
              </a:xfrm>
              <a:prstGeom prst="rect">
                <a:avLst/>
              </a:prstGeom>
            </p:spPr>
          </p:pic>
          <p:pic>
            <p:nvPicPr>
              <p:cNvPr id="2" name="Picture 1">
                <a:extLst>
                  <a:ext uri="{FF2B5EF4-FFF2-40B4-BE49-F238E27FC236}">
                    <a16:creationId xmlns:a16="http://schemas.microsoft.com/office/drawing/2014/main" id="{CE14F71F-5086-4BE2-B9FC-6824834BE2F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78652"/>
              <a:stretch/>
            </p:blipFill>
            <p:spPr>
              <a:xfrm>
                <a:off x="8293356" y="444501"/>
                <a:ext cx="3743268" cy="800406"/>
              </a:xfrm>
              <a:prstGeom prst="rect">
                <a:avLst/>
              </a:prstGeom>
            </p:spPr>
          </p:pic>
        </p:grpSp>
        <p:sp>
          <p:nvSpPr>
            <p:cNvPr id="60" name="Oval 59">
              <a:extLst>
                <a:ext uri="{FF2B5EF4-FFF2-40B4-BE49-F238E27FC236}">
                  <a16:creationId xmlns:a16="http://schemas.microsoft.com/office/drawing/2014/main" id="{76F18455-DAEA-7641-8A6C-E728D1B75DE9}"/>
                </a:ext>
              </a:extLst>
            </p:cNvPr>
            <p:cNvSpPr/>
            <p:nvPr/>
          </p:nvSpPr>
          <p:spPr>
            <a:xfrm>
              <a:off x="6550607" y="608641"/>
              <a:ext cx="790641" cy="790641"/>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ardrop 69">
              <a:extLst>
                <a:ext uri="{FF2B5EF4-FFF2-40B4-BE49-F238E27FC236}">
                  <a16:creationId xmlns:a16="http://schemas.microsoft.com/office/drawing/2014/main" id="{98B93380-1841-43E9-8726-1C2F335D0E79}"/>
                </a:ext>
              </a:extLst>
            </p:cNvPr>
            <p:cNvSpPr/>
            <p:nvPr userDrawn="1"/>
          </p:nvSpPr>
          <p:spPr>
            <a:xfrm rot="10696882">
              <a:off x="7527438" y="293448"/>
              <a:ext cx="139448" cy="139448"/>
            </a:xfrm>
            <a:prstGeom prst="teardrop">
              <a:avLst>
                <a:gd name="adj" fmla="val 133193"/>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4A7277DA-CF11-47DB-A3B9-310DD5912452}"/>
                </a:ext>
              </a:extLst>
            </p:cNvPr>
            <p:cNvCxnSpPr>
              <a:cxnSpLocks/>
            </p:cNvCxnSpPr>
            <p:nvPr userDrawn="1"/>
          </p:nvCxnSpPr>
          <p:spPr>
            <a:xfrm rot="2700000" flipH="1">
              <a:off x="7466078" y="390088"/>
              <a:ext cx="1415" cy="216584"/>
            </a:xfrm>
            <a:prstGeom prst="line">
              <a:avLst/>
            </a:prstGeom>
            <a:solidFill>
              <a:schemeClr val="accent2"/>
            </a:solid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46F9C2C1-5E29-4ABE-A979-2AF211E7E803}"/>
              </a:ext>
            </a:extLst>
          </p:cNvPr>
          <p:cNvGrpSpPr/>
          <p:nvPr userDrawn="1"/>
        </p:nvGrpSpPr>
        <p:grpSpPr>
          <a:xfrm rot="2682995">
            <a:off x="5708612" y="2998385"/>
            <a:ext cx="3682820" cy="1305337"/>
            <a:chOff x="5099652" y="293448"/>
            <a:chExt cx="3682820" cy="1305337"/>
          </a:xfrm>
        </p:grpSpPr>
        <p:grpSp>
          <p:nvGrpSpPr>
            <p:cNvPr id="73" name="Group 72">
              <a:extLst>
                <a:ext uri="{FF2B5EF4-FFF2-40B4-BE49-F238E27FC236}">
                  <a16:creationId xmlns:a16="http://schemas.microsoft.com/office/drawing/2014/main" id="{49AAD3DE-1FEC-4AE7-A36D-B82FBED6BD09}"/>
                </a:ext>
              </a:extLst>
            </p:cNvPr>
            <p:cNvGrpSpPr/>
            <p:nvPr userDrawn="1"/>
          </p:nvGrpSpPr>
          <p:grpSpPr>
            <a:xfrm>
              <a:off x="5099652" y="428818"/>
              <a:ext cx="3682820" cy="1169967"/>
              <a:chOff x="8293356" y="444501"/>
              <a:chExt cx="3754080" cy="1192605"/>
            </a:xfrm>
          </p:grpSpPr>
          <p:pic>
            <p:nvPicPr>
              <p:cNvPr id="78" name="Picture 77">
                <a:extLst>
                  <a:ext uri="{FF2B5EF4-FFF2-40B4-BE49-F238E27FC236}">
                    <a16:creationId xmlns:a16="http://schemas.microsoft.com/office/drawing/2014/main" id="{6807D77B-F49D-4607-BD5A-2F56B15A599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78570"/>
              <a:stretch/>
            </p:blipFill>
            <p:spPr>
              <a:xfrm rot="10800000">
                <a:off x="8304168" y="833622"/>
                <a:ext cx="3743268" cy="803484"/>
              </a:xfrm>
              <a:prstGeom prst="rect">
                <a:avLst/>
              </a:prstGeom>
            </p:spPr>
          </p:pic>
          <p:pic>
            <p:nvPicPr>
              <p:cNvPr id="79" name="Picture 78">
                <a:extLst>
                  <a:ext uri="{FF2B5EF4-FFF2-40B4-BE49-F238E27FC236}">
                    <a16:creationId xmlns:a16="http://schemas.microsoft.com/office/drawing/2014/main" id="{979C7200-DB3F-4BB9-9D41-D90FD32F881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78652"/>
              <a:stretch/>
            </p:blipFill>
            <p:spPr>
              <a:xfrm>
                <a:off x="8293356" y="444501"/>
                <a:ext cx="3743268" cy="800406"/>
              </a:xfrm>
              <a:prstGeom prst="rect">
                <a:avLst/>
              </a:prstGeom>
            </p:spPr>
          </p:pic>
        </p:grpSp>
        <p:sp>
          <p:nvSpPr>
            <p:cNvPr id="74" name="Oval 73">
              <a:extLst>
                <a:ext uri="{FF2B5EF4-FFF2-40B4-BE49-F238E27FC236}">
                  <a16:creationId xmlns:a16="http://schemas.microsoft.com/office/drawing/2014/main" id="{5F122C6F-72C4-4DFD-BC8C-574A7340A39E}"/>
                </a:ext>
              </a:extLst>
            </p:cNvPr>
            <p:cNvSpPr/>
            <p:nvPr/>
          </p:nvSpPr>
          <p:spPr>
            <a:xfrm>
              <a:off x="6550607" y="608641"/>
              <a:ext cx="790641" cy="790641"/>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ardrop 74">
              <a:extLst>
                <a:ext uri="{FF2B5EF4-FFF2-40B4-BE49-F238E27FC236}">
                  <a16:creationId xmlns:a16="http://schemas.microsoft.com/office/drawing/2014/main" id="{7F3BE68F-B744-4C07-8D3E-632A5CADE1FD}"/>
                </a:ext>
              </a:extLst>
            </p:cNvPr>
            <p:cNvSpPr/>
            <p:nvPr userDrawn="1"/>
          </p:nvSpPr>
          <p:spPr>
            <a:xfrm rot="10696882">
              <a:off x="7527438" y="293448"/>
              <a:ext cx="139448" cy="139448"/>
            </a:xfrm>
            <a:prstGeom prst="teardrop">
              <a:avLst>
                <a:gd name="adj" fmla="val 133193"/>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19E7312B-DC76-4F10-910F-21388360E348}"/>
                </a:ext>
              </a:extLst>
            </p:cNvPr>
            <p:cNvCxnSpPr>
              <a:cxnSpLocks/>
            </p:cNvCxnSpPr>
            <p:nvPr userDrawn="1"/>
          </p:nvCxnSpPr>
          <p:spPr>
            <a:xfrm rot="2700000" flipH="1">
              <a:off x="7466078" y="390088"/>
              <a:ext cx="1415" cy="216584"/>
            </a:xfrm>
            <a:prstGeom prst="line">
              <a:avLst/>
            </a:prstGeom>
            <a:solidFill>
              <a:schemeClr val="accent2"/>
            </a:solid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5871962C-DFBE-413E-BC99-B7B3B87BC56D}"/>
              </a:ext>
            </a:extLst>
          </p:cNvPr>
          <p:cNvGrpSpPr/>
          <p:nvPr userDrawn="1"/>
        </p:nvGrpSpPr>
        <p:grpSpPr>
          <a:xfrm rot="5569815">
            <a:off x="5368089" y="4145444"/>
            <a:ext cx="3682820" cy="1305337"/>
            <a:chOff x="5099652" y="293448"/>
            <a:chExt cx="3682820" cy="1305337"/>
          </a:xfrm>
        </p:grpSpPr>
        <p:grpSp>
          <p:nvGrpSpPr>
            <p:cNvPr id="81" name="Group 80">
              <a:extLst>
                <a:ext uri="{FF2B5EF4-FFF2-40B4-BE49-F238E27FC236}">
                  <a16:creationId xmlns:a16="http://schemas.microsoft.com/office/drawing/2014/main" id="{258F4FB5-FC58-4C12-B47D-0C56AB14D959}"/>
                </a:ext>
              </a:extLst>
            </p:cNvPr>
            <p:cNvGrpSpPr/>
            <p:nvPr userDrawn="1"/>
          </p:nvGrpSpPr>
          <p:grpSpPr>
            <a:xfrm>
              <a:off x="5099652" y="428818"/>
              <a:ext cx="3682820" cy="1169967"/>
              <a:chOff x="8293356" y="444501"/>
              <a:chExt cx="3754080" cy="1192605"/>
            </a:xfrm>
          </p:grpSpPr>
          <p:pic>
            <p:nvPicPr>
              <p:cNvPr id="103" name="Picture 102">
                <a:extLst>
                  <a:ext uri="{FF2B5EF4-FFF2-40B4-BE49-F238E27FC236}">
                    <a16:creationId xmlns:a16="http://schemas.microsoft.com/office/drawing/2014/main" id="{391E2955-D470-4EE2-AFD8-4488876458E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78570"/>
              <a:stretch/>
            </p:blipFill>
            <p:spPr>
              <a:xfrm rot="10800000">
                <a:off x="8304168" y="833622"/>
                <a:ext cx="3743268" cy="803484"/>
              </a:xfrm>
              <a:prstGeom prst="rect">
                <a:avLst/>
              </a:prstGeom>
            </p:spPr>
          </p:pic>
          <p:pic>
            <p:nvPicPr>
              <p:cNvPr id="104" name="Picture 103">
                <a:extLst>
                  <a:ext uri="{FF2B5EF4-FFF2-40B4-BE49-F238E27FC236}">
                    <a16:creationId xmlns:a16="http://schemas.microsoft.com/office/drawing/2014/main" id="{59F061FE-CCBD-4794-A48F-31433F405DE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78652"/>
              <a:stretch/>
            </p:blipFill>
            <p:spPr>
              <a:xfrm>
                <a:off x="8293356" y="444501"/>
                <a:ext cx="3743268" cy="800406"/>
              </a:xfrm>
              <a:prstGeom prst="rect">
                <a:avLst/>
              </a:prstGeom>
            </p:spPr>
          </p:pic>
        </p:grpSp>
        <p:sp>
          <p:nvSpPr>
            <p:cNvPr id="82" name="Oval 81">
              <a:extLst>
                <a:ext uri="{FF2B5EF4-FFF2-40B4-BE49-F238E27FC236}">
                  <a16:creationId xmlns:a16="http://schemas.microsoft.com/office/drawing/2014/main" id="{37CB9989-8F12-45F9-B730-EA135A8954B9}"/>
                </a:ext>
              </a:extLst>
            </p:cNvPr>
            <p:cNvSpPr/>
            <p:nvPr/>
          </p:nvSpPr>
          <p:spPr>
            <a:xfrm>
              <a:off x="6550607" y="608641"/>
              <a:ext cx="790641" cy="790641"/>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ardrop 93">
              <a:extLst>
                <a:ext uri="{FF2B5EF4-FFF2-40B4-BE49-F238E27FC236}">
                  <a16:creationId xmlns:a16="http://schemas.microsoft.com/office/drawing/2014/main" id="{ABF421B7-D989-408A-9A3D-EA5A9EC2683F}"/>
                </a:ext>
              </a:extLst>
            </p:cNvPr>
            <p:cNvSpPr/>
            <p:nvPr userDrawn="1"/>
          </p:nvSpPr>
          <p:spPr>
            <a:xfrm rot="10696882">
              <a:off x="7527438" y="293448"/>
              <a:ext cx="139448" cy="139448"/>
            </a:xfrm>
            <a:prstGeom prst="teardrop">
              <a:avLst>
                <a:gd name="adj" fmla="val 133193"/>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774305ED-4985-41A5-9D2E-2406A1474FC1}"/>
                </a:ext>
              </a:extLst>
            </p:cNvPr>
            <p:cNvCxnSpPr>
              <a:cxnSpLocks/>
            </p:cNvCxnSpPr>
            <p:nvPr userDrawn="1"/>
          </p:nvCxnSpPr>
          <p:spPr>
            <a:xfrm rot="2700000" flipH="1">
              <a:off x="7466078" y="390088"/>
              <a:ext cx="1415" cy="216584"/>
            </a:xfrm>
            <a:prstGeom prst="line">
              <a:avLst/>
            </a:prstGeom>
            <a:solidFill>
              <a:schemeClr val="accent2"/>
            </a:solid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970138D2-355E-403D-948E-BAD1EF7CD09B}"/>
              </a:ext>
            </a:extLst>
          </p:cNvPr>
          <p:cNvGrpSpPr/>
          <p:nvPr userDrawn="1"/>
        </p:nvGrpSpPr>
        <p:grpSpPr>
          <a:xfrm rot="8252357">
            <a:off x="4156210" y="4294011"/>
            <a:ext cx="3682820" cy="1305337"/>
            <a:chOff x="5099652" y="293448"/>
            <a:chExt cx="3682820" cy="1305337"/>
          </a:xfrm>
        </p:grpSpPr>
        <p:grpSp>
          <p:nvGrpSpPr>
            <p:cNvPr id="106" name="Group 105">
              <a:extLst>
                <a:ext uri="{FF2B5EF4-FFF2-40B4-BE49-F238E27FC236}">
                  <a16:creationId xmlns:a16="http://schemas.microsoft.com/office/drawing/2014/main" id="{F601174A-6B06-47EB-98B0-8E1C02BA449F}"/>
                </a:ext>
              </a:extLst>
            </p:cNvPr>
            <p:cNvGrpSpPr/>
            <p:nvPr userDrawn="1"/>
          </p:nvGrpSpPr>
          <p:grpSpPr>
            <a:xfrm>
              <a:off x="5099652" y="428818"/>
              <a:ext cx="3682820" cy="1169967"/>
              <a:chOff x="8293356" y="444501"/>
              <a:chExt cx="3754080" cy="1192605"/>
            </a:xfrm>
          </p:grpSpPr>
          <p:pic>
            <p:nvPicPr>
              <p:cNvPr id="110" name="Picture 109">
                <a:extLst>
                  <a:ext uri="{FF2B5EF4-FFF2-40B4-BE49-F238E27FC236}">
                    <a16:creationId xmlns:a16="http://schemas.microsoft.com/office/drawing/2014/main" id="{1665C7C6-5271-4A1C-BDAC-7898F36D2ED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78570"/>
              <a:stretch/>
            </p:blipFill>
            <p:spPr>
              <a:xfrm rot="10800000">
                <a:off x="8304168" y="833622"/>
                <a:ext cx="3743268" cy="803484"/>
              </a:xfrm>
              <a:prstGeom prst="rect">
                <a:avLst/>
              </a:prstGeom>
            </p:spPr>
          </p:pic>
          <p:pic>
            <p:nvPicPr>
              <p:cNvPr id="111" name="Picture 110">
                <a:extLst>
                  <a:ext uri="{FF2B5EF4-FFF2-40B4-BE49-F238E27FC236}">
                    <a16:creationId xmlns:a16="http://schemas.microsoft.com/office/drawing/2014/main" id="{E1B393E4-AE8C-44A5-A153-3F5E211C5A1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78652"/>
              <a:stretch/>
            </p:blipFill>
            <p:spPr>
              <a:xfrm>
                <a:off x="8293356" y="444501"/>
                <a:ext cx="3743268" cy="800406"/>
              </a:xfrm>
              <a:prstGeom prst="rect">
                <a:avLst/>
              </a:prstGeom>
            </p:spPr>
          </p:pic>
        </p:grpSp>
        <p:sp>
          <p:nvSpPr>
            <p:cNvPr id="107" name="Oval 106">
              <a:extLst>
                <a:ext uri="{FF2B5EF4-FFF2-40B4-BE49-F238E27FC236}">
                  <a16:creationId xmlns:a16="http://schemas.microsoft.com/office/drawing/2014/main" id="{8A8F24FB-FED8-448A-9EF5-5A216E5D3189}"/>
                </a:ext>
              </a:extLst>
            </p:cNvPr>
            <p:cNvSpPr/>
            <p:nvPr/>
          </p:nvSpPr>
          <p:spPr>
            <a:xfrm>
              <a:off x="6550607" y="608641"/>
              <a:ext cx="790641" cy="790641"/>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ardrop 107">
              <a:extLst>
                <a:ext uri="{FF2B5EF4-FFF2-40B4-BE49-F238E27FC236}">
                  <a16:creationId xmlns:a16="http://schemas.microsoft.com/office/drawing/2014/main" id="{A321E1FB-F17D-40F2-818C-B11018FBB04A}"/>
                </a:ext>
              </a:extLst>
            </p:cNvPr>
            <p:cNvSpPr/>
            <p:nvPr userDrawn="1"/>
          </p:nvSpPr>
          <p:spPr>
            <a:xfrm rot="10696882">
              <a:off x="7527438" y="293448"/>
              <a:ext cx="139448" cy="139448"/>
            </a:xfrm>
            <a:prstGeom prst="teardrop">
              <a:avLst>
                <a:gd name="adj" fmla="val 133193"/>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Connector 108">
              <a:extLst>
                <a:ext uri="{FF2B5EF4-FFF2-40B4-BE49-F238E27FC236}">
                  <a16:creationId xmlns:a16="http://schemas.microsoft.com/office/drawing/2014/main" id="{78FFEC9A-9A30-4091-9635-94ED7DECDD0C}"/>
                </a:ext>
              </a:extLst>
            </p:cNvPr>
            <p:cNvCxnSpPr>
              <a:cxnSpLocks/>
            </p:cNvCxnSpPr>
            <p:nvPr userDrawn="1"/>
          </p:nvCxnSpPr>
          <p:spPr>
            <a:xfrm rot="2700000" flipH="1">
              <a:off x="7466078" y="390088"/>
              <a:ext cx="1415" cy="216584"/>
            </a:xfrm>
            <a:prstGeom prst="line">
              <a:avLst/>
            </a:prstGeom>
            <a:solidFill>
              <a:schemeClr val="accent2"/>
            </a:solid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D24C330D-0AFF-4CA3-8F2C-2F3E924D0468}"/>
              </a:ext>
            </a:extLst>
          </p:cNvPr>
          <p:cNvGrpSpPr/>
          <p:nvPr userDrawn="1"/>
        </p:nvGrpSpPr>
        <p:grpSpPr>
          <a:xfrm rot="17959818">
            <a:off x="4026247" y="1751370"/>
            <a:ext cx="3682820" cy="1305337"/>
            <a:chOff x="5099652" y="293448"/>
            <a:chExt cx="3682820" cy="1305337"/>
          </a:xfrm>
        </p:grpSpPr>
        <p:grpSp>
          <p:nvGrpSpPr>
            <p:cNvPr id="113" name="Group 112">
              <a:extLst>
                <a:ext uri="{FF2B5EF4-FFF2-40B4-BE49-F238E27FC236}">
                  <a16:creationId xmlns:a16="http://schemas.microsoft.com/office/drawing/2014/main" id="{B3C274A8-D594-4B9F-AF1F-10AC9B30EA63}"/>
                </a:ext>
              </a:extLst>
            </p:cNvPr>
            <p:cNvGrpSpPr/>
            <p:nvPr userDrawn="1"/>
          </p:nvGrpSpPr>
          <p:grpSpPr>
            <a:xfrm>
              <a:off x="5099652" y="428818"/>
              <a:ext cx="3682820" cy="1169967"/>
              <a:chOff x="8293356" y="444501"/>
              <a:chExt cx="3754080" cy="1192605"/>
            </a:xfrm>
          </p:grpSpPr>
          <p:pic>
            <p:nvPicPr>
              <p:cNvPr id="117" name="Picture 116">
                <a:extLst>
                  <a:ext uri="{FF2B5EF4-FFF2-40B4-BE49-F238E27FC236}">
                    <a16:creationId xmlns:a16="http://schemas.microsoft.com/office/drawing/2014/main" id="{F639246D-E927-48E3-81FA-5C0C395C143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78570"/>
              <a:stretch/>
            </p:blipFill>
            <p:spPr>
              <a:xfrm rot="10800000">
                <a:off x="8304168" y="833622"/>
                <a:ext cx="3743268" cy="803484"/>
              </a:xfrm>
              <a:prstGeom prst="rect">
                <a:avLst/>
              </a:prstGeom>
            </p:spPr>
          </p:pic>
          <p:pic>
            <p:nvPicPr>
              <p:cNvPr id="118" name="Picture 117">
                <a:extLst>
                  <a:ext uri="{FF2B5EF4-FFF2-40B4-BE49-F238E27FC236}">
                    <a16:creationId xmlns:a16="http://schemas.microsoft.com/office/drawing/2014/main" id="{1D08EAAE-AF54-4634-B1B8-A247E6B40BA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78652"/>
              <a:stretch/>
            </p:blipFill>
            <p:spPr>
              <a:xfrm>
                <a:off x="8293356" y="444501"/>
                <a:ext cx="3743268" cy="800406"/>
              </a:xfrm>
              <a:prstGeom prst="rect">
                <a:avLst/>
              </a:prstGeom>
            </p:spPr>
          </p:pic>
        </p:grpSp>
        <p:sp>
          <p:nvSpPr>
            <p:cNvPr id="114" name="Oval 113">
              <a:extLst>
                <a:ext uri="{FF2B5EF4-FFF2-40B4-BE49-F238E27FC236}">
                  <a16:creationId xmlns:a16="http://schemas.microsoft.com/office/drawing/2014/main" id="{73ABC2F5-CCFD-4B2C-BDA9-F5A185376EE9}"/>
                </a:ext>
              </a:extLst>
            </p:cNvPr>
            <p:cNvSpPr/>
            <p:nvPr/>
          </p:nvSpPr>
          <p:spPr>
            <a:xfrm>
              <a:off x="6550607" y="608641"/>
              <a:ext cx="790641" cy="790641"/>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ardrop 114">
              <a:extLst>
                <a:ext uri="{FF2B5EF4-FFF2-40B4-BE49-F238E27FC236}">
                  <a16:creationId xmlns:a16="http://schemas.microsoft.com/office/drawing/2014/main" id="{CE5828CD-5363-4A43-90E2-0B0952841AA5}"/>
                </a:ext>
              </a:extLst>
            </p:cNvPr>
            <p:cNvSpPr/>
            <p:nvPr userDrawn="1"/>
          </p:nvSpPr>
          <p:spPr>
            <a:xfrm rot="10696882">
              <a:off x="7527438" y="293448"/>
              <a:ext cx="139448" cy="139448"/>
            </a:xfrm>
            <a:prstGeom prst="teardrop">
              <a:avLst>
                <a:gd name="adj" fmla="val 133193"/>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B82D9794-EBCC-4E4C-A206-3014AEFFD99E}"/>
                </a:ext>
              </a:extLst>
            </p:cNvPr>
            <p:cNvCxnSpPr>
              <a:cxnSpLocks/>
            </p:cNvCxnSpPr>
            <p:nvPr userDrawn="1"/>
          </p:nvCxnSpPr>
          <p:spPr>
            <a:xfrm rot="2700000" flipH="1">
              <a:off x="7466078" y="390088"/>
              <a:ext cx="1415" cy="216584"/>
            </a:xfrm>
            <a:prstGeom prst="line">
              <a:avLst/>
            </a:prstGeom>
            <a:solidFill>
              <a:schemeClr val="accent2"/>
            </a:solid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D443CB4A-902E-4C35-92D0-BFD1211CA451}"/>
              </a:ext>
            </a:extLst>
          </p:cNvPr>
          <p:cNvGrpSpPr/>
          <p:nvPr userDrawn="1"/>
        </p:nvGrpSpPr>
        <p:grpSpPr>
          <a:xfrm rot="11822642">
            <a:off x="3126792" y="3621324"/>
            <a:ext cx="3682820" cy="1305337"/>
            <a:chOff x="5099652" y="293448"/>
            <a:chExt cx="3682820" cy="1305337"/>
          </a:xfrm>
        </p:grpSpPr>
        <p:grpSp>
          <p:nvGrpSpPr>
            <p:cNvPr id="56" name="Group 55">
              <a:extLst>
                <a:ext uri="{FF2B5EF4-FFF2-40B4-BE49-F238E27FC236}">
                  <a16:creationId xmlns:a16="http://schemas.microsoft.com/office/drawing/2014/main" id="{C6C4AD4C-41CD-42A2-881F-2BCBEAD7D8DC}"/>
                </a:ext>
              </a:extLst>
            </p:cNvPr>
            <p:cNvGrpSpPr/>
            <p:nvPr userDrawn="1"/>
          </p:nvGrpSpPr>
          <p:grpSpPr>
            <a:xfrm>
              <a:off x="5099652" y="428818"/>
              <a:ext cx="3682820" cy="1169967"/>
              <a:chOff x="8293356" y="444501"/>
              <a:chExt cx="3754080" cy="1192605"/>
            </a:xfrm>
          </p:grpSpPr>
          <p:pic>
            <p:nvPicPr>
              <p:cNvPr id="61" name="Picture 60">
                <a:extLst>
                  <a:ext uri="{FF2B5EF4-FFF2-40B4-BE49-F238E27FC236}">
                    <a16:creationId xmlns:a16="http://schemas.microsoft.com/office/drawing/2014/main" id="{02975ADD-984F-4569-B2E1-28455315542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78570"/>
              <a:stretch/>
            </p:blipFill>
            <p:spPr>
              <a:xfrm rot="10800000">
                <a:off x="8304168" y="833622"/>
                <a:ext cx="3743268" cy="803484"/>
              </a:xfrm>
              <a:prstGeom prst="rect">
                <a:avLst/>
              </a:prstGeom>
            </p:spPr>
          </p:pic>
          <p:pic>
            <p:nvPicPr>
              <p:cNvPr id="62" name="Picture 61">
                <a:extLst>
                  <a:ext uri="{FF2B5EF4-FFF2-40B4-BE49-F238E27FC236}">
                    <a16:creationId xmlns:a16="http://schemas.microsoft.com/office/drawing/2014/main" id="{CD4C9486-0ECD-460B-90CC-D46613ACDCC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78652"/>
              <a:stretch/>
            </p:blipFill>
            <p:spPr>
              <a:xfrm>
                <a:off x="8293356" y="444501"/>
                <a:ext cx="3743268" cy="800406"/>
              </a:xfrm>
              <a:prstGeom prst="rect">
                <a:avLst/>
              </a:prstGeom>
            </p:spPr>
          </p:pic>
        </p:grpSp>
        <p:sp>
          <p:nvSpPr>
            <p:cNvPr id="57" name="Oval 56">
              <a:extLst>
                <a:ext uri="{FF2B5EF4-FFF2-40B4-BE49-F238E27FC236}">
                  <a16:creationId xmlns:a16="http://schemas.microsoft.com/office/drawing/2014/main" id="{908C9EA8-D113-48C1-9F29-2B4AD946AFD1}"/>
                </a:ext>
              </a:extLst>
            </p:cNvPr>
            <p:cNvSpPr/>
            <p:nvPr/>
          </p:nvSpPr>
          <p:spPr>
            <a:xfrm>
              <a:off x="6550607" y="608641"/>
              <a:ext cx="790641" cy="790641"/>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ardrop 57">
              <a:extLst>
                <a:ext uri="{FF2B5EF4-FFF2-40B4-BE49-F238E27FC236}">
                  <a16:creationId xmlns:a16="http://schemas.microsoft.com/office/drawing/2014/main" id="{62CF8847-2327-4FD4-83DC-DCCCE7B55AD1}"/>
                </a:ext>
              </a:extLst>
            </p:cNvPr>
            <p:cNvSpPr/>
            <p:nvPr userDrawn="1"/>
          </p:nvSpPr>
          <p:spPr>
            <a:xfrm rot="10696882">
              <a:off x="7527438" y="293448"/>
              <a:ext cx="139448" cy="139448"/>
            </a:xfrm>
            <a:prstGeom prst="teardrop">
              <a:avLst>
                <a:gd name="adj" fmla="val 133193"/>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50D8BD3C-9E75-4032-9841-FF50D75D7F10}"/>
                </a:ext>
              </a:extLst>
            </p:cNvPr>
            <p:cNvCxnSpPr>
              <a:cxnSpLocks/>
            </p:cNvCxnSpPr>
            <p:nvPr userDrawn="1"/>
          </p:nvCxnSpPr>
          <p:spPr>
            <a:xfrm rot="2700000" flipH="1">
              <a:off x="7466078" y="390088"/>
              <a:ext cx="1415" cy="216584"/>
            </a:xfrm>
            <a:prstGeom prst="line">
              <a:avLst/>
            </a:prstGeom>
            <a:solidFill>
              <a:schemeClr val="accent2"/>
            </a:solid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79D5818-E5A6-4076-A603-C7EEDD343385}"/>
              </a:ext>
            </a:extLst>
          </p:cNvPr>
          <p:cNvGrpSpPr/>
          <p:nvPr userDrawn="1"/>
        </p:nvGrpSpPr>
        <p:grpSpPr>
          <a:xfrm rot="15096774">
            <a:off x="3062457" y="2424528"/>
            <a:ext cx="3682820" cy="1305337"/>
            <a:chOff x="5099652" y="293448"/>
            <a:chExt cx="3682820" cy="1305337"/>
          </a:xfrm>
        </p:grpSpPr>
        <p:grpSp>
          <p:nvGrpSpPr>
            <p:cNvPr id="64" name="Group 63">
              <a:extLst>
                <a:ext uri="{FF2B5EF4-FFF2-40B4-BE49-F238E27FC236}">
                  <a16:creationId xmlns:a16="http://schemas.microsoft.com/office/drawing/2014/main" id="{07C8A800-F82E-4B07-AC09-41ABA58CD898}"/>
                </a:ext>
              </a:extLst>
            </p:cNvPr>
            <p:cNvGrpSpPr/>
            <p:nvPr userDrawn="1"/>
          </p:nvGrpSpPr>
          <p:grpSpPr>
            <a:xfrm>
              <a:off x="5099652" y="428818"/>
              <a:ext cx="3682820" cy="1169967"/>
              <a:chOff x="8293356" y="444501"/>
              <a:chExt cx="3754080" cy="1192605"/>
            </a:xfrm>
          </p:grpSpPr>
          <p:pic>
            <p:nvPicPr>
              <p:cNvPr id="69" name="Picture 68">
                <a:extLst>
                  <a:ext uri="{FF2B5EF4-FFF2-40B4-BE49-F238E27FC236}">
                    <a16:creationId xmlns:a16="http://schemas.microsoft.com/office/drawing/2014/main" id="{FA6FB728-EAAF-43AF-9C0A-9EFDEDEB6B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78570"/>
              <a:stretch/>
            </p:blipFill>
            <p:spPr>
              <a:xfrm rot="10800000">
                <a:off x="8304168" y="833622"/>
                <a:ext cx="3743268" cy="803484"/>
              </a:xfrm>
              <a:prstGeom prst="rect">
                <a:avLst/>
              </a:prstGeom>
            </p:spPr>
          </p:pic>
          <p:pic>
            <p:nvPicPr>
              <p:cNvPr id="90" name="Picture 89">
                <a:extLst>
                  <a:ext uri="{FF2B5EF4-FFF2-40B4-BE49-F238E27FC236}">
                    <a16:creationId xmlns:a16="http://schemas.microsoft.com/office/drawing/2014/main" id="{1CFD3469-72AC-4AA9-974E-26BD8A35A0D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78652"/>
              <a:stretch/>
            </p:blipFill>
            <p:spPr>
              <a:xfrm>
                <a:off x="8293356" y="444501"/>
                <a:ext cx="3743268" cy="800406"/>
              </a:xfrm>
              <a:prstGeom prst="rect">
                <a:avLst/>
              </a:prstGeom>
            </p:spPr>
          </p:pic>
        </p:grpSp>
        <p:sp>
          <p:nvSpPr>
            <p:cNvPr id="65" name="Oval 64">
              <a:extLst>
                <a:ext uri="{FF2B5EF4-FFF2-40B4-BE49-F238E27FC236}">
                  <a16:creationId xmlns:a16="http://schemas.microsoft.com/office/drawing/2014/main" id="{FD1708CC-44F2-4032-962D-E957A49CFDB8}"/>
                </a:ext>
              </a:extLst>
            </p:cNvPr>
            <p:cNvSpPr/>
            <p:nvPr/>
          </p:nvSpPr>
          <p:spPr>
            <a:xfrm>
              <a:off x="6550607" y="608641"/>
              <a:ext cx="790641" cy="790641"/>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ardrop 65">
              <a:extLst>
                <a:ext uri="{FF2B5EF4-FFF2-40B4-BE49-F238E27FC236}">
                  <a16:creationId xmlns:a16="http://schemas.microsoft.com/office/drawing/2014/main" id="{D073571E-67F6-4AFD-9A33-9766665C824E}"/>
                </a:ext>
              </a:extLst>
            </p:cNvPr>
            <p:cNvSpPr/>
            <p:nvPr userDrawn="1"/>
          </p:nvSpPr>
          <p:spPr>
            <a:xfrm rot="10696882">
              <a:off x="7527438" y="293448"/>
              <a:ext cx="139448" cy="139448"/>
            </a:xfrm>
            <a:prstGeom prst="teardrop">
              <a:avLst>
                <a:gd name="adj" fmla="val 133193"/>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C8C03807-288B-4E87-BF98-EAF771D4853D}"/>
                </a:ext>
              </a:extLst>
            </p:cNvPr>
            <p:cNvCxnSpPr>
              <a:cxnSpLocks/>
            </p:cNvCxnSpPr>
            <p:nvPr userDrawn="1"/>
          </p:nvCxnSpPr>
          <p:spPr>
            <a:xfrm rot="2700000" flipH="1">
              <a:off x="7466078" y="390088"/>
              <a:ext cx="1415" cy="216584"/>
            </a:xfrm>
            <a:prstGeom prst="line">
              <a:avLst/>
            </a:prstGeom>
            <a:solidFill>
              <a:schemeClr val="accent2"/>
            </a:solidFill>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6483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ATTERN 1">
    <p:bg>
      <p:bgPr>
        <a:gradFill>
          <a:gsLst>
            <a:gs pos="99000">
              <a:schemeClr val="accent3"/>
            </a:gs>
            <a:gs pos="61000">
              <a:schemeClr val="accent2"/>
            </a:gs>
            <a:gs pos="4000">
              <a:schemeClr val="accent1"/>
            </a:gs>
          </a:gsLst>
          <a:lin ang="189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39EE4-5F31-124A-AA42-D22DEE8267ED}"/>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l="-5"/>
          <a:stretch/>
        </p:blipFill>
        <p:spPr>
          <a:xfrm rot="5400000">
            <a:off x="2666995" y="-2667000"/>
            <a:ext cx="6858000" cy="12192000"/>
          </a:xfrm>
          <a:prstGeom prst="rect">
            <a:avLst/>
          </a:prstGeom>
          <a:gradFill>
            <a:gsLst>
              <a:gs pos="99000">
                <a:schemeClr val="accent3"/>
              </a:gs>
              <a:gs pos="61000">
                <a:schemeClr val="accent2"/>
              </a:gs>
              <a:gs pos="4000">
                <a:schemeClr val="accent1"/>
              </a:gs>
            </a:gsLst>
            <a:lin ang="9600000" scaled="0"/>
          </a:gradFill>
        </p:spPr>
      </p:pic>
      <p:sp>
        <p:nvSpPr>
          <p:cNvPr id="3" name="Slide Number Placeholder 2">
            <a:extLst>
              <a:ext uri="{FF2B5EF4-FFF2-40B4-BE49-F238E27FC236}">
                <a16:creationId xmlns:a16="http://schemas.microsoft.com/office/drawing/2014/main" id="{0024D16D-AF11-7A4F-8E0C-551C77509311}"/>
              </a:ext>
            </a:extLst>
          </p:cNvPr>
          <p:cNvSpPr>
            <a:spLocks noGrp="1"/>
          </p:cNvSpPr>
          <p:nvPr>
            <p:ph type="sldNum" sz="quarter" idx="10"/>
          </p:nvPr>
        </p:nvSpPr>
        <p:spPr/>
        <p:txBody>
          <a:bodyPr/>
          <a:lstStyle/>
          <a:p>
            <a:fld id="{6300E772-1885-7345-BADC-F048A7C8D073}" type="slidenum">
              <a:rPr lang="en-US" smtClean="0"/>
              <a:pPr/>
              <a:t>‹#›</a:t>
            </a:fld>
            <a:endParaRPr lang="en-US"/>
          </a:p>
        </p:txBody>
      </p:sp>
      <p:sp>
        <p:nvSpPr>
          <p:cNvPr id="13" name="Title 12">
            <a:extLst>
              <a:ext uri="{FF2B5EF4-FFF2-40B4-BE49-F238E27FC236}">
                <a16:creationId xmlns:a16="http://schemas.microsoft.com/office/drawing/2014/main" id="{0B726A8E-3FBC-064E-9DD0-B0C898FC53AD}"/>
              </a:ext>
            </a:extLst>
          </p:cNvPr>
          <p:cNvSpPr>
            <a:spLocks noGrp="1"/>
          </p:cNvSpPr>
          <p:nvPr>
            <p:ph type="title"/>
          </p:nvPr>
        </p:nvSpPr>
        <p:spPr>
          <a:xfrm>
            <a:off x="383241" y="365126"/>
            <a:ext cx="11510683" cy="658368"/>
          </a:xfrm>
        </p:spPr>
        <p:txBody>
          <a:bodyPr/>
          <a:lstStyle>
            <a:lvl1pPr>
              <a:defRPr>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4382D7B5-980B-0D4D-9E14-F859E4D6D421}"/>
              </a:ext>
            </a:extLst>
          </p:cNvPr>
          <p:cNvGrpSpPr/>
          <p:nvPr userDrawn="1"/>
        </p:nvGrpSpPr>
        <p:grpSpPr>
          <a:xfrm>
            <a:off x="10350790" y="6199632"/>
            <a:ext cx="1841205" cy="658368"/>
            <a:chOff x="10350790" y="6199632"/>
            <a:chExt cx="1841205" cy="658368"/>
          </a:xfrm>
        </p:grpSpPr>
        <p:sp>
          <p:nvSpPr>
            <p:cNvPr id="12" name="Round Single Corner Rectangle 11">
              <a:extLst>
                <a:ext uri="{FF2B5EF4-FFF2-40B4-BE49-F238E27FC236}">
                  <a16:creationId xmlns:a16="http://schemas.microsoft.com/office/drawing/2014/main" id="{520A85A2-E233-B54B-BF2B-68A0BCAEA6D3}"/>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sign&#10;&#10;Description automatically generated">
              <a:extLst>
                <a:ext uri="{FF2B5EF4-FFF2-40B4-BE49-F238E27FC236}">
                  <a16:creationId xmlns:a16="http://schemas.microsoft.com/office/drawing/2014/main" id="{FC433C6E-8371-A14F-BDC2-6EDF34F951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24451549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TTERN 2">
    <p:bg>
      <p:bgPr>
        <a:gradFill>
          <a:gsLst>
            <a:gs pos="99000">
              <a:schemeClr val="accent3"/>
            </a:gs>
            <a:gs pos="61000">
              <a:schemeClr val="accent2"/>
            </a:gs>
            <a:gs pos="4000">
              <a:schemeClr val="accent1"/>
            </a:gs>
          </a:gsLst>
          <a:lin ang="18900000" scaled="1"/>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24D16D-AF11-7A4F-8E0C-551C77509311}"/>
              </a:ext>
            </a:extLst>
          </p:cNvPr>
          <p:cNvSpPr>
            <a:spLocks noGrp="1"/>
          </p:cNvSpPr>
          <p:nvPr>
            <p:ph type="sldNum" sz="quarter" idx="10"/>
          </p:nvPr>
        </p:nvSpPr>
        <p:spPr/>
        <p:txBody>
          <a:bodyPr/>
          <a:lstStyle/>
          <a:p>
            <a:fld id="{6300E772-1885-7345-BADC-F048A7C8D073}" type="slidenum">
              <a:rPr lang="en-US" smtClean="0"/>
              <a:pPr/>
              <a:t>‹#›</a:t>
            </a:fld>
            <a:endParaRPr lang="en-US"/>
          </a:p>
        </p:txBody>
      </p:sp>
      <p:pic>
        <p:nvPicPr>
          <p:cNvPr id="9" name="Picture 8">
            <a:extLst>
              <a:ext uri="{FF2B5EF4-FFF2-40B4-BE49-F238E27FC236}">
                <a16:creationId xmlns:a16="http://schemas.microsoft.com/office/drawing/2014/main" id="{8379E9E5-0117-2842-9AA6-7F290BF1D951}"/>
              </a:ext>
            </a:extLst>
          </p:cNvPr>
          <p:cNvPicPr>
            <a:picLocks noChangeAspect="1"/>
          </p:cNvPicPr>
          <p:nvPr userDrawn="1"/>
        </p:nvPicPr>
        <p:blipFill rotWithShape="1">
          <a:blip r:embed="rId2" cstate="email">
            <a:alphaModFix amt="5000"/>
            <a:extLst>
              <a:ext uri="{BEBA8EAE-BF5A-486C-A8C5-ECC9F3942E4B}">
                <a14:imgProps xmlns:a14="http://schemas.microsoft.com/office/drawing/2010/main">
                  <a14:imgLayer r:embed="rId3">
                    <a14:imgEffect>
                      <a14:brightnessContrast bright="90000"/>
                    </a14:imgEffect>
                  </a14:imgLayer>
                </a14:imgProps>
              </a:ext>
              <a:ext uri="{28A0092B-C50C-407E-A947-70E740481C1C}">
                <a14:useLocalDpi xmlns:a14="http://schemas.microsoft.com/office/drawing/2010/main"/>
              </a:ext>
            </a:extLst>
          </a:blip>
          <a:srcRect/>
          <a:stretch/>
        </p:blipFill>
        <p:spPr>
          <a:xfrm rot="16200000">
            <a:off x="2666995" y="-2667000"/>
            <a:ext cx="6858000" cy="12192000"/>
          </a:xfrm>
          <a:prstGeom prst="rect">
            <a:avLst/>
          </a:prstGeom>
          <a:gradFill>
            <a:gsLst>
              <a:gs pos="99000">
                <a:schemeClr val="accent3"/>
              </a:gs>
              <a:gs pos="61000">
                <a:schemeClr val="accent2"/>
              </a:gs>
              <a:gs pos="4000">
                <a:schemeClr val="accent1"/>
              </a:gs>
            </a:gsLst>
            <a:lin ang="18900000" scaled="1"/>
          </a:gradFill>
        </p:spPr>
      </p:pic>
      <p:sp>
        <p:nvSpPr>
          <p:cNvPr id="10" name="Title 12">
            <a:extLst>
              <a:ext uri="{FF2B5EF4-FFF2-40B4-BE49-F238E27FC236}">
                <a16:creationId xmlns:a16="http://schemas.microsoft.com/office/drawing/2014/main" id="{295D0312-9772-C940-8B63-ECADAD90B2D2}"/>
              </a:ext>
            </a:extLst>
          </p:cNvPr>
          <p:cNvSpPr>
            <a:spLocks noGrp="1"/>
          </p:cNvSpPr>
          <p:nvPr>
            <p:ph type="title"/>
          </p:nvPr>
        </p:nvSpPr>
        <p:spPr>
          <a:xfrm>
            <a:off x="383241" y="365126"/>
            <a:ext cx="11510683" cy="658368"/>
          </a:xfrm>
        </p:spPr>
        <p:txBody>
          <a:bodyPr/>
          <a:lstStyle>
            <a:lvl1pPr>
              <a:defRPr>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BCDCF86F-EAF1-324E-BCA6-D71F439B680C}"/>
              </a:ext>
            </a:extLst>
          </p:cNvPr>
          <p:cNvGrpSpPr/>
          <p:nvPr userDrawn="1"/>
        </p:nvGrpSpPr>
        <p:grpSpPr>
          <a:xfrm>
            <a:off x="10350790" y="6199632"/>
            <a:ext cx="1841205" cy="658368"/>
            <a:chOff x="10350790" y="6199632"/>
            <a:chExt cx="1841205" cy="658368"/>
          </a:xfrm>
        </p:grpSpPr>
        <p:sp>
          <p:nvSpPr>
            <p:cNvPr id="12" name="Round Single Corner Rectangle 11">
              <a:extLst>
                <a:ext uri="{FF2B5EF4-FFF2-40B4-BE49-F238E27FC236}">
                  <a16:creationId xmlns:a16="http://schemas.microsoft.com/office/drawing/2014/main" id="{55AE468D-BF25-854F-9CB4-817C5A66DCE1}"/>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930CF1F5-D55A-684C-BDA2-95A547DE69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2563276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ATTERN 3">
    <p:bg>
      <p:bgPr>
        <a:solidFill>
          <a:srgbClr val="9A040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24D16D-AF11-7A4F-8E0C-551C77509311}"/>
              </a:ext>
            </a:extLst>
          </p:cNvPr>
          <p:cNvSpPr>
            <a:spLocks noGrp="1"/>
          </p:cNvSpPr>
          <p:nvPr>
            <p:ph type="sldNum" sz="quarter" idx="10"/>
          </p:nvPr>
        </p:nvSpPr>
        <p:spPr/>
        <p:txBody>
          <a:bodyPr/>
          <a:lstStyle/>
          <a:p>
            <a:fld id="{6300E772-1885-7345-BADC-F048A7C8D073}" type="slidenum">
              <a:rPr lang="en-US" smtClean="0"/>
              <a:pPr/>
              <a:t>‹#›</a:t>
            </a:fld>
            <a:endParaRPr lang="en-US"/>
          </a:p>
        </p:txBody>
      </p:sp>
      <p:pic>
        <p:nvPicPr>
          <p:cNvPr id="9" name="Picture 8">
            <a:extLst>
              <a:ext uri="{FF2B5EF4-FFF2-40B4-BE49-F238E27FC236}">
                <a16:creationId xmlns:a16="http://schemas.microsoft.com/office/drawing/2014/main" id="{8379E9E5-0117-2842-9AA6-7F290BF1D951}"/>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r="-5"/>
          <a:stretch/>
        </p:blipFill>
        <p:spPr>
          <a:xfrm rot="16200000">
            <a:off x="2667000" y="-2666999"/>
            <a:ext cx="6858001" cy="12191999"/>
          </a:xfrm>
          <a:prstGeom prst="rect">
            <a:avLst/>
          </a:prstGeom>
          <a:gradFill>
            <a:gsLst>
              <a:gs pos="99000">
                <a:schemeClr val="accent3"/>
              </a:gs>
              <a:gs pos="61000">
                <a:schemeClr val="accent2"/>
              </a:gs>
              <a:gs pos="4000">
                <a:schemeClr val="accent1"/>
              </a:gs>
            </a:gsLst>
            <a:lin ang="18900000" scaled="1"/>
          </a:gradFill>
        </p:spPr>
      </p:pic>
      <p:sp>
        <p:nvSpPr>
          <p:cNvPr id="11" name="Title 12">
            <a:extLst>
              <a:ext uri="{FF2B5EF4-FFF2-40B4-BE49-F238E27FC236}">
                <a16:creationId xmlns:a16="http://schemas.microsoft.com/office/drawing/2014/main" id="{EF809763-735C-0C4E-B964-E5D47C62DF64}"/>
              </a:ext>
            </a:extLst>
          </p:cNvPr>
          <p:cNvSpPr>
            <a:spLocks noGrp="1"/>
          </p:cNvSpPr>
          <p:nvPr>
            <p:ph type="title"/>
          </p:nvPr>
        </p:nvSpPr>
        <p:spPr>
          <a:xfrm>
            <a:off x="383241" y="365126"/>
            <a:ext cx="11510683" cy="658368"/>
          </a:xfrm>
        </p:spPr>
        <p:txBody>
          <a:bodyPr/>
          <a:lstStyle>
            <a:lvl1pPr>
              <a:defRPr>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7219296C-4920-AF40-B0A9-8BB9111EBC9D}"/>
              </a:ext>
            </a:extLst>
          </p:cNvPr>
          <p:cNvGrpSpPr/>
          <p:nvPr userDrawn="1"/>
        </p:nvGrpSpPr>
        <p:grpSpPr>
          <a:xfrm>
            <a:off x="10350790" y="6199632"/>
            <a:ext cx="1841205" cy="658368"/>
            <a:chOff x="10350790" y="6199632"/>
            <a:chExt cx="1841205" cy="658368"/>
          </a:xfrm>
        </p:grpSpPr>
        <p:sp>
          <p:nvSpPr>
            <p:cNvPr id="12" name="Round Single Corner Rectangle 11">
              <a:extLst>
                <a:ext uri="{FF2B5EF4-FFF2-40B4-BE49-F238E27FC236}">
                  <a16:creationId xmlns:a16="http://schemas.microsoft.com/office/drawing/2014/main" id="{A9124F91-5402-CE41-BF92-507D067D166F}"/>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411D7D43-8426-5B47-AAA6-FD8B7535AF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964605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TTERN 4">
    <p:bg>
      <p:bgPr>
        <a:solidFill>
          <a:srgbClr val="9A040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24D16D-AF11-7A4F-8E0C-551C77509311}"/>
              </a:ext>
            </a:extLst>
          </p:cNvPr>
          <p:cNvSpPr>
            <a:spLocks noGrp="1"/>
          </p:cNvSpPr>
          <p:nvPr>
            <p:ph type="sldNum" sz="quarter" idx="10"/>
          </p:nvPr>
        </p:nvSpPr>
        <p:spPr/>
        <p:txBody>
          <a:bodyPr/>
          <a:lstStyle/>
          <a:p>
            <a:fld id="{6300E772-1885-7345-BADC-F048A7C8D073}" type="slidenum">
              <a:rPr lang="en-US" smtClean="0"/>
              <a:pPr/>
              <a:t>‹#›</a:t>
            </a:fld>
            <a:endParaRPr lang="en-US"/>
          </a:p>
        </p:txBody>
      </p:sp>
      <p:pic>
        <p:nvPicPr>
          <p:cNvPr id="9" name="Picture 8">
            <a:extLst>
              <a:ext uri="{FF2B5EF4-FFF2-40B4-BE49-F238E27FC236}">
                <a16:creationId xmlns:a16="http://schemas.microsoft.com/office/drawing/2014/main" id="{8379E9E5-0117-2842-9AA6-7F290BF1D951}"/>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brightnessContrast bright="96000"/>
                    </a14:imgEffect>
                  </a14:imgLayer>
                </a14:imgProps>
              </a:ext>
              <a:ext uri="{28A0092B-C50C-407E-A947-70E740481C1C}">
                <a14:useLocalDpi xmlns:a14="http://schemas.microsoft.com/office/drawing/2010/main"/>
              </a:ext>
            </a:extLst>
          </a:blip>
          <a:srcRect/>
          <a:stretch/>
        </p:blipFill>
        <p:spPr>
          <a:xfrm rot="16200000">
            <a:off x="2666994" y="-2666998"/>
            <a:ext cx="6858002" cy="12191999"/>
          </a:xfrm>
          <a:prstGeom prst="rect">
            <a:avLst/>
          </a:prstGeom>
          <a:gradFill>
            <a:gsLst>
              <a:gs pos="99000">
                <a:schemeClr val="accent3"/>
              </a:gs>
              <a:gs pos="61000">
                <a:schemeClr val="accent2"/>
              </a:gs>
              <a:gs pos="4000">
                <a:schemeClr val="accent1"/>
              </a:gs>
            </a:gsLst>
            <a:lin ang="18900000" scaled="1"/>
          </a:gradFill>
        </p:spPr>
      </p:pic>
      <p:sp>
        <p:nvSpPr>
          <p:cNvPr id="10" name="Title 12">
            <a:extLst>
              <a:ext uri="{FF2B5EF4-FFF2-40B4-BE49-F238E27FC236}">
                <a16:creationId xmlns:a16="http://schemas.microsoft.com/office/drawing/2014/main" id="{41B26F1C-38E8-C148-A606-610744FC7196}"/>
              </a:ext>
            </a:extLst>
          </p:cNvPr>
          <p:cNvSpPr>
            <a:spLocks noGrp="1"/>
          </p:cNvSpPr>
          <p:nvPr>
            <p:ph type="title"/>
          </p:nvPr>
        </p:nvSpPr>
        <p:spPr>
          <a:xfrm>
            <a:off x="383241" y="365126"/>
            <a:ext cx="11510683" cy="658368"/>
          </a:xfrm>
        </p:spPr>
        <p:txBody>
          <a:bodyPr/>
          <a:lstStyle>
            <a:lvl1pPr>
              <a:defRPr>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18A7A31F-89A2-D548-8823-015EDF31EBB2}"/>
              </a:ext>
            </a:extLst>
          </p:cNvPr>
          <p:cNvGrpSpPr/>
          <p:nvPr userDrawn="1"/>
        </p:nvGrpSpPr>
        <p:grpSpPr>
          <a:xfrm>
            <a:off x="10350790" y="6199632"/>
            <a:ext cx="1841205" cy="658368"/>
            <a:chOff x="10350790" y="6199632"/>
            <a:chExt cx="1841205" cy="658368"/>
          </a:xfrm>
        </p:grpSpPr>
        <p:sp>
          <p:nvSpPr>
            <p:cNvPr id="14" name="Round Single Corner Rectangle 13">
              <a:extLst>
                <a:ext uri="{FF2B5EF4-FFF2-40B4-BE49-F238E27FC236}">
                  <a16:creationId xmlns:a16="http://schemas.microsoft.com/office/drawing/2014/main" id="{8C1F1539-0C66-C344-BE8C-D4018861ED0C}"/>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 up of a sign&#10;&#10;Description automatically generated">
              <a:extLst>
                <a:ext uri="{FF2B5EF4-FFF2-40B4-BE49-F238E27FC236}">
                  <a16:creationId xmlns:a16="http://schemas.microsoft.com/office/drawing/2014/main" id="{2D1DAC20-D161-974E-94BE-4D1968B01E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3085307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BB0BB8F-12D3-D14E-B0A9-D311CDAD966A}"/>
              </a:ext>
            </a:extLst>
          </p:cNvPr>
          <p:cNvSpPr>
            <a:spLocks noGrp="1"/>
          </p:cNvSpPr>
          <p:nvPr>
            <p:ph type="pic" sz="quarter" idx="13"/>
          </p:nvPr>
        </p:nvSpPr>
        <p:spPr>
          <a:xfrm>
            <a:off x="0" y="0"/>
            <a:ext cx="12192000" cy="6858000"/>
          </a:xfrm>
          <a:solidFill>
            <a:schemeClr val="tx1"/>
          </a:solidFill>
        </p:spPr>
        <p:txBody>
          <a:bodyPr/>
          <a:lstStyle/>
          <a:p>
            <a:r>
              <a:rPr lang="en-US"/>
              <a:t>Click icon to add picture</a:t>
            </a:r>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lvl1pPr>
              <a:defRPr>
                <a:solidFill>
                  <a:schemeClr val="bg1"/>
                </a:solidFill>
              </a:defRPr>
            </a:lvl1pPr>
          </a:lstStyle>
          <a:p>
            <a:fld id="{6300E772-1885-7345-BADC-F048A7C8D073}" type="slidenum">
              <a:rPr lang="en-US" smtClean="0"/>
              <a:pPr/>
              <a:t>‹#›</a:t>
            </a:fld>
            <a:endParaRPr lang="en-US"/>
          </a:p>
        </p:txBody>
      </p:sp>
      <p:sp>
        <p:nvSpPr>
          <p:cNvPr id="3" name="Text Placeholder 2">
            <a:extLst>
              <a:ext uri="{FF2B5EF4-FFF2-40B4-BE49-F238E27FC236}">
                <a16:creationId xmlns:a16="http://schemas.microsoft.com/office/drawing/2014/main" id="{8938C5A9-C44A-8F4A-A0A3-3937C8F7B6DE}"/>
              </a:ext>
            </a:extLst>
          </p:cNvPr>
          <p:cNvSpPr>
            <a:spLocks noGrp="1"/>
          </p:cNvSpPr>
          <p:nvPr>
            <p:ph type="body" sz="quarter" idx="14"/>
          </p:nvPr>
        </p:nvSpPr>
        <p:spPr>
          <a:xfrm>
            <a:off x="1328934" y="1091014"/>
            <a:ext cx="3121025" cy="1816100"/>
          </a:xfrm>
        </p:spPr>
        <p:txBody>
          <a:bodyPr anchor="b"/>
          <a:lstStyle>
            <a:lvl1pPr>
              <a:lnSpc>
                <a:spcPct val="100000"/>
              </a:lnSpc>
              <a:defRPr lang="en-US" sz="2800" kern="1200" spc="30" dirty="0" smtClean="0">
                <a:solidFill>
                  <a:schemeClr val="bg1"/>
                </a:solidFill>
                <a:latin typeface="Arial" panose="020B0604020202020204" pitchFamily="34" charset="0"/>
                <a:ea typeface="+mn-ea"/>
                <a:cs typeface="Arial" panose="020B0604020202020204" pitchFamily="34" charset="0"/>
              </a:defRPr>
            </a:lvl1pPr>
            <a:lvl2pPr>
              <a:defRPr lang="en-US" sz="2800" kern="1200" spc="30" dirty="0" smtClean="0">
                <a:solidFill>
                  <a:schemeClr val="bg1"/>
                </a:solidFill>
                <a:latin typeface="Arial" panose="020B0604020202020204" pitchFamily="34" charset="0"/>
                <a:ea typeface="+mn-ea"/>
                <a:cs typeface="Arial" panose="020B0604020202020204" pitchFamily="34" charset="0"/>
              </a:defRPr>
            </a:lvl2pPr>
            <a:lvl3pPr>
              <a:defRPr lang="en-US" sz="2800" kern="1200" spc="30" dirty="0" smtClean="0">
                <a:solidFill>
                  <a:schemeClr val="bg1"/>
                </a:solidFill>
                <a:latin typeface="Arial" panose="020B0604020202020204" pitchFamily="34" charset="0"/>
                <a:ea typeface="+mn-ea"/>
                <a:cs typeface="Arial" panose="020B0604020202020204" pitchFamily="34" charset="0"/>
              </a:defRPr>
            </a:lvl3pPr>
            <a:lvl4pPr>
              <a:defRPr lang="en-US" sz="2800" kern="1200" spc="30" dirty="0" smtClean="0">
                <a:solidFill>
                  <a:schemeClr val="bg1"/>
                </a:solidFill>
                <a:latin typeface="Arial" panose="020B0604020202020204" pitchFamily="34" charset="0"/>
                <a:ea typeface="+mn-ea"/>
                <a:cs typeface="Arial" panose="020B0604020202020204" pitchFamily="34" charset="0"/>
              </a:defRPr>
            </a:lvl4pPr>
            <a:lvl5pPr>
              <a:defRPr lang="en-US" sz="2800" kern="1200" spc="3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5" name="Text Placeholder 2">
            <a:extLst>
              <a:ext uri="{FF2B5EF4-FFF2-40B4-BE49-F238E27FC236}">
                <a16:creationId xmlns:a16="http://schemas.microsoft.com/office/drawing/2014/main" id="{A216CF63-4F60-F84E-89C4-4802B01B590C}"/>
              </a:ext>
            </a:extLst>
          </p:cNvPr>
          <p:cNvSpPr>
            <a:spLocks noGrp="1"/>
          </p:cNvSpPr>
          <p:nvPr>
            <p:ph type="body" sz="quarter" idx="15"/>
          </p:nvPr>
        </p:nvSpPr>
        <p:spPr>
          <a:xfrm>
            <a:off x="1328933" y="3083178"/>
            <a:ext cx="3121025" cy="391701"/>
          </a:xfrm>
        </p:spPr>
        <p:txBody>
          <a:bodyPr anchor="t"/>
          <a:lstStyle>
            <a:lvl1pPr>
              <a:defRPr lang="en-US" sz="1200" kern="1200" spc="30" dirty="0" smtClean="0">
                <a:solidFill>
                  <a:schemeClr val="bg1"/>
                </a:solidFill>
                <a:latin typeface="Arial" panose="020B0604020202020204" pitchFamily="34" charset="0"/>
                <a:ea typeface="+mn-ea"/>
                <a:cs typeface="Arial" panose="020B0604020202020204" pitchFamily="34" charset="0"/>
              </a:defRPr>
            </a:lvl1pPr>
            <a:lvl2pPr>
              <a:defRPr lang="en-US" sz="2800" kern="1200" spc="30" dirty="0" smtClean="0">
                <a:solidFill>
                  <a:schemeClr val="bg1"/>
                </a:solidFill>
                <a:latin typeface="Arial" panose="020B0604020202020204" pitchFamily="34" charset="0"/>
                <a:ea typeface="+mn-ea"/>
                <a:cs typeface="Arial" panose="020B0604020202020204" pitchFamily="34" charset="0"/>
              </a:defRPr>
            </a:lvl2pPr>
            <a:lvl3pPr>
              <a:defRPr lang="en-US" sz="2800" kern="1200" spc="30" dirty="0" smtClean="0">
                <a:solidFill>
                  <a:schemeClr val="bg1"/>
                </a:solidFill>
                <a:latin typeface="Arial" panose="020B0604020202020204" pitchFamily="34" charset="0"/>
                <a:ea typeface="+mn-ea"/>
                <a:cs typeface="Arial" panose="020B0604020202020204" pitchFamily="34" charset="0"/>
              </a:defRPr>
            </a:lvl3pPr>
            <a:lvl4pPr>
              <a:defRPr lang="en-US" sz="2800" kern="1200" spc="30" dirty="0" smtClean="0">
                <a:solidFill>
                  <a:schemeClr val="bg1"/>
                </a:solidFill>
                <a:latin typeface="Arial" panose="020B0604020202020204" pitchFamily="34" charset="0"/>
                <a:ea typeface="+mn-ea"/>
                <a:cs typeface="Arial" panose="020B0604020202020204" pitchFamily="34" charset="0"/>
              </a:defRPr>
            </a:lvl4pPr>
            <a:lvl5pPr>
              <a:defRPr lang="en-US" sz="2800" kern="1200" spc="3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grpSp>
        <p:nvGrpSpPr>
          <p:cNvPr id="7" name="Group 6">
            <a:extLst>
              <a:ext uri="{FF2B5EF4-FFF2-40B4-BE49-F238E27FC236}">
                <a16:creationId xmlns:a16="http://schemas.microsoft.com/office/drawing/2014/main" id="{F88E928B-7C8B-0442-B76D-17BA4A4B5683}"/>
              </a:ext>
            </a:extLst>
          </p:cNvPr>
          <p:cNvGrpSpPr/>
          <p:nvPr userDrawn="1"/>
        </p:nvGrpSpPr>
        <p:grpSpPr>
          <a:xfrm>
            <a:off x="10350790" y="6199632"/>
            <a:ext cx="1841205" cy="658368"/>
            <a:chOff x="10350790" y="6199632"/>
            <a:chExt cx="1841205" cy="658368"/>
          </a:xfrm>
        </p:grpSpPr>
        <p:sp>
          <p:nvSpPr>
            <p:cNvPr id="8" name="Round Single Corner Rectangle 7">
              <a:extLst>
                <a:ext uri="{FF2B5EF4-FFF2-40B4-BE49-F238E27FC236}">
                  <a16:creationId xmlns:a16="http://schemas.microsoft.com/office/drawing/2014/main" id="{D0B24776-3001-4C4D-A085-D8B621D83828}"/>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871DEB0C-9C21-1144-87B7-41049CD031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1075569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14CB-7CCE-0125-2DDD-7E8F242E8B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B7FA7C-6B0A-66E5-04E7-91530C82E1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2F8A86-CD22-3134-0367-42A7E60074E5}"/>
              </a:ext>
            </a:extLst>
          </p:cNvPr>
          <p:cNvSpPr>
            <a:spLocks noGrp="1"/>
          </p:cNvSpPr>
          <p:nvPr>
            <p:ph type="dt" sz="half" idx="10"/>
          </p:nvPr>
        </p:nvSpPr>
        <p:spPr/>
        <p:txBody>
          <a:bodyPr/>
          <a:lstStyle/>
          <a:p>
            <a:fld id="{9FF48EEC-DDAB-4207-889D-F79820698AA8}" type="datetime1">
              <a:rPr lang="en-US" smtClean="0"/>
              <a:t>5/15/25</a:t>
            </a:fld>
            <a:endParaRPr lang="en-US"/>
          </a:p>
        </p:txBody>
      </p:sp>
      <p:sp>
        <p:nvSpPr>
          <p:cNvPr id="5" name="Footer Placeholder 4">
            <a:extLst>
              <a:ext uri="{FF2B5EF4-FFF2-40B4-BE49-F238E27FC236}">
                <a16:creationId xmlns:a16="http://schemas.microsoft.com/office/drawing/2014/main" id="{A0D0BA04-971A-5B6F-34A6-5BA6CCEC5E94}"/>
              </a:ext>
            </a:extLst>
          </p:cNvPr>
          <p:cNvSpPr>
            <a:spLocks noGrp="1"/>
          </p:cNvSpPr>
          <p:nvPr>
            <p:ph type="ftr" sz="quarter" idx="11"/>
          </p:nvPr>
        </p:nvSpPr>
        <p:spPr/>
        <p:txBody>
          <a:bodyPr/>
          <a:lstStyle/>
          <a:p>
            <a:r>
              <a:rPr lang="en-US"/>
              <a:t>3</a:t>
            </a:r>
          </a:p>
        </p:txBody>
      </p:sp>
      <p:sp>
        <p:nvSpPr>
          <p:cNvPr id="6" name="Slide Number Placeholder 5">
            <a:extLst>
              <a:ext uri="{FF2B5EF4-FFF2-40B4-BE49-F238E27FC236}">
                <a16:creationId xmlns:a16="http://schemas.microsoft.com/office/drawing/2014/main" id="{BF624F89-C7E8-0C77-4F43-F158C2903845}"/>
              </a:ext>
            </a:extLst>
          </p:cNvPr>
          <p:cNvSpPr>
            <a:spLocks noGrp="1"/>
          </p:cNvSpPr>
          <p:nvPr>
            <p:ph type="sldNum" sz="quarter" idx="12"/>
          </p:nvPr>
        </p:nvSpPr>
        <p:spPr/>
        <p:txBody>
          <a:bodyPr/>
          <a:lstStyle/>
          <a:p>
            <a:fld id="{D13EC9DC-6C0E-480E-B691-7FFF784212F0}" type="slidenum">
              <a:rPr lang="en-US" smtClean="0"/>
              <a:t>‹#›</a:t>
            </a:fld>
            <a:endParaRPr lang="en-US"/>
          </a:p>
        </p:txBody>
      </p:sp>
    </p:spTree>
    <p:extLst>
      <p:ext uri="{BB962C8B-B14F-4D97-AF65-F5344CB8AC3E}">
        <p14:creationId xmlns:p14="http://schemas.microsoft.com/office/powerpoint/2010/main" val="14862474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HEADLIN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A120857B-A25A-EE44-B2A9-62E96541EF8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9612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2524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6" name="Picture Placeholder 5">
            <a:extLst>
              <a:ext uri="{FF2B5EF4-FFF2-40B4-BE49-F238E27FC236}">
                <a16:creationId xmlns:a16="http://schemas.microsoft.com/office/drawing/2014/main" id="{EBB0BB8F-12D3-D14E-B0A9-D311CDAD966A}"/>
              </a:ext>
            </a:extLst>
          </p:cNvPr>
          <p:cNvSpPr>
            <a:spLocks noGrp="1"/>
          </p:cNvSpPr>
          <p:nvPr>
            <p:ph type="pic" sz="quarter" idx="13"/>
          </p:nvPr>
        </p:nvSpPr>
        <p:spPr>
          <a:xfrm>
            <a:off x="0" y="0"/>
            <a:ext cx="12192000" cy="6858000"/>
          </a:xfrm>
          <a:solidFill>
            <a:schemeClr val="tx1"/>
          </a:solidFill>
        </p:spPr>
        <p:txBody>
          <a:bodyPr/>
          <a:lstStyle/>
          <a:p>
            <a:endParaRPr lang="en-US"/>
          </a:p>
        </p:txBody>
      </p:sp>
      <p:grpSp>
        <p:nvGrpSpPr>
          <p:cNvPr id="7" name="Group 6">
            <a:extLst>
              <a:ext uri="{FF2B5EF4-FFF2-40B4-BE49-F238E27FC236}">
                <a16:creationId xmlns:a16="http://schemas.microsoft.com/office/drawing/2014/main" id="{BE32B67F-BC62-5D45-9F2F-2DF626D75AD9}"/>
              </a:ext>
            </a:extLst>
          </p:cNvPr>
          <p:cNvGrpSpPr/>
          <p:nvPr userDrawn="1"/>
        </p:nvGrpSpPr>
        <p:grpSpPr>
          <a:xfrm>
            <a:off x="10350791" y="6199632"/>
            <a:ext cx="1841205" cy="658368"/>
            <a:chOff x="10350790" y="6199632"/>
            <a:chExt cx="1841205" cy="658368"/>
          </a:xfrm>
        </p:grpSpPr>
        <p:sp>
          <p:nvSpPr>
            <p:cNvPr id="8" name="Round Single Corner Rectangle 7">
              <a:extLst>
                <a:ext uri="{FF2B5EF4-FFF2-40B4-BE49-F238E27FC236}">
                  <a16:creationId xmlns:a16="http://schemas.microsoft.com/office/drawing/2014/main" id="{FE260E69-9BDB-9C48-B27D-1E46FB2ECC22}"/>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A close up of a sign&#10;&#10;Description automatically generated">
              <a:extLst>
                <a:ext uri="{FF2B5EF4-FFF2-40B4-BE49-F238E27FC236}">
                  <a16:creationId xmlns:a16="http://schemas.microsoft.com/office/drawing/2014/main" id="{9A4FDB09-4234-394E-92C6-2BFFB013D5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2756862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BB0BB8F-12D3-D14E-B0A9-D311CDAD966A}"/>
              </a:ext>
            </a:extLst>
          </p:cNvPr>
          <p:cNvSpPr>
            <a:spLocks noGrp="1"/>
          </p:cNvSpPr>
          <p:nvPr>
            <p:ph type="pic" sz="quarter" idx="13"/>
          </p:nvPr>
        </p:nvSpPr>
        <p:spPr>
          <a:xfrm>
            <a:off x="0" y="0"/>
            <a:ext cx="12192000" cy="6858000"/>
          </a:xfrm>
          <a:solidFill>
            <a:schemeClr val="tx1"/>
          </a:solidFill>
        </p:spPr>
        <p:txBody>
          <a:bodyPr/>
          <a:lstStyle/>
          <a:p>
            <a:endParaRPr lang="en-US"/>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8938C5A9-C44A-8F4A-A0A3-3937C8F7B6DE}"/>
              </a:ext>
            </a:extLst>
          </p:cNvPr>
          <p:cNvSpPr>
            <a:spLocks noGrp="1"/>
          </p:cNvSpPr>
          <p:nvPr>
            <p:ph type="body" sz="quarter" idx="14"/>
          </p:nvPr>
        </p:nvSpPr>
        <p:spPr>
          <a:xfrm>
            <a:off x="1328934" y="1091014"/>
            <a:ext cx="3121026" cy="1816100"/>
          </a:xfrm>
        </p:spPr>
        <p:txBody>
          <a:bodyPr anchor="b"/>
          <a:lstStyle>
            <a:lvl1pPr>
              <a:lnSpc>
                <a:spcPct val="100000"/>
              </a:lnSpc>
              <a:defRPr lang="en-US" sz="2800" kern="1200" spc="30" dirty="0" smtClean="0">
                <a:solidFill>
                  <a:schemeClr val="bg1"/>
                </a:solidFill>
                <a:latin typeface="Arial" panose="020B0604020202020204" pitchFamily="34" charset="0"/>
                <a:ea typeface="+mn-ea"/>
                <a:cs typeface="Arial" panose="020B0604020202020204" pitchFamily="34" charset="0"/>
              </a:defRPr>
            </a:lvl1pPr>
            <a:lvl2pPr>
              <a:defRPr lang="en-US" sz="2800" kern="1200" spc="30" dirty="0" smtClean="0">
                <a:solidFill>
                  <a:schemeClr val="bg1"/>
                </a:solidFill>
                <a:latin typeface="Arial" panose="020B0604020202020204" pitchFamily="34" charset="0"/>
                <a:ea typeface="+mn-ea"/>
                <a:cs typeface="Arial" panose="020B0604020202020204" pitchFamily="34" charset="0"/>
              </a:defRPr>
            </a:lvl2pPr>
            <a:lvl3pPr>
              <a:defRPr lang="en-US" sz="2800" kern="1200" spc="30" dirty="0" smtClean="0">
                <a:solidFill>
                  <a:schemeClr val="bg1"/>
                </a:solidFill>
                <a:latin typeface="Arial" panose="020B0604020202020204" pitchFamily="34" charset="0"/>
                <a:ea typeface="+mn-ea"/>
                <a:cs typeface="Arial" panose="020B0604020202020204" pitchFamily="34" charset="0"/>
              </a:defRPr>
            </a:lvl3pPr>
            <a:lvl4pPr>
              <a:defRPr lang="en-US" sz="2800" kern="1200" spc="30" dirty="0" smtClean="0">
                <a:solidFill>
                  <a:schemeClr val="bg1"/>
                </a:solidFill>
                <a:latin typeface="Arial" panose="020B0604020202020204" pitchFamily="34" charset="0"/>
                <a:ea typeface="+mn-ea"/>
                <a:cs typeface="Arial" panose="020B0604020202020204" pitchFamily="34" charset="0"/>
              </a:defRPr>
            </a:lvl4pPr>
            <a:lvl5pPr>
              <a:defRPr lang="en-US" sz="2800" kern="1200" spc="3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5" name="Text Placeholder 2">
            <a:extLst>
              <a:ext uri="{FF2B5EF4-FFF2-40B4-BE49-F238E27FC236}">
                <a16:creationId xmlns:a16="http://schemas.microsoft.com/office/drawing/2014/main" id="{A216CF63-4F60-F84E-89C4-4802B01B590C}"/>
              </a:ext>
            </a:extLst>
          </p:cNvPr>
          <p:cNvSpPr>
            <a:spLocks noGrp="1"/>
          </p:cNvSpPr>
          <p:nvPr>
            <p:ph type="body" sz="quarter" idx="15"/>
          </p:nvPr>
        </p:nvSpPr>
        <p:spPr>
          <a:xfrm>
            <a:off x="1328934" y="3083180"/>
            <a:ext cx="3121026" cy="391701"/>
          </a:xfrm>
        </p:spPr>
        <p:txBody>
          <a:bodyPr anchor="t"/>
          <a:lstStyle>
            <a:lvl1pPr>
              <a:defRPr lang="en-US" sz="1200" kern="1200" spc="30" dirty="0" smtClean="0">
                <a:solidFill>
                  <a:schemeClr val="bg1"/>
                </a:solidFill>
                <a:latin typeface="Arial" panose="020B0604020202020204" pitchFamily="34" charset="0"/>
                <a:ea typeface="+mn-ea"/>
                <a:cs typeface="Arial" panose="020B0604020202020204" pitchFamily="34" charset="0"/>
              </a:defRPr>
            </a:lvl1pPr>
            <a:lvl2pPr>
              <a:defRPr lang="en-US" sz="2800" kern="1200" spc="30" dirty="0" smtClean="0">
                <a:solidFill>
                  <a:schemeClr val="bg1"/>
                </a:solidFill>
                <a:latin typeface="Arial" panose="020B0604020202020204" pitchFamily="34" charset="0"/>
                <a:ea typeface="+mn-ea"/>
                <a:cs typeface="Arial" panose="020B0604020202020204" pitchFamily="34" charset="0"/>
              </a:defRPr>
            </a:lvl2pPr>
            <a:lvl3pPr>
              <a:defRPr lang="en-US" sz="2800" kern="1200" spc="30" dirty="0" smtClean="0">
                <a:solidFill>
                  <a:schemeClr val="bg1"/>
                </a:solidFill>
                <a:latin typeface="Arial" panose="020B0604020202020204" pitchFamily="34" charset="0"/>
                <a:ea typeface="+mn-ea"/>
                <a:cs typeface="Arial" panose="020B0604020202020204" pitchFamily="34" charset="0"/>
              </a:defRPr>
            </a:lvl3pPr>
            <a:lvl4pPr>
              <a:defRPr lang="en-US" sz="2800" kern="1200" spc="30" dirty="0" smtClean="0">
                <a:solidFill>
                  <a:schemeClr val="bg1"/>
                </a:solidFill>
                <a:latin typeface="Arial" panose="020B0604020202020204" pitchFamily="34" charset="0"/>
                <a:ea typeface="+mn-ea"/>
                <a:cs typeface="Arial" panose="020B0604020202020204" pitchFamily="34" charset="0"/>
              </a:defRPr>
            </a:lvl4pPr>
            <a:lvl5pPr>
              <a:defRPr lang="en-US" sz="2800" kern="1200" spc="3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grpSp>
        <p:nvGrpSpPr>
          <p:cNvPr id="7" name="Group 6">
            <a:extLst>
              <a:ext uri="{FF2B5EF4-FFF2-40B4-BE49-F238E27FC236}">
                <a16:creationId xmlns:a16="http://schemas.microsoft.com/office/drawing/2014/main" id="{F88E928B-7C8B-0442-B76D-17BA4A4B5683}"/>
              </a:ext>
            </a:extLst>
          </p:cNvPr>
          <p:cNvGrpSpPr/>
          <p:nvPr userDrawn="1"/>
        </p:nvGrpSpPr>
        <p:grpSpPr>
          <a:xfrm>
            <a:off x="10350791" y="6199632"/>
            <a:ext cx="1841205" cy="658368"/>
            <a:chOff x="10350790" y="6199632"/>
            <a:chExt cx="1841205" cy="658368"/>
          </a:xfrm>
        </p:grpSpPr>
        <p:sp>
          <p:nvSpPr>
            <p:cNvPr id="8" name="Round Single Corner Rectangle 7">
              <a:extLst>
                <a:ext uri="{FF2B5EF4-FFF2-40B4-BE49-F238E27FC236}">
                  <a16:creationId xmlns:a16="http://schemas.microsoft.com/office/drawing/2014/main" id="{D0B24776-3001-4C4D-A085-D8B621D83828}"/>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descr="A close up of a sign&#10;&#10;Description automatically generated">
              <a:extLst>
                <a:ext uri="{FF2B5EF4-FFF2-40B4-BE49-F238E27FC236}">
                  <a16:creationId xmlns:a16="http://schemas.microsoft.com/office/drawing/2014/main" id="{871DEB0C-9C21-1144-87B7-41049CD031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1201798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P PIC AND FOUR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7248E6-5D3E-B340-A448-E2CA302DD7DB}"/>
              </a:ext>
            </a:extLst>
          </p:cNvPr>
          <p:cNvSpPr/>
          <p:nvPr userDrawn="1"/>
        </p:nvSpPr>
        <p:spPr>
          <a:xfrm>
            <a:off x="8" y="0"/>
            <a:ext cx="12191995" cy="31775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1" name="Slide Number Placeholder 3">
            <a:extLst>
              <a:ext uri="{FF2B5EF4-FFF2-40B4-BE49-F238E27FC236}">
                <a16:creationId xmlns:a16="http://schemas.microsoft.com/office/drawing/2014/main" id="{AD225A74-9C6A-8244-BC15-D68A532F66BD}"/>
              </a:ext>
            </a:extLst>
          </p:cNvPr>
          <p:cNvSpPr txBox="1">
            <a:spLocks/>
          </p:cNvSpPr>
          <p:nvPr userDrawn="1"/>
        </p:nvSpPr>
        <p:spPr>
          <a:xfrm>
            <a:off x="138953" y="6389970"/>
            <a:ext cx="398930" cy="365125"/>
          </a:xfrm>
          <a:prstGeom prst="rect">
            <a:avLst/>
          </a:prstGeom>
        </p:spPr>
        <p:txBody>
          <a:bodyPr vert="horz" lIns="91440" tIns="45721" rIns="91440" bIns="45721"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7" name="Text Placeholder 36">
            <a:extLst>
              <a:ext uri="{FF2B5EF4-FFF2-40B4-BE49-F238E27FC236}">
                <a16:creationId xmlns:a16="http://schemas.microsoft.com/office/drawing/2014/main" id="{06FBA850-E9A5-B74A-853B-9EBE2FD442F5}"/>
              </a:ext>
            </a:extLst>
          </p:cNvPr>
          <p:cNvSpPr>
            <a:spLocks noGrp="1"/>
          </p:cNvSpPr>
          <p:nvPr>
            <p:ph type="body" sz="quarter" idx="14"/>
          </p:nvPr>
        </p:nvSpPr>
        <p:spPr>
          <a:xfrm>
            <a:off x="1085074" y="2242784"/>
            <a:ext cx="10021852" cy="307975"/>
          </a:xfrm>
        </p:spPr>
        <p:txBody>
          <a:bodyPr anchor="ctr"/>
          <a:lstStyle>
            <a:lvl1pPr algn="ctr">
              <a:defRPr sz="1401" b="1"/>
            </a:lvl1pPr>
          </a:lstStyle>
          <a:p>
            <a:pPr lvl="0"/>
            <a:r>
              <a:rPr lang="en-US"/>
              <a:t>Click to edit Master text styles</a:t>
            </a:r>
          </a:p>
        </p:txBody>
      </p:sp>
      <p:sp>
        <p:nvSpPr>
          <p:cNvPr id="38" name="Text Placeholder 36">
            <a:extLst>
              <a:ext uri="{FF2B5EF4-FFF2-40B4-BE49-F238E27FC236}">
                <a16:creationId xmlns:a16="http://schemas.microsoft.com/office/drawing/2014/main" id="{4DC0D63E-4868-6745-A39D-EE85570CC87F}"/>
              </a:ext>
            </a:extLst>
          </p:cNvPr>
          <p:cNvSpPr>
            <a:spLocks noGrp="1"/>
          </p:cNvSpPr>
          <p:nvPr>
            <p:ph type="body" sz="quarter" idx="15"/>
          </p:nvPr>
        </p:nvSpPr>
        <p:spPr>
          <a:xfrm>
            <a:off x="1085070" y="2677068"/>
            <a:ext cx="10021852" cy="759334"/>
          </a:xfrm>
        </p:spPr>
        <p:txBody>
          <a:bodyPr anchor="t"/>
          <a:lstStyle>
            <a:lvl1pPr algn="ctr">
              <a:defRPr b="0"/>
            </a:lvl1pPr>
          </a:lstStyle>
          <a:p>
            <a:pPr lvl="0"/>
            <a:r>
              <a:rPr lang="en-US"/>
              <a:t>Click to edit Master text styles</a:t>
            </a:r>
          </a:p>
        </p:txBody>
      </p:sp>
      <p:sp>
        <p:nvSpPr>
          <p:cNvPr id="39" name="Text Placeholder 36">
            <a:extLst>
              <a:ext uri="{FF2B5EF4-FFF2-40B4-BE49-F238E27FC236}">
                <a16:creationId xmlns:a16="http://schemas.microsoft.com/office/drawing/2014/main" id="{41F71259-8142-0543-83A3-8AD7E495DA48}"/>
              </a:ext>
            </a:extLst>
          </p:cNvPr>
          <p:cNvSpPr>
            <a:spLocks noGrp="1"/>
          </p:cNvSpPr>
          <p:nvPr>
            <p:ph type="body" sz="quarter" idx="16"/>
          </p:nvPr>
        </p:nvSpPr>
        <p:spPr>
          <a:xfrm>
            <a:off x="769268" y="4374732"/>
            <a:ext cx="3169026" cy="307975"/>
          </a:xfrm>
        </p:spPr>
        <p:txBody>
          <a:bodyPr anchor="ctr"/>
          <a:lstStyle>
            <a:lvl1pPr algn="ctr">
              <a:defRPr sz="1401" b="1"/>
            </a:lvl1pPr>
          </a:lstStyle>
          <a:p>
            <a:pPr lvl="0"/>
            <a:r>
              <a:rPr lang="en-US"/>
              <a:t>Click to edit Master text styles</a:t>
            </a:r>
          </a:p>
        </p:txBody>
      </p:sp>
      <p:sp>
        <p:nvSpPr>
          <p:cNvPr id="40" name="Text Placeholder 36">
            <a:extLst>
              <a:ext uri="{FF2B5EF4-FFF2-40B4-BE49-F238E27FC236}">
                <a16:creationId xmlns:a16="http://schemas.microsoft.com/office/drawing/2014/main" id="{0AA67026-5F89-8544-AE70-2A09737D84C4}"/>
              </a:ext>
            </a:extLst>
          </p:cNvPr>
          <p:cNvSpPr>
            <a:spLocks noGrp="1"/>
          </p:cNvSpPr>
          <p:nvPr>
            <p:ph type="body" sz="quarter" idx="17"/>
          </p:nvPr>
        </p:nvSpPr>
        <p:spPr>
          <a:xfrm>
            <a:off x="769268" y="4818491"/>
            <a:ext cx="3169024" cy="1318149"/>
          </a:xfrm>
        </p:spPr>
        <p:txBody>
          <a:bodyPr anchor="t"/>
          <a:lstStyle>
            <a:lvl1pPr algn="ctr">
              <a:defRPr b="0"/>
            </a:lvl1pPr>
          </a:lstStyle>
          <a:p>
            <a:pPr lvl="0"/>
            <a:r>
              <a:rPr lang="en-US"/>
              <a:t>Click to edit Master text styles</a:t>
            </a:r>
          </a:p>
        </p:txBody>
      </p:sp>
      <p:sp>
        <p:nvSpPr>
          <p:cNvPr id="41" name="Text Placeholder 36">
            <a:extLst>
              <a:ext uri="{FF2B5EF4-FFF2-40B4-BE49-F238E27FC236}">
                <a16:creationId xmlns:a16="http://schemas.microsoft.com/office/drawing/2014/main" id="{9D482719-E440-5F40-A811-0A7B01FA1EDB}"/>
              </a:ext>
            </a:extLst>
          </p:cNvPr>
          <p:cNvSpPr>
            <a:spLocks noGrp="1"/>
          </p:cNvSpPr>
          <p:nvPr>
            <p:ph type="body" sz="quarter" idx="18"/>
          </p:nvPr>
        </p:nvSpPr>
        <p:spPr>
          <a:xfrm>
            <a:off x="4511491" y="4322568"/>
            <a:ext cx="3169026" cy="307975"/>
          </a:xfrm>
        </p:spPr>
        <p:txBody>
          <a:bodyPr anchor="ctr"/>
          <a:lstStyle>
            <a:lvl1pPr algn="ctr">
              <a:defRPr sz="1401" b="1"/>
            </a:lvl1pPr>
          </a:lstStyle>
          <a:p>
            <a:pPr lvl="0"/>
            <a:r>
              <a:rPr lang="en-US"/>
              <a:t>Click to edit Master text styles</a:t>
            </a:r>
          </a:p>
        </p:txBody>
      </p:sp>
      <p:sp>
        <p:nvSpPr>
          <p:cNvPr id="42" name="Text Placeholder 36">
            <a:extLst>
              <a:ext uri="{FF2B5EF4-FFF2-40B4-BE49-F238E27FC236}">
                <a16:creationId xmlns:a16="http://schemas.microsoft.com/office/drawing/2014/main" id="{15989FF1-8554-D946-BB61-FC116D35B40D}"/>
              </a:ext>
            </a:extLst>
          </p:cNvPr>
          <p:cNvSpPr>
            <a:spLocks noGrp="1"/>
          </p:cNvSpPr>
          <p:nvPr>
            <p:ph type="body" sz="quarter" idx="19"/>
          </p:nvPr>
        </p:nvSpPr>
        <p:spPr>
          <a:xfrm>
            <a:off x="4511486" y="4766327"/>
            <a:ext cx="3169024" cy="1318149"/>
          </a:xfrm>
        </p:spPr>
        <p:txBody>
          <a:bodyPr anchor="t"/>
          <a:lstStyle>
            <a:lvl1pPr algn="ctr">
              <a:defRPr b="0"/>
            </a:lvl1pPr>
          </a:lstStyle>
          <a:p>
            <a:pPr lvl="0"/>
            <a:r>
              <a:rPr lang="en-US"/>
              <a:t>Click to edit Master text styles</a:t>
            </a:r>
          </a:p>
        </p:txBody>
      </p:sp>
      <p:sp>
        <p:nvSpPr>
          <p:cNvPr id="43" name="Text Placeholder 36">
            <a:extLst>
              <a:ext uri="{FF2B5EF4-FFF2-40B4-BE49-F238E27FC236}">
                <a16:creationId xmlns:a16="http://schemas.microsoft.com/office/drawing/2014/main" id="{5C02B333-93FF-1747-A98C-2A1C3661F4C5}"/>
              </a:ext>
            </a:extLst>
          </p:cNvPr>
          <p:cNvSpPr>
            <a:spLocks noGrp="1"/>
          </p:cNvSpPr>
          <p:nvPr>
            <p:ph type="body" sz="quarter" idx="20"/>
          </p:nvPr>
        </p:nvSpPr>
        <p:spPr>
          <a:xfrm>
            <a:off x="8253707" y="4322568"/>
            <a:ext cx="3169026" cy="307975"/>
          </a:xfrm>
        </p:spPr>
        <p:txBody>
          <a:bodyPr anchor="ctr"/>
          <a:lstStyle>
            <a:lvl1pPr algn="ctr">
              <a:defRPr sz="1401" b="1"/>
            </a:lvl1pPr>
          </a:lstStyle>
          <a:p>
            <a:pPr lvl="0"/>
            <a:r>
              <a:rPr lang="en-US"/>
              <a:t>Click to edit Master text styles</a:t>
            </a:r>
          </a:p>
        </p:txBody>
      </p:sp>
      <p:sp>
        <p:nvSpPr>
          <p:cNvPr id="44" name="Text Placeholder 36">
            <a:extLst>
              <a:ext uri="{FF2B5EF4-FFF2-40B4-BE49-F238E27FC236}">
                <a16:creationId xmlns:a16="http://schemas.microsoft.com/office/drawing/2014/main" id="{AAE2CB28-7D3C-D54A-AF06-FCF604158F08}"/>
              </a:ext>
            </a:extLst>
          </p:cNvPr>
          <p:cNvSpPr>
            <a:spLocks noGrp="1"/>
          </p:cNvSpPr>
          <p:nvPr>
            <p:ph type="body" sz="quarter" idx="21"/>
          </p:nvPr>
        </p:nvSpPr>
        <p:spPr>
          <a:xfrm>
            <a:off x="8253707" y="4766327"/>
            <a:ext cx="3169024" cy="1318149"/>
          </a:xfrm>
        </p:spPr>
        <p:txBody>
          <a:bodyPr anchor="t"/>
          <a:lstStyle>
            <a:lvl1pPr algn="ctr">
              <a:defRPr b="0"/>
            </a:lvl1pPr>
          </a:lstStyle>
          <a:p>
            <a:pPr lvl="0"/>
            <a:r>
              <a:rPr lang="en-US"/>
              <a:t>Click to edit Master text styles</a:t>
            </a:r>
          </a:p>
        </p:txBody>
      </p:sp>
      <p:sp>
        <p:nvSpPr>
          <p:cNvPr id="45" name="Title 44">
            <a:extLst>
              <a:ext uri="{FF2B5EF4-FFF2-40B4-BE49-F238E27FC236}">
                <a16:creationId xmlns:a16="http://schemas.microsoft.com/office/drawing/2014/main" id="{F8997DBB-AE62-0147-86AB-065E8231FC71}"/>
              </a:ext>
            </a:extLst>
          </p:cNvPr>
          <p:cNvSpPr>
            <a:spLocks noGrp="1"/>
          </p:cNvSpPr>
          <p:nvPr>
            <p:ph type="title"/>
          </p:nvPr>
        </p:nvSpPr>
        <p:spPr>
          <a:xfrm>
            <a:off x="340659" y="394483"/>
            <a:ext cx="11510683" cy="356235"/>
          </a:xfrm>
        </p:spPr>
        <p:txBody>
          <a:bodyPr/>
          <a:lstStyle>
            <a:lvl1pPr>
              <a:defRPr>
                <a:solidFill>
                  <a:schemeClr val="bg1"/>
                </a:solidFill>
              </a:defRPr>
            </a:lvl1pPr>
          </a:lstStyle>
          <a:p>
            <a:r>
              <a:rPr lang="en-US"/>
              <a:t>Click to edit Master title style</a:t>
            </a:r>
          </a:p>
        </p:txBody>
      </p:sp>
      <p:sp>
        <p:nvSpPr>
          <p:cNvPr id="47" name="Text Placeholder 36">
            <a:extLst>
              <a:ext uri="{FF2B5EF4-FFF2-40B4-BE49-F238E27FC236}">
                <a16:creationId xmlns:a16="http://schemas.microsoft.com/office/drawing/2014/main" id="{A02FEE86-4DF5-A643-AE01-5277FB35AE1C}"/>
              </a:ext>
            </a:extLst>
          </p:cNvPr>
          <p:cNvSpPr>
            <a:spLocks noGrp="1"/>
          </p:cNvSpPr>
          <p:nvPr>
            <p:ph type="body" sz="quarter" idx="22"/>
          </p:nvPr>
        </p:nvSpPr>
        <p:spPr>
          <a:xfrm>
            <a:off x="1085070" y="862539"/>
            <a:ext cx="10021852" cy="307975"/>
          </a:xfrm>
        </p:spPr>
        <p:txBody>
          <a:bodyPr anchor="ctr"/>
          <a:lstStyle>
            <a:lvl1pPr algn="ctr">
              <a:defRPr sz="1401"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344836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6" name="Picture Placeholder 65">
            <a:extLst>
              <a:ext uri="{FF2B5EF4-FFF2-40B4-BE49-F238E27FC236}">
                <a16:creationId xmlns:a16="http://schemas.microsoft.com/office/drawing/2014/main" id="{895C475B-8F09-A749-9845-BB2D397F20E3}"/>
              </a:ext>
            </a:extLst>
          </p:cNvPr>
          <p:cNvSpPr>
            <a:spLocks noGrp="1"/>
          </p:cNvSpPr>
          <p:nvPr>
            <p:ph type="pic" sz="quarter" idx="29"/>
          </p:nvPr>
        </p:nvSpPr>
        <p:spPr>
          <a:xfrm>
            <a:off x="0" y="0"/>
            <a:ext cx="12192000" cy="6858000"/>
          </a:xfrm>
          <a:solidFill>
            <a:schemeClr val="tx1"/>
          </a:solidFill>
        </p:spPr>
        <p:txBody>
          <a:bodyPr/>
          <a:lstStyle/>
          <a:p>
            <a:endParaRPr lang="en-US"/>
          </a:p>
        </p:txBody>
      </p:sp>
      <p:sp>
        <p:nvSpPr>
          <p:cNvPr id="42" name="Slide Number Placeholder 15">
            <a:extLst>
              <a:ext uri="{FF2B5EF4-FFF2-40B4-BE49-F238E27FC236}">
                <a16:creationId xmlns:a16="http://schemas.microsoft.com/office/drawing/2014/main" id="{F6FE59A8-360C-2045-8C4F-7B183A8ADC3E}"/>
              </a:ext>
            </a:extLst>
          </p:cNvPr>
          <p:cNvSpPr txBox="1">
            <a:spLocks/>
          </p:cNvSpPr>
          <p:nvPr userDrawn="1"/>
        </p:nvSpPr>
        <p:spPr>
          <a:xfrm>
            <a:off x="138953" y="6389970"/>
            <a:ext cx="398930" cy="365125"/>
          </a:xfrm>
          <a:prstGeom prst="rect">
            <a:avLst/>
          </a:prstGeom>
        </p:spPr>
        <p:txBody>
          <a:bodyPr vert="horz" lIns="91440" tIns="45721" rIns="91440" bIns="45721"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8282A477-E3BF-2D43-A875-1264AEA9F469}"/>
              </a:ext>
            </a:extLst>
          </p:cNvPr>
          <p:cNvSpPr>
            <a:spLocks noGrp="1"/>
          </p:cNvSpPr>
          <p:nvPr>
            <p:ph type="title"/>
          </p:nvPr>
        </p:nvSpPr>
        <p:spPr>
          <a:xfrm>
            <a:off x="229735" y="2193128"/>
            <a:ext cx="2049195" cy="1325563"/>
          </a:xfrm>
        </p:spPr>
        <p:txBody>
          <a:bodyPr anchor="b"/>
          <a:lstStyle>
            <a:lvl1pPr>
              <a:lnSpc>
                <a:spcPct val="100000"/>
              </a:lnSpc>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F162320D-D9AB-174F-B11A-0BF2B813F6DD}"/>
              </a:ext>
            </a:extLst>
          </p:cNvPr>
          <p:cNvSpPr>
            <a:spLocks noGrp="1"/>
          </p:cNvSpPr>
          <p:nvPr>
            <p:ph type="sldNum" sz="quarter"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Text Placeholder 36">
            <a:extLst>
              <a:ext uri="{FF2B5EF4-FFF2-40B4-BE49-F238E27FC236}">
                <a16:creationId xmlns:a16="http://schemas.microsoft.com/office/drawing/2014/main" id="{6621B948-3CDD-AB45-B825-0B4AD53A3B41}"/>
              </a:ext>
            </a:extLst>
          </p:cNvPr>
          <p:cNvSpPr>
            <a:spLocks noGrp="1"/>
          </p:cNvSpPr>
          <p:nvPr>
            <p:ph type="body" sz="quarter" idx="17"/>
          </p:nvPr>
        </p:nvSpPr>
        <p:spPr>
          <a:xfrm>
            <a:off x="229735" y="3677984"/>
            <a:ext cx="2049195" cy="1089935"/>
          </a:xfrm>
        </p:spPr>
        <p:txBody>
          <a:bodyPr anchor="t"/>
          <a:lstStyle>
            <a:lvl1pPr algn="ctr">
              <a:defRPr b="0">
                <a:solidFill>
                  <a:schemeClr val="bg1"/>
                </a:solidFill>
              </a:defRPr>
            </a:lvl1pPr>
          </a:lstStyle>
          <a:p>
            <a:pPr lvl="0"/>
            <a:r>
              <a:rPr lang="en-US"/>
              <a:t>Click to edit Master text styles</a:t>
            </a:r>
          </a:p>
        </p:txBody>
      </p:sp>
      <p:sp>
        <p:nvSpPr>
          <p:cNvPr id="47" name="Text Placeholder 36">
            <a:extLst>
              <a:ext uri="{FF2B5EF4-FFF2-40B4-BE49-F238E27FC236}">
                <a16:creationId xmlns:a16="http://schemas.microsoft.com/office/drawing/2014/main" id="{3672FA8B-02A7-BF4E-BF4A-973040C277B3}"/>
              </a:ext>
            </a:extLst>
          </p:cNvPr>
          <p:cNvSpPr>
            <a:spLocks noGrp="1"/>
          </p:cNvSpPr>
          <p:nvPr>
            <p:ph type="body" sz="quarter" idx="16"/>
          </p:nvPr>
        </p:nvSpPr>
        <p:spPr>
          <a:xfrm>
            <a:off x="3860436" y="1323377"/>
            <a:ext cx="3169026" cy="307975"/>
          </a:xfrm>
        </p:spPr>
        <p:txBody>
          <a:bodyPr anchor="ctr"/>
          <a:lstStyle>
            <a:lvl1pPr algn="l">
              <a:defRPr sz="1401" b="1"/>
            </a:lvl1pPr>
          </a:lstStyle>
          <a:p>
            <a:pPr lvl="0"/>
            <a:r>
              <a:rPr lang="en-US"/>
              <a:t>Click to edit Master text styles</a:t>
            </a:r>
          </a:p>
        </p:txBody>
      </p:sp>
      <p:sp>
        <p:nvSpPr>
          <p:cNvPr id="48" name="Text Placeholder 36">
            <a:extLst>
              <a:ext uri="{FF2B5EF4-FFF2-40B4-BE49-F238E27FC236}">
                <a16:creationId xmlns:a16="http://schemas.microsoft.com/office/drawing/2014/main" id="{8B7A1CA2-E289-D44D-B0B8-AA8D85039DBF}"/>
              </a:ext>
            </a:extLst>
          </p:cNvPr>
          <p:cNvSpPr>
            <a:spLocks noGrp="1"/>
          </p:cNvSpPr>
          <p:nvPr>
            <p:ph type="body" sz="quarter" idx="18"/>
          </p:nvPr>
        </p:nvSpPr>
        <p:spPr>
          <a:xfrm>
            <a:off x="3860436" y="1676014"/>
            <a:ext cx="3169024" cy="893095"/>
          </a:xfrm>
        </p:spPr>
        <p:txBody>
          <a:bodyPr anchor="t"/>
          <a:lstStyle>
            <a:lvl1pPr algn="l">
              <a:defRPr b="0"/>
            </a:lvl1pPr>
          </a:lstStyle>
          <a:p>
            <a:pPr lvl="0"/>
            <a:r>
              <a:rPr lang="en-US"/>
              <a:t>Click to edit Master text styles</a:t>
            </a:r>
          </a:p>
        </p:txBody>
      </p:sp>
      <p:sp>
        <p:nvSpPr>
          <p:cNvPr id="49" name="Text Placeholder 36">
            <a:extLst>
              <a:ext uri="{FF2B5EF4-FFF2-40B4-BE49-F238E27FC236}">
                <a16:creationId xmlns:a16="http://schemas.microsoft.com/office/drawing/2014/main" id="{27672FE5-33F4-E842-A900-F37F60FC0750}"/>
              </a:ext>
            </a:extLst>
          </p:cNvPr>
          <p:cNvSpPr>
            <a:spLocks noGrp="1"/>
          </p:cNvSpPr>
          <p:nvPr>
            <p:ph type="body" sz="quarter" idx="19"/>
          </p:nvPr>
        </p:nvSpPr>
        <p:spPr>
          <a:xfrm>
            <a:off x="3860436" y="2869331"/>
            <a:ext cx="3169026" cy="307975"/>
          </a:xfrm>
        </p:spPr>
        <p:txBody>
          <a:bodyPr anchor="ctr"/>
          <a:lstStyle>
            <a:lvl1pPr algn="l">
              <a:defRPr sz="1401" b="1"/>
            </a:lvl1pPr>
          </a:lstStyle>
          <a:p>
            <a:pPr lvl="0"/>
            <a:r>
              <a:rPr lang="en-US"/>
              <a:t>Click to edit Master text styles</a:t>
            </a:r>
          </a:p>
        </p:txBody>
      </p:sp>
      <p:sp>
        <p:nvSpPr>
          <p:cNvPr id="50" name="Text Placeholder 36">
            <a:extLst>
              <a:ext uri="{FF2B5EF4-FFF2-40B4-BE49-F238E27FC236}">
                <a16:creationId xmlns:a16="http://schemas.microsoft.com/office/drawing/2014/main" id="{9AF36A04-51AE-EA42-B0C2-F5CB80348A03}"/>
              </a:ext>
            </a:extLst>
          </p:cNvPr>
          <p:cNvSpPr>
            <a:spLocks noGrp="1"/>
          </p:cNvSpPr>
          <p:nvPr>
            <p:ph type="body" sz="quarter" idx="20"/>
          </p:nvPr>
        </p:nvSpPr>
        <p:spPr>
          <a:xfrm>
            <a:off x="3860436" y="3221967"/>
            <a:ext cx="3169024" cy="893095"/>
          </a:xfrm>
        </p:spPr>
        <p:txBody>
          <a:bodyPr anchor="t"/>
          <a:lstStyle>
            <a:lvl1pPr algn="l">
              <a:defRPr b="0"/>
            </a:lvl1pPr>
          </a:lstStyle>
          <a:p>
            <a:pPr lvl="0"/>
            <a:r>
              <a:rPr lang="en-US"/>
              <a:t>Click to edit Master text styles</a:t>
            </a:r>
          </a:p>
        </p:txBody>
      </p:sp>
      <p:sp>
        <p:nvSpPr>
          <p:cNvPr id="51" name="Text Placeholder 36">
            <a:extLst>
              <a:ext uri="{FF2B5EF4-FFF2-40B4-BE49-F238E27FC236}">
                <a16:creationId xmlns:a16="http://schemas.microsoft.com/office/drawing/2014/main" id="{85907C66-1E61-C144-BE23-7341B3621978}"/>
              </a:ext>
            </a:extLst>
          </p:cNvPr>
          <p:cNvSpPr>
            <a:spLocks noGrp="1"/>
          </p:cNvSpPr>
          <p:nvPr>
            <p:ph type="body" sz="quarter" idx="21"/>
          </p:nvPr>
        </p:nvSpPr>
        <p:spPr>
          <a:xfrm>
            <a:off x="3860436" y="4415285"/>
            <a:ext cx="3169026" cy="307975"/>
          </a:xfrm>
        </p:spPr>
        <p:txBody>
          <a:bodyPr anchor="ctr"/>
          <a:lstStyle>
            <a:lvl1pPr algn="l">
              <a:defRPr sz="1401" b="1"/>
            </a:lvl1pPr>
          </a:lstStyle>
          <a:p>
            <a:pPr lvl="0"/>
            <a:r>
              <a:rPr lang="en-US"/>
              <a:t>Click to edit Master text styles</a:t>
            </a:r>
          </a:p>
        </p:txBody>
      </p:sp>
      <p:sp>
        <p:nvSpPr>
          <p:cNvPr id="52" name="Text Placeholder 36">
            <a:extLst>
              <a:ext uri="{FF2B5EF4-FFF2-40B4-BE49-F238E27FC236}">
                <a16:creationId xmlns:a16="http://schemas.microsoft.com/office/drawing/2014/main" id="{F4D502AF-BDF8-F848-84A1-BC59E7C640BE}"/>
              </a:ext>
            </a:extLst>
          </p:cNvPr>
          <p:cNvSpPr>
            <a:spLocks noGrp="1"/>
          </p:cNvSpPr>
          <p:nvPr>
            <p:ph type="body" sz="quarter" idx="22"/>
          </p:nvPr>
        </p:nvSpPr>
        <p:spPr>
          <a:xfrm>
            <a:off x="3860436" y="4767920"/>
            <a:ext cx="3169024" cy="893095"/>
          </a:xfrm>
        </p:spPr>
        <p:txBody>
          <a:bodyPr anchor="t"/>
          <a:lstStyle>
            <a:lvl1pPr algn="l">
              <a:defRPr b="0"/>
            </a:lvl1pPr>
          </a:lstStyle>
          <a:p>
            <a:pPr lvl="0"/>
            <a:r>
              <a:rPr lang="en-US"/>
              <a:t>Click to edit Master text styles</a:t>
            </a:r>
          </a:p>
        </p:txBody>
      </p:sp>
      <p:sp>
        <p:nvSpPr>
          <p:cNvPr id="53" name="Text Placeholder 36">
            <a:extLst>
              <a:ext uri="{FF2B5EF4-FFF2-40B4-BE49-F238E27FC236}">
                <a16:creationId xmlns:a16="http://schemas.microsoft.com/office/drawing/2014/main" id="{C3709C5D-E034-9B46-ACB9-F0F28C3D715A}"/>
              </a:ext>
            </a:extLst>
          </p:cNvPr>
          <p:cNvSpPr>
            <a:spLocks noGrp="1"/>
          </p:cNvSpPr>
          <p:nvPr>
            <p:ph type="body" sz="quarter" idx="23"/>
          </p:nvPr>
        </p:nvSpPr>
        <p:spPr>
          <a:xfrm>
            <a:off x="8507099" y="1323377"/>
            <a:ext cx="3169026" cy="307975"/>
          </a:xfrm>
        </p:spPr>
        <p:txBody>
          <a:bodyPr anchor="ctr"/>
          <a:lstStyle>
            <a:lvl1pPr algn="l">
              <a:defRPr sz="1401" b="1"/>
            </a:lvl1pPr>
          </a:lstStyle>
          <a:p>
            <a:pPr lvl="0"/>
            <a:r>
              <a:rPr lang="en-US"/>
              <a:t>Click to edit Master text styles</a:t>
            </a:r>
          </a:p>
        </p:txBody>
      </p:sp>
      <p:sp>
        <p:nvSpPr>
          <p:cNvPr id="54" name="Text Placeholder 36">
            <a:extLst>
              <a:ext uri="{FF2B5EF4-FFF2-40B4-BE49-F238E27FC236}">
                <a16:creationId xmlns:a16="http://schemas.microsoft.com/office/drawing/2014/main" id="{73AD222F-596C-4743-87BC-836E486D4017}"/>
              </a:ext>
            </a:extLst>
          </p:cNvPr>
          <p:cNvSpPr>
            <a:spLocks noGrp="1"/>
          </p:cNvSpPr>
          <p:nvPr>
            <p:ph type="body" sz="quarter" idx="24"/>
          </p:nvPr>
        </p:nvSpPr>
        <p:spPr>
          <a:xfrm>
            <a:off x="8507099" y="1676014"/>
            <a:ext cx="3169024" cy="893095"/>
          </a:xfrm>
        </p:spPr>
        <p:txBody>
          <a:bodyPr anchor="t"/>
          <a:lstStyle>
            <a:lvl1pPr algn="l">
              <a:defRPr b="0"/>
            </a:lvl1pPr>
          </a:lstStyle>
          <a:p>
            <a:pPr lvl="0"/>
            <a:r>
              <a:rPr lang="en-US"/>
              <a:t>Click to edit Master text styles</a:t>
            </a:r>
          </a:p>
        </p:txBody>
      </p:sp>
      <p:sp>
        <p:nvSpPr>
          <p:cNvPr id="55" name="Text Placeholder 36">
            <a:extLst>
              <a:ext uri="{FF2B5EF4-FFF2-40B4-BE49-F238E27FC236}">
                <a16:creationId xmlns:a16="http://schemas.microsoft.com/office/drawing/2014/main" id="{02F2087E-4F1B-6045-8CC9-D09E41EA8353}"/>
              </a:ext>
            </a:extLst>
          </p:cNvPr>
          <p:cNvSpPr>
            <a:spLocks noGrp="1"/>
          </p:cNvSpPr>
          <p:nvPr>
            <p:ph type="body" sz="quarter" idx="25"/>
          </p:nvPr>
        </p:nvSpPr>
        <p:spPr>
          <a:xfrm>
            <a:off x="8507099" y="2869331"/>
            <a:ext cx="3169026" cy="307975"/>
          </a:xfrm>
        </p:spPr>
        <p:txBody>
          <a:bodyPr anchor="ctr"/>
          <a:lstStyle>
            <a:lvl1pPr algn="l">
              <a:defRPr sz="1401" b="1"/>
            </a:lvl1pPr>
          </a:lstStyle>
          <a:p>
            <a:pPr lvl="0"/>
            <a:r>
              <a:rPr lang="en-US"/>
              <a:t>Click to edit Master text styles</a:t>
            </a:r>
          </a:p>
        </p:txBody>
      </p:sp>
      <p:sp>
        <p:nvSpPr>
          <p:cNvPr id="56" name="Text Placeholder 36">
            <a:extLst>
              <a:ext uri="{FF2B5EF4-FFF2-40B4-BE49-F238E27FC236}">
                <a16:creationId xmlns:a16="http://schemas.microsoft.com/office/drawing/2014/main" id="{5A73A2D0-4D56-044A-9B68-6CA67C43E3BF}"/>
              </a:ext>
            </a:extLst>
          </p:cNvPr>
          <p:cNvSpPr>
            <a:spLocks noGrp="1"/>
          </p:cNvSpPr>
          <p:nvPr>
            <p:ph type="body" sz="quarter" idx="26"/>
          </p:nvPr>
        </p:nvSpPr>
        <p:spPr>
          <a:xfrm>
            <a:off x="8507099" y="3221967"/>
            <a:ext cx="3169024" cy="893095"/>
          </a:xfrm>
        </p:spPr>
        <p:txBody>
          <a:bodyPr anchor="t"/>
          <a:lstStyle>
            <a:lvl1pPr algn="l">
              <a:defRPr b="0"/>
            </a:lvl1pPr>
          </a:lstStyle>
          <a:p>
            <a:pPr lvl="0"/>
            <a:r>
              <a:rPr lang="en-US"/>
              <a:t>Click to edit Master text styles</a:t>
            </a:r>
          </a:p>
        </p:txBody>
      </p:sp>
      <p:sp>
        <p:nvSpPr>
          <p:cNvPr id="57" name="Text Placeholder 36">
            <a:extLst>
              <a:ext uri="{FF2B5EF4-FFF2-40B4-BE49-F238E27FC236}">
                <a16:creationId xmlns:a16="http://schemas.microsoft.com/office/drawing/2014/main" id="{7D838471-55AC-8047-9638-5125A8912C5D}"/>
              </a:ext>
            </a:extLst>
          </p:cNvPr>
          <p:cNvSpPr>
            <a:spLocks noGrp="1"/>
          </p:cNvSpPr>
          <p:nvPr>
            <p:ph type="body" sz="quarter" idx="27"/>
          </p:nvPr>
        </p:nvSpPr>
        <p:spPr>
          <a:xfrm>
            <a:off x="8507099" y="4415285"/>
            <a:ext cx="3169026" cy="307975"/>
          </a:xfrm>
        </p:spPr>
        <p:txBody>
          <a:bodyPr anchor="ctr"/>
          <a:lstStyle>
            <a:lvl1pPr algn="l">
              <a:defRPr sz="1401" b="1"/>
            </a:lvl1pPr>
          </a:lstStyle>
          <a:p>
            <a:pPr lvl="0"/>
            <a:r>
              <a:rPr lang="en-US"/>
              <a:t>Click to edit Master text styles</a:t>
            </a:r>
          </a:p>
        </p:txBody>
      </p:sp>
      <p:sp>
        <p:nvSpPr>
          <p:cNvPr id="58" name="Text Placeholder 36">
            <a:extLst>
              <a:ext uri="{FF2B5EF4-FFF2-40B4-BE49-F238E27FC236}">
                <a16:creationId xmlns:a16="http://schemas.microsoft.com/office/drawing/2014/main" id="{B393EF3F-74C7-704B-8A01-FE5D674DAAC8}"/>
              </a:ext>
            </a:extLst>
          </p:cNvPr>
          <p:cNvSpPr>
            <a:spLocks noGrp="1"/>
          </p:cNvSpPr>
          <p:nvPr>
            <p:ph type="body" sz="quarter" idx="28"/>
          </p:nvPr>
        </p:nvSpPr>
        <p:spPr>
          <a:xfrm>
            <a:off x="8507099" y="4767920"/>
            <a:ext cx="3169024" cy="893095"/>
          </a:xfrm>
        </p:spPr>
        <p:txBody>
          <a:bodyPr anchor="t"/>
          <a:lstStyle>
            <a:lvl1pPr algn="l">
              <a:defRPr b="0"/>
            </a:lvl1pPr>
          </a:lstStyle>
          <a:p>
            <a:pPr lvl="0"/>
            <a:r>
              <a:rPr lang="en-US"/>
              <a:t>Click to edit Master text styles</a:t>
            </a:r>
          </a:p>
        </p:txBody>
      </p:sp>
      <p:grpSp>
        <p:nvGrpSpPr>
          <p:cNvPr id="25" name="Group 24">
            <a:extLst>
              <a:ext uri="{FF2B5EF4-FFF2-40B4-BE49-F238E27FC236}">
                <a16:creationId xmlns:a16="http://schemas.microsoft.com/office/drawing/2014/main" id="{7F7E24A7-BBCA-2C4D-B783-966F49B97990}"/>
              </a:ext>
            </a:extLst>
          </p:cNvPr>
          <p:cNvGrpSpPr/>
          <p:nvPr userDrawn="1"/>
        </p:nvGrpSpPr>
        <p:grpSpPr>
          <a:xfrm>
            <a:off x="10350791" y="6199632"/>
            <a:ext cx="1841205" cy="658368"/>
            <a:chOff x="10350790" y="6199632"/>
            <a:chExt cx="1841205" cy="658368"/>
          </a:xfrm>
        </p:grpSpPr>
        <p:sp>
          <p:nvSpPr>
            <p:cNvPr id="26" name="Round Single Corner Rectangle 25">
              <a:extLst>
                <a:ext uri="{FF2B5EF4-FFF2-40B4-BE49-F238E27FC236}">
                  <a16:creationId xmlns:a16="http://schemas.microsoft.com/office/drawing/2014/main" id="{18DA90F9-8B72-7842-AAA2-3A4E0ECF7473}"/>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7" name="Picture 26" descr="A close up of a sign&#10;&#10;Description automatically generated">
              <a:extLst>
                <a:ext uri="{FF2B5EF4-FFF2-40B4-BE49-F238E27FC236}">
                  <a16:creationId xmlns:a16="http://schemas.microsoft.com/office/drawing/2014/main" id="{3D7EFE6F-8C91-CF4B-9268-5C877D0CA7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2858496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6" name="Picture Placeholder 34">
            <a:extLst>
              <a:ext uri="{FF2B5EF4-FFF2-40B4-BE49-F238E27FC236}">
                <a16:creationId xmlns:a16="http://schemas.microsoft.com/office/drawing/2014/main" id="{F711C05A-E230-A243-98C8-D3BF9C7177D5}"/>
              </a:ext>
            </a:extLst>
          </p:cNvPr>
          <p:cNvSpPr>
            <a:spLocks noGrp="1"/>
          </p:cNvSpPr>
          <p:nvPr>
            <p:ph type="pic" sz="quarter" idx="13"/>
          </p:nvPr>
        </p:nvSpPr>
        <p:spPr>
          <a:xfrm>
            <a:off x="6096005" y="0"/>
            <a:ext cx="6095998" cy="6858000"/>
          </a:xfrm>
          <a:solidFill>
            <a:schemeClr val="tx1"/>
          </a:solidFill>
          <a:effectLst/>
        </p:spPr>
        <p:txBody>
          <a:bodyPr/>
          <a:lstStyle/>
          <a:p>
            <a:endParaRPr lang="en-US"/>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descr="A close up of a sign&#10;&#10;Description automatically generated">
            <a:extLst>
              <a:ext uri="{FF2B5EF4-FFF2-40B4-BE49-F238E27FC236}">
                <a16:creationId xmlns:a16="http://schemas.microsoft.com/office/drawing/2014/main" id="{4665D12E-79AF-B84C-A9C3-20B6D89890FA}"/>
              </a:ext>
            </a:extLst>
          </p:cNvPr>
          <p:cNvPicPr>
            <a:picLocks noChangeAspect="1"/>
          </p:cNvPicPr>
          <p:nvPr userDrawn="1"/>
        </p:nvPicPr>
        <p:blipFill rotWithShape="1">
          <a:blip r:embed="rId2" cstate="screen">
            <a:alphaModFix amt="11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rot="10800000">
            <a:off x="0" y="2"/>
            <a:ext cx="6096000" cy="6858001"/>
          </a:xfrm>
          <a:prstGeom prst="rect">
            <a:avLst/>
          </a:prstGeom>
          <a:gradFill>
            <a:gsLst>
              <a:gs pos="7000">
                <a:schemeClr val="accent1"/>
              </a:gs>
              <a:gs pos="53000">
                <a:schemeClr val="accent2"/>
              </a:gs>
              <a:gs pos="94000">
                <a:schemeClr val="accent3"/>
              </a:gs>
            </a:gsLst>
            <a:lin ang="3600000" scaled="0"/>
          </a:gradFill>
        </p:spPr>
      </p:pic>
      <p:sp>
        <p:nvSpPr>
          <p:cNvPr id="27" name="Slide Number Placeholder 2">
            <a:extLst>
              <a:ext uri="{FF2B5EF4-FFF2-40B4-BE49-F238E27FC236}">
                <a16:creationId xmlns:a16="http://schemas.microsoft.com/office/drawing/2014/main" id="{23A4CF32-2558-FD4D-81E0-FA12229977A7}"/>
              </a:ext>
            </a:extLst>
          </p:cNvPr>
          <p:cNvSpPr txBox="1">
            <a:spLocks/>
          </p:cNvSpPr>
          <p:nvPr userDrawn="1"/>
        </p:nvSpPr>
        <p:spPr>
          <a:xfrm>
            <a:off x="138953" y="6389970"/>
            <a:ext cx="398930" cy="365125"/>
          </a:xfrm>
          <a:prstGeom prst="rect">
            <a:avLst/>
          </a:prstGeom>
        </p:spPr>
        <p:txBody>
          <a:bodyPr vert="horz" lIns="91440" tIns="45721" rIns="91440" bIns="45721"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Title 1">
            <a:extLst>
              <a:ext uri="{FF2B5EF4-FFF2-40B4-BE49-F238E27FC236}">
                <a16:creationId xmlns:a16="http://schemas.microsoft.com/office/drawing/2014/main" id="{8CDDB66D-D677-1B42-9333-E4250D60AD09}"/>
              </a:ext>
            </a:extLst>
          </p:cNvPr>
          <p:cNvSpPr>
            <a:spLocks noGrp="1"/>
          </p:cNvSpPr>
          <p:nvPr>
            <p:ph type="title"/>
          </p:nvPr>
        </p:nvSpPr>
        <p:spPr>
          <a:xfrm>
            <a:off x="568213" y="927367"/>
            <a:ext cx="5121387" cy="555343"/>
          </a:xfrm>
        </p:spPr>
        <p:txBody>
          <a:bodyPr anchor="b"/>
          <a:lstStyle>
            <a:lvl1pPr algn="l">
              <a:lnSpc>
                <a:spcPct val="100000"/>
              </a:lnSpc>
              <a:defRPr>
                <a:solidFill>
                  <a:schemeClr val="bg1"/>
                </a:solidFill>
              </a:defRPr>
            </a:lvl1pPr>
          </a:lstStyle>
          <a:p>
            <a:r>
              <a:rPr lang="en-US"/>
              <a:t>Click to edit Master title style</a:t>
            </a:r>
          </a:p>
        </p:txBody>
      </p:sp>
      <p:sp>
        <p:nvSpPr>
          <p:cNvPr id="33" name="Text Placeholder 36">
            <a:extLst>
              <a:ext uri="{FF2B5EF4-FFF2-40B4-BE49-F238E27FC236}">
                <a16:creationId xmlns:a16="http://schemas.microsoft.com/office/drawing/2014/main" id="{B54E8BE1-7530-FC46-AAD6-D73AF6D8B0C7}"/>
              </a:ext>
            </a:extLst>
          </p:cNvPr>
          <p:cNvSpPr>
            <a:spLocks noGrp="1"/>
          </p:cNvSpPr>
          <p:nvPr>
            <p:ph type="body" sz="quarter" idx="16"/>
          </p:nvPr>
        </p:nvSpPr>
        <p:spPr>
          <a:xfrm>
            <a:off x="565278" y="1871110"/>
            <a:ext cx="2396284" cy="307975"/>
          </a:xfrm>
        </p:spPr>
        <p:txBody>
          <a:bodyPr anchor="ctr"/>
          <a:lstStyle>
            <a:lvl1pPr algn="l">
              <a:defRPr sz="1401" b="1">
                <a:solidFill>
                  <a:schemeClr val="bg1"/>
                </a:solidFill>
              </a:defRPr>
            </a:lvl1pPr>
          </a:lstStyle>
          <a:p>
            <a:pPr lvl="0"/>
            <a:r>
              <a:rPr lang="en-US"/>
              <a:t>Click to edit Master</a:t>
            </a:r>
          </a:p>
        </p:txBody>
      </p:sp>
      <p:sp>
        <p:nvSpPr>
          <p:cNvPr id="34" name="Text Placeholder 36">
            <a:extLst>
              <a:ext uri="{FF2B5EF4-FFF2-40B4-BE49-F238E27FC236}">
                <a16:creationId xmlns:a16="http://schemas.microsoft.com/office/drawing/2014/main" id="{04BD26C4-480A-F94F-B1F5-809E29E150B8}"/>
              </a:ext>
            </a:extLst>
          </p:cNvPr>
          <p:cNvSpPr>
            <a:spLocks noGrp="1"/>
          </p:cNvSpPr>
          <p:nvPr>
            <p:ph type="body" sz="quarter" idx="18"/>
          </p:nvPr>
        </p:nvSpPr>
        <p:spPr>
          <a:xfrm>
            <a:off x="565277" y="2223746"/>
            <a:ext cx="2396284" cy="893095"/>
          </a:xfrm>
        </p:spPr>
        <p:txBody>
          <a:bodyPr anchor="t"/>
          <a:lstStyle>
            <a:lvl1pPr algn="l">
              <a:defRPr b="0">
                <a:solidFill>
                  <a:schemeClr val="bg1"/>
                </a:solidFill>
              </a:defRPr>
            </a:lvl1pPr>
          </a:lstStyle>
          <a:p>
            <a:pPr lvl="0"/>
            <a:r>
              <a:rPr lang="en-US"/>
              <a:t>Click to edit Master text styles</a:t>
            </a:r>
          </a:p>
        </p:txBody>
      </p:sp>
      <p:sp>
        <p:nvSpPr>
          <p:cNvPr id="35" name="Text Placeholder 36">
            <a:extLst>
              <a:ext uri="{FF2B5EF4-FFF2-40B4-BE49-F238E27FC236}">
                <a16:creationId xmlns:a16="http://schemas.microsoft.com/office/drawing/2014/main" id="{5F71E1BB-E73B-1A4A-BDBA-5AF93A0566F2}"/>
              </a:ext>
            </a:extLst>
          </p:cNvPr>
          <p:cNvSpPr>
            <a:spLocks noGrp="1"/>
          </p:cNvSpPr>
          <p:nvPr>
            <p:ph type="body" sz="quarter" idx="19"/>
          </p:nvPr>
        </p:nvSpPr>
        <p:spPr>
          <a:xfrm>
            <a:off x="565276" y="586720"/>
            <a:ext cx="5124324" cy="307975"/>
          </a:xfrm>
        </p:spPr>
        <p:txBody>
          <a:bodyPr anchor="ctr"/>
          <a:lstStyle>
            <a:lvl1pPr algn="l">
              <a:defRPr sz="1401" b="1">
                <a:solidFill>
                  <a:schemeClr val="bg1"/>
                </a:solidFill>
              </a:defRPr>
            </a:lvl1pPr>
          </a:lstStyle>
          <a:p>
            <a:pPr lvl="0"/>
            <a:r>
              <a:rPr lang="en-US"/>
              <a:t>Click to edit Master text styles</a:t>
            </a:r>
          </a:p>
        </p:txBody>
      </p:sp>
      <p:sp>
        <p:nvSpPr>
          <p:cNvPr id="36" name="Text Placeholder 36">
            <a:extLst>
              <a:ext uri="{FF2B5EF4-FFF2-40B4-BE49-F238E27FC236}">
                <a16:creationId xmlns:a16="http://schemas.microsoft.com/office/drawing/2014/main" id="{7BAF4B6E-2935-9048-8702-CD87C535D80A}"/>
              </a:ext>
            </a:extLst>
          </p:cNvPr>
          <p:cNvSpPr>
            <a:spLocks noGrp="1"/>
          </p:cNvSpPr>
          <p:nvPr>
            <p:ph type="body" sz="quarter" idx="20"/>
          </p:nvPr>
        </p:nvSpPr>
        <p:spPr>
          <a:xfrm>
            <a:off x="565278" y="3303668"/>
            <a:ext cx="2396284" cy="307975"/>
          </a:xfrm>
        </p:spPr>
        <p:txBody>
          <a:bodyPr anchor="ctr"/>
          <a:lstStyle>
            <a:lvl1pPr algn="l">
              <a:defRPr sz="1401" b="1">
                <a:solidFill>
                  <a:schemeClr val="bg1"/>
                </a:solidFill>
              </a:defRPr>
            </a:lvl1pPr>
          </a:lstStyle>
          <a:p>
            <a:pPr lvl="0"/>
            <a:r>
              <a:rPr lang="en-US"/>
              <a:t>Click to edit Master</a:t>
            </a:r>
          </a:p>
        </p:txBody>
      </p:sp>
      <p:sp>
        <p:nvSpPr>
          <p:cNvPr id="37" name="Text Placeholder 36">
            <a:extLst>
              <a:ext uri="{FF2B5EF4-FFF2-40B4-BE49-F238E27FC236}">
                <a16:creationId xmlns:a16="http://schemas.microsoft.com/office/drawing/2014/main" id="{3E601DFD-4D63-704B-9FD4-AF024E92EEDC}"/>
              </a:ext>
            </a:extLst>
          </p:cNvPr>
          <p:cNvSpPr>
            <a:spLocks noGrp="1"/>
          </p:cNvSpPr>
          <p:nvPr>
            <p:ph type="body" sz="quarter" idx="21"/>
          </p:nvPr>
        </p:nvSpPr>
        <p:spPr>
          <a:xfrm>
            <a:off x="565277" y="3656307"/>
            <a:ext cx="2396284" cy="893095"/>
          </a:xfrm>
        </p:spPr>
        <p:txBody>
          <a:bodyPr anchor="t"/>
          <a:lstStyle>
            <a:lvl1pPr algn="l">
              <a:defRPr b="0">
                <a:solidFill>
                  <a:schemeClr val="bg1"/>
                </a:solidFill>
              </a:defRPr>
            </a:lvl1pPr>
          </a:lstStyle>
          <a:p>
            <a:pPr lvl="0"/>
            <a:r>
              <a:rPr lang="en-US"/>
              <a:t>Click to edit Master text styles</a:t>
            </a:r>
          </a:p>
        </p:txBody>
      </p:sp>
      <p:sp>
        <p:nvSpPr>
          <p:cNvPr id="38" name="Text Placeholder 36">
            <a:extLst>
              <a:ext uri="{FF2B5EF4-FFF2-40B4-BE49-F238E27FC236}">
                <a16:creationId xmlns:a16="http://schemas.microsoft.com/office/drawing/2014/main" id="{52318D19-7231-C547-8A70-1146F58B9DD2}"/>
              </a:ext>
            </a:extLst>
          </p:cNvPr>
          <p:cNvSpPr>
            <a:spLocks noGrp="1"/>
          </p:cNvSpPr>
          <p:nvPr>
            <p:ph type="body" sz="quarter" idx="22"/>
          </p:nvPr>
        </p:nvSpPr>
        <p:spPr>
          <a:xfrm>
            <a:off x="565278" y="4736230"/>
            <a:ext cx="2396284" cy="307975"/>
          </a:xfrm>
        </p:spPr>
        <p:txBody>
          <a:bodyPr anchor="ctr"/>
          <a:lstStyle>
            <a:lvl1pPr algn="l">
              <a:defRPr sz="1401" b="1">
                <a:solidFill>
                  <a:schemeClr val="bg1"/>
                </a:solidFill>
              </a:defRPr>
            </a:lvl1pPr>
          </a:lstStyle>
          <a:p>
            <a:pPr lvl="0"/>
            <a:r>
              <a:rPr lang="en-US"/>
              <a:t>Click to edit Master</a:t>
            </a:r>
          </a:p>
        </p:txBody>
      </p:sp>
      <p:sp>
        <p:nvSpPr>
          <p:cNvPr id="39" name="Text Placeholder 36">
            <a:extLst>
              <a:ext uri="{FF2B5EF4-FFF2-40B4-BE49-F238E27FC236}">
                <a16:creationId xmlns:a16="http://schemas.microsoft.com/office/drawing/2014/main" id="{4C4AAE50-BA20-084E-8335-4BE434AEAD72}"/>
              </a:ext>
            </a:extLst>
          </p:cNvPr>
          <p:cNvSpPr>
            <a:spLocks noGrp="1"/>
          </p:cNvSpPr>
          <p:nvPr>
            <p:ph type="body" sz="quarter" idx="23"/>
          </p:nvPr>
        </p:nvSpPr>
        <p:spPr>
          <a:xfrm>
            <a:off x="565277" y="5088865"/>
            <a:ext cx="2396284" cy="893095"/>
          </a:xfrm>
        </p:spPr>
        <p:txBody>
          <a:bodyPr anchor="t"/>
          <a:lstStyle>
            <a:lvl1pPr algn="l">
              <a:defRPr b="0">
                <a:solidFill>
                  <a:schemeClr val="bg1"/>
                </a:solidFill>
              </a:defRPr>
            </a:lvl1pPr>
          </a:lstStyle>
          <a:p>
            <a:pPr lvl="0"/>
            <a:r>
              <a:rPr lang="en-US"/>
              <a:t>Click to edit Master text styles</a:t>
            </a:r>
          </a:p>
        </p:txBody>
      </p:sp>
      <p:sp>
        <p:nvSpPr>
          <p:cNvPr id="40" name="Text Placeholder 36">
            <a:extLst>
              <a:ext uri="{FF2B5EF4-FFF2-40B4-BE49-F238E27FC236}">
                <a16:creationId xmlns:a16="http://schemas.microsoft.com/office/drawing/2014/main" id="{3B950610-9ECA-5943-B35F-34A302531A4E}"/>
              </a:ext>
            </a:extLst>
          </p:cNvPr>
          <p:cNvSpPr>
            <a:spLocks noGrp="1"/>
          </p:cNvSpPr>
          <p:nvPr>
            <p:ph type="body" sz="quarter" idx="24"/>
          </p:nvPr>
        </p:nvSpPr>
        <p:spPr>
          <a:xfrm>
            <a:off x="3293316" y="1871110"/>
            <a:ext cx="2396284" cy="307975"/>
          </a:xfrm>
        </p:spPr>
        <p:txBody>
          <a:bodyPr anchor="ctr"/>
          <a:lstStyle>
            <a:lvl1pPr algn="l">
              <a:defRPr sz="1401" b="1">
                <a:solidFill>
                  <a:schemeClr val="bg1"/>
                </a:solidFill>
              </a:defRPr>
            </a:lvl1pPr>
          </a:lstStyle>
          <a:p>
            <a:pPr lvl="0"/>
            <a:r>
              <a:rPr lang="en-US"/>
              <a:t>Click to edit Master</a:t>
            </a:r>
          </a:p>
        </p:txBody>
      </p:sp>
      <p:sp>
        <p:nvSpPr>
          <p:cNvPr id="41" name="Text Placeholder 36">
            <a:extLst>
              <a:ext uri="{FF2B5EF4-FFF2-40B4-BE49-F238E27FC236}">
                <a16:creationId xmlns:a16="http://schemas.microsoft.com/office/drawing/2014/main" id="{B603629F-BE24-3647-A70D-62BE678BFFD7}"/>
              </a:ext>
            </a:extLst>
          </p:cNvPr>
          <p:cNvSpPr>
            <a:spLocks noGrp="1"/>
          </p:cNvSpPr>
          <p:nvPr>
            <p:ph type="body" sz="quarter" idx="25"/>
          </p:nvPr>
        </p:nvSpPr>
        <p:spPr>
          <a:xfrm>
            <a:off x="3293316" y="2223746"/>
            <a:ext cx="2396284" cy="893095"/>
          </a:xfrm>
        </p:spPr>
        <p:txBody>
          <a:bodyPr anchor="t"/>
          <a:lstStyle>
            <a:lvl1pPr algn="l">
              <a:defRPr b="0">
                <a:solidFill>
                  <a:schemeClr val="bg1"/>
                </a:solidFill>
              </a:defRPr>
            </a:lvl1pPr>
          </a:lstStyle>
          <a:p>
            <a:pPr lvl="0"/>
            <a:r>
              <a:rPr lang="en-US"/>
              <a:t>Click to edit Master text styles</a:t>
            </a:r>
          </a:p>
        </p:txBody>
      </p:sp>
      <p:sp>
        <p:nvSpPr>
          <p:cNvPr id="42" name="Text Placeholder 36">
            <a:extLst>
              <a:ext uri="{FF2B5EF4-FFF2-40B4-BE49-F238E27FC236}">
                <a16:creationId xmlns:a16="http://schemas.microsoft.com/office/drawing/2014/main" id="{A82D94D8-BBA3-0847-85C5-B611316C1C04}"/>
              </a:ext>
            </a:extLst>
          </p:cNvPr>
          <p:cNvSpPr>
            <a:spLocks noGrp="1"/>
          </p:cNvSpPr>
          <p:nvPr>
            <p:ph type="body" sz="quarter" idx="26"/>
          </p:nvPr>
        </p:nvSpPr>
        <p:spPr>
          <a:xfrm>
            <a:off x="3293316" y="3303668"/>
            <a:ext cx="2396284" cy="307975"/>
          </a:xfrm>
        </p:spPr>
        <p:txBody>
          <a:bodyPr anchor="ctr"/>
          <a:lstStyle>
            <a:lvl1pPr algn="l">
              <a:defRPr sz="1401" b="1">
                <a:solidFill>
                  <a:schemeClr val="bg1"/>
                </a:solidFill>
              </a:defRPr>
            </a:lvl1pPr>
          </a:lstStyle>
          <a:p>
            <a:pPr lvl="0"/>
            <a:r>
              <a:rPr lang="en-US"/>
              <a:t>Click to edit Master</a:t>
            </a:r>
          </a:p>
        </p:txBody>
      </p:sp>
      <p:sp>
        <p:nvSpPr>
          <p:cNvPr id="43" name="Text Placeholder 36">
            <a:extLst>
              <a:ext uri="{FF2B5EF4-FFF2-40B4-BE49-F238E27FC236}">
                <a16:creationId xmlns:a16="http://schemas.microsoft.com/office/drawing/2014/main" id="{67C691B5-CAD8-9648-A58F-EF369D4F35AE}"/>
              </a:ext>
            </a:extLst>
          </p:cNvPr>
          <p:cNvSpPr>
            <a:spLocks noGrp="1"/>
          </p:cNvSpPr>
          <p:nvPr>
            <p:ph type="body" sz="quarter" idx="27"/>
          </p:nvPr>
        </p:nvSpPr>
        <p:spPr>
          <a:xfrm>
            <a:off x="3293316" y="3656307"/>
            <a:ext cx="2396284" cy="893095"/>
          </a:xfrm>
        </p:spPr>
        <p:txBody>
          <a:bodyPr anchor="t"/>
          <a:lstStyle>
            <a:lvl1pPr algn="l">
              <a:defRPr b="0">
                <a:solidFill>
                  <a:schemeClr val="bg1"/>
                </a:solidFill>
              </a:defRPr>
            </a:lvl1pPr>
          </a:lstStyle>
          <a:p>
            <a:pPr lvl="0"/>
            <a:r>
              <a:rPr lang="en-US"/>
              <a:t>Click to edit Master text styles</a:t>
            </a:r>
          </a:p>
        </p:txBody>
      </p:sp>
      <p:sp>
        <p:nvSpPr>
          <p:cNvPr id="44" name="Text Placeholder 36">
            <a:extLst>
              <a:ext uri="{FF2B5EF4-FFF2-40B4-BE49-F238E27FC236}">
                <a16:creationId xmlns:a16="http://schemas.microsoft.com/office/drawing/2014/main" id="{3261B035-DAF4-3E41-9A34-9929CE69147D}"/>
              </a:ext>
            </a:extLst>
          </p:cNvPr>
          <p:cNvSpPr>
            <a:spLocks noGrp="1"/>
          </p:cNvSpPr>
          <p:nvPr>
            <p:ph type="body" sz="quarter" idx="28"/>
          </p:nvPr>
        </p:nvSpPr>
        <p:spPr>
          <a:xfrm>
            <a:off x="3293316" y="4736230"/>
            <a:ext cx="2396284" cy="307975"/>
          </a:xfrm>
        </p:spPr>
        <p:txBody>
          <a:bodyPr anchor="ctr"/>
          <a:lstStyle>
            <a:lvl1pPr algn="l">
              <a:defRPr sz="1401" b="1">
                <a:solidFill>
                  <a:schemeClr val="bg1"/>
                </a:solidFill>
              </a:defRPr>
            </a:lvl1pPr>
          </a:lstStyle>
          <a:p>
            <a:pPr lvl="0"/>
            <a:r>
              <a:rPr lang="en-US"/>
              <a:t>Click to edit Master</a:t>
            </a:r>
          </a:p>
        </p:txBody>
      </p:sp>
      <p:sp>
        <p:nvSpPr>
          <p:cNvPr id="45" name="Text Placeholder 36">
            <a:extLst>
              <a:ext uri="{FF2B5EF4-FFF2-40B4-BE49-F238E27FC236}">
                <a16:creationId xmlns:a16="http://schemas.microsoft.com/office/drawing/2014/main" id="{1D9408A8-F81F-B84A-B45F-C077E80CBD9E}"/>
              </a:ext>
            </a:extLst>
          </p:cNvPr>
          <p:cNvSpPr>
            <a:spLocks noGrp="1"/>
          </p:cNvSpPr>
          <p:nvPr>
            <p:ph type="body" sz="quarter" idx="29"/>
          </p:nvPr>
        </p:nvSpPr>
        <p:spPr>
          <a:xfrm>
            <a:off x="3293316" y="5088865"/>
            <a:ext cx="2396284" cy="893095"/>
          </a:xfrm>
        </p:spPr>
        <p:txBody>
          <a:bodyPr anchor="t"/>
          <a:lstStyle>
            <a:lvl1pPr algn="l">
              <a:defRPr b="0">
                <a:solidFill>
                  <a:schemeClr val="bg1"/>
                </a:solidFill>
              </a:defRPr>
            </a:lvl1pPr>
          </a:lstStyle>
          <a:p>
            <a:pPr lvl="0"/>
            <a:r>
              <a:rPr lang="en-US"/>
              <a:t>Click to edit Master text styles</a:t>
            </a:r>
          </a:p>
        </p:txBody>
      </p:sp>
      <p:grpSp>
        <p:nvGrpSpPr>
          <p:cNvPr id="26" name="Group 25">
            <a:extLst>
              <a:ext uri="{FF2B5EF4-FFF2-40B4-BE49-F238E27FC236}">
                <a16:creationId xmlns:a16="http://schemas.microsoft.com/office/drawing/2014/main" id="{DF4AA06F-E2E1-B345-AE3E-697262C24DD8}"/>
              </a:ext>
            </a:extLst>
          </p:cNvPr>
          <p:cNvGrpSpPr/>
          <p:nvPr userDrawn="1"/>
        </p:nvGrpSpPr>
        <p:grpSpPr>
          <a:xfrm>
            <a:off x="10350791" y="6199632"/>
            <a:ext cx="1841205" cy="658368"/>
            <a:chOff x="10350790" y="6199632"/>
            <a:chExt cx="1841205" cy="658368"/>
          </a:xfrm>
        </p:grpSpPr>
        <p:sp>
          <p:nvSpPr>
            <p:cNvPr id="28" name="Round Single Corner Rectangle 27">
              <a:extLst>
                <a:ext uri="{FF2B5EF4-FFF2-40B4-BE49-F238E27FC236}">
                  <a16:creationId xmlns:a16="http://schemas.microsoft.com/office/drawing/2014/main" id="{E30C328B-D9FE-D84B-B4ED-F7EBAAECF9D8}"/>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9" name="Picture 28" descr="A close up of a sign&#10;&#10;Description automatically generated">
              <a:extLst>
                <a:ext uri="{FF2B5EF4-FFF2-40B4-BE49-F238E27FC236}">
                  <a16:creationId xmlns:a16="http://schemas.microsoft.com/office/drawing/2014/main" id="{D7E1FAE3-DF9C-4146-B5E7-09964EE922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3375457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4ABB1179-FF65-A444-9BED-2857AF989602}"/>
              </a:ext>
            </a:extLst>
          </p:cNvPr>
          <p:cNvPicPr>
            <a:picLocks noChangeAspect="1"/>
          </p:cNvPicPr>
          <p:nvPr userDrawn="1"/>
        </p:nvPicPr>
        <p:blipFill rotWithShape="1">
          <a:blip r:embed="rId2" cstate="screen">
            <a:alphaModFix amt="15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rot="16200000">
            <a:off x="4381496" y="-4384308"/>
            <a:ext cx="3429001" cy="12192000"/>
          </a:xfrm>
          <a:prstGeom prst="rect">
            <a:avLst/>
          </a:prstGeom>
          <a:gradFill>
            <a:gsLst>
              <a:gs pos="7000">
                <a:schemeClr val="accent1"/>
              </a:gs>
              <a:gs pos="53000">
                <a:schemeClr val="accent2"/>
              </a:gs>
              <a:gs pos="94000">
                <a:schemeClr val="accent3"/>
              </a:gs>
            </a:gsLst>
            <a:lin ang="18600000" scaled="0"/>
          </a:gradFill>
        </p:spPr>
      </p:pic>
      <p:sp>
        <p:nvSpPr>
          <p:cNvPr id="8" name="Rectangle 7">
            <a:extLst>
              <a:ext uri="{FF2B5EF4-FFF2-40B4-BE49-F238E27FC236}">
                <a16:creationId xmlns:a16="http://schemas.microsoft.com/office/drawing/2014/main" id="{30F84EF5-1444-2545-B5AD-D2CF58BC1067}"/>
              </a:ext>
            </a:extLst>
          </p:cNvPr>
          <p:cNvSpPr/>
          <p:nvPr userDrawn="1"/>
        </p:nvSpPr>
        <p:spPr>
          <a:xfrm>
            <a:off x="1316973" y="1000590"/>
            <a:ext cx="9558050" cy="4929374"/>
          </a:xfrm>
          <a:prstGeom prst="rect">
            <a:avLst/>
          </a:prstGeom>
          <a:solidFill>
            <a:schemeClr val="bg1"/>
          </a:solidFill>
          <a:ln>
            <a:noFill/>
          </a:ln>
          <a:effectLst>
            <a:outerShdw blurRad="1143000" dist="558800" dir="5400000" sx="93000" sy="9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Picture Placeholder 2">
            <a:extLst>
              <a:ext uri="{FF2B5EF4-FFF2-40B4-BE49-F238E27FC236}">
                <a16:creationId xmlns:a16="http://schemas.microsoft.com/office/drawing/2014/main" id="{50246D87-E230-744D-B755-ECF6021B3B32}"/>
              </a:ext>
            </a:extLst>
          </p:cNvPr>
          <p:cNvSpPr>
            <a:spLocks noGrp="1"/>
          </p:cNvSpPr>
          <p:nvPr>
            <p:ph type="pic" sz="quarter" idx="12"/>
          </p:nvPr>
        </p:nvSpPr>
        <p:spPr>
          <a:xfrm>
            <a:off x="1316974" y="1000588"/>
            <a:ext cx="2359993" cy="4929374"/>
          </a:xfrm>
          <a:solidFill>
            <a:schemeClr val="tx1"/>
          </a:solidFill>
        </p:spPr>
        <p:txBody>
          <a:bodyPr/>
          <a:lstStyle/>
          <a:p>
            <a:endParaRPr lang="en-US"/>
          </a:p>
        </p:txBody>
      </p:sp>
      <p:sp>
        <p:nvSpPr>
          <p:cNvPr id="7" name="Picture Placeholder 2">
            <a:extLst>
              <a:ext uri="{FF2B5EF4-FFF2-40B4-BE49-F238E27FC236}">
                <a16:creationId xmlns:a16="http://schemas.microsoft.com/office/drawing/2014/main" id="{5DEC75F7-972C-7445-8F59-A2E2E0BAB8B7}"/>
              </a:ext>
            </a:extLst>
          </p:cNvPr>
          <p:cNvSpPr>
            <a:spLocks noGrp="1"/>
          </p:cNvSpPr>
          <p:nvPr>
            <p:ph type="pic" sz="quarter" idx="13"/>
          </p:nvPr>
        </p:nvSpPr>
        <p:spPr>
          <a:xfrm>
            <a:off x="8515031" y="1000588"/>
            <a:ext cx="2359993" cy="4929374"/>
          </a:xfrm>
          <a:solidFill>
            <a:schemeClr val="tx1"/>
          </a:solidFill>
        </p:spPr>
        <p:txBody>
          <a:bodyPr/>
          <a:lstStyle/>
          <a:p>
            <a:endParaRPr lang="en-US"/>
          </a:p>
        </p:txBody>
      </p:sp>
      <p:sp>
        <p:nvSpPr>
          <p:cNvPr id="2" name="Slide Number Placeholder 1">
            <a:extLst>
              <a:ext uri="{FF2B5EF4-FFF2-40B4-BE49-F238E27FC236}">
                <a16:creationId xmlns:a16="http://schemas.microsoft.com/office/drawing/2014/main" id="{EC3967C0-248B-BB49-9F96-A08EFF09D3C6}"/>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2" name="Text Placeholder 36">
            <a:extLst>
              <a:ext uri="{FF2B5EF4-FFF2-40B4-BE49-F238E27FC236}">
                <a16:creationId xmlns:a16="http://schemas.microsoft.com/office/drawing/2014/main" id="{35907204-4D09-B340-B05D-1818209A106D}"/>
              </a:ext>
            </a:extLst>
          </p:cNvPr>
          <p:cNvSpPr>
            <a:spLocks noGrp="1"/>
          </p:cNvSpPr>
          <p:nvPr>
            <p:ph type="body" sz="quarter" idx="16"/>
          </p:nvPr>
        </p:nvSpPr>
        <p:spPr>
          <a:xfrm>
            <a:off x="3979187" y="2597832"/>
            <a:ext cx="2060562" cy="307975"/>
          </a:xfrm>
        </p:spPr>
        <p:txBody>
          <a:bodyPr anchor="ctr"/>
          <a:lstStyle>
            <a:lvl1pPr algn="l">
              <a:defRPr sz="1401" b="1"/>
            </a:lvl1pPr>
          </a:lstStyle>
          <a:p>
            <a:pPr lvl="0"/>
            <a:r>
              <a:rPr lang="en-US"/>
              <a:t>Click to edit Master</a:t>
            </a:r>
          </a:p>
        </p:txBody>
      </p:sp>
      <p:sp>
        <p:nvSpPr>
          <p:cNvPr id="33" name="Text Placeholder 36">
            <a:extLst>
              <a:ext uri="{FF2B5EF4-FFF2-40B4-BE49-F238E27FC236}">
                <a16:creationId xmlns:a16="http://schemas.microsoft.com/office/drawing/2014/main" id="{7F187CF2-9750-7142-B206-05FE4678752E}"/>
              </a:ext>
            </a:extLst>
          </p:cNvPr>
          <p:cNvSpPr>
            <a:spLocks noGrp="1"/>
          </p:cNvSpPr>
          <p:nvPr>
            <p:ph type="body" sz="quarter" idx="18"/>
          </p:nvPr>
        </p:nvSpPr>
        <p:spPr>
          <a:xfrm>
            <a:off x="3979187" y="2950467"/>
            <a:ext cx="2060562" cy="1001729"/>
          </a:xfrm>
        </p:spPr>
        <p:txBody>
          <a:bodyPr anchor="t"/>
          <a:lstStyle>
            <a:lvl1pPr algn="l">
              <a:defRPr b="0"/>
            </a:lvl1pPr>
          </a:lstStyle>
          <a:p>
            <a:pPr lvl="0"/>
            <a:r>
              <a:rPr lang="en-US"/>
              <a:t>Click to edit Master text styles</a:t>
            </a:r>
          </a:p>
        </p:txBody>
      </p:sp>
      <p:sp>
        <p:nvSpPr>
          <p:cNvPr id="34" name="Text Placeholder 36">
            <a:extLst>
              <a:ext uri="{FF2B5EF4-FFF2-40B4-BE49-F238E27FC236}">
                <a16:creationId xmlns:a16="http://schemas.microsoft.com/office/drawing/2014/main" id="{D24C8C76-90A5-B041-9A8B-025C8998C785}"/>
              </a:ext>
            </a:extLst>
          </p:cNvPr>
          <p:cNvSpPr>
            <a:spLocks noGrp="1"/>
          </p:cNvSpPr>
          <p:nvPr>
            <p:ph type="body" sz="quarter" idx="19"/>
          </p:nvPr>
        </p:nvSpPr>
        <p:spPr>
          <a:xfrm>
            <a:off x="3676970" y="1887906"/>
            <a:ext cx="4838064" cy="307976"/>
          </a:xfrm>
        </p:spPr>
        <p:txBody>
          <a:bodyPr anchor="t"/>
          <a:lstStyle>
            <a:lvl1pPr algn="ctr">
              <a:defRPr b="0"/>
            </a:lvl1pPr>
          </a:lstStyle>
          <a:p>
            <a:pPr lvl="0"/>
            <a:r>
              <a:rPr lang="en-US"/>
              <a:t>Click to edit Master text styles</a:t>
            </a:r>
          </a:p>
        </p:txBody>
      </p:sp>
      <p:sp>
        <p:nvSpPr>
          <p:cNvPr id="35" name="Text Placeholder 36">
            <a:extLst>
              <a:ext uri="{FF2B5EF4-FFF2-40B4-BE49-F238E27FC236}">
                <a16:creationId xmlns:a16="http://schemas.microsoft.com/office/drawing/2014/main" id="{9322CBE8-5936-3642-BF50-232C591485A7}"/>
              </a:ext>
            </a:extLst>
          </p:cNvPr>
          <p:cNvSpPr>
            <a:spLocks noGrp="1"/>
          </p:cNvSpPr>
          <p:nvPr>
            <p:ph type="body" sz="quarter" idx="20"/>
          </p:nvPr>
        </p:nvSpPr>
        <p:spPr>
          <a:xfrm>
            <a:off x="6189358" y="2597832"/>
            <a:ext cx="2060562" cy="307975"/>
          </a:xfrm>
        </p:spPr>
        <p:txBody>
          <a:bodyPr anchor="ctr"/>
          <a:lstStyle>
            <a:lvl1pPr algn="l">
              <a:defRPr sz="1401" b="1"/>
            </a:lvl1pPr>
          </a:lstStyle>
          <a:p>
            <a:pPr lvl="0"/>
            <a:r>
              <a:rPr lang="en-US"/>
              <a:t>Click to edit Master</a:t>
            </a:r>
          </a:p>
        </p:txBody>
      </p:sp>
      <p:sp>
        <p:nvSpPr>
          <p:cNvPr id="36" name="Text Placeholder 36">
            <a:extLst>
              <a:ext uri="{FF2B5EF4-FFF2-40B4-BE49-F238E27FC236}">
                <a16:creationId xmlns:a16="http://schemas.microsoft.com/office/drawing/2014/main" id="{5C4B07B4-280F-A24F-93D2-7146F8680755}"/>
              </a:ext>
            </a:extLst>
          </p:cNvPr>
          <p:cNvSpPr>
            <a:spLocks noGrp="1"/>
          </p:cNvSpPr>
          <p:nvPr>
            <p:ph type="body" sz="quarter" idx="21"/>
          </p:nvPr>
        </p:nvSpPr>
        <p:spPr>
          <a:xfrm>
            <a:off x="6189356" y="2950467"/>
            <a:ext cx="2060562" cy="1001729"/>
          </a:xfrm>
        </p:spPr>
        <p:txBody>
          <a:bodyPr anchor="t"/>
          <a:lstStyle>
            <a:lvl1pPr algn="l">
              <a:defRPr b="0"/>
            </a:lvl1pPr>
          </a:lstStyle>
          <a:p>
            <a:pPr lvl="0"/>
            <a:r>
              <a:rPr lang="en-US"/>
              <a:t>Click to edit Master text styles</a:t>
            </a:r>
          </a:p>
        </p:txBody>
      </p:sp>
      <p:sp>
        <p:nvSpPr>
          <p:cNvPr id="37" name="Text Placeholder 36">
            <a:extLst>
              <a:ext uri="{FF2B5EF4-FFF2-40B4-BE49-F238E27FC236}">
                <a16:creationId xmlns:a16="http://schemas.microsoft.com/office/drawing/2014/main" id="{13CB6AAD-BEA6-B343-B777-44A29F9213FD}"/>
              </a:ext>
            </a:extLst>
          </p:cNvPr>
          <p:cNvSpPr>
            <a:spLocks noGrp="1"/>
          </p:cNvSpPr>
          <p:nvPr>
            <p:ph type="body" sz="quarter" idx="22"/>
          </p:nvPr>
        </p:nvSpPr>
        <p:spPr>
          <a:xfrm>
            <a:off x="3979187" y="4137907"/>
            <a:ext cx="2060562" cy="307975"/>
          </a:xfrm>
        </p:spPr>
        <p:txBody>
          <a:bodyPr anchor="ctr"/>
          <a:lstStyle>
            <a:lvl1pPr algn="l">
              <a:defRPr sz="1401" b="1"/>
            </a:lvl1pPr>
          </a:lstStyle>
          <a:p>
            <a:pPr lvl="0"/>
            <a:r>
              <a:rPr lang="en-US"/>
              <a:t>Click to edit Master</a:t>
            </a:r>
          </a:p>
        </p:txBody>
      </p:sp>
      <p:sp>
        <p:nvSpPr>
          <p:cNvPr id="38" name="Text Placeholder 36">
            <a:extLst>
              <a:ext uri="{FF2B5EF4-FFF2-40B4-BE49-F238E27FC236}">
                <a16:creationId xmlns:a16="http://schemas.microsoft.com/office/drawing/2014/main" id="{3F4DE682-69EE-E147-846C-BFAD7D4F541C}"/>
              </a:ext>
            </a:extLst>
          </p:cNvPr>
          <p:cNvSpPr>
            <a:spLocks noGrp="1"/>
          </p:cNvSpPr>
          <p:nvPr>
            <p:ph type="body" sz="quarter" idx="23"/>
          </p:nvPr>
        </p:nvSpPr>
        <p:spPr>
          <a:xfrm>
            <a:off x="3979187" y="4490542"/>
            <a:ext cx="2060562" cy="1001729"/>
          </a:xfrm>
        </p:spPr>
        <p:txBody>
          <a:bodyPr anchor="t"/>
          <a:lstStyle>
            <a:lvl1pPr algn="l">
              <a:defRPr b="0"/>
            </a:lvl1pPr>
          </a:lstStyle>
          <a:p>
            <a:pPr lvl="0"/>
            <a:r>
              <a:rPr lang="en-US"/>
              <a:t>Click to edit Master text styles</a:t>
            </a:r>
          </a:p>
        </p:txBody>
      </p:sp>
      <p:sp>
        <p:nvSpPr>
          <p:cNvPr id="39" name="Text Placeholder 36">
            <a:extLst>
              <a:ext uri="{FF2B5EF4-FFF2-40B4-BE49-F238E27FC236}">
                <a16:creationId xmlns:a16="http://schemas.microsoft.com/office/drawing/2014/main" id="{62376581-2A80-9A43-B0A9-C6E64C96CF74}"/>
              </a:ext>
            </a:extLst>
          </p:cNvPr>
          <p:cNvSpPr>
            <a:spLocks noGrp="1"/>
          </p:cNvSpPr>
          <p:nvPr>
            <p:ph type="body" sz="quarter" idx="24"/>
          </p:nvPr>
        </p:nvSpPr>
        <p:spPr>
          <a:xfrm>
            <a:off x="6189358" y="4137907"/>
            <a:ext cx="2060562" cy="307975"/>
          </a:xfrm>
        </p:spPr>
        <p:txBody>
          <a:bodyPr anchor="ctr"/>
          <a:lstStyle>
            <a:lvl1pPr algn="l">
              <a:defRPr sz="1401" b="1"/>
            </a:lvl1pPr>
          </a:lstStyle>
          <a:p>
            <a:pPr lvl="0"/>
            <a:r>
              <a:rPr lang="en-US"/>
              <a:t>Click to edit Master</a:t>
            </a:r>
          </a:p>
        </p:txBody>
      </p:sp>
      <p:sp>
        <p:nvSpPr>
          <p:cNvPr id="40" name="Text Placeholder 36">
            <a:extLst>
              <a:ext uri="{FF2B5EF4-FFF2-40B4-BE49-F238E27FC236}">
                <a16:creationId xmlns:a16="http://schemas.microsoft.com/office/drawing/2014/main" id="{D2BDC7E0-7484-8449-906D-8807B9D008D6}"/>
              </a:ext>
            </a:extLst>
          </p:cNvPr>
          <p:cNvSpPr>
            <a:spLocks noGrp="1"/>
          </p:cNvSpPr>
          <p:nvPr>
            <p:ph type="body" sz="quarter" idx="25"/>
          </p:nvPr>
        </p:nvSpPr>
        <p:spPr>
          <a:xfrm>
            <a:off x="6189356" y="4490542"/>
            <a:ext cx="2060562" cy="1001729"/>
          </a:xfrm>
        </p:spPr>
        <p:txBody>
          <a:bodyPr anchor="t"/>
          <a:lstStyle>
            <a:lvl1pPr algn="l">
              <a:defRPr b="0"/>
            </a:lvl1pPr>
          </a:lstStyle>
          <a:p>
            <a:pPr lvl="0"/>
            <a:r>
              <a:rPr lang="en-US"/>
              <a:t>Click to edit Master text styles</a:t>
            </a:r>
          </a:p>
        </p:txBody>
      </p:sp>
      <p:sp>
        <p:nvSpPr>
          <p:cNvPr id="41" name="Title 1">
            <a:extLst>
              <a:ext uri="{FF2B5EF4-FFF2-40B4-BE49-F238E27FC236}">
                <a16:creationId xmlns:a16="http://schemas.microsoft.com/office/drawing/2014/main" id="{A1C1C143-45DB-6F4A-B071-F669E6ABCE66}"/>
              </a:ext>
            </a:extLst>
          </p:cNvPr>
          <p:cNvSpPr>
            <a:spLocks noGrp="1"/>
          </p:cNvSpPr>
          <p:nvPr>
            <p:ph type="title"/>
          </p:nvPr>
        </p:nvSpPr>
        <p:spPr>
          <a:xfrm>
            <a:off x="3676970" y="1324218"/>
            <a:ext cx="4838064" cy="555343"/>
          </a:xfrm>
        </p:spPr>
        <p:txBody>
          <a:bodyPr anchor="b"/>
          <a:lstStyle>
            <a:lvl1pPr algn="ctr">
              <a:lnSpc>
                <a:spcPct val="100000"/>
              </a:lnSpc>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815004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LLAGE RIGHT">
    <p:spTree>
      <p:nvGrpSpPr>
        <p:cNvPr id="1" name=""/>
        <p:cNvGrpSpPr/>
        <p:nvPr/>
      </p:nvGrpSpPr>
      <p:grpSpPr>
        <a:xfrm>
          <a:off x="0" y="0"/>
          <a:ext cx="0" cy="0"/>
          <a:chOff x="0" y="0"/>
          <a:chExt cx="0" cy="0"/>
        </a:xfrm>
      </p:grpSpPr>
      <p:sp>
        <p:nvSpPr>
          <p:cNvPr id="38" name="Text Placeholder 36">
            <a:extLst>
              <a:ext uri="{FF2B5EF4-FFF2-40B4-BE49-F238E27FC236}">
                <a16:creationId xmlns:a16="http://schemas.microsoft.com/office/drawing/2014/main" id="{3DF930C4-9330-4242-82FD-AEF2F726164E}"/>
              </a:ext>
            </a:extLst>
          </p:cNvPr>
          <p:cNvSpPr>
            <a:spLocks noGrp="1"/>
          </p:cNvSpPr>
          <p:nvPr>
            <p:ph type="body" sz="quarter" idx="20"/>
          </p:nvPr>
        </p:nvSpPr>
        <p:spPr>
          <a:xfrm>
            <a:off x="536800" y="1620083"/>
            <a:ext cx="3695314" cy="1844736"/>
          </a:xfrm>
        </p:spPr>
        <p:txBody>
          <a:bodyPr anchor="t"/>
          <a:lstStyle>
            <a:lvl1pPr algn="l">
              <a:defRPr b="0"/>
            </a:lvl1pPr>
          </a:lstStyle>
          <a:p>
            <a:pPr lvl="0"/>
            <a:r>
              <a:rPr lang="en-US"/>
              <a:t>Click to edit Master text styles</a:t>
            </a:r>
          </a:p>
        </p:txBody>
      </p:sp>
      <p:sp>
        <p:nvSpPr>
          <p:cNvPr id="36" name="Title 1">
            <a:extLst>
              <a:ext uri="{FF2B5EF4-FFF2-40B4-BE49-F238E27FC236}">
                <a16:creationId xmlns:a16="http://schemas.microsoft.com/office/drawing/2014/main" id="{D0C14C7D-AD88-2845-81DD-272428E3E169}"/>
              </a:ext>
            </a:extLst>
          </p:cNvPr>
          <p:cNvSpPr>
            <a:spLocks noGrp="1"/>
          </p:cNvSpPr>
          <p:nvPr>
            <p:ph type="title"/>
          </p:nvPr>
        </p:nvSpPr>
        <p:spPr>
          <a:xfrm>
            <a:off x="550323" y="513337"/>
            <a:ext cx="3603895" cy="555343"/>
          </a:xfrm>
        </p:spPr>
        <p:txBody>
          <a:bodyPr anchor="b"/>
          <a:lstStyle>
            <a:lvl1pPr algn="l">
              <a:lnSpc>
                <a:spcPct val="100000"/>
              </a:lnSpc>
              <a:defRPr>
                <a:solidFill>
                  <a:schemeClr val="tx2"/>
                </a:solidFill>
              </a:defRPr>
            </a:lvl1pPr>
          </a:lstStyle>
          <a:p>
            <a:r>
              <a:rPr lang="en-US"/>
              <a:t>Click to edit Master</a:t>
            </a:r>
          </a:p>
        </p:txBody>
      </p:sp>
      <p:sp>
        <p:nvSpPr>
          <p:cNvPr id="37" name="Text Placeholder 36">
            <a:extLst>
              <a:ext uri="{FF2B5EF4-FFF2-40B4-BE49-F238E27FC236}">
                <a16:creationId xmlns:a16="http://schemas.microsoft.com/office/drawing/2014/main" id="{178F2BF4-9596-0E45-8C66-039518B8C5BD}"/>
              </a:ext>
            </a:extLst>
          </p:cNvPr>
          <p:cNvSpPr>
            <a:spLocks noGrp="1"/>
          </p:cNvSpPr>
          <p:nvPr>
            <p:ph type="body" sz="quarter" idx="19"/>
          </p:nvPr>
        </p:nvSpPr>
        <p:spPr>
          <a:xfrm>
            <a:off x="551437" y="1118668"/>
            <a:ext cx="3602779" cy="307975"/>
          </a:xfrm>
        </p:spPr>
        <p:txBody>
          <a:bodyPr anchor="ctr"/>
          <a:lstStyle>
            <a:lvl1pPr algn="l">
              <a:defRPr sz="1401" b="1"/>
            </a:lvl1pPr>
          </a:lstStyle>
          <a:p>
            <a:pPr lvl="0"/>
            <a:r>
              <a:rPr lang="en-US"/>
              <a:t>Click to edit Master</a:t>
            </a:r>
          </a:p>
        </p:txBody>
      </p:sp>
      <p:sp>
        <p:nvSpPr>
          <p:cNvPr id="16" name="Picture Placeholder 15"/>
          <p:cNvSpPr>
            <a:spLocks noGrp="1"/>
          </p:cNvSpPr>
          <p:nvPr>
            <p:ph type="pic" sz="quarter" idx="10"/>
          </p:nvPr>
        </p:nvSpPr>
        <p:spPr>
          <a:xfrm>
            <a:off x="4706441" y="141402"/>
            <a:ext cx="5100185" cy="3018092"/>
          </a:xfrm>
          <a:custGeom>
            <a:avLst/>
            <a:gdLst>
              <a:gd name="connsiteX0" fmla="*/ 0 w 6226629"/>
              <a:gd name="connsiteY0" fmla="*/ 0 h 3527854"/>
              <a:gd name="connsiteX1" fmla="*/ 6226629 w 6226629"/>
              <a:gd name="connsiteY1" fmla="*/ 0 h 3527854"/>
              <a:gd name="connsiteX2" fmla="*/ 6226629 w 6226629"/>
              <a:gd name="connsiteY2" fmla="*/ 3527854 h 3527854"/>
              <a:gd name="connsiteX3" fmla="*/ 0 w 6226629"/>
              <a:gd name="connsiteY3" fmla="*/ 3527854 h 3527854"/>
            </a:gdLst>
            <a:ahLst/>
            <a:cxnLst>
              <a:cxn ang="0">
                <a:pos x="connsiteX0" y="connsiteY0"/>
              </a:cxn>
              <a:cxn ang="0">
                <a:pos x="connsiteX1" y="connsiteY1"/>
              </a:cxn>
              <a:cxn ang="0">
                <a:pos x="connsiteX2" y="connsiteY2"/>
              </a:cxn>
              <a:cxn ang="0">
                <a:pos x="connsiteX3" y="connsiteY3"/>
              </a:cxn>
            </a:cxnLst>
            <a:rect l="l" t="t" r="r" b="b"/>
            <a:pathLst>
              <a:path w="6226629" h="3527854">
                <a:moveTo>
                  <a:pt x="0" y="0"/>
                </a:moveTo>
                <a:lnTo>
                  <a:pt x="6226629" y="0"/>
                </a:lnTo>
                <a:lnTo>
                  <a:pt x="6226629" y="3527854"/>
                </a:lnTo>
                <a:lnTo>
                  <a:pt x="0" y="3527854"/>
                </a:lnTo>
                <a:close/>
              </a:path>
            </a:pathLst>
          </a:custGeom>
          <a:solidFill>
            <a:schemeClr val="tx1"/>
          </a:solidFill>
        </p:spPr>
        <p:txBody>
          <a:bodyPr wrap="square">
            <a:noAutofit/>
          </a:bodyPr>
          <a:lstStyle>
            <a:lvl1pPr>
              <a:defRPr b="0" i="0"/>
            </a:lvl1pPr>
          </a:lstStyle>
          <a:p>
            <a:endParaRPr lang="en-US"/>
          </a:p>
        </p:txBody>
      </p:sp>
      <p:sp>
        <p:nvSpPr>
          <p:cNvPr id="17" name="Picture Placeholder 16"/>
          <p:cNvSpPr>
            <a:spLocks noGrp="1"/>
          </p:cNvSpPr>
          <p:nvPr>
            <p:ph type="pic" sz="quarter" idx="11"/>
          </p:nvPr>
        </p:nvSpPr>
        <p:spPr>
          <a:xfrm>
            <a:off x="6302480" y="3313472"/>
            <a:ext cx="3504146" cy="3544529"/>
          </a:xfrm>
          <a:custGeom>
            <a:avLst/>
            <a:gdLst>
              <a:gd name="connsiteX0" fmla="*/ 0 w 4278084"/>
              <a:gd name="connsiteY0" fmla="*/ 0 h 3429883"/>
              <a:gd name="connsiteX1" fmla="*/ 4278084 w 4278084"/>
              <a:gd name="connsiteY1" fmla="*/ 0 h 3429883"/>
              <a:gd name="connsiteX2" fmla="*/ 4278084 w 4278084"/>
              <a:gd name="connsiteY2" fmla="*/ 3429883 h 3429883"/>
              <a:gd name="connsiteX3" fmla="*/ 0 w 4278084"/>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4278084" h="3429883">
                <a:moveTo>
                  <a:pt x="0" y="0"/>
                </a:moveTo>
                <a:lnTo>
                  <a:pt x="4278084" y="0"/>
                </a:lnTo>
                <a:lnTo>
                  <a:pt x="4278084" y="3429883"/>
                </a:lnTo>
                <a:lnTo>
                  <a:pt x="0" y="3429883"/>
                </a:lnTo>
                <a:close/>
              </a:path>
            </a:pathLst>
          </a:custGeom>
          <a:solidFill>
            <a:schemeClr val="tx1"/>
          </a:solidFill>
        </p:spPr>
        <p:txBody>
          <a:bodyPr wrap="square">
            <a:noAutofit/>
          </a:bodyPr>
          <a:lstStyle>
            <a:lvl1pPr>
              <a:defRPr b="0" i="0"/>
            </a:lvl1pPr>
          </a:lstStyle>
          <a:p>
            <a:endParaRPr lang="en-US"/>
          </a:p>
        </p:txBody>
      </p:sp>
      <p:sp>
        <p:nvSpPr>
          <p:cNvPr id="19" name="Picture Placeholder 18"/>
          <p:cNvSpPr>
            <a:spLocks noGrp="1"/>
          </p:cNvSpPr>
          <p:nvPr>
            <p:ph type="pic" sz="quarter" idx="12"/>
          </p:nvPr>
        </p:nvSpPr>
        <p:spPr>
          <a:xfrm>
            <a:off x="9970670" y="2255003"/>
            <a:ext cx="2221330" cy="4478896"/>
          </a:xfrm>
          <a:custGeom>
            <a:avLst/>
            <a:gdLst>
              <a:gd name="connsiteX0" fmla="*/ 0 w 2447857"/>
              <a:gd name="connsiteY0" fmla="*/ 0 h 3429883"/>
              <a:gd name="connsiteX1" fmla="*/ 2447857 w 2447857"/>
              <a:gd name="connsiteY1" fmla="*/ 0 h 3429883"/>
              <a:gd name="connsiteX2" fmla="*/ 2447857 w 2447857"/>
              <a:gd name="connsiteY2" fmla="*/ 3429883 h 3429883"/>
              <a:gd name="connsiteX3" fmla="*/ 0 w 2447857"/>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2447857" h="3429883">
                <a:moveTo>
                  <a:pt x="0" y="0"/>
                </a:moveTo>
                <a:lnTo>
                  <a:pt x="2447857" y="0"/>
                </a:lnTo>
                <a:lnTo>
                  <a:pt x="2447857" y="3429883"/>
                </a:lnTo>
                <a:lnTo>
                  <a:pt x="0" y="3429883"/>
                </a:lnTo>
                <a:close/>
              </a:path>
            </a:pathLst>
          </a:custGeom>
          <a:solidFill>
            <a:schemeClr val="tx1"/>
          </a:solidFill>
        </p:spPr>
        <p:txBody>
          <a:bodyPr wrap="square">
            <a:noAutofit/>
          </a:bodyPr>
          <a:lstStyle>
            <a:lvl1pPr>
              <a:defRPr b="0" i="0"/>
            </a:lvl1pPr>
          </a:lstStyle>
          <a:p>
            <a:endParaRPr lang="en-US"/>
          </a:p>
        </p:txBody>
      </p:sp>
      <p:sp>
        <p:nvSpPr>
          <p:cNvPr id="18" name="Picture Placeholder 17"/>
          <p:cNvSpPr>
            <a:spLocks noGrp="1"/>
          </p:cNvSpPr>
          <p:nvPr>
            <p:ph type="pic" sz="quarter" idx="13"/>
          </p:nvPr>
        </p:nvSpPr>
        <p:spPr>
          <a:xfrm>
            <a:off x="9970670" y="2"/>
            <a:ext cx="2221330" cy="2015613"/>
          </a:xfrm>
          <a:custGeom>
            <a:avLst/>
            <a:gdLst>
              <a:gd name="connsiteX0" fmla="*/ 0 w 2447857"/>
              <a:gd name="connsiteY0" fmla="*/ 0 h 1709940"/>
              <a:gd name="connsiteX1" fmla="*/ 2447857 w 2447857"/>
              <a:gd name="connsiteY1" fmla="*/ 0 h 1709940"/>
              <a:gd name="connsiteX2" fmla="*/ 2447857 w 2447857"/>
              <a:gd name="connsiteY2" fmla="*/ 1709940 h 1709940"/>
              <a:gd name="connsiteX3" fmla="*/ 0 w 2447857"/>
              <a:gd name="connsiteY3" fmla="*/ 1709940 h 1709940"/>
            </a:gdLst>
            <a:ahLst/>
            <a:cxnLst>
              <a:cxn ang="0">
                <a:pos x="connsiteX0" y="connsiteY0"/>
              </a:cxn>
              <a:cxn ang="0">
                <a:pos x="connsiteX1" y="connsiteY1"/>
              </a:cxn>
              <a:cxn ang="0">
                <a:pos x="connsiteX2" y="connsiteY2"/>
              </a:cxn>
              <a:cxn ang="0">
                <a:pos x="connsiteX3" y="connsiteY3"/>
              </a:cxn>
            </a:cxnLst>
            <a:rect l="l" t="t" r="r" b="b"/>
            <a:pathLst>
              <a:path w="2447857" h="1709940">
                <a:moveTo>
                  <a:pt x="0" y="0"/>
                </a:moveTo>
                <a:lnTo>
                  <a:pt x="2447857" y="0"/>
                </a:lnTo>
                <a:lnTo>
                  <a:pt x="2447857" y="1709940"/>
                </a:lnTo>
                <a:lnTo>
                  <a:pt x="0" y="1709940"/>
                </a:lnTo>
                <a:close/>
              </a:path>
            </a:pathLst>
          </a:custGeom>
          <a:solidFill>
            <a:schemeClr val="tx1"/>
          </a:solidFill>
        </p:spPr>
        <p:txBody>
          <a:bodyPr wrap="square">
            <a:noAutofit/>
          </a:bodyPr>
          <a:lstStyle>
            <a:lvl1pPr>
              <a:defRPr b="0" i="0"/>
            </a:lvl1pPr>
          </a:lstStyle>
          <a:p>
            <a:endParaRPr lang="en-US"/>
          </a:p>
        </p:txBody>
      </p:sp>
      <p:sp>
        <p:nvSpPr>
          <p:cNvPr id="2" name="Slide Number Placeholder 1">
            <a:extLst>
              <a:ext uri="{FF2B5EF4-FFF2-40B4-BE49-F238E27FC236}">
                <a16:creationId xmlns:a16="http://schemas.microsoft.com/office/drawing/2014/main" id="{0A490E89-E09E-ED4A-8783-F000E4602A8E}"/>
              </a:ext>
            </a:extLst>
          </p:cNvPr>
          <p:cNvSpPr>
            <a:spLocks noGrp="1"/>
          </p:cNvSpPr>
          <p:nvPr>
            <p:ph type="sldNum" sz="quarter" idx="14"/>
          </p:nvPr>
        </p:nvSpPr>
        <p:spPr/>
        <p:txBody>
          <a:bodyPr/>
          <a:lstStyle>
            <a:lvl1pPr>
              <a:defRPr b="0" i="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9DD00CB-85F5-1B45-B8DE-53EDE5EE77EC}"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2" name="Picture Placeholder 16">
            <a:extLst>
              <a:ext uri="{FF2B5EF4-FFF2-40B4-BE49-F238E27FC236}">
                <a16:creationId xmlns:a16="http://schemas.microsoft.com/office/drawing/2014/main" id="{560647C4-EE3B-BD45-A057-CAF3B8507307}"/>
              </a:ext>
            </a:extLst>
          </p:cNvPr>
          <p:cNvSpPr>
            <a:spLocks noGrp="1"/>
          </p:cNvSpPr>
          <p:nvPr>
            <p:ph type="pic" sz="quarter" idx="15"/>
          </p:nvPr>
        </p:nvSpPr>
        <p:spPr>
          <a:xfrm>
            <a:off x="4706441" y="3313473"/>
            <a:ext cx="1384484" cy="3544529"/>
          </a:xfrm>
          <a:custGeom>
            <a:avLst/>
            <a:gdLst>
              <a:gd name="connsiteX0" fmla="*/ 0 w 4278084"/>
              <a:gd name="connsiteY0" fmla="*/ 0 h 3429883"/>
              <a:gd name="connsiteX1" fmla="*/ 4278084 w 4278084"/>
              <a:gd name="connsiteY1" fmla="*/ 0 h 3429883"/>
              <a:gd name="connsiteX2" fmla="*/ 4278084 w 4278084"/>
              <a:gd name="connsiteY2" fmla="*/ 3429883 h 3429883"/>
              <a:gd name="connsiteX3" fmla="*/ 0 w 4278084"/>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4278084" h="3429883">
                <a:moveTo>
                  <a:pt x="0" y="0"/>
                </a:moveTo>
                <a:lnTo>
                  <a:pt x="4278084" y="0"/>
                </a:lnTo>
                <a:lnTo>
                  <a:pt x="4278084" y="3429883"/>
                </a:lnTo>
                <a:lnTo>
                  <a:pt x="0" y="3429883"/>
                </a:lnTo>
                <a:close/>
              </a:path>
            </a:pathLst>
          </a:custGeom>
          <a:solidFill>
            <a:schemeClr val="tx1"/>
          </a:solidFill>
        </p:spPr>
        <p:txBody>
          <a:bodyPr wrap="square">
            <a:noAutofit/>
          </a:bodyPr>
          <a:lstStyle>
            <a:lvl1pPr>
              <a:defRPr b="0" i="0"/>
            </a:lvl1pPr>
          </a:lstStyle>
          <a:p>
            <a:endParaRPr lang="en-US"/>
          </a:p>
        </p:txBody>
      </p:sp>
      <p:sp>
        <p:nvSpPr>
          <p:cNvPr id="33" name="Text Placeholder 36">
            <a:extLst>
              <a:ext uri="{FF2B5EF4-FFF2-40B4-BE49-F238E27FC236}">
                <a16:creationId xmlns:a16="http://schemas.microsoft.com/office/drawing/2014/main" id="{2FCD8087-00A6-7943-8052-A8568989732A}"/>
              </a:ext>
            </a:extLst>
          </p:cNvPr>
          <p:cNvSpPr>
            <a:spLocks noGrp="1"/>
          </p:cNvSpPr>
          <p:nvPr>
            <p:ph type="body" sz="quarter" idx="16"/>
          </p:nvPr>
        </p:nvSpPr>
        <p:spPr>
          <a:xfrm>
            <a:off x="559502" y="4589055"/>
            <a:ext cx="1616139" cy="307975"/>
          </a:xfrm>
        </p:spPr>
        <p:txBody>
          <a:bodyPr anchor="ctr"/>
          <a:lstStyle>
            <a:lvl1pPr algn="l">
              <a:defRPr sz="1401" b="1"/>
            </a:lvl1pPr>
          </a:lstStyle>
          <a:p>
            <a:pPr lvl="0"/>
            <a:r>
              <a:rPr lang="en-US"/>
              <a:t>Click to edit</a:t>
            </a:r>
          </a:p>
        </p:txBody>
      </p:sp>
      <p:sp>
        <p:nvSpPr>
          <p:cNvPr id="34" name="Text Placeholder 36">
            <a:extLst>
              <a:ext uri="{FF2B5EF4-FFF2-40B4-BE49-F238E27FC236}">
                <a16:creationId xmlns:a16="http://schemas.microsoft.com/office/drawing/2014/main" id="{2CFA8B6C-F2A0-E54B-BFF8-09412F54D390}"/>
              </a:ext>
            </a:extLst>
          </p:cNvPr>
          <p:cNvSpPr>
            <a:spLocks noGrp="1"/>
          </p:cNvSpPr>
          <p:nvPr>
            <p:ph type="body" sz="quarter" idx="18"/>
          </p:nvPr>
        </p:nvSpPr>
        <p:spPr>
          <a:xfrm>
            <a:off x="559502" y="4941690"/>
            <a:ext cx="1616139" cy="1368757"/>
          </a:xfrm>
        </p:spPr>
        <p:txBody>
          <a:bodyPr anchor="t"/>
          <a:lstStyle>
            <a:lvl1pPr algn="l">
              <a:defRPr b="0"/>
            </a:lvl1pPr>
          </a:lstStyle>
          <a:p>
            <a:pPr lvl="0"/>
            <a:r>
              <a:rPr lang="en-US"/>
              <a:t>Click to edit Master text styles</a:t>
            </a:r>
          </a:p>
        </p:txBody>
      </p:sp>
      <p:sp>
        <p:nvSpPr>
          <p:cNvPr id="39" name="Text Placeholder 36">
            <a:extLst>
              <a:ext uri="{FF2B5EF4-FFF2-40B4-BE49-F238E27FC236}">
                <a16:creationId xmlns:a16="http://schemas.microsoft.com/office/drawing/2014/main" id="{D7306BEC-AB91-3944-A065-FA442B2CA837}"/>
              </a:ext>
            </a:extLst>
          </p:cNvPr>
          <p:cNvSpPr>
            <a:spLocks noGrp="1"/>
          </p:cNvSpPr>
          <p:nvPr>
            <p:ph type="body" sz="quarter" idx="21"/>
          </p:nvPr>
        </p:nvSpPr>
        <p:spPr>
          <a:xfrm>
            <a:off x="2440128" y="4589055"/>
            <a:ext cx="1616139" cy="307975"/>
          </a:xfrm>
        </p:spPr>
        <p:txBody>
          <a:bodyPr anchor="ctr"/>
          <a:lstStyle>
            <a:lvl1pPr algn="l">
              <a:defRPr sz="1401" b="1"/>
            </a:lvl1pPr>
          </a:lstStyle>
          <a:p>
            <a:pPr lvl="0"/>
            <a:r>
              <a:rPr lang="en-US"/>
              <a:t>Click to edit</a:t>
            </a:r>
          </a:p>
        </p:txBody>
      </p:sp>
      <p:sp>
        <p:nvSpPr>
          <p:cNvPr id="40" name="Text Placeholder 36">
            <a:extLst>
              <a:ext uri="{FF2B5EF4-FFF2-40B4-BE49-F238E27FC236}">
                <a16:creationId xmlns:a16="http://schemas.microsoft.com/office/drawing/2014/main" id="{0BE6C66F-08AE-5C44-8170-6C5C070DC4BC}"/>
              </a:ext>
            </a:extLst>
          </p:cNvPr>
          <p:cNvSpPr>
            <a:spLocks noGrp="1"/>
          </p:cNvSpPr>
          <p:nvPr>
            <p:ph type="body" sz="quarter" idx="22"/>
          </p:nvPr>
        </p:nvSpPr>
        <p:spPr>
          <a:xfrm>
            <a:off x="2440128" y="4941690"/>
            <a:ext cx="1616139" cy="1368757"/>
          </a:xfrm>
        </p:spPr>
        <p:txBody>
          <a:bodyPr anchor="t"/>
          <a:lstStyle>
            <a:lvl1pPr algn="l">
              <a:defRPr b="0"/>
            </a:lvl1pPr>
          </a:lstStyle>
          <a:p>
            <a:pPr lvl="0"/>
            <a:r>
              <a:rPr lang="en-US"/>
              <a:t>Click to edit Master text styles</a:t>
            </a:r>
          </a:p>
        </p:txBody>
      </p:sp>
      <p:grpSp>
        <p:nvGrpSpPr>
          <p:cNvPr id="23" name="Group 22">
            <a:extLst>
              <a:ext uri="{FF2B5EF4-FFF2-40B4-BE49-F238E27FC236}">
                <a16:creationId xmlns:a16="http://schemas.microsoft.com/office/drawing/2014/main" id="{7A5E6AC3-5127-BB43-80C0-C25203DF4BBB}"/>
              </a:ext>
            </a:extLst>
          </p:cNvPr>
          <p:cNvGrpSpPr/>
          <p:nvPr userDrawn="1"/>
        </p:nvGrpSpPr>
        <p:grpSpPr>
          <a:xfrm>
            <a:off x="10350791" y="6199632"/>
            <a:ext cx="1841205" cy="658368"/>
            <a:chOff x="10350790" y="6199632"/>
            <a:chExt cx="1841205" cy="658368"/>
          </a:xfrm>
        </p:grpSpPr>
        <p:sp>
          <p:nvSpPr>
            <p:cNvPr id="24" name="Round Single Corner Rectangle 23">
              <a:extLst>
                <a:ext uri="{FF2B5EF4-FFF2-40B4-BE49-F238E27FC236}">
                  <a16:creationId xmlns:a16="http://schemas.microsoft.com/office/drawing/2014/main" id="{94AD660A-B1C3-AB4C-B5CD-E242DF0EC40D}"/>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Picture 24" descr="A close up of a sign&#10;&#10;Description automatically generated">
              <a:extLst>
                <a:ext uri="{FF2B5EF4-FFF2-40B4-BE49-F238E27FC236}">
                  <a16:creationId xmlns:a16="http://schemas.microsoft.com/office/drawing/2014/main" id="{79EABA7A-79E2-3A4A-8024-1202B940D1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1656466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PIC AND FOUR TEX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044DF5F-DBA3-E342-BC40-8E1402DFDC4F}"/>
              </a:ext>
            </a:extLst>
          </p:cNvPr>
          <p:cNvSpPr>
            <a:spLocks noGrp="1"/>
          </p:cNvSpPr>
          <p:nvPr>
            <p:ph type="pic" sz="quarter" idx="13"/>
          </p:nvPr>
        </p:nvSpPr>
        <p:spPr>
          <a:xfrm>
            <a:off x="0" y="8674"/>
            <a:ext cx="12191995" cy="1828800"/>
          </a:xfrm>
          <a:solidFill>
            <a:schemeClr val="tx1"/>
          </a:solidFill>
          <a:effectLst>
            <a:outerShdw blurRad="1143000" dist="558800" dir="5400000" sx="94000" sy="94000" algn="t" rotWithShape="0">
              <a:prstClr val="black">
                <a:alpha val="40000"/>
              </a:prstClr>
            </a:outerShdw>
          </a:effectLst>
        </p:spPr>
        <p:txBody>
          <a:bodyPr/>
          <a:lstStyle/>
          <a:p>
            <a:r>
              <a:rPr lang="en-US"/>
              <a:t>Click icon to add picture</a:t>
            </a:r>
          </a:p>
        </p:txBody>
      </p:sp>
      <p:sp>
        <p:nvSpPr>
          <p:cNvPr id="3" name="Rectangle 2">
            <a:extLst>
              <a:ext uri="{FF2B5EF4-FFF2-40B4-BE49-F238E27FC236}">
                <a16:creationId xmlns:a16="http://schemas.microsoft.com/office/drawing/2014/main" id="{8E7248E6-5D3E-B340-A448-E2CA302DD7DB}"/>
              </a:ext>
            </a:extLst>
          </p:cNvPr>
          <p:cNvSpPr/>
          <p:nvPr userDrawn="1"/>
        </p:nvSpPr>
        <p:spPr>
          <a:xfrm>
            <a:off x="0" y="1828777"/>
            <a:ext cx="12191995" cy="20303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fld id="{6300E772-1885-7345-BADC-F048A7C8D073}" type="slidenum">
              <a:rPr lang="en-US" smtClean="0"/>
              <a:t>‹#›</a:t>
            </a:fld>
            <a:endParaRPr lang="en-US"/>
          </a:p>
        </p:txBody>
      </p:sp>
      <p:sp>
        <p:nvSpPr>
          <p:cNvPr id="31" name="Slide Number Placeholder 3">
            <a:extLst>
              <a:ext uri="{FF2B5EF4-FFF2-40B4-BE49-F238E27FC236}">
                <a16:creationId xmlns:a16="http://schemas.microsoft.com/office/drawing/2014/main" id="{AD225A74-9C6A-8244-BC15-D68A532F66BD}"/>
              </a:ext>
            </a:extLst>
          </p:cNvPr>
          <p:cNvSpPr txBox="1">
            <a:spLocks/>
          </p:cNvSpPr>
          <p:nvPr userDrawn="1"/>
        </p:nvSpPr>
        <p:spPr>
          <a:xfrm>
            <a:off x="138953" y="6389968"/>
            <a:ext cx="398929" cy="365125"/>
          </a:xfrm>
          <a:prstGeom prst="rect">
            <a:avLst/>
          </a:prstGeom>
        </p:spPr>
        <p:txBody>
          <a:bodyPr vert="horz" lIns="91440" tIns="45720" rIns="91440" bIns="45720"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00E772-1885-7345-BADC-F048A7C8D073}" type="slidenum">
              <a:rPr lang="en-US" smtClean="0"/>
              <a:pPr/>
              <a:t>‹#›</a:t>
            </a:fld>
            <a:endParaRPr lang="en-US"/>
          </a:p>
        </p:txBody>
      </p:sp>
      <p:sp>
        <p:nvSpPr>
          <p:cNvPr id="37" name="Text Placeholder 36">
            <a:extLst>
              <a:ext uri="{FF2B5EF4-FFF2-40B4-BE49-F238E27FC236}">
                <a16:creationId xmlns:a16="http://schemas.microsoft.com/office/drawing/2014/main" id="{06FBA850-E9A5-B74A-853B-9EBE2FD442F5}"/>
              </a:ext>
            </a:extLst>
          </p:cNvPr>
          <p:cNvSpPr>
            <a:spLocks noGrp="1"/>
          </p:cNvSpPr>
          <p:nvPr>
            <p:ph type="body" sz="quarter" idx="14"/>
          </p:nvPr>
        </p:nvSpPr>
        <p:spPr>
          <a:xfrm>
            <a:off x="1085074" y="2242782"/>
            <a:ext cx="10021852" cy="307975"/>
          </a:xfrm>
        </p:spPr>
        <p:txBody>
          <a:bodyPr anchor="ctr"/>
          <a:lstStyle>
            <a:lvl1pPr algn="ctr">
              <a:defRPr sz="1400" b="1"/>
            </a:lvl1pPr>
          </a:lstStyle>
          <a:p>
            <a:pPr lvl="0"/>
            <a:r>
              <a:rPr lang="en-US"/>
              <a:t>Click to edit Master text styles</a:t>
            </a:r>
          </a:p>
        </p:txBody>
      </p:sp>
      <p:sp>
        <p:nvSpPr>
          <p:cNvPr id="38" name="Text Placeholder 36">
            <a:extLst>
              <a:ext uri="{FF2B5EF4-FFF2-40B4-BE49-F238E27FC236}">
                <a16:creationId xmlns:a16="http://schemas.microsoft.com/office/drawing/2014/main" id="{4DC0D63E-4868-6745-A39D-EE85570CC87F}"/>
              </a:ext>
            </a:extLst>
          </p:cNvPr>
          <p:cNvSpPr>
            <a:spLocks noGrp="1"/>
          </p:cNvSpPr>
          <p:nvPr>
            <p:ph type="body" sz="quarter" idx="15"/>
          </p:nvPr>
        </p:nvSpPr>
        <p:spPr>
          <a:xfrm>
            <a:off x="1085071" y="2677068"/>
            <a:ext cx="10021852" cy="759334"/>
          </a:xfrm>
        </p:spPr>
        <p:txBody>
          <a:bodyPr anchor="t"/>
          <a:lstStyle>
            <a:lvl1pPr algn="ctr">
              <a:defRPr b="0"/>
            </a:lvl1pPr>
          </a:lstStyle>
          <a:p>
            <a:pPr lvl="0"/>
            <a:r>
              <a:rPr lang="en-US"/>
              <a:t>Click to edit Master text styles</a:t>
            </a:r>
          </a:p>
        </p:txBody>
      </p:sp>
      <p:sp>
        <p:nvSpPr>
          <p:cNvPr id="39" name="Text Placeholder 36">
            <a:extLst>
              <a:ext uri="{FF2B5EF4-FFF2-40B4-BE49-F238E27FC236}">
                <a16:creationId xmlns:a16="http://schemas.microsoft.com/office/drawing/2014/main" id="{41F71259-8142-0543-83A3-8AD7E495DA48}"/>
              </a:ext>
            </a:extLst>
          </p:cNvPr>
          <p:cNvSpPr>
            <a:spLocks noGrp="1"/>
          </p:cNvSpPr>
          <p:nvPr>
            <p:ph type="body" sz="quarter" idx="16"/>
          </p:nvPr>
        </p:nvSpPr>
        <p:spPr>
          <a:xfrm>
            <a:off x="769267" y="4374730"/>
            <a:ext cx="3169025" cy="307975"/>
          </a:xfrm>
        </p:spPr>
        <p:txBody>
          <a:bodyPr anchor="ctr"/>
          <a:lstStyle>
            <a:lvl1pPr algn="ctr">
              <a:defRPr sz="1400" b="1"/>
            </a:lvl1pPr>
          </a:lstStyle>
          <a:p>
            <a:pPr lvl="0"/>
            <a:r>
              <a:rPr lang="en-US"/>
              <a:t>Click to edit Master text styles</a:t>
            </a:r>
          </a:p>
        </p:txBody>
      </p:sp>
      <p:sp>
        <p:nvSpPr>
          <p:cNvPr id="40" name="Text Placeholder 36">
            <a:extLst>
              <a:ext uri="{FF2B5EF4-FFF2-40B4-BE49-F238E27FC236}">
                <a16:creationId xmlns:a16="http://schemas.microsoft.com/office/drawing/2014/main" id="{0AA67026-5F89-8544-AE70-2A09737D84C4}"/>
              </a:ext>
            </a:extLst>
          </p:cNvPr>
          <p:cNvSpPr>
            <a:spLocks noGrp="1"/>
          </p:cNvSpPr>
          <p:nvPr>
            <p:ph type="body" sz="quarter" idx="17"/>
          </p:nvPr>
        </p:nvSpPr>
        <p:spPr>
          <a:xfrm>
            <a:off x="769267" y="4818491"/>
            <a:ext cx="3169024" cy="1318149"/>
          </a:xfrm>
        </p:spPr>
        <p:txBody>
          <a:bodyPr anchor="t"/>
          <a:lstStyle>
            <a:lvl1pPr algn="ctr">
              <a:defRPr b="0"/>
            </a:lvl1pPr>
          </a:lstStyle>
          <a:p>
            <a:pPr lvl="0"/>
            <a:r>
              <a:rPr lang="en-US"/>
              <a:t>Click to edit Master text styles</a:t>
            </a:r>
          </a:p>
        </p:txBody>
      </p:sp>
      <p:sp>
        <p:nvSpPr>
          <p:cNvPr id="41" name="Text Placeholder 36">
            <a:extLst>
              <a:ext uri="{FF2B5EF4-FFF2-40B4-BE49-F238E27FC236}">
                <a16:creationId xmlns:a16="http://schemas.microsoft.com/office/drawing/2014/main" id="{9D482719-E440-5F40-A811-0A7B01FA1EDB}"/>
              </a:ext>
            </a:extLst>
          </p:cNvPr>
          <p:cNvSpPr>
            <a:spLocks noGrp="1"/>
          </p:cNvSpPr>
          <p:nvPr>
            <p:ph type="body" sz="quarter" idx="18"/>
          </p:nvPr>
        </p:nvSpPr>
        <p:spPr>
          <a:xfrm>
            <a:off x="4511487" y="4322566"/>
            <a:ext cx="3169025" cy="307975"/>
          </a:xfrm>
        </p:spPr>
        <p:txBody>
          <a:bodyPr anchor="ctr"/>
          <a:lstStyle>
            <a:lvl1pPr algn="ctr">
              <a:defRPr sz="1400" b="1"/>
            </a:lvl1pPr>
          </a:lstStyle>
          <a:p>
            <a:pPr lvl="0"/>
            <a:r>
              <a:rPr lang="en-US"/>
              <a:t>Click to edit Master text styles</a:t>
            </a:r>
          </a:p>
        </p:txBody>
      </p:sp>
      <p:sp>
        <p:nvSpPr>
          <p:cNvPr id="42" name="Text Placeholder 36">
            <a:extLst>
              <a:ext uri="{FF2B5EF4-FFF2-40B4-BE49-F238E27FC236}">
                <a16:creationId xmlns:a16="http://schemas.microsoft.com/office/drawing/2014/main" id="{15989FF1-8554-D946-BB61-FC116D35B40D}"/>
              </a:ext>
            </a:extLst>
          </p:cNvPr>
          <p:cNvSpPr>
            <a:spLocks noGrp="1"/>
          </p:cNvSpPr>
          <p:nvPr>
            <p:ph type="body" sz="quarter" idx="19"/>
          </p:nvPr>
        </p:nvSpPr>
        <p:spPr>
          <a:xfrm>
            <a:off x="4511487" y="4766327"/>
            <a:ext cx="3169024" cy="1318149"/>
          </a:xfrm>
        </p:spPr>
        <p:txBody>
          <a:bodyPr anchor="t"/>
          <a:lstStyle>
            <a:lvl1pPr algn="ctr">
              <a:defRPr b="0"/>
            </a:lvl1pPr>
          </a:lstStyle>
          <a:p>
            <a:pPr lvl="0"/>
            <a:r>
              <a:rPr lang="en-US"/>
              <a:t>Click to edit Master text styles</a:t>
            </a:r>
          </a:p>
        </p:txBody>
      </p:sp>
      <p:sp>
        <p:nvSpPr>
          <p:cNvPr id="43" name="Text Placeholder 36">
            <a:extLst>
              <a:ext uri="{FF2B5EF4-FFF2-40B4-BE49-F238E27FC236}">
                <a16:creationId xmlns:a16="http://schemas.microsoft.com/office/drawing/2014/main" id="{5C02B333-93FF-1747-A98C-2A1C3661F4C5}"/>
              </a:ext>
            </a:extLst>
          </p:cNvPr>
          <p:cNvSpPr>
            <a:spLocks noGrp="1"/>
          </p:cNvSpPr>
          <p:nvPr>
            <p:ph type="body" sz="quarter" idx="20"/>
          </p:nvPr>
        </p:nvSpPr>
        <p:spPr>
          <a:xfrm>
            <a:off x="8253707" y="4322566"/>
            <a:ext cx="3169025" cy="307975"/>
          </a:xfrm>
        </p:spPr>
        <p:txBody>
          <a:bodyPr anchor="ctr"/>
          <a:lstStyle>
            <a:lvl1pPr algn="ctr">
              <a:defRPr sz="1400" b="1"/>
            </a:lvl1pPr>
          </a:lstStyle>
          <a:p>
            <a:pPr lvl="0"/>
            <a:r>
              <a:rPr lang="en-US"/>
              <a:t>Click to edit Master text styles</a:t>
            </a:r>
          </a:p>
        </p:txBody>
      </p:sp>
      <p:sp>
        <p:nvSpPr>
          <p:cNvPr id="44" name="Text Placeholder 36">
            <a:extLst>
              <a:ext uri="{FF2B5EF4-FFF2-40B4-BE49-F238E27FC236}">
                <a16:creationId xmlns:a16="http://schemas.microsoft.com/office/drawing/2014/main" id="{AAE2CB28-7D3C-D54A-AF06-FCF604158F08}"/>
              </a:ext>
            </a:extLst>
          </p:cNvPr>
          <p:cNvSpPr>
            <a:spLocks noGrp="1"/>
          </p:cNvSpPr>
          <p:nvPr>
            <p:ph type="body" sz="quarter" idx="21"/>
          </p:nvPr>
        </p:nvSpPr>
        <p:spPr>
          <a:xfrm>
            <a:off x="8253707" y="4766327"/>
            <a:ext cx="3169024" cy="1318149"/>
          </a:xfrm>
        </p:spPr>
        <p:txBody>
          <a:bodyPr anchor="t"/>
          <a:lstStyle>
            <a:lvl1pPr algn="ctr">
              <a:defRPr b="0"/>
            </a:lvl1pPr>
          </a:lstStyle>
          <a:p>
            <a:pPr lvl="0"/>
            <a:r>
              <a:rPr lang="en-US"/>
              <a:t>Click to edit Master text styles</a:t>
            </a:r>
          </a:p>
        </p:txBody>
      </p:sp>
      <p:sp>
        <p:nvSpPr>
          <p:cNvPr id="45" name="Title 44">
            <a:extLst>
              <a:ext uri="{FF2B5EF4-FFF2-40B4-BE49-F238E27FC236}">
                <a16:creationId xmlns:a16="http://schemas.microsoft.com/office/drawing/2014/main" id="{F8997DBB-AE62-0147-86AB-065E8231FC71}"/>
              </a:ext>
            </a:extLst>
          </p:cNvPr>
          <p:cNvSpPr>
            <a:spLocks noGrp="1"/>
          </p:cNvSpPr>
          <p:nvPr>
            <p:ph type="title"/>
          </p:nvPr>
        </p:nvSpPr>
        <p:spPr>
          <a:xfrm>
            <a:off x="340655" y="394481"/>
            <a:ext cx="11510683" cy="356235"/>
          </a:xfrm>
        </p:spPr>
        <p:txBody>
          <a:bodyPr/>
          <a:lstStyle>
            <a:lvl1pPr>
              <a:defRPr>
                <a:solidFill>
                  <a:schemeClr val="bg1"/>
                </a:solidFill>
              </a:defRPr>
            </a:lvl1pPr>
          </a:lstStyle>
          <a:p>
            <a:r>
              <a:rPr lang="en-US"/>
              <a:t>Click to edit Master title style</a:t>
            </a:r>
          </a:p>
        </p:txBody>
      </p:sp>
      <p:sp>
        <p:nvSpPr>
          <p:cNvPr id="47" name="Text Placeholder 36">
            <a:extLst>
              <a:ext uri="{FF2B5EF4-FFF2-40B4-BE49-F238E27FC236}">
                <a16:creationId xmlns:a16="http://schemas.microsoft.com/office/drawing/2014/main" id="{A02FEE86-4DF5-A643-AE01-5277FB35AE1C}"/>
              </a:ext>
            </a:extLst>
          </p:cNvPr>
          <p:cNvSpPr>
            <a:spLocks noGrp="1"/>
          </p:cNvSpPr>
          <p:nvPr>
            <p:ph type="body" sz="quarter" idx="22"/>
          </p:nvPr>
        </p:nvSpPr>
        <p:spPr>
          <a:xfrm>
            <a:off x="1085071" y="862537"/>
            <a:ext cx="10021852" cy="307975"/>
          </a:xfrm>
        </p:spPr>
        <p:txBody>
          <a:bodyPr anchor="ctr"/>
          <a:lstStyle>
            <a:lvl1pPr algn="ctr">
              <a:defRPr sz="1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540606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3" name="Picture Placeholder 15">
            <a:extLst>
              <a:ext uri="{FF2B5EF4-FFF2-40B4-BE49-F238E27FC236}">
                <a16:creationId xmlns:a16="http://schemas.microsoft.com/office/drawing/2014/main" id="{926773E5-8142-E448-9AE0-72AB210DAC0A}"/>
              </a:ext>
            </a:extLst>
          </p:cNvPr>
          <p:cNvSpPr>
            <a:spLocks noGrp="1"/>
          </p:cNvSpPr>
          <p:nvPr>
            <p:ph type="pic" sz="quarter" idx="10"/>
          </p:nvPr>
        </p:nvSpPr>
        <p:spPr>
          <a:xfrm>
            <a:off x="3" y="-21627"/>
            <a:ext cx="12191995" cy="2246579"/>
          </a:xfrm>
          <a:custGeom>
            <a:avLst/>
            <a:gdLst>
              <a:gd name="connsiteX0" fmla="*/ 0 w 6226629"/>
              <a:gd name="connsiteY0" fmla="*/ 0 h 3527854"/>
              <a:gd name="connsiteX1" fmla="*/ 6226629 w 6226629"/>
              <a:gd name="connsiteY1" fmla="*/ 0 h 3527854"/>
              <a:gd name="connsiteX2" fmla="*/ 6226629 w 6226629"/>
              <a:gd name="connsiteY2" fmla="*/ 3527854 h 3527854"/>
              <a:gd name="connsiteX3" fmla="*/ 0 w 6226629"/>
              <a:gd name="connsiteY3" fmla="*/ 3527854 h 3527854"/>
            </a:gdLst>
            <a:ahLst/>
            <a:cxnLst>
              <a:cxn ang="0">
                <a:pos x="connsiteX0" y="connsiteY0"/>
              </a:cxn>
              <a:cxn ang="0">
                <a:pos x="connsiteX1" y="connsiteY1"/>
              </a:cxn>
              <a:cxn ang="0">
                <a:pos x="connsiteX2" y="connsiteY2"/>
              </a:cxn>
              <a:cxn ang="0">
                <a:pos x="connsiteX3" y="connsiteY3"/>
              </a:cxn>
            </a:cxnLst>
            <a:rect l="l" t="t" r="r" b="b"/>
            <a:pathLst>
              <a:path w="6226629" h="3527854">
                <a:moveTo>
                  <a:pt x="0" y="0"/>
                </a:moveTo>
                <a:lnTo>
                  <a:pt x="6226629" y="0"/>
                </a:lnTo>
                <a:lnTo>
                  <a:pt x="6226629" y="3527854"/>
                </a:lnTo>
                <a:lnTo>
                  <a:pt x="0" y="3527854"/>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endParaRPr lang="en-US"/>
          </a:p>
        </p:txBody>
      </p:sp>
      <p:pic>
        <p:nvPicPr>
          <p:cNvPr id="3" name="Picture 2" descr="A close up of a sign&#10;&#10;Description automatically generated">
            <a:extLst>
              <a:ext uri="{FF2B5EF4-FFF2-40B4-BE49-F238E27FC236}">
                <a16:creationId xmlns:a16="http://schemas.microsoft.com/office/drawing/2014/main" id="{7842B51E-56EC-104F-B286-15FB0455D1C9}"/>
              </a:ext>
            </a:extLst>
          </p:cNvPr>
          <p:cNvPicPr>
            <a:picLocks noChangeAspect="1"/>
          </p:cNvPicPr>
          <p:nvPr userDrawn="1"/>
        </p:nvPicPr>
        <p:blipFill rotWithShape="1">
          <a:blip r:embed="rId2" cstate="screen">
            <a:alphaModFix amt="12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3796489" y="2224952"/>
            <a:ext cx="4583577" cy="4637144"/>
          </a:xfrm>
          <a:prstGeom prst="rect">
            <a:avLst/>
          </a:prstGeom>
          <a:gradFill>
            <a:gsLst>
              <a:gs pos="7000">
                <a:schemeClr val="accent1"/>
              </a:gs>
              <a:gs pos="53000">
                <a:schemeClr val="accent2"/>
              </a:gs>
              <a:gs pos="94000">
                <a:schemeClr val="accent3"/>
              </a:gs>
            </a:gsLst>
            <a:lin ang="14400000" scaled="0"/>
          </a:gradFill>
        </p:spPr>
      </p:pic>
      <p:sp>
        <p:nvSpPr>
          <p:cNvPr id="34" name="Text Placeholder 36">
            <a:extLst>
              <a:ext uri="{FF2B5EF4-FFF2-40B4-BE49-F238E27FC236}">
                <a16:creationId xmlns:a16="http://schemas.microsoft.com/office/drawing/2014/main" id="{437B0113-8048-5149-9A4B-F753AC062DDD}"/>
              </a:ext>
            </a:extLst>
          </p:cNvPr>
          <p:cNvSpPr>
            <a:spLocks noGrp="1"/>
          </p:cNvSpPr>
          <p:nvPr>
            <p:ph type="body" sz="quarter" idx="16"/>
          </p:nvPr>
        </p:nvSpPr>
        <p:spPr>
          <a:xfrm>
            <a:off x="313114" y="2444082"/>
            <a:ext cx="3277028" cy="307975"/>
          </a:xfrm>
        </p:spPr>
        <p:txBody>
          <a:bodyPr anchor="ctr"/>
          <a:lstStyle>
            <a:lvl1pPr algn="l">
              <a:defRPr sz="1401" b="1"/>
            </a:lvl1pPr>
          </a:lstStyle>
          <a:p>
            <a:pPr lvl="0"/>
            <a:r>
              <a:rPr lang="en-US"/>
              <a:t>Click to edit Master</a:t>
            </a:r>
          </a:p>
        </p:txBody>
      </p:sp>
      <p:sp>
        <p:nvSpPr>
          <p:cNvPr id="35" name="Text Placeholder 36">
            <a:extLst>
              <a:ext uri="{FF2B5EF4-FFF2-40B4-BE49-F238E27FC236}">
                <a16:creationId xmlns:a16="http://schemas.microsoft.com/office/drawing/2014/main" id="{0CC0E7D1-C7CD-704B-84D1-5FDD2BFDF3ED}"/>
              </a:ext>
            </a:extLst>
          </p:cNvPr>
          <p:cNvSpPr>
            <a:spLocks noGrp="1"/>
          </p:cNvSpPr>
          <p:nvPr>
            <p:ph type="body" sz="quarter" idx="18"/>
          </p:nvPr>
        </p:nvSpPr>
        <p:spPr>
          <a:xfrm>
            <a:off x="313115" y="2796718"/>
            <a:ext cx="3277026" cy="731022"/>
          </a:xfrm>
        </p:spPr>
        <p:txBody>
          <a:bodyPr anchor="t"/>
          <a:lstStyle>
            <a:lvl1pPr algn="l">
              <a:defRPr b="0"/>
            </a:lvl1pPr>
          </a:lstStyle>
          <a:p>
            <a:pPr lvl="0"/>
            <a:r>
              <a:rPr lang="en-US"/>
              <a:t>Click to edit Master text styles</a:t>
            </a:r>
          </a:p>
        </p:txBody>
      </p:sp>
      <p:sp>
        <p:nvSpPr>
          <p:cNvPr id="36" name="Text Placeholder 36">
            <a:extLst>
              <a:ext uri="{FF2B5EF4-FFF2-40B4-BE49-F238E27FC236}">
                <a16:creationId xmlns:a16="http://schemas.microsoft.com/office/drawing/2014/main" id="{D7CA00EA-BB97-B542-8230-D0291F18F078}"/>
              </a:ext>
            </a:extLst>
          </p:cNvPr>
          <p:cNvSpPr>
            <a:spLocks noGrp="1"/>
          </p:cNvSpPr>
          <p:nvPr>
            <p:ph type="body" sz="quarter" idx="19"/>
          </p:nvPr>
        </p:nvSpPr>
        <p:spPr>
          <a:xfrm>
            <a:off x="313113" y="3855031"/>
            <a:ext cx="3277028" cy="307975"/>
          </a:xfrm>
        </p:spPr>
        <p:txBody>
          <a:bodyPr anchor="ctr"/>
          <a:lstStyle>
            <a:lvl1pPr algn="l">
              <a:defRPr sz="1401" b="1"/>
            </a:lvl1pPr>
          </a:lstStyle>
          <a:p>
            <a:pPr lvl="0"/>
            <a:r>
              <a:rPr lang="en-US"/>
              <a:t>Click to edit Master</a:t>
            </a:r>
          </a:p>
        </p:txBody>
      </p:sp>
      <p:sp>
        <p:nvSpPr>
          <p:cNvPr id="37" name="Text Placeholder 36">
            <a:extLst>
              <a:ext uri="{FF2B5EF4-FFF2-40B4-BE49-F238E27FC236}">
                <a16:creationId xmlns:a16="http://schemas.microsoft.com/office/drawing/2014/main" id="{B6EC29A5-B130-A141-B8C6-CC89397D98FE}"/>
              </a:ext>
            </a:extLst>
          </p:cNvPr>
          <p:cNvSpPr>
            <a:spLocks noGrp="1"/>
          </p:cNvSpPr>
          <p:nvPr>
            <p:ph type="body" sz="quarter" idx="20"/>
          </p:nvPr>
        </p:nvSpPr>
        <p:spPr>
          <a:xfrm>
            <a:off x="313115" y="4207667"/>
            <a:ext cx="3277026" cy="731022"/>
          </a:xfrm>
        </p:spPr>
        <p:txBody>
          <a:bodyPr anchor="t"/>
          <a:lstStyle>
            <a:lvl1pPr algn="l">
              <a:defRPr b="0"/>
            </a:lvl1pPr>
          </a:lstStyle>
          <a:p>
            <a:pPr lvl="0"/>
            <a:r>
              <a:rPr lang="en-US"/>
              <a:t>Click to edit Master text styles</a:t>
            </a:r>
          </a:p>
        </p:txBody>
      </p:sp>
      <p:sp>
        <p:nvSpPr>
          <p:cNvPr id="38" name="Text Placeholder 36">
            <a:extLst>
              <a:ext uri="{FF2B5EF4-FFF2-40B4-BE49-F238E27FC236}">
                <a16:creationId xmlns:a16="http://schemas.microsoft.com/office/drawing/2014/main" id="{15B9FAC5-9037-0349-8CEB-66A670B87CB6}"/>
              </a:ext>
            </a:extLst>
          </p:cNvPr>
          <p:cNvSpPr>
            <a:spLocks noGrp="1"/>
          </p:cNvSpPr>
          <p:nvPr>
            <p:ph type="body" sz="quarter" idx="21"/>
          </p:nvPr>
        </p:nvSpPr>
        <p:spPr>
          <a:xfrm>
            <a:off x="313111" y="5265980"/>
            <a:ext cx="3277028" cy="307975"/>
          </a:xfrm>
        </p:spPr>
        <p:txBody>
          <a:bodyPr anchor="ctr"/>
          <a:lstStyle>
            <a:lvl1pPr algn="l">
              <a:defRPr sz="1401" b="1"/>
            </a:lvl1pPr>
          </a:lstStyle>
          <a:p>
            <a:pPr lvl="0"/>
            <a:r>
              <a:rPr lang="en-US"/>
              <a:t>Click to edit Master</a:t>
            </a:r>
          </a:p>
        </p:txBody>
      </p:sp>
      <p:sp>
        <p:nvSpPr>
          <p:cNvPr id="39" name="Text Placeholder 36">
            <a:extLst>
              <a:ext uri="{FF2B5EF4-FFF2-40B4-BE49-F238E27FC236}">
                <a16:creationId xmlns:a16="http://schemas.microsoft.com/office/drawing/2014/main" id="{3A9BF32E-4D49-404C-A881-EBAF5705A1F5}"/>
              </a:ext>
            </a:extLst>
          </p:cNvPr>
          <p:cNvSpPr>
            <a:spLocks noGrp="1"/>
          </p:cNvSpPr>
          <p:nvPr>
            <p:ph type="body" sz="quarter" idx="22"/>
          </p:nvPr>
        </p:nvSpPr>
        <p:spPr>
          <a:xfrm>
            <a:off x="313114" y="5618617"/>
            <a:ext cx="3277026" cy="731022"/>
          </a:xfrm>
        </p:spPr>
        <p:txBody>
          <a:bodyPr anchor="t"/>
          <a:lstStyle>
            <a:lvl1pPr algn="l">
              <a:defRPr b="0"/>
            </a:lvl1pPr>
          </a:lstStyle>
          <a:p>
            <a:pPr lvl="0"/>
            <a:r>
              <a:rPr lang="en-US"/>
              <a:t>Click to edit Master text styles</a:t>
            </a:r>
          </a:p>
        </p:txBody>
      </p:sp>
      <p:sp>
        <p:nvSpPr>
          <p:cNvPr id="40" name="Text Placeholder 36">
            <a:extLst>
              <a:ext uri="{FF2B5EF4-FFF2-40B4-BE49-F238E27FC236}">
                <a16:creationId xmlns:a16="http://schemas.microsoft.com/office/drawing/2014/main" id="{7A7313BD-DAE2-1C48-A0F2-22A48A46CBA7}"/>
              </a:ext>
            </a:extLst>
          </p:cNvPr>
          <p:cNvSpPr>
            <a:spLocks noGrp="1"/>
          </p:cNvSpPr>
          <p:nvPr>
            <p:ph type="body" sz="quarter" idx="23"/>
          </p:nvPr>
        </p:nvSpPr>
        <p:spPr>
          <a:xfrm>
            <a:off x="8647522" y="2464635"/>
            <a:ext cx="3277028" cy="307975"/>
          </a:xfrm>
        </p:spPr>
        <p:txBody>
          <a:bodyPr anchor="ctr"/>
          <a:lstStyle>
            <a:lvl1pPr algn="l">
              <a:defRPr sz="1401" b="1"/>
            </a:lvl1pPr>
          </a:lstStyle>
          <a:p>
            <a:pPr lvl="0"/>
            <a:r>
              <a:rPr lang="en-US"/>
              <a:t>Click to edit Master</a:t>
            </a:r>
          </a:p>
        </p:txBody>
      </p:sp>
      <p:sp>
        <p:nvSpPr>
          <p:cNvPr id="41" name="Text Placeholder 36">
            <a:extLst>
              <a:ext uri="{FF2B5EF4-FFF2-40B4-BE49-F238E27FC236}">
                <a16:creationId xmlns:a16="http://schemas.microsoft.com/office/drawing/2014/main" id="{1FDD19B1-DE94-2E4B-AEDF-D4E97529A135}"/>
              </a:ext>
            </a:extLst>
          </p:cNvPr>
          <p:cNvSpPr>
            <a:spLocks noGrp="1"/>
          </p:cNvSpPr>
          <p:nvPr>
            <p:ph type="body" sz="quarter" idx="24"/>
          </p:nvPr>
        </p:nvSpPr>
        <p:spPr>
          <a:xfrm>
            <a:off x="8647524" y="2817272"/>
            <a:ext cx="3277026" cy="731022"/>
          </a:xfrm>
        </p:spPr>
        <p:txBody>
          <a:bodyPr anchor="t"/>
          <a:lstStyle>
            <a:lvl1pPr algn="l">
              <a:defRPr b="0"/>
            </a:lvl1pPr>
          </a:lstStyle>
          <a:p>
            <a:pPr lvl="0"/>
            <a:r>
              <a:rPr lang="en-US"/>
              <a:t>Click to edit Master text styles</a:t>
            </a:r>
          </a:p>
        </p:txBody>
      </p:sp>
      <p:sp>
        <p:nvSpPr>
          <p:cNvPr id="42" name="Text Placeholder 36">
            <a:extLst>
              <a:ext uri="{FF2B5EF4-FFF2-40B4-BE49-F238E27FC236}">
                <a16:creationId xmlns:a16="http://schemas.microsoft.com/office/drawing/2014/main" id="{83906325-111E-0D49-AE0C-F75BBCA183C0}"/>
              </a:ext>
            </a:extLst>
          </p:cNvPr>
          <p:cNvSpPr>
            <a:spLocks noGrp="1"/>
          </p:cNvSpPr>
          <p:nvPr>
            <p:ph type="body" sz="quarter" idx="25"/>
          </p:nvPr>
        </p:nvSpPr>
        <p:spPr>
          <a:xfrm>
            <a:off x="8647520" y="3875584"/>
            <a:ext cx="3277028" cy="307975"/>
          </a:xfrm>
        </p:spPr>
        <p:txBody>
          <a:bodyPr anchor="ctr"/>
          <a:lstStyle>
            <a:lvl1pPr algn="l">
              <a:defRPr sz="1401" b="1"/>
            </a:lvl1pPr>
          </a:lstStyle>
          <a:p>
            <a:pPr lvl="0"/>
            <a:r>
              <a:rPr lang="en-US"/>
              <a:t>Click to edit Master</a:t>
            </a:r>
          </a:p>
        </p:txBody>
      </p:sp>
      <p:sp>
        <p:nvSpPr>
          <p:cNvPr id="43" name="Text Placeholder 36">
            <a:extLst>
              <a:ext uri="{FF2B5EF4-FFF2-40B4-BE49-F238E27FC236}">
                <a16:creationId xmlns:a16="http://schemas.microsoft.com/office/drawing/2014/main" id="{0DBFA5AC-2DF3-104C-BCF4-084057DEAB2F}"/>
              </a:ext>
            </a:extLst>
          </p:cNvPr>
          <p:cNvSpPr>
            <a:spLocks noGrp="1"/>
          </p:cNvSpPr>
          <p:nvPr>
            <p:ph type="body" sz="quarter" idx="26"/>
          </p:nvPr>
        </p:nvSpPr>
        <p:spPr>
          <a:xfrm>
            <a:off x="8647523" y="4228220"/>
            <a:ext cx="3277026" cy="731022"/>
          </a:xfrm>
        </p:spPr>
        <p:txBody>
          <a:bodyPr anchor="t"/>
          <a:lstStyle>
            <a:lvl1pPr algn="l">
              <a:defRPr b="0"/>
            </a:lvl1pPr>
          </a:lstStyle>
          <a:p>
            <a:pPr lvl="0"/>
            <a:r>
              <a:rPr lang="en-US"/>
              <a:t>Click to edit Master text styles</a:t>
            </a:r>
          </a:p>
        </p:txBody>
      </p:sp>
      <p:sp>
        <p:nvSpPr>
          <p:cNvPr id="44" name="Text Placeholder 36">
            <a:extLst>
              <a:ext uri="{FF2B5EF4-FFF2-40B4-BE49-F238E27FC236}">
                <a16:creationId xmlns:a16="http://schemas.microsoft.com/office/drawing/2014/main" id="{915B331B-461F-FB49-A3B5-C30A0AE770FA}"/>
              </a:ext>
            </a:extLst>
          </p:cNvPr>
          <p:cNvSpPr>
            <a:spLocks noGrp="1"/>
          </p:cNvSpPr>
          <p:nvPr>
            <p:ph type="body" sz="quarter" idx="27"/>
          </p:nvPr>
        </p:nvSpPr>
        <p:spPr>
          <a:xfrm>
            <a:off x="8647518" y="5286533"/>
            <a:ext cx="3277028" cy="307975"/>
          </a:xfrm>
        </p:spPr>
        <p:txBody>
          <a:bodyPr anchor="ctr"/>
          <a:lstStyle>
            <a:lvl1pPr algn="l">
              <a:defRPr sz="1401" b="1"/>
            </a:lvl1pPr>
          </a:lstStyle>
          <a:p>
            <a:pPr lvl="0"/>
            <a:r>
              <a:rPr lang="en-US"/>
              <a:t>Click to edit Master</a:t>
            </a:r>
          </a:p>
        </p:txBody>
      </p:sp>
      <p:sp>
        <p:nvSpPr>
          <p:cNvPr id="45" name="Text Placeholder 36">
            <a:extLst>
              <a:ext uri="{FF2B5EF4-FFF2-40B4-BE49-F238E27FC236}">
                <a16:creationId xmlns:a16="http://schemas.microsoft.com/office/drawing/2014/main" id="{B0FF6B2E-A003-5644-9EFB-F692357D618D}"/>
              </a:ext>
            </a:extLst>
          </p:cNvPr>
          <p:cNvSpPr>
            <a:spLocks noGrp="1"/>
          </p:cNvSpPr>
          <p:nvPr>
            <p:ph type="body" sz="quarter" idx="28"/>
          </p:nvPr>
        </p:nvSpPr>
        <p:spPr>
          <a:xfrm>
            <a:off x="8647521" y="5639169"/>
            <a:ext cx="3277026" cy="731022"/>
          </a:xfrm>
        </p:spPr>
        <p:txBody>
          <a:bodyPr anchor="t"/>
          <a:lstStyle>
            <a:lvl1pPr algn="l">
              <a:defRPr b="0"/>
            </a:lvl1pPr>
          </a:lstStyle>
          <a:p>
            <a:pPr lvl="0"/>
            <a:r>
              <a:rPr lang="en-US"/>
              <a:t>Click to edit Master text styles</a:t>
            </a:r>
          </a:p>
        </p:txBody>
      </p:sp>
      <p:sp>
        <p:nvSpPr>
          <p:cNvPr id="46" name="Text Placeholder 36">
            <a:extLst>
              <a:ext uri="{FF2B5EF4-FFF2-40B4-BE49-F238E27FC236}">
                <a16:creationId xmlns:a16="http://schemas.microsoft.com/office/drawing/2014/main" id="{AF80D1E9-A294-DA45-8CD8-781FA91B7155}"/>
              </a:ext>
            </a:extLst>
          </p:cNvPr>
          <p:cNvSpPr>
            <a:spLocks noGrp="1"/>
          </p:cNvSpPr>
          <p:nvPr>
            <p:ph type="body" sz="quarter" idx="29"/>
          </p:nvPr>
        </p:nvSpPr>
        <p:spPr>
          <a:xfrm>
            <a:off x="6202046" y="5079298"/>
            <a:ext cx="1243605" cy="307975"/>
          </a:xfrm>
        </p:spPr>
        <p:txBody>
          <a:bodyPr anchor="ctr"/>
          <a:lstStyle>
            <a:lvl1pPr algn="l">
              <a:defRPr sz="1401" b="1">
                <a:solidFill>
                  <a:schemeClr val="bg1"/>
                </a:solidFill>
              </a:defRPr>
            </a:lvl1pPr>
          </a:lstStyle>
          <a:p>
            <a:pPr lvl="0"/>
            <a:r>
              <a:rPr lang="en-US"/>
              <a:t>Click to</a:t>
            </a:r>
          </a:p>
        </p:txBody>
      </p:sp>
      <p:sp>
        <p:nvSpPr>
          <p:cNvPr id="47" name="Text Placeholder 36">
            <a:extLst>
              <a:ext uri="{FF2B5EF4-FFF2-40B4-BE49-F238E27FC236}">
                <a16:creationId xmlns:a16="http://schemas.microsoft.com/office/drawing/2014/main" id="{C2D737EF-B267-144F-9712-00632780B6B0}"/>
              </a:ext>
            </a:extLst>
          </p:cNvPr>
          <p:cNvSpPr>
            <a:spLocks noGrp="1"/>
          </p:cNvSpPr>
          <p:nvPr>
            <p:ph type="body" sz="quarter" idx="30"/>
          </p:nvPr>
        </p:nvSpPr>
        <p:spPr>
          <a:xfrm>
            <a:off x="4718672" y="5079298"/>
            <a:ext cx="1243605" cy="307975"/>
          </a:xfrm>
        </p:spPr>
        <p:txBody>
          <a:bodyPr anchor="ctr"/>
          <a:lstStyle>
            <a:lvl1pPr algn="r">
              <a:defRPr sz="1401" b="1">
                <a:solidFill>
                  <a:schemeClr val="bg1"/>
                </a:solidFill>
              </a:defRPr>
            </a:lvl1pPr>
          </a:lstStyle>
          <a:p>
            <a:pPr lvl="0"/>
            <a:r>
              <a:rPr lang="en-US"/>
              <a:t>Click to</a:t>
            </a:r>
          </a:p>
        </p:txBody>
      </p:sp>
      <p:sp>
        <p:nvSpPr>
          <p:cNvPr id="48" name="Text Placeholder 36">
            <a:extLst>
              <a:ext uri="{FF2B5EF4-FFF2-40B4-BE49-F238E27FC236}">
                <a16:creationId xmlns:a16="http://schemas.microsoft.com/office/drawing/2014/main" id="{353B9957-BEF2-B844-9D0E-B78E6D539A29}"/>
              </a:ext>
            </a:extLst>
          </p:cNvPr>
          <p:cNvSpPr>
            <a:spLocks noGrp="1"/>
          </p:cNvSpPr>
          <p:nvPr>
            <p:ph type="body" sz="quarter" idx="31"/>
          </p:nvPr>
        </p:nvSpPr>
        <p:spPr>
          <a:xfrm>
            <a:off x="4449771" y="3452535"/>
            <a:ext cx="3277026" cy="731022"/>
          </a:xfrm>
        </p:spPr>
        <p:txBody>
          <a:bodyPr anchor="t"/>
          <a:lstStyle>
            <a:lvl1pPr algn="ctr">
              <a:defRPr b="0">
                <a:solidFill>
                  <a:schemeClr val="bg1"/>
                </a:solidFill>
              </a:defRPr>
            </a:lvl1pPr>
          </a:lstStyle>
          <a:p>
            <a:pPr lvl="0"/>
            <a:r>
              <a:rPr lang="en-US"/>
              <a:t>Click to edit Master text styles</a:t>
            </a:r>
          </a:p>
        </p:txBody>
      </p:sp>
      <p:sp>
        <p:nvSpPr>
          <p:cNvPr id="49" name="Title 1">
            <a:extLst>
              <a:ext uri="{FF2B5EF4-FFF2-40B4-BE49-F238E27FC236}">
                <a16:creationId xmlns:a16="http://schemas.microsoft.com/office/drawing/2014/main" id="{F6CB3A07-A751-CE42-BEDB-40728B31CFF2}"/>
              </a:ext>
            </a:extLst>
          </p:cNvPr>
          <p:cNvSpPr>
            <a:spLocks noGrp="1"/>
          </p:cNvSpPr>
          <p:nvPr>
            <p:ph type="title"/>
          </p:nvPr>
        </p:nvSpPr>
        <p:spPr>
          <a:xfrm>
            <a:off x="3996558" y="2654405"/>
            <a:ext cx="4201511" cy="555343"/>
          </a:xfrm>
        </p:spPr>
        <p:txBody>
          <a:bodyPr anchor="b"/>
          <a:lstStyle>
            <a:lvl1pPr algn="ctr">
              <a:lnSpc>
                <a:spcPct val="100000"/>
              </a:lnSpc>
              <a:defRPr>
                <a:solidFill>
                  <a:schemeClr val="bg1"/>
                </a:solidFill>
              </a:defRPr>
            </a:lvl1pPr>
          </a:lstStyle>
          <a:p>
            <a:r>
              <a:rPr lang="en-US"/>
              <a:t>Click to edit Master</a:t>
            </a:r>
          </a:p>
        </p:txBody>
      </p:sp>
      <p:grpSp>
        <p:nvGrpSpPr>
          <p:cNvPr id="23" name="Group 22">
            <a:extLst>
              <a:ext uri="{FF2B5EF4-FFF2-40B4-BE49-F238E27FC236}">
                <a16:creationId xmlns:a16="http://schemas.microsoft.com/office/drawing/2014/main" id="{38FD9825-4AEA-7E4D-B8C7-2C8A45ABA947}"/>
              </a:ext>
            </a:extLst>
          </p:cNvPr>
          <p:cNvGrpSpPr/>
          <p:nvPr userDrawn="1"/>
        </p:nvGrpSpPr>
        <p:grpSpPr>
          <a:xfrm>
            <a:off x="10350791" y="6199632"/>
            <a:ext cx="1841205" cy="658368"/>
            <a:chOff x="10350790" y="6199632"/>
            <a:chExt cx="1841205" cy="658368"/>
          </a:xfrm>
        </p:grpSpPr>
        <p:sp>
          <p:nvSpPr>
            <p:cNvPr id="24" name="Round Single Corner Rectangle 23">
              <a:extLst>
                <a:ext uri="{FF2B5EF4-FFF2-40B4-BE49-F238E27FC236}">
                  <a16:creationId xmlns:a16="http://schemas.microsoft.com/office/drawing/2014/main" id="{D5445ADF-2AEB-7F48-9B20-F6B5671FD4C0}"/>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Picture 24" descr="A close up of a sign&#10;&#10;Description automatically generated">
              <a:extLst>
                <a:ext uri="{FF2B5EF4-FFF2-40B4-BE49-F238E27FC236}">
                  <a16:creationId xmlns:a16="http://schemas.microsoft.com/office/drawing/2014/main" id="{AC6EEF55-04CC-1E42-8ED2-47A946D95B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2131690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TA AND PIC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F0D9192-C5B8-1C42-B868-03992924AABD}"/>
              </a:ext>
            </a:extLst>
          </p:cNvPr>
          <p:cNvSpPr/>
          <p:nvPr userDrawn="1"/>
        </p:nvSpPr>
        <p:spPr>
          <a:xfrm>
            <a:off x="8702852" y="2321"/>
            <a:ext cx="348914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descr="A close up of a sign&#10;&#10;Description automatically generated">
            <a:extLst>
              <a:ext uri="{FF2B5EF4-FFF2-40B4-BE49-F238E27FC236}">
                <a16:creationId xmlns:a16="http://schemas.microsoft.com/office/drawing/2014/main" id="{2BA88801-9CFB-914C-A19B-C7A4D2AF5431}"/>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rot="16200000">
            <a:off x="1343297" y="2992920"/>
            <a:ext cx="2510934" cy="5197536"/>
          </a:xfrm>
          <a:prstGeom prst="rect">
            <a:avLst/>
          </a:prstGeom>
          <a:gradFill>
            <a:gsLst>
              <a:gs pos="7000">
                <a:schemeClr val="accent1"/>
              </a:gs>
              <a:gs pos="53000">
                <a:schemeClr val="accent2"/>
              </a:gs>
              <a:gs pos="94000">
                <a:schemeClr val="accent3"/>
              </a:gs>
            </a:gsLst>
            <a:lin ang="19800000" scaled="0"/>
          </a:gradFill>
        </p:spPr>
      </p:pic>
      <p:sp>
        <p:nvSpPr>
          <p:cNvPr id="43" name="Picture Placeholder 15">
            <a:extLst>
              <a:ext uri="{FF2B5EF4-FFF2-40B4-BE49-F238E27FC236}">
                <a16:creationId xmlns:a16="http://schemas.microsoft.com/office/drawing/2014/main" id="{C3139A53-987A-374A-BC72-D328A8B6B280}"/>
              </a:ext>
            </a:extLst>
          </p:cNvPr>
          <p:cNvSpPr>
            <a:spLocks noGrp="1"/>
          </p:cNvSpPr>
          <p:nvPr>
            <p:ph type="pic" sz="quarter" idx="10"/>
          </p:nvPr>
        </p:nvSpPr>
        <p:spPr>
          <a:xfrm>
            <a:off x="3" y="-21627"/>
            <a:ext cx="5209954" cy="4357848"/>
          </a:xfrm>
          <a:custGeom>
            <a:avLst/>
            <a:gdLst>
              <a:gd name="connsiteX0" fmla="*/ 0 w 6226629"/>
              <a:gd name="connsiteY0" fmla="*/ 0 h 3527854"/>
              <a:gd name="connsiteX1" fmla="*/ 6226629 w 6226629"/>
              <a:gd name="connsiteY1" fmla="*/ 0 h 3527854"/>
              <a:gd name="connsiteX2" fmla="*/ 6226629 w 6226629"/>
              <a:gd name="connsiteY2" fmla="*/ 3527854 h 3527854"/>
              <a:gd name="connsiteX3" fmla="*/ 0 w 6226629"/>
              <a:gd name="connsiteY3" fmla="*/ 3527854 h 3527854"/>
            </a:gdLst>
            <a:ahLst/>
            <a:cxnLst>
              <a:cxn ang="0">
                <a:pos x="connsiteX0" y="connsiteY0"/>
              </a:cxn>
              <a:cxn ang="0">
                <a:pos x="connsiteX1" y="connsiteY1"/>
              </a:cxn>
              <a:cxn ang="0">
                <a:pos x="connsiteX2" y="connsiteY2"/>
              </a:cxn>
              <a:cxn ang="0">
                <a:pos x="connsiteX3" y="connsiteY3"/>
              </a:cxn>
            </a:cxnLst>
            <a:rect l="l" t="t" r="r" b="b"/>
            <a:pathLst>
              <a:path w="6226629" h="3527854">
                <a:moveTo>
                  <a:pt x="0" y="0"/>
                </a:moveTo>
                <a:lnTo>
                  <a:pt x="6226629" y="0"/>
                </a:lnTo>
                <a:lnTo>
                  <a:pt x="6226629" y="3527854"/>
                </a:lnTo>
                <a:lnTo>
                  <a:pt x="0" y="3527854"/>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endParaRPr lang="en-US"/>
          </a:p>
        </p:txBody>
      </p:sp>
      <p:sp>
        <p:nvSpPr>
          <p:cNvPr id="44" name="Text Placeholder 36">
            <a:extLst>
              <a:ext uri="{FF2B5EF4-FFF2-40B4-BE49-F238E27FC236}">
                <a16:creationId xmlns:a16="http://schemas.microsoft.com/office/drawing/2014/main" id="{6483A865-3F73-8F43-8382-F13F0FC1CF3B}"/>
              </a:ext>
            </a:extLst>
          </p:cNvPr>
          <p:cNvSpPr>
            <a:spLocks noGrp="1"/>
          </p:cNvSpPr>
          <p:nvPr>
            <p:ph type="body" sz="quarter" idx="22"/>
          </p:nvPr>
        </p:nvSpPr>
        <p:spPr>
          <a:xfrm>
            <a:off x="567814" y="5039883"/>
            <a:ext cx="4061900" cy="307975"/>
          </a:xfrm>
        </p:spPr>
        <p:txBody>
          <a:bodyPr anchor="ctr"/>
          <a:lstStyle>
            <a:lvl1pPr algn="l">
              <a:defRPr sz="1401" b="1">
                <a:solidFill>
                  <a:schemeClr val="bg1"/>
                </a:solidFill>
              </a:defRPr>
            </a:lvl1pPr>
          </a:lstStyle>
          <a:p>
            <a:pPr lvl="0"/>
            <a:r>
              <a:rPr lang="en-US"/>
              <a:t>Click to edit Master</a:t>
            </a:r>
          </a:p>
        </p:txBody>
      </p:sp>
      <p:sp>
        <p:nvSpPr>
          <p:cNvPr id="45" name="Text Placeholder 36">
            <a:extLst>
              <a:ext uri="{FF2B5EF4-FFF2-40B4-BE49-F238E27FC236}">
                <a16:creationId xmlns:a16="http://schemas.microsoft.com/office/drawing/2014/main" id="{9448D511-1A78-9B4A-8C76-F65B5022D10C}"/>
              </a:ext>
            </a:extLst>
          </p:cNvPr>
          <p:cNvSpPr>
            <a:spLocks noGrp="1"/>
          </p:cNvSpPr>
          <p:nvPr>
            <p:ph type="body" sz="quarter" idx="23"/>
          </p:nvPr>
        </p:nvSpPr>
        <p:spPr>
          <a:xfrm>
            <a:off x="5683541" y="498910"/>
            <a:ext cx="2782695" cy="746536"/>
          </a:xfrm>
        </p:spPr>
        <p:txBody>
          <a:bodyPr anchor="t"/>
          <a:lstStyle>
            <a:lvl1pPr algn="l">
              <a:defRPr b="0">
                <a:solidFill>
                  <a:schemeClr val="tx2"/>
                </a:solidFill>
              </a:defRPr>
            </a:lvl1pPr>
          </a:lstStyle>
          <a:p>
            <a:pPr lvl="0"/>
            <a:r>
              <a:rPr lang="en-US"/>
              <a:t>Click to edit Master text styles</a:t>
            </a:r>
          </a:p>
        </p:txBody>
      </p:sp>
      <p:sp>
        <p:nvSpPr>
          <p:cNvPr id="46" name="Text Placeholder 36">
            <a:extLst>
              <a:ext uri="{FF2B5EF4-FFF2-40B4-BE49-F238E27FC236}">
                <a16:creationId xmlns:a16="http://schemas.microsoft.com/office/drawing/2014/main" id="{58CD8F76-91B7-EF4C-930B-E075EAB60B2E}"/>
              </a:ext>
            </a:extLst>
          </p:cNvPr>
          <p:cNvSpPr>
            <a:spLocks noGrp="1"/>
          </p:cNvSpPr>
          <p:nvPr>
            <p:ph type="body" sz="quarter" idx="24"/>
          </p:nvPr>
        </p:nvSpPr>
        <p:spPr>
          <a:xfrm>
            <a:off x="5683541" y="1820661"/>
            <a:ext cx="2782695" cy="746536"/>
          </a:xfrm>
        </p:spPr>
        <p:txBody>
          <a:bodyPr anchor="t"/>
          <a:lstStyle>
            <a:lvl1pPr algn="l">
              <a:defRPr b="0">
                <a:solidFill>
                  <a:schemeClr val="tx2"/>
                </a:solidFill>
              </a:defRPr>
            </a:lvl1pPr>
          </a:lstStyle>
          <a:p>
            <a:pPr lvl="0"/>
            <a:r>
              <a:rPr lang="en-US"/>
              <a:t>Click to edit Master text styles</a:t>
            </a:r>
          </a:p>
        </p:txBody>
      </p:sp>
      <p:sp>
        <p:nvSpPr>
          <p:cNvPr id="47" name="Text Placeholder 36">
            <a:extLst>
              <a:ext uri="{FF2B5EF4-FFF2-40B4-BE49-F238E27FC236}">
                <a16:creationId xmlns:a16="http://schemas.microsoft.com/office/drawing/2014/main" id="{65A11036-614B-7C44-861B-3017020EBB0E}"/>
              </a:ext>
            </a:extLst>
          </p:cNvPr>
          <p:cNvSpPr>
            <a:spLocks noGrp="1"/>
          </p:cNvSpPr>
          <p:nvPr>
            <p:ph type="body" sz="quarter" idx="25"/>
          </p:nvPr>
        </p:nvSpPr>
        <p:spPr>
          <a:xfrm>
            <a:off x="5683541" y="3142412"/>
            <a:ext cx="2782695" cy="746536"/>
          </a:xfrm>
        </p:spPr>
        <p:txBody>
          <a:bodyPr anchor="t"/>
          <a:lstStyle>
            <a:lvl1pPr algn="l">
              <a:defRPr b="0">
                <a:solidFill>
                  <a:schemeClr val="tx2"/>
                </a:solidFill>
              </a:defRPr>
            </a:lvl1pPr>
          </a:lstStyle>
          <a:p>
            <a:pPr lvl="0"/>
            <a:r>
              <a:rPr lang="en-US"/>
              <a:t>Click to edit Master text styles</a:t>
            </a:r>
          </a:p>
        </p:txBody>
      </p:sp>
      <p:sp>
        <p:nvSpPr>
          <p:cNvPr id="48" name="Title 1">
            <a:extLst>
              <a:ext uri="{FF2B5EF4-FFF2-40B4-BE49-F238E27FC236}">
                <a16:creationId xmlns:a16="http://schemas.microsoft.com/office/drawing/2014/main" id="{0AE26015-DA45-7D43-A3F6-563BC67F4272}"/>
              </a:ext>
            </a:extLst>
          </p:cNvPr>
          <p:cNvSpPr>
            <a:spLocks noGrp="1"/>
          </p:cNvSpPr>
          <p:nvPr>
            <p:ph type="title"/>
          </p:nvPr>
        </p:nvSpPr>
        <p:spPr>
          <a:xfrm>
            <a:off x="567814" y="5347857"/>
            <a:ext cx="4061900" cy="555343"/>
          </a:xfrm>
        </p:spPr>
        <p:txBody>
          <a:bodyPr anchor="t"/>
          <a:lstStyle>
            <a:lvl1pPr algn="l">
              <a:lnSpc>
                <a:spcPct val="100000"/>
              </a:lnSpc>
              <a:defRPr>
                <a:solidFill>
                  <a:schemeClr val="bg1"/>
                </a:solidFill>
              </a:defRPr>
            </a:lvl1pPr>
          </a:lstStyle>
          <a:p>
            <a:r>
              <a:rPr lang="en-US"/>
              <a:t>Click to edit Master</a:t>
            </a:r>
          </a:p>
        </p:txBody>
      </p:sp>
      <p:sp>
        <p:nvSpPr>
          <p:cNvPr id="49" name="Text Placeholder 36">
            <a:extLst>
              <a:ext uri="{FF2B5EF4-FFF2-40B4-BE49-F238E27FC236}">
                <a16:creationId xmlns:a16="http://schemas.microsoft.com/office/drawing/2014/main" id="{64285302-0D98-6043-95CC-E8C8B9AA2931}"/>
              </a:ext>
            </a:extLst>
          </p:cNvPr>
          <p:cNvSpPr>
            <a:spLocks noGrp="1"/>
          </p:cNvSpPr>
          <p:nvPr>
            <p:ph type="body" sz="quarter" idx="26"/>
          </p:nvPr>
        </p:nvSpPr>
        <p:spPr>
          <a:xfrm>
            <a:off x="9097469" y="498912"/>
            <a:ext cx="2775209" cy="307975"/>
          </a:xfrm>
        </p:spPr>
        <p:txBody>
          <a:bodyPr anchor="ctr"/>
          <a:lstStyle>
            <a:lvl1pPr algn="l">
              <a:defRPr sz="1401" b="1">
                <a:solidFill>
                  <a:schemeClr val="tx2"/>
                </a:solidFill>
              </a:defRPr>
            </a:lvl1pPr>
          </a:lstStyle>
          <a:p>
            <a:pPr lvl="0"/>
            <a:r>
              <a:rPr lang="en-US"/>
              <a:t>Click to edit Master</a:t>
            </a:r>
          </a:p>
        </p:txBody>
      </p:sp>
      <p:sp>
        <p:nvSpPr>
          <p:cNvPr id="50" name="Text Placeholder 36">
            <a:extLst>
              <a:ext uri="{FF2B5EF4-FFF2-40B4-BE49-F238E27FC236}">
                <a16:creationId xmlns:a16="http://schemas.microsoft.com/office/drawing/2014/main" id="{5EEFEE8F-AFC2-C94C-A863-6613E5CE6A98}"/>
              </a:ext>
            </a:extLst>
          </p:cNvPr>
          <p:cNvSpPr>
            <a:spLocks noGrp="1"/>
          </p:cNvSpPr>
          <p:nvPr>
            <p:ph type="body" sz="quarter" idx="27"/>
          </p:nvPr>
        </p:nvSpPr>
        <p:spPr>
          <a:xfrm>
            <a:off x="9089982" y="862955"/>
            <a:ext cx="2782695" cy="1549143"/>
          </a:xfrm>
        </p:spPr>
        <p:txBody>
          <a:bodyPr anchor="t"/>
          <a:lstStyle>
            <a:lvl1pPr algn="l">
              <a:defRPr b="0">
                <a:solidFill>
                  <a:schemeClr val="tx2"/>
                </a:solidFill>
              </a:defRPr>
            </a:lvl1pPr>
          </a:lstStyle>
          <a:p>
            <a:pPr lvl="0"/>
            <a:r>
              <a:rPr lang="en-US"/>
              <a:t>Click to edit Master text styles</a:t>
            </a:r>
          </a:p>
        </p:txBody>
      </p:sp>
      <p:sp>
        <p:nvSpPr>
          <p:cNvPr id="51" name="Text Placeholder 36">
            <a:extLst>
              <a:ext uri="{FF2B5EF4-FFF2-40B4-BE49-F238E27FC236}">
                <a16:creationId xmlns:a16="http://schemas.microsoft.com/office/drawing/2014/main" id="{6601353D-921B-DE4C-8947-9324B3574E9B}"/>
              </a:ext>
            </a:extLst>
          </p:cNvPr>
          <p:cNvSpPr>
            <a:spLocks noGrp="1"/>
          </p:cNvSpPr>
          <p:nvPr>
            <p:ph type="body" sz="quarter" idx="28"/>
          </p:nvPr>
        </p:nvSpPr>
        <p:spPr>
          <a:xfrm>
            <a:off x="9934600" y="2701706"/>
            <a:ext cx="1741399" cy="307975"/>
          </a:xfrm>
        </p:spPr>
        <p:txBody>
          <a:bodyPr anchor="ctr"/>
          <a:lstStyle>
            <a:lvl1pPr algn="l">
              <a:defRPr sz="1401" b="1">
                <a:solidFill>
                  <a:schemeClr val="tx2"/>
                </a:solidFill>
              </a:defRPr>
            </a:lvl1pPr>
          </a:lstStyle>
          <a:p>
            <a:pPr lvl="0"/>
            <a:r>
              <a:rPr lang="en-US"/>
              <a:t>Click to edit</a:t>
            </a:r>
          </a:p>
        </p:txBody>
      </p:sp>
      <p:sp>
        <p:nvSpPr>
          <p:cNvPr id="52" name="Text Placeholder 36">
            <a:extLst>
              <a:ext uri="{FF2B5EF4-FFF2-40B4-BE49-F238E27FC236}">
                <a16:creationId xmlns:a16="http://schemas.microsoft.com/office/drawing/2014/main" id="{44683894-5D7F-4944-A609-8E46565B6140}"/>
              </a:ext>
            </a:extLst>
          </p:cNvPr>
          <p:cNvSpPr>
            <a:spLocks noGrp="1"/>
          </p:cNvSpPr>
          <p:nvPr>
            <p:ph type="body" sz="quarter" idx="29"/>
          </p:nvPr>
        </p:nvSpPr>
        <p:spPr>
          <a:xfrm>
            <a:off x="9934600" y="3021913"/>
            <a:ext cx="1741399" cy="330592"/>
          </a:xfrm>
        </p:spPr>
        <p:txBody>
          <a:bodyPr anchor="t"/>
          <a:lstStyle>
            <a:lvl1pPr algn="l">
              <a:defRPr b="0">
                <a:solidFill>
                  <a:schemeClr val="tx2"/>
                </a:solidFill>
              </a:defRPr>
            </a:lvl1pPr>
          </a:lstStyle>
          <a:p>
            <a:pPr lvl="0"/>
            <a:r>
              <a:rPr lang="en-US"/>
              <a:t>Click to edit</a:t>
            </a:r>
          </a:p>
        </p:txBody>
      </p:sp>
      <p:sp>
        <p:nvSpPr>
          <p:cNvPr id="53" name="Text Placeholder 36">
            <a:extLst>
              <a:ext uri="{FF2B5EF4-FFF2-40B4-BE49-F238E27FC236}">
                <a16:creationId xmlns:a16="http://schemas.microsoft.com/office/drawing/2014/main" id="{E6017D81-8DCD-E349-9292-91508B13A283}"/>
              </a:ext>
            </a:extLst>
          </p:cNvPr>
          <p:cNvSpPr>
            <a:spLocks noGrp="1"/>
          </p:cNvSpPr>
          <p:nvPr>
            <p:ph type="body" sz="quarter" idx="30"/>
          </p:nvPr>
        </p:nvSpPr>
        <p:spPr>
          <a:xfrm>
            <a:off x="9925640" y="3870794"/>
            <a:ext cx="1741399" cy="307975"/>
          </a:xfrm>
        </p:spPr>
        <p:txBody>
          <a:bodyPr anchor="ctr"/>
          <a:lstStyle>
            <a:lvl1pPr algn="l">
              <a:defRPr sz="1401" b="1">
                <a:solidFill>
                  <a:schemeClr val="tx2"/>
                </a:solidFill>
              </a:defRPr>
            </a:lvl1pPr>
          </a:lstStyle>
          <a:p>
            <a:pPr lvl="0"/>
            <a:r>
              <a:rPr lang="en-US"/>
              <a:t>Click to edit</a:t>
            </a:r>
          </a:p>
        </p:txBody>
      </p:sp>
      <p:sp>
        <p:nvSpPr>
          <p:cNvPr id="54" name="Text Placeholder 36">
            <a:extLst>
              <a:ext uri="{FF2B5EF4-FFF2-40B4-BE49-F238E27FC236}">
                <a16:creationId xmlns:a16="http://schemas.microsoft.com/office/drawing/2014/main" id="{9D6D1932-23A7-3E44-921A-B1E46E4B208C}"/>
              </a:ext>
            </a:extLst>
          </p:cNvPr>
          <p:cNvSpPr>
            <a:spLocks noGrp="1"/>
          </p:cNvSpPr>
          <p:nvPr>
            <p:ph type="body" sz="quarter" idx="31"/>
          </p:nvPr>
        </p:nvSpPr>
        <p:spPr>
          <a:xfrm>
            <a:off x="9925640" y="4191002"/>
            <a:ext cx="1741399" cy="330592"/>
          </a:xfrm>
        </p:spPr>
        <p:txBody>
          <a:bodyPr anchor="t"/>
          <a:lstStyle>
            <a:lvl1pPr algn="l">
              <a:defRPr b="0">
                <a:solidFill>
                  <a:schemeClr val="tx2"/>
                </a:solidFill>
              </a:defRPr>
            </a:lvl1pPr>
          </a:lstStyle>
          <a:p>
            <a:pPr lvl="0"/>
            <a:r>
              <a:rPr lang="en-US"/>
              <a:t>Click to edit</a:t>
            </a:r>
          </a:p>
        </p:txBody>
      </p:sp>
      <p:sp>
        <p:nvSpPr>
          <p:cNvPr id="55" name="Text Placeholder 36">
            <a:extLst>
              <a:ext uri="{FF2B5EF4-FFF2-40B4-BE49-F238E27FC236}">
                <a16:creationId xmlns:a16="http://schemas.microsoft.com/office/drawing/2014/main" id="{3071B220-99CD-F945-A07F-A390E00C4EC1}"/>
              </a:ext>
            </a:extLst>
          </p:cNvPr>
          <p:cNvSpPr>
            <a:spLocks noGrp="1"/>
          </p:cNvSpPr>
          <p:nvPr>
            <p:ph type="body" sz="quarter" idx="32"/>
          </p:nvPr>
        </p:nvSpPr>
        <p:spPr>
          <a:xfrm>
            <a:off x="9916680" y="5039884"/>
            <a:ext cx="1741399" cy="307975"/>
          </a:xfrm>
        </p:spPr>
        <p:txBody>
          <a:bodyPr anchor="ctr"/>
          <a:lstStyle>
            <a:lvl1pPr algn="l">
              <a:defRPr sz="1401" b="1">
                <a:solidFill>
                  <a:schemeClr val="tx2"/>
                </a:solidFill>
              </a:defRPr>
            </a:lvl1pPr>
          </a:lstStyle>
          <a:p>
            <a:pPr lvl="0"/>
            <a:r>
              <a:rPr lang="en-US"/>
              <a:t>Click to edit</a:t>
            </a:r>
          </a:p>
        </p:txBody>
      </p:sp>
      <p:sp>
        <p:nvSpPr>
          <p:cNvPr id="56" name="Text Placeholder 36">
            <a:extLst>
              <a:ext uri="{FF2B5EF4-FFF2-40B4-BE49-F238E27FC236}">
                <a16:creationId xmlns:a16="http://schemas.microsoft.com/office/drawing/2014/main" id="{827CF462-ED35-8A4E-961B-32DA57D4A2DA}"/>
              </a:ext>
            </a:extLst>
          </p:cNvPr>
          <p:cNvSpPr>
            <a:spLocks noGrp="1"/>
          </p:cNvSpPr>
          <p:nvPr>
            <p:ph type="body" sz="quarter" idx="33"/>
          </p:nvPr>
        </p:nvSpPr>
        <p:spPr>
          <a:xfrm>
            <a:off x="9916680" y="5360091"/>
            <a:ext cx="1741399" cy="330592"/>
          </a:xfrm>
        </p:spPr>
        <p:txBody>
          <a:bodyPr anchor="t"/>
          <a:lstStyle>
            <a:lvl1pPr algn="l">
              <a:defRPr b="0">
                <a:solidFill>
                  <a:schemeClr val="tx2"/>
                </a:solidFill>
              </a:defRPr>
            </a:lvl1pPr>
          </a:lstStyle>
          <a:p>
            <a:pPr lvl="0"/>
            <a:r>
              <a:rPr lang="en-US"/>
              <a:t>Click to edit</a:t>
            </a:r>
          </a:p>
        </p:txBody>
      </p:sp>
      <p:sp>
        <p:nvSpPr>
          <p:cNvPr id="57" name="Content Placeholder 56">
            <a:extLst>
              <a:ext uri="{FF2B5EF4-FFF2-40B4-BE49-F238E27FC236}">
                <a16:creationId xmlns:a16="http://schemas.microsoft.com/office/drawing/2014/main" id="{9ACA88EF-7A0B-E74A-8EB7-341271E515CE}"/>
              </a:ext>
            </a:extLst>
          </p:cNvPr>
          <p:cNvSpPr>
            <a:spLocks noGrp="1"/>
          </p:cNvSpPr>
          <p:nvPr>
            <p:ph sz="quarter" idx="34"/>
          </p:nvPr>
        </p:nvSpPr>
        <p:spPr>
          <a:xfrm>
            <a:off x="5494565" y="4178770"/>
            <a:ext cx="2974974" cy="2430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6" name="Group 25">
            <a:extLst>
              <a:ext uri="{FF2B5EF4-FFF2-40B4-BE49-F238E27FC236}">
                <a16:creationId xmlns:a16="http://schemas.microsoft.com/office/drawing/2014/main" id="{1B398F7B-EA99-744A-9A7F-99169BBD3D1E}"/>
              </a:ext>
            </a:extLst>
          </p:cNvPr>
          <p:cNvGrpSpPr/>
          <p:nvPr userDrawn="1"/>
        </p:nvGrpSpPr>
        <p:grpSpPr>
          <a:xfrm>
            <a:off x="10350791" y="6199632"/>
            <a:ext cx="1841205" cy="658368"/>
            <a:chOff x="10350790" y="6199632"/>
            <a:chExt cx="1841205" cy="658368"/>
          </a:xfrm>
        </p:grpSpPr>
        <p:sp>
          <p:nvSpPr>
            <p:cNvPr id="27" name="Round Single Corner Rectangle 26">
              <a:extLst>
                <a:ext uri="{FF2B5EF4-FFF2-40B4-BE49-F238E27FC236}">
                  <a16:creationId xmlns:a16="http://schemas.microsoft.com/office/drawing/2014/main" id="{78703CEC-3E37-0640-8A7D-124466469338}"/>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 name="Picture 27" descr="A close up of a sign&#10;&#10;Description automatically generated">
              <a:extLst>
                <a:ext uri="{FF2B5EF4-FFF2-40B4-BE49-F238E27FC236}">
                  <a16:creationId xmlns:a16="http://schemas.microsoft.com/office/drawing/2014/main" id="{0A9838CD-D069-E14B-87F3-402FA50543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16057759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 SQUARES LEFT">
    <p:spTree>
      <p:nvGrpSpPr>
        <p:cNvPr id="1" name=""/>
        <p:cNvGrpSpPr/>
        <p:nvPr/>
      </p:nvGrpSpPr>
      <p:grpSpPr>
        <a:xfrm>
          <a:off x="0" y="0"/>
          <a:ext cx="0" cy="0"/>
          <a:chOff x="0" y="0"/>
          <a:chExt cx="0" cy="0"/>
        </a:xfrm>
      </p:grpSpPr>
      <p:pic>
        <p:nvPicPr>
          <p:cNvPr id="34" name="Picture 33" descr="A close up of a sign&#10;&#10;Description automatically generated">
            <a:extLst>
              <a:ext uri="{FF2B5EF4-FFF2-40B4-BE49-F238E27FC236}">
                <a16:creationId xmlns:a16="http://schemas.microsoft.com/office/drawing/2014/main" id="{62C93BE8-C833-8E43-B848-2E64787F9981}"/>
              </a:ext>
            </a:extLst>
          </p:cNvPr>
          <p:cNvPicPr>
            <a:picLocks noChangeAspect="1"/>
          </p:cNvPicPr>
          <p:nvPr userDrawn="1"/>
        </p:nvPicPr>
        <p:blipFill rotWithShape="1">
          <a:blip r:embed="rId2" cstate="screen">
            <a:alphaModFix amt="13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rot="16200000">
            <a:off x="4381499" y="-4381500"/>
            <a:ext cx="3428999" cy="12192000"/>
          </a:xfrm>
          <a:prstGeom prst="rect">
            <a:avLst/>
          </a:prstGeom>
          <a:gradFill>
            <a:gsLst>
              <a:gs pos="7000">
                <a:schemeClr val="accent1"/>
              </a:gs>
              <a:gs pos="53000">
                <a:schemeClr val="accent2"/>
              </a:gs>
              <a:gs pos="94000">
                <a:schemeClr val="accent3"/>
              </a:gs>
            </a:gsLst>
            <a:lin ang="19800000" scaled="0"/>
          </a:gradFill>
        </p:spPr>
      </p:pic>
      <p:sp>
        <p:nvSpPr>
          <p:cNvPr id="22" name="Picture Placeholder 21">
            <a:extLst>
              <a:ext uri="{FF2B5EF4-FFF2-40B4-BE49-F238E27FC236}">
                <a16:creationId xmlns:a16="http://schemas.microsoft.com/office/drawing/2014/main" id="{35C718FD-5AF1-42DE-A692-76E46DF2BCFA}"/>
              </a:ext>
            </a:extLst>
          </p:cNvPr>
          <p:cNvSpPr>
            <a:spLocks noGrp="1"/>
          </p:cNvSpPr>
          <p:nvPr>
            <p:ph type="pic" sz="quarter" idx="13" hasCustomPrompt="1"/>
          </p:nvPr>
        </p:nvSpPr>
        <p:spPr>
          <a:xfrm>
            <a:off x="2442859" y="262220"/>
            <a:ext cx="1951687" cy="1951393"/>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sz="1200">
                <a:solidFill>
                  <a:schemeClr val="bg1"/>
                </a:solidFill>
              </a:defRPr>
            </a:lvl1pPr>
          </a:lstStyle>
          <a:p>
            <a:pPr marL="0" marR="0" lvl="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Image placeholder</a:t>
            </a:r>
          </a:p>
          <a:p>
            <a:endParaRPr lang="en-US"/>
          </a:p>
        </p:txBody>
      </p:sp>
      <p:sp>
        <p:nvSpPr>
          <p:cNvPr id="19" name="Picture Placeholder 18">
            <a:extLst>
              <a:ext uri="{FF2B5EF4-FFF2-40B4-BE49-F238E27FC236}">
                <a16:creationId xmlns:a16="http://schemas.microsoft.com/office/drawing/2014/main" id="{2A0A1842-0B17-4230-8A1E-FB0FA054F42D}"/>
              </a:ext>
            </a:extLst>
          </p:cNvPr>
          <p:cNvSpPr>
            <a:spLocks noGrp="1"/>
          </p:cNvSpPr>
          <p:nvPr>
            <p:ph type="pic" sz="quarter" idx="12" hasCustomPrompt="1"/>
          </p:nvPr>
        </p:nvSpPr>
        <p:spPr>
          <a:xfrm>
            <a:off x="282933" y="262220"/>
            <a:ext cx="1951687" cy="1951393"/>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sz="1200">
                <a:solidFill>
                  <a:schemeClr val="bg1"/>
                </a:solidFill>
              </a:defRPr>
            </a:lvl1pPr>
          </a:lstStyle>
          <a:p>
            <a:pPr marL="0" marR="0" lvl="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Image placeholder</a:t>
            </a:r>
          </a:p>
          <a:p>
            <a:endParaRPr lang="en-US"/>
          </a:p>
        </p:txBody>
      </p:sp>
      <p:sp>
        <p:nvSpPr>
          <p:cNvPr id="16" name="Picture Placeholder 15">
            <a:extLst>
              <a:ext uri="{FF2B5EF4-FFF2-40B4-BE49-F238E27FC236}">
                <a16:creationId xmlns:a16="http://schemas.microsoft.com/office/drawing/2014/main" id="{A185624A-A442-4131-B948-68223419A6E5}"/>
              </a:ext>
            </a:extLst>
          </p:cNvPr>
          <p:cNvSpPr>
            <a:spLocks noGrp="1"/>
          </p:cNvSpPr>
          <p:nvPr>
            <p:ph type="pic" sz="quarter" idx="11" hasCustomPrompt="1"/>
          </p:nvPr>
        </p:nvSpPr>
        <p:spPr>
          <a:xfrm>
            <a:off x="282933" y="2453305"/>
            <a:ext cx="1951687" cy="1951393"/>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sz="1200">
                <a:solidFill>
                  <a:schemeClr val="bg1"/>
                </a:solidFill>
              </a:defRPr>
            </a:lvl1pPr>
          </a:lstStyle>
          <a:p>
            <a:pPr marL="0" marR="0" lvl="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Image placeholder</a:t>
            </a:r>
          </a:p>
          <a:p>
            <a:endParaRPr lang="en-US"/>
          </a:p>
        </p:txBody>
      </p:sp>
      <p:sp>
        <p:nvSpPr>
          <p:cNvPr id="13" name="Picture Placeholder 12">
            <a:extLst>
              <a:ext uri="{FF2B5EF4-FFF2-40B4-BE49-F238E27FC236}">
                <a16:creationId xmlns:a16="http://schemas.microsoft.com/office/drawing/2014/main" id="{A713B27D-5777-49BA-BDAA-0F769F804E44}"/>
              </a:ext>
            </a:extLst>
          </p:cNvPr>
          <p:cNvSpPr>
            <a:spLocks noGrp="1"/>
          </p:cNvSpPr>
          <p:nvPr>
            <p:ph type="pic" sz="quarter" idx="10" hasCustomPrompt="1"/>
          </p:nvPr>
        </p:nvSpPr>
        <p:spPr>
          <a:xfrm>
            <a:off x="2442859" y="2453305"/>
            <a:ext cx="1951687" cy="1951393"/>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sz="1200">
                <a:solidFill>
                  <a:schemeClr val="bg1"/>
                </a:solidFill>
              </a:defRPr>
            </a:lvl1pPr>
          </a:lstStyle>
          <a:p>
            <a:pPr marL="0" marR="0" lvl="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Image placeholder</a:t>
            </a:r>
          </a:p>
          <a:p>
            <a:endParaRPr lang="en-US"/>
          </a:p>
        </p:txBody>
      </p:sp>
      <p:sp>
        <p:nvSpPr>
          <p:cNvPr id="7" name="Picture Placeholder 15">
            <a:extLst>
              <a:ext uri="{FF2B5EF4-FFF2-40B4-BE49-F238E27FC236}">
                <a16:creationId xmlns:a16="http://schemas.microsoft.com/office/drawing/2014/main" id="{B8C3F7A6-4339-C741-B0E2-BC2DE9985505}"/>
              </a:ext>
            </a:extLst>
          </p:cNvPr>
          <p:cNvSpPr>
            <a:spLocks noGrp="1"/>
          </p:cNvSpPr>
          <p:nvPr>
            <p:ph type="pic" sz="quarter" idx="14" hasCustomPrompt="1"/>
          </p:nvPr>
        </p:nvSpPr>
        <p:spPr>
          <a:xfrm>
            <a:off x="282933" y="4644390"/>
            <a:ext cx="1951687" cy="1951393"/>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sz="1200">
                <a:solidFill>
                  <a:schemeClr val="bg1"/>
                </a:solidFill>
              </a:defRPr>
            </a:lvl1pPr>
          </a:lstStyle>
          <a:p>
            <a:pPr marL="0" marR="0" lvl="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Image placeholder</a:t>
            </a:r>
          </a:p>
          <a:p>
            <a:endParaRPr lang="en-US"/>
          </a:p>
        </p:txBody>
      </p:sp>
      <p:sp>
        <p:nvSpPr>
          <p:cNvPr id="8" name="Picture Placeholder 12">
            <a:extLst>
              <a:ext uri="{FF2B5EF4-FFF2-40B4-BE49-F238E27FC236}">
                <a16:creationId xmlns:a16="http://schemas.microsoft.com/office/drawing/2014/main" id="{BAB2E5A5-8FFF-9C43-B616-52D4AA985920}"/>
              </a:ext>
            </a:extLst>
          </p:cNvPr>
          <p:cNvSpPr>
            <a:spLocks noGrp="1"/>
          </p:cNvSpPr>
          <p:nvPr>
            <p:ph type="pic" sz="quarter" idx="15" hasCustomPrompt="1"/>
          </p:nvPr>
        </p:nvSpPr>
        <p:spPr>
          <a:xfrm>
            <a:off x="2442859" y="4644390"/>
            <a:ext cx="1951687" cy="1951393"/>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sz="1200">
                <a:solidFill>
                  <a:schemeClr val="bg1"/>
                </a:solidFill>
              </a:defRPr>
            </a:lvl1pPr>
          </a:lstStyle>
          <a:p>
            <a:pPr marL="0" marR="0" lvl="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Image placeholder</a:t>
            </a:r>
          </a:p>
          <a:p>
            <a:endParaRPr lang="en-US"/>
          </a:p>
        </p:txBody>
      </p:sp>
      <p:sp>
        <p:nvSpPr>
          <p:cNvPr id="2" name="Slide Number Placeholder 1">
            <a:extLst>
              <a:ext uri="{FF2B5EF4-FFF2-40B4-BE49-F238E27FC236}">
                <a16:creationId xmlns:a16="http://schemas.microsoft.com/office/drawing/2014/main" id="{46C3E6AD-94B4-144D-9575-211582FE1122}"/>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8" name="Title 1">
            <a:extLst>
              <a:ext uri="{FF2B5EF4-FFF2-40B4-BE49-F238E27FC236}">
                <a16:creationId xmlns:a16="http://schemas.microsoft.com/office/drawing/2014/main" id="{CE793A68-588A-AF44-892B-69068DED2D5D}"/>
              </a:ext>
            </a:extLst>
          </p:cNvPr>
          <p:cNvSpPr>
            <a:spLocks noGrp="1"/>
          </p:cNvSpPr>
          <p:nvPr>
            <p:ph type="title"/>
          </p:nvPr>
        </p:nvSpPr>
        <p:spPr>
          <a:xfrm>
            <a:off x="4798971" y="494765"/>
            <a:ext cx="6992647" cy="555343"/>
          </a:xfrm>
        </p:spPr>
        <p:txBody>
          <a:bodyPr anchor="b"/>
          <a:lstStyle>
            <a:lvl1pPr algn="l">
              <a:lnSpc>
                <a:spcPct val="100000"/>
              </a:lnSpc>
              <a:defRPr>
                <a:solidFill>
                  <a:schemeClr val="bg1"/>
                </a:solidFill>
              </a:defRPr>
            </a:lvl1pPr>
          </a:lstStyle>
          <a:p>
            <a:r>
              <a:rPr lang="en-US"/>
              <a:t>Click to edit Master title style</a:t>
            </a:r>
          </a:p>
        </p:txBody>
      </p:sp>
      <p:sp>
        <p:nvSpPr>
          <p:cNvPr id="39" name="Text Placeholder 36">
            <a:extLst>
              <a:ext uri="{FF2B5EF4-FFF2-40B4-BE49-F238E27FC236}">
                <a16:creationId xmlns:a16="http://schemas.microsoft.com/office/drawing/2014/main" id="{CDB1C415-D042-6041-9E2A-C73F1E614DD3}"/>
              </a:ext>
            </a:extLst>
          </p:cNvPr>
          <p:cNvSpPr>
            <a:spLocks noGrp="1"/>
          </p:cNvSpPr>
          <p:nvPr>
            <p:ph type="body" sz="quarter" idx="17"/>
          </p:nvPr>
        </p:nvSpPr>
        <p:spPr>
          <a:xfrm>
            <a:off x="4790587" y="1414428"/>
            <a:ext cx="3304853" cy="307975"/>
          </a:xfrm>
        </p:spPr>
        <p:txBody>
          <a:bodyPr anchor="ctr"/>
          <a:lstStyle>
            <a:lvl1pPr algn="l">
              <a:defRPr sz="1401" b="1">
                <a:solidFill>
                  <a:schemeClr val="bg1"/>
                </a:solidFill>
              </a:defRPr>
            </a:lvl1pPr>
          </a:lstStyle>
          <a:p>
            <a:pPr lvl="0"/>
            <a:r>
              <a:rPr lang="en-US"/>
              <a:t>Click to edit Master</a:t>
            </a:r>
          </a:p>
        </p:txBody>
      </p:sp>
      <p:sp>
        <p:nvSpPr>
          <p:cNvPr id="40" name="Text Placeholder 36">
            <a:extLst>
              <a:ext uri="{FF2B5EF4-FFF2-40B4-BE49-F238E27FC236}">
                <a16:creationId xmlns:a16="http://schemas.microsoft.com/office/drawing/2014/main" id="{A6FD4686-3704-364E-BB6A-262F547A6FFF}"/>
              </a:ext>
            </a:extLst>
          </p:cNvPr>
          <p:cNvSpPr>
            <a:spLocks noGrp="1"/>
          </p:cNvSpPr>
          <p:nvPr>
            <p:ph type="body" sz="quarter" idx="18"/>
          </p:nvPr>
        </p:nvSpPr>
        <p:spPr>
          <a:xfrm>
            <a:off x="4790587" y="1767065"/>
            <a:ext cx="3304853" cy="1317009"/>
          </a:xfrm>
        </p:spPr>
        <p:txBody>
          <a:bodyPr anchor="t"/>
          <a:lstStyle>
            <a:lvl1pPr algn="l">
              <a:defRPr b="0">
                <a:solidFill>
                  <a:schemeClr val="bg1"/>
                </a:solidFill>
              </a:defRPr>
            </a:lvl1pPr>
          </a:lstStyle>
          <a:p>
            <a:pPr lvl="0"/>
            <a:r>
              <a:rPr lang="en-US"/>
              <a:t>Click to edit Master text styles</a:t>
            </a:r>
          </a:p>
        </p:txBody>
      </p:sp>
      <p:sp>
        <p:nvSpPr>
          <p:cNvPr id="42" name="Text Placeholder 36">
            <a:extLst>
              <a:ext uri="{FF2B5EF4-FFF2-40B4-BE49-F238E27FC236}">
                <a16:creationId xmlns:a16="http://schemas.microsoft.com/office/drawing/2014/main" id="{CB52C651-5583-3F40-93DD-D1007209E837}"/>
              </a:ext>
            </a:extLst>
          </p:cNvPr>
          <p:cNvSpPr>
            <a:spLocks noGrp="1"/>
          </p:cNvSpPr>
          <p:nvPr>
            <p:ph type="body" sz="quarter" idx="19"/>
          </p:nvPr>
        </p:nvSpPr>
        <p:spPr>
          <a:xfrm>
            <a:off x="8486768" y="1411150"/>
            <a:ext cx="3304853" cy="307975"/>
          </a:xfrm>
        </p:spPr>
        <p:txBody>
          <a:bodyPr anchor="ctr"/>
          <a:lstStyle>
            <a:lvl1pPr algn="l">
              <a:defRPr sz="1401" b="1">
                <a:solidFill>
                  <a:schemeClr val="bg1"/>
                </a:solidFill>
              </a:defRPr>
            </a:lvl1pPr>
          </a:lstStyle>
          <a:p>
            <a:pPr lvl="0"/>
            <a:r>
              <a:rPr lang="en-US"/>
              <a:t>Click to edit Master</a:t>
            </a:r>
          </a:p>
        </p:txBody>
      </p:sp>
      <p:sp>
        <p:nvSpPr>
          <p:cNvPr id="43" name="Text Placeholder 36">
            <a:extLst>
              <a:ext uri="{FF2B5EF4-FFF2-40B4-BE49-F238E27FC236}">
                <a16:creationId xmlns:a16="http://schemas.microsoft.com/office/drawing/2014/main" id="{FAC38AA9-7C51-054F-AF9E-7E570606A15D}"/>
              </a:ext>
            </a:extLst>
          </p:cNvPr>
          <p:cNvSpPr>
            <a:spLocks noGrp="1"/>
          </p:cNvSpPr>
          <p:nvPr>
            <p:ph type="body" sz="quarter" idx="20"/>
          </p:nvPr>
        </p:nvSpPr>
        <p:spPr>
          <a:xfrm>
            <a:off x="8486766" y="1763787"/>
            <a:ext cx="3304853" cy="1317009"/>
          </a:xfrm>
        </p:spPr>
        <p:txBody>
          <a:bodyPr anchor="t"/>
          <a:lstStyle>
            <a:lvl1pPr algn="l">
              <a:defRPr b="0">
                <a:solidFill>
                  <a:schemeClr val="bg1"/>
                </a:solidFill>
              </a:defRPr>
            </a:lvl1pPr>
          </a:lstStyle>
          <a:p>
            <a:pPr lvl="0"/>
            <a:r>
              <a:rPr lang="en-US"/>
              <a:t>Click to edit Master text styles</a:t>
            </a:r>
          </a:p>
        </p:txBody>
      </p:sp>
      <p:sp>
        <p:nvSpPr>
          <p:cNvPr id="44" name="Text Placeholder 36">
            <a:extLst>
              <a:ext uri="{FF2B5EF4-FFF2-40B4-BE49-F238E27FC236}">
                <a16:creationId xmlns:a16="http://schemas.microsoft.com/office/drawing/2014/main" id="{776D9C74-49AE-844A-982B-4AB0524B9575}"/>
              </a:ext>
            </a:extLst>
          </p:cNvPr>
          <p:cNvSpPr>
            <a:spLocks noGrp="1"/>
          </p:cNvSpPr>
          <p:nvPr>
            <p:ph type="body" sz="quarter" idx="21"/>
          </p:nvPr>
        </p:nvSpPr>
        <p:spPr>
          <a:xfrm>
            <a:off x="4798975" y="4760756"/>
            <a:ext cx="1951689" cy="307975"/>
          </a:xfrm>
        </p:spPr>
        <p:txBody>
          <a:bodyPr anchor="ctr"/>
          <a:lstStyle>
            <a:lvl1pPr algn="ctr">
              <a:defRPr sz="1401" b="1">
                <a:solidFill>
                  <a:schemeClr val="tx2"/>
                </a:solidFill>
              </a:defRPr>
            </a:lvl1pPr>
          </a:lstStyle>
          <a:p>
            <a:pPr lvl="0"/>
            <a:r>
              <a:rPr lang="en-US"/>
              <a:t>Click to edit Master</a:t>
            </a:r>
          </a:p>
        </p:txBody>
      </p:sp>
      <p:sp>
        <p:nvSpPr>
          <p:cNvPr id="45" name="Text Placeholder 36">
            <a:extLst>
              <a:ext uri="{FF2B5EF4-FFF2-40B4-BE49-F238E27FC236}">
                <a16:creationId xmlns:a16="http://schemas.microsoft.com/office/drawing/2014/main" id="{FF7936DD-8E82-4643-9455-BE630E25E263}"/>
              </a:ext>
            </a:extLst>
          </p:cNvPr>
          <p:cNvSpPr>
            <a:spLocks noGrp="1"/>
          </p:cNvSpPr>
          <p:nvPr>
            <p:ph type="body" sz="quarter" idx="22"/>
          </p:nvPr>
        </p:nvSpPr>
        <p:spPr>
          <a:xfrm>
            <a:off x="4798975" y="5113392"/>
            <a:ext cx="1951689" cy="1011512"/>
          </a:xfrm>
        </p:spPr>
        <p:txBody>
          <a:bodyPr anchor="t"/>
          <a:lstStyle>
            <a:lvl1pPr algn="ctr">
              <a:defRPr b="0">
                <a:solidFill>
                  <a:schemeClr val="tx2"/>
                </a:solidFill>
              </a:defRPr>
            </a:lvl1pPr>
          </a:lstStyle>
          <a:p>
            <a:pPr lvl="0"/>
            <a:r>
              <a:rPr lang="en-US"/>
              <a:t>Click to edit Master text styles</a:t>
            </a:r>
          </a:p>
        </p:txBody>
      </p:sp>
      <p:sp>
        <p:nvSpPr>
          <p:cNvPr id="46" name="Text Placeholder 36">
            <a:extLst>
              <a:ext uri="{FF2B5EF4-FFF2-40B4-BE49-F238E27FC236}">
                <a16:creationId xmlns:a16="http://schemas.microsoft.com/office/drawing/2014/main" id="{18F07648-50B8-0B49-A687-23713EB2F7F1}"/>
              </a:ext>
            </a:extLst>
          </p:cNvPr>
          <p:cNvSpPr>
            <a:spLocks noGrp="1"/>
          </p:cNvSpPr>
          <p:nvPr>
            <p:ph type="body" sz="quarter" idx="23"/>
          </p:nvPr>
        </p:nvSpPr>
        <p:spPr>
          <a:xfrm>
            <a:off x="7308321" y="4760756"/>
            <a:ext cx="1951689" cy="307975"/>
          </a:xfrm>
        </p:spPr>
        <p:txBody>
          <a:bodyPr anchor="ctr"/>
          <a:lstStyle>
            <a:lvl1pPr algn="ctr">
              <a:defRPr sz="1401" b="1">
                <a:solidFill>
                  <a:schemeClr val="tx2"/>
                </a:solidFill>
              </a:defRPr>
            </a:lvl1pPr>
          </a:lstStyle>
          <a:p>
            <a:pPr lvl="0"/>
            <a:r>
              <a:rPr lang="en-US"/>
              <a:t>Click to edit Master</a:t>
            </a:r>
          </a:p>
        </p:txBody>
      </p:sp>
      <p:sp>
        <p:nvSpPr>
          <p:cNvPr id="47" name="Text Placeholder 36">
            <a:extLst>
              <a:ext uri="{FF2B5EF4-FFF2-40B4-BE49-F238E27FC236}">
                <a16:creationId xmlns:a16="http://schemas.microsoft.com/office/drawing/2014/main" id="{2862E50C-3F23-CF4C-B50D-8BE84D688958}"/>
              </a:ext>
            </a:extLst>
          </p:cNvPr>
          <p:cNvSpPr>
            <a:spLocks noGrp="1"/>
          </p:cNvSpPr>
          <p:nvPr>
            <p:ph type="body" sz="quarter" idx="24"/>
          </p:nvPr>
        </p:nvSpPr>
        <p:spPr>
          <a:xfrm>
            <a:off x="7308319" y="5113392"/>
            <a:ext cx="1951689" cy="1011512"/>
          </a:xfrm>
        </p:spPr>
        <p:txBody>
          <a:bodyPr anchor="t"/>
          <a:lstStyle>
            <a:lvl1pPr algn="ctr">
              <a:defRPr b="0">
                <a:solidFill>
                  <a:schemeClr val="tx2"/>
                </a:solidFill>
              </a:defRPr>
            </a:lvl1pPr>
          </a:lstStyle>
          <a:p>
            <a:pPr lvl="0"/>
            <a:r>
              <a:rPr lang="en-US"/>
              <a:t>Click to edit Master text styles</a:t>
            </a:r>
          </a:p>
        </p:txBody>
      </p:sp>
      <p:sp>
        <p:nvSpPr>
          <p:cNvPr id="48" name="Text Placeholder 36">
            <a:extLst>
              <a:ext uri="{FF2B5EF4-FFF2-40B4-BE49-F238E27FC236}">
                <a16:creationId xmlns:a16="http://schemas.microsoft.com/office/drawing/2014/main" id="{F32B4E09-98D7-8943-ACE5-A2B3FE33D3B1}"/>
              </a:ext>
            </a:extLst>
          </p:cNvPr>
          <p:cNvSpPr>
            <a:spLocks noGrp="1"/>
          </p:cNvSpPr>
          <p:nvPr>
            <p:ph type="body" sz="quarter" idx="25"/>
          </p:nvPr>
        </p:nvSpPr>
        <p:spPr>
          <a:xfrm>
            <a:off x="9817665" y="4760756"/>
            <a:ext cx="1951689" cy="307975"/>
          </a:xfrm>
        </p:spPr>
        <p:txBody>
          <a:bodyPr anchor="ctr"/>
          <a:lstStyle>
            <a:lvl1pPr algn="ctr">
              <a:defRPr sz="1401" b="1">
                <a:solidFill>
                  <a:schemeClr val="tx2"/>
                </a:solidFill>
              </a:defRPr>
            </a:lvl1pPr>
          </a:lstStyle>
          <a:p>
            <a:pPr lvl="0"/>
            <a:r>
              <a:rPr lang="en-US"/>
              <a:t>Click to edit Master</a:t>
            </a:r>
          </a:p>
        </p:txBody>
      </p:sp>
      <p:sp>
        <p:nvSpPr>
          <p:cNvPr id="49" name="Text Placeholder 36">
            <a:extLst>
              <a:ext uri="{FF2B5EF4-FFF2-40B4-BE49-F238E27FC236}">
                <a16:creationId xmlns:a16="http://schemas.microsoft.com/office/drawing/2014/main" id="{70E0961C-EE1D-D847-AD57-D5883126E7BB}"/>
              </a:ext>
            </a:extLst>
          </p:cNvPr>
          <p:cNvSpPr>
            <a:spLocks noGrp="1"/>
          </p:cNvSpPr>
          <p:nvPr>
            <p:ph type="body" sz="quarter" idx="26"/>
          </p:nvPr>
        </p:nvSpPr>
        <p:spPr>
          <a:xfrm>
            <a:off x="9817665" y="5113392"/>
            <a:ext cx="1951689" cy="1011512"/>
          </a:xfrm>
        </p:spPr>
        <p:txBody>
          <a:bodyPr anchor="t"/>
          <a:lstStyle>
            <a:lvl1pPr algn="ctr">
              <a:defRPr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076379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X PART PINPOI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ABF71680-1FC5-F247-AD98-1874E59CD3AF}"/>
              </a:ext>
            </a:extLst>
          </p:cNvPr>
          <p:cNvSpPr/>
          <p:nvPr userDrawn="1"/>
        </p:nvSpPr>
        <p:spPr>
          <a:xfrm>
            <a:off x="3889096" y="-1"/>
            <a:ext cx="8302907" cy="6858001"/>
          </a:xfrm>
          <a:prstGeom prst="rect">
            <a:avLst/>
          </a:prstGeom>
          <a:solidFill>
            <a:schemeClr val="bg1"/>
          </a:solidFill>
          <a:ln>
            <a:noFill/>
          </a:ln>
          <a:effectLst>
            <a:outerShdw blurRad="1143000" dist="558800" dir="7860000" sx="93000" sy="9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A close up of a sign&#10;&#10;Description automatically generated">
            <a:extLst>
              <a:ext uri="{FF2B5EF4-FFF2-40B4-BE49-F238E27FC236}">
                <a16:creationId xmlns:a16="http://schemas.microsoft.com/office/drawing/2014/main" id="{5AF7FDE1-3182-8348-96B5-A01788B73BD2}"/>
              </a:ext>
            </a:extLst>
          </p:cNvPr>
          <p:cNvPicPr>
            <a:picLocks noChangeAspect="1"/>
          </p:cNvPicPr>
          <p:nvPr userDrawn="1"/>
        </p:nvPicPr>
        <p:blipFill rotWithShape="1">
          <a:blip r:embed="rId2" cstate="screen">
            <a:alphaModFix amt="18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8349" y="-1"/>
            <a:ext cx="3889093" cy="6858000"/>
          </a:xfrm>
          <a:prstGeom prst="rect">
            <a:avLst/>
          </a:prstGeom>
          <a:gradFill>
            <a:gsLst>
              <a:gs pos="7000">
                <a:schemeClr val="accent1"/>
              </a:gs>
              <a:gs pos="53000">
                <a:schemeClr val="accent2"/>
              </a:gs>
              <a:gs pos="94000">
                <a:schemeClr val="accent3"/>
              </a:gs>
            </a:gsLst>
            <a:lin ang="13200000" scaled="0"/>
          </a:gradFill>
        </p:spPr>
      </p:pic>
      <p:sp>
        <p:nvSpPr>
          <p:cNvPr id="85" name="Title 1">
            <a:extLst>
              <a:ext uri="{FF2B5EF4-FFF2-40B4-BE49-F238E27FC236}">
                <a16:creationId xmlns:a16="http://schemas.microsoft.com/office/drawing/2014/main" id="{33CE60D0-AC6C-5148-BCD9-8979A2D6D70A}"/>
              </a:ext>
            </a:extLst>
          </p:cNvPr>
          <p:cNvSpPr>
            <a:spLocks noGrp="1"/>
          </p:cNvSpPr>
          <p:nvPr>
            <p:ph type="title"/>
          </p:nvPr>
        </p:nvSpPr>
        <p:spPr>
          <a:xfrm>
            <a:off x="498553" y="4518000"/>
            <a:ext cx="2975609" cy="555343"/>
          </a:xfrm>
        </p:spPr>
        <p:txBody>
          <a:bodyPr anchor="t"/>
          <a:lstStyle>
            <a:lvl1pPr algn="l">
              <a:lnSpc>
                <a:spcPct val="100000"/>
              </a:lnSpc>
              <a:defRPr>
                <a:solidFill>
                  <a:schemeClr val="bg1"/>
                </a:solidFill>
              </a:defRPr>
            </a:lvl1pPr>
          </a:lstStyle>
          <a:p>
            <a:r>
              <a:rPr lang="en-US"/>
              <a:t>Click to edit</a:t>
            </a:r>
          </a:p>
        </p:txBody>
      </p:sp>
      <p:sp>
        <p:nvSpPr>
          <p:cNvPr id="87" name="Text Placeholder 36">
            <a:extLst>
              <a:ext uri="{FF2B5EF4-FFF2-40B4-BE49-F238E27FC236}">
                <a16:creationId xmlns:a16="http://schemas.microsoft.com/office/drawing/2014/main" id="{C82B5739-F79E-1F4F-AF94-20FC6B4021A2}"/>
              </a:ext>
            </a:extLst>
          </p:cNvPr>
          <p:cNvSpPr>
            <a:spLocks noGrp="1"/>
          </p:cNvSpPr>
          <p:nvPr>
            <p:ph type="body" sz="quarter" idx="21"/>
          </p:nvPr>
        </p:nvSpPr>
        <p:spPr>
          <a:xfrm>
            <a:off x="498553" y="5117823"/>
            <a:ext cx="2975609" cy="1440632"/>
          </a:xfrm>
        </p:spPr>
        <p:txBody>
          <a:bodyPr anchor="t"/>
          <a:lstStyle>
            <a:lvl1pPr algn="l">
              <a:defRPr b="0">
                <a:solidFill>
                  <a:schemeClr val="bg1"/>
                </a:solidFill>
              </a:defRPr>
            </a:lvl1pPr>
          </a:lstStyle>
          <a:p>
            <a:pPr lvl="0"/>
            <a:r>
              <a:rPr lang="en-US"/>
              <a:t>Click to edit Master text styles</a:t>
            </a:r>
          </a:p>
        </p:txBody>
      </p:sp>
      <p:sp>
        <p:nvSpPr>
          <p:cNvPr id="88" name="Picture Placeholder 21">
            <a:extLst>
              <a:ext uri="{FF2B5EF4-FFF2-40B4-BE49-F238E27FC236}">
                <a16:creationId xmlns:a16="http://schemas.microsoft.com/office/drawing/2014/main" id="{593C03F9-AABC-2241-83B3-BC182633B8B2}"/>
              </a:ext>
            </a:extLst>
          </p:cNvPr>
          <p:cNvSpPr>
            <a:spLocks noGrp="1"/>
          </p:cNvSpPr>
          <p:nvPr>
            <p:ph type="pic" sz="quarter" idx="13" hasCustomPrompt="1"/>
          </p:nvPr>
        </p:nvSpPr>
        <p:spPr>
          <a:xfrm>
            <a:off x="501469" y="645618"/>
            <a:ext cx="4009742" cy="3435803"/>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sz="1200">
                <a:solidFill>
                  <a:schemeClr val="bg1"/>
                </a:solidFill>
              </a:defRPr>
            </a:lvl1pPr>
          </a:lstStyle>
          <a:p>
            <a:pPr marL="0" marR="0" lvl="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Image placeholder</a:t>
            </a:r>
          </a:p>
          <a:p>
            <a:endParaRPr lang="en-US"/>
          </a:p>
        </p:txBody>
      </p:sp>
      <p:sp>
        <p:nvSpPr>
          <p:cNvPr id="89" name="Text Placeholder 36">
            <a:extLst>
              <a:ext uri="{FF2B5EF4-FFF2-40B4-BE49-F238E27FC236}">
                <a16:creationId xmlns:a16="http://schemas.microsoft.com/office/drawing/2014/main" id="{123FA096-6988-544E-BBD2-9FA9F21EAC81}"/>
              </a:ext>
            </a:extLst>
          </p:cNvPr>
          <p:cNvSpPr>
            <a:spLocks noGrp="1"/>
          </p:cNvSpPr>
          <p:nvPr>
            <p:ph type="body" sz="quarter" idx="28"/>
          </p:nvPr>
        </p:nvSpPr>
        <p:spPr>
          <a:xfrm>
            <a:off x="5091292" y="1848572"/>
            <a:ext cx="1924363" cy="307975"/>
          </a:xfrm>
        </p:spPr>
        <p:txBody>
          <a:bodyPr anchor="ctr"/>
          <a:lstStyle>
            <a:lvl1pPr algn="ctr">
              <a:defRPr sz="1401" b="1">
                <a:solidFill>
                  <a:schemeClr val="tx2"/>
                </a:solidFill>
              </a:defRPr>
            </a:lvl1pPr>
          </a:lstStyle>
          <a:p>
            <a:pPr lvl="0"/>
            <a:r>
              <a:rPr lang="en-US"/>
              <a:t>Click to edit</a:t>
            </a:r>
          </a:p>
        </p:txBody>
      </p:sp>
      <p:sp>
        <p:nvSpPr>
          <p:cNvPr id="90" name="Text Placeholder 36">
            <a:extLst>
              <a:ext uri="{FF2B5EF4-FFF2-40B4-BE49-F238E27FC236}">
                <a16:creationId xmlns:a16="http://schemas.microsoft.com/office/drawing/2014/main" id="{C1DD4BC3-400B-EF47-95DF-0D9FB2E9AFBA}"/>
              </a:ext>
            </a:extLst>
          </p:cNvPr>
          <p:cNvSpPr>
            <a:spLocks noGrp="1"/>
          </p:cNvSpPr>
          <p:nvPr>
            <p:ph type="body" sz="quarter" idx="29"/>
          </p:nvPr>
        </p:nvSpPr>
        <p:spPr>
          <a:xfrm>
            <a:off x="5091292" y="2168779"/>
            <a:ext cx="1924363" cy="622646"/>
          </a:xfrm>
        </p:spPr>
        <p:txBody>
          <a:bodyPr anchor="t"/>
          <a:lstStyle>
            <a:lvl1pPr algn="ctr">
              <a:defRPr b="0">
                <a:solidFill>
                  <a:schemeClr val="tx2"/>
                </a:solidFill>
              </a:defRPr>
            </a:lvl1pPr>
          </a:lstStyle>
          <a:p>
            <a:pPr lvl="0"/>
            <a:r>
              <a:rPr lang="en-US"/>
              <a:t>Click to edit</a:t>
            </a:r>
          </a:p>
        </p:txBody>
      </p:sp>
      <p:sp>
        <p:nvSpPr>
          <p:cNvPr id="91" name="Text Placeholder 36">
            <a:extLst>
              <a:ext uri="{FF2B5EF4-FFF2-40B4-BE49-F238E27FC236}">
                <a16:creationId xmlns:a16="http://schemas.microsoft.com/office/drawing/2014/main" id="{4486C1CD-4167-F24A-98A5-BC4715CDB3EF}"/>
              </a:ext>
            </a:extLst>
          </p:cNvPr>
          <p:cNvSpPr>
            <a:spLocks noGrp="1"/>
          </p:cNvSpPr>
          <p:nvPr>
            <p:ph type="body" sz="quarter" idx="30"/>
          </p:nvPr>
        </p:nvSpPr>
        <p:spPr>
          <a:xfrm>
            <a:off x="7461772" y="1848572"/>
            <a:ext cx="1924363" cy="307975"/>
          </a:xfrm>
        </p:spPr>
        <p:txBody>
          <a:bodyPr anchor="ctr"/>
          <a:lstStyle>
            <a:lvl1pPr algn="ctr">
              <a:defRPr sz="1401" b="1">
                <a:solidFill>
                  <a:schemeClr val="tx2"/>
                </a:solidFill>
              </a:defRPr>
            </a:lvl1pPr>
          </a:lstStyle>
          <a:p>
            <a:pPr lvl="0"/>
            <a:r>
              <a:rPr lang="en-US"/>
              <a:t>Click to edit</a:t>
            </a:r>
          </a:p>
        </p:txBody>
      </p:sp>
      <p:sp>
        <p:nvSpPr>
          <p:cNvPr id="92" name="Text Placeholder 36">
            <a:extLst>
              <a:ext uri="{FF2B5EF4-FFF2-40B4-BE49-F238E27FC236}">
                <a16:creationId xmlns:a16="http://schemas.microsoft.com/office/drawing/2014/main" id="{08CDB92E-2935-A24C-81F5-264F2BF3DD96}"/>
              </a:ext>
            </a:extLst>
          </p:cNvPr>
          <p:cNvSpPr>
            <a:spLocks noGrp="1"/>
          </p:cNvSpPr>
          <p:nvPr>
            <p:ph type="body" sz="quarter" idx="31"/>
          </p:nvPr>
        </p:nvSpPr>
        <p:spPr>
          <a:xfrm>
            <a:off x="7461772" y="2168779"/>
            <a:ext cx="1924363" cy="622646"/>
          </a:xfrm>
        </p:spPr>
        <p:txBody>
          <a:bodyPr anchor="t"/>
          <a:lstStyle>
            <a:lvl1pPr algn="ctr">
              <a:defRPr b="0">
                <a:solidFill>
                  <a:schemeClr val="tx2"/>
                </a:solidFill>
              </a:defRPr>
            </a:lvl1pPr>
          </a:lstStyle>
          <a:p>
            <a:pPr lvl="0"/>
            <a:r>
              <a:rPr lang="en-US"/>
              <a:t>Click to edit</a:t>
            </a:r>
          </a:p>
        </p:txBody>
      </p:sp>
      <p:sp>
        <p:nvSpPr>
          <p:cNvPr id="93" name="Text Placeholder 36">
            <a:extLst>
              <a:ext uri="{FF2B5EF4-FFF2-40B4-BE49-F238E27FC236}">
                <a16:creationId xmlns:a16="http://schemas.microsoft.com/office/drawing/2014/main" id="{BF2DF9BF-4098-B248-9FAC-4DDF9BF4B2EE}"/>
              </a:ext>
            </a:extLst>
          </p:cNvPr>
          <p:cNvSpPr>
            <a:spLocks noGrp="1"/>
          </p:cNvSpPr>
          <p:nvPr>
            <p:ph type="body" sz="quarter" idx="32"/>
          </p:nvPr>
        </p:nvSpPr>
        <p:spPr>
          <a:xfrm>
            <a:off x="9832252" y="1848572"/>
            <a:ext cx="1924363" cy="307975"/>
          </a:xfrm>
        </p:spPr>
        <p:txBody>
          <a:bodyPr anchor="ctr"/>
          <a:lstStyle>
            <a:lvl1pPr algn="ctr">
              <a:defRPr sz="1401" b="1">
                <a:solidFill>
                  <a:schemeClr val="tx2"/>
                </a:solidFill>
              </a:defRPr>
            </a:lvl1pPr>
          </a:lstStyle>
          <a:p>
            <a:pPr lvl="0"/>
            <a:r>
              <a:rPr lang="en-US"/>
              <a:t>Click to edit</a:t>
            </a:r>
          </a:p>
        </p:txBody>
      </p:sp>
      <p:sp>
        <p:nvSpPr>
          <p:cNvPr id="94" name="Text Placeholder 36">
            <a:extLst>
              <a:ext uri="{FF2B5EF4-FFF2-40B4-BE49-F238E27FC236}">
                <a16:creationId xmlns:a16="http://schemas.microsoft.com/office/drawing/2014/main" id="{81810175-A76B-7547-ACCD-DC29D62E155A}"/>
              </a:ext>
            </a:extLst>
          </p:cNvPr>
          <p:cNvSpPr>
            <a:spLocks noGrp="1"/>
          </p:cNvSpPr>
          <p:nvPr>
            <p:ph type="body" sz="quarter" idx="33"/>
          </p:nvPr>
        </p:nvSpPr>
        <p:spPr>
          <a:xfrm>
            <a:off x="9832252" y="2168779"/>
            <a:ext cx="1924363" cy="622646"/>
          </a:xfrm>
        </p:spPr>
        <p:txBody>
          <a:bodyPr anchor="t"/>
          <a:lstStyle>
            <a:lvl1pPr algn="ctr">
              <a:defRPr b="0">
                <a:solidFill>
                  <a:schemeClr val="tx2"/>
                </a:solidFill>
              </a:defRPr>
            </a:lvl1pPr>
          </a:lstStyle>
          <a:p>
            <a:pPr lvl="0"/>
            <a:r>
              <a:rPr lang="en-US"/>
              <a:t>Click to edit</a:t>
            </a:r>
          </a:p>
        </p:txBody>
      </p:sp>
      <p:sp>
        <p:nvSpPr>
          <p:cNvPr id="95" name="Text Placeholder 36">
            <a:extLst>
              <a:ext uri="{FF2B5EF4-FFF2-40B4-BE49-F238E27FC236}">
                <a16:creationId xmlns:a16="http://schemas.microsoft.com/office/drawing/2014/main" id="{3D723AC3-41B0-B940-B089-761B7ED01062}"/>
              </a:ext>
            </a:extLst>
          </p:cNvPr>
          <p:cNvSpPr>
            <a:spLocks noGrp="1"/>
          </p:cNvSpPr>
          <p:nvPr>
            <p:ph type="body" sz="quarter" idx="34"/>
          </p:nvPr>
        </p:nvSpPr>
        <p:spPr>
          <a:xfrm>
            <a:off x="5091292" y="4335239"/>
            <a:ext cx="1924363" cy="307975"/>
          </a:xfrm>
        </p:spPr>
        <p:txBody>
          <a:bodyPr anchor="ctr"/>
          <a:lstStyle>
            <a:lvl1pPr algn="ctr">
              <a:defRPr sz="1401" b="1">
                <a:solidFill>
                  <a:schemeClr val="tx2"/>
                </a:solidFill>
              </a:defRPr>
            </a:lvl1pPr>
          </a:lstStyle>
          <a:p>
            <a:pPr lvl="0"/>
            <a:r>
              <a:rPr lang="en-US"/>
              <a:t>Click to edit</a:t>
            </a:r>
          </a:p>
        </p:txBody>
      </p:sp>
      <p:sp>
        <p:nvSpPr>
          <p:cNvPr id="96" name="Text Placeholder 36">
            <a:extLst>
              <a:ext uri="{FF2B5EF4-FFF2-40B4-BE49-F238E27FC236}">
                <a16:creationId xmlns:a16="http://schemas.microsoft.com/office/drawing/2014/main" id="{ED18434C-1EC4-804E-BAD6-F8AE5FAA5A83}"/>
              </a:ext>
            </a:extLst>
          </p:cNvPr>
          <p:cNvSpPr>
            <a:spLocks noGrp="1"/>
          </p:cNvSpPr>
          <p:nvPr>
            <p:ph type="body" sz="quarter" idx="35"/>
          </p:nvPr>
        </p:nvSpPr>
        <p:spPr>
          <a:xfrm>
            <a:off x="5091292" y="4655446"/>
            <a:ext cx="1924363" cy="622646"/>
          </a:xfrm>
        </p:spPr>
        <p:txBody>
          <a:bodyPr anchor="t"/>
          <a:lstStyle>
            <a:lvl1pPr algn="ctr">
              <a:defRPr b="0">
                <a:solidFill>
                  <a:schemeClr val="tx2"/>
                </a:solidFill>
              </a:defRPr>
            </a:lvl1pPr>
          </a:lstStyle>
          <a:p>
            <a:pPr lvl="0"/>
            <a:r>
              <a:rPr lang="en-US"/>
              <a:t>Click to edit</a:t>
            </a:r>
          </a:p>
        </p:txBody>
      </p:sp>
      <p:sp>
        <p:nvSpPr>
          <p:cNvPr id="97" name="Text Placeholder 36">
            <a:extLst>
              <a:ext uri="{FF2B5EF4-FFF2-40B4-BE49-F238E27FC236}">
                <a16:creationId xmlns:a16="http://schemas.microsoft.com/office/drawing/2014/main" id="{265D5688-03FB-8543-A7FA-D944DB3B5FEB}"/>
              </a:ext>
            </a:extLst>
          </p:cNvPr>
          <p:cNvSpPr>
            <a:spLocks noGrp="1"/>
          </p:cNvSpPr>
          <p:nvPr>
            <p:ph type="body" sz="quarter" idx="36"/>
          </p:nvPr>
        </p:nvSpPr>
        <p:spPr>
          <a:xfrm>
            <a:off x="7461772" y="4335239"/>
            <a:ext cx="1924363" cy="307975"/>
          </a:xfrm>
        </p:spPr>
        <p:txBody>
          <a:bodyPr anchor="ctr"/>
          <a:lstStyle>
            <a:lvl1pPr algn="ctr">
              <a:defRPr sz="1401" b="1">
                <a:solidFill>
                  <a:schemeClr val="tx2"/>
                </a:solidFill>
              </a:defRPr>
            </a:lvl1pPr>
          </a:lstStyle>
          <a:p>
            <a:pPr lvl="0"/>
            <a:r>
              <a:rPr lang="en-US"/>
              <a:t>Click to edit</a:t>
            </a:r>
          </a:p>
        </p:txBody>
      </p:sp>
      <p:sp>
        <p:nvSpPr>
          <p:cNvPr id="98" name="Text Placeholder 36">
            <a:extLst>
              <a:ext uri="{FF2B5EF4-FFF2-40B4-BE49-F238E27FC236}">
                <a16:creationId xmlns:a16="http://schemas.microsoft.com/office/drawing/2014/main" id="{D8BB709E-9963-2D4A-8453-5591336361EB}"/>
              </a:ext>
            </a:extLst>
          </p:cNvPr>
          <p:cNvSpPr>
            <a:spLocks noGrp="1"/>
          </p:cNvSpPr>
          <p:nvPr>
            <p:ph type="body" sz="quarter" idx="37"/>
          </p:nvPr>
        </p:nvSpPr>
        <p:spPr>
          <a:xfrm>
            <a:off x="7461772" y="4655446"/>
            <a:ext cx="1924363" cy="622646"/>
          </a:xfrm>
        </p:spPr>
        <p:txBody>
          <a:bodyPr anchor="t"/>
          <a:lstStyle>
            <a:lvl1pPr algn="ctr">
              <a:defRPr b="0">
                <a:solidFill>
                  <a:schemeClr val="tx2"/>
                </a:solidFill>
              </a:defRPr>
            </a:lvl1pPr>
          </a:lstStyle>
          <a:p>
            <a:pPr lvl="0"/>
            <a:r>
              <a:rPr lang="en-US"/>
              <a:t>Click to edit</a:t>
            </a:r>
          </a:p>
        </p:txBody>
      </p:sp>
      <p:sp>
        <p:nvSpPr>
          <p:cNvPr id="99" name="Text Placeholder 36">
            <a:extLst>
              <a:ext uri="{FF2B5EF4-FFF2-40B4-BE49-F238E27FC236}">
                <a16:creationId xmlns:a16="http://schemas.microsoft.com/office/drawing/2014/main" id="{3D62EC5D-37B7-CA40-A995-4FBFD8A26A16}"/>
              </a:ext>
            </a:extLst>
          </p:cNvPr>
          <p:cNvSpPr>
            <a:spLocks noGrp="1"/>
          </p:cNvSpPr>
          <p:nvPr>
            <p:ph type="body" sz="quarter" idx="38"/>
          </p:nvPr>
        </p:nvSpPr>
        <p:spPr>
          <a:xfrm>
            <a:off x="9832252" y="4335239"/>
            <a:ext cx="1924363" cy="307975"/>
          </a:xfrm>
        </p:spPr>
        <p:txBody>
          <a:bodyPr anchor="ctr"/>
          <a:lstStyle>
            <a:lvl1pPr algn="ctr">
              <a:defRPr sz="1401" b="1">
                <a:solidFill>
                  <a:schemeClr val="tx2"/>
                </a:solidFill>
              </a:defRPr>
            </a:lvl1pPr>
          </a:lstStyle>
          <a:p>
            <a:pPr lvl="0"/>
            <a:r>
              <a:rPr lang="en-US"/>
              <a:t>Click to edit</a:t>
            </a:r>
          </a:p>
        </p:txBody>
      </p:sp>
      <p:sp>
        <p:nvSpPr>
          <p:cNvPr id="100" name="Text Placeholder 36">
            <a:extLst>
              <a:ext uri="{FF2B5EF4-FFF2-40B4-BE49-F238E27FC236}">
                <a16:creationId xmlns:a16="http://schemas.microsoft.com/office/drawing/2014/main" id="{B59589B5-3413-5746-A8B7-3FC3C9A36377}"/>
              </a:ext>
            </a:extLst>
          </p:cNvPr>
          <p:cNvSpPr>
            <a:spLocks noGrp="1"/>
          </p:cNvSpPr>
          <p:nvPr>
            <p:ph type="body" sz="quarter" idx="39"/>
          </p:nvPr>
        </p:nvSpPr>
        <p:spPr>
          <a:xfrm>
            <a:off x="9832252" y="4655446"/>
            <a:ext cx="1924363" cy="622646"/>
          </a:xfrm>
        </p:spPr>
        <p:txBody>
          <a:bodyPr anchor="t"/>
          <a:lstStyle>
            <a:lvl1pPr algn="ctr">
              <a:defRPr b="0">
                <a:solidFill>
                  <a:schemeClr val="tx2"/>
                </a:solidFill>
              </a:defRPr>
            </a:lvl1pPr>
          </a:lstStyle>
          <a:p>
            <a:pPr lvl="0"/>
            <a:r>
              <a:rPr lang="en-US"/>
              <a:t>Click to edit</a:t>
            </a:r>
          </a:p>
        </p:txBody>
      </p:sp>
      <p:grpSp>
        <p:nvGrpSpPr>
          <p:cNvPr id="23" name="Group 22">
            <a:extLst>
              <a:ext uri="{FF2B5EF4-FFF2-40B4-BE49-F238E27FC236}">
                <a16:creationId xmlns:a16="http://schemas.microsoft.com/office/drawing/2014/main" id="{3D5A45E0-05B1-CE41-AD1C-8B4F9E96D14F}"/>
              </a:ext>
            </a:extLst>
          </p:cNvPr>
          <p:cNvGrpSpPr/>
          <p:nvPr userDrawn="1"/>
        </p:nvGrpSpPr>
        <p:grpSpPr>
          <a:xfrm>
            <a:off x="10350791" y="6199632"/>
            <a:ext cx="1841205" cy="658368"/>
            <a:chOff x="10350790" y="6199632"/>
            <a:chExt cx="1841205" cy="658368"/>
          </a:xfrm>
        </p:grpSpPr>
        <p:sp>
          <p:nvSpPr>
            <p:cNvPr id="27" name="Round Single Corner Rectangle 26">
              <a:extLst>
                <a:ext uri="{FF2B5EF4-FFF2-40B4-BE49-F238E27FC236}">
                  <a16:creationId xmlns:a16="http://schemas.microsoft.com/office/drawing/2014/main" id="{99DB7D03-E41B-334E-A87C-20E3C5E9BF09}"/>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 name="Picture 27" descr="A close up of a sign&#10;&#10;Description automatically generated">
              <a:extLst>
                <a:ext uri="{FF2B5EF4-FFF2-40B4-BE49-F238E27FC236}">
                  <a16:creationId xmlns:a16="http://schemas.microsoft.com/office/drawing/2014/main" id="{EA3CE1AB-748A-9540-9259-969DB0E441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21919565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iddle 4">
    <p:spTree>
      <p:nvGrpSpPr>
        <p:cNvPr id="1" name=""/>
        <p:cNvGrpSpPr/>
        <p:nvPr/>
      </p:nvGrpSpPr>
      <p:grpSpPr>
        <a:xfrm>
          <a:off x="0" y="0"/>
          <a:ext cx="0" cy="0"/>
          <a:chOff x="0" y="0"/>
          <a:chExt cx="0" cy="0"/>
        </a:xfrm>
      </p:grpSpPr>
      <p:sp>
        <p:nvSpPr>
          <p:cNvPr id="6" name="Picture Placeholder 15"/>
          <p:cNvSpPr>
            <a:spLocks noGrp="1"/>
          </p:cNvSpPr>
          <p:nvPr>
            <p:ph type="pic" sz="quarter" idx="10"/>
          </p:nvPr>
        </p:nvSpPr>
        <p:spPr>
          <a:xfrm>
            <a:off x="3680792" y="1475897"/>
            <a:ext cx="2272748"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endParaRPr lang="en-US"/>
          </a:p>
        </p:txBody>
      </p:sp>
      <p:sp>
        <p:nvSpPr>
          <p:cNvPr id="7" name="Picture Placeholder 16"/>
          <p:cNvSpPr>
            <a:spLocks noGrp="1"/>
          </p:cNvSpPr>
          <p:nvPr>
            <p:ph type="pic" sz="quarter" idx="11"/>
          </p:nvPr>
        </p:nvSpPr>
        <p:spPr>
          <a:xfrm>
            <a:off x="6214079" y="1475897"/>
            <a:ext cx="2272748"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endParaRPr lang="en-US"/>
          </a:p>
        </p:txBody>
      </p:sp>
      <p:sp>
        <p:nvSpPr>
          <p:cNvPr id="8" name="Picture Placeholder 17"/>
          <p:cNvSpPr>
            <a:spLocks noGrp="1"/>
          </p:cNvSpPr>
          <p:nvPr>
            <p:ph type="pic" sz="quarter" idx="12"/>
          </p:nvPr>
        </p:nvSpPr>
        <p:spPr>
          <a:xfrm>
            <a:off x="3680792" y="3987183"/>
            <a:ext cx="2272748"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endParaRPr lang="en-US"/>
          </a:p>
        </p:txBody>
      </p:sp>
      <p:sp>
        <p:nvSpPr>
          <p:cNvPr id="9" name="Picture Placeholder 18"/>
          <p:cNvSpPr>
            <a:spLocks noGrp="1"/>
          </p:cNvSpPr>
          <p:nvPr>
            <p:ph type="pic" sz="quarter" idx="13"/>
          </p:nvPr>
        </p:nvSpPr>
        <p:spPr>
          <a:xfrm>
            <a:off x="6214079" y="3987183"/>
            <a:ext cx="2272748"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endParaRPr lang="en-US"/>
          </a:p>
        </p:txBody>
      </p:sp>
      <p:sp>
        <p:nvSpPr>
          <p:cNvPr id="2" name="Slide Number Placeholder 1">
            <a:extLst>
              <a:ext uri="{FF2B5EF4-FFF2-40B4-BE49-F238E27FC236}">
                <a16:creationId xmlns:a16="http://schemas.microsoft.com/office/drawing/2014/main" id="{5D048DB9-F0A5-BB40-893D-4151E77E7032}"/>
              </a:ext>
            </a:extLst>
          </p:cNvPr>
          <p:cNvSpPr>
            <a:spLocks noGrp="1"/>
          </p:cNvSpPr>
          <p:nvPr>
            <p:ph type="sldNum" sz="quarter" idx="14"/>
          </p:nvPr>
        </p:nvSpPr>
        <p:spPr/>
        <p:txBody>
          <a:bodyPr/>
          <a:lstStyle>
            <a:lvl1pPr>
              <a:defRPr b="0" i="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9DD00CB-85F5-1B45-B8DE-53EDE5EE77EC}"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14" name="Oval 13">
            <a:extLst>
              <a:ext uri="{FF2B5EF4-FFF2-40B4-BE49-F238E27FC236}">
                <a16:creationId xmlns:a16="http://schemas.microsoft.com/office/drawing/2014/main" id="{9BDAF975-BD8B-E741-9B83-9754C39C2EFB}"/>
              </a:ext>
            </a:extLst>
          </p:cNvPr>
          <p:cNvSpPr/>
          <p:nvPr userDrawn="1"/>
        </p:nvSpPr>
        <p:spPr>
          <a:xfrm>
            <a:off x="5559941" y="3224774"/>
            <a:ext cx="1047742" cy="1047743"/>
          </a:xfrm>
          <a:prstGeom prst="ellipse">
            <a:avLst/>
          </a:prstGeom>
          <a:gradFill>
            <a:gsLst>
              <a:gs pos="7000">
                <a:schemeClr val="accent1"/>
              </a:gs>
              <a:gs pos="48000">
                <a:schemeClr val="accent2"/>
              </a:gs>
              <a:gs pos="94000">
                <a:schemeClr val="accent3"/>
              </a:gs>
            </a:gsLst>
            <a:lin ang="13200000" scaled="0"/>
          </a:gradFill>
          <a:ln w="263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Text Placeholder 36">
            <a:extLst>
              <a:ext uri="{FF2B5EF4-FFF2-40B4-BE49-F238E27FC236}">
                <a16:creationId xmlns:a16="http://schemas.microsoft.com/office/drawing/2014/main" id="{C70358E6-0374-674E-BE0B-03C1AC37E4D1}"/>
              </a:ext>
            </a:extLst>
          </p:cNvPr>
          <p:cNvSpPr>
            <a:spLocks noGrp="1"/>
          </p:cNvSpPr>
          <p:nvPr>
            <p:ph type="body" sz="quarter" idx="28"/>
          </p:nvPr>
        </p:nvSpPr>
        <p:spPr>
          <a:xfrm>
            <a:off x="943182" y="1729209"/>
            <a:ext cx="2526393" cy="307975"/>
          </a:xfrm>
        </p:spPr>
        <p:txBody>
          <a:bodyPr anchor="ctr"/>
          <a:lstStyle>
            <a:lvl1pPr algn="r">
              <a:defRPr sz="1401" b="1">
                <a:solidFill>
                  <a:schemeClr val="tx2"/>
                </a:solidFill>
              </a:defRPr>
            </a:lvl1pPr>
          </a:lstStyle>
          <a:p>
            <a:pPr lvl="0"/>
            <a:r>
              <a:rPr lang="en-US"/>
              <a:t>Click to edit</a:t>
            </a:r>
          </a:p>
        </p:txBody>
      </p:sp>
      <p:sp>
        <p:nvSpPr>
          <p:cNvPr id="26" name="Text Placeholder 36">
            <a:extLst>
              <a:ext uri="{FF2B5EF4-FFF2-40B4-BE49-F238E27FC236}">
                <a16:creationId xmlns:a16="http://schemas.microsoft.com/office/drawing/2014/main" id="{5EA01CAB-CBE5-6E4A-A639-935182D9FD4D}"/>
              </a:ext>
            </a:extLst>
          </p:cNvPr>
          <p:cNvSpPr>
            <a:spLocks noGrp="1"/>
          </p:cNvSpPr>
          <p:nvPr>
            <p:ph type="body" sz="quarter" idx="29"/>
          </p:nvPr>
        </p:nvSpPr>
        <p:spPr>
          <a:xfrm>
            <a:off x="943182" y="2049416"/>
            <a:ext cx="2526393" cy="1699228"/>
          </a:xfrm>
        </p:spPr>
        <p:txBody>
          <a:bodyPr anchor="t"/>
          <a:lstStyle>
            <a:lvl1pPr algn="r">
              <a:defRPr b="0">
                <a:solidFill>
                  <a:schemeClr val="tx2"/>
                </a:solidFill>
              </a:defRPr>
            </a:lvl1pPr>
          </a:lstStyle>
          <a:p>
            <a:pPr lvl="0"/>
            <a:r>
              <a:rPr lang="en-US"/>
              <a:t>Click to edit</a:t>
            </a:r>
          </a:p>
        </p:txBody>
      </p:sp>
      <p:sp>
        <p:nvSpPr>
          <p:cNvPr id="27" name="Text Placeholder 36">
            <a:extLst>
              <a:ext uri="{FF2B5EF4-FFF2-40B4-BE49-F238E27FC236}">
                <a16:creationId xmlns:a16="http://schemas.microsoft.com/office/drawing/2014/main" id="{B465A55C-EF04-9D48-810B-4087B05437E5}"/>
              </a:ext>
            </a:extLst>
          </p:cNvPr>
          <p:cNvSpPr>
            <a:spLocks noGrp="1"/>
          </p:cNvSpPr>
          <p:nvPr>
            <p:ph type="body" sz="quarter" idx="30"/>
          </p:nvPr>
        </p:nvSpPr>
        <p:spPr>
          <a:xfrm>
            <a:off x="943182" y="3983220"/>
            <a:ext cx="2526393" cy="307975"/>
          </a:xfrm>
        </p:spPr>
        <p:txBody>
          <a:bodyPr anchor="ctr"/>
          <a:lstStyle>
            <a:lvl1pPr algn="r">
              <a:defRPr sz="1401" b="1">
                <a:solidFill>
                  <a:schemeClr val="tx2"/>
                </a:solidFill>
              </a:defRPr>
            </a:lvl1pPr>
          </a:lstStyle>
          <a:p>
            <a:pPr lvl="0"/>
            <a:r>
              <a:rPr lang="en-US"/>
              <a:t>Click to edit</a:t>
            </a:r>
          </a:p>
        </p:txBody>
      </p:sp>
      <p:sp>
        <p:nvSpPr>
          <p:cNvPr id="28" name="Text Placeholder 36">
            <a:extLst>
              <a:ext uri="{FF2B5EF4-FFF2-40B4-BE49-F238E27FC236}">
                <a16:creationId xmlns:a16="http://schemas.microsoft.com/office/drawing/2014/main" id="{2D29BB59-559B-D644-851B-6F4ABCEE459E}"/>
              </a:ext>
            </a:extLst>
          </p:cNvPr>
          <p:cNvSpPr>
            <a:spLocks noGrp="1"/>
          </p:cNvSpPr>
          <p:nvPr>
            <p:ph type="body" sz="quarter" idx="31"/>
          </p:nvPr>
        </p:nvSpPr>
        <p:spPr>
          <a:xfrm>
            <a:off x="943182" y="4303427"/>
            <a:ext cx="2526393" cy="1699228"/>
          </a:xfrm>
        </p:spPr>
        <p:txBody>
          <a:bodyPr anchor="t"/>
          <a:lstStyle>
            <a:lvl1pPr algn="r">
              <a:defRPr b="0">
                <a:solidFill>
                  <a:schemeClr val="tx2"/>
                </a:solidFill>
              </a:defRPr>
            </a:lvl1pPr>
          </a:lstStyle>
          <a:p>
            <a:pPr lvl="0"/>
            <a:r>
              <a:rPr lang="en-US"/>
              <a:t>Click to edit</a:t>
            </a:r>
          </a:p>
        </p:txBody>
      </p:sp>
      <p:sp>
        <p:nvSpPr>
          <p:cNvPr id="29" name="Text Placeholder 36">
            <a:extLst>
              <a:ext uri="{FF2B5EF4-FFF2-40B4-BE49-F238E27FC236}">
                <a16:creationId xmlns:a16="http://schemas.microsoft.com/office/drawing/2014/main" id="{9A50C209-B69D-3F4F-8E91-DC1B0023BFC0}"/>
              </a:ext>
            </a:extLst>
          </p:cNvPr>
          <p:cNvSpPr>
            <a:spLocks noGrp="1"/>
          </p:cNvSpPr>
          <p:nvPr>
            <p:ph type="body" sz="quarter" idx="32"/>
          </p:nvPr>
        </p:nvSpPr>
        <p:spPr>
          <a:xfrm>
            <a:off x="8703152" y="1741443"/>
            <a:ext cx="2526393" cy="307975"/>
          </a:xfrm>
        </p:spPr>
        <p:txBody>
          <a:bodyPr anchor="ctr"/>
          <a:lstStyle>
            <a:lvl1pPr algn="l">
              <a:defRPr sz="1401" b="1">
                <a:solidFill>
                  <a:schemeClr val="tx2"/>
                </a:solidFill>
              </a:defRPr>
            </a:lvl1pPr>
          </a:lstStyle>
          <a:p>
            <a:pPr lvl="0"/>
            <a:r>
              <a:rPr lang="en-US"/>
              <a:t>Click to edit</a:t>
            </a:r>
          </a:p>
        </p:txBody>
      </p:sp>
      <p:sp>
        <p:nvSpPr>
          <p:cNvPr id="30" name="Text Placeholder 36">
            <a:extLst>
              <a:ext uri="{FF2B5EF4-FFF2-40B4-BE49-F238E27FC236}">
                <a16:creationId xmlns:a16="http://schemas.microsoft.com/office/drawing/2014/main" id="{9B457900-6B09-FA41-9CAE-A0FDB24DEB28}"/>
              </a:ext>
            </a:extLst>
          </p:cNvPr>
          <p:cNvSpPr>
            <a:spLocks noGrp="1"/>
          </p:cNvSpPr>
          <p:nvPr>
            <p:ph type="body" sz="quarter" idx="33"/>
          </p:nvPr>
        </p:nvSpPr>
        <p:spPr>
          <a:xfrm>
            <a:off x="8703152" y="2061650"/>
            <a:ext cx="2526393" cy="1699228"/>
          </a:xfrm>
        </p:spPr>
        <p:txBody>
          <a:bodyPr anchor="t"/>
          <a:lstStyle>
            <a:lvl1pPr algn="l">
              <a:defRPr b="0">
                <a:solidFill>
                  <a:schemeClr val="tx2"/>
                </a:solidFill>
              </a:defRPr>
            </a:lvl1pPr>
          </a:lstStyle>
          <a:p>
            <a:pPr lvl="0"/>
            <a:r>
              <a:rPr lang="en-US"/>
              <a:t>Click to edit</a:t>
            </a:r>
          </a:p>
        </p:txBody>
      </p:sp>
      <p:sp>
        <p:nvSpPr>
          <p:cNvPr id="31" name="Text Placeholder 36">
            <a:extLst>
              <a:ext uri="{FF2B5EF4-FFF2-40B4-BE49-F238E27FC236}">
                <a16:creationId xmlns:a16="http://schemas.microsoft.com/office/drawing/2014/main" id="{A0301FFA-4D4A-334D-BD6A-FA05A79D830A}"/>
              </a:ext>
            </a:extLst>
          </p:cNvPr>
          <p:cNvSpPr>
            <a:spLocks noGrp="1"/>
          </p:cNvSpPr>
          <p:nvPr>
            <p:ph type="body" sz="quarter" idx="34"/>
          </p:nvPr>
        </p:nvSpPr>
        <p:spPr>
          <a:xfrm>
            <a:off x="8698041" y="3983220"/>
            <a:ext cx="2526393" cy="307975"/>
          </a:xfrm>
        </p:spPr>
        <p:txBody>
          <a:bodyPr anchor="ctr"/>
          <a:lstStyle>
            <a:lvl1pPr algn="l">
              <a:defRPr sz="1401" b="1">
                <a:solidFill>
                  <a:schemeClr val="tx2"/>
                </a:solidFill>
              </a:defRPr>
            </a:lvl1pPr>
          </a:lstStyle>
          <a:p>
            <a:pPr lvl="0"/>
            <a:r>
              <a:rPr lang="en-US"/>
              <a:t>Click to edit</a:t>
            </a:r>
          </a:p>
        </p:txBody>
      </p:sp>
      <p:sp>
        <p:nvSpPr>
          <p:cNvPr id="32" name="Text Placeholder 36">
            <a:extLst>
              <a:ext uri="{FF2B5EF4-FFF2-40B4-BE49-F238E27FC236}">
                <a16:creationId xmlns:a16="http://schemas.microsoft.com/office/drawing/2014/main" id="{4AFBD8D9-1557-E54D-A866-676F0D1E8ED9}"/>
              </a:ext>
            </a:extLst>
          </p:cNvPr>
          <p:cNvSpPr>
            <a:spLocks noGrp="1"/>
          </p:cNvSpPr>
          <p:nvPr>
            <p:ph type="body" sz="quarter" idx="35"/>
          </p:nvPr>
        </p:nvSpPr>
        <p:spPr>
          <a:xfrm>
            <a:off x="8698041" y="4303427"/>
            <a:ext cx="2526393" cy="1699228"/>
          </a:xfrm>
        </p:spPr>
        <p:txBody>
          <a:bodyPr anchor="t"/>
          <a:lstStyle>
            <a:lvl1pPr algn="l">
              <a:defRPr b="0">
                <a:solidFill>
                  <a:schemeClr val="tx2"/>
                </a:solidFill>
              </a:defRPr>
            </a:lvl1pPr>
          </a:lstStyle>
          <a:p>
            <a:pPr lvl="0"/>
            <a:r>
              <a:rPr lang="en-US"/>
              <a:t>Click to edit</a:t>
            </a:r>
          </a:p>
        </p:txBody>
      </p:sp>
      <p:sp>
        <p:nvSpPr>
          <p:cNvPr id="33" name="Title 1">
            <a:extLst>
              <a:ext uri="{FF2B5EF4-FFF2-40B4-BE49-F238E27FC236}">
                <a16:creationId xmlns:a16="http://schemas.microsoft.com/office/drawing/2014/main" id="{08133909-5C8C-8F4D-A0B3-4E0E230F8117}"/>
              </a:ext>
            </a:extLst>
          </p:cNvPr>
          <p:cNvSpPr>
            <a:spLocks noGrp="1"/>
          </p:cNvSpPr>
          <p:nvPr>
            <p:ph type="title"/>
          </p:nvPr>
        </p:nvSpPr>
        <p:spPr>
          <a:xfrm>
            <a:off x="943181" y="543338"/>
            <a:ext cx="10286364" cy="555343"/>
          </a:xfrm>
        </p:spPr>
        <p:txBody>
          <a:bodyPr anchor="b"/>
          <a:lstStyle>
            <a:lvl1pPr algn="ctr">
              <a:lnSpc>
                <a:spcPct val="100000"/>
              </a:lnSpc>
              <a:defRPr>
                <a:solidFill>
                  <a:schemeClr val="tx2"/>
                </a:solidFill>
              </a:defRPr>
            </a:lvl1pPr>
          </a:lstStyle>
          <a:p>
            <a:r>
              <a:rPr lang="en-US"/>
              <a:t>Click to edit Master</a:t>
            </a:r>
          </a:p>
        </p:txBody>
      </p:sp>
    </p:spTree>
    <p:extLst>
      <p:ext uri="{BB962C8B-B14F-4D97-AF65-F5344CB8AC3E}">
        <p14:creationId xmlns:p14="http://schemas.microsoft.com/office/powerpoint/2010/main" val="29033235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 ICONS TEXT AND 2 PICS">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D8B3EC63-2D38-664B-B944-CFCA0D6185BA}"/>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1325389" y="-5149"/>
            <a:ext cx="1972610" cy="6858000"/>
          </a:xfrm>
          <a:prstGeom prst="rect">
            <a:avLst/>
          </a:prstGeom>
          <a:gradFill>
            <a:gsLst>
              <a:gs pos="7000">
                <a:schemeClr val="accent1"/>
              </a:gs>
              <a:gs pos="48000">
                <a:schemeClr val="accent2"/>
              </a:gs>
              <a:gs pos="94000">
                <a:schemeClr val="accent3"/>
              </a:gs>
            </a:gsLst>
            <a:lin ang="11400000" scaled="0"/>
          </a:gradFill>
        </p:spPr>
      </p:pic>
      <p:sp>
        <p:nvSpPr>
          <p:cNvPr id="37" name="Picture Placeholder 21">
            <a:extLst>
              <a:ext uri="{FF2B5EF4-FFF2-40B4-BE49-F238E27FC236}">
                <a16:creationId xmlns:a16="http://schemas.microsoft.com/office/drawing/2014/main" id="{42309537-E478-9744-8083-E86DD6A05425}"/>
              </a:ext>
            </a:extLst>
          </p:cNvPr>
          <p:cNvSpPr>
            <a:spLocks noGrp="1"/>
          </p:cNvSpPr>
          <p:nvPr>
            <p:ph type="pic" sz="quarter" idx="13" hasCustomPrompt="1"/>
          </p:nvPr>
        </p:nvSpPr>
        <p:spPr>
          <a:xfrm>
            <a:off x="597001" y="858807"/>
            <a:ext cx="3405337" cy="2265547"/>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sz="1200">
                <a:solidFill>
                  <a:schemeClr val="bg1"/>
                </a:solidFill>
              </a:defRPr>
            </a:lvl1pPr>
          </a:lstStyle>
          <a:p>
            <a:pPr marL="0" marR="0" lvl="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Image placeholder</a:t>
            </a:r>
          </a:p>
          <a:p>
            <a:endParaRPr lang="en-US"/>
          </a:p>
        </p:txBody>
      </p:sp>
      <p:sp>
        <p:nvSpPr>
          <p:cNvPr id="38" name="Picture Placeholder 21">
            <a:extLst>
              <a:ext uri="{FF2B5EF4-FFF2-40B4-BE49-F238E27FC236}">
                <a16:creationId xmlns:a16="http://schemas.microsoft.com/office/drawing/2014/main" id="{6276B316-AE62-4A4E-BABF-E1DAB6FF4983}"/>
              </a:ext>
            </a:extLst>
          </p:cNvPr>
          <p:cNvSpPr>
            <a:spLocks noGrp="1"/>
          </p:cNvSpPr>
          <p:nvPr>
            <p:ph type="pic" sz="quarter" idx="14" hasCustomPrompt="1"/>
          </p:nvPr>
        </p:nvSpPr>
        <p:spPr>
          <a:xfrm>
            <a:off x="597001" y="3231351"/>
            <a:ext cx="3405337" cy="2580171"/>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sz="1200">
                <a:solidFill>
                  <a:schemeClr val="bg1"/>
                </a:solidFill>
              </a:defRPr>
            </a:lvl1pPr>
          </a:lstStyle>
          <a:p>
            <a:pPr marL="0" marR="0" lvl="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Image placeholder</a:t>
            </a:r>
          </a:p>
          <a:p>
            <a:endParaRPr lang="en-US"/>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69AF0FC4-C08A-5A49-B986-8CAB3131BD2B}"/>
              </a:ext>
            </a:extLst>
          </p:cNvPr>
          <p:cNvSpPr txBox="1"/>
          <p:nvPr userDrawn="1"/>
        </p:nvSpPr>
        <p:spPr>
          <a:xfrm>
            <a:off x="4991398" y="1873467"/>
            <a:ext cx="32460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3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Six Icons Slide</a:t>
            </a:r>
          </a:p>
        </p:txBody>
      </p:sp>
      <p:sp>
        <p:nvSpPr>
          <p:cNvPr id="10" name="TextBox 9">
            <a:extLst>
              <a:ext uri="{FF2B5EF4-FFF2-40B4-BE49-F238E27FC236}">
                <a16:creationId xmlns:a16="http://schemas.microsoft.com/office/drawing/2014/main" id="{7A6824E2-4787-AD4A-AD00-AFA3DE63CD59}"/>
              </a:ext>
            </a:extLst>
          </p:cNvPr>
          <p:cNvSpPr txBox="1"/>
          <p:nvPr userDrawn="1"/>
        </p:nvSpPr>
        <p:spPr>
          <a:xfrm>
            <a:off x="5033645" y="2504481"/>
            <a:ext cx="2066622" cy="95840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This is where you put your body text and it can be about this long if you like or longer if you prefer. </a:t>
            </a:r>
          </a:p>
        </p:txBody>
      </p:sp>
      <p:sp>
        <p:nvSpPr>
          <p:cNvPr id="39" name="Text Placeholder 36">
            <a:extLst>
              <a:ext uri="{FF2B5EF4-FFF2-40B4-BE49-F238E27FC236}">
                <a16:creationId xmlns:a16="http://schemas.microsoft.com/office/drawing/2014/main" id="{7722F684-0B3A-CF47-9194-021605DAD538}"/>
              </a:ext>
            </a:extLst>
          </p:cNvPr>
          <p:cNvSpPr>
            <a:spLocks noGrp="1"/>
          </p:cNvSpPr>
          <p:nvPr>
            <p:ph type="body" sz="quarter" idx="32"/>
          </p:nvPr>
        </p:nvSpPr>
        <p:spPr>
          <a:xfrm>
            <a:off x="4573876" y="1321748"/>
            <a:ext cx="3615792" cy="307975"/>
          </a:xfrm>
        </p:spPr>
        <p:txBody>
          <a:bodyPr anchor="ctr"/>
          <a:lstStyle>
            <a:lvl1pPr algn="l">
              <a:defRPr sz="1401" b="1">
                <a:solidFill>
                  <a:schemeClr val="tx2"/>
                </a:solidFill>
              </a:defRPr>
            </a:lvl1pPr>
          </a:lstStyle>
          <a:p>
            <a:pPr lvl="0"/>
            <a:r>
              <a:rPr lang="en-US"/>
              <a:t>Click to edit</a:t>
            </a:r>
          </a:p>
        </p:txBody>
      </p:sp>
      <p:sp>
        <p:nvSpPr>
          <p:cNvPr id="40" name="Text Placeholder 36">
            <a:extLst>
              <a:ext uri="{FF2B5EF4-FFF2-40B4-BE49-F238E27FC236}">
                <a16:creationId xmlns:a16="http://schemas.microsoft.com/office/drawing/2014/main" id="{CB58A663-8CEE-D34C-A185-70C89B4ECBF5}"/>
              </a:ext>
            </a:extLst>
          </p:cNvPr>
          <p:cNvSpPr>
            <a:spLocks noGrp="1"/>
          </p:cNvSpPr>
          <p:nvPr>
            <p:ph type="body" sz="quarter" idx="33"/>
          </p:nvPr>
        </p:nvSpPr>
        <p:spPr>
          <a:xfrm>
            <a:off x="4573876" y="1827010"/>
            <a:ext cx="3615792" cy="2990539"/>
          </a:xfrm>
        </p:spPr>
        <p:txBody>
          <a:bodyPr anchor="t"/>
          <a:lstStyle>
            <a:lvl1pPr algn="l">
              <a:defRPr b="0">
                <a:solidFill>
                  <a:schemeClr val="tx2"/>
                </a:solidFill>
              </a:defRPr>
            </a:lvl1pPr>
          </a:lstStyle>
          <a:p>
            <a:pPr lvl="0"/>
            <a:r>
              <a:rPr lang="en-US"/>
              <a:t>Click to edit</a:t>
            </a:r>
          </a:p>
        </p:txBody>
      </p:sp>
      <p:sp>
        <p:nvSpPr>
          <p:cNvPr id="41" name="Title 1">
            <a:extLst>
              <a:ext uri="{FF2B5EF4-FFF2-40B4-BE49-F238E27FC236}">
                <a16:creationId xmlns:a16="http://schemas.microsoft.com/office/drawing/2014/main" id="{57AAB6F8-17C1-BD42-BF8F-248DEF9768AE}"/>
              </a:ext>
            </a:extLst>
          </p:cNvPr>
          <p:cNvSpPr>
            <a:spLocks noGrp="1"/>
          </p:cNvSpPr>
          <p:nvPr>
            <p:ph type="title"/>
          </p:nvPr>
        </p:nvSpPr>
        <p:spPr>
          <a:xfrm>
            <a:off x="4570071" y="730498"/>
            <a:ext cx="3619595" cy="555343"/>
          </a:xfrm>
        </p:spPr>
        <p:txBody>
          <a:bodyPr anchor="b"/>
          <a:lstStyle>
            <a:lvl1pPr algn="l">
              <a:lnSpc>
                <a:spcPct val="100000"/>
              </a:lnSpc>
              <a:defRPr>
                <a:solidFill>
                  <a:schemeClr val="tx2"/>
                </a:solidFill>
              </a:defRPr>
            </a:lvl1pPr>
          </a:lstStyle>
          <a:p>
            <a:r>
              <a:rPr lang="en-US"/>
              <a:t>Click to edit Master</a:t>
            </a:r>
          </a:p>
        </p:txBody>
      </p:sp>
      <p:sp>
        <p:nvSpPr>
          <p:cNvPr id="42" name="Text Placeholder 36">
            <a:extLst>
              <a:ext uri="{FF2B5EF4-FFF2-40B4-BE49-F238E27FC236}">
                <a16:creationId xmlns:a16="http://schemas.microsoft.com/office/drawing/2014/main" id="{39BEE18E-A1C7-4F42-85AF-F557D99C6848}"/>
              </a:ext>
            </a:extLst>
          </p:cNvPr>
          <p:cNvSpPr>
            <a:spLocks noGrp="1"/>
          </p:cNvSpPr>
          <p:nvPr>
            <p:ph type="body" sz="quarter" idx="34"/>
          </p:nvPr>
        </p:nvSpPr>
        <p:spPr>
          <a:xfrm>
            <a:off x="4570070" y="5818875"/>
            <a:ext cx="3615792" cy="571095"/>
          </a:xfrm>
        </p:spPr>
        <p:txBody>
          <a:bodyPr anchor="t"/>
          <a:lstStyle>
            <a:lvl1pPr algn="l">
              <a:defRPr b="0">
                <a:solidFill>
                  <a:schemeClr val="tx2"/>
                </a:solidFill>
              </a:defRPr>
            </a:lvl1pPr>
          </a:lstStyle>
          <a:p>
            <a:pPr lvl="0"/>
            <a:r>
              <a:rPr lang="en-US"/>
              <a:t>Click to edit</a:t>
            </a:r>
          </a:p>
        </p:txBody>
      </p:sp>
      <p:sp>
        <p:nvSpPr>
          <p:cNvPr id="43" name="Text Placeholder 36">
            <a:extLst>
              <a:ext uri="{FF2B5EF4-FFF2-40B4-BE49-F238E27FC236}">
                <a16:creationId xmlns:a16="http://schemas.microsoft.com/office/drawing/2014/main" id="{9C777847-9723-7844-9310-FF678E6AAB93}"/>
              </a:ext>
            </a:extLst>
          </p:cNvPr>
          <p:cNvSpPr>
            <a:spLocks noGrp="1"/>
          </p:cNvSpPr>
          <p:nvPr>
            <p:ph type="body" sz="quarter" idx="35"/>
          </p:nvPr>
        </p:nvSpPr>
        <p:spPr>
          <a:xfrm>
            <a:off x="9399547" y="737861"/>
            <a:ext cx="2637426" cy="591248"/>
          </a:xfrm>
        </p:spPr>
        <p:txBody>
          <a:bodyPr anchor="t"/>
          <a:lstStyle>
            <a:lvl1pPr algn="l">
              <a:defRPr b="0">
                <a:solidFill>
                  <a:schemeClr val="tx2"/>
                </a:solidFill>
              </a:defRPr>
            </a:lvl1pPr>
          </a:lstStyle>
          <a:p>
            <a:pPr lvl="0"/>
            <a:r>
              <a:rPr lang="en-US"/>
              <a:t>Click to edit</a:t>
            </a:r>
          </a:p>
        </p:txBody>
      </p:sp>
      <p:sp>
        <p:nvSpPr>
          <p:cNvPr id="44" name="Text Placeholder 36">
            <a:extLst>
              <a:ext uri="{FF2B5EF4-FFF2-40B4-BE49-F238E27FC236}">
                <a16:creationId xmlns:a16="http://schemas.microsoft.com/office/drawing/2014/main" id="{60065EE3-709B-F845-A096-25AB6D3FA849}"/>
              </a:ext>
            </a:extLst>
          </p:cNvPr>
          <p:cNvSpPr>
            <a:spLocks noGrp="1"/>
          </p:cNvSpPr>
          <p:nvPr>
            <p:ph type="body" sz="quarter" idx="36"/>
          </p:nvPr>
        </p:nvSpPr>
        <p:spPr>
          <a:xfrm>
            <a:off x="9399547" y="1785232"/>
            <a:ext cx="2637426" cy="591248"/>
          </a:xfrm>
        </p:spPr>
        <p:txBody>
          <a:bodyPr anchor="t"/>
          <a:lstStyle>
            <a:lvl1pPr algn="l">
              <a:defRPr b="0">
                <a:solidFill>
                  <a:schemeClr val="tx2"/>
                </a:solidFill>
              </a:defRPr>
            </a:lvl1pPr>
          </a:lstStyle>
          <a:p>
            <a:pPr lvl="0"/>
            <a:r>
              <a:rPr lang="en-US"/>
              <a:t>Click to edit</a:t>
            </a:r>
          </a:p>
        </p:txBody>
      </p:sp>
      <p:sp>
        <p:nvSpPr>
          <p:cNvPr id="45" name="Text Placeholder 36">
            <a:extLst>
              <a:ext uri="{FF2B5EF4-FFF2-40B4-BE49-F238E27FC236}">
                <a16:creationId xmlns:a16="http://schemas.microsoft.com/office/drawing/2014/main" id="{BC4E9A60-22CA-1446-9DF5-5F135AA34B14}"/>
              </a:ext>
            </a:extLst>
          </p:cNvPr>
          <p:cNvSpPr>
            <a:spLocks noGrp="1"/>
          </p:cNvSpPr>
          <p:nvPr>
            <p:ph type="body" sz="quarter" idx="37"/>
          </p:nvPr>
        </p:nvSpPr>
        <p:spPr>
          <a:xfrm>
            <a:off x="9399547" y="2832603"/>
            <a:ext cx="2637426" cy="591248"/>
          </a:xfrm>
        </p:spPr>
        <p:txBody>
          <a:bodyPr anchor="t"/>
          <a:lstStyle>
            <a:lvl1pPr algn="l">
              <a:defRPr b="0">
                <a:solidFill>
                  <a:schemeClr val="tx2"/>
                </a:solidFill>
              </a:defRPr>
            </a:lvl1pPr>
          </a:lstStyle>
          <a:p>
            <a:pPr lvl="0"/>
            <a:r>
              <a:rPr lang="en-US"/>
              <a:t>Click to edit</a:t>
            </a:r>
          </a:p>
        </p:txBody>
      </p:sp>
      <p:sp>
        <p:nvSpPr>
          <p:cNvPr id="46" name="Text Placeholder 36">
            <a:extLst>
              <a:ext uri="{FF2B5EF4-FFF2-40B4-BE49-F238E27FC236}">
                <a16:creationId xmlns:a16="http://schemas.microsoft.com/office/drawing/2014/main" id="{BDF430E1-C853-A949-A805-E1388685D65E}"/>
              </a:ext>
            </a:extLst>
          </p:cNvPr>
          <p:cNvSpPr>
            <a:spLocks noGrp="1"/>
          </p:cNvSpPr>
          <p:nvPr>
            <p:ph type="body" sz="quarter" idx="38"/>
          </p:nvPr>
        </p:nvSpPr>
        <p:spPr>
          <a:xfrm>
            <a:off x="9399547" y="3879974"/>
            <a:ext cx="2637426" cy="591248"/>
          </a:xfrm>
        </p:spPr>
        <p:txBody>
          <a:bodyPr anchor="t"/>
          <a:lstStyle>
            <a:lvl1pPr algn="l">
              <a:defRPr b="0">
                <a:solidFill>
                  <a:schemeClr val="tx2"/>
                </a:solidFill>
              </a:defRPr>
            </a:lvl1pPr>
          </a:lstStyle>
          <a:p>
            <a:pPr lvl="0"/>
            <a:r>
              <a:rPr lang="en-US"/>
              <a:t>Click to edit</a:t>
            </a:r>
          </a:p>
        </p:txBody>
      </p:sp>
      <p:sp>
        <p:nvSpPr>
          <p:cNvPr id="47" name="Text Placeholder 36">
            <a:extLst>
              <a:ext uri="{FF2B5EF4-FFF2-40B4-BE49-F238E27FC236}">
                <a16:creationId xmlns:a16="http://schemas.microsoft.com/office/drawing/2014/main" id="{C153A263-13E2-0442-BC86-6B0D83740BD8}"/>
              </a:ext>
            </a:extLst>
          </p:cNvPr>
          <p:cNvSpPr>
            <a:spLocks noGrp="1"/>
          </p:cNvSpPr>
          <p:nvPr>
            <p:ph type="body" sz="quarter" idx="39"/>
          </p:nvPr>
        </p:nvSpPr>
        <p:spPr>
          <a:xfrm>
            <a:off x="9399547" y="4927345"/>
            <a:ext cx="2637426" cy="591248"/>
          </a:xfrm>
        </p:spPr>
        <p:txBody>
          <a:bodyPr anchor="t"/>
          <a:lstStyle>
            <a:lvl1pPr algn="l">
              <a:defRPr b="0">
                <a:solidFill>
                  <a:schemeClr val="tx2"/>
                </a:solidFill>
              </a:defRPr>
            </a:lvl1pPr>
          </a:lstStyle>
          <a:p>
            <a:pPr lvl="0"/>
            <a:r>
              <a:rPr lang="en-US"/>
              <a:t>Click to edit</a:t>
            </a:r>
          </a:p>
        </p:txBody>
      </p:sp>
    </p:spTree>
    <p:extLst>
      <p:ext uri="{BB962C8B-B14F-4D97-AF65-F5344CB8AC3E}">
        <p14:creationId xmlns:p14="http://schemas.microsoft.com/office/powerpoint/2010/main" val="41351503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02972309-507B-564C-885E-1023062AC735}"/>
              </a:ext>
            </a:extLst>
          </p:cNvPr>
          <p:cNvSpPr/>
          <p:nvPr userDrawn="1"/>
        </p:nvSpPr>
        <p:spPr>
          <a:xfrm>
            <a:off x="5" y="0"/>
            <a:ext cx="12191998" cy="18166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6E969636-B4D6-F344-BF31-27AE1085C12F}"/>
              </a:ext>
            </a:extLst>
          </p:cNvPr>
          <p:cNvPicPr>
            <a:picLocks noChangeAspect="1"/>
          </p:cNvPicPr>
          <p:nvPr userDrawn="1"/>
        </p:nvPicPr>
        <p:blipFill rotWithShape="1">
          <a:blip r:embed="rId2" cstate="screen">
            <a:alphaModFix amt="16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3" y="1816608"/>
            <a:ext cx="2986267" cy="5041392"/>
          </a:xfrm>
          <a:prstGeom prst="rect">
            <a:avLst/>
          </a:prstGeom>
          <a:gradFill>
            <a:gsLst>
              <a:gs pos="7000">
                <a:schemeClr val="accent1"/>
              </a:gs>
              <a:gs pos="55000">
                <a:schemeClr val="accent2"/>
              </a:gs>
              <a:gs pos="94000">
                <a:schemeClr val="accent3"/>
              </a:gs>
            </a:gsLst>
            <a:lin ang="7800000" scaled="0"/>
          </a:gradFill>
        </p:spPr>
      </p:pic>
      <p:sp>
        <p:nvSpPr>
          <p:cNvPr id="21" name="Picture Placeholder 21">
            <a:extLst>
              <a:ext uri="{FF2B5EF4-FFF2-40B4-BE49-F238E27FC236}">
                <a16:creationId xmlns:a16="http://schemas.microsoft.com/office/drawing/2014/main" id="{9E80A001-C490-E041-9567-0589F360045B}"/>
              </a:ext>
            </a:extLst>
          </p:cNvPr>
          <p:cNvSpPr>
            <a:spLocks noGrp="1"/>
          </p:cNvSpPr>
          <p:nvPr>
            <p:ph type="pic" sz="quarter" idx="13" hasCustomPrompt="1"/>
          </p:nvPr>
        </p:nvSpPr>
        <p:spPr>
          <a:xfrm>
            <a:off x="555839" y="530728"/>
            <a:ext cx="3739547" cy="5691311"/>
          </a:xfrm>
          <a:prstGeom prst="rect">
            <a:avLst/>
          </a:prstGeom>
          <a:solidFill>
            <a:schemeClr val="tx1"/>
          </a:solidFill>
          <a:effectLst>
            <a:outerShdw blurRad="584200" dist="139700" dir="5400000" sx="92000" sy="92000" algn="t" rotWithShape="0">
              <a:prstClr val="black">
                <a:alpha val="40000"/>
              </a:prstClr>
            </a:outerShdw>
          </a:effectLst>
        </p:spPr>
        <p:txBody>
          <a:bodyPr wrap="square">
            <a:noAutofit/>
          </a:bodyPr>
          <a:lstStyle>
            <a:lvl1pPr marL="0" marR="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sz="1200">
                <a:solidFill>
                  <a:schemeClr val="bg1"/>
                </a:solidFill>
              </a:defRPr>
            </a:lvl1pPr>
          </a:lstStyle>
          <a:p>
            <a:pPr marL="0" marR="0" lvl="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Image placeholder</a:t>
            </a:r>
          </a:p>
          <a:p>
            <a:endParaRPr lang="en-US"/>
          </a:p>
        </p:txBody>
      </p:sp>
      <p:sp>
        <p:nvSpPr>
          <p:cNvPr id="22" name="Text Placeholder 36">
            <a:extLst>
              <a:ext uri="{FF2B5EF4-FFF2-40B4-BE49-F238E27FC236}">
                <a16:creationId xmlns:a16="http://schemas.microsoft.com/office/drawing/2014/main" id="{7D68979B-764C-0B49-840D-6A2019EBBE12}"/>
              </a:ext>
            </a:extLst>
          </p:cNvPr>
          <p:cNvSpPr>
            <a:spLocks noGrp="1"/>
          </p:cNvSpPr>
          <p:nvPr>
            <p:ph type="body" sz="quarter" idx="32"/>
          </p:nvPr>
        </p:nvSpPr>
        <p:spPr>
          <a:xfrm>
            <a:off x="4746260" y="1121526"/>
            <a:ext cx="6889902" cy="307975"/>
          </a:xfrm>
        </p:spPr>
        <p:txBody>
          <a:bodyPr anchor="ctr"/>
          <a:lstStyle>
            <a:lvl1pPr algn="l">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1pPr>
          </a:lstStyle>
          <a:p>
            <a:pPr lvl="0"/>
            <a:r>
              <a:rPr lang="en-US"/>
              <a:t>Click to edit</a:t>
            </a:r>
          </a:p>
        </p:txBody>
      </p:sp>
      <p:sp>
        <p:nvSpPr>
          <p:cNvPr id="23" name="Title 1">
            <a:extLst>
              <a:ext uri="{FF2B5EF4-FFF2-40B4-BE49-F238E27FC236}">
                <a16:creationId xmlns:a16="http://schemas.microsoft.com/office/drawing/2014/main" id="{8378104D-954F-1043-B6EC-4554345F75DB}"/>
              </a:ext>
            </a:extLst>
          </p:cNvPr>
          <p:cNvSpPr>
            <a:spLocks noGrp="1"/>
          </p:cNvSpPr>
          <p:nvPr>
            <p:ph type="title"/>
          </p:nvPr>
        </p:nvSpPr>
        <p:spPr>
          <a:xfrm>
            <a:off x="4742459" y="530278"/>
            <a:ext cx="6889902" cy="555343"/>
          </a:xfrm>
        </p:spPr>
        <p:txBody>
          <a:bodyPr anchor="b"/>
          <a:lstStyle>
            <a:lvl1pPr algn="l">
              <a:lnSpc>
                <a:spcPct val="100000"/>
              </a:lnSpc>
              <a:defRPr>
                <a:solidFill>
                  <a:schemeClr val="tx2"/>
                </a:solidFill>
              </a:defRPr>
            </a:lvl1pPr>
          </a:lstStyle>
          <a:p>
            <a:r>
              <a:rPr lang="en-US"/>
              <a:t>Click to edit Master</a:t>
            </a:r>
          </a:p>
        </p:txBody>
      </p:sp>
      <p:sp>
        <p:nvSpPr>
          <p:cNvPr id="24" name="Text Placeholder 36">
            <a:extLst>
              <a:ext uri="{FF2B5EF4-FFF2-40B4-BE49-F238E27FC236}">
                <a16:creationId xmlns:a16="http://schemas.microsoft.com/office/drawing/2014/main" id="{160C9913-7DB4-E94E-9FEA-4545D7198CB1}"/>
              </a:ext>
            </a:extLst>
          </p:cNvPr>
          <p:cNvSpPr>
            <a:spLocks noGrp="1"/>
          </p:cNvSpPr>
          <p:nvPr>
            <p:ph type="body" sz="quarter" idx="33"/>
          </p:nvPr>
        </p:nvSpPr>
        <p:spPr>
          <a:xfrm>
            <a:off x="5771103" y="2184416"/>
            <a:ext cx="2131852" cy="585610"/>
          </a:xfrm>
        </p:spPr>
        <p:txBody>
          <a:bodyPr anchor="ctr"/>
          <a:lstStyle>
            <a:lvl1pPr algn="l">
              <a:defRPr sz="1401" b="1">
                <a:solidFill>
                  <a:schemeClr val="tx2"/>
                </a:solidFill>
              </a:defRPr>
            </a:lvl1pPr>
          </a:lstStyle>
          <a:p>
            <a:pPr lvl="0"/>
            <a:r>
              <a:rPr lang="en-US"/>
              <a:t>Click to edit</a:t>
            </a:r>
          </a:p>
        </p:txBody>
      </p:sp>
      <p:sp>
        <p:nvSpPr>
          <p:cNvPr id="25" name="Text Placeholder 36">
            <a:extLst>
              <a:ext uri="{FF2B5EF4-FFF2-40B4-BE49-F238E27FC236}">
                <a16:creationId xmlns:a16="http://schemas.microsoft.com/office/drawing/2014/main" id="{FE7B20AE-E58C-554F-B99C-CA5B5C20D5D2}"/>
              </a:ext>
            </a:extLst>
          </p:cNvPr>
          <p:cNvSpPr>
            <a:spLocks noGrp="1"/>
          </p:cNvSpPr>
          <p:nvPr>
            <p:ph type="body" sz="quarter" idx="35"/>
          </p:nvPr>
        </p:nvSpPr>
        <p:spPr>
          <a:xfrm>
            <a:off x="4920343" y="2977634"/>
            <a:ext cx="3000384" cy="3161958"/>
          </a:xfrm>
        </p:spPr>
        <p:txBody>
          <a:bodyPr anchor="t"/>
          <a:lstStyle>
            <a:lvl1pPr algn="l">
              <a:defRPr b="0">
                <a:solidFill>
                  <a:schemeClr val="tx2"/>
                </a:solidFill>
              </a:defRPr>
            </a:lvl1pPr>
          </a:lstStyle>
          <a:p>
            <a:pPr lvl="0"/>
            <a:r>
              <a:rPr lang="en-US"/>
              <a:t>Click to edit</a:t>
            </a:r>
          </a:p>
        </p:txBody>
      </p:sp>
      <p:sp>
        <p:nvSpPr>
          <p:cNvPr id="26" name="Text Placeholder 36">
            <a:extLst>
              <a:ext uri="{FF2B5EF4-FFF2-40B4-BE49-F238E27FC236}">
                <a16:creationId xmlns:a16="http://schemas.microsoft.com/office/drawing/2014/main" id="{3473D102-CD69-0745-ADE2-5EA590F003C6}"/>
              </a:ext>
            </a:extLst>
          </p:cNvPr>
          <p:cNvSpPr>
            <a:spLocks noGrp="1"/>
          </p:cNvSpPr>
          <p:nvPr>
            <p:ph type="body" sz="quarter" idx="36"/>
          </p:nvPr>
        </p:nvSpPr>
        <p:spPr>
          <a:xfrm>
            <a:off x="9396447" y="2184416"/>
            <a:ext cx="2131852" cy="585610"/>
          </a:xfrm>
        </p:spPr>
        <p:txBody>
          <a:bodyPr anchor="ctr"/>
          <a:lstStyle>
            <a:lvl1pPr algn="l">
              <a:defRPr sz="1401" b="1">
                <a:solidFill>
                  <a:schemeClr val="tx2"/>
                </a:solidFill>
              </a:defRPr>
            </a:lvl1pPr>
          </a:lstStyle>
          <a:p>
            <a:pPr lvl="0"/>
            <a:r>
              <a:rPr lang="en-US"/>
              <a:t>Click to edit</a:t>
            </a:r>
          </a:p>
        </p:txBody>
      </p:sp>
      <p:sp>
        <p:nvSpPr>
          <p:cNvPr id="27" name="Text Placeholder 36">
            <a:extLst>
              <a:ext uri="{FF2B5EF4-FFF2-40B4-BE49-F238E27FC236}">
                <a16:creationId xmlns:a16="http://schemas.microsoft.com/office/drawing/2014/main" id="{7555B9C2-D224-B44E-B5F5-01B455A83138}"/>
              </a:ext>
            </a:extLst>
          </p:cNvPr>
          <p:cNvSpPr>
            <a:spLocks noGrp="1"/>
          </p:cNvSpPr>
          <p:nvPr>
            <p:ph type="body" sz="quarter" idx="37"/>
          </p:nvPr>
        </p:nvSpPr>
        <p:spPr>
          <a:xfrm>
            <a:off x="8545687" y="2977634"/>
            <a:ext cx="3000384" cy="3161958"/>
          </a:xfrm>
        </p:spPr>
        <p:txBody>
          <a:bodyPr anchor="t"/>
          <a:lstStyle>
            <a:lvl1pPr algn="l">
              <a:defRPr b="0">
                <a:solidFill>
                  <a:schemeClr val="tx2"/>
                </a:solidFill>
              </a:defRPr>
            </a:lvl1pPr>
          </a:lstStyle>
          <a:p>
            <a:pPr lvl="0"/>
            <a:r>
              <a:rPr lang="en-US"/>
              <a:t>Click to edit</a:t>
            </a:r>
          </a:p>
        </p:txBody>
      </p:sp>
    </p:spTree>
    <p:extLst>
      <p:ext uri="{BB962C8B-B14F-4D97-AF65-F5344CB8AC3E}">
        <p14:creationId xmlns:p14="http://schemas.microsoft.com/office/powerpoint/2010/main" val="15599459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sp>
        <p:nvSpPr>
          <p:cNvPr id="659" name="Text Placeholder 36">
            <a:extLst>
              <a:ext uri="{FF2B5EF4-FFF2-40B4-BE49-F238E27FC236}">
                <a16:creationId xmlns:a16="http://schemas.microsoft.com/office/drawing/2014/main" id="{CBC54615-055B-364C-997D-FA6138EB787E}"/>
              </a:ext>
            </a:extLst>
          </p:cNvPr>
          <p:cNvSpPr>
            <a:spLocks noGrp="1"/>
          </p:cNvSpPr>
          <p:nvPr>
            <p:ph type="body" sz="quarter" idx="34"/>
          </p:nvPr>
        </p:nvSpPr>
        <p:spPr>
          <a:xfrm>
            <a:off x="6003013" y="5606143"/>
            <a:ext cx="4197797" cy="783826"/>
          </a:xfrm>
        </p:spPr>
        <p:txBody>
          <a:bodyPr anchor="t"/>
          <a:lstStyle>
            <a:lvl1pPr algn="l">
              <a:defRPr b="0">
                <a:solidFill>
                  <a:schemeClr val="tx2"/>
                </a:solidFill>
              </a:defRPr>
            </a:lvl1pPr>
          </a:lstStyle>
          <a:p>
            <a:pPr lvl="0"/>
            <a:r>
              <a:rPr lang="en-US"/>
              <a:t>Click to edit</a:t>
            </a:r>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30" name="Rectangle 329">
            <a:extLst>
              <a:ext uri="{FF2B5EF4-FFF2-40B4-BE49-F238E27FC236}">
                <a16:creationId xmlns:a16="http://schemas.microsoft.com/office/drawing/2014/main" id="{6073291E-FE16-7747-936E-2329F00DCBF3}"/>
              </a:ext>
            </a:extLst>
          </p:cNvPr>
          <p:cNvSpPr/>
          <p:nvPr userDrawn="1"/>
        </p:nvSpPr>
        <p:spPr>
          <a:xfrm>
            <a:off x="0" y="0"/>
            <a:ext cx="551739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5" name="Slide Number Placeholder 347">
            <a:extLst>
              <a:ext uri="{FF2B5EF4-FFF2-40B4-BE49-F238E27FC236}">
                <a16:creationId xmlns:a16="http://schemas.microsoft.com/office/drawing/2014/main" id="{F89EAF7F-DCD0-BB43-ABEF-0AD4CA3C85B9}"/>
              </a:ext>
            </a:extLst>
          </p:cNvPr>
          <p:cNvSpPr txBox="1">
            <a:spLocks/>
          </p:cNvSpPr>
          <p:nvPr userDrawn="1"/>
        </p:nvSpPr>
        <p:spPr>
          <a:xfrm>
            <a:off x="138953" y="6389970"/>
            <a:ext cx="398930" cy="365125"/>
          </a:xfrm>
          <a:prstGeom prst="rect">
            <a:avLst/>
          </a:prstGeom>
        </p:spPr>
        <p:txBody>
          <a:bodyPr vert="horz" lIns="91440" tIns="45721" rIns="91440" bIns="45721"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656" name="Text Placeholder 36">
            <a:extLst>
              <a:ext uri="{FF2B5EF4-FFF2-40B4-BE49-F238E27FC236}">
                <a16:creationId xmlns:a16="http://schemas.microsoft.com/office/drawing/2014/main" id="{D373C2DA-B525-EF44-9F08-3A0931C19F49}"/>
              </a:ext>
            </a:extLst>
          </p:cNvPr>
          <p:cNvSpPr>
            <a:spLocks noGrp="1"/>
          </p:cNvSpPr>
          <p:nvPr>
            <p:ph type="body" sz="quarter" idx="32"/>
          </p:nvPr>
        </p:nvSpPr>
        <p:spPr>
          <a:xfrm>
            <a:off x="541686" y="3200053"/>
            <a:ext cx="3615792" cy="307975"/>
          </a:xfrm>
        </p:spPr>
        <p:txBody>
          <a:bodyPr anchor="ctr"/>
          <a:lstStyle>
            <a:lvl1pPr algn="l">
              <a:defRPr sz="1401" b="1">
                <a:solidFill>
                  <a:schemeClr val="tx2"/>
                </a:solidFill>
              </a:defRPr>
            </a:lvl1pPr>
          </a:lstStyle>
          <a:p>
            <a:pPr lvl="0"/>
            <a:r>
              <a:rPr lang="en-US"/>
              <a:t>Click to edit</a:t>
            </a:r>
          </a:p>
        </p:txBody>
      </p:sp>
      <p:sp>
        <p:nvSpPr>
          <p:cNvPr id="657" name="Title 1">
            <a:extLst>
              <a:ext uri="{FF2B5EF4-FFF2-40B4-BE49-F238E27FC236}">
                <a16:creationId xmlns:a16="http://schemas.microsoft.com/office/drawing/2014/main" id="{80E0F8A8-4ACA-D84B-9DCB-ACD5C7EEE97C}"/>
              </a:ext>
            </a:extLst>
          </p:cNvPr>
          <p:cNvSpPr>
            <a:spLocks noGrp="1"/>
          </p:cNvSpPr>
          <p:nvPr>
            <p:ph type="title"/>
          </p:nvPr>
        </p:nvSpPr>
        <p:spPr>
          <a:xfrm>
            <a:off x="537883" y="1918743"/>
            <a:ext cx="2655022" cy="1245405"/>
          </a:xfrm>
        </p:spPr>
        <p:txBody>
          <a:bodyPr anchor="b"/>
          <a:lstStyle>
            <a:lvl1pPr algn="l">
              <a:lnSpc>
                <a:spcPct val="100000"/>
              </a:lnSpc>
              <a:defRPr>
                <a:solidFill>
                  <a:schemeClr val="tx2"/>
                </a:solidFill>
              </a:defRPr>
            </a:lvl1pPr>
          </a:lstStyle>
          <a:p>
            <a:r>
              <a:rPr lang="en-US"/>
              <a:t>Click to edit Master</a:t>
            </a:r>
          </a:p>
        </p:txBody>
      </p:sp>
      <p:sp>
        <p:nvSpPr>
          <p:cNvPr id="658" name="Text Placeholder 36">
            <a:extLst>
              <a:ext uri="{FF2B5EF4-FFF2-40B4-BE49-F238E27FC236}">
                <a16:creationId xmlns:a16="http://schemas.microsoft.com/office/drawing/2014/main" id="{062E7807-580E-3E4F-8473-912EBD9FCBBA}"/>
              </a:ext>
            </a:extLst>
          </p:cNvPr>
          <p:cNvSpPr>
            <a:spLocks noGrp="1"/>
          </p:cNvSpPr>
          <p:nvPr>
            <p:ph type="body" sz="quarter" idx="33"/>
          </p:nvPr>
        </p:nvSpPr>
        <p:spPr>
          <a:xfrm>
            <a:off x="541685" y="3669024"/>
            <a:ext cx="4067790" cy="2618037"/>
          </a:xfrm>
        </p:spPr>
        <p:txBody>
          <a:bodyPr anchor="t"/>
          <a:lstStyle>
            <a:lvl1pPr algn="l">
              <a:defRPr b="0">
                <a:solidFill>
                  <a:schemeClr val="tx2"/>
                </a:solidFill>
              </a:defRPr>
            </a:lvl1pPr>
          </a:lstStyle>
          <a:p>
            <a:pPr lvl="0"/>
            <a:r>
              <a:rPr lang="en-US"/>
              <a:t>Click to edit</a:t>
            </a:r>
          </a:p>
        </p:txBody>
      </p:sp>
    </p:spTree>
    <p:extLst>
      <p:ext uri="{BB962C8B-B14F-4D97-AF65-F5344CB8AC3E}">
        <p14:creationId xmlns:p14="http://schemas.microsoft.com/office/powerpoint/2010/main" val="17233753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JUT OUT PINPOINTS">
    <p:spTree>
      <p:nvGrpSpPr>
        <p:cNvPr id="1" name=""/>
        <p:cNvGrpSpPr/>
        <p:nvPr/>
      </p:nvGrpSpPr>
      <p:grpSpPr>
        <a:xfrm>
          <a:off x="0" y="0"/>
          <a:ext cx="0" cy="0"/>
          <a:chOff x="0" y="0"/>
          <a:chExt cx="0" cy="0"/>
        </a:xfrm>
      </p:grpSpPr>
      <p:sp>
        <p:nvSpPr>
          <p:cNvPr id="36" name="Text Placeholder 36">
            <a:extLst>
              <a:ext uri="{FF2B5EF4-FFF2-40B4-BE49-F238E27FC236}">
                <a16:creationId xmlns:a16="http://schemas.microsoft.com/office/drawing/2014/main" id="{C6AEB28E-FF1C-EB4F-BC2E-8BE3741A23E5}"/>
              </a:ext>
            </a:extLst>
          </p:cNvPr>
          <p:cNvSpPr>
            <a:spLocks noGrp="1"/>
          </p:cNvSpPr>
          <p:nvPr>
            <p:ph type="body" sz="quarter" idx="32"/>
          </p:nvPr>
        </p:nvSpPr>
        <p:spPr>
          <a:xfrm>
            <a:off x="426661" y="4637246"/>
            <a:ext cx="2054212" cy="307975"/>
          </a:xfrm>
        </p:spPr>
        <p:txBody>
          <a:bodyPr anchor="ctr"/>
          <a:lstStyle>
            <a:lvl1pPr algn="l">
              <a:defRPr sz="1401" b="1">
                <a:solidFill>
                  <a:schemeClr val="tx2"/>
                </a:solidFill>
              </a:defRPr>
            </a:lvl1pPr>
          </a:lstStyle>
          <a:p>
            <a:pPr lvl="0"/>
            <a:r>
              <a:rPr lang="en-US"/>
              <a:t>Click to edit</a:t>
            </a:r>
          </a:p>
        </p:txBody>
      </p:sp>
      <p:sp>
        <p:nvSpPr>
          <p:cNvPr id="37" name="Text Placeholder 36">
            <a:extLst>
              <a:ext uri="{FF2B5EF4-FFF2-40B4-BE49-F238E27FC236}">
                <a16:creationId xmlns:a16="http://schemas.microsoft.com/office/drawing/2014/main" id="{68C7F5D3-D137-FF44-AAEE-73161A3AACCE}"/>
              </a:ext>
            </a:extLst>
          </p:cNvPr>
          <p:cNvSpPr>
            <a:spLocks noGrp="1"/>
          </p:cNvSpPr>
          <p:nvPr>
            <p:ph type="body" sz="quarter" idx="33"/>
          </p:nvPr>
        </p:nvSpPr>
        <p:spPr>
          <a:xfrm>
            <a:off x="426661" y="4957455"/>
            <a:ext cx="2054212" cy="1089483"/>
          </a:xfrm>
        </p:spPr>
        <p:txBody>
          <a:bodyPr anchor="t"/>
          <a:lstStyle>
            <a:lvl1pPr algn="l">
              <a:defRPr b="0">
                <a:solidFill>
                  <a:schemeClr val="tx2"/>
                </a:solidFill>
              </a:defRPr>
            </a:lvl1pPr>
          </a:lstStyle>
          <a:p>
            <a:pPr lvl="0"/>
            <a:r>
              <a:rPr lang="en-US"/>
              <a:t>Click to edit</a:t>
            </a:r>
          </a:p>
        </p:txBody>
      </p:sp>
      <p:pic>
        <p:nvPicPr>
          <p:cNvPr id="35" name="Picture 34" descr="A close up of a sign&#10;&#10;Description automatically generated">
            <a:extLst>
              <a:ext uri="{FF2B5EF4-FFF2-40B4-BE49-F238E27FC236}">
                <a16:creationId xmlns:a16="http://schemas.microsoft.com/office/drawing/2014/main" id="{9EF97F2A-5972-234A-9778-5CB75AE29132}"/>
              </a:ext>
            </a:extLst>
          </p:cNvPr>
          <p:cNvPicPr>
            <a:picLocks noChangeAspect="1"/>
          </p:cNvPicPr>
          <p:nvPr userDrawn="1"/>
        </p:nvPicPr>
        <p:blipFill rotWithShape="1">
          <a:blip r:embed="rId2" cstate="screen">
            <a:alphaModFix amt="17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b="-13"/>
          <a:stretch/>
        </p:blipFill>
        <p:spPr>
          <a:xfrm rot="5400000">
            <a:off x="5011886" y="-5011506"/>
            <a:ext cx="2187660" cy="12206777"/>
          </a:xfrm>
          <a:prstGeom prst="rect">
            <a:avLst/>
          </a:prstGeom>
          <a:gradFill>
            <a:gsLst>
              <a:gs pos="7000">
                <a:schemeClr val="accent1"/>
              </a:gs>
              <a:gs pos="47000">
                <a:schemeClr val="accent2"/>
              </a:gs>
              <a:gs pos="94000">
                <a:schemeClr val="accent3"/>
              </a:gs>
            </a:gsLst>
            <a:lin ang="1200000" scaled="0"/>
          </a:gradFill>
        </p:spPr>
      </p:pic>
      <p:sp>
        <p:nvSpPr>
          <p:cNvPr id="10" name="Picture Placeholder 10">
            <a:extLst>
              <a:ext uri="{FF2B5EF4-FFF2-40B4-BE49-F238E27FC236}">
                <a16:creationId xmlns:a16="http://schemas.microsoft.com/office/drawing/2014/main" id="{C8AE8B5F-9209-0142-8E25-A650D2B55A17}"/>
              </a:ext>
            </a:extLst>
          </p:cNvPr>
          <p:cNvSpPr>
            <a:spLocks noGrp="1"/>
          </p:cNvSpPr>
          <p:nvPr>
            <p:ph type="pic" sz="quarter" idx="16"/>
          </p:nvPr>
        </p:nvSpPr>
        <p:spPr>
          <a:xfrm>
            <a:off x="2072983" y="1842298"/>
            <a:ext cx="1013593" cy="1223487"/>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p>
            <a:endParaRPr lang="en-US"/>
          </a:p>
        </p:txBody>
      </p:sp>
      <p:sp>
        <p:nvSpPr>
          <p:cNvPr id="12" name="Picture Placeholder 10">
            <a:extLst>
              <a:ext uri="{FF2B5EF4-FFF2-40B4-BE49-F238E27FC236}">
                <a16:creationId xmlns:a16="http://schemas.microsoft.com/office/drawing/2014/main" id="{852F7755-A603-EC4B-977F-9B7127A82392}"/>
              </a:ext>
            </a:extLst>
          </p:cNvPr>
          <p:cNvSpPr>
            <a:spLocks noGrp="1"/>
          </p:cNvSpPr>
          <p:nvPr>
            <p:ph type="pic" sz="quarter" idx="17"/>
          </p:nvPr>
        </p:nvSpPr>
        <p:spPr>
          <a:xfrm>
            <a:off x="9105424" y="1842298"/>
            <a:ext cx="1013593" cy="1223487"/>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p>
            <a:endParaRPr lang="en-US"/>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8" name="Text Placeholder 36">
            <a:extLst>
              <a:ext uri="{FF2B5EF4-FFF2-40B4-BE49-F238E27FC236}">
                <a16:creationId xmlns:a16="http://schemas.microsoft.com/office/drawing/2014/main" id="{700C25DD-F5AD-CD4D-83FA-6754A2081F6B}"/>
              </a:ext>
            </a:extLst>
          </p:cNvPr>
          <p:cNvSpPr>
            <a:spLocks noGrp="1"/>
          </p:cNvSpPr>
          <p:nvPr>
            <p:ph type="body" sz="quarter" idx="34"/>
          </p:nvPr>
        </p:nvSpPr>
        <p:spPr>
          <a:xfrm>
            <a:off x="2752634" y="4637246"/>
            <a:ext cx="2054212" cy="307975"/>
          </a:xfrm>
        </p:spPr>
        <p:txBody>
          <a:bodyPr anchor="ctr"/>
          <a:lstStyle>
            <a:lvl1pPr algn="l">
              <a:defRPr sz="1401" b="1">
                <a:solidFill>
                  <a:schemeClr val="tx2"/>
                </a:solidFill>
              </a:defRPr>
            </a:lvl1pPr>
          </a:lstStyle>
          <a:p>
            <a:pPr lvl="0"/>
            <a:r>
              <a:rPr lang="en-US"/>
              <a:t>Click to edit</a:t>
            </a:r>
          </a:p>
        </p:txBody>
      </p:sp>
      <p:sp>
        <p:nvSpPr>
          <p:cNvPr id="39" name="Text Placeholder 36">
            <a:extLst>
              <a:ext uri="{FF2B5EF4-FFF2-40B4-BE49-F238E27FC236}">
                <a16:creationId xmlns:a16="http://schemas.microsoft.com/office/drawing/2014/main" id="{86D8CBAA-E9B2-A249-9E52-5D42A84E750C}"/>
              </a:ext>
            </a:extLst>
          </p:cNvPr>
          <p:cNvSpPr>
            <a:spLocks noGrp="1"/>
          </p:cNvSpPr>
          <p:nvPr>
            <p:ph type="body" sz="quarter" idx="35"/>
          </p:nvPr>
        </p:nvSpPr>
        <p:spPr>
          <a:xfrm>
            <a:off x="2752634" y="4957455"/>
            <a:ext cx="2054212" cy="1089483"/>
          </a:xfrm>
        </p:spPr>
        <p:txBody>
          <a:bodyPr anchor="t"/>
          <a:lstStyle>
            <a:lvl1pPr algn="l">
              <a:defRPr b="0">
                <a:solidFill>
                  <a:schemeClr val="tx2"/>
                </a:solidFill>
              </a:defRPr>
            </a:lvl1pPr>
          </a:lstStyle>
          <a:p>
            <a:pPr lvl="0"/>
            <a:r>
              <a:rPr lang="en-US"/>
              <a:t>Click to edit</a:t>
            </a:r>
          </a:p>
        </p:txBody>
      </p:sp>
      <p:sp>
        <p:nvSpPr>
          <p:cNvPr id="40" name="Text Placeholder 36">
            <a:extLst>
              <a:ext uri="{FF2B5EF4-FFF2-40B4-BE49-F238E27FC236}">
                <a16:creationId xmlns:a16="http://schemas.microsoft.com/office/drawing/2014/main" id="{0B4FF77D-2786-CC43-B356-65E590D04327}"/>
              </a:ext>
            </a:extLst>
          </p:cNvPr>
          <p:cNvSpPr>
            <a:spLocks noGrp="1"/>
          </p:cNvSpPr>
          <p:nvPr>
            <p:ph type="body" sz="quarter" idx="36"/>
          </p:nvPr>
        </p:nvSpPr>
        <p:spPr>
          <a:xfrm>
            <a:off x="5078608" y="4637246"/>
            <a:ext cx="2054212" cy="307975"/>
          </a:xfrm>
        </p:spPr>
        <p:txBody>
          <a:bodyPr anchor="ctr"/>
          <a:lstStyle>
            <a:lvl1pPr algn="l">
              <a:defRPr sz="1401" b="1">
                <a:solidFill>
                  <a:schemeClr val="tx2"/>
                </a:solidFill>
              </a:defRPr>
            </a:lvl1pPr>
          </a:lstStyle>
          <a:p>
            <a:pPr lvl="0"/>
            <a:r>
              <a:rPr lang="en-US"/>
              <a:t>Click to edit</a:t>
            </a:r>
          </a:p>
        </p:txBody>
      </p:sp>
      <p:sp>
        <p:nvSpPr>
          <p:cNvPr id="41" name="Text Placeholder 36">
            <a:extLst>
              <a:ext uri="{FF2B5EF4-FFF2-40B4-BE49-F238E27FC236}">
                <a16:creationId xmlns:a16="http://schemas.microsoft.com/office/drawing/2014/main" id="{B39DCED3-0B1F-0A4A-9C86-C5E0886D939C}"/>
              </a:ext>
            </a:extLst>
          </p:cNvPr>
          <p:cNvSpPr>
            <a:spLocks noGrp="1"/>
          </p:cNvSpPr>
          <p:nvPr>
            <p:ph type="body" sz="quarter" idx="37"/>
          </p:nvPr>
        </p:nvSpPr>
        <p:spPr>
          <a:xfrm>
            <a:off x="5078608" y="4957455"/>
            <a:ext cx="2054212" cy="1089483"/>
          </a:xfrm>
        </p:spPr>
        <p:txBody>
          <a:bodyPr anchor="t"/>
          <a:lstStyle>
            <a:lvl1pPr algn="l">
              <a:defRPr b="0">
                <a:solidFill>
                  <a:schemeClr val="tx2"/>
                </a:solidFill>
              </a:defRPr>
            </a:lvl1pPr>
          </a:lstStyle>
          <a:p>
            <a:pPr lvl="0"/>
            <a:r>
              <a:rPr lang="en-US"/>
              <a:t>Click to edit</a:t>
            </a:r>
          </a:p>
        </p:txBody>
      </p:sp>
      <p:sp>
        <p:nvSpPr>
          <p:cNvPr id="42" name="Text Placeholder 36">
            <a:extLst>
              <a:ext uri="{FF2B5EF4-FFF2-40B4-BE49-F238E27FC236}">
                <a16:creationId xmlns:a16="http://schemas.microsoft.com/office/drawing/2014/main" id="{63E754FF-FE2C-7249-A796-47D99F9AF721}"/>
              </a:ext>
            </a:extLst>
          </p:cNvPr>
          <p:cNvSpPr>
            <a:spLocks noGrp="1"/>
          </p:cNvSpPr>
          <p:nvPr>
            <p:ph type="body" sz="quarter" idx="38"/>
          </p:nvPr>
        </p:nvSpPr>
        <p:spPr>
          <a:xfrm>
            <a:off x="7404579" y="4637246"/>
            <a:ext cx="2054212" cy="307975"/>
          </a:xfrm>
        </p:spPr>
        <p:txBody>
          <a:bodyPr anchor="ctr"/>
          <a:lstStyle>
            <a:lvl1pPr algn="l">
              <a:defRPr sz="1401" b="1">
                <a:solidFill>
                  <a:schemeClr val="tx2"/>
                </a:solidFill>
              </a:defRPr>
            </a:lvl1pPr>
          </a:lstStyle>
          <a:p>
            <a:pPr lvl="0"/>
            <a:r>
              <a:rPr lang="en-US"/>
              <a:t>Click to edit</a:t>
            </a:r>
          </a:p>
        </p:txBody>
      </p:sp>
      <p:sp>
        <p:nvSpPr>
          <p:cNvPr id="43" name="Text Placeholder 36">
            <a:extLst>
              <a:ext uri="{FF2B5EF4-FFF2-40B4-BE49-F238E27FC236}">
                <a16:creationId xmlns:a16="http://schemas.microsoft.com/office/drawing/2014/main" id="{55476F7E-445E-464A-8B37-118DB44545EA}"/>
              </a:ext>
            </a:extLst>
          </p:cNvPr>
          <p:cNvSpPr>
            <a:spLocks noGrp="1"/>
          </p:cNvSpPr>
          <p:nvPr>
            <p:ph type="body" sz="quarter" idx="39"/>
          </p:nvPr>
        </p:nvSpPr>
        <p:spPr>
          <a:xfrm>
            <a:off x="7404579" y="4957455"/>
            <a:ext cx="2054212" cy="1089483"/>
          </a:xfrm>
        </p:spPr>
        <p:txBody>
          <a:bodyPr anchor="t"/>
          <a:lstStyle>
            <a:lvl1pPr algn="l">
              <a:defRPr b="0">
                <a:solidFill>
                  <a:schemeClr val="tx2"/>
                </a:solidFill>
              </a:defRPr>
            </a:lvl1pPr>
          </a:lstStyle>
          <a:p>
            <a:pPr lvl="0"/>
            <a:r>
              <a:rPr lang="en-US"/>
              <a:t>Click to edit</a:t>
            </a:r>
          </a:p>
        </p:txBody>
      </p:sp>
      <p:sp>
        <p:nvSpPr>
          <p:cNvPr id="44" name="Text Placeholder 36">
            <a:extLst>
              <a:ext uri="{FF2B5EF4-FFF2-40B4-BE49-F238E27FC236}">
                <a16:creationId xmlns:a16="http://schemas.microsoft.com/office/drawing/2014/main" id="{A749D983-D44D-9642-B745-B99737612218}"/>
              </a:ext>
            </a:extLst>
          </p:cNvPr>
          <p:cNvSpPr>
            <a:spLocks noGrp="1"/>
          </p:cNvSpPr>
          <p:nvPr>
            <p:ph type="body" sz="quarter" idx="40"/>
          </p:nvPr>
        </p:nvSpPr>
        <p:spPr>
          <a:xfrm>
            <a:off x="9730553" y="4637246"/>
            <a:ext cx="2054212" cy="307975"/>
          </a:xfrm>
        </p:spPr>
        <p:txBody>
          <a:bodyPr anchor="ctr"/>
          <a:lstStyle>
            <a:lvl1pPr algn="l">
              <a:defRPr sz="1401" b="1">
                <a:solidFill>
                  <a:schemeClr val="tx2"/>
                </a:solidFill>
              </a:defRPr>
            </a:lvl1pPr>
          </a:lstStyle>
          <a:p>
            <a:pPr lvl="0"/>
            <a:r>
              <a:rPr lang="en-US"/>
              <a:t>Click to edit</a:t>
            </a:r>
          </a:p>
        </p:txBody>
      </p:sp>
      <p:sp>
        <p:nvSpPr>
          <p:cNvPr id="45" name="Text Placeholder 36">
            <a:extLst>
              <a:ext uri="{FF2B5EF4-FFF2-40B4-BE49-F238E27FC236}">
                <a16:creationId xmlns:a16="http://schemas.microsoft.com/office/drawing/2014/main" id="{DC9108CE-C977-464E-902E-F1AB90CF229E}"/>
              </a:ext>
            </a:extLst>
          </p:cNvPr>
          <p:cNvSpPr>
            <a:spLocks noGrp="1"/>
          </p:cNvSpPr>
          <p:nvPr>
            <p:ph type="body" sz="quarter" idx="41"/>
          </p:nvPr>
        </p:nvSpPr>
        <p:spPr>
          <a:xfrm>
            <a:off x="9730553" y="4957455"/>
            <a:ext cx="2054212" cy="1089483"/>
          </a:xfrm>
        </p:spPr>
        <p:txBody>
          <a:bodyPr anchor="t"/>
          <a:lstStyle>
            <a:lvl1pPr algn="l">
              <a:defRPr b="0">
                <a:solidFill>
                  <a:schemeClr val="tx2"/>
                </a:solidFill>
              </a:defRPr>
            </a:lvl1pPr>
          </a:lstStyle>
          <a:p>
            <a:pPr lvl="0"/>
            <a:r>
              <a:rPr lang="en-US"/>
              <a:t>Click to edit</a:t>
            </a:r>
          </a:p>
        </p:txBody>
      </p:sp>
      <p:sp>
        <p:nvSpPr>
          <p:cNvPr id="11" name="Picture Placeholder 10">
            <a:extLst>
              <a:ext uri="{FF2B5EF4-FFF2-40B4-BE49-F238E27FC236}">
                <a16:creationId xmlns:a16="http://schemas.microsoft.com/office/drawing/2014/main" id="{798407B4-1F3D-F248-AD89-813EBA997874}"/>
              </a:ext>
            </a:extLst>
          </p:cNvPr>
          <p:cNvSpPr>
            <a:spLocks noGrp="1"/>
          </p:cNvSpPr>
          <p:nvPr>
            <p:ph type="pic" sz="quarter" idx="14"/>
          </p:nvPr>
        </p:nvSpPr>
        <p:spPr>
          <a:xfrm>
            <a:off x="2906135" y="1360212"/>
            <a:ext cx="1812359" cy="218766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p>
            <a:endParaRPr lang="en-US"/>
          </a:p>
        </p:txBody>
      </p:sp>
      <p:sp>
        <p:nvSpPr>
          <p:cNvPr id="13" name="Picture Placeholder 12">
            <a:extLst>
              <a:ext uri="{FF2B5EF4-FFF2-40B4-BE49-F238E27FC236}">
                <a16:creationId xmlns:a16="http://schemas.microsoft.com/office/drawing/2014/main" id="{356877FE-3ACF-EF42-8657-0A9355603BC2}"/>
              </a:ext>
            </a:extLst>
          </p:cNvPr>
          <p:cNvSpPr>
            <a:spLocks noGrp="1"/>
          </p:cNvSpPr>
          <p:nvPr>
            <p:ph type="pic" sz="quarter" idx="15"/>
          </p:nvPr>
        </p:nvSpPr>
        <p:spPr>
          <a:xfrm>
            <a:off x="7473509" y="1360212"/>
            <a:ext cx="1812359" cy="2187660"/>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p>
            <a:endParaRPr lang="en-US"/>
          </a:p>
        </p:txBody>
      </p:sp>
      <p:sp>
        <p:nvSpPr>
          <p:cNvPr id="9" name="Picture Placeholder 8">
            <a:extLst>
              <a:ext uri="{FF2B5EF4-FFF2-40B4-BE49-F238E27FC236}">
                <a16:creationId xmlns:a16="http://schemas.microsoft.com/office/drawing/2014/main" id="{02E00B65-A5FF-354C-9213-5F7CEB4B81E9}"/>
              </a:ext>
            </a:extLst>
          </p:cNvPr>
          <p:cNvSpPr>
            <a:spLocks noGrp="1"/>
          </p:cNvSpPr>
          <p:nvPr>
            <p:ph type="pic" sz="quarter" idx="13"/>
          </p:nvPr>
        </p:nvSpPr>
        <p:spPr>
          <a:xfrm>
            <a:off x="4512854" y="386085"/>
            <a:ext cx="3166299" cy="3821973"/>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p>
            <a:endParaRPr lang="en-US"/>
          </a:p>
        </p:txBody>
      </p:sp>
      <p:sp>
        <p:nvSpPr>
          <p:cNvPr id="46" name="Title 1">
            <a:extLst>
              <a:ext uri="{FF2B5EF4-FFF2-40B4-BE49-F238E27FC236}">
                <a16:creationId xmlns:a16="http://schemas.microsoft.com/office/drawing/2014/main" id="{5BDE04C5-D71E-9E47-82D8-B6ACF5AE644B}"/>
              </a:ext>
            </a:extLst>
          </p:cNvPr>
          <p:cNvSpPr>
            <a:spLocks noGrp="1"/>
          </p:cNvSpPr>
          <p:nvPr>
            <p:ph type="title"/>
          </p:nvPr>
        </p:nvSpPr>
        <p:spPr>
          <a:xfrm>
            <a:off x="426661" y="3824229"/>
            <a:ext cx="4380185" cy="555343"/>
          </a:xfrm>
        </p:spPr>
        <p:txBody>
          <a:bodyPr anchor="b"/>
          <a:lstStyle>
            <a:lvl1pPr algn="l">
              <a:lnSpc>
                <a:spcPct val="100000"/>
              </a:lnSpc>
              <a:defRPr>
                <a:solidFill>
                  <a:schemeClr val="tx2"/>
                </a:solidFill>
              </a:defRPr>
            </a:lvl1pPr>
          </a:lstStyle>
          <a:p>
            <a:r>
              <a:rPr lang="en-US"/>
              <a:t>Click to edit Master</a:t>
            </a:r>
          </a:p>
        </p:txBody>
      </p:sp>
    </p:spTree>
    <p:extLst>
      <p:ext uri="{BB962C8B-B14F-4D97-AF65-F5344CB8AC3E}">
        <p14:creationId xmlns:p14="http://schemas.microsoft.com/office/powerpoint/2010/main" val="38802324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00C3597-2AE4-D948-AD43-45AA664C9D8F}"/>
              </a:ext>
            </a:extLst>
          </p:cNvPr>
          <p:cNvSpPr/>
          <p:nvPr userDrawn="1"/>
        </p:nvSpPr>
        <p:spPr>
          <a:xfrm>
            <a:off x="3738929" y="4348956"/>
            <a:ext cx="4714149" cy="2523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7625566A-F74A-9845-9278-4ECE4F12F0A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D00CB-85F5-1B45-B8DE-53EDE5EE77EC}"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17" name="Picture Placeholder 16">
            <a:extLst>
              <a:ext uri="{FF2B5EF4-FFF2-40B4-BE49-F238E27FC236}">
                <a16:creationId xmlns:a16="http://schemas.microsoft.com/office/drawing/2014/main" id="{847D4413-675B-E340-AB8D-1CCA3AA419A4}"/>
              </a:ext>
            </a:extLst>
          </p:cNvPr>
          <p:cNvSpPr>
            <a:spLocks noGrp="1"/>
          </p:cNvSpPr>
          <p:nvPr>
            <p:ph type="pic" sz="quarter" idx="12"/>
          </p:nvPr>
        </p:nvSpPr>
        <p:spPr>
          <a:xfrm>
            <a:off x="8453074" y="4364727"/>
            <a:ext cx="3738926" cy="2491524"/>
          </a:xfrm>
          <a:solidFill>
            <a:schemeClr val="tx1"/>
          </a:solidFill>
        </p:spPr>
        <p:txBody>
          <a:bodyPr/>
          <a:lstStyle/>
          <a:p>
            <a:endParaRPr lang="en-US"/>
          </a:p>
        </p:txBody>
      </p:sp>
      <p:sp>
        <p:nvSpPr>
          <p:cNvPr id="29" name="Chart Placeholder 4">
            <a:extLst>
              <a:ext uri="{FF2B5EF4-FFF2-40B4-BE49-F238E27FC236}">
                <a16:creationId xmlns:a16="http://schemas.microsoft.com/office/drawing/2014/main" id="{75C36F1F-1A08-6A4D-ABBE-AF5F8DCB2CD5}"/>
              </a:ext>
            </a:extLst>
          </p:cNvPr>
          <p:cNvSpPr>
            <a:spLocks noGrp="1"/>
          </p:cNvSpPr>
          <p:nvPr>
            <p:ph type="chart" sz="quarter" idx="17"/>
          </p:nvPr>
        </p:nvSpPr>
        <p:spPr>
          <a:xfrm>
            <a:off x="537883" y="551639"/>
            <a:ext cx="5030964" cy="3255627"/>
          </a:xfrm>
        </p:spPr>
        <p:txBody>
          <a:bodyPr/>
          <a:lstStyle/>
          <a:p>
            <a:endParaRPr lang="en-US"/>
          </a:p>
        </p:txBody>
      </p:sp>
      <p:pic>
        <p:nvPicPr>
          <p:cNvPr id="14" name="Picture 13" descr="A close up of a sign&#10;&#10;Description automatically generated">
            <a:extLst>
              <a:ext uri="{FF2B5EF4-FFF2-40B4-BE49-F238E27FC236}">
                <a16:creationId xmlns:a16="http://schemas.microsoft.com/office/drawing/2014/main" id="{04CF39B3-1AF3-994C-8043-19EE034A34B7}"/>
              </a:ext>
            </a:extLst>
          </p:cNvPr>
          <p:cNvPicPr>
            <a:picLocks noChangeAspect="1"/>
          </p:cNvPicPr>
          <p:nvPr userDrawn="1"/>
        </p:nvPicPr>
        <p:blipFill rotWithShape="1">
          <a:blip r:embed="rId2" cstate="screen">
            <a:alphaModFix amt="16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0" y="4362128"/>
            <a:ext cx="3738926" cy="2494123"/>
          </a:xfrm>
          <a:prstGeom prst="rect">
            <a:avLst/>
          </a:prstGeom>
          <a:gradFill>
            <a:gsLst>
              <a:gs pos="7000">
                <a:schemeClr val="accent1"/>
              </a:gs>
              <a:gs pos="47000">
                <a:schemeClr val="accent2"/>
              </a:gs>
              <a:gs pos="94000">
                <a:schemeClr val="accent3"/>
              </a:gs>
            </a:gsLst>
            <a:lin ang="13800000" scaled="0"/>
          </a:gradFill>
        </p:spPr>
      </p:pic>
      <p:cxnSp>
        <p:nvCxnSpPr>
          <p:cNvPr id="16" name="Straight Connector 15">
            <a:extLst>
              <a:ext uri="{FF2B5EF4-FFF2-40B4-BE49-F238E27FC236}">
                <a16:creationId xmlns:a16="http://schemas.microsoft.com/office/drawing/2014/main" id="{B52FAE8A-FF72-FE48-87C3-D122908129B1}"/>
              </a:ext>
            </a:extLst>
          </p:cNvPr>
          <p:cNvCxnSpPr>
            <a:cxnSpLocks/>
          </p:cNvCxnSpPr>
          <p:nvPr userDrawn="1"/>
        </p:nvCxnSpPr>
        <p:spPr>
          <a:xfrm>
            <a:off x="6091003" y="551638"/>
            <a:ext cx="0" cy="32556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Slide Number Placeholder 29">
            <a:extLst>
              <a:ext uri="{FF2B5EF4-FFF2-40B4-BE49-F238E27FC236}">
                <a16:creationId xmlns:a16="http://schemas.microsoft.com/office/drawing/2014/main" id="{F8419843-9F80-074D-A355-980A617AF09A}"/>
              </a:ext>
            </a:extLst>
          </p:cNvPr>
          <p:cNvSpPr txBox="1">
            <a:spLocks/>
          </p:cNvSpPr>
          <p:nvPr userDrawn="1"/>
        </p:nvSpPr>
        <p:spPr>
          <a:xfrm>
            <a:off x="138953" y="6389970"/>
            <a:ext cx="398930" cy="365125"/>
          </a:xfrm>
          <a:prstGeom prst="rect">
            <a:avLst/>
          </a:prstGeom>
        </p:spPr>
        <p:txBody>
          <a:bodyPr vert="horz" lIns="91440" tIns="45721" rIns="91440" bIns="45721"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9DD00CB-85F5-1B45-B8DE-53EDE5EE77EC}"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22" name="Chart Placeholder 4">
            <a:extLst>
              <a:ext uri="{FF2B5EF4-FFF2-40B4-BE49-F238E27FC236}">
                <a16:creationId xmlns:a16="http://schemas.microsoft.com/office/drawing/2014/main" id="{C8D39018-CD57-2C4B-96B7-5F31D7DE06E2}"/>
              </a:ext>
            </a:extLst>
          </p:cNvPr>
          <p:cNvSpPr>
            <a:spLocks noGrp="1"/>
          </p:cNvSpPr>
          <p:nvPr>
            <p:ph type="chart" sz="quarter" idx="18"/>
          </p:nvPr>
        </p:nvSpPr>
        <p:spPr>
          <a:xfrm>
            <a:off x="6629042" y="551638"/>
            <a:ext cx="5030964" cy="3255627"/>
          </a:xfrm>
        </p:spPr>
        <p:txBody>
          <a:bodyPr/>
          <a:lstStyle/>
          <a:p>
            <a:endParaRPr lang="en-US"/>
          </a:p>
        </p:txBody>
      </p:sp>
      <p:sp>
        <p:nvSpPr>
          <p:cNvPr id="24" name="Text Placeholder 36">
            <a:extLst>
              <a:ext uri="{FF2B5EF4-FFF2-40B4-BE49-F238E27FC236}">
                <a16:creationId xmlns:a16="http://schemas.microsoft.com/office/drawing/2014/main" id="{C8757479-1391-014F-B687-2DE74BF3A1C2}"/>
              </a:ext>
            </a:extLst>
          </p:cNvPr>
          <p:cNvSpPr>
            <a:spLocks noGrp="1"/>
          </p:cNvSpPr>
          <p:nvPr>
            <p:ph type="body" sz="quarter" idx="36"/>
          </p:nvPr>
        </p:nvSpPr>
        <p:spPr>
          <a:xfrm>
            <a:off x="4238557" y="4910074"/>
            <a:ext cx="3833646" cy="307975"/>
          </a:xfrm>
        </p:spPr>
        <p:txBody>
          <a:bodyPr anchor="ctr"/>
          <a:lstStyle>
            <a:lvl1pPr algn="l">
              <a:defRPr sz="1401" b="1">
                <a:solidFill>
                  <a:schemeClr val="tx2"/>
                </a:solidFill>
              </a:defRPr>
            </a:lvl1pPr>
          </a:lstStyle>
          <a:p>
            <a:pPr lvl="0"/>
            <a:r>
              <a:rPr lang="en-US"/>
              <a:t>Click to edit</a:t>
            </a:r>
          </a:p>
        </p:txBody>
      </p:sp>
      <p:sp>
        <p:nvSpPr>
          <p:cNvPr id="25" name="Text Placeholder 36">
            <a:extLst>
              <a:ext uri="{FF2B5EF4-FFF2-40B4-BE49-F238E27FC236}">
                <a16:creationId xmlns:a16="http://schemas.microsoft.com/office/drawing/2014/main" id="{24C621F8-6E83-5441-875D-34D914F9964E}"/>
              </a:ext>
            </a:extLst>
          </p:cNvPr>
          <p:cNvSpPr>
            <a:spLocks noGrp="1"/>
          </p:cNvSpPr>
          <p:nvPr>
            <p:ph type="body" sz="quarter" idx="37"/>
          </p:nvPr>
        </p:nvSpPr>
        <p:spPr>
          <a:xfrm>
            <a:off x="4238557" y="5230283"/>
            <a:ext cx="3833646" cy="1089483"/>
          </a:xfrm>
        </p:spPr>
        <p:txBody>
          <a:bodyPr anchor="t"/>
          <a:lstStyle>
            <a:lvl1pPr algn="l">
              <a:defRPr b="0">
                <a:solidFill>
                  <a:schemeClr val="tx2"/>
                </a:solidFill>
              </a:defRPr>
            </a:lvl1pPr>
          </a:lstStyle>
          <a:p>
            <a:pPr lvl="0"/>
            <a:r>
              <a:rPr lang="en-US"/>
              <a:t>Click to edit</a:t>
            </a:r>
          </a:p>
        </p:txBody>
      </p:sp>
      <p:sp>
        <p:nvSpPr>
          <p:cNvPr id="26" name="Text Placeholder 2">
            <a:extLst>
              <a:ext uri="{FF2B5EF4-FFF2-40B4-BE49-F238E27FC236}">
                <a16:creationId xmlns:a16="http://schemas.microsoft.com/office/drawing/2014/main" id="{D60B93E1-9886-5F4E-B1A1-1F08583EB5B1}"/>
              </a:ext>
            </a:extLst>
          </p:cNvPr>
          <p:cNvSpPr>
            <a:spLocks noGrp="1"/>
          </p:cNvSpPr>
          <p:nvPr>
            <p:ph type="body" sz="quarter" idx="14"/>
          </p:nvPr>
        </p:nvSpPr>
        <p:spPr>
          <a:xfrm>
            <a:off x="297613" y="4890694"/>
            <a:ext cx="3121026" cy="944410"/>
          </a:xfrm>
        </p:spPr>
        <p:txBody>
          <a:bodyPr anchor="b"/>
          <a:lstStyle>
            <a:lvl1pPr>
              <a:lnSpc>
                <a:spcPct val="100000"/>
              </a:lnSpc>
              <a:defRPr lang="en-US" sz="2800" kern="1200" spc="30" dirty="0" smtClean="0">
                <a:solidFill>
                  <a:schemeClr val="bg1"/>
                </a:solidFill>
                <a:latin typeface="Arial" panose="020B0604020202020204" pitchFamily="34" charset="0"/>
                <a:ea typeface="+mn-ea"/>
                <a:cs typeface="Arial" panose="020B0604020202020204" pitchFamily="34" charset="0"/>
              </a:defRPr>
            </a:lvl1pPr>
            <a:lvl2pPr>
              <a:defRPr lang="en-US" sz="2800" kern="1200" spc="30" dirty="0" smtClean="0">
                <a:solidFill>
                  <a:schemeClr val="bg1"/>
                </a:solidFill>
                <a:latin typeface="Arial" panose="020B0604020202020204" pitchFamily="34" charset="0"/>
                <a:ea typeface="+mn-ea"/>
                <a:cs typeface="Arial" panose="020B0604020202020204" pitchFamily="34" charset="0"/>
              </a:defRPr>
            </a:lvl2pPr>
            <a:lvl3pPr>
              <a:defRPr lang="en-US" sz="2800" kern="1200" spc="30" dirty="0" smtClean="0">
                <a:solidFill>
                  <a:schemeClr val="bg1"/>
                </a:solidFill>
                <a:latin typeface="Arial" panose="020B0604020202020204" pitchFamily="34" charset="0"/>
                <a:ea typeface="+mn-ea"/>
                <a:cs typeface="Arial" panose="020B0604020202020204" pitchFamily="34" charset="0"/>
              </a:defRPr>
            </a:lvl3pPr>
            <a:lvl4pPr>
              <a:defRPr lang="en-US" sz="2800" kern="1200" spc="30" dirty="0" smtClean="0">
                <a:solidFill>
                  <a:schemeClr val="bg1"/>
                </a:solidFill>
                <a:latin typeface="Arial" panose="020B0604020202020204" pitchFamily="34" charset="0"/>
                <a:ea typeface="+mn-ea"/>
                <a:cs typeface="Arial" panose="020B0604020202020204" pitchFamily="34" charset="0"/>
              </a:defRPr>
            </a:lvl4pPr>
            <a:lvl5pPr>
              <a:defRPr lang="en-US" sz="2800" kern="1200" spc="3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grpSp>
        <p:nvGrpSpPr>
          <p:cNvPr id="23" name="Group 22">
            <a:extLst>
              <a:ext uri="{FF2B5EF4-FFF2-40B4-BE49-F238E27FC236}">
                <a16:creationId xmlns:a16="http://schemas.microsoft.com/office/drawing/2014/main" id="{9623CDAE-DBB8-F447-A9CC-721AFFE3A31E}"/>
              </a:ext>
            </a:extLst>
          </p:cNvPr>
          <p:cNvGrpSpPr/>
          <p:nvPr userDrawn="1"/>
        </p:nvGrpSpPr>
        <p:grpSpPr>
          <a:xfrm>
            <a:off x="10350791" y="6199632"/>
            <a:ext cx="1841205" cy="658368"/>
            <a:chOff x="10350790" y="6199632"/>
            <a:chExt cx="1841205" cy="658368"/>
          </a:xfrm>
        </p:grpSpPr>
        <p:sp>
          <p:nvSpPr>
            <p:cNvPr id="27" name="Round Single Corner Rectangle 26">
              <a:extLst>
                <a:ext uri="{FF2B5EF4-FFF2-40B4-BE49-F238E27FC236}">
                  <a16:creationId xmlns:a16="http://schemas.microsoft.com/office/drawing/2014/main" id="{AD7D3E06-1DCF-D942-9944-5E2052EC75C5}"/>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 name="Picture 27" descr="A close up of a sign&#10;&#10;Description automatically generated">
              <a:extLst>
                <a:ext uri="{FF2B5EF4-FFF2-40B4-BE49-F238E27FC236}">
                  <a16:creationId xmlns:a16="http://schemas.microsoft.com/office/drawing/2014/main" id="{3459212E-7548-B549-8973-340B4418B3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3635295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6" name="Picture Placeholder 65">
            <a:extLst>
              <a:ext uri="{FF2B5EF4-FFF2-40B4-BE49-F238E27FC236}">
                <a16:creationId xmlns:a16="http://schemas.microsoft.com/office/drawing/2014/main" id="{895C475B-8F09-A749-9845-BB2D397F20E3}"/>
              </a:ext>
            </a:extLst>
          </p:cNvPr>
          <p:cNvSpPr>
            <a:spLocks noGrp="1"/>
          </p:cNvSpPr>
          <p:nvPr>
            <p:ph type="pic" sz="quarter" idx="29"/>
          </p:nvPr>
        </p:nvSpPr>
        <p:spPr>
          <a:xfrm>
            <a:off x="0" y="0"/>
            <a:ext cx="12192000" cy="6858000"/>
          </a:xfrm>
          <a:solidFill>
            <a:schemeClr val="tx1"/>
          </a:solidFill>
        </p:spPr>
        <p:txBody>
          <a:bodyPr/>
          <a:lstStyle/>
          <a:p>
            <a:r>
              <a:rPr lang="en-US"/>
              <a:t>Click icon to add picture</a:t>
            </a:r>
          </a:p>
        </p:txBody>
      </p:sp>
      <p:sp>
        <p:nvSpPr>
          <p:cNvPr id="42" name="Slide Number Placeholder 15">
            <a:extLst>
              <a:ext uri="{FF2B5EF4-FFF2-40B4-BE49-F238E27FC236}">
                <a16:creationId xmlns:a16="http://schemas.microsoft.com/office/drawing/2014/main" id="{F6FE59A8-360C-2045-8C4F-7B183A8ADC3E}"/>
              </a:ext>
            </a:extLst>
          </p:cNvPr>
          <p:cNvSpPr txBox="1">
            <a:spLocks/>
          </p:cNvSpPr>
          <p:nvPr userDrawn="1"/>
        </p:nvSpPr>
        <p:spPr>
          <a:xfrm>
            <a:off x="138953" y="6389968"/>
            <a:ext cx="398929" cy="365125"/>
          </a:xfrm>
          <a:prstGeom prst="rect">
            <a:avLst/>
          </a:prstGeom>
        </p:spPr>
        <p:txBody>
          <a:bodyPr vert="horz" lIns="91440" tIns="45720" rIns="91440" bIns="45720"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00E772-1885-7345-BADC-F048A7C8D073}" type="slidenum">
              <a:rPr lang="en-US" smtClean="0">
                <a:solidFill>
                  <a:schemeClr val="bg1"/>
                </a:solidFill>
              </a:rPr>
              <a:pPr/>
              <a:t>‹#›</a:t>
            </a:fld>
            <a:endParaRPr lang="en-US">
              <a:solidFill>
                <a:schemeClr val="bg1"/>
              </a:solidFill>
            </a:endParaRPr>
          </a:p>
        </p:txBody>
      </p:sp>
      <p:sp>
        <p:nvSpPr>
          <p:cNvPr id="2" name="Title 1">
            <a:extLst>
              <a:ext uri="{FF2B5EF4-FFF2-40B4-BE49-F238E27FC236}">
                <a16:creationId xmlns:a16="http://schemas.microsoft.com/office/drawing/2014/main" id="{8282A477-E3BF-2D43-A875-1264AEA9F469}"/>
              </a:ext>
            </a:extLst>
          </p:cNvPr>
          <p:cNvSpPr>
            <a:spLocks noGrp="1"/>
          </p:cNvSpPr>
          <p:nvPr>
            <p:ph type="title"/>
          </p:nvPr>
        </p:nvSpPr>
        <p:spPr>
          <a:xfrm>
            <a:off x="229736" y="2193126"/>
            <a:ext cx="2049194" cy="1325563"/>
          </a:xfrm>
        </p:spPr>
        <p:txBody>
          <a:bodyPr anchor="b"/>
          <a:lstStyle>
            <a:lvl1pPr>
              <a:lnSpc>
                <a:spcPct val="100000"/>
              </a:lnSpc>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F162320D-D9AB-174F-B11A-0BF2B813F6DD}"/>
              </a:ext>
            </a:extLst>
          </p:cNvPr>
          <p:cNvSpPr>
            <a:spLocks noGrp="1"/>
          </p:cNvSpPr>
          <p:nvPr>
            <p:ph type="sldNum" sz="quarter" idx="10"/>
          </p:nvPr>
        </p:nvSpPr>
        <p:spPr/>
        <p:txBody>
          <a:bodyPr/>
          <a:lstStyle>
            <a:lvl1pPr>
              <a:defRPr>
                <a:solidFill>
                  <a:schemeClr val="bg1"/>
                </a:solidFill>
              </a:defRPr>
            </a:lvl1pPr>
          </a:lstStyle>
          <a:p>
            <a:fld id="{6300E772-1885-7345-BADC-F048A7C8D073}" type="slidenum">
              <a:rPr lang="en-US" smtClean="0"/>
              <a:pPr/>
              <a:t>‹#›</a:t>
            </a:fld>
            <a:endParaRPr lang="en-US"/>
          </a:p>
        </p:txBody>
      </p:sp>
      <p:sp>
        <p:nvSpPr>
          <p:cNvPr id="46" name="Text Placeholder 36">
            <a:extLst>
              <a:ext uri="{FF2B5EF4-FFF2-40B4-BE49-F238E27FC236}">
                <a16:creationId xmlns:a16="http://schemas.microsoft.com/office/drawing/2014/main" id="{6621B948-3CDD-AB45-B825-0B4AD53A3B41}"/>
              </a:ext>
            </a:extLst>
          </p:cNvPr>
          <p:cNvSpPr>
            <a:spLocks noGrp="1"/>
          </p:cNvSpPr>
          <p:nvPr>
            <p:ph type="body" sz="quarter" idx="17"/>
          </p:nvPr>
        </p:nvSpPr>
        <p:spPr>
          <a:xfrm>
            <a:off x="229736" y="3677984"/>
            <a:ext cx="2049194" cy="1089935"/>
          </a:xfrm>
        </p:spPr>
        <p:txBody>
          <a:bodyPr anchor="t"/>
          <a:lstStyle>
            <a:lvl1pPr algn="ctr">
              <a:defRPr b="0">
                <a:solidFill>
                  <a:schemeClr val="bg1"/>
                </a:solidFill>
              </a:defRPr>
            </a:lvl1pPr>
          </a:lstStyle>
          <a:p>
            <a:pPr lvl="0"/>
            <a:r>
              <a:rPr lang="en-US"/>
              <a:t>Click to edit Master text styles</a:t>
            </a:r>
          </a:p>
        </p:txBody>
      </p:sp>
      <p:sp>
        <p:nvSpPr>
          <p:cNvPr id="47" name="Text Placeholder 36">
            <a:extLst>
              <a:ext uri="{FF2B5EF4-FFF2-40B4-BE49-F238E27FC236}">
                <a16:creationId xmlns:a16="http://schemas.microsoft.com/office/drawing/2014/main" id="{3672FA8B-02A7-BF4E-BF4A-973040C277B3}"/>
              </a:ext>
            </a:extLst>
          </p:cNvPr>
          <p:cNvSpPr>
            <a:spLocks noGrp="1"/>
          </p:cNvSpPr>
          <p:nvPr>
            <p:ph type="body" sz="quarter" idx="16"/>
          </p:nvPr>
        </p:nvSpPr>
        <p:spPr>
          <a:xfrm>
            <a:off x="3860435" y="1323375"/>
            <a:ext cx="3169025" cy="307975"/>
          </a:xfrm>
        </p:spPr>
        <p:txBody>
          <a:bodyPr anchor="ctr"/>
          <a:lstStyle>
            <a:lvl1pPr algn="l">
              <a:defRPr sz="1400" b="1"/>
            </a:lvl1pPr>
          </a:lstStyle>
          <a:p>
            <a:pPr lvl="0"/>
            <a:r>
              <a:rPr lang="en-US"/>
              <a:t>Click to edit Master text styles</a:t>
            </a:r>
          </a:p>
        </p:txBody>
      </p:sp>
      <p:sp>
        <p:nvSpPr>
          <p:cNvPr id="48" name="Text Placeholder 36">
            <a:extLst>
              <a:ext uri="{FF2B5EF4-FFF2-40B4-BE49-F238E27FC236}">
                <a16:creationId xmlns:a16="http://schemas.microsoft.com/office/drawing/2014/main" id="{8B7A1CA2-E289-D44D-B0B8-AA8D85039DBF}"/>
              </a:ext>
            </a:extLst>
          </p:cNvPr>
          <p:cNvSpPr>
            <a:spLocks noGrp="1"/>
          </p:cNvSpPr>
          <p:nvPr>
            <p:ph type="body" sz="quarter" idx="18"/>
          </p:nvPr>
        </p:nvSpPr>
        <p:spPr>
          <a:xfrm>
            <a:off x="3860435" y="1676012"/>
            <a:ext cx="3169024" cy="893095"/>
          </a:xfrm>
        </p:spPr>
        <p:txBody>
          <a:bodyPr anchor="t"/>
          <a:lstStyle>
            <a:lvl1pPr algn="l">
              <a:defRPr b="0"/>
            </a:lvl1pPr>
          </a:lstStyle>
          <a:p>
            <a:pPr lvl="0"/>
            <a:r>
              <a:rPr lang="en-US"/>
              <a:t>Click to edit Master text styles</a:t>
            </a:r>
          </a:p>
        </p:txBody>
      </p:sp>
      <p:sp>
        <p:nvSpPr>
          <p:cNvPr id="49" name="Text Placeholder 36">
            <a:extLst>
              <a:ext uri="{FF2B5EF4-FFF2-40B4-BE49-F238E27FC236}">
                <a16:creationId xmlns:a16="http://schemas.microsoft.com/office/drawing/2014/main" id="{27672FE5-33F4-E842-A900-F37F60FC0750}"/>
              </a:ext>
            </a:extLst>
          </p:cNvPr>
          <p:cNvSpPr>
            <a:spLocks noGrp="1"/>
          </p:cNvSpPr>
          <p:nvPr>
            <p:ph type="body" sz="quarter" idx="19"/>
          </p:nvPr>
        </p:nvSpPr>
        <p:spPr>
          <a:xfrm>
            <a:off x="3860435" y="2869329"/>
            <a:ext cx="3169025" cy="307975"/>
          </a:xfrm>
        </p:spPr>
        <p:txBody>
          <a:bodyPr anchor="ctr"/>
          <a:lstStyle>
            <a:lvl1pPr algn="l">
              <a:defRPr sz="1400" b="1"/>
            </a:lvl1pPr>
          </a:lstStyle>
          <a:p>
            <a:pPr lvl="0"/>
            <a:r>
              <a:rPr lang="en-US"/>
              <a:t>Click to edit Master text styles</a:t>
            </a:r>
          </a:p>
        </p:txBody>
      </p:sp>
      <p:sp>
        <p:nvSpPr>
          <p:cNvPr id="50" name="Text Placeholder 36">
            <a:extLst>
              <a:ext uri="{FF2B5EF4-FFF2-40B4-BE49-F238E27FC236}">
                <a16:creationId xmlns:a16="http://schemas.microsoft.com/office/drawing/2014/main" id="{9AF36A04-51AE-EA42-B0C2-F5CB80348A03}"/>
              </a:ext>
            </a:extLst>
          </p:cNvPr>
          <p:cNvSpPr>
            <a:spLocks noGrp="1"/>
          </p:cNvSpPr>
          <p:nvPr>
            <p:ph type="body" sz="quarter" idx="20"/>
          </p:nvPr>
        </p:nvSpPr>
        <p:spPr>
          <a:xfrm>
            <a:off x="3860435" y="3221966"/>
            <a:ext cx="3169024" cy="893095"/>
          </a:xfrm>
        </p:spPr>
        <p:txBody>
          <a:bodyPr anchor="t"/>
          <a:lstStyle>
            <a:lvl1pPr algn="l">
              <a:defRPr b="0"/>
            </a:lvl1pPr>
          </a:lstStyle>
          <a:p>
            <a:pPr lvl="0"/>
            <a:r>
              <a:rPr lang="en-US"/>
              <a:t>Click to edit Master text styles</a:t>
            </a:r>
          </a:p>
        </p:txBody>
      </p:sp>
      <p:sp>
        <p:nvSpPr>
          <p:cNvPr id="51" name="Text Placeholder 36">
            <a:extLst>
              <a:ext uri="{FF2B5EF4-FFF2-40B4-BE49-F238E27FC236}">
                <a16:creationId xmlns:a16="http://schemas.microsoft.com/office/drawing/2014/main" id="{85907C66-1E61-C144-BE23-7341B3621978}"/>
              </a:ext>
            </a:extLst>
          </p:cNvPr>
          <p:cNvSpPr>
            <a:spLocks noGrp="1"/>
          </p:cNvSpPr>
          <p:nvPr>
            <p:ph type="body" sz="quarter" idx="21"/>
          </p:nvPr>
        </p:nvSpPr>
        <p:spPr>
          <a:xfrm>
            <a:off x="3860435" y="4415283"/>
            <a:ext cx="3169025" cy="307975"/>
          </a:xfrm>
        </p:spPr>
        <p:txBody>
          <a:bodyPr anchor="ctr"/>
          <a:lstStyle>
            <a:lvl1pPr algn="l">
              <a:defRPr sz="1400" b="1"/>
            </a:lvl1pPr>
          </a:lstStyle>
          <a:p>
            <a:pPr lvl="0"/>
            <a:r>
              <a:rPr lang="en-US"/>
              <a:t>Click to edit Master text styles</a:t>
            </a:r>
          </a:p>
        </p:txBody>
      </p:sp>
      <p:sp>
        <p:nvSpPr>
          <p:cNvPr id="52" name="Text Placeholder 36">
            <a:extLst>
              <a:ext uri="{FF2B5EF4-FFF2-40B4-BE49-F238E27FC236}">
                <a16:creationId xmlns:a16="http://schemas.microsoft.com/office/drawing/2014/main" id="{F4D502AF-BDF8-F848-84A1-BC59E7C640BE}"/>
              </a:ext>
            </a:extLst>
          </p:cNvPr>
          <p:cNvSpPr>
            <a:spLocks noGrp="1"/>
          </p:cNvSpPr>
          <p:nvPr>
            <p:ph type="body" sz="quarter" idx="22"/>
          </p:nvPr>
        </p:nvSpPr>
        <p:spPr>
          <a:xfrm>
            <a:off x="3860435" y="4767920"/>
            <a:ext cx="3169024" cy="893095"/>
          </a:xfrm>
        </p:spPr>
        <p:txBody>
          <a:bodyPr anchor="t"/>
          <a:lstStyle>
            <a:lvl1pPr algn="l">
              <a:defRPr b="0"/>
            </a:lvl1pPr>
          </a:lstStyle>
          <a:p>
            <a:pPr lvl="0"/>
            <a:r>
              <a:rPr lang="en-US"/>
              <a:t>Click to edit Master text styles</a:t>
            </a:r>
          </a:p>
        </p:txBody>
      </p:sp>
      <p:sp>
        <p:nvSpPr>
          <p:cNvPr id="53" name="Text Placeholder 36">
            <a:extLst>
              <a:ext uri="{FF2B5EF4-FFF2-40B4-BE49-F238E27FC236}">
                <a16:creationId xmlns:a16="http://schemas.microsoft.com/office/drawing/2014/main" id="{C3709C5D-E034-9B46-ACB9-F0F28C3D715A}"/>
              </a:ext>
            </a:extLst>
          </p:cNvPr>
          <p:cNvSpPr>
            <a:spLocks noGrp="1"/>
          </p:cNvSpPr>
          <p:nvPr>
            <p:ph type="body" sz="quarter" idx="23"/>
          </p:nvPr>
        </p:nvSpPr>
        <p:spPr>
          <a:xfrm>
            <a:off x="8507099" y="1323375"/>
            <a:ext cx="3169025" cy="307975"/>
          </a:xfrm>
        </p:spPr>
        <p:txBody>
          <a:bodyPr anchor="ctr"/>
          <a:lstStyle>
            <a:lvl1pPr algn="l">
              <a:defRPr sz="1400" b="1"/>
            </a:lvl1pPr>
          </a:lstStyle>
          <a:p>
            <a:pPr lvl="0"/>
            <a:r>
              <a:rPr lang="en-US"/>
              <a:t>Click to edit Master text styles</a:t>
            </a:r>
          </a:p>
        </p:txBody>
      </p:sp>
      <p:sp>
        <p:nvSpPr>
          <p:cNvPr id="54" name="Text Placeholder 36">
            <a:extLst>
              <a:ext uri="{FF2B5EF4-FFF2-40B4-BE49-F238E27FC236}">
                <a16:creationId xmlns:a16="http://schemas.microsoft.com/office/drawing/2014/main" id="{73AD222F-596C-4743-87BC-836E486D4017}"/>
              </a:ext>
            </a:extLst>
          </p:cNvPr>
          <p:cNvSpPr>
            <a:spLocks noGrp="1"/>
          </p:cNvSpPr>
          <p:nvPr>
            <p:ph type="body" sz="quarter" idx="24"/>
          </p:nvPr>
        </p:nvSpPr>
        <p:spPr>
          <a:xfrm>
            <a:off x="8507099" y="1676012"/>
            <a:ext cx="3169024" cy="893095"/>
          </a:xfrm>
        </p:spPr>
        <p:txBody>
          <a:bodyPr anchor="t"/>
          <a:lstStyle>
            <a:lvl1pPr algn="l">
              <a:defRPr b="0"/>
            </a:lvl1pPr>
          </a:lstStyle>
          <a:p>
            <a:pPr lvl="0"/>
            <a:r>
              <a:rPr lang="en-US"/>
              <a:t>Click to edit Master text styles</a:t>
            </a:r>
          </a:p>
        </p:txBody>
      </p:sp>
      <p:sp>
        <p:nvSpPr>
          <p:cNvPr id="55" name="Text Placeholder 36">
            <a:extLst>
              <a:ext uri="{FF2B5EF4-FFF2-40B4-BE49-F238E27FC236}">
                <a16:creationId xmlns:a16="http://schemas.microsoft.com/office/drawing/2014/main" id="{02F2087E-4F1B-6045-8CC9-D09E41EA8353}"/>
              </a:ext>
            </a:extLst>
          </p:cNvPr>
          <p:cNvSpPr>
            <a:spLocks noGrp="1"/>
          </p:cNvSpPr>
          <p:nvPr>
            <p:ph type="body" sz="quarter" idx="25"/>
          </p:nvPr>
        </p:nvSpPr>
        <p:spPr>
          <a:xfrm>
            <a:off x="8507099" y="2869329"/>
            <a:ext cx="3169025" cy="307975"/>
          </a:xfrm>
        </p:spPr>
        <p:txBody>
          <a:bodyPr anchor="ctr"/>
          <a:lstStyle>
            <a:lvl1pPr algn="l">
              <a:defRPr sz="1400" b="1"/>
            </a:lvl1pPr>
          </a:lstStyle>
          <a:p>
            <a:pPr lvl="0"/>
            <a:r>
              <a:rPr lang="en-US"/>
              <a:t>Click to edit Master text styles</a:t>
            </a:r>
          </a:p>
        </p:txBody>
      </p:sp>
      <p:sp>
        <p:nvSpPr>
          <p:cNvPr id="56" name="Text Placeholder 36">
            <a:extLst>
              <a:ext uri="{FF2B5EF4-FFF2-40B4-BE49-F238E27FC236}">
                <a16:creationId xmlns:a16="http://schemas.microsoft.com/office/drawing/2014/main" id="{5A73A2D0-4D56-044A-9B68-6CA67C43E3BF}"/>
              </a:ext>
            </a:extLst>
          </p:cNvPr>
          <p:cNvSpPr>
            <a:spLocks noGrp="1"/>
          </p:cNvSpPr>
          <p:nvPr>
            <p:ph type="body" sz="quarter" idx="26"/>
          </p:nvPr>
        </p:nvSpPr>
        <p:spPr>
          <a:xfrm>
            <a:off x="8507099" y="3221966"/>
            <a:ext cx="3169024" cy="893095"/>
          </a:xfrm>
        </p:spPr>
        <p:txBody>
          <a:bodyPr anchor="t"/>
          <a:lstStyle>
            <a:lvl1pPr algn="l">
              <a:defRPr b="0"/>
            </a:lvl1pPr>
          </a:lstStyle>
          <a:p>
            <a:pPr lvl="0"/>
            <a:r>
              <a:rPr lang="en-US"/>
              <a:t>Click to edit Master text styles</a:t>
            </a:r>
          </a:p>
        </p:txBody>
      </p:sp>
      <p:sp>
        <p:nvSpPr>
          <p:cNvPr id="57" name="Text Placeholder 36">
            <a:extLst>
              <a:ext uri="{FF2B5EF4-FFF2-40B4-BE49-F238E27FC236}">
                <a16:creationId xmlns:a16="http://schemas.microsoft.com/office/drawing/2014/main" id="{7D838471-55AC-8047-9638-5125A8912C5D}"/>
              </a:ext>
            </a:extLst>
          </p:cNvPr>
          <p:cNvSpPr>
            <a:spLocks noGrp="1"/>
          </p:cNvSpPr>
          <p:nvPr>
            <p:ph type="body" sz="quarter" idx="27"/>
          </p:nvPr>
        </p:nvSpPr>
        <p:spPr>
          <a:xfrm>
            <a:off x="8507099" y="4415283"/>
            <a:ext cx="3169025" cy="307975"/>
          </a:xfrm>
        </p:spPr>
        <p:txBody>
          <a:bodyPr anchor="ctr"/>
          <a:lstStyle>
            <a:lvl1pPr algn="l">
              <a:defRPr sz="1400" b="1"/>
            </a:lvl1pPr>
          </a:lstStyle>
          <a:p>
            <a:pPr lvl="0"/>
            <a:r>
              <a:rPr lang="en-US"/>
              <a:t>Click to edit Master text styles</a:t>
            </a:r>
          </a:p>
        </p:txBody>
      </p:sp>
      <p:sp>
        <p:nvSpPr>
          <p:cNvPr id="58" name="Text Placeholder 36">
            <a:extLst>
              <a:ext uri="{FF2B5EF4-FFF2-40B4-BE49-F238E27FC236}">
                <a16:creationId xmlns:a16="http://schemas.microsoft.com/office/drawing/2014/main" id="{B393EF3F-74C7-704B-8A01-FE5D674DAAC8}"/>
              </a:ext>
            </a:extLst>
          </p:cNvPr>
          <p:cNvSpPr>
            <a:spLocks noGrp="1"/>
          </p:cNvSpPr>
          <p:nvPr>
            <p:ph type="body" sz="quarter" idx="28"/>
          </p:nvPr>
        </p:nvSpPr>
        <p:spPr>
          <a:xfrm>
            <a:off x="8507099" y="4767920"/>
            <a:ext cx="3169024" cy="893095"/>
          </a:xfrm>
        </p:spPr>
        <p:txBody>
          <a:bodyPr anchor="t"/>
          <a:lstStyle>
            <a:lvl1pPr algn="l">
              <a:defRPr b="0"/>
            </a:lvl1pPr>
          </a:lstStyle>
          <a:p>
            <a:pPr lvl="0"/>
            <a:r>
              <a:rPr lang="en-US"/>
              <a:t>Click to edit Master text styles</a:t>
            </a:r>
          </a:p>
        </p:txBody>
      </p:sp>
      <p:grpSp>
        <p:nvGrpSpPr>
          <p:cNvPr id="25" name="Group 24">
            <a:extLst>
              <a:ext uri="{FF2B5EF4-FFF2-40B4-BE49-F238E27FC236}">
                <a16:creationId xmlns:a16="http://schemas.microsoft.com/office/drawing/2014/main" id="{7F7E24A7-BBCA-2C4D-B783-966F49B97990}"/>
              </a:ext>
            </a:extLst>
          </p:cNvPr>
          <p:cNvGrpSpPr/>
          <p:nvPr userDrawn="1"/>
        </p:nvGrpSpPr>
        <p:grpSpPr>
          <a:xfrm>
            <a:off x="10350790" y="6199632"/>
            <a:ext cx="1841205" cy="658368"/>
            <a:chOff x="10350790" y="6199632"/>
            <a:chExt cx="1841205" cy="658368"/>
          </a:xfrm>
        </p:grpSpPr>
        <p:sp>
          <p:nvSpPr>
            <p:cNvPr id="26" name="Round Single Corner Rectangle 25">
              <a:extLst>
                <a:ext uri="{FF2B5EF4-FFF2-40B4-BE49-F238E27FC236}">
                  <a16:creationId xmlns:a16="http://schemas.microsoft.com/office/drawing/2014/main" id="{18DA90F9-8B72-7842-AAA2-3A4E0ECF7473}"/>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lose up of a sign&#10;&#10;Description automatically generated">
              <a:extLst>
                <a:ext uri="{FF2B5EF4-FFF2-40B4-BE49-F238E27FC236}">
                  <a16:creationId xmlns:a16="http://schemas.microsoft.com/office/drawing/2014/main" id="{3D7EFE6F-8C91-CF4B-9268-5C877D0CA7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33561513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PIN DROP PHOTOS">
    <p:spTree>
      <p:nvGrpSpPr>
        <p:cNvPr id="1" name=""/>
        <p:cNvGrpSpPr/>
        <p:nvPr/>
      </p:nvGrpSpPr>
      <p:grpSpPr>
        <a:xfrm>
          <a:off x="0" y="0"/>
          <a:ext cx="0" cy="0"/>
          <a:chOff x="0" y="0"/>
          <a:chExt cx="0" cy="0"/>
        </a:xfrm>
      </p:grpSpPr>
      <p:sp>
        <p:nvSpPr>
          <p:cNvPr id="55" name="Text Placeholder 36">
            <a:extLst>
              <a:ext uri="{FF2B5EF4-FFF2-40B4-BE49-F238E27FC236}">
                <a16:creationId xmlns:a16="http://schemas.microsoft.com/office/drawing/2014/main" id="{BC6AD5B5-E88B-2E48-B412-38ABEF1E7627}"/>
              </a:ext>
            </a:extLst>
          </p:cNvPr>
          <p:cNvSpPr>
            <a:spLocks noGrp="1"/>
          </p:cNvSpPr>
          <p:nvPr>
            <p:ph type="body" sz="quarter" idx="17"/>
          </p:nvPr>
        </p:nvSpPr>
        <p:spPr>
          <a:xfrm>
            <a:off x="756144" y="2761777"/>
            <a:ext cx="2325188" cy="307975"/>
          </a:xfrm>
        </p:spPr>
        <p:txBody>
          <a:bodyPr anchor="ctr"/>
          <a:lstStyle>
            <a:lvl1pPr algn="ctr">
              <a:defRPr sz="1401" b="1"/>
            </a:lvl1pPr>
          </a:lstStyle>
          <a:p>
            <a:pPr lvl="0"/>
            <a:r>
              <a:rPr lang="en-US"/>
              <a:t>Click to edit Master</a:t>
            </a:r>
          </a:p>
        </p:txBody>
      </p:sp>
      <p:sp>
        <p:nvSpPr>
          <p:cNvPr id="56" name="Text Placeholder 36">
            <a:extLst>
              <a:ext uri="{FF2B5EF4-FFF2-40B4-BE49-F238E27FC236}">
                <a16:creationId xmlns:a16="http://schemas.microsoft.com/office/drawing/2014/main" id="{496C13E4-B8C1-3D48-96BA-2B45B3FC94E4}"/>
              </a:ext>
            </a:extLst>
          </p:cNvPr>
          <p:cNvSpPr>
            <a:spLocks noGrp="1"/>
          </p:cNvSpPr>
          <p:nvPr>
            <p:ph type="body" sz="quarter" idx="18"/>
          </p:nvPr>
        </p:nvSpPr>
        <p:spPr>
          <a:xfrm>
            <a:off x="756142" y="3114413"/>
            <a:ext cx="2325188" cy="731022"/>
          </a:xfrm>
        </p:spPr>
        <p:txBody>
          <a:bodyPr anchor="t"/>
          <a:lstStyle>
            <a:lvl1pPr algn="ctr">
              <a:defRPr b="0"/>
            </a:lvl1pPr>
          </a:lstStyle>
          <a:p>
            <a:pPr lvl="0"/>
            <a:r>
              <a:rPr lang="en-US"/>
              <a:t>Click to edit Master text styles</a:t>
            </a:r>
          </a:p>
        </p:txBody>
      </p:sp>
      <p:sp>
        <p:nvSpPr>
          <p:cNvPr id="9" name="Picture Placeholder 8">
            <a:extLst>
              <a:ext uri="{FF2B5EF4-FFF2-40B4-BE49-F238E27FC236}">
                <a16:creationId xmlns:a16="http://schemas.microsoft.com/office/drawing/2014/main" id="{02E00B65-A5FF-354C-9213-5F7CEB4B81E9}"/>
              </a:ext>
            </a:extLst>
          </p:cNvPr>
          <p:cNvSpPr>
            <a:spLocks noGrp="1"/>
          </p:cNvSpPr>
          <p:nvPr>
            <p:ph type="pic" sz="quarter" idx="13"/>
          </p:nvPr>
        </p:nvSpPr>
        <p:spPr>
          <a:xfrm>
            <a:off x="1291752" y="990641"/>
            <a:ext cx="1265420" cy="1527463"/>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endParaRPr lang="en-US"/>
          </a:p>
        </p:txBody>
      </p:sp>
      <p:sp>
        <p:nvSpPr>
          <p:cNvPr id="11" name="Picture Placeholder 10">
            <a:extLst>
              <a:ext uri="{FF2B5EF4-FFF2-40B4-BE49-F238E27FC236}">
                <a16:creationId xmlns:a16="http://schemas.microsoft.com/office/drawing/2014/main" id="{798407B4-1F3D-F248-AD89-813EBA997874}"/>
              </a:ext>
            </a:extLst>
          </p:cNvPr>
          <p:cNvSpPr>
            <a:spLocks noGrp="1"/>
          </p:cNvSpPr>
          <p:nvPr>
            <p:ph type="pic" sz="quarter" idx="14"/>
          </p:nvPr>
        </p:nvSpPr>
        <p:spPr>
          <a:xfrm>
            <a:off x="4011388" y="990641"/>
            <a:ext cx="1265420" cy="1527463"/>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id="{356877FE-3ACF-EF42-8657-0A9355603BC2}"/>
              </a:ext>
            </a:extLst>
          </p:cNvPr>
          <p:cNvSpPr>
            <a:spLocks noGrp="1"/>
          </p:cNvSpPr>
          <p:nvPr>
            <p:ph type="pic" sz="quarter" idx="15"/>
          </p:nvPr>
        </p:nvSpPr>
        <p:spPr>
          <a:xfrm>
            <a:off x="6731018" y="990641"/>
            <a:ext cx="1265420" cy="1527463"/>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id="{0216AEB9-4556-7641-ADE2-001CB04347EB}"/>
              </a:ext>
            </a:extLst>
          </p:cNvPr>
          <p:cNvSpPr>
            <a:spLocks noGrp="1"/>
          </p:cNvSpPr>
          <p:nvPr>
            <p:ph type="pic" sz="quarter" idx="16"/>
          </p:nvPr>
        </p:nvSpPr>
        <p:spPr>
          <a:xfrm>
            <a:off x="9450654" y="990641"/>
            <a:ext cx="1265420" cy="1527463"/>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endParaRPr lang="en-US"/>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a:xfrm>
            <a:off x="73232" y="6170790"/>
            <a:ext cx="39893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57" name="Text Placeholder 36">
            <a:extLst>
              <a:ext uri="{FF2B5EF4-FFF2-40B4-BE49-F238E27FC236}">
                <a16:creationId xmlns:a16="http://schemas.microsoft.com/office/drawing/2014/main" id="{3724F672-FD1C-6B4D-A343-6F569959AFA8}"/>
              </a:ext>
            </a:extLst>
          </p:cNvPr>
          <p:cNvSpPr>
            <a:spLocks noGrp="1"/>
          </p:cNvSpPr>
          <p:nvPr>
            <p:ph type="body" sz="quarter" idx="19"/>
          </p:nvPr>
        </p:nvSpPr>
        <p:spPr>
          <a:xfrm>
            <a:off x="3471861" y="2759228"/>
            <a:ext cx="2325188" cy="307975"/>
          </a:xfrm>
        </p:spPr>
        <p:txBody>
          <a:bodyPr anchor="ctr"/>
          <a:lstStyle>
            <a:lvl1pPr algn="ctr">
              <a:defRPr sz="1401" b="1"/>
            </a:lvl1pPr>
          </a:lstStyle>
          <a:p>
            <a:pPr lvl="0"/>
            <a:r>
              <a:rPr lang="en-US"/>
              <a:t>Click to edit Master</a:t>
            </a:r>
          </a:p>
        </p:txBody>
      </p:sp>
      <p:sp>
        <p:nvSpPr>
          <p:cNvPr id="58" name="Text Placeholder 36">
            <a:extLst>
              <a:ext uri="{FF2B5EF4-FFF2-40B4-BE49-F238E27FC236}">
                <a16:creationId xmlns:a16="http://schemas.microsoft.com/office/drawing/2014/main" id="{47ADA9E4-F96B-FF4E-B012-DB251F0E90D7}"/>
              </a:ext>
            </a:extLst>
          </p:cNvPr>
          <p:cNvSpPr>
            <a:spLocks noGrp="1"/>
          </p:cNvSpPr>
          <p:nvPr>
            <p:ph type="body" sz="quarter" idx="20"/>
          </p:nvPr>
        </p:nvSpPr>
        <p:spPr>
          <a:xfrm>
            <a:off x="3471859" y="3111864"/>
            <a:ext cx="2325188" cy="731022"/>
          </a:xfrm>
        </p:spPr>
        <p:txBody>
          <a:bodyPr anchor="t"/>
          <a:lstStyle>
            <a:lvl1pPr algn="ctr">
              <a:defRPr b="0"/>
            </a:lvl1pPr>
          </a:lstStyle>
          <a:p>
            <a:pPr lvl="0"/>
            <a:r>
              <a:rPr lang="en-US"/>
              <a:t>Click to edit Master text styles</a:t>
            </a:r>
          </a:p>
        </p:txBody>
      </p:sp>
      <p:sp>
        <p:nvSpPr>
          <p:cNvPr id="59" name="Text Placeholder 36">
            <a:extLst>
              <a:ext uri="{FF2B5EF4-FFF2-40B4-BE49-F238E27FC236}">
                <a16:creationId xmlns:a16="http://schemas.microsoft.com/office/drawing/2014/main" id="{E7A33DF9-1A0E-DB46-A119-3EA5E69C0F51}"/>
              </a:ext>
            </a:extLst>
          </p:cNvPr>
          <p:cNvSpPr>
            <a:spLocks noGrp="1"/>
          </p:cNvSpPr>
          <p:nvPr>
            <p:ph type="body" sz="quarter" idx="21"/>
          </p:nvPr>
        </p:nvSpPr>
        <p:spPr>
          <a:xfrm>
            <a:off x="6187578" y="2756679"/>
            <a:ext cx="2325188" cy="307975"/>
          </a:xfrm>
        </p:spPr>
        <p:txBody>
          <a:bodyPr anchor="ctr"/>
          <a:lstStyle>
            <a:lvl1pPr algn="ctr">
              <a:defRPr sz="1401" b="1"/>
            </a:lvl1pPr>
          </a:lstStyle>
          <a:p>
            <a:pPr lvl="0"/>
            <a:r>
              <a:rPr lang="en-US"/>
              <a:t>Click to edit Master</a:t>
            </a:r>
          </a:p>
        </p:txBody>
      </p:sp>
      <p:sp>
        <p:nvSpPr>
          <p:cNvPr id="60" name="Text Placeholder 36">
            <a:extLst>
              <a:ext uri="{FF2B5EF4-FFF2-40B4-BE49-F238E27FC236}">
                <a16:creationId xmlns:a16="http://schemas.microsoft.com/office/drawing/2014/main" id="{7DD2C0C3-1C03-E742-A452-B8760C462B74}"/>
              </a:ext>
            </a:extLst>
          </p:cNvPr>
          <p:cNvSpPr>
            <a:spLocks noGrp="1"/>
          </p:cNvSpPr>
          <p:nvPr>
            <p:ph type="body" sz="quarter" idx="22"/>
          </p:nvPr>
        </p:nvSpPr>
        <p:spPr>
          <a:xfrm>
            <a:off x="6187578" y="3109315"/>
            <a:ext cx="2325188" cy="731022"/>
          </a:xfrm>
        </p:spPr>
        <p:txBody>
          <a:bodyPr anchor="t"/>
          <a:lstStyle>
            <a:lvl1pPr algn="ctr">
              <a:defRPr b="0"/>
            </a:lvl1pPr>
          </a:lstStyle>
          <a:p>
            <a:pPr lvl="0"/>
            <a:r>
              <a:rPr lang="en-US"/>
              <a:t>Click to edit Master text styles</a:t>
            </a:r>
          </a:p>
        </p:txBody>
      </p:sp>
      <p:sp>
        <p:nvSpPr>
          <p:cNvPr id="61" name="Text Placeholder 36">
            <a:extLst>
              <a:ext uri="{FF2B5EF4-FFF2-40B4-BE49-F238E27FC236}">
                <a16:creationId xmlns:a16="http://schemas.microsoft.com/office/drawing/2014/main" id="{DD9C57D3-10C9-7241-84E8-97E86F38AF3A}"/>
              </a:ext>
            </a:extLst>
          </p:cNvPr>
          <p:cNvSpPr>
            <a:spLocks noGrp="1"/>
          </p:cNvSpPr>
          <p:nvPr>
            <p:ph type="body" sz="quarter" idx="23"/>
          </p:nvPr>
        </p:nvSpPr>
        <p:spPr>
          <a:xfrm>
            <a:off x="8903298" y="2754130"/>
            <a:ext cx="2325188" cy="307975"/>
          </a:xfrm>
        </p:spPr>
        <p:txBody>
          <a:bodyPr anchor="ctr"/>
          <a:lstStyle>
            <a:lvl1pPr algn="ctr">
              <a:defRPr sz="1401" b="1"/>
            </a:lvl1pPr>
          </a:lstStyle>
          <a:p>
            <a:pPr lvl="0"/>
            <a:r>
              <a:rPr lang="en-US"/>
              <a:t>Click to edit Master</a:t>
            </a:r>
          </a:p>
        </p:txBody>
      </p:sp>
      <p:sp>
        <p:nvSpPr>
          <p:cNvPr id="62" name="Text Placeholder 36">
            <a:extLst>
              <a:ext uri="{FF2B5EF4-FFF2-40B4-BE49-F238E27FC236}">
                <a16:creationId xmlns:a16="http://schemas.microsoft.com/office/drawing/2014/main" id="{A9EFCBE5-DBB6-8B4B-9E07-255E4F29FDE0}"/>
              </a:ext>
            </a:extLst>
          </p:cNvPr>
          <p:cNvSpPr>
            <a:spLocks noGrp="1"/>
          </p:cNvSpPr>
          <p:nvPr>
            <p:ph type="body" sz="quarter" idx="24"/>
          </p:nvPr>
        </p:nvSpPr>
        <p:spPr>
          <a:xfrm>
            <a:off x="8903296" y="3106766"/>
            <a:ext cx="2325188" cy="731022"/>
          </a:xfrm>
        </p:spPr>
        <p:txBody>
          <a:bodyPr anchor="t"/>
          <a:lstStyle>
            <a:lvl1pPr algn="ctr">
              <a:defRPr b="0"/>
            </a:lvl1pPr>
          </a:lstStyle>
          <a:p>
            <a:pPr lvl="0"/>
            <a:r>
              <a:rPr lang="en-US"/>
              <a:t>Click to edit Master text styles</a:t>
            </a:r>
          </a:p>
        </p:txBody>
      </p:sp>
      <p:sp>
        <p:nvSpPr>
          <p:cNvPr id="65" name="Title 1">
            <a:extLst>
              <a:ext uri="{FF2B5EF4-FFF2-40B4-BE49-F238E27FC236}">
                <a16:creationId xmlns:a16="http://schemas.microsoft.com/office/drawing/2014/main" id="{EBCA4E57-4FC9-2B42-88E1-4A5451015369}"/>
              </a:ext>
            </a:extLst>
          </p:cNvPr>
          <p:cNvSpPr>
            <a:spLocks noGrp="1"/>
          </p:cNvSpPr>
          <p:nvPr>
            <p:ph type="title"/>
          </p:nvPr>
        </p:nvSpPr>
        <p:spPr>
          <a:xfrm>
            <a:off x="2008683" y="266102"/>
            <a:ext cx="8117173" cy="555343"/>
          </a:xfrm>
        </p:spPr>
        <p:txBody>
          <a:bodyPr anchor="b"/>
          <a:lstStyle>
            <a:lvl1pPr algn="ctr">
              <a:lnSpc>
                <a:spcPct val="100000"/>
              </a:lnSpc>
              <a:defRPr>
                <a:solidFill>
                  <a:schemeClr val="tx2"/>
                </a:solidFill>
              </a:defRPr>
            </a:lvl1pPr>
          </a:lstStyle>
          <a:p>
            <a:r>
              <a:rPr lang="en-US"/>
              <a:t>Click to edit Master</a:t>
            </a:r>
          </a:p>
        </p:txBody>
      </p:sp>
      <p:grpSp>
        <p:nvGrpSpPr>
          <p:cNvPr id="29" name="Group 28">
            <a:extLst>
              <a:ext uri="{FF2B5EF4-FFF2-40B4-BE49-F238E27FC236}">
                <a16:creationId xmlns:a16="http://schemas.microsoft.com/office/drawing/2014/main" id="{278969D7-5272-2946-A44A-A8F964B6B7A2}"/>
              </a:ext>
            </a:extLst>
          </p:cNvPr>
          <p:cNvGrpSpPr/>
          <p:nvPr userDrawn="1"/>
        </p:nvGrpSpPr>
        <p:grpSpPr>
          <a:xfrm>
            <a:off x="10350791" y="6199632"/>
            <a:ext cx="1841205" cy="658368"/>
            <a:chOff x="10350790" y="6199632"/>
            <a:chExt cx="1841205" cy="658368"/>
          </a:xfrm>
        </p:grpSpPr>
        <p:sp>
          <p:nvSpPr>
            <p:cNvPr id="30" name="Round Single Corner Rectangle 29">
              <a:extLst>
                <a:ext uri="{FF2B5EF4-FFF2-40B4-BE49-F238E27FC236}">
                  <a16:creationId xmlns:a16="http://schemas.microsoft.com/office/drawing/2014/main" id="{2D71B35E-8723-F142-8AB8-350617D56E0A}"/>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1" name="Picture 30" descr="A close up of a sign&#10;&#10;Description automatically generated">
              <a:extLst>
                <a:ext uri="{FF2B5EF4-FFF2-40B4-BE49-F238E27FC236}">
                  <a16:creationId xmlns:a16="http://schemas.microsoft.com/office/drawing/2014/main" id="{97363D7F-3955-764D-A163-A01EFCFE83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
        <p:nvSpPr>
          <p:cNvPr id="32" name="Picture Placeholder 10">
            <a:extLst>
              <a:ext uri="{FF2B5EF4-FFF2-40B4-BE49-F238E27FC236}">
                <a16:creationId xmlns:a16="http://schemas.microsoft.com/office/drawing/2014/main" id="{EDEEF3E5-32B7-DA4A-B30E-7AD5ABEE02A3}"/>
              </a:ext>
            </a:extLst>
          </p:cNvPr>
          <p:cNvSpPr>
            <a:spLocks noGrp="1"/>
          </p:cNvSpPr>
          <p:nvPr>
            <p:ph type="pic" sz="quarter" idx="29"/>
          </p:nvPr>
        </p:nvSpPr>
        <p:spPr>
          <a:xfrm>
            <a:off x="2665457" y="3948042"/>
            <a:ext cx="1265420" cy="1527463"/>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endParaRPr lang="en-US"/>
          </a:p>
        </p:txBody>
      </p:sp>
      <p:sp>
        <p:nvSpPr>
          <p:cNvPr id="34" name="Picture Placeholder 12">
            <a:extLst>
              <a:ext uri="{FF2B5EF4-FFF2-40B4-BE49-F238E27FC236}">
                <a16:creationId xmlns:a16="http://schemas.microsoft.com/office/drawing/2014/main" id="{8F804C17-16C6-214D-8A7A-90170908B91B}"/>
              </a:ext>
            </a:extLst>
          </p:cNvPr>
          <p:cNvSpPr>
            <a:spLocks noGrp="1"/>
          </p:cNvSpPr>
          <p:nvPr>
            <p:ph type="pic" sz="quarter" idx="30"/>
          </p:nvPr>
        </p:nvSpPr>
        <p:spPr>
          <a:xfrm>
            <a:off x="5385089" y="3948042"/>
            <a:ext cx="1265420" cy="1527463"/>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endParaRPr lang="en-US"/>
          </a:p>
        </p:txBody>
      </p:sp>
      <p:sp>
        <p:nvSpPr>
          <p:cNvPr id="35" name="Picture Placeholder 14">
            <a:extLst>
              <a:ext uri="{FF2B5EF4-FFF2-40B4-BE49-F238E27FC236}">
                <a16:creationId xmlns:a16="http://schemas.microsoft.com/office/drawing/2014/main" id="{C68AB4BF-1A0B-2B4B-9E34-7E9654FDB334}"/>
              </a:ext>
            </a:extLst>
          </p:cNvPr>
          <p:cNvSpPr>
            <a:spLocks noGrp="1"/>
          </p:cNvSpPr>
          <p:nvPr>
            <p:ph type="pic" sz="quarter" idx="31"/>
          </p:nvPr>
        </p:nvSpPr>
        <p:spPr>
          <a:xfrm>
            <a:off x="8104725" y="3948042"/>
            <a:ext cx="1265420" cy="1527463"/>
          </a:xfrm>
          <a:custGeom>
            <a:avLst/>
            <a:gdLst>
              <a:gd name="connsiteX0" fmla="*/ 1032491 w 2083325"/>
              <a:gd name="connsiteY0" fmla="*/ 41 h 2514738"/>
              <a:gd name="connsiteX1" fmla="*/ 1771715 w 2083325"/>
              <a:gd name="connsiteY1" fmla="*/ 298639 h 2514738"/>
              <a:gd name="connsiteX2" fmla="*/ 1784687 w 2083325"/>
              <a:gd name="connsiteY2" fmla="*/ 1771714 h 2514738"/>
              <a:gd name="connsiteX3" fmla="*/ 1054635 w 2083325"/>
              <a:gd name="connsiteY3" fmla="*/ 2514738 h 2514738"/>
              <a:gd name="connsiteX4" fmla="*/ 311611 w 2083325"/>
              <a:gd name="connsiteY4" fmla="*/ 1784686 h 2514738"/>
              <a:gd name="connsiteX5" fmla="*/ 298640 w 2083325"/>
              <a:gd name="connsiteY5" fmla="*/ 311610 h 2514738"/>
              <a:gd name="connsiteX6" fmla="*/ 1032491 w 2083325"/>
              <a:gd name="connsiteY6" fmla="*/ 41 h 251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325" h="2514738">
                <a:moveTo>
                  <a:pt x="1032491" y="41"/>
                </a:moveTo>
                <a:cubicBezTo>
                  <a:pt x="1299065" y="-2307"/>
                  <a:pt x="1566534" y="97040"/>
                  <a:pt x="1771715" y="298639"/>
                </a:cubicBezTo>
                <a:cubicBezTo>
                  <a:pt x="2182075" y="701835"/>
                  <a:pt x="2187883" y="1361353"/>
                  <a:pt x="1784687" y="1771714"/>
                </a:cubicBezTo>
                <a:lnTo>
                  <a:pt x="1054635" y="2514738"/>
                </a:lnTo>
                <a:lnTo>
                  <a:pt x="311611" y="1784686"/>
                </a:lnTo>
                <a:cubicBezTo>
                  <a:pt x="-98749" y="1381489"/>
                  <a:pt x="-104557" y="721971"/>
                  <a:pt x="298640" y="311610"/>
                </a:cubicBezTo>
                <a:cubicBezTo>
                  <a:pt x="500238" y="106430"/>
                  <a:pt x="765917" y="2388"/>
                  <a:pt x="1032491" y="41"/>
                </a:cubicBezTo>
                <a:close/>
              </a:path>
            </a:pathLst>
          </a:custGeom>
          <a:solidFill>
            <a:schemeClr val="tx1"/>
          </a:solidFill>
        </p:spPr>
        <p:txBody>
          <a:bodyPr wrap="square">
            <a:noAutofit/>
          </a:bodyPr>
          <a:lstStyle/>
          <a:p>
            <a:endParaRPr lang="en-US"/>
          </a:p>
        </p:txBody>
      </p:sp>
      <p:sp>
        <p:nvSpPr>
          <p:cNvPr id="37" name="Text Placeholder 36">
            <a:extLst>
              <a:ext uri="{FF2B5EF4-FFF2-40B4-BE49-F238E27FC236}">
                <a16:creationId xmlns:a16="http://schemas.microsoft.com/office/drawing/2014/main" id="{C7911168-C11C-5E41-BCCD-AD712BB00471}"/>
              </a:ext>
            </a:extLst>
          </p:cNvPr>
          <p:cNvSpPr>
            <a:spLocks noGrp="1"/>
          </p:cNvSpPr>
          <p:nvPr>
            <p:ph type="body" sz="quarter" idx="32"/>
          </p:nvPr>
        </p:nvSpPr>
        <p:spPr>
          <a:xfrm>
            <a:off x="2125932" y="5716629"/>
            <a:ext cx="2325188" cy="307975"/>
          </a:xfrm>
        </p:spPr>
        <p:txBody>
          <a:bodyPr anchor="ctr"/>
          <a:lstStyle>
            <a:lvl1pPr algn="ctr">
              <a:defRPr sz="1401" b="1"/>
            </a:lvl1pPr>
          </a:lstStyle>
          <a:p>
            <a:pPr lvl="0"/>
            <a:r>
              <a:rPr lang="en-US"/>
              <a:t>Click to edit Master</a:t>
            </a:r>
          </a:p>
        </p:txBody>
      </p:sp>
      <p:sp>
        <p:nvSpPr>
          <p:cNvPr id="38" name="Text Placeholder 36">
            <a:extLst>
              <a:ext uri="{FF2B5EF4-FFF2-40B4-BE49-F238E27FC236}">
                <a16:creationId xmlns:a16="http://schemas.microsoft.com/office/drawing/2014/main" id="{67A06ABE-BEEF-2046-BCD2-893E5E6ED442}"/>
              </a:ext>
            </a:extLst>
          </p:cNvPr>
          <p:cNvSpPr>
            <a:spLocks noGrp="1"/>
          </p:cNvSpPr>
          <p:nvPr>
            <p:ph type="body" sz="quarter" idx="33"/>
          </p:nvPr>
        </p:nvSpPr>
        <p:spPr>
          <a:xfrm>
            <a:off x="2125930" y="6069265"/>
            <a:ext cx="2325188" cy="731022"/>
          </a:xfrm>
        </p:spPr>
        <p:txBody>
          <a:bodyPr anchor="t"/>
          <a:lstStyle>
            <a:lvl1pPr algn="ctr">
              <a:defRPr b="0"/>
            </a:lvl1pPr>
          </a:lstStyle>
          <a:p>
            <a:pPr lvl="0"/>
            <a:r>
              <a:rPr lang="en-US"/>
              <a:t>Click to edit Master text styles</a:t>
            </a:r>
          </a:p>
        </p:txBody>
      </p:sp>
      <p:sp>
        <p:nvSpPr>
          <p:cNvPr id="40" name="Text Placeholder 36">
            <a:extLst>
              <a:ext uri="{FF2B5EF4-FFF2-40B4-BE49-F238E27FC236}">
                <a16:creationId xmlns:a16="http://schemas.microsoft.com/office/drawing/2014/main" id="{215B25EA-31A1-304A-8FD0-679869496207}"/>
              </a:ext>
            </a:extLst>
          </p:cNvPr>
          <p:cNvSpPr>
            <a:spLocks noGrp="1"/>
          </p:cNvSpPr>
          <p:nvPr>
            <p:ph type="body" sz="quarter" idx="34"/>
          </p:nvPr>
        </p:nvSpPr>
        <p:spPr>
          <a:xfrm>
            <a:off x="4841650" y="5714080"/>
            <a:ext cx="2325188" cy="307975"/>
          </a:xfrm>
        </p:spPr>
        <p:txBody>
          <a:bodyPr anchor="ctr"/>
          <a:lstStyle>
            <a:lvl1pPr algn="ctr">
              <a:defRPr sz="1401" b="1"/>
            </a:lvl1pPr>
          </a:lstStyle>
          <a:p>
            <a:pPr lvl="0"/>
            <a:r>
              <a:rPr lang="en-US"/>
              <a:t>Click to edit Master</a:t>
            </a:r>
          </a:p>
        </p:txBody>
      </p:sp>
      <p:sp>
        <p:nvSpPr>
          <p:cNvPr id="41" name="Text Placeholder 36">
            <a:extLst>
              <a:ext uri="{FF2B5EF4-FFF2-40B4-BE49-F238E27FC236}">
                <a16:creationId xmlns:a16="http://schemas.microsoft.com/office/drawing/2014/main" id="{53143975-EB48-124B-8466-4B5E0947D452}"/>
              </a:ext>
            </a:extLst>
          </p:cNvPr>
          <p:cNvSpPr>
            <a:spLocks noGrp="1"/>
          </p:cNvSpPr>
          <p:nvPr>
            <p:ph type="body" sz="quarter" idx="35"/>
          </p:nvPr>
        </p:nvSpPr>
        <p:spPr>
          <a:xfrm>
            <a:off x="4841650" y="6066716"/>
            <a:ext cx="2325188" cy="731022"/>
          </a:xfrm>
        </p:spPr>
        <p:txBody>
          <a:bodyPr anchor="t"/>
          <a:lstStyle>
            <a:lvl1pPr algn="ctr">
              <a:defRPr b="0"/>
            </a:lvl1pPr>
          </a:lstStyle>
          <a:p>
            <a:pPr lvl="0"/>
            <a:r>
              <a:rPr lang="en-US"/>
              <a:t>Click to edit Master text styles</a:t>
            </a:r>
          </a:p>
        </p:txBody>
      </p:sp>
      <p:sp>
        <p:nvSpPr>
          <p:cNvPr id="43" name="Text Placeholder 36">
            <a:extLst>
              <a:ext uri="{FF2B5EF4-FFF2-40B4-BE49-F238E27FC236}">
                <a16:creationId xmlns:a16="http://schemas.microsoft.com/office/drawing/2014/main" id="{9DEB6DE2-8FB6-3B4B-BE2E-D46EEF89D5A2}"/>
              </a:ext>
            </a:extLst>
          </p:cNvPr>
          <p:cNvSpPr>
            <a:spLocks noGrp="1"/>
          </p:cNvSpPr>
          <p:nvPr>
            <p:ph type="body" sz="quarter" idx="36"/>
          </p:nvPr>
        </p:nvSpPr>
        <p:spPr>
          <a:xfrm>
            <a:off x="7557369" y="5711531"/>
            <a:ext cx="2325188" cy="307975"/>
          </a:xfrm>
        </p:spPr>
        <p:txBody>
          <a:bodyPr anchor="ctr"/>
          <a:lstStyle>
            <a:lvl1pPr algn="ctr">
              <a:defRPr sz="1401" b="1"/>
            </a:lvl1pPr>
          </a:lstStyle>
          <a:p>
            <a:pPr lvl="0"/>
            <a:r>
              <a:rPr lang="en-US"/>
              <a:t>Click to edit Master</a:t>
            </a:r>
          </a:p>
        </p:txBody>
      </p:sp>
      <p:sp>
        <p:nvSpPr>
          <p:cNvPr id="44" name="Text Placeholder 36">
            <a:extLst>
              <a:ext uri="{FF2B5EF4-FFF2-40B4-BE49-F238E27FC236}">
                <a16:creationId xmlns:a16="http://schemas.microsoft.com/office/drawing/2014/main" id="{12AE1FE0-5AC6-0C42-8D3B-5D5E4A544C42}"/>
              </a:ext>
            </a:extLst>
          </p:cNvPr>
          <p:cNvSpPr>
            <a:spLocks noGrp="1"/>
          </p:cNvSpPr>
          <p:nvPr>
            <p:ph type="body" sz="quarter" idx="37"/>
          </p:nvPr>
        </p:nvSpPr>
        <p:spPr>
          <a:xfrm>
            <a:off x="7557367" y="6064167"/>
            <a:ext cx="2325188" cy="731022"/>
          </a:xfrm>
        </p:spPr>
        <p:txBody>
          <a:bodyPr anchor="t"/>
          <a:lstStyle>
            <a:lvl1pPr algn="ctr">
              <a:defRPr b="0"/>
            </a:lvl1pPr>
          </a:lstStyle>
          <a:p>
            <a:pPr lvl="0"/>
            <a:r>
              <a:rPr lang="en-US"/>
              <a:t>Click to edit Master text styles</a:t>
            </a:r>
          </a:p>
        </p:txBody>
      </p:sp>
    </p:spTree>
    <p:extLst>
      <p:ext uri="{BB962C8B-B14F-4D97-AF65-F5344CB8AC3E}">
        <p14:creationId xmlns:p14="http://schemas.microsoft.com/office/powerpoint/2010/main" val="28130574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TABLE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C0D1C41F-09C6-544B-9E70-6B0A895BDF45}"/>
              </a:ext>
            </a:extLst>
          </p:cNvPr>
          <p:cNvSpPr/>
          <p:nvPr userDrawn="1"/>
        </p:nvSpPr>
        <p:spPr>
          <a:xfrm>
            <a:off x="1" y="0"/>
            <a:ext cx="2960556" cy="685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Slide Number Placeholder 20">
            <a:extLst>
              <a:ext uri="{FF2B5EF4-FFF2-40B4-BE49-F238E27FC236}">
                <a16:creationId xmlns:a16="http://schemas.microsoft.com/office/drawing/2014/main" id="{D167841A-8C84-3A4D-AF39-27B88FB3D8DB}"/>
              </a:ext>
            </a:extLst>
          </p:cNvPr>
          <p:cNvSpPr txBox="1">
            <a:spLocks/>
          </p:cNvSpPr>
          <p:nvPr userDrawn="1"/>
        </p:nvSpPr>
        <p:spPr>
          <a:xfrm>
            <a:off x="138953" y="6389970"/>
            <a:ext cx="398930" cy="365125"/>
          </a:xfrm>
          <a:prstGeom prst="rect">
            <a:avLst/>
          </a:prstGeom>
        </p:spPr>
        <p:txBody>
          <a:bodyPr vert="horz" lIns="91440" tIns="45721" rIns="91440" bIns="45721"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82" name="Text Placeholder 2">
            <a:extLst>
              <a:ext uri="{FF2B5EF4-FFF2-40B4-BE49-F238E27FC236}">
                <a16:creationId xmlns:a16="http://schemas.microsoft.com/office/drawing/2014/main" id="{E8A9A90F-610C-FF4F-8981-C28D429687FB}"/>
              </a:ext>
            </a:extLst>
          </p:cNvPr>
          <p:cNvSpPr>
            <a:spLocks noGrp="1"/>
          </p:cNvSpPr>
          <p:nvPr>
            <p:ph type="body" sz="quarter" idx="14"/>
          </p:nvPr>
        </p:nvSpPr>
        <p:spPr>
          <a:xfrm rot="16200000">
            <a:off x="-1836607" y="2913596"/>
            <a:ext cx="5272200" cy="523221"/>
          </a:xfrm>
        </p:spPr>
        <p:txBody>
          <a:bodyPr anchor="ctr"/>
          <a:lstStyle>
            <a:lvl1pPr algn="ctr">
              <a:lnSpc>
                <a:spcPct val="100000"/>
              </a:lnSpc>
              <a:defRPr lang="en-US" sz="2800" kern="1200" spc="30" dirty="0" smtClean="0">
                <a:solidFill>
                  <a:schemeClr val="tx2"/>
                </a:solidFill>
                <a:latin typeface="Arial" panose="020B0604020202020204" pitchFamily="34" charset="0"/>
                <a:ea typeface="+mn-ea"/>
                <a:cs typeface="Arial" panose="020B0604020202020204" pitchFamily="34" charset="0"/>
              </a:defRPr>
            </a:lvl1pPr>
            <a:lvl2pPr>
              <a:defRPr lang="en-US" sz="2800" kern="1200" spc="30" dirty="0" smtClean="0">
                <a:solidFill>
                  <a:schemeClr val="bg1"/>
                </a:solidFill>
                <a:latin typeface="Arial" panose="020B0604020202020204" pitchFamily="34" charset="0"/>
                <a:ea typeface="+mn-ea"/>
                <a:cs typeface="Arial" panose="020B0604020202020204" pitchFamily="34" charset="0"/>
              </a:defRPr>
            </a:lvl2pPr>
            <a:lvl3pPr>
              <a:defRPr lang="en-US" sz="2800" kern="1200" spc="30" dirty="0" smtClean="0">
                <a:solidFill>
                  <a:schemeClr val="bg1"/>
                </a:solidFill>
                <a:latin typeface="Arial" panose="020B0604020202020204" pitchFamily="34" charset="0"/>
                <a:ea typeface="+mn-ea"/>
                <a:cs typeface="Arial" panose="020B0604020202020204" pitchFamily="34" charset="0"/>
              </a:defRPr>
            </a:lvl3pPr>
            <a:lvl4pPr>
              <a:defRPr lang="en-US" sz="2800" kern="1200" spc="30" dirty="0" smtClean="0">
                <a:solidFill>
                  <a:schemeClr val="bg1"/>
                </a:solidFill>
                <a:latin typeface="Arial" panose="020B0604020202020204" pitchFamily="34" charset="0"/>
                <a:ea typeface="+mn-ea"/>
                <a:cs typeface="Arial" panose="020B0604020202020204" pitchFamily="34" charset="0"/>
              </a:defRPr>
            </a:lvl4pPr>
            <a:lvl5pPr>
              <a:defRPr lang="en-US" sz="2800" kern="1200" spc="3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a:t>
            </a:r>
          </a:p>
        </p:txBody>
      </p:sp>
      <p:sp>
        <p:nvSpPr>
          <p:cNvPr id="83" name="Table Placeholder 82">
            <a:extLst>
              <a:ext uri="{FF2B5EF4-FFF2-40B4-BE49-F238E27FC236}">
                <a16:creationId xmlns:a16="http://schemas.microsoft.com/office/drawing/2014/main" id="{BEC223EB-1EA2-EE49-A09D-9BFD79162593}"/>
              </a:ext>
            </a:extLst>
          </p:cNvPr>
          <p:cNvSpPr>
            <a:spLocks noGrp="1"/>
          </p:cNvSpPr>
          <p:nvPr>
            <p:ph type="tbl" sz="quarter" idx="15"/>
          </p:nvPr>
        </p:nvSpPr>
        <p:spPr>
          <a:xfrm>
            <a:off x="1505764" y="539107"/>
            <a:ext cx="10193556" cy="5272199"/>
          </a:xfrm>
          <a:effectLst>
            <a:outerShdw blurRad="1143000" dist="558800" dir="5400000" sx="94000" sy="94000" algn="t"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3025502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HOLE PAGE CHART OR TAB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E66B6F30-6E49-7845-96FC-FDFF68ABCBD0}"/>
              </a:ext>
            </a:extLst>
          </p:cNvPr>
          <p:cNvSpPr/>
          <p:nvPr userDrawn="1"/>
        </p:nvSpPr>
        <p:spPr>
          <a:xfrm>
            <a:off x="0" y="0"/>
            <a:ext cx="12189163" cy="248093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5FA82F4-FFDB-9F4F-B9B8-8594A3CE4098}"/>
              </a:ext>
            </a:extLst>
          </p:cNvPr>
          <p:cNvSpPr/>
          <p:nvPr userDrawn="1"/>
        </p:nvSpPr>
        <p:spPr>
          <a:xfrm>
            <a:off x="455499" y="1599389"/>
            <a:ext cx="11399804" cy="4265274"/>
          </a:xfrm>
          <a:prstGeom prst="rect">
            <a:avLst/>
          </a:prstGeom>
          <a:solidFill>
            <a:schemeClr val="bg1"/>
          </a:solidFill>
          <a:ln>
            <a:noFill/>
          </a:ln>
          <a:effectLst>
            <a:outerShdw blurRad="1143000" dist="558800" dir="5400000" sx="93000" sy="9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E2362191-7A37-3D49-8C01-F4CD75CB4ED4}"/>
              </a:ext>
            </a:extLst>
          </p:cNvPr>
          <p:cNvSpPr txBox="1">
            <a:spLocks/>
          </p:cNvSpPr>
          <p:nvPr userDrawn="1"/>
        </p:nvSpPr>
        <p:spPr>
          <a:xfrm>
            <a:off x="138953" y="6389970"/>
            <a:ext cx="398930" cy="365125"/>
          </a:xfrm>
          <a:prstGeom prst="rect">
            <a:avLst/>
          </a:prstGeom>
        </p:spPr>
        <p:txBody>
          <a:bodyPr vert="horz" lIns="91440" tIns="45721" rIns="91440" bIns="45721"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13" name="Text Placeholder 36">
            <a:extLst>
              <a:ext uri="{FF2B5EF4-FFF2-40B4-BE49-F238E27FC236}">
                <a16:creationId xmlns:a16="http://schemas.microsoft.com/office/drawing/2014/main" id="{525634EC-837F-1946-A8EE-BB5510618F51}"/>
              </a:ext>
            </a:extLst>
          </p:cNvPr>
          <p:cNvSpPr>
            <a:spLocks noGrp="1"/>
          </p:cNvSpPr>
          <p:nvPr>
            <p:ph type="body" sz="quarter" idx="26"/>
          </p:nvPr>
        </p:nvSpPr>
        <p:spPr>
          <a:xfrm>
            <a:off x="455499" y="993341"/>
            <a:ext cx="11399804" cy="377769"/>
          </a:xfrm>
        </p:spPr>
        <p:txBody>
          <a:bodyPr anchor="t"/>
          <a:lstStyle>
            <a:lvl1pPr algn="l">
              <a:defRPr b="0"/>
            </a:lvl1pPr>
          </a:lstStyle>
          <a:p>
            <a:pPr lvl="0"/>
            <a:r>
              <a:rPr lang="en-US"/>
              <a:t>Click to edit Master text styles</a:t>
            </a:r>
          </a:p>
        </p:txBody>
      </p:sp>
      <p:sp>
        <p:nvSpPr>
          <p:cNvPr id="14" name="Title 1">
            <a:extLst>
              <a:ext uri="{FF2B5EF4-FFF2-40B4-BE49-F238E27FC236}">
                <a16:creationId xmlns:a16="http://schemas.microsoft.com/office/drawing/2014/main" id="{43D67A1C-0B70-704E-ADCE-2F8498E4DA0E}"/>
              </a:ext>
            </a:extLst>
          </p:cNvPr>
          <p:cNvSpPr>
            <a:spLocks noGrp="1"/>
          </p:cNvSpPr>
          <p:nvPr>
            <p:ph type="title"/>
          </p:nvPr>
        </p:nvSpPr>
        <p:spPr>
          <a:xfrm>
            <a:off x="455499" y="437997"/>
            <a:ext cx="11399804" cy="555343"/>
          </a:xfrm>
        </p:spPr>
        <p:txBody>
          <a:bodyPr anchor="b"/>
          <a:lstStyle>
            <a:lvl1pPr algn="l">
              <a:lnSpc>
                <a:spcPct val="100000"/>
              </a:lnSpc>
              <a:defRPr>
                <a:solidFill>
                  <a:schemeClr val="tx2"/>
                </a:solidFill>
              </a:defRPr>
            </a:lvl1pPr>
          </a:lstStyle>
          <a:p>
            <a:r>
              <a:rPr lang="en-US"/>
              <a:t>Click to edit Master</a:t>
            </a:r>
          </a:p>
        </p:txBody>
      </p:sp>
      <p:sp>
        <p:nvSpPr>
          <p:cNvPr id="18" name="Content Placeholder 17">
            <a:extLst>
              <a:ext uri="{FF2B5EF4-FFF2-40B4-BE49-F238E27FC236}">
                <a16:creationId xmlns:a16="http://schemas.microsoft.com/office/drawing/2014/main" id="{FA1142EC-12B4-6D4D-A8B7-3075C9198143}"/>
              </a:ext>
            </a:extLst>
          </p:cNvPr>
          <p:cNvSpPr>
            <a:spLocks noGrp="1"/>
          </p:cNvSpPr>
          <p:nvPr>
            <p:ph sz="quarter" idx="27"/>
          </p:nvPr>
        </p:nvSpPr>
        <p:spPr>
          <a:xfrm>
            <a:off x="455614" y="1598613"/>
            <a:ext cx="11399836" cy="4265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156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CHART AND PHOT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5D04CBB-D35E-4843-BE7A-586A51D6D579}"/>
              </a:ext>
            </a:extLst>
          </p:cNvPr>
          <p:cNvSpPr/>
          <p:nvPr userDrawn="1"/>
        </p:nvSpPr>
        <p:spPr>
          <a:xfrm>
            <a:off x="3" y="2316100"/>
            <a:ext cx="4250267" cy="4541900"/>
          </a:xfrm>
          <a:prstGeom prst="rect">
            <a:avLst/>
          </a:prstGeom>
          <a:solidFill>
            <a:schemeClr val="bg1">
              <a:lumMod val="95000"/>
            </a:schemeClr>
          </a:solidFill>
          <a:ln>
            <a:noFill/>
          </a:ln>
          <a:effectLst>
            <a:outerShdw blurRad="1143000" dist="5588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7625566A-F74A-9845-9278-4ECE4F12F0A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D00CB-85F5-1B45-B8DE-53EDE5EE77EC}"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6" name="Chart Placeholder 5">
            <a:extLst>
              <a:ext uri="{FF2B5EF4-FFF2-40B4-BE49-F238E27FC236}">
                <a16:creationId xmlns:a16="http://schemas.microsoft.com/office/drawing/2014/main" id="{0C82E5CB-653E-5D44-BA57-FFFA5EE08F1C}"/>
              </a:ext>
            </a:extLst>
          </p:cNvPr>
          <p:cNvSpPr>
            <a:spLocks noGrp="1"/>
          </p:cNvSpPr>
          <p:nvPr>
            <p:ph type="chart" sz="quarter" idx="15"/>
          </p:nvPr>
        </p:nvSpPr>
        <p:spPr>
          <a:xfrm>
            <a:off x="4796790" y="768096"/>
            <a:ext cx="6915170" cy="4629150"/>
          </a:xfrm>
        </p:spPr>
        <p:txBody>
          <a:bodyPr/>
          <a:lstStyle/>
          <a:p>
            <a:endParaRPr lang="en-US"/>
          </a:p>
        </p:txBody>
      </p:sp>
      <p:pic>
        <p:nvPicPr>
          <p:cNvPr id="11" name="Picture 10" descr="A close up of a sign&#10;&#10;Description automatically generated">
            <a:extLst>
              <a:ext uri="{FF2B5EF4-FFF2-40B4-BE49-F238E27FC236}">
                <a16:creationId xmlns:a16="http://schemas.microsoft.com/office/drawing/2014/main" id="{C45153AF-076B-4A42-B475-6D25A961CEAB}"/>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rot="16200000">
            <a:off x="968676" y="-984357"/>
            <a:ext cx="2312917" cy="4250267"/>
          </a:xfrm>
          <a:prstGeom prst="rect">
            <a:avLst/>
          </a:prstGeom>
          <a:gradFill>
            <a:gsLst>
              <a:gs pos="7000">
                <a:schemeClr val="accent1"/>
              </a:gs>
              <a:gs pos="51000">
                <a:schemeClr val="accent2"/>
              </a:gs>
              <a:gs pos="94000">
                <a:schemeClr val="accent3"/>
              </a:gs>
            </a:gsLst>
            <a:lin ang="19200000" scaled="0"/>
          </a:gradFill>
        </p:spPr>
      </p:pic>
      <p:sp>
        <p:nvSpPr>
          <p:cNvPr id="17" name="Text Placeholder 36">
            <a:extLst>
              <a:ext uri="{FF2B5EF4-FFF2-40B4-BE49-F238E27FC236}">
                <a16:creationId xmlns:a16="http://schemas.microsoft.com/office/drawing/2014/main" id="{444830B2-2C30-E446-8A81-972982D0F237}"/>
              </a:ext>
            </a:extLst>
          </p:cNvPr>
          <p:cNvSpPr>
            <a:spLocks noGrp="1"/>
          </p:cNvSpPr>
          <p:nvPr>
            <p:ph type="body" sz="quarter" idx="32"/>
          </p:nvPr>
        </p:nvSpPr>
        <p:spPr>
          <a:xfrm>
            <a:off x="326075" y="2667629"/>
            <a:ext cx="3605844" cy="331350"/>
          </a:xfrm>
        </p:spPr>
        <p:txBody>
          <a:bodyPr anchor="ctr"/>
          <a:lstStyle>
            <a:lvl1pPr algn="l">
              <a:defRPr sz="1401" b="1">
                <a:solidFill>
                  <a:schemeClr val="tx2"/>
                </a:solidFill>
              </a:defRPr>
            </a:lvl1pPr>
          </a:lstStyle>
          <a:p>
            <a:pPr lvl="0"/>
            <a:r>
              <a:rPr lang="en-US"/>
              <a:t>Click to edit</a:t>
            </a:r>
          </a:p>
        </p:txBody>
      </p:sp>
      <p:sp>
        <p:nvSpPr>
          <p:cNvPr id="18" name="Text Placeholder 36">
            <a:extLst>
              <a:ext uri="{FF2B5EF4-FFF2-40B4-BE49-F238E27FC236}">
                <a16:creationId xmlns:a16="http://schemas.microsoft.com/office/drawing/2014/main" id="{EB836D86-9C83-874C-99C4-E039D1A19D35}"/>
              </a:ext>
            </a:extLst>
          </p:cNvPr>
          <p:cNvSpPr>
            <a:spLocks noGrp="1"/>
          </p:cNvSpPr>
          <p:nvPr>
            <p:ph type="body" sz="quarter" idx="33"/>
          </p:nvPr>
        </p:nvSpPr>
        <p:spPr>
          <a:xfrm>
            <a:off x="326075" y="3025301"/>
            <a:ext cx="3605844" cy="1172174"/>
          </a:xfrm>
        </p:spPr>
        <p:txBody>
          <a:bodyPr anchor="t"/>
          <a:lstStyle>
            <a:lvl1pPr algn="l">
              <a:defRPr b="0">
                <a:solidFill>
                  <a:schemeClr val="tx2"/>
                </a:solidFill>
              </a:defRPr>
            </a:lvl1pPr>
          </a:lstStyle>
          <a:p>
            <a:pPr lvl="0"/>
            <a:r>
              <a:rPr lang="en-US"/>
              <a:t>Click to edit</a:t>
            </a:r>
          </a:p>
        </p:txBody>
      </p:sp>
      <p:sp>
        <p:nvSpPr>
          <p:cNvPr id="19" name="Title 1">
            <a:extLst>
              <a:ext uri="{FF2B5EF4-FFF2-40B4-BE49-F238E27FC236}">
                <a16:creationId xmlns:a16="http://schemas.microsoft.com/office/drawing/2014/main" id="{0334B8FB-4C07-8140-9742-78095C7DF5FB}"/>
              </a:ext>
            </a:extLst>
          </p:cNvPr>
          <p:cNvSpPr>
            <a:spLocks noGrp="1"/>
          </p:cNvSpPr>
          <p:nvPr>
            <p:ph type="title"/>
          </p:nvPr>
        </p:nvSpPr>
        <p:spPr>
          <a:xfrm>
            <a:off x="326075" y="695348"/>
            <a:ext cx="3605844" cy="555343"/>
          </a:xfrm>
        </p:spPr>
        <p:txBody>
          <a:bodyPr anchor="b"/>
          <a:lstStyle>
            <a:lvl1pPr algn="l">
              <a:lnSpc>
                <a:spcPct val="100000"/>
              </a:lnSpc>
              <a:defRPr>
                <a:solidFill>
                  <a:schemeClr val="bg1"/>
                </a:solidFill>
              </a:defRPr>
            </a:lvl1pPr>
          </a:lstStyle>
          <a:p>
            <a:r>
              <a:rPr lang="en-US"/>
              <a:t>Click to edit Master</a:t>
            </a:r>
          </a:p>
        </p:txBody>
      </p:sp>
      <p:sp>
        <p:nvSpPr>
          <p:cNvPr id="20" name="Text Placeholder 36">
            <a:extLst>
              <a:ext uri="{FF2B5EF4-FFF2-40B4-BE49-F238E27FC236}">
                <a16:creationId xmlns:a16="http://schemas.microsoft.com/office/drawing/2014/main" id="{039A3F23-295E-7C49-9DE7-142DC6D9A6F8}"/>
              </a:ext>
            </a:extLst>
          </p:cNvPr>
          <p:cNvSpPr>
            <a:spLocks noGrp="1"/>
          </p:cNvSpPr>
          <p:nvPr>
            <p:ph type="body" sz="quarter" idx="34"/>
          </p:nvPr>
        </p:nvSpPr>
        <p:spPr>
          <a:xfrm>
            <a:off x="326075" y="1267041"/>
            <a:ext cx="3605844" cy="555343"/>
          </a:xfrm>
        </p:spPr>
        <p:txBody>
          <a:bodyPr anchor="t"/>
          <a:lstStyle>
            <a:lvl1pPr algn="l">
              <a:defRPr b="0">
                <a:solidFill>
                  <a:schemeClr val="bg1"/>
                </a:solidFill>
              </a:defRPr>
            </a:lvl1pPr>
          </a:lstStyle>
          <a:p>
            <a:pPr lvl="0"/>
            <a:r>
              <a:rPr lang="en-US"/>
              <a:t>Click to edit</a:t>
            </a:r>
          </a:p>
        </p:txBody>
      </p:sp>
    </p:spTree>
    <p:extLst>
      <p:ext uri="{BB962C8B-B14F-4D97-AF65-F5344CB8AC3E}">
        <p14:creationId xmlns:p14="http://schemas.microsoft.com/office/powerpoint/2010/main" val="13975779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GRAPHS AND PHOTOS">
    <p:spTree>
      <p:nvGrpSpPr>
        <p:cNvPr id="1" name=""/>
        <p:cNvGrpSpPr/>
        <p:nvPr/>
      </p:nvGrpSpPr>
      <p:grpSpPr>
        <a:xfrm>
          <a:off x="0" y="0"/>
          <a:ext cx="0" cy="0"/>
          <a:chOff x="0" y="0"/>
          <a:chExt cx="0" cy="0"/>
        </a:xfrm>
      </p:grpSpPr>
      <p:sp>
        <p:nvSpPr>
          <p:cNvPr id="35" name="Content Placeholder 34">
            <a:extLst>
              <a:ext uri="{FF2B5EF4-FFF2-40B4-BE49-F238E27FC236}">
                <a16:creationId xmlns:a16="http://schemas.microsoft.com/office/drawing/2014/main" id="{128E2136-2279-D544-A705-33990F619D5F}"/>
              </a:ext>
            </a:extLst>
          </p:cNvPr>
          <p:cNvSpPr>
            <a:spLocks noGrp="1"/>
          </p:cNvSpPr>
          <p:nvPr>
            <p:ph sz="quarter" idx="27"/>
          </p:nvPr>
        </p:nvSpPr>
        <p:spPr>
          <a:xfrm>
            <a:off x="473218" y="1627886"/>
            <a:ext cx="3692448" cy="3132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162BFC4D-27C0-0A40-BD90-7A28F0251515}"/>
              </a:ext>
            </a:extLst>
          </p:cNvPr>
          <p:cNvSpPr/>
          <p:nvPr userDrawn="1"/>
        </p:nvSpPr>
        <p:spPr>
          <a:xfrm>
            <a:off x="8490917" y="0"/>
            <a:ext cx="3698247" cy="34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Picture 22" descr="A close up of a sign&#10;&#10;Description automatically generated">
            <a:extLst>
              <a:ext uri="{FF2B5EF4-FFF2-40B4-BE49-F238E27FC236}">
                <a16:creationId xmlns:a16="http://schemas.microsoft.com/office/drawing/2014/main" id="{B456B278-5657-234B-93C5-BF0763E7B322}"/>
              </a:ext>
            </a:extLst>
          </p:cNvPr>
          <p:cNvPicPr>
            <a:picLocks noChangeAspect="1"/>
          </p:cNvPicPr>
          <p:nvPr userDrawn="1"/>
        </p:nvPicPr>
        <p:blipFill rotWithShape="1">
          <a:blip r:embed="rId2" cstate="screen">
            <a:alphaModFix amt="15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8490916" y="3429000"/>
            <a:ext cx="3698249" cy="3429000"/>
          </a:xfrm>
          <a:prstGeom prst="rect">
            <a:avLst/>
          </a:prstGeom>
          <a:gradFill>
            <a:gsLst>
              <a:gs pos="7000">
                <a:schemeClr val="accent1"/>
              </a:gs>
              <a:gs pos="51000">
                <a:schemeClr val="accent2"/>
              </a:gs>
              <a:gs pos="94000">
                <a:schemeClr val="accent3"/>
              </a:gs>
            </a:gsLst>
            <a:lin ang="13800000" scaled="0"/>
          </a:gradFill>
        </p:spPr>
      </p:pic>
      <p:sp>
        <p:nvSpPr>
          <p:cNvPr id="33" name="Text Placeholder 36">
            <a:extLst>
              <a:ext uri="{FF2B5EF4-FFF2-40B4-BE49-F238E27FC236}">
                <a16:creationId xmlns:a16="http://schemas.microsoft.com/office/drawing/2014/main" id="{61CAC6E1-CFEA-F548-A0DD-F673F23F27E2}"/>
              </a:ext>
            </a:extLst>
          </p:cNvPr>
          <p:cNvSpPr>
            <a:spLocks noGrp="1"/>
          </p:cNvSpPr>
          <p:nvPr>
            <p:ph type="body" sz="quarter" idx="26"/>
          </p:nvPr>
        </p:nvSpPr>
        <p:spPr>
          <a:xfrm>
            <a:off x="484027" y="1014921"/>
            <a:ext cx="7571868" cy="377769"/>
          </a:xfrm>
        </p:spPr>
        <p:txBody>
          <a:bodyPr anchor="t"/>
          <a:lstStyle>
            <a:lvl1pPr algn="ctr">
              <a:defRPr b="0"/>
            </a:lvl1pPr>
          </a:lstStyle>
          <a:p>
            <a:pPr lvl="0"/>
            <a:r>
              <a:rPr lang="en-US"/>
              <a:t>Click to edit Master text styles</a:t>
            </a:r>
          </a:p>
        </p:txBody>
      </p:sp>
      <p:sp>
        <p:nvSpPr>
          <p:cNvPr id="34" name="Title 1">
            <a:extLst>
              <a:ext uri="{FF2B5EF4-FFF2-40B4-BE49-F238E27FC236}">
                <a16:creationId xmlns:a16="http://schemas.microsoft.com/office/drawing/2014/main" id="{F1366A69-598A-F347-B914-53CF2EFE9BA0}"/>
              </a:ext>
            </a:extLst>
          </p:cNvPr>
          <p:cNvSpPr>
            <a:spLocks noGrp="1"/>
          </p:cNvSpPr>
          <p:nvPr>
            <p:ph type="title"/>
          </p:nvPr>
        </p:nvSpPr>
        <p:spPr>
          <a:xfrm>
            <a:off x="484027" y="459576"/>
            <a:ext cx="7571868" cy="555343"/>
          </a:xfrm>
        </p:spPr>
        <p:txBody>
          <a:bodyPr anchor="b"/>
          <a:lstStyle>
            <a:lvl1pPr algn="ctr">
              <a:lnSpc>
                <a:spcPct val="100000"/>
              </a:lnSpc>
              <a:defRPr>
                <a:solidFill>
                  <a:schemeClr val="tx2"/>
                </a:solidFill>
              </a:defRPr>
            </a:lvl1pPr>
          </a:lstStyle>
          <a:p>
            <a:r>
              <a:rPr lang="en-US"/>
              <a:t>Click to edit Master</a:t>
            </a:r>
          </a:p>
        </p:txBody>
      </p:sp>
      <p:sp>
        <p:nvSpPr>
          <p:cNvPr id="37" name="Text Placeholder 36">
            <a:extLst>
              <a:ext uri="{FF2B5EF4-FFF2-40B4-BE49-F238E27FC236}">
                <a16:creationId xmlns:a16="http://schemas.microsoft.com/office/drawing/2014/main" id="{DA801382-B5EB-6746-997F-8D359DDAE891}"/>
              </a:ext>
            </a:extLst>
          </p:cNvPr>
          <p:cNvSpPr>
            <a:spLocks noGrp="1"/>
          </p:cNvSpPr>
          <p:nvPr>
            <p:ph type="body" sz="quarter" idx="17"/>
          </p:nvPr>
        </p:nvSpPr>
        <p:spPr>
          <a:xfrm>
            <a:off x="610379" y="4851748"/>
            <a:ext cx="3458044" cy="307975"/>
          </a:xfrm>
        </p:spPr>
        <p:txBody>
          <a:bodyPr anchor="ctr"/>
          <a:lstStyle>
            <a:lvl1pPr algn="ctr">
              <a:defRPr sz="1401" b="1"/>
            </a:lvl1pPr>
          </a:lstStyle>
          <a:p>
            <a:pPr lvl="0"/>
            <a:r>
              <a:rPr lang="en-US"/>
              <a:t>Click to edit Master</a:t>
            </a:r>
          </a:p>
        </p:txBody>
      </p:sp>
      <p:sp>
        <p:nvSpPr>
          <p:cNvPr id="38" name="Text Placeholder 36">
            <a:extLst>
              <a:ext uri="{FF2B5EF4-FFF2-40B4-BE49-F238E27FC236}">
                <a16:creationId xmlns:a16="http://schemas.microsoft.com/office/drawing/2014/main" id="{F1989619-80D6-6847-97AB-69FCA5DE4FE9}"/>
              </a:ext>
            </a:extLst>
          </p:cNvPr>
          <p:cNvSpPr>
            <a:spLocks noGrp="1"/>
          </p:cNvSpPr>
          <p:nvPr>
            <p:ph type="body" sz="quarter" idx="18"/>
          </p:nvPr>
        </p:nvSpPr>
        <p:spPr>
          <a:xfrm>
            <a:off x="610377" y="5204384"/>
            <a:ext cx="3458044" cy="731022"/>
          </a:xfrm>
        </p:spPr>
        <p:txBody>
          <a:bodyPr anchor="t"/>
          <a:lstStyle>
            <a:lvl1pPr algn="ctr">
              <a:defRPr b="0"/>
            </a:lvl1pPr>
          </a:lstStyle>
          <a:p>
            <a:pPr lvl="0"/>
            <a:r>
              <a:rPr lang="en-US"/>
              <a:t>Click to edit Master text styles</a:t>
            </a:r>
          </a:p>
        </p:txBody>
      </p:sp>
      <p:sp>
        <p:nvSpPr>
          <p:cNvPr id="39" name="Content Placeholder 34">
            <a:extLst>
              <a:ext uri="{FF2B5EF4-FFF2-40B4-BE49-F238E27FC236}">
                <a16:creationId xmlns:a16="http://schemas.microsoft.com/office/drawing/2014/main" id="{735F5C44-514B-8241-ACA1-9E4768398204}"/>
              </a:ext>
            </a:extLst>
          </p:cNvPr>
          <p:cNvSpPr>
            <a:spLocks noGrp="1"/>
          </p:cNvSpPr>
          <p:nvPr>
            <p:ph sz="quarter" idx="28"/>
          </p:nvPr>
        </p:nvSpPr>
        <p:spPr>
          <a:xfrm>
            <a:off x="4363445" y="1627886"/>
            <a:ext cx="3692448" cy="3132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36">
            <a:extLst>
              <a:ext uri="{FF2B5EF4-FFF2-40B4-BE49-F238E27FC236}">
                <a16:creationId xmlns:a16="http://schemas.microsoft.com/office/drawing/2014/main" id="{B3A54E38-EE0D-3046-BE14-54262E075430}"/>
              </a:ext>
            </a:extLst>
          </p:cNvPr>
          <p:cNvSpPr>
            <a:spLocks noGrp="1"/>
          </p:cNvSpPr>
          <p:nvPr>
            <p:ph type="body" sz="quarter" idx="29"/>
          </p:nvPr>
        </p:nvSpPr>
        <p:spPr>
          <a:xfrm>
            <a:off x="4506281" y="4854346"/>
            <a:ext cx="3458044" cy="307975"/>
          </a:xfrm>
        </p:spPr>
        <p:txBody>
          <a:bodyPr anchor="ctr"/>
          <a:lstStyle>
            <a:lvl1pPr algn="ctr">
              <a:defRPr sz="1401" b="1"/>
            </a:lvl1pPr>
          </a:lstStyle>
          <a:p>
            <a:pPr lvl="0"/>
            <a:r>
              <a:rPr lang="en-US"/>
              <a:t>Click to edit Master</a:t>
            </a:r>
          </a:p>
        </p:txBody>
      </p:sp>
      <p:sp>
        <p:nvSpPr>
          <p:cNvPr id="41" name="Text Placeholder 36">
            <a:extLst>
              <a:ext uri="{FF2B5EF4-FFF2-40B4-BE49-F238E27FC236}">
                <a16:creationId xmlns:a16="http://schemas.microsoft.com/office/drawing/2014/main" id="{C96F0042-9A9E-4840-802E-45476CB3CE5A}"/>
              </a:ext>
            </a:extLst>
          </p:cNvPr>
          <p:cNvSpPr>
            <a:spLocks noGrp="1"/>
          </p:cNvSpPr>
          <p:nvPr>
            <p:ph type="body" sz="quarter" idx="30"/>
          </p:nvPr>
        </p:nvSpPr>
        <p:spPr>
          <a:xfrm>
            <a:off x="4506279" y="5206982"/>
            <a:ext cx="3458044" cy="731022"/>
          </a:xfrm>
        </p:spPr>
        <p:txBody>
          <a:bodyPr anchor="t"/>
          <a:lstStyle>
            <a:lvl1pPr algn="ctr">
              <a:defRPr b="0"/>
            </a:lvl1pPr>
          </a:lstStyle>
          <a:p>
            <a:pPr lvl="0"/>
            <a:r>
              <a:rPr lang="en-US"/>
              <a:t>Click to edit Master text styles</a:t>
            </a:r>
          </a:p>
        </p:txBody>
      </p:sp>
      <p:sp>
        <p:nvSpPr>
          <p:cNvPr id="42" name="Text Placeholder 36">
            <a:extLst>
              <a:ext uri="{FF2B5EF4-FFF2-40B4-BE49-F238E27FC236}">
                <a16:creationId xmlns:a16="http://schemas.microsoft.com/office/drawing/2014/main" id="{0C6F4705-5B59-8146-BA65-E2111C95D262}"/>
              </a:ext>
            </a:extLst>
          </p:cNvPr>
          <p:cNvSpPr>
            <a:spLocks noGrp="1"/>
          </p:cNvSpPr>
          <p:nvPr>
            <p:ph type="body" sz="quarter" idx="31"/>
          </p:nvPr>
        </p:nvSpPr>
        <p:spPr>
          <a:xfrm>
            <a:off x="8828316" y="463167"/>
            <a:ext cx="3081529" cy="307975"/>
          </a:xfrm>
        </p:spPr>
        <p:txBody>
          <a:bodyPr anchor="ctr"/>
          <a:lstStyle>
            <a:lvl1pPr algn="l">
              <a:defRPr sz="1401" b="1"/>
            </a:lvl1pPr>
          </a:lstStyle>
          <a:p>
            <a:pPr lvl="0"/>
            <a:r>
              <a:rPr lang="en-US"/>
              <a:t>Click to edit Master</a:t>
            </a:r>
          </a:p>
        </p:txBody>
      </p:sp>
      <p:sp>
        <p:nvSpPr>
          <p:cNvPr id="43" name="Text Placeholder 36">
            <a:extLst>
              <a:ext uri="{FF2B5EF4-FFF2-40B4-BE49-F238E27FC236}">
                <a16:creationId xmlns:a16="http://schemas.microsoft.com/office/drawing/2014/main" id="{32380E0F-1862-1E43-9CC7-FA25B341A28D}"/>
              </a:ext>
            </a:extLst>
          </p:cNvPr>
          <p:cNvSpPr>
            <a:spLocks noGrp="1"/>
          </p:cNvSpPr>
          <p:nvPr>
            <p:ph type="body" sz="quarter" idx="32"/>
          </p:nvPr>
        </p:nvSpPr>
        <p:spPr>
          <a:xfrm>
            <a:off x="8828313" y="815802"/>
            <a:ext cx="3081529" cy="1352539"/>
          </a:xfrm>
        </p:spPr>
        <p:txBody>
          <a:bodyPr anchor="t"/>
          <a:lstStyle>
            <a:lvl1pPr algn="l">
              <a:defRPr b="0"/>
            </a:lvl1pPr>
          </a:lstStyle>
          <a:p>
            <a:pPr lvl="0"/>
            <a:r>
              <a:rPr lang="en-US"/>
              <a:t>Click to edit Master text styles</a:t>
            </a:r>
          </a:p>
        </p:txBody>
      </p:sp>
      <p:sp>
        <p:nvSpPr>
          <p:cNvPr id="44" name="Picture Placeholder 15">
            <a:extLst>
              <a:ext uri="{FF2B5EF4-FFF2-40B4-BE49-F238E27FC236}">
                <a16:creationId xmlns:a16="http://schemas.microsoft.com/office/drawing/2014/main" id="{F815B4B5-1797-9A42-A736-38389B2F9180}"/>
              </a:ext>
            </a:extLst>
          </p:cNvPr>
          <p:cNvSpPr>
            <a:spLocks noGrp="1"/>
          </p:cNvSpPr>
          <p:nvPr>
            <p:ph type="pic" sz="quarter" idx="10"/>
          </p:nvPr>
        </p:nvSpPr>
        <p:spPr>
          <a:xfrm>
            <a:off x="8828313" y="2338900"/>
            <a:ext cx="3081529" cy="3429000"/>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endParaRPr lang="en-US"/>
          </a:p>
        </p:txBody>
      </p:sp>
      <p:grpSp>
        <p:nvGrpSpPr>
          <p:cNvPr id="22" name="Group 21">
            <a:extLst>
              <a:ext uri="{FF2B5EF4-FFF2-40B4-BE49-F238E27FC236}">
                <a16:creationId xmlns:a16="http://schemas.microsoft.com/office/drawing/2014/main" id="{EB0622DD-3E91-6C4E-9AC8-968AF3E6F42D}"/>
              </a:ext>
            </a:extLst>
          </p:cNvPr>
          <p:cNvGrpSpPr/>
          <p:nvPr userDrawn="1"/>
        </p:nvGrpSpPr>
        <p:grpSpPr>
          <a:xfrm>
            <a:off x="10350791" y="6199632"/>
            <a:ext cx="1841205" cy="658368"/>
            <a:chOff x="10350790" y="6199632"/>
            <a:chExt cx="1841205" cy="658368"/>
          </a:xfrm>
        </p:grpSpPr>
        <p:sp>
          <p:nvSpPr>
            <p:cNvPr id="24" name="Round Single Corner Rectangle 23">
              <a:extLst>
                <a:ext uri="{FF2B5EF4-FFF2-40B4-BE49-F238E27FC236}">
                  <a16:creationId xmlns:a16="http://schemas.microsoft.com/office/drawing/2014/main" id="{29D6BB4C-5320-CD45-B86F-BEF7B67B00D5}"/>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Picture 24" descr="A close up of a sign&#10;&#10;Description automatically generated">
              <a:extLst>
                <a:ext uri="{FF2B5EF4-FFF2-40B4-BE49-F238E27FC236}">
                  <a16:creationId xmlns:a16="http://schemas.microsoft.com/office/drawing/2014/main" id="{D448A68B-7D14-9740-B29D-7D5AB21D3C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30658863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CIRCLE GRAPHIC">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2E8C9023-39CD-DA42-8CC6-223FA170E7B6}"/>
              </a:ext>
            </a:extLst>
          </p:cNvPr>
          <p:cNvSpPr/>
          <p:nvPr userDrawn="1"/>
        </p:nvSpPr>
        <p:spPr>
          <a:xfrm>
            <a:off x="0" y="-1"/>
            <a:ext cx="12192000" cy="282271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2A45A86-B6EC-414B-B571-FEDCEFF3C1F4}"/>
              </a:ext>
            </a:extLst>
          </p:cNvPr>
          <p:cNvSpPr/>
          <p:nvPr/>
        </p:nvSpPr>
        <p:spPr>
          <a:xfrm>
            <a:off x="3955092" y="1690428"/>
            <a:ext cx="4281813" cy="4281813"/>
          </a:xfrm>
          <a:prstGeom prst="ellipse">
            <a:avLst/>
          </a:prstGeom>
          <a:solidFill>
            <a:schemeClr val="bg1"/>
          </a:solidFill>
          <a:ln>
            <a:noFill/>
          </a:ln>
          <a:effectLst>
            <a:outerShdw blurRad="457200" dir="6720000" sx="102000" sy="102000" algn="ctr" rotWithShape="0">
              <a:schemeClr val="tx2">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75757"/>
              </a:solidFill>
              <a:effectLst/>
              <a:uLnTx/>
              <a:uFillTx/>
              <a:latin typeface="Calibri" panose="020F0502020204030204"/>
              <a:ea typeface="+mn-ea"/>
              <a:cs typeface="+mn-cs"/>
            </a:endParaRPr>
          </a:p>
        </p:txBody>
      </p:sp>
      <p:sp>
        <p:nvSpPr>
          <p:cNvPr id="19" name="Slide Number Placeholder 4">
            <a:extLst>
              <a:ext uri="{FF2B5EF4-FFF2-40B4-BE49-F238E27FC236}">
                <a16:creationId xmlns:a16="http://schemas.microsoft.com/office/drawing/2014/main" id="{D2662E54-2E2D-6544-A9C7-C7B95EFAAF1C}"/>
              </a:ext>
            </a:extLst>
          </p:cNvPr>
          <p:cNvSpPr txBox="1">
            <a:spLocks/>
          </p:cNvSpPr>
          <p:nvPr userDrawn="1"/>
        </p:nvSpPr>
        <p:spPr>
          <a:xfrm>
            <a:off x="138953" y="6389970"/>
            <a:ext cx="398930" cy="365125"/>
          </a:xfrm>
          <a:prstGeom prst="rect">
            <a:avLst/>
          </a:prstGeom>
        </p:spPr>
        <p:txBody>
          <a:bodyPr vert="horz" lIns="91440" tIns="45721" rIns="91440" bIns="45721"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23" name="Text Placeholder 36">
            <a:extLst>
              <a:ext uri="{FF2B5EF4-FFF2-40B4-BE49-F238E27FC236}">
                <a16:creationId xmlns:a16="http://schemas.microsoft.com/office/drawing/2014/main" id="{DAC31638-1B90-E94D-A84D-EE82F78F710F}"/>
              </a:ext>
            </a:extLst>
          </p:cNvPr>
          <p:cNvSpPr>
            <a:spLocks noGrp="1"/>
          </p:cNvSpPr>
          <p:nvPr>
            <p:ph type="body" sz="quarter" idx="17"/>
          </p:nvPr>
        </p:nvSpPr>
        <p:spPr>
          <a:xfrm>
            <a:off x="699717" y="3223084"/>
            <a:ext cx="2882073" cy="307975"/>
          </a:xfrm>
        </p:spPr>
        <p:txBody>
          <a:bodyPr anchor="ctr"/>
          <a:lstStyle>
            <a:lvl1pPr algn="r">
              <a:defRPr sz="1401" b="1"/>
            </a:lvl1pPr>
          </a:lstStyle>
          <a:p>
            <a:pPr lvl="0"/>
            <a:r>
              <a:rPr lang="en-US"/>
              <a:t>Click to edit Master</a:t>
            </a:r>
          </a:p>
        </p:txBody>
      </p:sp>
      <p:sp>
        <p:nvSpPr>
          <p:cNvPr id="24" name="Text Placeholder 36">
            <a:extLst>
              <a:ext uri="{FF2B5EF4-FFF2-40B4-BE49-F238E27FC236}">
                <a16:creationId xmlns:a16="http://schemas.microsoft.com/office/drawing/2014/main" id="{CA5DFC2D-002B-C441-8F55-F20F1A1EC98A}"/>
              </a:ext>
            </a:extLst>
          </p:cNvPr>
          <p:cNvSpPr>
            <a:spLocks noGrp="1"/>
          </p:cNvSpPr>
          <p:nvPr>
            <p:ph type="body" sz="quarter" idx="18"/>
          </p:nvPr>
        </p:nvSpPr>
        <p:spPr>
          <a:xfrm>
            <a:off x="699714" y="3575719"/>
            <a:ext cx="2882073" cy="2053804"/>
          </a:xfrm>
        </p:spPr>
        <p:txBody>
          <a:bodyPr anchor="t"/>
          <a:lstStyle>
            <a:lvl1pPr algn="r">
              <a:defRPr b="0"/>
            </a:lvl1pPr>
          </a:lstStyle>
          <a:p>
            <a:pPr lvl="0"/>
            <a:r>
              <a:rPr lang="en-US"/>
              <a:t>Click to edit Master text styles</a:t>
            </a:r>
          </a:p>
        </p:txBody>
      </p:sp>
      <p:sp>
        <p:nvSpPr>
          <p:cNvPr id="25" name="Text Placeholder 36">
            <a:extLst>
              <a:ext uri="{FF2B5EF4-FFF2-40B4-BE49-F238E27FC236}">
                <a16:creationId xmlns:a16="http://schemas.microsoft.com/office/drawing/2014/main" id="{148E5451-E6AB-AB41-8A4C-E0C4CB40D9B0}"/>
              </a:ext>
            </a:extLst>
          </p:cNvPr>
          <p:cNvSpPr>
            <a:spLocks noGrp="1"/>
          </p:cNvSpPr>
          <p:nvPr>
            <p:ph type="body" sz="quarter" idx="19"/>
          </p:nvPr>
        </p:nvSpPr>
        <p:spPr>
          <a:xfrm>
            <a:off x="8610210" y="3223084"/>
            <a:ext cx="2882073" cy="307975"/>
          </a:xfrm>
        </p:spPr>
        <p:txBody>
          <a:bodyPr anchor="ctr"/>
          <a:lstStyle>
            <a:lvl1pPr algn="l">
              <a:defRPr sz="1401" b="1"/>
            </a:lvl1pPr>
          </a:lstStyle>
          <a:p>
            <a:pPr lvl="0"/>
            <a:r>
              <a:rPr lang="en-US"/>
              <a:t>Click to edit Master</a:t>
            </a:r>
          </a:p>
        </p:txBody>
      </p:sp>
      <p:sp>
        <p:nvSpPr>
          <p:cNvPr id="26" name="Text Placeholder 36">
            <a:extLst>
              <a:ext uri="{FF2B5EF4-FFF2-40B4-BE49-F238E27FC236}">
                <a16:creationId xmlns:a16="http://schemas.microsoft.com/office/drawing/2014/main" id="{B9A2F03D-0B7C-5F42-B81E-B29ED993CA6D}"/>
              </a:ext>
            </a:extLst>
          </p:cNvPr>
          <p:cNvSpPr>
            <a:spLocks noGrp="1"/>
          </p:cNvSpPr>
          <p:nvPr>
            <p:ph type="body" sz="quarter" idx="20"/>
          </p:nvPr>
        </p:nvSpPr>
        <p:spPr>
          <a:xfrm>
            <a:off x="8610208" y="3575719"/>
            <a:ext cx="2882073" cy="2053804"/>
          </a:xfrm>
        </p:spPr>
        <p:txBody>
          <a:bodyPr anchor="t"/>
          <a:lstStyle>
            <a:lvl1pPr algn="l">
              <a:defRPr b="0"/>
            </a:lvl1pPr>
          </a:lstStyle>
          <a:p>
            <a:pPr lvl="0"/>
            <a:r>
              <a:rPr lang="en-US"/>
              <a:t>Click to edit Master text styles</a:t>
            </a:r>
          </a:p>
        </p:txBody>
      </p:sp>
      <p:sp>
        <p:nvSpPr>
          <p:cNvPr id="27" name="Text Placeholder 36">
            <a:extLst>
              <a:ext uri="{FF2B5EF4-FFF2-40B4-BE49-F238E27FC236}">
                <a16:creationId xmlns:a16="http://schemas.microsoft.com/office/drawing/2014/main" id="{27E134E6-2F8C-C147-A39E-0BC8CA20943B}"/>
              </a:ext>
            </a:extLst>
          </p:cNvPr>
          <p:cNvSpPr>
            <a:spLocks noGrp="1"/>
          </p:cNvSpPr>
          <p:nvPr>
            <p:ph type="body" sz="quarter" idx="21"/>
          </p:nvPr>
        </p:nvSpPr>
        <p:spPr>
          <a:xfrm>
            <a:off x="957365" y="899305"/>
            <a:ext cx="10277266" cy="484520"/>
          </a:xfrm>
        </p:spPr>
        <p:txBody>
          <a:bodyPr anchor="t"/>
          <a:lstStyle>
            <a:lvl1pPr algn="ctr">
              <a:defRPr b="0"/>
            </a:lvl1pPr>
          </a:lstStyle>
          <a:p>
            <a:pPr lvl="0"/>
            <a:r>
              <a:rPr lang="en-US"/>
              <a:t>Click to edit Master text styles</a:t>
            </a:r>
          </a:p>
        </p:txBody>
      </p:sp>
      <p:sp>
        <p:nvSpPr>
          <p:cNvPr id="28" name="Title 1">
            <a:extLst>
              <a:ext uri="{FF2B5EF4-FFF2-40B4-BE49-F238E27FC236}">
                <a16:creationId xmlns:a16="http://schemas.microsoft.com/office/drawing/2014/main" id="{1C18EFC4-21A1-2047-B912-F3BF8556B927}"/>
              </a:ext>
            </a:extLst>
          </p:cNvPr>
          <p:cNvSpPr>
            <a:spLocks noGrp="1"/>
          </p:cNvSpPr>
          <p:nvPr>
            <p:ph type="title"/>
          </p:nvPr>
        </p:nvSpPr>
        <p:spPr>
          <a:xfrm>
            <a:off x="2037410" y="305856"/>
            <a:ext cx="8117173" cy="555343"/>
          </a:xfrm>
        </p:spPr>
        <p:txBody>
          <a:bodyPr anchor="b"/>
          <a:lstStyle>
            <a:lvl1pPr algn="ctr">
              <a:lnSpc>
                <a:spcPct val="100000"/>
              </a:lnSpc>
              <a:defRPr>
                <a:solidFill>
                  <a:schemeClr val="tx2"/>
                </a:solidFill>
              </a:defRPr>
            </a:lvl1pPr>
          </a:lstStyle>
          <a:p>
            <a:r>
              <a:rPr lang="en-US"/>
              <a:t>Click to edit Master</a:t>
            </a:r>
          </a:p>
        </p:txBody>
      </p:sp>
    </p:spTree>
    <p:extLst>
      <p:ext uri="{BB962C8B-B14F-4D97-AF65-F5344CB8AC3E}">
        <p14:creationId xmlns:p14="http://schemas.microsoft.com/office/powerpoint/2010/main" val="2165239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8E467BF6-739A-A049-858C-C975D2330E46}"/>
              </a:ext>
            </a:extLst>
          </p:cNvPr>
          <p:cNvPicPr>
            <a:picLocks noChangeAspect="1"/>
          </p:cNvPicPr>
          <p:nvPr userDrawn="1"/>
        </p:nvPicPr>
        <p:blipFill rotWithShape="1">
          <a:blip r:embed="rId2" cstate="screen">
            <a:alphaModFix amt="19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5" y="0"/>
            <a:ext cx="6095998" cy="6858000"/>
          </a:xfrm>
          <a:prstGeom prst="rect">
            <a:avLst/>
          </a:prstGeom>
          <a:gradFill>
            <a:gsLst>
              <a:gs pos="7000">
                <a:schemeClr val="accent1"/>
              </a:gs>
              <a:gs pos="51000">
                <a:schemeClr val="accent2"/>
              </a:gs>
              <a:gs pos="94000">
                <a:schemeClr val="accent3"/>
              </a:gs>
            </a:gsLst>
            <a:lin ang="13800000" scaled="0"/>
          </a:gradFill>
        </p:spPr>
      </p:pic>
      <p:sp>
        <p:nvSpPr>
          <p:cNvPr id="3" name="Rectangle 2">
            <a:extLst>
              <a:ext uri="{FF2B5EF4-FFF2-40B4-BE49-F238E27FC236}">
                <a16:creationId xmlns:a16="http://schemas.microsoft.com/office/drawing/2014/main" id="{7FFBACAA-F588-074B-94C5-A839C34104C4}"/>
              </a:ext>
            </a:extLst>
          </p:cNvPr>
          <p:cNvSpPr/>
          <p:nvPr userDrawn="1"/>
        </p:nvSpPr>
        <p:spPr>
          <a:xfrm>
            <a:off x="6095998" y="0"/>
            <a:ext cx="6096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Picture Placeholder 40">
            <a:extLst>
              <a:ext uri="{FF2B5EF4-FFF2-40B4-BE49-F238E27FC236}">
                <a16:creationId xmlns:a16="http://schemas.microsoft.com/office/drawing/2014/main" id="{96EBBF46-9757-4B3E-A50F-4344248E0C93}"/>
              </a:ext>
            </a:extLst>
          </p:cNvPr>
          <p:cNvSpPr>
            <a:spLocks noGrp="1"/>
          </p:cNvSpPr>
          <p:nvPr>
            <p:ph type="pic" sz="quarter" idx="10" hasCustomPrompt="1"/>
          </p:nvPr>
        </p:nvSpPr>
        <p:spPr>
          <a:xfrm>
            <a:off x="1011941" y="989362"/>
            <a:ext cx="10168126" cy="4879276"/>
          </a:xfrm>
          <a:prstGeom prst="rect">
            <a:avLst/>
          </a:prstGeom>
          <a:solidFill>
            <a:schemeClr val="tx1"/>
          </a:solidFill>
        </p:spPr>
        <p:txBody>
          <a:bodyPr/>
          <a:lstStyle>
            <a:lvl1pPr marL="0" marR="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sz="1200">
                <a:solidFill>
                  <a:schemeClr val="bg1"/>
                </a:solidFill>
              </a:defRPr>
            </a:lvl1pPr>
          </a:lstStyle>
          <a:p>
            <a:pPr marL="0" marR="0" lvl="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Image placeholder</a:t>
            </a:r>
          </a:p>
          <a:p>
            <a:endParaRPr lang="en-US"/>
          </a:p>
        </p:txBody>
      </p:sp>
      <p:sp>
        <p:nvSpPr>
          <p:cNvPr id="14" name="Text Placeholder 36">
            <a:extLst>
              <a:ext uri="{FF2B5EF4-FFF2-40B4-BE49-F238E27FC236}">
                <a16:creationId xmlns:a16="http://schemas.microsoft.com/office/drawing/2014/main" id="{5DD4825A-7AA3-FE44-8515-464695B26CD9}"/>
              </a:ext>
            </a:extLst>
          </p:cNvPr>
          <p:cNvSpPr>
            <a:spLocks noGrp="1"/>
          </p:cNvSpPr>
          <p:nvPr>
            <p:ph type="body" sz="quarter" idx="32"/>
          </p:nvPr>
        </p:nvSpPr>
        <p:spPr>
          <a:xfrm>
            <a:off x="957422" y="3150352"/>
            <a:ext cx="3280622" cy="307975"/>
          </a:xfrm>
        </p:spPr>
        <p:txBody>
          <a:bodyPr anchor="ctr"/>
          <a:lstStyle>
            <a:lvl1pPr algn="l">
              <a:defRPr sz="1401" b="1">
                <a:solidFill>
                  <a:schemeClr val="tx2"/>
                </a:solidFill>
              </a:defRPr>
            </a:lvl1pPr>
          </a:lstStyle>
          <a:p>
            <a:pPr lvl="0"/>
            <a:r>
              <a:rPr lang="en-US"/>
              <a:t>Click to edit</a:t>
            </a:r>
          </a:p>
        </p:txBody>
      </p:sp>
      <p:sp>
        <p:nvSpPr>
          <p:cNvPr id="15" name="Text Placeholder 36">
            <a:extLst>
              <a:ext uri="{FF2B5EF4-FFF2-40B4-BE49-F238E27FC236}">
                <a16:creationId xmlns:a16="http://schemas.microsoft.com/office/drawing/2014/main" id="{A8DE55AA-CB3C-6848-8FEE-E2BDDC837453}"/>
              </a:ext>
            </a:extLst>
          </p:cNvPr>
          <p:cNvSpPr>
            <a:spLocks noGrp="1"/>
          </p:cNvSpPr>
          <p:nvPr>
            <p:ph type="body" sz="quarter" idx="33"/>
          </p:nvPr>
        </p:nvSpPr>
        <p:spPr>
          <a:xfrm>
            <a:off x="957422" y="3470561"/>
            <a:ext cx="3280622" cy="1089483"/>
          </a:xfrm>
        </p:spPr>
        <p:txBody>
          <a:bodyPr anchor="t"/>
          <a:lstStyle>
            <a:lvl1pPr algn="l">
              <a:defRPr b="0">
                <a:solidFill>
                  <a:schemeClr val="tx2"/>
                </a:solidFill>
              </a:defRPr>
            </a:lvl1pPr>
          </a:lstStyle>
          <a:p>
            <a:pPr lvl="0"/>
            <a:r>
              <a:rPr lang="en-US"/>
              <a:t>Click to edit</a:t>
            </a:r>
          </a:p>
        </p:txBody>
      </p:sp>
      <p:sp>
        <p:nvSpPr>
          <p:cNvPr id="16" name="Title 1">
            <a:extLst>
              <a:ext uri="{FF2B5EF4-FFF2-40B4-BE49-F238E27FC236}">
                <a16:creationId xmlns:a16="http://schemas.microsoft.com/office/drawing/2014/main" id="{79DEBA22-3D95-A449-AC99-80898C3FE615}"/>
              </a:ext>
            </a:extLst>
          </p:cNvPr>
          <p:cNvSpPr>
            <a:spLocks noGrp="1"/>
          </p:cNvSpPr>
          <p:nvPr>
            <p:ph type="title"/>
          </p:nvPr>
        </p:nvSpPr>
        <p:spPr>
          <a:xfrm>
            <a:off x="957422" y="2337335"/>
            <a:ext cx="3280622" cy="555343"/>
          </a:xfrm>
        </p:spPr>
        <p:txBody>
          <a:bodyPr anchor="b"/>
          <a:lstStyle>
            <a:lvl1pPr algn="l">
              <a:lnSpc>
                <a:spcPct val="100000"/>
              </a:lnSpc>
              <a:defRPr>
                <a:solidFill>
                  <a:schemeClr val="tx2"/>
                </a:solidFill>
              </a:defRPr>
            </a:lvl1pPr>
          </a:lstStyle>
          <a:p>
            <a:r>
              <a:rPr lang="en-US"/>
              <a:t>Click to edit</a:t>
            </a:r>
          </a:p>
        </p:txBody>
      </p:sp>
      <p:grpSp>
        <p:nvGrpSpPr>
          <p:cNvPr id="17" name="Group 16">
            <a:extLst>
              <a:ext uri="{FF2B5EF4-FFF2-40B4-BE49-F238E27FC236}">
                <a16:creationId xmlns:a16="http://schemas.microsoft.com/office/drawing/2014/main" id="{FB683EFA-7C78-2947-A1F1-14C574E957B0}"/>
              </a:ext>
            </a:extLst>
          </p:cNvPr>
          <p:cNvGrpSpPr/>
          <p:nvPr userDrawn="1"/>
        </p:nvGrpSpPr>
        <p:grpSpPr>
          <a:xfrm>
            <a:off x="10350791" y="6199632"/>
            <a:ext cx="1841205" cy="658368"/>
            <a:chOff x="10350790" y="6199632"/>
            <a:chExt cx="1841205" cy="658368"/>
          </a:xfrm>
        </p:grpSpPr>
        <p:sp>
          <p:nvSpPr>
            <p:cNvPr id="18" name="Round Single Corner Rectangle 17">
              <a:extLst>
                <a:ext uri="{FF2B5EF4-FFF2-40B4-BE49-F238E27FC236}">
                  <a16:creationId xmlns:a16="http://schemas.microsoft.com/office/drawing/2014/main" id="{7831F091-2AEF-D44F-AC72-87C8B8F7BC18}"/>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 name="Picture 18" descr="A close up of a sign&#10;&#10;Description automatically generated">
              <a:extLst>
                <a:ext uri="{FF2B5EF4-FFF2-40B4-BE49-F238E27FC236}">
                  <a16:creationId xmlns:a16="http://schemas.microsoft.com/office/drawing/2014/main" id="{5467C46F-5FE3-114F-8C98-060A05D549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587618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VER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C9F9C2-879E-5541-BB82-BB0BECEAC2CA}"/>
              </a:ext>
            </a:extLst>
          </p:cNvPr>
          <p:cNvSpPr/>
          <p:nvPr userDrawn="1"/>
        </p:nvSpPr>
        <p:spPr>
          <a:xfrm>
            <a:off x="356462" y="410705"/>
            <a:ext cx="6793166" cy="6090834"/>
          </a:xfrm>
          <a:prstGeom prst="rect">
            <a:avLst/>
          </a:prstGeom>
          <a:solidFill>
            <a:schemeClr val="bg1">
              <a:lumMod val="95000"/>
            </a:schemeClr>
          </a:solidFill>
          <a:ln>
            <a:noFill/>
          </a:ln>
          <a:effectLst>
            <a:outerShdw blurRad="50800" dist="381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Picture Placeholder 40">
            <a:extLst>
              <a:ext uri="{FF2B5EF4-FFF2-40B4-BE49-F238E27FC236}">
                <a16:creationId xmlns:a16="http://schemas.microsoft.com/office/drawing/2014/main" id="{48A55384-28A1-ED4F-A754-CE1E87C7AABC}"/>
              </a:ext>
            </a:extLst>
          </p:cNvPr>
          <p:cNvSpPr>
            <a:spLocks noGrp="1"/>
          </p:cNvSpPr>
          <p:nvPr>
            <p:ph type="pic" sz="quarter" idx="10" hasCustomPrompt="1"/>
          </p:nvPr>
        </p:nvSpPr>
        <p:spPr>
          <a:xfrm>
            <a:off x="7155524" y="-9408"/>
            <a:ext cx="5036476" cy="6867407"/>
          </a:xfrm>
          <a:prstGeom prst="rect">
            <a:avLst/>
          </a:prstGeom>
          <a:solidFill>
            <a:schemeClr val="tx1"/>
          </a:solidFill>
        </p:spPr>
        <p:txBody>
          <a:bodyPr/>
          <a:lstStyle>
            <a:lvl1pPr marL="0" marR="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sz="1200">
                <a:solidFill>
                  <a:schemeClr val="bg1"/>
                </a:solidFill>
              </a:defRPr>
            </a:lvl1pPr>
          </a:lstStyle>
          <a:p>
            <a:pPr marL="0" marR="0" lvl="0" indent="0" algn="l" defTabSz="914422" rtl="0" eaLnBrk="1" fontAlgn="auto" latinLnBrk="0" hangingPunct="1">
              <a:lnSpc>
                <a:spcPct val="90000"/>
              </a:lnSpc>
              <a:spcBef>
                <a:spcPts val="1001"/>
              </a:spcBef>
              <a:spcAft>
                <a:spcPts val="0"/>
              </a:spcAft>
              <a:buClrTx/>
              <a:buSzTx/>
              <a:buFont typeface="Arial" panose="020B0604020202020204" pitchFamily="34" charset="0"/>
              <a:buNone/>
              <a:tabLst/>
              <a:defRPr/>
            </a:pPr>
            <a:r>
              <a:rPr lang="en-US"/>
              <a:t>Image placeholder</a:t>
            </a:r>
          </a:p>
          <a:p>
            <a:endParaRPr lang="en-US"/>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64440456-7684-7B48-99C5-DA101CC24B4B}"/>
              </a:ext>
            </a:extLst>
          </p:cNvPr>
          <p:cNvGrpSpPr/>
          <p:nvPr userDrawn="1"/>
        </p:nvGrpSpPr>
        <p:grpSpPr>
          <a:xfrm>
            <a:off x="1358801" y="1166245"/>
            <a:ext cx="4561669" cy="4525508"/>
            <a:chOff x="1358798" y="1166245"/>
            <a:chExt cx="4561670" cy="4525508"/>
          </a:xfrm>
          <a:effectLst>
            <a:outerShdw blurRad="1143000" dist="558800" dir="5400000" sx="94000" sy="94000" algn="t" rotWithShape="0">
              <a:prstClr val="black">
                <a:alpha val="16000"/>
              </a:prstClr>
            </a:outerShdw>
          </a:effectLst>
        </p:grpSpPr>
        <p:grpSp>
          <p:nvGrpSpPr>
            <p:cNvPr id="7" name="Group 6">
              <a:extLst>
                <a:ext uri="{FF2B5EF4-FFF2-40B4-BE49-F238E27FC236}">
                  <a16:creationId xmlns:a16="http://schemas.microsoft.com/office/drawing/2014/main" id="{91E94D95-A47E-4345-99CA-DF7654B1CBEB}"/>
                </a:ext>
              </a:extLst>
            </p:cNvPr>
            <p:cNvGrpSpPr/>
            <p:nvPr/>
          </p:nvGrpSpPr>
          <p:grpSpPr>
            <a:xfrm>
              <a:off x="2639037" y="2430948"/>
              <a:ext cx="2001197" cy="1996104"/>
              <a:chOff x="2639037" y="2430948"/>
              <a:chExt cx="2001197" cy="1996104"/>
            </a:xfrm>
            <a:gradFill>
              <a:gsLst>
                <a:gs pos="100000">
                  <a:srgbClr val="FFC000"/>
                </a:gs>
                <a:gs pos="25000">
                  <a:srgbClr val="EF4C00"/>
                </a:gs>
              </a:gsLst>
              <a:lin ang="18900000" scaled="1"/>
            </a:gradFill>
          </p:grpSpPr>
          <p:sp>
            <p:nvSpPr>
              <p:cNvPr id="12" name="Freeform 11">
                <a:extLst>
                  <a:ext uri="{FF2B5EF4-FFF2-40B4-BE49-F238E27FC236}">
                    <a16:creationId xmlns:a16="http://schemas.microsoft.com/office/drawing/2014/main" id="{625EE2EE-8259-DF4F-A464-27B2B25D8C41}"/>
                  </a:ext>
                </a:extLst>
              </p:cNvPr>
              <p:cNvSpPr/>
              <p:nvPr/>
            </p:nvSpPr>
            <p:spPr>
              <a:xfrm>
                <a:off x="3758454" y="2430948"/>
                <a:ext cx="881780" cy="897313"/>
              </a:xfrm>
              <a:custGeom>
                <a:avLst/>
                <a:gdLst>
                  <a:gd name="connsiteX0" fmla="*/ 0 w 881780"/>
                  <a:gd name="connsiteY0" fmla="*/ 0 h 897313"/>
                  <a:gd name="connsiteX1" fmla="*/ 83861 w 881780"/>
                  <a:gd name="connsiteY1" fmla="*/ 12799 h 897313"/>
                  <a:gd name="connsiteX2" fmla="*/ 881674 w 881780"/>
                  <a:gd name="connsiteY2" fmla="*/ 895227 h 897313"/>
                  <a:gd name="connsiteX3" fmla="*/ 881780 w 881780"/>
                  <a:gd name="connsiteY3" fmla="*/ 897313 h 897313"/>
                  <a:gd name="connsiteX4" fmla="*/ 0 w 881780"/>
                  <a:gd name="connsiteY4" fmla="*/ 897313 h 897313"/>
                  <a:gd name="connsiteX5" fmla="*/ 0 w 881780"/>
                  <a:gd name="connsiteY5" fmla="*/ 0 h 89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780" h="897313">
                    <a:moveTo>
                      <a:pt x="0" y="0"/>
                    </a:moveTo>
                    <a:lnTo>
                      <a:pt x="83861" y="12799"/>
                    </a:lnTo>
                    <a:cubicBezTo>
                      <a:pt x="509401" y="99877"/>
                      <a:pt x="837040" y="455720"/>
                      <a:pt x="881674" y="895227"/>
                    </a:cubicBezTo>
                    <a:lnTo>
                      <a:pt x="881780" y="897313"/>
                    </a:lnTo>
                    <a:lnTo>
                      <a:pt x="0" y="897313"/>
                    </a:lnTo>
                    <a:lnTo>
                      <a:pt x="0" y="0"/>
                    </a:lnTo>
                    <a:close/>
                  </a:path>
                </a:pathLst>
              </a:custGeom>
              <a:gradFill>
                <a:gsLst>
                  <a:gs pos="1000">
                    <a:schemeClr val="accent1"/>
                  </a:gs>
                  <a:gs pos="51000">
                    <a:schemeClr val="accent2"/>
                  </a:gs>
                  <a:gs pos="100000">
                    <a:schemeClr val="accent3"/>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6B2FC943-2A38-7A42-B175-E14ADF43E9AC}"/>
                  </a:ext>
                </a:extLst>
              </p:cNvPr>
              <p:cNvSpPr/>
              <p:nvPr/>
            </p:nvSpPr>
            <p:spPr>
              <a:xfrm>
                <a:off x="2639037" y="2430948"/>
                <a:ext cx="881776" cy="897312"/>
              </a:xfrm>
              <a:custGeom>
                <a:avLst/>
                <a:gdLst>
                  <a:gd name="connsiteX0" fmla="*/ 881776 w 881776"/>
                  <a:gd name="connsiteY0" fmla="*/ 0 h 897312"/>
                  <a:gd name="connsiteX1" fmla="*/ 881776 w 881776"/>
                  <a:gd name="connsiteY1" fmla="*/ 897312 h 897312"/>
                  <a:gd name="connsiteX2" fmla="*/ 0 w 881776"/>
                  <a:gd name="connsiteY2" fmla="*/ 897312 h 897312"/>
                  <a:gd name="connsiteX3" fmla="*/ 105 w 881776"/>
                  <a:gd name="connsiteY3" fmla="*/ 895227 h 897312"/>
                  <a:gd name="connsiteX4" fmla="*/ 797918 w 881776"/>
                  <a:gd name="connsiteY4" fmla="*/ 12799 h 897312"/>
                  <a:gd name="connsiteX5" fmla="*/ 881776 w 881776"/>
                  <a:gd name="connsiteY5" fmla="*/ 0 h 89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776" h="897312">
                    <a:moveTo>
                      <a:pt x="881776" y="0"/>
                    </a:moveTo>
                    <a:lnTo>
                      <a:pt x="881776" y="897312"/>
                    </a:lnTo>
                    <a:lnTo>
                      <a:pt x="0" y="897312"/>
                    </a:lnTo>
                    <a:lnTo>
                      <a:pt x="105" y="895227"/>
                    </a:lnTo>
                    <a:cubicBezTo>
                      <a:pt x="44740" y="455720"/>
                      <a:pt x="372378" y="99877"/>
                      <a:pt x="797918" y="12799"/>
                    </a:cubicBezTo>
                    <a:lnTo>
                      <a:pt x="881776" y="0"/>
                    </a:lnTo>
                    <a:close/>
                  </a:path>
                </a:pathLst>
              </a:custGeom>
              <a:gradFill>
                <a:gsLst>
                  <a:gs pos="1000">
                    <a:schemeClr val="accent1"/>
                  </a:gs>
                  <a:gs pos="51000">
                    <a:schemeClr val="accent2"/>
                  </a:gs>
                  <a:gs pos="100000">
                    <a:schemeClr val="accent3"/>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0794F252-D35A-7E4D-AEAD-B8B9A5040F48}"/>
                  </a:ext>
                </a:extLst>
              </p:cNvPr>
              <p:cNvSpPr/>
              <p:nvPr/>
            </p:nvSpPr>
            <p:spPr>
              <a:xfrm>
                <a:off x="2639037" y="3529740"/>
                <a:ext cx="881776" cy="897312"/>
              </a:xfrm>
              <a:custGeom>
                <a:avLst/>
                <a:gdLst>
                  <a:gd name="connsiteX0" fmla="*/ 0 w 881776"/>
                  <a:gd name="connsiteY0" fmla="*/ 0 h 897312"/>
                  <a:gd name="connsiteX1" fmla="*/ 881776 w 881776"/>
                  <a:gd name="connsiteY1" fmla="*/ 0 h 897312"/>
                  <a:gd name="connsiteX2" fmla="*/ 881776 w 881776"/>
                  <a:gd name="connsiteY2" fmla="*/ 897312 h 897312"/>
                  <a:gd name="connsiteX3" fmla="*/ 797918 w 881776"/>
                  <a:gd name="connsiteY3" fmla="*/ 884513 h 897312"/>
                  <a:gd name="connsiteX4" fmla="*/ 105 w 881776"/>
                  <a:gd name="connsiteY4" fmla="*/ 2085 h 897312"/>
                  <a:gd name="connsiteX5" fmla="*/ 0 w 881776"/>
                  <a:gd name="connsiteY5" fmla="*/ 0 h 89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776" h="897312">
                    <a:moveTo>
                      <a:pt x="0" y="0"/>
                    </a:moveTo>
                    <a:lnTo>
                      <a:pt x="881776" y="0"/>
                    </a:lnTo>
                    <a:lnTo>
                      <a:pt x="881776" y="897312"/>
                    </a:lnTo>
                    <a:lnTo>
                      <a:pt x="797918" y="884513"/>
                    </a:lnTo>
                    <a:cubicBezTo>
                      <a:pt x="372378" y="797435"/>
                      <a:pt x="44740" y="441592"/>
                      <a:pt x="105" y="2085"/>
                    </a:cubicBezTo>
                    <a:lnTo>
                      <a:pt x="0" y="0"/>
                    </a:lnTo>
                    <a:close/>
                  </a:path>
                </a:pathLst>
              </a:custGeom>
              <a:gradFill>
                <a:gsLst>
                  <a:gs pos="1000">
                    <a:schemeClr val="accent1"/>
                  </a:gs>
                  <a:gs pos="51000">
                    <a:schemeClr val="accent2"/>
                  </a:gs>
                  <a:gs pos="100000">
                    <a:schemeClr val="accent3"/>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Freeform 14">
                <a:extLst>
                  <a:ext uri="{FF2B5EF4-FFF2-40B4-BE49-F238E27FC236}">
                    <a16:creationId xmlns:a16="http://schemas.microsoft.com/office/drawing/2014/main" id="{6A258128-1E97-D746-AC28-D77007561424}"/>
                  </a:ext>
                </a:extLst>
              </p:cNvPr>
              <p:cNvSpPr/>
              <p:nvPr/>
            </p:nvSpPr>
            <p:spPr>
              <a:xfrm>
                <a:off x="3758455" y="3529740"/>
                <a:ext cx="881779" cy="897312"/>
              </a:xfrm>
              <a:custGeom>
                <a:avLst/>
                <a:gdLst>
                  <a:gd name="connsiteX0" fmla="*/ 0 w 881779"/>
                  <a:gd name="connsiteY0" fmla="*/ 0 h 897312"/>
                  <a:gd name="connsiteX1" fmla="*/ 881779 w 881779"/>
                  <a:gd name="connsiteY1" fmla="*/ 0 h 897312"/>
                  <a:gd name="connsiteX2" fmla="*/ 881673 w 881779"/>
                  <a:gd name="connsiteY2" fmla="*/ 2085 h 897312"/>
                  <a:gd name="connsiteX3" fmla="*/ 83860 w 881779"/>
                  <a:gd name="connsiteY3" fmla="*/ 884513 h 897312"/>
                  <a:gd name="connsiteX4" fmla="*/ 0 w 881779"/>
                  <a:gd name="connsiteY4" fmla="*/ 897312 h 897312"/>
                  <a:gd name="connsiteX5" fmla="*/ 0 w 881779"/>
                  <a:gd name="connsiteY5" fmla="*/ 0 h 89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779" h="897312">
                    <a:moveTo>
                      <a:pt x="0" y="0"/>
                    </a:moveTo>
                    <a:lnTo>
                      <a:pt x="881779" y="0"/>
                    </a:lnTo>
                    <a:lnTo>
                      <a:pt x="881673" y="2085"/>
                    </a:lnTo>
                    <a:cubicBezTo>
                      <a:pt x="837039" y="441592"/>
                      <a:pt x="509400" y="797435"/>
                      <a:pt x="83860" y="884513"/>
                    </a:cubicBezTo>
                    <a:lnTo>
                      <a:pt x="0" y="897312"/>
                    </a:lnTo>
                    <a:lnTo>
                      <a:pt x="0" y="0"/>
                    </a:lnTo>
                    <a:close/>
                  </a:path>
                </a:pathLst>
              </a:custGeom>
              <a:gradFill>
                <a:gsLst>
                  <a:gs pos="1000">
                    <a:schemeClr val="accent1"/>
                  </a:gs>
                  <a:gs pos="51000">
                    <a:schemeClr val="accent2"/>
                  </a:gs>
                  <a:gs pos="100000">
                    <a:schemeClr val="accent3"/>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8" name="Freeform 7">
              <a:extLst>
                <a:ext uri="{FF2B5EF4-FFF2-40B4-BE49-F238E27FC236}">
                  <a16:creationId xmlns:a16="http://schemas.microsoft.com/office/drawing/2014/main" id="{80BDFCC0-80FE-7248-9EC7-432C01C84D36}"/>
                </a:ext>
              </a:extLst>
            </p:cNvPr>
            <p:cNvSpPr/>
            <p:nvPr/>
          </p:nvSpPr>
          <p:spPr>
            <a:xfrm>
              <a:off x="1358798" y="1166245"/>
              <a:ext cx="2162014" cy="2162014"/>
            </a:xfrm>
            <a:custGeom>
              <a:avLst/>
              <a:gdLst>
                <a:gd name="connsiteX0" fmla="*/ 1081007 w 2162014"/>
                <a:gd name="connsiteY0" fmla="*/ 0 h 2162014"/>
                <a:gd name="connsiteX1" fmla="*/ 1081007 w 2162014"/>
                <a:gd name="connsiteY1" fmla="*/ 1 h 2162014"/>
                <a:gd name="connsiteX2" fmla="*/ 2162014 w 2162014"/>
                <a:gd name="connsiteY2" fmla="*/ 1081008 h 2162014"/>
                <a:gd name="connsiteX3" fmla="*/ 2162014 w 2162014"/>
                <a:gd name="connsiteY3" fmla="*/ 1264702 h 2162014"/>
                <a:gd name="connsiteX4" fmla="*/ 2078156 w 2162014"/>
                <a:gd name="connsiteY4" fmla="*/ 1277501 h 2162014"/>
                <a:gd name="connsiteX5" fmla="*/ 1280343 w 2162014"/>
                <a:gd name="connsiteY5" fmla="*/ 2159929 h 2162014"/>
                <a:gd name="connsiteX6" fmla="*/ 1280238 w 2162014"/>
                <a:gd name="connsiteY6" fmla="*/ 2162014 h 2162014"/>
                <a:gd name="connsiteX7" fmla="*/ 1081007 w 2162014"/>
                <a:gd name="connsiteY7" fmla="*/ 2162014 h 2162014"/>
                <a:gd name="connsiteX8" fmla="*/ 0 w 2162014"/>
                <a:gd name="connsiteY8" fmla="*/ 1081007 h 2162014"/>
                <a:gd name="connsiteX9" fmla="*/ 1081007 w 2162014"/>
                <a:gd name="connsiteY9" fmla="*/ 0 h 21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014" h="2162014">
                  <a:moveTo>
                    <a:pt x="1081007" y="0"/>
                  </a:moveTo>
                  <a:lnTo>
                    <a:pt x="1081007" y="1"/>
                  </a:lnTo>
                  <a:cubicBezTo>
                    <a:pt x="1678031" y="1"/>
                    <a:pt x="2162014" y="483984"/>
                    <a:pt x="2162014" y="1081008"/>
                  </a:cubicBezTo>
                  <a:lnTo>
                    <a:pt x="2162014" y="1264702"/>
                  </a:lnTo>
                  <a:lnTo>
                    <a:pt x="2078156" y="1277501"/>
                  </a:lnTo>
                  <a:cubicBezTo>
                    <a:pt x="1652616" y="1364579"/>
                    <a:pt x="1324978" y="1720422"/>
                    <a:pt x="1280343" y="2159929"/>
                  </a:cubicBezTo>
                  <a:lnTo>
                    <a:pt x="1280238" y="2162014"/>
                  </a:lnTo>
                  <a:lnTo>
                    <a:pt x="1081007" y="2162014"/>
                  </a:lnTo>
                  <a:cubicBezTo>
                    <a:pt x="483983" y="2162014"/>
                    <a:pt x="0" y="1678031"/>
                    <a:pt x="0" y="1081007"/>
                  </a:cubicBezTo>
                  <a:cubicBezTo>
                    <a:pt x="0" y="483983"/>
                    <a:pt x="483983" y="0"/>
                    <a:pt x="10810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534E6AEB-A4F3-DD42-8993-3A01F11CE48E}"/>
                </a:ext>
              </a:extLst>
            </p:cNvPr>
            <p:cNvSpPr/>
            <p:nvPr/>
          </p:nvSpPr>
          <p:spPr>
            <a:xfrm>
              <a:off x="3758453" y="1166246"/>
              <a:ext cx="2162014" cy="2162014"/>
            </a:xfrm>
            <a:custGeom>
              <a:avLst/>
              <a:gdLst>
                <a:gd name="connsiteX0" fmla="*/ 1081007 w 2162014"/>
                <a:gd name="connsiteY0" fmla="*/ 0 h 2162014"/>
                <a:gd name="connsiteX1" fmla="*/ 2162014 w 2162014"/>
                <a:gd name="connsiteY1" fmla="*/ 1081007 h 2162014"/>
                <a:gd name="connsiteX2" fmla="*/ 2162013 w 2162014"/>
                <a:gd name="connsiteY2" fmla="*/ 1081007 h 2162014"/>
                <a:gd name="connsiteX3" fmla="*/ 1081006 w 2162014"/>
                <a:gd name="connsiteY3" fmla="*/ 2162014 h 2162014"/>
                <a:gd name="connsiteX4" fmla="*/ 881780 w 2162014"/>
                <a:gd name="connsiteY4" fmla="*/ 2162014 h 2162014"/>
                <a:gd name="connsiteX5" fmla="*/ 881674 w 2162014"/>
                <a:gd name="connsiteY5" fmla="*/ 2159928 h 2162014"/>
                <a:gd name="connsiteX6" fmla="*/ 83861 w 2162014"/>
                <a:gd name="connsiteY6" fmla="*/ 1277500 h 2162014"/>
                <a:gd name="connsiteX7" fmla="*/ 0 w 2162014"/>
                <a:gd name="connsiteY7" fmla="*/ 1264701 h 2162014"/>
                <a:gd name="connsiteX8" fmla="*/ 0 w 2162014"/>
                <a:gd name="connsiteY8" fmla="*/ 1081007 h 2162014"/>
                <a:gd name="connsiteX9" fmla="*/ 1081007 w 2162014"/>
                <a:gd name="connsiteY9" fmla="*/ 0 h 21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014" h="2162014">
                  <a:moveTo>
                    <a:pt x="1081007" y="0"/>
                  </a:moveTo>
                  <a:cubicBezTo>
                    <a:pt x="1678031" y="0"/>
                    <a:pt x="2162014" y="483983"/>
                    <a:pt x="2162014" y="1081007"/>
                  </a:cubicBezTo>
                  <a:lnTo>
                    <a:pt x="2162013" y="1081007"/>
                  </a:lnTo>
                  <a:cubicBezTo>
                    <a:pt x="2162013" y="1678031"/>
                    <a:pt x="1678030" y="2162014"/>
                    <a:pt x="1081006" y="2162014"/>
                  </a:cubicBezTo>
                  <a:lnTo>
                    <a:pt x="881780" y="2162014"/>
                  </a:lnTo>
                  <a:lnTo>
                    <a:pt x="881674" y="2159928"/>
                  </a:lnTo>
                  <a:cubicBezTo>
                    <a:pt x="837040" y="1720421"/>
                    <a:pt x="509401" y="1364578"/>
                    <a:pt x="83861" y="1277500"/>
                  </a:cubicBezTo>
                  <a:lnTo>
                    <a:pt x="0" y="1264701"/>
                  </a:lnTo>
                  <a:lnTo>
                    <a:pt x="0" y="1081007"/>
                  </a:lnTo>
                  <a:cubicBezTo>
                    <a:pt x="0" y="483983"/>
                    <a:pt x="483983" y="0"/>
                    <a:pt x="10810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EF34C322-321C-CF49-86DB-EDDC395DD2A1}"/>
                </a:ext>
              </a:extLst>
            </p:cNvPr>
            <p:cNvSpPr/>
            <p:nvPr/>
          </p:nvSpPr>
          <p:spPr>
            <a:xfrm>
              <a:off x="1358798" y="3529739"/>
              <a:ext cx="2162014" cy="2162014"/>
            </a:xfrm>
            <a:custGeom>
              <a:avLst/>
              <a:gdLst>
                <a:gd name="connsiteX0" fmla="*/ 1081008 w 2162014"/>
                <a:gd name="connsiteY0" fmla="*/ 0 h 2162014"/>
                <a:gd name="connsiteX1" fmla="*/ 1280238 w 2162014"/>
                <a:gd name="connsiteY1" fmla="*/ 0 h 2162014"/>
                <a:gd name="connsiteX2" fmla="*/ 1280343 w 2162014"/>
                <a:gd name="connsiteY2" fmla="*/ 2085 h 2162014"/>
                <a:gd name="connsiteX3" fmla="*/ 2078156 w 2162014"/>
                <a:gd name="connsiteY3" fmla="*/ 884513 h 2162014"/>
                <a:gd name="connsiteX4" fmla="*/ 2162014 w 2162014"/>
                <a:gd name="connsiteY4" fmla="*/ 897312 h 2162014"/>
                <a:gd name="connsiteX5" fmla="*/ 2162014 w 2162014"/>
                <a:gd name="connsiteY5" fmla="*/ 1081007 h 2162014"/>
                <a:gd name="connsiteX6" fmla="*/ 1081007 w 2162014"/>
                <a:gd name="connsiteY6" fmla="*/ 2162014 h 2162014"/>
                <a:gd name="connsiteX7" fmla="*/ 0 w 2162014"/>
                <a:gd name="connsiteY7" fmla="*/ 1081007 h 2162014"/>
                <a:gd name="connsiteX8" fmla="*/ 1 w 2162014"/>
                <a:gd name="connsiteY8" fmla="*/ 1081007 h 2162014"/>
                <a:gd name="connsiteX9" fmla="*/ 1081008 w 2162014"/>
                <a:gd name="connsiteY9" fmla="*/ 0 h 21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014" h="2162014">
                  <a:moveTo>
                    <a:pt x="1081008" y="0"/>
                  </a:moveTo>
                  <a:lnTo>
                    <a:pt x="1280238" y="0"/>
                  </a:lnTo>
                  <a:lnTo>
                    <a:pt x="1280343" y="2085"/>
                  </a:lnTo>
                  <a:cubicBezTo>
                    <a:pt x="1324978" y="441592"/>
                    <a:pt x="1652616" y="797435"/>
                    <a:pt x="2078156" y="884513"/>
                  </a:cubicBezTo>
                  <a:lnTo>
                    <a:pt x="2162014" y="897312"/>
                  </a:lnTo>
                  <a:lnTo>
                    <a:pt x="2162014" y="1081007"/>
                  </a:lnTo>
                  <a:cubicBezTo>
                    <a:pt x="2162014" y="1678031"/>
                    <a:pt x="1678031" y="2162014"/>
                    <a:pt x="1081007" y="2162014"/>
                  </a:cubicBezTo>
                  <a:cubicBezTo>
                    <a:pt x="483983" y="2162014"/>
                    <a:pt x="0" y="1678031"/>
                    <a:pt x="0" y="1081007"/>
                  </a:cubicBezTo>
                  <a:lnTo>
                    <a:pt x="1" y="1081007"/>
                  </a:lnTo>
                  <a:cubicBezTo>
                    <a:pt x="1" y="483983"/>
                    <a:pt x="483984" y="0"/>
                    <a:pt x="10810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3C8294A2-E55E-4E4A-A2F1-E51B48947588}"/>
                </a:ext>
              </a:extLst>
            </p:cNvPr>
            <p:cNvSpPr/>
            <p:nvPr/>
          </p:nvSpPr>
          <p:spPr>
            <a:xfrm>
              <a:off x="3758454" y="3529739"/>
              <a:ext cx="2162014" cy="2162014"/>
            </a:xfrm>
            <a:custGeom>
              <a:avLst/>
              <a:gdLst>
                <a:gd name="connsiteX0" fmla="*/ 881779 w 2162014"/>
                <a:gd name="connsiteY0" fmla="*/ 0 h 2162014"/>
                <a:gd name="connsiteX1" fmla="*/ 1081007 w 2162014"/>
                <a:gd name="connsiteY1" fmla="*/ 0 h 2162014"/>
                <a:gd name="connsiteX2" fmla="*/ 2162014 w 2162014"/>
                <a:gd name="connsiteY2" fmla="*/ 1081007 h 2162014"/>
                <a:gd name="connsiteX3" fmla="*/ 1081007 w 2162014"/>
                <a:gd name="connsiteY3" fmla="*/ 2162014 h 2162014"/>
                <a:gd name="connsiteX4" fmla="*/ 1081007 w 2162014"/>
                <a:gd name="connsiteY4" fmla="*/ 2162013 h 2162014"/>
                <a:gd name="connsiteX5" fmla="*/ 0 w 2162014"/>
                <a:gd name="connsiteY5" fmla="*/ 1081006 h 2162014"/>
                <a:gd name="connsiteX6" fmla="*/ 0 w 2162014"/>
                <a:gd name="connsiteY6" fmla="*/ 897312 h 2162014"/>
                <a:gd name="connsiteX7" fmla="*/ 83860 w 2162014"/>
                <a:gd name="connsiteY7" fmla="*/ 884513 h 2162014"/>
                <a:gd name="connsiteX8" fmla="*/ 881673 w 2162014"/>
                <a:gd name="connsiteY8" fmla="*/ 2085 h 2162014"/>
                <a:gd name="connsiteX9" fmla="*/ 881779 w 2162014"/>
                <a:gd name="connsiteY9" fmla="*/ 0 h 21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014" h="2162014">
                  <a:moveTo>
                    <a:pt x="881779" y="0"/>
                  </a:moveTo>
                  <a:lnTo>
                    <a:pt x="1081007" y="0"/>
                  </a:lnTo>
                  <a:cubicBezTo>
                    <a:pt x="1678031" y="0"/>
                    <a:pt x="2162014" y="483983"/>
                    <a:pt x="2162014" y="1081007"/>
                  </a:cubicBezTo>
                  <a:cubicBezTo>
                    <a:pt x="2162014" y="1678031"/>
                    <a:pt x="1678031" y="2162014"/>
                    <a:pt x="1081007" y="2162014"/>
                  </a:cubicBezTo>
                  <a:lnTo>
                    <a:pt x="1081007" y="2162013"/>
                  </a:lnTo>
                  <a:cubicBezTo>
                    <a:pt x="483983" y="2162013"/>
                    <a:pt x="0" y="1678030"/>
                    <a:pt x="0" y="1081006"/>
                  </a:cubicBezTo>
                  <a:lnTo>
                    <a:pt x="0" y="897312"/>
                  </a:lnTo>
                  <a:lnTo>
                    <a:pt x="83860" y="884513"/>
                  </a:lnTo>
                  <a:cubicBezTo>
                    <a:pt x="509400" y="797435"/>
                    <a:pt x="837039" y="441592"/>
                    <a:pt x="881673" y="2085"/>
                  </a:cubicBezTo>
                  <a:lnTo>
                    <a:pt x="8817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0" name="Text Placeholder 36">
            <a:extLst>
              <a:ext uri="{FF2B5EF4-FFF2-40B4-BE49-F238E27FC236}">
                <a16:creationId xmlns:a16="http://schemas.microsoft.com/office/drawing/2014/main" id="{DBD0C0DE-3389-474C-905F-00FE4CB4AADD}"/>
              </a:ext>
            </a:extLst>
          </p:cNvPr>
          <p:cNvSpPr>
            <a:spLocks noGrp="1"/>
          </p:cNvSpPr>
          <p:nvPr>
            <p:ph type="body" sz="quarter" idx="19"/>
          </p:nvPr>
        </p:nvSpPr>
        <p:spPr>
          <a:xfrm>
            <a:off x="4188677" y="1618250"/>
            <a:ext cx="1529380" cy="307975"/>
          </a:xfrm>
        </p:spPr>
        <p:txBody>
          <a:bodyPr anchor="ctr"/>
          <a:lstStyle>
            <a:lvl1pPr algn="r">
              <a:defRPr sz="1401" b="1"/>
            </a:lvl1pPr>
          </a:lstStyle>
          <a:p>
            <a:pPr lvl="0"/>
            <a:r>
              <a:rPr lang="en-US"/>
              <a:t>Click to edit</a:t>
            </a:r>
          </a:p>
        </p:txBody>
      </p:sp>
      <p:sp>
        <p:nvSpPr>
          <p:cNvPr id="41" name="Text Placeholder 36">
            <a:extLst>
              <a:ext uri="{FF2B5EF4-FFF2-40B4-BE49-F238E27FC236}">
                <a16:creationId xmlns:a16="http://schemas.microsoft.com/office/drawing/2014/main" id="{4F852487-F2EF-4546-92EF-EDFD7E444D3A}"/>
              </a:ext>
            </a:extLst>
          </p:cNvPr>
          <p:cNvSpPr>
            <a:spLocks noGrp="1"/>
          </p:cNvSpPr>
          <p:nvPr>
            <p:ph type="body" sz="quarter" idx="20"/>
          </p:nvPr>
        </p:nvSpPr>
        <p:spPr>
          <a:xfrm>
            <a:off x="4071222" y="1926225"/>
            <a:ext cx="1643356" cy="897313"/>
          </a:xfrm>
        </p:spPr>
        <p:txBody>
          <a:bodyPr anchor="t"/>
          <a:lstStyle>
            <a:lvl1pPr algn="r">
              <a:defRPr sz="900" b="0"/>
            </a:lvl1pPr>
          </a:lstStyle>
          <a:p>
            <a:pPr lvl="0"/>
            <a:r>
              <a:rPr lang="en-US"/>
              <a:t>Click to edit Master text styles</a:t>
            </a:r>
          </a:p>
        </p:txBody>
      </p:sp>
      <p:sp>
        <p:nvSpPr>
          <p:cNvPr id="42" name="Text Placeholder 36">
            <a:extLst>
              <a:ext uri="{FF2B5EF4-FFF2-40B4-BE49-F238E27FC236}">
                <a16:creationId xmlns:a16="http://schemas.microsoft.com/office/drawing/2014/main" id="{0F44D0EE-1675-6841-BE0F-57B13FD9157C}"/>
              </a:ext>
            </a:extLst>
          </p:cNvPr>
          <p:cNvSpPr>
            <a:spLocks noGrp="1"/>
          </p:cNvSpPr>
          <p:nvPr>
            <p:ph type="body" sz="quarter" idx="21"/>
          </p:nvPr>
        </p:nvSpPr>
        <p:spPr>
          <a:xfrm>
            <a:off x="9552966" y="1228477"/>
            <a:ext cx="2081822" cy="2786932"/>
          </a:xfrm>
        </p:spPr>
        <p:txBody>
          <a:bodyPr anchor="t"/>
          <a:lstStyle>
            <a:lvl1pPr algn="l">
              <a:defRPr b="0">
                <a:solidFill>
                  <a:schemeClr val="bg1"/>
                </a:solidFill>
              </a:defRPr>
            </a:lvl1pPr>
          </a:lstStyle>
          <a:p>
            <a:pPr lvl="0"/>
            <a:r>
              <a:rPr lang="en-US"/>
              <a:t>Click to edit Master text styles</a:t>
            </a:r>
          </a:p>
        </p:txBody>
      </p:sp>
      <p:sp>
        <p:nvSpPr>
          <p:cNvPr id="43" name="Title 1">
            <a:extLst>
              <a:ext uri="{FF2B5EF4-FFF2-40B4-BE49-F238E27FC236}">
                <a16:creationId xmlns:a16="http://schemas.microsoft.com/office/drawing/2014/main" id="{8A16859F-1486-6B46-9BD0-40D12A119806}"/>
              </a:ext>
            </a:extLst>
          </p:cNvPr>
          <p:cNvSpPr>
            <a:spLocks noGrp="1"/>
          </p:cNvSpPr>
          <p:nvPr>
            <p:ph type="title"/>
          </p:nvPr>
        </p:nvSpPr>
        <p:spPr>
          <a:xfrm>
            <a:off x="7706844" y="528132"/>
            <a:ext cx="3927945" cy="555343"/>
          </a:xfrm>
        </p:spPr>
        <p:txBody>
          <a:bodyPr anchor="b"/>
          <a:lstStyle>
            <a:lvl1pPr algn="l">
              <a:lnSpc>
                <a:spcPct val="100000"/>
              </a:lnSpc>
              <a:defRPr>
                <a:solidFill>
                  <a:schemeClr val="bg1"/>
                </a:solidFill>
              </a:defRPr>
            </a:lvl1pPr>
          </a:lstStyle>
          <a:p>
            <a:r>
              <a:rPr lang="en-US"/>
              <a:t>Click to edit Master</a:t>
            </a:r>
          </a:p>
        </p:txBody>
      </p:sp>
      <p:sp>
        <p:nvSpPr>
          <p:cNvPr id="44" name="Text Placeholder 36">
            <a:extLst>
              <a:ext uri="{FF2B5EF4-FFF2-40B4-BE49-F238E27FC236}">
                <a16:creationId xmlns:a16="http://schemas.microsoft.com/office/drawing/2014/main" id="{1392E8B5-2C8A-BF4D-821F-023DC3CBC69D}"/>
              </a:ext>
            </a:extLst>
          </p:cNvPr>
          <p:cNvSpPr>
            <a:spLocks noGrp="1"/>
          </p:cNvSpPr>
          <p:nvPr>
            <p:ph type="body" sz="quarter" idx="22"/>
          </p:nvPr>
        </p:nvSpPr>
        <p:spPr>
          <a:xfrm>
            <a:off x="4191523" y="4217191"/>
            <a:ext cx="1529380" cy="307975"/>
          </a:xfrm>
        </p:spPr>
        <p:txBody>
          <a:bodyPr anchor="ctr"/>
          <a:lstStyle>
            <a:lvl1pPr algn="r">
              <a:defRPr sz="1401" b="1"/>
            </a:lvl1pPr>
          </a:lstStyle>
          <a:p>
            <a:pPr lvl="0"/>
            <a:r>
              <a:rPr lang="en-US"/>
              <a:t>Click to edit</a:t>
            </a:r>
          </a:p>
        </p:txBody>
      </p:sp>
      <p:sp>
        <p:nvSpPr>
          <p:cNvPr id="45" name="Text Placeholder 36">
            <a:extLst>
              <a:ext uri="{FF2B5EF4-FFF2-40B4-BE49-F238E27FC236}">
                <a16:creationId xmlns:a16="http://schemas.microsoft.com/office/drawing/2014/main" id="{6A95BA40-1379-FA41-8EB4-6A223C911C14}"/>
              </a:ext>
            </a:extLst>
          </p:cNvPr>
          <p:cNvSpPr>
            <a:spLocks noGrp="1"/>
          </p:cNvSpPr>
          <p:nvPr>
            <p:ph type="body" sz="quarter" idx="23"/>
          </p:nvPr>
        </p:nvSpPr>
        <p:spPr>
          <a:xfrm>
            <a:off x="4074068" y="4525166"/>
            <a:ext cx="1643356" cy="897313"/>
          </a:xfrm>
        </p:spPr>
        <p:txBody>
          <a:bodyPr anchor="t"/>
          <a:lstStyle>
            <a:lvl1pPr algn="r">
              <a:defRPr sz="900" b="0"/>
            </a:lvl1pPr>
          </a:lstStyle>
          <a:p>
            <a:pPr lvl="0"/>
            <a:r>
              <a:rPr lang="en-US"/>
              <a:t>Click to edit Master text styles</a:t>
            </a:r>
          </a:p>
        </p:txBody>
      </p:sp>
      <p:sp>
        <p:nvSpPr>
          <p:cNvPr id="46" name="Text Placeholder 36">
            <a:extLst>
              <a:ext uri="{FF2B5EF4-FFF2-40B4-BE49-F238E27FC236}">
                <a16:creationId xmlns:a16="http://schemas.microsoft.com/office/drawing/2014/main" id="{B1F39499-00C3-AF4C-9348-3411376AA3C5}"/>
              </a:ext>
            </a:extLst>
          </p:cNvPr>
          <p:cNvSpPr>
            <a:spLocks noGrp="1"/>
          </p:cNvSpPr>
          <p:nvPr>
            <p:ph type="body" sz="quarter" idx="24"/>
          </p:nvPr>
        </p:nvSpPr>
        <p:spPr>
          <a:xfrm>
            <a:off x="1514550" y="4248827"/>
            <a:ext cx="1552485" cy="307975"/>
          </a:xfrm>
        </p:spPr>
        <p:txBody>
          <a:bodyPr anchor="ctr"/>
          <a:lstStyle>
            <a:lvl1pPr algn="l">
              <a:defRPr sz="1401" b="1"/>
            </a:lvl1pPr>
          </a:lstStyle>
          <a:p>
            <a:pPr lvl="0"/>
            <a:r>
              <a:rPr lang="en-US"/>
              <a:t>Click to edit</a:t>
            </a:r>
          </a:p>
        </p:txBody>
      </p:sp>
      <p:sp>
        <p:nvSpPr>
          <p:cNvPr id="47" name="Text Placeholder 36">
            <a:extLst>
              <a:ext uri="{FF2B5EF4-FFF2-40B4-BE49-F238E27FC236}">
                <a16:creationId xmlns:a16="http://schemas.microsoft.com/office/drawing/2014/main" id="{05858953-D09F-7843-B534-C8884B9A8546}"/>
              </a:ext>
            </a:extLst>
          </p:cNvPr>
          <p:cNvSpPr>
            <a:spLocks noGrp="1"/>
          </p:cNvSpPr>
          <p:nvPr>
            <p:ph type="body" sz="quarter" idx="25"/>
          </p:nvPr>
        </p:nvSpPr>
        <p:spPr>
          <a:xfrm>
            <a:off x="1514548" y="4556802"/>
            <a:ext cx="1643356" cy="897313"/>
          </a:xfrm>
        </p:spPr>
        <p:txBody>
          <a:bodyPr anchor="t"/>
          <a:lstStyle>
            <a:lvl1pPr algn="l">
              <a:defRPr sz="900" b="0"/>
            </a:lvl1pPr>
          </a:lstStyle>
          <a:p>
            <a:pPr lvl="0"/>
            <a:r>
              <a:rPr lang="en-US"/>
              <a:t>Click to edit Master text styles</a:t>
            </a:r>
          </a:p>
        </p:txBody>
      </p:sp>
      <p:sp>
        <p:nvSpPr>
          <p:cNvPr id="48" name="Text Placeholder 36">
            <a:extLst>
              <a:ext uri="{FF2B5EF4-FFF2-40B4-BE49-F238E27FC236}">
                <a16:creationId xmlns:a16="http://schemas.microsoft.com/office/drawing/2014/main" id="{430E1CE9-0FA3-8C47-9786-0F5FD0D016A9}"/>
              </a:ext>
            </a:extLst>
          </p:cNvPr>
          <p:cNvSpPr>
            <a:spLocks noGrp="1"/>
          </p:cNvSpPr>
          <p:nvPr>
            <p:ph type="body" sz="quarter" idx="26"/>
          </p:nvPr>
        </p:nvSpPr>
        <p:spPr>
          <a:xfrm>
            <a:off x="1514550" y="1618250"/>
            <a:ext cx="1552485" cy="307975"/>
          </a:xfrm>
        </p:spPr>
        <p:txBody>
          <a:bodyPr anchor="ctr"/>
          <a:lstStyle>
            <a:lvl1pPr algn="l">
              <a:defRPr sz="1401" b="1"/>
            </a:lvl1pPr>
          </a:lstStyle>
          <a:p>
            <a:pPr lvl="0"/>
            <a:r>
              <a:rPr lang="en-US"/>
              <a:t>Click to edit</a:t>
            </a:r>
          </a:p>
        </p:txBody>
      </p:sp>
      <p:sp>
        <p:nvSpPr>
          <p:cNvPr id="49" name="Text Placeholder 36">
            <a:extLst>
              <a:ext uri="{FF2B5EF4-FFF2-40B4-BE49-F238E27FC236}">
                <a16:creationId xmlns:a16="http://schemas.microsoft.com/office/drawing/2014/main" id="{9DC356C3-CD14-2E46-B527-350E128BE375}"/>
              </a:ext>
            </a:extLst>
          </p:cNvPr>
          <p:cNvSpPr>
            <a:spLocks noGrp="1"/>
          </p:cNvSpPr>
          <p:nvPr>
            <p:ph type="body" sz="quarter" idx="27"/>
          </p:nvPr>
        </p:nvSpPr>
        <p:spPr>
          <a:xfrm>
            <a:off x="1514548" y="1926225"/>
            <a:ext cx="1643356" cy="897313"/>
          </a:xfrm>
        </p:spPr>
        <p:txBody>
          <a:bodyPr anchor="t"/>
          <a:lstStyle>
            <a:lvl1pPr algn="l">
              <a:defRPr sz="900" b="0"/>
            </a:lvl1pPr>
          </a:lstStyle>
          <a:p>
            <a:pPr lvl="0"/>
            <a:r>
              <a:rPr lang="en-US"/>
              <a:t>Click to edit Master text styles</a:t>
            </a:r>
          </a:p>
        </p:txBody>
      </p:sp>
      <p:grpSp>
        <p:nvGrpSpPr>
          <p:cNvPr id="31" name="Group 30">
            <a:extLst>
              <a:ext uri="{FF2B5EF4-FFF2-40B4-BE49-F238E27FC236}">
                <a16:creationId xmlns:a16="http://schemas.microsoft.com/office/drawing/2014/main" id="{DA67424A-D86E-E847-9C32-73EB773AE5E8}"/>
              </a:ext>
            </a:extLst>
          </p:cNvPr>
          <p:cNvGrpSpPr/>
          <p:nvPr userDrawn="1"/>
        </p:nvGrpSpPr>
        <p:grpSpPr>
          <a:xfrm>
            <a:off x="10350791" y="6199632"/>
            <a:ext cx="1841205" cy="658368"/>
            <a:chOff x="10350790" y="6199632"/>
            <a:chExt cx="1841205" cy="658368"/>
          </a:xfrm>
        </p:grpSpPr>
        <p:sp>
          <p:nvSpPr>
            <p:cNvPr id="32" name="Round Single Corner Rectangle 31">
              <a:extLst>
                <a:ext uri="{FF2B5EF4-FFF2-40B4-BE49-F238E27FC236}">
                  <a16:creationId xmlns:a16="http://schemas.microsoft.com/office/drawing/2014/main" id="{E0291672-E39F-F645-9147-03B0B24204BE}"/>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3" name="Picture 32" descr="A close up of a sign&#10;&#10;Description automatically generated">
              <a:extLst>
                <a:ext uri="{FF2B5EF4-FFF2-40B4-BE49-F238E27FC236}">
                  <a16:creationId xmlns:a16="http://schemas.microsoft.com/office/drawing/2014/main" id="{46DA7476-5F70-8B46-8E53-1746217AB7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41296063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TEXT AND BIG PHOTO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2F1D572E-F348-F14F-A396-9EE4FEF428CA}"/>
              </a:ext>
            </a:extLst>
          </p:cNvPr>
          <p:cNvSpPr>
            <a:spLocks noGrp="1"/>
          </p:cNvSpPr>
          <p:nvPr>
            <p:ph type="title"/>
          </p:nvPr>
        </p:nvSpPr>
        <p:spPr>
          <a:xfrm>
            <a:off x="537886" y="826995"/>
            <a:ext cx="5204549" cy="555343"/>
          </a:xfrm>
        </p:spPr>
        <p:txBody>
          <a:bodyPr anchor="b"/>
          <a:lstStyle>
            <a:lvl1pPr algn="l">
              <a:lnSpc>
                <a:spcPct val="100000"/>
              </a:lnSpc>
              <a:defRPr>
                <a:solidFill>
                  <a:schemeClr val="tx2"/>
                </a:solidFill>
              </a:defRPr>
            </a:lvl1pPr>
          </a:lstStyle>
          <a:p>
            <a:r>
              <a:rPr lang="en-US"/>
              <a:t>Click to edit Master</a:t>
            </a:r>
          </a:p>
        </p:txBody>
      </p:sp>
      <p:sp>
        <p:nvSpPr>
          <p:cNvPr id="6" name="Text Placeholder 36">
            <a:extLst>
              <a:ext uri="{FF2B5EF4-FFF2-40B4-BE49-F238E27FC236}">
                <a16:creationId xmlns:a16="http://schemas.microsoft.com/office/drawing/2014/main" id="{5DC22688-B512-E645-88FC-63F5F27EA11A}"/>
              </a:ext>
            </a:extLst>
          </p:cNvPr>
          <p:cNvSpPr>
            <a:spLocks noGrp="1"/>
          </p:cNvSpPr>
          <p:nvPr>
            <p:ph type="body" sz="quarter" idx="19"/>
          </p:nvPr>
        </p:nvSpPr>
        <p:spPr>
          <a:xfrm>
            <a:off x="1353317" y="1909838"/>
            <a:ext cx="4389118" cy="307975"/>
          </a:xfrm>
        </p:spPr>
        <p:txBody>
          <a:bodyPr anchor="ctr"/>
          <a:lstStyle>
            <a:lvl1pPr algn="l">
              <a:defRPr sz="1401" b="1"/>
            </a:lvl1pPr>
          </a:lstStyle>
          <a:p>
            <a:pPr lvl="0"/>
            <a:r>
              <a:rPr lang="en-US"/>
              <a:t>Click to edit Master</a:t>
            </a:r>
          </a:p>
        </p:txBody>
      </p:sp>
      <p:sp>
        <p:nvSpPr>
          <p:cNvPr id="7" name="Text Placeholder 36">
            <a:extLst>
              <a:ext uri="{FF2B5EF4-FFF2-40B4-BE49-F238E27FC236}">
                <a16:creationId xmlns:a16="http://schemas.microsoft.com/office/drawing/2014/main" id="{F31C9085-8F42-4946-BC6A-2E2B77653810}"/>
              </a:ext>
            </a:extLst>
          </p:cNvPr>
          <p:cNvSpPr>
            <a:spLocks noGrp="1"/>
          </p:cNvSpPr>
          <p:nvPr>
            <p:ph type="body" sz="quarter" idx="20"/>
          </p:nvPr>
        </p:nvSpPr>
        <p:spPr>
          <a:xfrm>
            <a:off x="1353313" y="2262475"/>
            <a:ext cx="4389118" cy="919639"/>
          </a:xfrm>
        </p:spPr>
        <p:txBody>
          <a:bodyPr anchor="t"/>
          <a:lstStyle>
            <a:lvl1pPr algn="l">
              <a:defRPr b="0"/>
            </a:lvl1pPr>
          </a:lstStyle>
          <a:p>
            <a:pPr lvl="0"/>
            <a:r>
              <a:rPr lang="en-US"/>
              <a:t>Click to edit Master text styles</a:t>
            </a:r>
          </a:p>
        </p:txBody>
      </p:sp>
      <p:sp>
        <p:nvSpPr>
          <p:cNvPr id="10" name="Text Placeholder 36">
            <a:extLst>
              <a:ext uri="{FF2B5EF4-FFF2-40B4-BE49-F238E27FC236}">
                <a16:creationId xmlns:a16="http://schemas.microsoft.com/office/drawing/2014/main" id="{978AC829-761F-324A-BE2C-45F3AD4F7FAF}"/>
              </a:ext>
            </a:extLst>
          </p:cNvPr>
          <p:cNvSpPr>
            <a:spLocks noGrp="1"/>
          </p:cNvSpPr>
          <p:nvPr>
            <p:ph type="body" sz="quarter" idx="37"/>
          </p:nvPr>
        </p:nvSpPr>
        <p:spPr>
          <a:xfrm>
            <a:off x="537884" y="496691"/>
            <a:ext cx="5204549" cy="307975"/>
          </a:xfrm>
        </p:spPr>
        <p:txBody>
          <a:bodyPr anchor="ctr"/>
          <a:lstStyle>
            <a:lvl1pPr algn="l">
              <a:defRPr sz="1401" b="1"/>
            </a:lvl1pPr>
          </a:lstStyle>
          <a:p>
            <a:pPr lvl="0"/>
            <a:r>
              <a:rPr lang="en-US"/>
              <a:t>Click to edit Master</a:t>
            </a:r>
          </a:p>
        </p:txBody>
      </p:sp>
      <p:sp>
        <p:nvSpPr>
          <p:cNvPr id="23" name="Text Placeholder 36">
            <a:extLst>
              <a:ext uri="{FF2B5EF4-FFF2-40B4-BE49-F238E27FC236}">
                <a16:creationId xmlns:a16="http://schemas.microsoft.com/office/drawing/2014/main" id="{ED6A4E5E-1C3B-2042-9449-3DF4D9617B38}"/>
              </a:ext>
            </a:extLst>
          </p:cNvPr>
          <p:cNvSpPr>
            <a:spLocks noGrp="1"/>
          </p:cNvSpPr>
          <p:nvPr>
            <p:ph type="body" sz="quarter" idx="41"/>
          </p:nvPr>
        </p:nvSpPr>
        <p:spPr>
          <a:xfrm>
            <a:off x="1353317" y="3322985"/>
            <a:ext cx="4389118" cy="307975"/>
          </a:xfrm>
        </p:spPr>
        <p:txBody>
          <a:bodyPr anchor="ctr"/>
          <a:lstStyle>
            <a:lvl1pPr algn="l">
              <a:defRPr sz="1401" b="1"/>
            </a:lvl1pPr>
          </a:lstStyle>
          <a:p>
            <a:pPr lvl="0"/>
            <a:r>
              <a:rPr lang="en-US"/>
              <a:t>Click to edit Master</a:t>
            </a:r>
          </a:p>
        </p:txBody>
      </p:sp>
      <p:sp>
        <p:nvSpPr>
          <p:cNvPr id="24" name="Text Placeholder 36">
            <a:extLst>
              <a:ext uri="{FF2B5EF4-FFF2-40B4-BE49-F238E27FC236}">
                <a16:creationId xmlns:a16="http://schemas.microsoft.com/office/drawing/2014/main" id="{2C194675-6853-4642-B8BD-0DF285F6E586}"/>
              </a:ext>
            </a:extLst>
          </p:cNvPr>
          <p:cNvSpPr>
            <a:spLocks noGrp="1"/>
          </p:cNvSpPr>
          <p:nvPr>
            <p:ph type="body" sz="quarter" idx="42"/>
          </p:nvPr>
        </p:nvSpPr>
        <p:spPr>
          <a:xfrm>
            <a:off x="1353313" y="3675620"/>
            <a:ext cx="4389118" cy="919639"/>
          </a:xfrm>
        </p:spPr>
        <p:txBody>
          <a:bodyPr anchor="t"/>
          <a:lstStyle>
            <a:lvl1pPr algn="l">
              <a:defRPr b="0"/>
            </a:lvl1pPr>
          </a:lstStyle>
          <a:p>
            <a:pPr lvl="0"/>
            <a:r>
              <a:rPr lang="en-US"/>
              <a:t>Click to edit Master text styles</a:t>
            </a:r>
          </a:p>
        </p:txBody>
      </p:sp>
      <p:sp>
        <p:nvSpPr>
          <p:cNvPr id="25" name="Text Placeholder 36">
            <a:extLst>
              <a:ext uri="{FF2B5EF4-FFF2-40B4-BE49-F238E27FC236}">
                <a16:creationId xmlns:a16="http://schemas.microsoft.com/office/drawing/2014/main" id="{0CFD4A93-030B-0B4A-9620-73B30F57B553}"/>
              </a:ext>
            </a:extLst>
          </p:cNvPr>
          <p:cNvSpPr>
            <a:spLocks noGrp="1"/>
          </p:cNvSpPr>
          <p:nvPr>
            <p:ph type="body" sz="quarter" idx="43"/>
          </p:nvPr>
        </p:nvSpPr>
        <p:spPr>
          <a:xfrm>
            <a:off x="1353317" y="4736132"/>
            <a:ext cx="4389118" cy="307975"/>
          </a:xfrm>
        </p:spPr>
        <p:txBody>
          <a:bodyPr anchor="ctr"/>
          <a:lstStyle>
            <a:lvl1pPr algn="l">
              <a:defRPr sz="1401" b="1"/>
            </a:lvl1pPr>
          </a:lstStyle>
          <a:p>
            <a:pPr lvl="0"/>
            <a:r>
              <a:rPr lang="en-US"/>
              <a:t>Click to edit Master</a:t>
            </a:r>
          </a:p>
        </p:txBody>
      </p:sp>
      <p:sp>
        <p:nvSpPr>
          <p:cNvPr id="26" name="Text Placeholder 36">
            <a:extLst>
              <a:ext uri="{FF2B5EF4-FFF2-40B4-BE49-F238E27FC236}">
                <a16:creationId xmlns:a16="http://schemas.microsoft.com/office/drawing/2014/main" id="{F2A9CA5E-8BB8-CB44-A927-BE1BA555A64E}"/>
              </a:ext>
            </a:extLst>
          </p:cNvPr>
          <p:cNvSpPr>
            <a:spLocks noGrp="1"/>
          </p:cNvSpPr>
          <p:nvPr>
            <p:ph type="body" sz="quarter" idx="44"/>
          </p:nvPr>
        </p:nvSpPr>
        <p:spPr>
          <a:xfrm>
            <a:off x="1353313" y="5088768"/>
            <a:ext cx="4389118" cy="919639"/>
          </a:xfrm>
        </p:spPr>
        <p:txBody>
          <a:bodyPr anchor="t"/>
          <a:lstStyle>
            <a:lvl1pPr algn="l">
              <a:defRPr b="0"/>
            </a:lvl1pPr>
          </a:lstStyle>
          <a:p>
            <a:pPr lvl="0"/>
            <a:r>
              <a:rPr lang="en-US"/>
              <a:t>Click to edit Master text styles</a:t>
            </a:r>
          </a:p>
        </p:txBody>
      </p:sp>
      <p:pic>
        <p:nvPicPr>
          <p:cNvPr id="29" name="Picture 28" descr="A close up of a sign&#10;&#10;Description automatically generated">
            <a:extLst>
              <a:ext uri="{FF2B5EF4-FFF2-40B4-BE49-F238E27FC236}">
                <a16:creationId xmlns:a16="http://schemas.microsoft.com/office/drawing/2014/main" id="{ADAAB0D9-49B9-8844-853B-79FC4113069B}"/>
              </a:ext>
            </a:extLst>
          </p:cNvPr>
          <p:cNvPicPr>
            <a:picLocks noChangeAspect="1"/>
          </p:cNvPicPr>
          <p:nvPr userDrawn="1"/>
        </p:nvPicPr>
        <p:blipFill rotWithShape="1">
          <a:blip r:embed="rId2" cstate="screen">
            <a:alphaModFix amt="12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a:off x="6133339" y="3008379"/>
            <a:ext cx="3980686" cy="3849623"/>
          </a:xfrm>
          <a:prstGeom prst="rect">
            <a:avLst/>
          </a:prstGeom>
          <a:gradFill>
            <a:gsLst>
              <a:gs pos="1000">
                <a:schemeClr val="accent1"/>
              </a:gs>
              <a:gs pos="51000">
                <a:schemeClr val="accent2"/>
              </a:gs>
              <a:gs pos="100000">
                <a:schemeClr val="accent3"/>
              </a:gs>
            </a:gsLst>
            <a:lin ang="13200000" scaled="0"/>
          </a:gradFill>
        </p:spPr>
      </p:pic>
      <p:sp>
        <p:nvSpPr>
          <p:cNvPr id="18" name="Picture Placeholder 15">
            <a:extLst>
              <a:ext uri="{FF2B5EF4-FFF2-40B4-BE49-F238E27FC236}">
                <a16:creationId xmlns:a16="http://schemas.microsoft.com/office/drawing/2014/main" id="{4A60F887-3C65-094C-9EA6-87712697ECE8}"/>
              </a:ext>
            </a:extLst>
          </p:cNvPr>
          <p:cNvSpPr>
            <a:spLocks noGrp="1"/>
          </p:cNvSpPr>
          <p:nvPr>
            <p:ph type="pic" sz="quarter" idx="40"/>
          </p:nvPr>
        </p:nvSpPr>
        <p:spPr>
          <a:xfrm>
            <a:off x="6702556" y="496691"/>
            <a:ext cx="5029200" cy="4029591"/>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a:solidFill>
            <a:schemeClr val="tx1"/>
          </a:solidFill>
          <a:effectLst>
            <a:outerShdw blurRad="1143000" dist="558800" dir="5400000" sx="94000" sy="94000" algn="t" rotWithShape="0">
              <a:prstClr val="black">
                <a:alpha val="40000"/>
              </a:prstClr>
            </a:outerShdw>
          </a:effectLst>
        </p:spPr>
        <p:txBody>
          <a:bodyPr wrap="square">
            <a:noAutofit/>
          </a:bodyPr>
          <a:lstStyle>
            <a:lvl1pPr>
              <a:defRPr b="0" i="0"/>
            </a:lvl1pPr>
          </a:lstStyle>
          <a:p>
            <a:endParaRPr lang="en-US"/>
          </a:p>
        </p:txBody>
      </p:sp>
      <p:sp>
        <p:nvSpPr>
          <p:cNvPr id="30" name="Text Placeholder 36">
            <a:extLst>
              <a:ext uri="{FF2B5EF4-FFF2-40B4-BE49-F238E27FC236}">
                <a16:creationId xmlns:a16="http://schemas.microsoft.com/office/drawing/2014/main" id="{CFC729A7-97C6-3A41-BA34-B5E1EB8CE300}"/>
              </a:ext>
            </a:extLst>
          </p:cNvPr>
          <p:cNvSpPr>
            <a:spLocks noGrp="1"/>
          </p:cNvSpPr>
          <p:nvPr>
            <p:ph type="body" sz="quarter" idx="45"/>
          </p:nvPr>
        </p:nvSpPr>
        <p:spPr>
          <a:xfrm>
            <a:off x="6637023" y="5441672"/>
            <a:ext cx="2973324" cy="919639"/>
          </a:xfrm>
        </p:spPr>
        <p:txBody>
          <a:bodyPr anchor="t"/>
          <a:lstStyle>
            <a:lvl1pPr algn="l">
              <a:defRPr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835923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 STEPS">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002C0B33-E123-704C-B207-B562F5C183B2}"/>
              </a:ext>
            </a:extLst>
          </p:cNvPr>
          <p:cNvSpPr/>
          <p:nvPr userDrawn="1"/>
        </p:nvSpPr>
        <p:spPr>
          <a:xfrm>
            <a:off x="0" y="3886200"/>
            <a:ext cx="12192000" cy="2971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87" name="Title 1">
            <a:extLst>
              <a:ext uri="{FF2B5EF4-FFF2-40B4-BE49-F238E27FC236}">
                <a16:creationId xmlns:a16="http://schemas.microsoft.com/office/drawing/2014/main" id="{2256B077-AD7B-0745-AB60-16FB2D70A6B0}"/>
              </a:ext>
            </a:extLst>
          </p:cNvPr>
          <p:cNvSpPr>
            <a:spLocks noGrp="1"/>
          </p:cNvSpPr>
          <p:nvPr>
            <p:ph type="title"/>
          </p:nvPr>
        </p:nvSpPr>
        <p:spPr>
          <a:xfrm>
            <a:off x="2028679" y="455174"/>
            <a:ext cx="8117173" cy="555343"/>
          </a:xfrm>
        </p:spPr>
        <p:txBody>
          <a:bodyPr anchor="b"/>
          <a:lstStyle>
            <a:lvl1pPr algn="ctr">
              <a:lnSpc>
                <a:spcPct val="100000"/>
              </a:lnSpc>
              <a:defRPr>
                <a:solidFill>
                  <a:schemeClr val="tx2"/>
                </a:solidFill>
              </a:defRPr>
            </a:lvl1pPr>
          </a:lstStyle>
          <a:p>
            <a:r>
              <a:rPr lang="en-US"/>
              <a:t>Click to edit Master</a:t>
            </a:r>
          </a:p>
        </p:txBody>
      </p:sp>
      <p:sp>
        <p:nvSpPr>
          <p:cNvPr id="88" name="Text Placeholder 36">
            <a:extLst>
              <a:ext uri="{FF2B5EF4-FFF2-40B4-BE49-F238E27FC236}">
                <a16:creationId xmlns:a16="http://schemas.microsoft.com/office/drawing/2014/main" id="{FFF06C62-0FE4-C640-A80B-0986E7A3850A}"/>
              </a:ext>
            </a:extLst>
          </p:cNvPr>
          <p:cNvSpPr>
            <a:spLocks noGrp="1"/>
          </p:cNvSpPr>
          <p:nvPr>
            <p:ph type="body" sz="quarter" idx="32"/>
          </p:nvPr>
        </p:nvSpPr>
        <p:spPr>
          <a:xfrm>
            <a:off x="1043683" y="4972525"/>
            <a:ext cx="2054212" cy="307975"/>
          </a:xfrm>
        </p:spPr>
        <p:txBody>
          <a:bodyPr anchor="ctr"/>
          <a:lstStyle>
            <a:lvl1pPr algn="ctr">
              <a:defRPr sz="1401" b="1">
                <a:solidFill>
                  <a:schemeClr val="tx2"/>
                </a:solidFill>
              </a:defRPr>
            </a:lvl1pPr>
          </a:lstStyle>
          <a:p>
            <a:pPr lvl="0"/>
            <a:r>
              <a:rPr lang="en-US"/>
              <a:t>Click to edit</a:t>
            </a:r>
          </a:p>
        </p:txBody>
      </p:sp>
      <p:sp>
        <p:nvSpPr>
          <p:cNvPr id="89" name="Text Placeholder 36">
            <a:extLst>
              <a:ext uri="{FF2B5EF4-FFF2-40B4-BE49-F238E27FC236}">
                <a16:creationId xmlns:a16="http://schemas.microsoft.com/office/drawing/2014/main" id="{9EE72AE1-EB74-FE45-96B1-513C5FA92096}"/>
              </a:ext>
            </a:extLst>
          </p:cNvPr>
          <p:cNvSpPr>
            <a:spLocks noGrp="1"/>
          </p:cNvSpPr>
          <p:nvPr>
            <p:ph type="body" sz="quarter" idx="33"/>
          </p:nvPr>
        </p:nvSpPr>
        <p:spPr>
          <a:xfrm>
            <a:off x="1043683" y="5292733"/>
            <a:ext cx="2054212" cy="906900"/>
          </a:xfrm>
        </p:spPr>
        <p:txBody>
          <a:bodyPr anchor="t"/>
          <a:lstStyle>
            <a:lvl1pPr algn="ctr">
              <a:defRPr b="0">
                <a:solidFill>
                  <a:schemeClr val="tx2"/>
                </a:solidFill>
              </a:defRPr>
            </a:lvl1pPr>
          </a:lstStyle>
          <a:p>
            <a:pPr lvl="0"/>
            <a:r>
              <a:rPr lang="en-US"/>
              <a:t>Click to edit</a:t>
            </a:r>
          </a:p>
        </p:txBody>
      </p:sp>
      <p:sp>
        <p:nvSpPr>
          <p:cNvPr id="90" name="Text Placeholder 36">
            <a:extLst>
              <a:ext uri="{FF2B5EF4-FFF2-40B4-BE49-F238E27FC236}">
                <a16:creationId xmlns:a16="http://schemas.microsoft.com/office/drawing/2014/main" id="{76470D9A-C368-F045-8BCB-64FE6C2AD03A}"/>
              </a:ext>
            </a:extLst>
          </p:cNvPr>
          <p:cNvSpPr>
            <a:spLocks noGrp="1"/>
          </p:cNvSpPr>
          <p:nvPr>
            <p:ph type="body" sz="quarter" idx="34"/>
          </p:nvPr>
        </p:nvSpPr>
        <p:spPr>
          <a:xfrm>
            <a:off x="3725824" y="4972525"/>
            <a:ext cx="2054212" cy="307975"/>
          </a:xfrm>
        </p:spPr>
        <p:txBody>
          <a:bodyPr anchor="ctr"/>
          <a:lstStyle>
            <a:lvl1pPr algn="ctr">
              <a:defRPr sz="1401" b="1">
                <a:solidFill>
                  <a:schemeClr val="tx2"/>
                </a:solidFill>
              </a:defRPr>
            </a:lvl1pPr>
          </a:lstStyle>
          <a:p>
            <a:pPr lvl="0"/>
            <a:r>
              <a:rPr lang="en-US"/>
              <a:t>Click to edit</a:t>
            </a:r>
          </a:p>
        </p:txBody>
      </p:sp>
      <p:sp>
        <p:nvSpPr>
          <p:cNvPr id="91" name="Text Placeholder 36">
            <a:extLst>
              <a:ext uri="{FF2B5EF4-FFF2-40B4-BE49-F238E27FC236}">
                <a16:creationId xmlns:a16="http://schemas.microsoft.com/office/drawing/2014/main" id="{ED2AE604-BD90-C94E-B3BE-FD9C61F00846}"/>
              </a:ext>
            </a:extLst>
          </p:cNvPr>
          <p:cNvSpPr>
            <a:spLocks noGrp="1"/>
          </p:cNvSpPr>
          <p:nvPr>
            <p:ph type="body" sz="quarter" idx="35"/>
          </p:nvPr>
        </p:nvSpPr>
        <p:spPr>
          <a:xfrm>
            <a:off x="3725824" y="5292733"/>
            <a:ext cx="2054212" cy="906900"/>
          </a:xfrm>
        </p:spPr>
        <p:txBody>
          <a:bodyPr anchor="t"/>
          <a:lstStyle>
            <a:lvl1pPr algn="ctr">
              <a:defRPr b="0">
                <a:solidFill>
                  <a:schemeClr val="tx2"/>
                </a:solidFill>
              </a:defRPr>
            </a:lvl1pPr>
          </a:lstStyle>
          <a:p>
            <a:pPr lvl="0"/>
            <a:r>
              <a:rPr lang="en-US"/>
              <a:t>Click to edit</a:t>
            </a:r>
          </a:p>
        </p:txBody>
      </p:sp>
      <p:sp>
        <p:nvSpPr>
          <p:cNvPr id="92" name="Text Placeholder 36">
            <a:extLst>
              <a:ext uri="{FF2B5EF4-FFF2-40B4-BE49-F238E27FC236}">
                <a16:creationId xmlns:a16="http://schemas.microsoft.com/office/drawing/2014/main" id="{4D8DC635-4EF8-F74F-AA75-8340B0324ABB}"/>
              </a:ext>
            </a:extLst>
          </p:cNvPr>
          <p:cNvSpPr>
            <a:spLocks noGrp="1"/>
          </p:cNvSpPr>
          <p:nvPr>
            <p:ph type="body" sz="quarter" idx="36"/>
          </p:nvPr>
        </p:nvSpPr>
        <p:spPr>
          <a:xfrm>
            <a:off x="6407962" y="4972525"/>
            <a:ext cx="2054212" cy="307975"/>
          </a:xfrm>
        </p:spPr>
        <p:txBody>
          <a:bodyPr anchor="ctr"/>
          <a:lstStyle>
            <a:lvl1pPr algn="ctr">
              <a:defRPr sz="1401" b="1">
                <a:solidFill>
                  <a:schemeClr val="tx2"/>
                </a:solidFill>
              </a:defRPr>
            </a:lvl1pPr>
          </a:lstStyle>
          <a:p>
            <a:pPr lvl="0"/>
            <a:r>
              <a:rPr lang="en-US"/>
              <a:t>Click to edit</a:t>
            </a:r>
          </a:p>
        </p:txBody>
      </p:sp>
      <p:sp>
        <p:nvSpPr>
          <p:cNvPr id="93" name="Text Placeholder 36">
            <a:extLst>
              <a:ext uri="{FF2B5EF4-FFF2-40B4-BE49-F238E27FC236}">
                <a16:creationId xmlns:a16="http://schemas.microsoft.com/office/drawing/2014/main" id="{4CE789A3-8428-5641-9A01-1C5F210850C3}"/>
              </a:ext>
            </a:extLst>
          </p:cNvPr>
          <p:cNvSpPr>
            <a:spLocks noGrp="1"/>
          </p:cNvSpPr>
          <p:nvPr>
            <p:ph type="body" sz="quarter" idx="37"/>
          </p:nvPr>
        </p:nvSpPr>
        <p:spPr>
          <a:xfrm>
            <a:off x="6407962" y="5292733"/>
            <a:ext cx="2054212" cy="906900"/>
          </a:xfrm>
        </p:spPr>
        <p:txBody>
          <a:bodyPr anchor="t"/>
          <a:lstStyle>
            <a:lvl1pPr algn="ctr">
              <a:defRPr b="0">
                <a:solidFill>
                  <a:schemeClr val="tx2"/>
                </a:solidFill>
              </a:defRPr>
            </a:lvl1pPr>
          </a:lstStyle>
          <a:p>
            <a:pPr lvl="0"/>
            <a:r>
              <a:rPr lang="en-US"/>
              <a:t>Click to edit</a:t>
            </a:r>
          </a:p>
        </p:txBody>
      </p:sp>
      <p:sp>
        <p:nvSpPr>
          <p:cNvPr id="94" name="Text Placeholder 36">
            <a:extLst>
              <a:ext uri="{FF2B5EF4-FFF2-40B4-BE49-F238E27FC236}">
                <a16:creationId xmlns:a16="http://schemas.microsoft.com/office/drawing/2014/main" id="{79D0A8F2-C0A4-F44B-B2F6-34028ECCD811}"/>
              </a:ext>
            </a:extLst>
          </p:cNvPr>
          <p:cNvSpPr>
            <a:spLocks noGrp="1"/>
          </p:cNvSpPr>
          <p:nvPr>
            <p:ph type="body" sz="quarter" idx="38"/>
          </p:nvPr>
        </p:nvSpPr>
        <p:spPr>
          <a:xfrm>
            <a:off x="9090101" y="4972525"/>
            <a:ext cx="2054212" cy="307975"/>
          </a:xfrm>
        </p:spPr>
        <p:txBody>
          <a:bodyPr anchor="ctr"/>
          <a:lstStyle>
            <a:lvl1pPr algn="ctr">
              <a:defRPr sz="1401" b="1">
                <a:solidFill>
                  <a:schemeClr val="tx2"/>
                </a:solidFill>
              </a:defRPr>
            </a:lvl1pPr>
          </a:lstStyle>
          <a:p>
            <a:pPr lvl="0"/>
            <a:r>
              <a:rPr lang="en-US"/>
              <a:t>Click to edit</a:t>
            </a:r>
          </a:p>
        </p:txBody>
      </p:sp>
      <p:sp>
        <p:nvSpPr>
          <p:cNvPr id="95" name="Text Placeholder 36">
            <a:extLst>
              <a:ext uri="{FF2B5EF4-FFF2-40B4-BE49-F238E27FC236}">
                <a16:creationId xmlns:a16="http://schemas.microsoft.com/office/drawing/2014/main" id="{4E1F1DF9-1B31-AC48-92C5-12D007CADD34}"/>
              </a:ext>
            </a:extLst>
          </p:cNvPr>
          <p:cNvSpPr>
            <a:spLocks noGrp="1"/>
          </p:cNvSpPr>
          <p:nvPr>
            <p:ph type="body" sz="quarter" idx="39"/>
          </p:nvPr>
        </p:nvSpPr>
        <p:spPr>
          <a:xfrm>
            <a:off x="9090101" y="5292733"/>
            <a:ext cx="2054212" cy="906900"/>
          </a:xfrm>
        </p:spPr>
        <p:txBody>
          <a:bodyPr anchor="t"/>
          <a:lstStyle>
            <a:lvl1pPr algn="ctr">
              <a:defRPr b="0">
                <a:solidFill>
                  <a:schemeClr val="tx2"/>
                </a:solidFill>
              </a:defRPr>
            </a:lvl1pPr>
          </a:lstStyle>
          <a:p>
            <a:pPr lvl="0"/>
            <a:r>
              <a:rPr lang="en-US"/>
              <a:t>Click to edit</a:t>
            </a:r>
          </a:p>
        </p:txBody>
      </p:sp>
      <p:sp>
        <p:nvSpPr>
          <p:cNvPr id="96" name="Text Placeholder 36">
            <a:extLst>
              <a:ext uri="{FF2B5EF4-FFF2-40B4-BE49-F238E27FC236}">
                <a16:creationId xmlns:a16="http://schemas.microsoft.com/office/drawing/2014/main" id="{F3C1FB94-1BA6-B548-9207-0F18B0050AFA}"/>
              </a:ext>
            </a:extLst>
          </p:cNvPr>
          <p:cNvSpPr>
            <a:spLocks noGrp="1"/>
          </p:cNvSpPr>
          <p:nvPr>
            <p:ph type="body" sz="quarter" idx="40"/>
          </p:nvPr>
        </p:nvSpPr>
        <p:spPr>
          <a:xfrm>
            <a:off x="2383061" y="1444542"/>
            <a:ext cx="2054212" cy="307975"/>
          </a:xfrm>
        </p:spPr>
        <p:txBody>
          <a:bodyPr anchor="ctr"/>
          <a:lstStyle>
            <a:lvl1pPr algn="ctr">
              <a:defRPr sz="1401" b="1">
                <a:solidFill>
                  <a:schemeClr val="tx2"/>
                </a:solidFill>
              </a:defRPr>
            </a:lvl1pPr>
          </a:lstStyle>
          <a:p>
            <a:pPr lvl="0"/>
            <a:r>
              <a:rPr lang="en-US"/>
              <a:t>Click to edit</a:t>
            </a:r>
          </a:p>
        </p:txBody>
      </p:sp>
      <p:sp>
        <p:nvSpPr>
          <p:cNvPr id="97" name="Text Placeholder 36">
            <a:extLst>
              <a:ext uri="{FF2B5EF4-FFF2-40B4-BE49-F238E27FC236}">
                <a16:creationId xmlns:a16="http://schemas.microsoft.com/office/drawing/2014/main" id="{5E339993-4328-4C48-ACAA-7030EFA7FE36}"/>
              </a:ext>
            </a:extLst>
          </p:cNvPr>
          <p:cNvSpPr>
            <a:spLocks noGrp="1"/>
          </p:cNvSpPr>
          <p:nvPr>
            <p:ph type="body" sz="quarter" idx="41"/>
          </p:nvPr>
        </p:nvSpPr>
        <p:spPr>
          <a:xfrm>
            <a:off x="2383061" y="1764751"/>
            <a:ext cx="2054212" cy="953131"/>
          </a:xfrm>
        </p:spPr>
        <p:txBody>
          <a:bodyPr anchor="t"/>
          <a:lstStyle>
            <a:lvl1pPr algn="ctr">
              <a:defRPr b="0">
                <a:solidFill>
                  <a:schemeClr val="tx2"/>
                </a:solidFill>
              </a:defRPr>
            </a:lvl1pPr>
          </a:lstStyle>
          <a:p>
            <a:pPr lvl="0"/>
            <a:r>
              <a:rPr lang="en-US"/>
              <a:t>Click to edit</a:t>
            </a:r>
          </a:p>
        </p:txBody>
      </p:sp>
      <p:sp>
        <p:nvSpPr>
          <p:cNvPr id="98" name="Text Placeholder 36">
            <a:extLst>
              <a:ext uri="{FF2B5EF4-FFF2-40B4-BE49-F238E27FC236}">
                <a16:creationId xmlns:a16="http://schemas.microsoft.com/office/drawing/2014/main" id="{19813768-2B86-A946-96A7-A5BC4D153026}"/>
              </a:ext>
            </a:extLst>
          </p:cNvPr>
          <p:cNvSpPr>
            <a:spLocks noGrp="1"/>
          </p:cNvSpPr>
          <p:nvPr>
            <p:ph type="body" sz="quarter" idx="42"/>
          </p:nvPr>
        </p:nvSpPr>
        <p:spPr>
          <a:xfrm>
            <a:off x="5066672" y="1444542"/>
            <a:ext cx="2054212" cy="307975"/>
          </a:xfrm>
        </p:spPr>
        <p:txBody>
          <a:bodyPr anchor="ctr"/>
          <a:lstStyle>
            <a:lvl1pPr algn="ctr">
              <a:defRPr sz="1401" b="1">
                <a:solidFill>
                  <a:schemeClr val="tx2"/>
                </a:solidFill>
              </a:defRPr>
            </a:lvl1pPr>
          </a:lstStyle>
          <a:p>
            <a:pPr lvl="0"/>
            <a:r>
              <a:rPr lang="en-US"/>
              <a:t>Click to edit</a:t>
            </a:r>
          </a:p>
        </p:txBody>
      </p:sp>
      <p:sp>
        <p:nvSpPr>
          <p:cNvPr id="99" name="Text Placeholder 36">
            <a:extLst>
              <a:ext uri="{FF2B5EF4-FFF2-40B4-BE49-F238E27FC236}">
                <a16:creationId xmlns:a16="http://schemas.microsoft.com/office/drawing/2014/main" id="{89177604-CDA8-BA49-97E4-D856C490EA85}"/>
              </a:ext>
            </a:extLst>
          </p:cNvPr>
          <p:cNvSpPr>
            <a:spLocks noGrp="1"/>
          </p:cNvSpPr>
          <p:nvPr>
            <p:ph type="body" sz="quarter" idx="43"/>
          </p:nvPr>
        </p:nvSpPr>
        <p:spPr>
          <a:xfrm>
            <a:off x="5066672" y="1764751"/>
            <a:ext cx="2054212" cy="953131"/>
          </a:xfrm>
        </p:spPr>
        <p:txBody>
          <a:bodyPr anchor="t"/>
          <a:lstStyle>
            <a:lvl1pPr algn="ctr">
              <a:defRPr b="0">
                <a:solidFill>
                  <a:schemeClr val="tx2"/>
                </a:solidFill>
              </a:defRPr>
            </a:lvl1pPr>
          </a:lstStyle>
          <a:p>
            <a:pPr lvl="0"/>
            <a:r>
              <a:rPr lang="en-US"/>
              <a:t>Click to edit</a:t>
            </a:r>
          </a:p>
        </p:txBody>
      </p:sp>
      <p:sp>
        <p:nvSpPr>
          <p:cNvPr id="100" name="Text Placeholder 36">
            <a:extLst>
              <a:ext uri="{FF2B5EF4-FFF2-40B4-BE49-F238E27FC236}">
                <a16:creationId xmlns:a16="http://schemas.microsoft.com/office/drawing/2014/main" id="{8BC44D95-0BEA-F943-9631-81CF63296492}"/>
              </a:ext>
            </a:extLst>
          </p:cNvPr>
          <p:cNvSpPr>
            <a:spLocks noGrp="1"/>
          </p:cNvSpPr>
          <p:nvPr>
            <p:ph type="body" sz="quarter" idx="44"/>
          </p:nvPr>
        </p:nvSpPr>
        <p:spPr>
          <a:xfrm>
            <a:off x="7750282" y="1444542"/>
            <a:ext cx="2054212" cy="307975"/>
          </a:xfrm>
        </p:spPr>
        <p:txBody>
          <a:bodyPr anchor="ctr"/>
          <a:lstStyle>
            <a:lvl1pPr algn="ctr">
              <a:defRPr sz="1401" b="1">
                <a:solidFill>
                  <a:schemeClr val="tx2"/>
                </a:solidFill>
              </a:defRPr>
            </a:lvl1pPr>
          </a:lstStyle>
          <a:p>
            <a:pPr lvl="0"/>
            <a:r>
              <a:rPr lang="en-US"/>
              <a:t>Click to edit</a:t>
            </a:r>
          </a:p>
        </p:txBody>
      </p:sp>
      <p:sp>
        <p:nvSpPr>
          <p:cNvPr id="101" name="Text Placeholder 36">
            <a:extLst>
              <a:ext uri="{FF2B5EF4-FFF2-40B4-BE49-F238E27FC236}">
                <a16:creationId xmlns:a16="http://schemas.microsoft.com/office/drawing/2014/main" id="{CA7E451B-E06B-6447-AC76-7B709C2E9377}"/>
              </a:ext>
            </a:extLst>
          </p:cNvPr>
          <p:cNvSpPr>
            <a:spLocks noGrp="1"/>
          </p:cNvSpPr>
          <p:nvPr>
            <p:ph type="body" sz="quarter" idx="45"/>
          </p:nvPr>
        </p:nvSpPr>
        <p:spPr>
          <a:xfrm>
            <a:off x="7750282" y="1764751"/>
            <a:ext cx="2054212" cy="953131"/>
          </a:xfrm>
        </p:spPr>
        <p:txBody>
          <a:bodyPr anchor="t"/>
          <a:lstStyle>
            <a:lvl1pPr algn="ctr">
              <a:defRPr b="0">
                <a:solidFill>
                  <a:schemeClr val="tx2"/>
                </a:solidFill>
              </a:defRPr>
            </a:lvl1pPr>
          </a:lstStyle>
          <a:p>
            <a:pPr lvl="0"/>
            <a:r>
              <a:rPr lang="en-US"/>
              <a:t>Click to edit</a:t>
            </a:r>
          </a:p>
        </p:txBody>
      </p:sp>
      <p:grpSp>
        <p:nvGrpSpPr>
          <p:cNvPr id="106" name="Group 105">
            <a:extLst>
              <a:ext uri="{FF2B5EF4-FFF2-40B4-BE49-F238E27FC236}">
                <a16:creationId xmlns:a16="http://schemas.microsoft.com/office/drawing/2014/main" id="{516EE4DA-285A-AC48-A150-710784A2DFAB}"/>
              </a:ext>
            </a:extLst>
          </p:cNvPr>
          <p:cNvGrpSpPr/>
          <p:nvPr userDrawn="1"/>
        </p:nvGrpSpPr>
        <p:grpSpPr>
          <a:xfrm>
            <a:off x="1581951" y="2846166"/>
            <a:ext cx="9032937" cy="2067527"/>
            <a:chOff x="1182862" y="2808629"/>
            <a:chExt cx="9837281" cy="2251632"/>
          </a:xfrm>
          <a:gradFill>
            <a:gsLst>
              <a:gs pos="1000">
                <a:schemeClr val="accent1"/>
              </a:gs>
              <a:gs pos="51000">
                <a:schemeClr val="accent2"/>
              </a:gs>
              <a:gs pos="100000">
                <a:schemeClr val="accent3"/>
              </a:gs>
            </a:gsLst>
            <a:lin ang="13200000" scaled="0"/>
          </a:gradFill>
        </p:grpSpPr>
        <p:grpSp>
          <p:nvGrpSpPr>
            <p:cNvPr id="107" name="Group 106">
              <a:extLst>
                <a:ext uri="{FF2B5EF4-FFF2-40B4-BE49-F238E27FC236}">
                  <a16:creationId xmlns:a16="http://schemas.microsoft.com/office/drawing/2014/main" id="{F9DDF28D-ACD5-6E4B-A4B4-C7E1FD94E932}"/>
                </a:ext>
              </a:extLst>
            </p:cNvPr>
            <p:cNvGrpSpPr/>
            <p:nvPr/>
          </p:nvGrpSpPr>
          <p:grpSpPr>
            <a:xfrm>
              <a:off x="1182862" y="3393755"/>
              <a:ext cx="9837281" cy="1065173"/>
              <a:chOff x="476492" y="2215746"/>
              <a:chExt cx="11306738" cy="1224285"/>
            </a:xfrm>
            <a:grpFill/>
            <a:effectLst/>
          </p:grpSpPr>
          <p:sp>
            <p:nvSpPr>
              <p:cNvPr id="149" name="Фигура">
                <a:extLst>
                  <a:ext uri="{FF2B5EF4-FFF2-40B4-BE49-F238E27FC236}">
                    <a16:creationId xmlns:a16="http://schemas.microsoft.com/office/drawing/2014/main" id="{D77F2EE0-63D7-D743-B4C1-B47C07EF94E0}"/>
                  </a:ext>
                </a:extLst>
              </p:cNvPr>
              <p:cNvSpPr/>
              <p:nvPr/>
            </p:nvSpPr>
            <p:spPr>
              <a:xfrm>
                <a:off x="7190496" y="2215746"/>
                <a:ext cx="2898246" cy="1223859"/>
              </a:xfrm>
              <a:custGeom>
                <a:avLst/>
                <a:gdLst/>
                <a:ahLst/>
                <a:cxnLst>
                  <a:cxn ang="0">
                    <a:pos x="wd2" y="hd2"/>
                  </a:cxn>
                  <a:cxn ang="5400000">
                    <a:pos x="wd2" y="hd2"/>
                  </a:cxn>
                  <a:cxn ang="10800000">
                    <a:pos x="wd2" y="hd2"/>
                  </a:cxn>
                  <a:cxn ang="16200000">
                    <a:pos x="wd2" y="hd2"/>
                  </a:cxn>
                </a:cxnLst>
                <a:rect l="0" t="0" r="r" b="b"/>
                <a:pathLst>
                  <a:path w="20745" h="19680" extrusionOk="0">
                    <a:moveTo>
                      <a:pt x="4379" y="0"/>
                    </a:moveTo>
                    <a:cubicBezTo>
                      <a:pt x="3258" y="0"/>
                      <a:pt x="2138" y="962"/>
                      <a:pt x="1282" y="2884"/>
                    </a:cubicBezTo>
                    <a:cubicBezTo>
                      <a:pt x="-428" y="6726"/>
                      <a:pt x="-428" y="12956"/>
                      <a:pt x="1282" y="16798"/>
                    </a:cubicBezTo>
                    <a:cubicBezTo>
                      <a:pt x="2993" y="20641"/>
                      <a:pt x="5766" y="20641"/>
                      <a:pt x="7476" y="16798"/>
                    </a:cubicBezTo>
                    <a:cubicBezTo>
                      <a:pt x="7698" y="16300"/>
                      <a:pt x="7888" y="15756"/>
                      <a:pt x="8052" y="15187"/>
                    </a:cubicBezTo>
                    <a:cubicBezTo>
                      <a:pt x="8171" y="14683"/>
                      <a:pt x="8324" y="14209"/>
                      <a:pt x="8513" y="13784"/>
                    </a:cubicBezTo>
                    <a:cubicBezTo>
                      <a:pt x="9025" y="12634"/>
                      <a:pt x="9696" y="12058"/>
                      <a:pt x="10367" y="12058"/>
                    </a:cubicBezTo>
                    <a:cubicBezTo>
                      <a:pt x="11039" y="12058"/>
                      <a:pt x="11710" y="12634"/>
                      <a:pt x="12222" y="13784"/>
                    </a:cubicBezTo>
                    <a:cubicBezTo>
                      <a:pt x="12401" y="14185"/>
                      <a:pt x="12546" y="14632"/>
                      <a:pt x="12663" y="15105"/>
                    </a:cubicBezTo>
                    <a:lnTo>
                      <a:pt x="12668" y="15105"/>
                    </a:lnTo>
                    <a:cubicBezTo>
                      <a:pt x="12838" y="15704"/>
                      <a:pt x="13035" y="16276"/>
                      <a:pt x="13268" y="16798"/>
                    </a:cubicBezTo>
                    <a:cubicBezTo>
                      <a:pt x="14978" y="20641"/>
                      <a:pt x="17751" y="20641"/>
                      <a:pt x="19462" y="16798"/>
                    </a:cubicBezTo>
                    <a:cubicBezTo>
                      <a:pt x="21172" y="12956"/>
                      <a:pt x="21172" y="6726"/>
                      <a:pt x="19462" y="2884"/>
                    </a:cubicBezTo>
                    <a:cubicBezTo>
                      <a:pt x="17751" y="-959"/>
                      <a:pt x="14978" y="-959"/>
                      <a:pt x="13268" y="2884"/>
                    </a:cubicBezTo>
                    <a:cubicBezTo>
                      <a:pt x="13035" y="3406"/>
                      <a:pt x="12838" y="3975"/>
                      <a:pt x="12668" y="4574"/>
                    </a:cubicBezTo>
                    <a:lnTo>
                      <a:pt x="12663" y="4574"/>
                    </a:lnTo>
                    <a:cubicBezTo>
                      <a:pt x="12546" y="5047"/>
                      <a:pt x="12401" y="5494"/>
                      <a:pt x="12222" y="5895"/>
                    </a:cubicBezTo>
                    <a:cubicBezTo>
                      <a:pt x="11198" y="8196"/>
                      <a:pt x="9537" y="8196"/>
                      <a:pt x="8513" y="5895"/>
                    </a:cubicBezTo>
                    <a:cubicBezTo>
                      <a:pt x="8324" y="5471"/>
                      <a:pt x="8171" y="4996"/>
                      <a:pt x="8052" y="4492"/>
                    </a:cubicBezTo>
                    <a:cubicBezTo>
                      <a:pt x="7888" y="3923"/>
                      <a:pt x="7698" y="3382"/>
                      <a:pt x="7476" y="2884"/>
                    </a:cubicBezTo>
                    <a:cubicBezTo>
                      <a:pt x="6621" y="962"/>
                      <a:pt x="5500" y="0"/>
                      <a:pt x="4379" y="0"/>
                    </a:cubicBezTo>
                    <a:close/>
                  </a:path>
                </a:pathLst>
              </a:custGeom>
              <a:solidFill>
                <a:schemeClr val="bg2"/>
              </a:solidFill>
              <a:ln w="12700">
                <a:no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50" name="Фигура">
                <a:extLst>
                  <a:ext uri="{FF2B5EF4-FFF2-40B4-BE49-F238E27FC236}">
                    <a16:creationId xmlns:a16="http://schemas.microsoft.com/office/drawing/2014/main" id="{9F52789B-AF77-E849-BE02-8D738250A750}"/>
                  </a:ext>
                </a:extLst>
              </p:cNvPr>
              <p:cNvSpPr/>
              <p:nvPr/>
            </p:nvSpPr>
            <p:spPr>
              <a:xfrm>
                <a:off x="8884984" y="2215746"/>
                <a:ext cx="2898246" cy="1223859"/>
              </a:xfrm>
              <a:custGeom>
                <a:avLst/>
                <a:gdLst/>
                <a:ahLst/>
                <a:cxnLst>
                  <a:cxn ang="0">
                    <a:pos x="wd2" y="hd2"/>
                  </a:cxn>
                  <a:cxn ang="5400000">
                    <a:pos x="wd2" y="hd2"/>
                  </a:cxn>
                  <a:cxn ang="10800000">
                    <a:pos x="wd2" y="hd2"/>
                  </a:cxn>
                  <a:cxn ang="16200000">
                    <a:pos x="wd2" y="hd2"/>
                  </a:cxn>
                </a:cxnLst>
                <a:rect l="0" t="0" r="r" b="b"/>
                <a:pathLst>
                  <a:path w="20745" h="19680" extrusionOk="0">
                    <a:moveTo>
                      <a:pt x="4379" y="0"/>
                    </a:moveTo>
                    <a:cubicBezTo>
                      <a:pt x="3258" y="0"/>
                      <a:pt x="2138" y="962"/>
                      <a:pt x="1282" y="2884"/>
                    </a:cubicBezTo>
                    <a:cubicBezTo>
                      <a:pt x="-428" y="6726"/>
                      <a:pt x="-428" y="12956"/>
                      <a:pt x="1282" y="16798"/>
                    </a:cubicBezTo>
                    <a:cubicBezTo>
                      <a:pt x="2993" y="20641"/>
                      <a:pt x="5766" y="20641"/>
                      <a:pt x="7476" y="16798"/>
                    </a:cubicBezTo>
                    <a:cubicBezTo>
                      <a:pt x="7698" y="16300"/>
                      <a:pt x="7888" y="15756"/>
                      <a:pt x="8052" y="15187"/>
                    </a:cubicBezTo>
                    <a:cubicBezTo>
                      <a:pt x="8171" y="14683"/>
                      <a:pt x="8324" y="14209"/>
                      <a:pt x="8513" y="13784"/>
                    </a:cubicBezTo>
                    <a:cubicBezTo>
                      <a:pt x="9025" y="12634"/>
                      <a:pt x="9696" y="12058"/>
                      <a:pt x="10367" y="12058"/>
                    </a:cubicBezTo>
                    <a:cubicBezTo>
                      <a:pt x="11039" y="12058"/>
                      <a:pt x="11710" y="12634"/>
                      <a:pt x="12222" y="13784"/>
                    </a:cubicBezTo>
                    <a:cubicBezTo>
                      <a:pt x="12401" y="14185"/>
                      <a:pt x="12546" y="14632"/>
                      <a:pt x="12663" y="15105"/>
                    </a:cubicBezTo>
                    <a:lnTo>
                      <a:pt x="12668" y="15105"/>
                    </a:lnTo>
                    <a:cubicBezTo>
                      <a:pt x="12838" y="15704"/>
                      <a:pt x="13035" y="16276"/>
                      <a:pt x="13268" y="16798"/>
                    </a:cubicBezTo>
                    <a:cubicBezTo>
                      <a:pt x="14978" y="20641"/>
                      <a:pt x="17751" y="20641"/>
                      <a:pt x="19462" y="16798"/>
                    </a:cubicBezTo>
                    <a:cubicBezTo>
                      <a:pt x="21172" y="12956"/>
                      <a:pt x="21172" y="6726"/>
                      <a:pt x="19462" y="2884"/>
                    </a:cubicBezTo>
                    <a:cubicBezTo>
                      <a:pt x="17751" y="-959"/>
                      <a:pt x="14978" y="-959"/>
                      <a:pt x="13268" y="2884"/>
                    </a:cubicBezTo>
                    <a:cubicBezTo>
                      <a:pt x="13035" y="3406"/>
                      <a:pt x="12838" y="3975"/>
                      <a:pt x="12668" y="4574"/>
                    </a:cubicBezTo>
                    <a:lnTo>
                      <a:pt x="12663" y="4574"/>
                    </a:lnTo>
                    <a:cubicBezTo>
                      <a:pt x="12546" y="5047"/>
                      <a:pt x="12401" y="5494"/>
                      <a:pt x="12222" y="5895"/>
                    </a:cubicBezTo>
                    <a:cubicBezTo>
                      <a:pt x="11198" y="8196"/>
                      <a:pt x="9537" y="8196"/>
                      <a:pt x="8513" y="5895"/>
                    </a:cubicBezTo>
                    <a:cubicBezTo>
                      <a:pt x="8324" y="5471"/>
                      <a:pt x="8171" y="4996"/>
                      <a:pt x="8052" y="4492"/>
                    </a:cubicBezTo>
                    <a:cubicBezTo>
                      <a:pt x="7888" y="3923"/>
                      <a:pt x="7698" y="3382"/>
                      <a:pt x="7476" y="2884"/>
                    </a:cubicBezTo>
                    <a:cubicBezTo>
                      <a:pt x="6621" y="962"/>
                      <a:pt x="5500" y="0"/>
                      <a:pt x="4379" y="0"/>
                    </a:cubicBezTo>
                    <a:close/>
                  </a:path>
                </a:pathLst>
              </a:custGeom>
              <a:solidFill>
                <a:schemeClr val="bg2"/>
              </a:solidFill>
              <a:ln w="12700">
                <a:no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51" name="Фигура">
                <a:extLst>
                  <a:ext uri="{FF2B5EF4-FFF2-40B4-BE49-F238E27FC236}">
                    <a16:creationId xmlns:a16="http://schemas.microsoft.com/office/drawing/2014/main" id="{5FA17F2D-EA1D-FE49-80D9-E5CCD31A04AA}"/>
                  </a:ext>
                </a:extLst>
              </p:cNvPr>
              <p:cNvSpPr/>
              <p:nvPr/>
            </p:nvSpPr>
            <p:spPr>
              <a:xfrm>
                <a:off x="476492" y="2216172"/>
                <a:ext cx="2898246" cy="1223859"/>
              </a:xfrm>
              <a:custGeom>
                <a:avLst/>
                <a:gdLst/>
                <a:ahLst/>
                <a:cxnLst>
                  <a:cxn ang="0">
                    <a:pos x="wd2" y="hd2"/>
                  </a:cxn>
                  <a:cxn ang="5400000">
                    <a:pos x="wd2" y="hd2"/>
                  </a:cxn>
                  <a:cxn ang="10800000">
                    <a:pos x="wd2" y="hd2"/>
                  </a:cxn>
                  <a:cxn ang="16200000">
                    <a:pos x="wd2" y="hd2"/>
                  </a:cxn>
                </a:cxnLst>
                <a:rect l="0" t="0" r="r" b="b"/>
                <a:pathLst>
                  <a:path w="20745" h="19680" extrusionOk="0">
                    <a:moveTo>
                      <a:pt x="4379" y="0"/>
                    </a:moveTo>
                    <a:cubicBezTo>
                      <a:pt x="3258" y="0"/>
                      <a:pt x="2138" y="962"/>
                      <a:pt x="1282" y="2884"/>
                    </a:cubicBezTo>
                    <a:cubicBezTo>
                      <a:pt x="-428" y="6726"/>
                      <a:pt x="-428" y="12956"/>
                      <a:pt x="1282" y="16798"/>
                    </a:cubicBezTo>
                    <a:cubicBezTo>
                      <a:pt x="2993" y="20641"/>
                      <a:pt x="5766" y="20641"/>
                      <a:pt x="7476" y="16798"/>
                    </a:cubicBezTo>
                    <a:cubicBezTo>
                      <a:pt x="7698" y="16300"/>
                      <a:pt x="7888" y="15756"/>
                      <a:pt x="8052" y="15187"/>
                    </a:cubicBezTo>
                    <a:cubicBezTo>
                      <a:pt x="8171" y="14683"/>
                      <a:pt x="8324" y="14209"/>
                      <a:pt x="8513" y="13784"/>
                    </a:cubicBezTo>
                    <a:cubicBezTo>
                      <a:pt x="9025" y="12634"/>
                      <a:pt x="9696" y="12058"/>
                      <a:pt x="10367" y="12058"/>
                    </a:cubicBezTo>
                    <a:cubicBezTo>
                      <a:pt x="11039" y="12058"/>
                      <a:pt x="11710" y="12634"/>
                      <a:pt x="12222" y="13784"/>
                    </a:cubicBezTo>
                    <a:cubicBezTo>
                      <a:pt x="12401" y="14185"/>
                      <a:pt x="12546" y="14632"/>
                      <a:pt x="12663" y="15105"/>
                    </a:cubicBezTo>
                    <a:lnTo>
                      <a:pt x="12668" y="15105"/>
                    </a:lnTo>
                    <a:cubicBezTo>
                      <a:pt x="12838" y="15704"/>
                      <a:pt x="13035" y="16276"/>
                      <a:pt x="13268" y="16798"/>
                    </a:cubicBezTo>
                    <a:cubicBezTo>
                      <a:pt x="14978" y="20641"/>
                      <a:pt x="17751" y="20641"/>
                      <a:pt x="19462" y="16798"/>
                    </a:cubicBezTo>
                    <a:cubicBezTo>
                      <a:pt x="21172" y="12956"/>
                      <a:pt x="21172" y="6726"/>
                      <a:pt x="19462" y="2884"/>
                    </a:cubicBezTo>
                    <a:cubicBezTo>
                      <a:pt x="17751" y="-959"/>
                      <a:pt x="14978" y="-959"/>
                      <a:pt x="13268" y="2884"/>
                    </a:cubicBezTo>
                    <a:cubicBezTo>
                      <a:pt x="13035" y="3406"/>
                      <a:pt x="12838" y="3975"/>
                      <a:pt x="12668" y="4574"/>
                    </a:cubicBezTo>
                    <a:lnTo>
                      <a:pt x="12663" y="4574"/>
                    </a:lnTo>
                    <a:cubicBezTo>
                      <a:pt x="12546" y="5047"/>
                      <a:pt x="12401" y="5494"/>
                      <a:pt x="12222" y="5895"/>
                    </a:cubicBezTo>
                    <a:cubicBezTo>
                      <a:pt x="11198" y="8196"/>
                      <a:pt x="9537" y="8196"/>
                      <a:pt x="8513" y="5895"/>
                    </a:cubicBezTo>
                    <a:cubicBezTo>
                      <a:pt x="8324" y="5471"/>
                      <a:pt x="8171" y="4996"/>
                      <a:pt x="8052" y="4492"/>
                    </a:cubicBezTo>
                    <a:cubicBezTo>
                      <a:pt x="7888" y="3923"/>
                      <a:pt x="7698" y="3382"/>
                      <a:pt x="7476" y="2884"/>
                    </a:cubicBezTo>
                    <a:cubicBezTo>
                      <a:pt x="6621" y="962"/>
                      <a:pt x="5500" y="0"/>
                      <a:pt x="4379" y="0"/>
                    </a:cubicBezTo>
                    <a:close/>
                  </a:path>
                </a:pathLst>
              </a:custGeom>
              <a:solidFill>
                <a:schemeClr val="bg2"/>
              </a:solidFill>
              <a:ln w="12700">
                <a:no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52" name="Фигура">
                <a:extLst>
                  <a:ext uri="{FF2B5EF4-FFF2-40B4-BE49-F238E27FC236}">
                    <a16:creationId xmlns:a16="http://schemas.microsoft.com/office/drawing/2014/main" id="{88FCDA85-A28D-4147-8144-7A899CA0FE2C}"/>
                  </a:ext>
                </a:extLst>
              </p:cNvPr>
              <p:cNvSpPr/>
              <p:nvPr/>
            </p:nvSpPr>
            <p:spPr>
              <a:xfrm>
                <a:off x="2153023" y="2216170"/>
                <a:ext cx="2898246" cy="1223859"/>
              </a:xfrm>
              <a:custGeom>
                <a:avLst/>
                <a:gdLst/>
                <a:ahLst/>
                <a:cxnLst>
                  <a:cxn ang="0">
                    <a:pos x="wd2" y="hd2"/>
                  </a:cxn>
                  <a:cxn ang="5400000">
                    <a:pos x="wd2" y="hd2"/>
                  </a:cxn>
                  <a:cxn ang="10800000">
                    <a:pos x="wd2" y="hd2"/>
                  </a:cxn>
                  <a:cxn ang="16200000">
                    <a:pos x="wd2" y="hd2"/>
                  </a:cxn>
                </a:cxnLst>
                <a:rect l="0" t="0" r="r" b="b"/>
                <a:pathLst>
                  <a:path w="20745" h="19680" extrusionOk="0">
                    <a:moveTo>
                      <a:pt x="4379" y="0"/>
                    </a:moveTo>
                    <a:cubicBezTo>
                      <a:pt x="3258" y="0"/>
                      <a:pt x="2138" y="962"/>
                      <a:pt x="1282" y="2884"/>
                    </a:cubicBezTo>
                    <a:cubicBezTo>
                      <a:pt x="-428" y="6726"/>
                      <a:pt x="-428" y="12956"/>
                      <a:pt x="1282" y="16798"/>
                    </a:cubicBezTo>
                    <a:cubicBezTo>
                      <a:pt x="2993" y="20641"/>
                      <a:pt x="5766" y="20641"/>
                      <a:pt x="7476" y="16798"/>
                    </a:cubicBezTo>
                    <a:cubicBezTo>
                      <a:pt x="7698" y="16300"/>
                      <a:pt x="7888" y="15756"/>
                      <a:pt x="8052" y="15187"/>
                    </a:cubicBezTo>
                    <a:cubicBezTo>
                      <a:pt x="8171" y="14683"/>
                      <a:pt x="8324" y="14209"/>
                      <a:pt x="8513" y="13784"/>
                    </a:cubicBezTo>
                    <a:cubicBezTo>
                      <a:pt x="9025" y="12634"/>
                      <a:pt x="9696" y="12058"/>
                      <a:pt x="10367" y="12058"/>
                    </a:cubicBezTo>
                    <a:cubicBezTo>
                      <a:pt x="11039" y="12058"/>
                      <a:pt x="11710" y="12634"/>
                      <a:pt x="12222" y="13784"/>
                    </a:cubicBezTo>
                    <a:cubicBezTo>
                      <a:pt x="12401" y="14185"/>
                      <a:pt x="12546" y="14632"/>
                      <a:pt x="12663" y="15105"/>
                    </a:cubicBezTo>
                    <a:lnTo>
                      <a:pt x="12668" y="15105"/>
                    </a:lnTo>
                    <a:cubicBezTo>
                      <a:pt x="12838" y="15704"/>
                      <a:pt x="13035" y="16276"/>
                      <a:pt x="13268" y="16798"/>
                    </a:cubicBezTo>
                    <a:cubicBezTo>
                      <a:pt x="14978" y="20641"/>
                      <a:pt x="17751" y="20641"/>
                      <a:pt x="19462" y="16798"/>
                    </a:cubicBezTo>
                    <a:cubicBezTo>
                      <a:pt x="21172" y="12956"/>
                      <a:pt x="21172" y="6726"/>
                      <a:pt x="19462" y="2884"/>
                    </a:cubicBezTo>
                    <a:cubicBezTo>
                      <a:pt x="17751" y="-959"/>
                      <a:pt x="14978" y="-959"/>
                      <a:pt x="13268" y="2884"/>
                    </a:cubicBezTo>
                    <a:cubicBezTo>
                      <a:pt x="13035" y="3406"/>
                      <a:pt x="12838" y="3975"/>
                      <a:pt x="12668" y="4574"/>
                    </a:cubicBezTo>
                    <a:lnTo>
                      <a:pt x="12663" y="4574"/>
                    </a:lnTo>
                    <a:cubicBezTo>
                      <a:pt x="12546" y="5047"/>
                      <a:pt x="12401" y="5494"/>
                      <a:pt x="12222" y="5895"/>
                    </a:cubicBezTo>
                    <a:cubicBezTo>
                      <a:pt x="11198" y="8196"/>
                      <a:pt x="9537" y="8196"/>
                      <a:pt x="8513" y="5895"/>
                    </a:cubicBezTo>
                    <a:cubicBezTo>
                      <a:pt x="8324" y="5471"/>
                      <a:pt x="8171" y="4996"/>
                      <a:pt x="8052" y="4492"/>
                    </a:cubicBezTo>
                    <a:cubicBezTo>
                      <a:pt x="7888" y="3923"/>
                      <a:pt x="7698" y="3382"/>
                      <a:pt x="7476" y="2884"/>
                    </a:cubicBezTo>
                    <a:cubicBezTo>
                      <a:pt x="6621" y="962"/>
                      <a:pt x="5500" y="0"/>
                      <a:pt x="4379" y="0"/>
                    </a:cubicBezTo>
                    <a:close/>
                  </a:path>
                </a:pathLst>
              </a:custGeom>
              <a:solidFill>
                <a:schemeClr val="bg2"/>
              </a:solidFill>
              <a:ln w="12700">
                <a:no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53" name="Фигура">
                <a:extLst>
                  <a:ext uri="{FF2B5EF4-FFF2-40B4-BE49-F238E27FC236}">
                    <a16:creationId xmlns:a16="http://schemas.microsoft.com/office/drawing/2014/main" id="{8FD2C072-93A1-0D48-B518-442C13FB3F7C}"/>
                  </a:ext>
                </a:extLst>
              </p:cNvPr>
              <p:cNvSpPr/>
              <p:nvPr/>
            </p:nvSpPr>
            <p:spPr>
              <a:xfrm>
                <a:off x="3835112" y="2216172"/>
                <a:ext cx="2898246" cy="1223859"/>
              </a:xfrm>
              <a:custGeom>
                <a:avLst/>
                <a:gdLst/>
                <a:ahLst/>
                <a:cxnLst>
                  <a:cxn ang="0">
                    <a:pos x="wd2" y="hd2"/>
                  </a:cxn>
                  <a:cxn ang="5400000">
                    <a:pos x="wd2" y="hd2"/>
                  </a:cxn>
                  <a:cxn ang="10800000">
                    <a:pos x="wd2" y="hd2"/>
                  </a:cxn>
                  <a:cxn ang="16200000">
                    <a:pos x="wd2" y="hd2"/>
                  </a:cxn>
                </a:cxnLst>
                <a:rect l="0" t="0" r="r" b="b"/>
                <a:pathLst>
                  <a:path w="20745" h="19680" extrusionOk="0">
                    <a:moveTo>
                      <a:pt x="4379" y="0"/>
                    </a:moveTo>
                    <a:cubicBezTo>
                      <a:pt x="3258" y="0"/>
                      <a:pt x="2138" y="962"/>
                      <a:pt x="1282" y="2884"/>
                    </a:cubicBezTo>
                    <a:cubicBezTo>
                      <a:pt x="-428" y="6726"/>
                      <a:pt x="-428" y="12956"/>
                      <a:pt x="1282" y="16798"/>
                    </a:cubicBezTo>
                    <a:cubicBezTo>
                      <a:pt x="2993" y="20641"/>
                      <a:pt x="5766" y="20641"/>
                      <a:pt x="7476" y="16798"/>
                    </a:cubicBezTo>
                    <a:cubicBezTo>
                      <a:pt x="7698" y="16300"/>
                      <a:pt x="7888" y="15756"/>
                      <a:pt x="8052" y="15187"/>
                    </a:cubicBezTo>
                    <a:cubicBezTo>
                      <a:pt x="8171" y="14683"/>
                      <a:pt x="8324" y="14209"/>
                      <a:pt x="8513" y="13784"/>
                    </a:cubicBezTo>
                    <a:cubicBezTo>
                      <a:pt x="9025" y="12634"/>
                      <a:pt x="9696" y="12058"/>
                      <a:pt x="10367" y="12058"/>
                    </a:cubicBezTo>
                    <a:cubicBezTo>
                      <a:pt x="11039" y="12058"/>
                      <a:pt x="11710" y="12634"/>
                      <a:pt x="12222" y="13784"/>
                    </a:cubicBezTo>
                    <a:cubicBezTo>
                      <a:pt x="12401" y="14185"/>
                      <a:pt x="12546" y="14632"/>
                      <a:pt x="12663" y="15105"/>
                    </a:cubicBezTo>
                    <a:lnTo>
                      <a:pt x="12668" y="15105"/>
                    </a:lnTo>
                    <a:cubicBezTo>
                      <a:pt x="12838" y="15704"/>
                      <a:pt x="13035" y="16276"/>
                      <a:pt x="13268" y="16798"/>
                    </a:cubicBezTo>
                    <a:cubicBezTo>
                      <a:pt x="14978" y="20641"/>
                      <a:pt x="17751" y="20641"/>
                      <a:pt x="19462" y="16798"/>
                    </a:cubicBezTo>
                    <a:cubicBezTo>
                      <a:pt x="21172" y="12956"/>
                      <a:pt x="21172" y="6726"/>
                      <a:pt x="19462" y="2884"/>
                    </a:cubicBezTo>
                    <a:cubicBezTo>
                      <a:pt x="17751" y="-959"/>
                      <a:pt x="14978" y="-959"/>
                      <a:pt x="13268" y="2884"/>
                    </a:cubicBezTo>
                    <a:cubicBezTo>
                      <a:pt x="13035" y="3406"/>
                      <a:pt x="12838" y="3975"/>
                      <a:pt x="12668" y="4574"/>
                    </a:cubicBezTo>
                    <a:lnTo>
                      <a:pt x="12663" y="4574"/>
                    </a:lnTo>
                    <a:cubicBezTo>
                      <a:pt x="12546" y="5047"/>
                      <a:pt x="12401" y="5494"/>
                      <a:pt x="12222" y="5895"/>
                    </a:cubicBezTo>
                    <a:cubicBezTo>
                      <a:pt x="11198" y="8196"/>
                      <a:pt x="9537" y="8196"/>
                      <a:pt x="8513" y="5895"/>
                    </a:cubicBezTo>
                    <a:cubicBezTo>
                      <a:pt x="8324" y="5471"/>
                      <a:pt x="8171" y="4996"/>
                      <a:pt x="8052" y="4492"/>
                    </a:cubicBezTo>
                    <a:cubicBezTo>
                      <a:pt x="7888" y="3923"/>
                      <a:pt x="7698" y="3382"/>
                      <a:pt x="7476" y="2884"/>
                    </a:cubicBezTo>
                    <a:cubicBezTo>
                      <a:pt x="6621" y="962"/>
                      <a:pt x="5500" y="0"/>
                      <a:pt x="4379" y="0"/>
                    </a:cubicBezTo>
                    <a:close/>
                  </a:path>
                </a:pathLst>
              </a:custGeom>
              <a:solidFill>
                <a:schemeClr val="bg2"/>
              </a:solidFill>
              <a:ln w="12700">
                <a:no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54" name="Фигура">
                <a:extLst>
                  <a:ext uri="{FF2B5EF4-FFF2-40B4-BE49-F238E27FC236}">
                    <a16:creationId xmlns:a16="http://schemas.microsoft.com/office/drawing/2014/main" id="{45F33B71-ADD1-3E4C-ACBF-E5C1EBBFE648}"/>
                  </a:ext>
                </a:extLst>
              </p:cNvPr>
              <p:cNvSpPr/>
              <p:nvPr/>
            </p:nvSpPr>
            <p:spPr>
              <a:xfrm>
                <a:off x="5512946" y="2216172"/>
                <a:ext cx="2898246" cy="1223859"/>
              </a:xfrm>
              <a:custGeom>
                <a:avLst/>
                <a:gdLst/>
                <a:ahLst/>
                <a:cxnLst>
                  <a:cxn ang="0">
                    <a:pos x="wd2" y="hd2"/>
                  </a:cxn>
                  <a:cxn ang="5400000">
                    <a:pos x="wd2" y="hd2"/>
                  </a:cxn>
                  <a:cxn ang="10800000">
                    <a:pos x="wd2" y="hd2"/>
                  </a:cxn>
                  <a:cxn ang="16200000">
                    <a:pos x="wd2" y="hd2"/>
                  </a:cxn>
                </a:cxnLst>
                <a:rect l="0" t="0" r="r" b="b"/>
                <a:pathLst>
                  <a:path w="20745" h="19680" extrusionOk="0">
                    <a:moveTo>
                      <a:pt x="4379" y="0"/>
                    </a:moveTo>
                    <a:cubicBezTo>
                      <a:pt x="3258" y="0"/>
                      <a:pt x="2138" y="962"/>
                      <a:pt x="1282" y="2884"/>
                    </a:cubicBezTo>
                    <a:cubicBezTo>
                      <a:pt x="-428" y="6726"/>
                      <a:pt x="-428" y="12956"/>
                      <a:pt x="1282" y="16798"/>
                    </a:cubicBezTo>
                    <a:cubicBezTo>
                      <a:pt x="2993" y="20641"/>
                      <a:pt x="5766" y="20641"/>
                      <a:pt x="7476" y="16798"/>
                    </a:cubicBezTo>
                    <a:cubicBezTo>
                      <a:pt x="7698" y="16300"/>
                      <a:pt x="7888" y="15756"/>
                      <a:pt x="8052" y="15187"/>
                    </a:cubicBezTo>
                    <a:cubicBezTo>
                      <a:pt x="8171" y="14683"/>
                      <a:pt x="8324" y="14209"/>
                      <a:pt x="8513" y="13784"/>
                    </a:cubicBezTo>
                    <a:cubicBezTo>
                      <a:pt x="9025" y="12634"/>
                      <a:pt x="9696" y="12058"/>
                      <a:pt x="10367" y="12058"/>
                    </a:cubicBezTo>
                    <a:cubicBezTo>
                      <a:pt x="11039" y="12058"/>
                      <a:pt x="11710" y="12634"/>
                      <a:pt x="12222" y="13784"/>
                    </a:cubicBezTo>
                    <a:cubicBezTo>
                      <a:pt x="12401" y="14185"/>
                      <a:pt x="12546" y="14632"/>
                      <a:pt x="12663" y="15105"/>
                    </a:cubicBezTo>
                    <a:lnTo>
                      <a:pt x="12668" y="15105"/>
                    </a:lnTo>
                    <a:cubicBezTo>
                      <a:pt x="12838" y="15704"/>
                      <a:pt x="13035" y="16276"/>
                      <a:pt x="13268" y="16798"/>
                    </a:cubicBezTo>
                    <a:cubicBezTo>
                      <a:pt x="14978" y="20641"/>
                      <a:pt x="17751" y="20641"/>
                      <a:pt x="19462" y="16798"/>
                    </a:cubicBezTo>
                    <a:cubicBezTo>
                      <a:pt x="21172" y="12956"/>
                      <a:pt x="21172" y="6726"/>
                      <a:pt x="19462" y="2884"/>
                    </a:cubicBezTo>
                    <a:cubicBezTo>
                      <a:pt x="17751" y="-959"/>
                      <a:pt x="14978" y="-959"/>
                      <a:pt x="13268" y="2884"/>
                    </a:cubicBezTo>
                    <a:cubicBezTo>
                      <a:pt x="13035" y="3406"/>
                      <a:pt x="12838" y="3975"/>
                      <a:pt x="12668" y="4574"/>
                    </a:cubicBezTo>
                    <a:lnTo>
                      <a:pt x="12663" y="4574"/>
                    </a:lnTo>
                    <a:cubicBezTo>
                      <a:pt x="12546" y="5047"/>
                      <a:pt x="12401" y="5494"/>
                      <a:pt x="12222" y="5895"/>
                    </a:cubicBezTo>
                    <a:cubicBezTo>
                      <a:pt x="11198" y="8196"/>
                      <a:pt x="9537" y="8196"/>
                      <a:pt x="8513" y="5895"/>
                    </a:cubicBezTo>
                    <a:cubicBezTo>
                      <a:pt x="8324" y="5471"/>
                      <a:pt x="8171" y="4996"/>
                      <a:pt x="8052" y="4492"/>
                    </a:cubicBezTo>
                    <a:cubicBezTo>
                      <a:pt x="7888" y="3923"/>
                      <a:pt x="7698" y="3382"/>
                      <a:pt x="7476" y="2884"/>
                    </a:cubicBezTo>
                    <a:cubicBezTo>
                      <a:pt x="6621" y="962"/>
                      <a:pt x="5500" y="0"/>
                      <a:pt x="4379" y="0"/>
                    </a:cubicBezTo>
                    <a:close/>
                  </a:path>
                </a:pathLst>
              </a:custGeom>
              <a:solidFill>
                <a:schemeClr val="bg2"/>
              </a:solidFill>
              <a:ln w="12700">
                <a:no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grpSp>
        <p:grpSp>
          <p:nvGrpSpPr>
            <p:cNvPr id="108" name="Group 107">
              <a:extLst>
                <a:ext uri="{FF2B5EF4-FFF2-40B4-BE49-F238E27FC236}">
                  <a16:creationId xmlns:a16="http://schemas.microsoft.com/office/drawing/2014/main" id="{F3F72E20-9980-8D42-8958-5705FDACD593}"/>
                </a:ext>
              </a:extLst>
            </p:cNvPr>
            <p:cNvGrpSpPr/>
            <p:nvPr/>
          </p:nvGrpSpPr>
          <p:grpSpPr>
            <a:xfrm>
              <a:off x="1302563" y="2808629"/>
              <a:ext cx="9584929" cy="2251632"/>
              <a:chOff x="1297060" y="1474101"/>
              <a:chExt cx="9584929" cy="2251632"/>
            </a:xfrm>
            <a:grpFill/>
          </p:grpSpPr>
          <p:grpSp>
            <p:nvGrpSpPr>
              <p:cNvPr id="109" name="Group 108">
                <a:extLst>
                  <a:ext uri="{FF2B5EF4-FFF2-40B4-BE49-F238E27FC236}">
                    <a16:creationId xmlns:a16="http://schemas.microsoft.com/office/drawing/2014/main" id="{AAE3AB9D-723E-4544-89B6-412AEBDA43F7}"/>
                  </a:ext>
                </a:extLst>
              </p:cNvPr>
              <p:cNvGrpSpPr/>
              <p:nvPr/>
            </p:nvGrpSpPr>
            <p:grpSpPr>
              <a:xfrm>
                <a:off x="1297060" y="2179327"/>
                <a:ext cx="825341" cy="1546406"/>
                <a:chOff x="614074" y="2353786"/>
                <a:chExt cx="948627" cy="1777403"/>
              </a:xfrm>
              <a:grpFill/>
            </p:grpSpPr>
            <p:sp>
              <p:nvSpPr>
                <p:cNvPr id="145" name="Линия">
                  <a:extLst>
                    <a:ext uri="{FF2B5EF4-FFF2-40B4-BE49-F238E27FC236}">
                      <a16:creationId xmlns:a16="http://schemas.microsoft.com/office/drawing/2014/main" id="{951E731A-3E78-5849-8C1F-FEE47139CDF7}"/>
                    </a:ext>
                  </a:extLst>
                </p:cNvPr>
                <p:cNvSpPr/>
                <p:nvPr/>
              </p:nvSpPr>
              <p:spPr>
                <a:xfrm flipV="1">
                  <a:off x="1088387" y="3210917"/>
                  <a:ext cx="0" cy="831596"/>
                </a:xfrm>
                <a:prstGeom prst="line">
                  <a:avLst/>
                </a:prstGeom>
                <a:grpFill/>
                <a:ln w="25400">
                  <a:solidFill>
                    <a:schemeClr val="accent3"/>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46" name="Полилиния 179">
                  <a:extLst>
                    <a:ext uri="{FF2B5EF4-FFF2-40B4-BE49-F238E27FC236}">
                      <a16:creationId xmlns:a16="http://schemas.microsoft.com/office/drawing/2014/main" id="{24A72BEE-F5D4-F04D-B74A-197D323E6220}"/>
                    </a:ext>
                  </a:extLst>
                </p:cNvPr>
                <p:cNvSpPr/>
                <p:nvPr/>
              </p:nvSpPr>
              <p:spPr>
                <a:xfrm>
                  <a:off x="614074" y="2353786"/>
                  <a:ext cx="948627" cy="1049627"/>
                </a:xfrm>
                <a:custGeom>
                  <a:avLst/>
                  <a:gdLst>
                    <a:gd name="connsiteX0" fmla="*/ 1179943 w 2359886"/>
                    <a:gd name="connsiteY0" fmla="*/ 0 h 2611141"/>
                    <a:gd name="connsiteX1" fmla="*/ 2359886 w 2359886"/>
                    <a:gd name="connsiteY1" fmla="*/ 1179943 h 2611141"/>
                    <a:gd name="connsiteX2" fmla="*/ 1530822 w 2359886"/>
                    <a:gd name="connsiteY2" fmla="*/ 2306838 h 2611141"/>
                    <a:gd name="connsiteX3" fmla="*/ 1435263 w 2359886"/>
                    <a:gd name="connsiteY3" fmla="*/ 2331409 h 2611141"/>
                    <a:gd name="connsiteX4" fmla="*/ 1446506 w 2359886"/>
                    <a:gd name="connsiteY4" fmla="*/ 2331409 h 2611141"/>
                    <a:gd name="connsiteX5" fmla="*/ 1212251 w 2359886"/>
                    <a:gd name="connsiteY5" fmla="*/ 2491569 h 2611141"/>
                    <a:gd name="connsiteX6" fmla="*/ 1189650 w 2359886"/>
                    <a:gd name="connsiteY6" fmla="*/ 2549612 h 2611141"/>
                    <a:gd name="connsiteX7" fmla="*/ 1179943 w 2359886"/>
                    <a:gd name="connsiteY7" fmla="*/ 2611135 h 2611141"/>
                    <a:gd name="connsiteX8" fmla="*/ 1179943 w 2359886"/>
                    <a:gd name="connsiteY8" fmla="*/ 2611141 h 2611141"/>
                    <a:gd name="connsiteX9" fmla="*/ 1179943 w 2359886"/>
                    <a:gd name="connsiteY9" fmla="*/ 2611138 h 2611141"/>
                    <a:gd name="connsiteX10" fmla="*/ 1179942 w 2359886"/>
                    <a:gd name="connsiteY10" fmla="*/ 2611141 h 2611141"/>
                    <a:gd name="connsiteX11" fmla="*/ 1179942 w 2359886"/>
                    <a:gd name="connsiteY11" fmla="*/ 2611135 h 2611141"/>
                    <a:gd name="connsiteX12" fmla="*/ 1170231 w 2359886"/>
                    <a:gd name="connsiteY12" fmla="*/ 2549612 h 2611141"/>
                    <a:gd name="connsiteX13" fmla="*/ 1147620 w 2359886"/>
                    <a:gd name="connsiteY13" fmla="*/ 2491569 h 2611141"/>
                    <a:gd name="connsiteX14" fmla="*/ 913259 w 2359886"/>
                    <a:gd name="connsiteY14" fmla="*/ 2331409 h 2611141"/>
                    <a:gd name="connsiteX15" fmla="*/ 925256 w 2359886"/>
                    <a:gd name="connsiteY15" fmla="*/ 2331409 h 2611141"/>
                    <a:gd name="connsiteX16" fmla="*/ 842955 w 2359886"/>
                    <a:gd name="connsiteY16" fmla="*/ 2311064 h 2611141"/>
                    <a:gd name="connsiteX17" fmla="*/ 0 w 2359886"/>
                    <a:gd name="connsiteY17" fmla="*/ 1179943 h 2611141"/>
                    <a:gd name="connsiteX18" fmla="*/ 1179943 w 2359886"/>
                    <a:gd name="connsiteY18" fmla="*/ 0 h 261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9886" h="2611141">
                      <a:moveTo>
                        <a:pt x="1179943" y="0"/>
                      </a:moveTo>
                      <a:cubicBezTo>
                        <a:pt x="1831608" y="0"/>
                        <a:pt x="2359886" y="528278"/>
                        <a:pt x="2359886" y="1179943"/>
                      </a:cubicBezTo>
                      <a:cubicBezTo>
                        <a:pt x="2359886" y="1709421"/>
                        <a:pt x="2011140" y="2157444"/>
                        <a:pt x="1530822" y="2306838"/>
                      </a:cubicBezTo>
                      <a:lnTo>
                        <a:pt x="1435263" y="2331409"/>
                      </a:lnTo>
                      <a:lnTo>
                        <a:pt x="1446506" y="2331409"/>
                      </a:lnTo>
                      <a:cubicBezTo>
                        <a:pt x="1346532" y="2342158"/>
                        <a:pt x="1258579" y="2402288"/>
                        <a:pt x="1212251" y="2491569"/>
                      </a:cubicBezTo>
                      <a:cubicBezTo>
                        <a:pt x="1202631" y="2510101"/>
                        <a:pt x="1195066" y="2529566"/>
                        <a:pt x="1189650" y="2549612"/>
                      </a:cubicBezTo>
                      <a:lnTo>
                        <a:pt x="1179943" y="2611135"/>
                      </a:lnTo>
                      <a:lnTo>
                        <a:pt x="1179943" y="2611141"/>
                      </a:lnTo>
                      <a:lnTo>
                        <a:pt x="1179943" y="2611138"/>
                      </a:lnTo>
                      <a:lnTo>
                        <a:pt x="1179942" y="2611141"/>
                      </a:lnTo>
                      <a:lnTo>
                        <a:pt x="1179942" y="2611135"/>
                      </a:lnTo>
                      <a:lnTo>
                        <a:pt x="1170231" y="2549612"/>
                      </a:lnTo>
                      <a:cubicBezTo>
                        <a:pt x="1164812" y="2529566"/>
                        <a:pt x="1157244" y="2510101"/>
                        <a:pt x="1147620" y="2491569"/>
                      </a:cubicBezTo>
                      <a:cubicBezTo>
                        <a:pt x="1101271" y="2402288"/>
                        <a:pt x="1013278" y="2342158"/>
                        <a:pt x="913259" y="2331409"/>
                      </a:cubicBezTo>
                      <a:lnTo>
                        <a:pt x="925256" y="2331409"/>
                      </a:lnTo>
                      <a:lnTo>
                        <a:pt x="842955" y="2311064"/>
                      </a:lnTo>
                      <a:cubicBezTo>
                        <a:pt x="355485" y="2166052"/>
                        <a:pt x="0" y="1714512"/>
                        <a:pt x="0" y="1179943"/>
                      </a:cubicBezTo>
                      <a:cubicBezTo>
                        <a:pt x="0" y="528278"/>
                        <a:pt x="528278" y="0"/>
                        <a:pt x="1179943" y="0"/>
                      </a:cubicBezTo>
                      <a:close/>
                    </a:path>
                  </a:pathLst>
                </a:custGeom>
                <a:grpFill/>
                <a:ln w="12700">
                  <a:noFill/>
                  <a:miter lim="400000"/>
                </a:ln>
                <a:effectLst/>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47" name="Полилиния 178">
                  <a:extLst>
                    <a:ext uri="{FF2B5EF4-FFF2-40B4-BE49-F238E27FC236}">
                      <a16:creationId xmlns:a16="http://schemas.microsoft.com/office/drawing/2014/main" id="{309AE2FE-C963-1042-8C14-0F8C8B1C7F5D}"/>
                    </a:ext>
                  </a:extLst>
                </p:cNvPr>
                <p:cNvSpPr/>
                <p:nvPr/>
              </p:nvSpPr>
              <p:spPr>
                <a:xfrm rot="10800000">
                  <a:off x="922044" y="3748152"/>
                  <a:ext cx="332686" cy="383037"/>
                </a:xfrm>
                <a:custGeom>
                  <a:avLst/>
                  <a:gdLst>
                    <a:gd name="connsiteX0" fmla="*/ 414409 w 827618"/>
                    <a:gd name="connsiteY0" fmla="*/ 952875 h 952875"/>
                    <a:gd name="connsiteX1" fmla="*/ 414409 w 827618"/>
                    <a:gd name="connsiteY1" fmla="*/ 952873 h 952875"/>
                    <a:gd name="connsiteX2" fmla="*/ 414408 w 827618"/>
                    <a:gd name="connsiteY2" fmla="*/ 952875 h 952875"/>
                    <a:gd name="connsiteX3" fmla="*/ 414408 w 827618"/>
                    <a:gd name="connsiteY3" fmla="*/ 952872 h 952875"/>
                    <a:gd name="connsiteX4" fmla="*/ 397030 w 827618"/>
                    <a:gd name="connsiteY4" fmla="*/ 888587 h 952875"/>
                    <a:gd name="connsiteX5" fmla="*/ 344849 w 827618"/>
                    <a:gd name="connsiteY5" fmla="*/ 829698 h 952875"/>
                    <a:gd name="connsiteX6" fmla="*/ 315812 w 827618"/>
                    <a:gd name="connsiteY6" fmla="*/ 814679 h 952875"/>
                    <a:gd name="connsiteX7" fmla="*/ 293626 w 827618"/>
                    <a:gd name="connsiteY7" fmla="*/ 807792 h 952875"/>
                    <a:gd name="connsiteX8" fmla="*/ 271025 w 827618"/>
                    <a:gd name="connsiteY8" fmla="*/ 802476 h 952875"/>
                    <a:gd name="connsiteX9" fmla="*/ 276501 w 827618"/>
                    <a:gd name="connsiteY9" fmla="*/ 802476 h 952875"/>
                    <a:gd name="connsiteX10" fmla="*/ 252736 w 827618"/>
                    <a:gd name="connsiteY10" fmla="*/ 795099 h 952875"/>
                    <a:gd name="connsiteX11" fmla="*/ 0 w 827618"/>
                    <a:gd name="connsiteY11" fmla="*/ 413809 h 952875"/>
                    <a:gd name="connsiteX12" fmla="*/ 413809 w 827618"/>
                    <a:gd name="connsiteY12" fmla="*/ 0 h 952875"/>
                    <a:gd name="connsiteX13" fmla="*/ 827618 w 827618"/>
                    <a:gd name="connsiteY13" fmla="*/ 413809 h 952875"/>
                    <a:gd name="connsiteX14" fmla="*/ 574882 w 827618"/>
                    <a:gd name="connsiteY14" fmla="*/ 795099 h 952875"/>
                    <a:gd name="connsiteX15" fmla="*/ 551117 w 827618"/>
                    <a:gd name="connsiteY15" fmla="*/ 802476 h 952875"/>
                    <a:gd name="connsiteX16" fmla="*/ 557727 w 827618"/>
                    <a:gd name="connsiteY16" fmla="*/ 802476 h 952875"/>
                    <a:gd name="connsiteX17" fmla="*/ 530407 w 827618"/>
                    <a:gd name="connsiteY17" fmla="*/ 808905 h 952875"/>
                    <a:gd name="connsiteX18" fmla="*/ 514690 w 827618"/>
                    <a:gd name="connsiteY18" fmla="*/ 813784 h 952875"/>
                    <a:gd name="connsiteX19" fmla="*/ 483937 w 827618"/>
                    <a:gd name="connsiteY19" fmla="*/ 829698 h 952875"/>
                    <a:gd name="connsiteX20" fmla="*/ 431779 w 827618"/>
                    <a:gd name="connsiteY20" fmla="*/ 888587 h 952875"/>
                    <a:gd name="connsiteX21" fmla="*/ 414409 w 827618"/>
                    <a:gd name="connsiteY21" fmla="*/ 952872 h 95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7618" h="952875">
                      <a:moveTo>
                        <a:pt x="414409" y="952875"/>
                      </a:moveTo>
                      <a:lnTo>
                        <a:pt x="414409" y="952873"/>
                      </a:lnTo>
                      <a:lnTo>
                        <a:pt x="414408" y="952875"/>
                      </a:lnTo>
                      <a:lnTo>
                        <a:pt x="414408" y="952872"/>
                      </a:lnTo>
                      <a:lnTo>
                        <a:pt x="397030" y="888587"/>
                      </a:lnTo>
                      <a:cubicBezTo>
                        <a:pt x="384570" y="864585"/>
                        <a:pt x="366513" y="844503"/>
                        <a:pt x="344849" y="829698"/>
                      </a:cubicBezTo>
                      <a:lnTo>
                        <a:pt x="315812" y="814679"/>
                      </a:lnTo>
                      <a:lnTo>
                        <a:pt x="293626" y="807792"/>
                      </a:lnTo>
                      <a:lnTo>
                        <a:pt x="271025" y="802476"/>
                      </a:lnTo>
                      <a:lnTo>
                        <a:pt x="276501" y="802476"/>
                      </a:lnTo>
                      <a:lnTo>
                        <a:pt x="252736" y="795099"/>
                      </a:lnTo>
                      <a:cubicBezTo>
                        <a:pt x="104214" y="732279"/>
                        <a:pt x="0" y="585214"/>
                        <a:pt x="0" y="413809"/>
                      </a:cubicBezTo>
                      <a:cubicBezTo>
                        <a:pt x="0" y="185269"/>
                        <a:pt x="185269" y="0"/>
                        <a:pt x="413809" y="0"/>
                      </a:cubicBezTo>
                      <a:cubicBezTo>
                        <a:pt x="642349" y="0"/>
                        <a:pt x="827618" y="185269"/>
                        <a:pt x="827618" y="413809"/>
                      </a:cubicBezTo>
                      <a:cubicBezTo>
                        <a:pt x="827618" y="585214"/>
                        <a:pt x="723404" y="732279"/>
                        <a:pt x="574882" y="795099"/>
                      </a:cubicBezTo>
                      <a:lnTo>
                        <a:pt x="551117" y="802476"/>
                      </a:lnTo>
                      <a:lnTo>
                        <a:pt x="557727" y="802476"/>
                      </a:lnTo>
                      <a:lnTo>
                        <a:pt x="530407" y="808905"/>
                      </a:lnTo>
                      <a:lnTo>
                        <a:pt x="514690" y="813784"/>
                      </a:lnTo>
                      <a:lnTo>
                        <a:pt x="483937" y="829698"/>
                      </a:lnTo>
                      <a:cubicBezTo>
                        <a:pt x="462282" y="844503"/>
                        <a:pt x="444233" y="864585"/>
                        <a:pt x="431779" y="888587"/>
                      </a:cubicBezTo>
                      <a:lnTo>
                        <a:pt x="414409" y="952872"/>
                      </a:lnTo>
                      <a:close/>
                    </a:path>
                  </a:pathLst>
                </a:custGeom>
                <a:grpFill/>
                <a:ln w="12700" cap="flat">
                  <a:no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48" name="Text Box 2">
                  <a:extLst>
                    <a:ext uri="{FF2B5EF4-FFF2-40B4-BE49-F238E27FC236}">
                      <a16:creationId xmlns:a16="http://schemas.microsoft.com/office/drawing/2014/main" id="{8A735A12-47D2-164A-A7FF-3F56B1A91404}"/>
                    </a:ext>
                  </a:extLst>
                </p:cNvPr>
                <p:cNvSpPr txBox="1">
                  <a:spLocks/>
                </p:cNvSpPr>
                <p:nvPr/>
              </p:nvSpPr>
              <p:spPr bwMode="auto">
                <a:xfrm>
                  <a:off x="920439" y="3799914"/>
                  <a:ext cx="336202" cy="327464"/>
                </a:xfrm>
                <a:prstGeom prst="rect">
                  <a:avLst/>
                </a:prstGeom>
                <a:no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200" b="0" i="0" u="none" strike="noStrike" kern="1200" cap="none" spc="0" normalizeH="0" baseline="0" noProof="0">
                      <a:ln>
                        <a:noFill/>
                      </a:ln>
                      <a:solidFill>
                        <a:srgbClr val="FFFFFF"/>
                      </a:solidFill>
                      <a:effectLst/>
                      <a:uLnTx/>
                      <a:uFillTx/>
                      <a:latin typeface="Arial" panose="020B0604020202020204" pitchFamily="34" charset="0"/>
                      <a:ea typeface="Open Sans" charset="0"/>
                      <a:cs typeface="Arial" panose="020B0604020202020204" pitchFamily="34" charset="0"/>
                      <a:sym typeface="Poppins SemiBold" charset="0"/>
                    </a:rPr>
                    <a:t>1</a:t>
                  </a:r>
                  <a:endParaRPr kumimoji="0" lang="x-none" altLang="x-none" sz="1200" b="0" i="0" u="none" strike="noStrike" kern="1200" cap="none" spc="0" normalizeH="0" baseline="0" noProof="0">
                    <a:ln>
                      <a:noFill/>
                    </a:ln>
                    <a:solidFill>
                      <a:srgbClr val="FFFFFF"/>
                    </a:solidFill>
                    <a:effectLst/>
                    <a:uLnTx/>
                    <a:uFillTx/>
                    <a:latin typeface="Arial" panose="020B0604020202020204" pitchFamily="34" charset="0"/>
                    <a:ea typeface="Open Sans" charset="0"/>
                    <a:cs typeface="Arial" panose="020B0604020202020204" pitchFamily="34" charset="0"/>
                    <a:sym typeface="Poppins SemiBold" charset="0"/>
                  </a:endParaRPr>
                </a:p>
              </p:txBody>
            </p:sp>
          </p:grpSp>
          <p:grpSp>
            <p:nvGrpSpPr>
              <p:cNvPr id="110" name="Group 109">
                <a:extLst>
                  <a:ext uri="{FF2B5EF4-FFF2-40B4-BE49-F238E27FC236}">
                    <a16:creationId xmlns:a16="http://schemas.microsoft.com/office/drawing/2014/main" id="{F6D0996B-796A-A34F-BCD0-B81EEAF66C6B}"/>
                  </a:ext>
                </a:extLst>
              </p:cNvPr>
              <p:cNvGrpSpPr/>
              <p:nvPr/>
            </p:nvGrpSpPr>
            <p:grpSpPr>
              <a:xfrm rot="10800000">
                <a:off x="2755704" y="1474101"/>
                <a:ext cx="825341" cy="1546406"/>
                <a:chOff x="2290301" y="2353786"/>
                <a:chExt cx="948627" cy="1777403"/>
              </a:xfrm>
              <a:grpFill/>
            </p:grpSpPr>
            <p:sp>
              <p:nvSpPr>
                <p:cNvPr id="141" name="Линия">
                  <a:extLst>
                    <a:ext uri="{FF2B5EF4-FFF2-40B4-BE49-F238E27FC236}">
                      <a16:creationId xmlns:a16="http://schemas.microsoft.com/office/drawing/2014/main" id="{4FDB268C-03D9-4D42-A59C-8CA82529DCD1}"/>
                    </a:ext>
                  </a:extLst>
                </p:cNvPr>
                <p:cNvSpPr/>
                <p:nvPr/>
              </p:nvSpPr>
              <p:spPr>
                <a:xfrm flipV="1">
                  <a:off x="2764615" y="3208852"/>
                  <a:ext cx="0" cy="831596"/>
                </a:xfrm>
                <a:prstGeom prst="line">
                  <a:avLst/>
                </a:prstGeom>
                <a:grpFill/>
                <a:ln w="25400">
                  <a:solidFill>
                    <a:schemeClr val="accent3"/>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42" name="Полилиния 177">
                  <a:extLst>
                    <a:ext uri="{FF2B5EF4-FFF2-40B4-BE49-F238E27FC236}">
                      <a16:creationId xmlns:a16="http://schemas.microsoft.com/office/drawing/2014/main" id="{E2A0556D-2B06-6B42-BFDB-BBEF79BC5EDC}"/>
                    </a:ext>
                  </a:extLst>
                </p:cNvPr>
                <p:cNvSpPr/>
                <p:nvPr/>
              </p:nvSpPr>
              <p:spPr>
                <a:xfrm>
                  <a:off x="2290301" y="2353786"/>
                  <a:ext cx="948627" cy="1049627"/>
                </a:xfrm>
                <a:custGeom>
                  <a:avLst/>
                  <a:gdLst>
                    <a:gd name="connsiteX0" fmla="*/ 1179943 w 2359886"/>
                    <a:gd name="connsiteY0" fmla="*/ 0 h 2611141"/>
                    <a:gd name="connsiteX1" fmla="*/ 2359886 w 2359886"/>
                    <a:gd name="connsiteY1" fmla="*/ 1179943 h 2611141"/>
                    <a:gd name="connsiteX2" fmla="*/ 1530822 w 2359886"/>
                    <a:gd name="connsiteY2" fmla="*/ 2306838 h 2611141"/>
                    <a:gd name="connsiteX3" fmla="*/ 1435263 w 2359886"/>
                    <a:gd name="connsiteY3" fmla="*/ 2331409 h 2611141"/>
                    <a:gd name="connsiteX4" fmla="*/ 1446506 w 2359886"/>
                    <a:gd name="connsiteY4" fmla="*/ 2331409 h 2611141"/>
                    <a:gd name="connsiteX5" fmla="*/ 1212251 w 2359886"/>
                    <a:gd name="connsiteY5" fmla="*/ 2491569 h 2611141"/>
                    <a:gd name="connsiteX6" fmla="*/ 1189650 w 2359886"/>
                    <a:gd name="connsiteY6" fmla="*/ 2549612 h 2611141"/>
                    <a:gd name="connsiteX7" fmla="*/ 1179943 w 2359886"/>
                    <a:gd name="connsiteY7" fmla="*/ 2611135 h 2611141"/>
                    <a:gd name="connsiteX8" fmla="*/ 1179943 w 2359886"/>
                    <a:gd name="connsiteY8" fmla="*/ 2611141 h 2611141"/>
                    <a:gd name="connsiteX9" fmla="*/ 1179943 w 2359886"/>
                    <a:gd name="connsiteY9" fmla="*/ 2611138 h 2611141"/>
                    <a:gd name="connsiteX10" fmla="*/ 1179942 w 2359886"/>
                    <a:gd name="connsiteY10" fmla="*/ 2611141 h 2611141"/>
                    <a:gd name="connsiteX11" fmla="*/ 1179942 w 2359886"/>
                    <a:gd name="connsiteY11" fmla="*/ 2611135 h 2611141"/>
                    <a:gd name="connsiteX12" fmla="*/ 1170231 w 2359886"/>
                    <a:gd name="connsiteY12" fmla="*/ 2549612 h 2611141"/>
                    <a:gd name="connsiteX13" fmla="*/ 1147620 w 2359886"/>
                    <a:gd name="connsiteY13" fmla="*/ 2491569 h 2611141"/>
                    <a:gd name="connsiteX14" fmla="*/ 913259 w 2359886"/>
                    <a:gd name="connsiteY14" fmla="*/ 2331409 h 2611141"/>
                    <a:gd name="connsiteX15" fmla="*/ 925256 w 2359886"/>
                    <a:gd name="connsiteY15" fmla="*/ 2331409 h 2611141"/>
                    <a:gd name="connsiteX16" fmla="*/ 842955 w 2359886"/>
                    <a:gd name="connsiteY16" fmla="*/ 2311064 h 2611141"/>
                    <a:gd name="connsiteX17" fmla="*/ 0 w 2359886"/>
                    <a:gd name="connsiteY17" fmla="*/ 1179943 h 2611141"/>
                    <a:gd name="connsiteX18" fmla="*/ 1179943 w 2359886"/>
                    <a:gd name="connsiteY18" fmla="*/ 0 h 261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9886" h="2611141">
                      <a:moveTo>
                        <a:pt x="1179943" y="0"/>
                      </a:moveTo>
                      <a:cubicBezTo>
                        <a:pt x="1831608" y="0"/>
                        <a:pt x="2359886" y="528278"/>
                        <a:pt x="2359886" y="1179943"/>
                      </a:cubicBezTo>
                      <a:cubicBezTo>
                        <a:pt x="2359886" y="1709421"/>
                        <a:pt x="2011140" y="2157444"/>
                        <a:pt x="1530822" y="2306838"/>
                      </a:cubicBezTo>
                      <a:lnTo>
                        <a:pt x="1435263" y="2331409"/>
                      </a:lnTo>
                      <a:lnTo>
                        <a:pt x="1446506" y="2331409"/>
                      </a:lnTo>
                      <a:cubicBezTo>
                        <a:pt x="1346532" y="2342158"/>
                        <a:pt x="1258579" y="2402288"/>
                        <a:pt x="1212251" y="2491569"/>
                      </a:cubicBezTo>
                      <a:cubicBezTo>
                        <a:pt x="1202631" y="2510101"/>
                        <a:pt x="1195066" y="2529566"/>
                        <a:pt x="1189650" y="2549612"/>
                      </a:cubicBezTo>
                      <a:lnTo>
                        <a:pt x="1179943" y="2611135"/>
                      </a:lnTo>
                      <a:lnTo>
                        <a:pt x="1179943" y="2611141"/>
                      </a:lnTo>
                      <a:lnTo>
                        <a:pt x="1179943" y="2611138"/>
                      </a:lnTo>
                      <a:lnTo>
                        <a:pt x="1179942" y="2611141"/>
                      </a:lnTo>
                      <a:lnTo>
                        <a:pt x="1179942" y="2611135"/>
                      </a:lnTo>
                      <a:lnTo>
                        <a:pt x="1170231" y="2549612"/>
                      </a:lnTo>
                      <a:cubicBezTo>
                        <a:pt x="1164812" y="2529566"/>
                        <a:pt x="1157244" y="2510101"/>
                        <a:pt x="1147620" y="2491569"/>
                      </a:cubicBezTo>
                      <a:cubicBezTo>
                        <a:pt x="1101271" y="2402288"/>
                        <a:pt x="1013278" y="2342158"/>
                        <a:pt x="913259" y="2331409"/>
                      </a:cubicBezTo>
                      <a:lnTo>
                        <a:pt x="925256" y="2331409"/>
                      </a:lnTo>
                      <a:lnTo>
                        <a:pt x="842955" y="2311064"/>
                      </a:lnTo>
                      <a:cubicBezTo>
                        <a:pt x="355485" y="2166052"/>
                        <a:pt x="0" y="1714512"/>
                        <a:pt x="0" y="1179943"/>
                      </a:cubicBezTo>
                      <a:cubicBezTo>
                        <a:pt x="0" y="528278"/>
                        <a:pt x="528278" y="0"/>
                        <a:pt x="1179943" y="0"/>
                      </a:cubicBezTo>
                      <a:close/>
                    </a:path>
                  </a:pathLst>
                </a:custGeom>
                <a:grpFill/>
                <a:ln w="12700">
                  <a:noFill/>
                  <a:miter lim="400000"/>
                </a:ln>
                <a:effectLst/>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43" name="Полилиния 176">
                  <a:extLst>
                    <a:ext uri="{FF2B5EF4-FFF2-40B4-BE49-F238E27FC236}">
                      <a16:creationId xmlns:a16="http://schemas.microsoft.com/office/drawing/2014/main" id="{4C600804-BECD-C54B-B4B3-9C2CA6CB67CC}"/>
                    </a:ext>
                  </a:extLst>
                </p:cNvPr>
                <p:cNvSpPr/>
                <p:nvPr/>
              </p:nvSpPr>
              <p:spPr>
                <a:xfrm rot="10800000">
                  <a:off x="2598272" y="3748152"/>
                  <a:ext cx="332686" cy="383037"/>
                </a:xfrm>
                <a:custGeom>
                  <a:avLst/>
                  <a:gdLst>
                    <a:gd name="connsiteX0" fmla="*/ 414408 w 827618"/>
                    <a:gd name="connsiteY0" fmla="*/ 952875 h 952875"/>
                    <a:gd name="connsiteX1" fmla="*/ 414408 w 827618"/>
                    <a:gd name="connsiteY1" fmla="*/ 952872 h 952875"/>
                    <a:gd name="connsiteX2" fmla="*/ 397030 w 827618"/>
                    <a:gd name="connsiteY2" fmla="*/ 888587 h 952875"/>
                    <a:gd name="connsiteX3" fmla="*/ 344848 w 827618"/>
                    <a:gd name="connsiteY3" fmla="*/ 829698 h 952875"/>
                    <a:gd name="connsiteX4" fmla="*/ 315812 w 827618"/>
                    <a:gd name="connsiteY4" fmla="*/ 814679 h 952875"/>
                    <a:gd name="connsiteX5" fmla="*/ 293627 w 827618"/>
                    <a:gd name="connsiteY5" fmla="*/ 807792 h 952875"/>
                    <a:gd name="connsiteX6" fmla="*/ 271025 w 827618"/>
                    <a:gd name="connsiteY6" fmla="*/ 802476 h 952875"/>
                    <a:gd name="connsiteX7" fmla="*/ 276502 w 827618"/>
                    <a:gd name="connsiteY7" fmla="*/ 802476 h 952875"/>
                    <a:gd name="connsiteX8" fmla="*/ 252736 w 827618"/>
                    <a:gd name="connsiteY8" fmla="*/ 795099 h 952875"/>
                    <a:gd name="connsiteX9" fmla="*/ 0 w 827618"/>
                    <a:gd name="connsiteY9" fmla="*/ 413809 h 952875"/>
                    <a:gd name="connsiteX10" fmla="*/ 413809 w 827618"/>
                    <a:gd name="connsiteY10" fmla="*/ 0 h 952875"/>
                    <a:gd name="connsiteX11" fmla="*/ 827618 w 827618"/>
                    <a:gd name="connsiteY11" fmla="*/ 413809 h 952875"/>
                    <a:gd name="connsiteX12" fmla="*/ 574882 w 827618"/>
                    <a:gd name="connsiteY12" fmla="*/ 795099 h 952875"/>
                    <a:gd name="connsiteX13" fmla="*/ 551117 w 827618"/>
                    <a:gd name="connsiteY13" fmla="*/ 802476 h 952875"/>
                    <a:gd name="connsiteX14" fmla="*/ 557727 w 827618"/>
                    <a:gd name="connsiteY14" fmla="*/ 802476 h 952875"/>
                    <a:gd name="connsiteX15" fmla="*/ 530407 w 827618"/>
                    <a:gd name="connsiteY15" fmla="*/ 808905 h 952875"/>
                    <a:gd name="connsiteX16" fmla="*/ 514691 w 827618"/>
                    <a:gd name="connsiteY16" fmla="*/ 813784 h 952875"/>
                    <a:gd name="connsiteX17" fmla="*/ 483937 w 827618"/>
                    <a:gd name="connsiteY17" fmla="*/ 829698 h 952875"/>
                    <a:gd name="connsiteX18" fmla="*/ 431779 w 827618"/>
                    <a:gd name="connsiteY18" fmla="*/ 888587 h 952875"/>
                    <a:gd name="connsiteX19" fmla="*/ 414409 w 827618"/>
                    <a:gd name="connsiteY19" fmla="*/ 952872 h 952875"/>
                    <a:gd name="connsiteX20" fmla="*/ 414409 w 827618"/>
                    <a:gd name="connsiteY20" fmla="*/ 952873 h 95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7618" h="952875">
                      <a:moveTo>
                        <a:pt x="414408" y="952875"/>
                      </a:moveTo>
                      <a:lnTo>
                        <a:pt x="414408" y="952872"/>
                      </a:lnTo>
                      <a:lnTo>
                        <a:pt x="397030" y="888587"/>
                      </a:lnTo>
                      <a:cubicBezTo>
                        <a:pt x="384570" y="864586"/>
                        <a:pt x="366513" y="844503"/>
                        <a:pt x="344848" y="829698"/>
                      </a:cubicBezTo>
                      <a:lnTo>
                        <a:pt x="315812" y="814679"/>
                      </a:lnTo>
                      <a:lnTo>
                        <a:pt x="293627" y="807792"/>
                      </a:lnTo>
                      <a:lnTo>
                        <a:pt x="271025" y="802476"/>
                      </a:lnTo>
                      <a:lnTo>
                        <a:pt x="276502" y="802476"/>
                      </a:lnTo>
                      <a:lnTo>
                        <a:pt x="252736" y="795099"/>
                      </a:lnTo>
                      <a:cubicBezTo>
                        <a:pt x="104214" y="732279"/>
                        <a:pt x="0" y="585214"/>
                        <a:pt x="0" y="413809"/>
                      </a:cubicBezTo>
                      <a:cubicBezTo>
                        <a:pt x="0" y="185269"/>
                        <a:pt x="185269" y="0"/>
                        <a:pt x="413809" y="0"/>
                      </a:cubicBezTo>
                      <a:cubicBezTo>
                        <a:pt x="642349" y="0"/>
                        <a:pt x="827618" y="185269"/>
                        <a:pt x="827618" y="413809"/>
                      </a:cubicBezTo>
                      <a:cubicBezTo>
                        <a:pt x="827618" y="585214"/>
                        <a:pt x="723404" y="732279"/>
                        <a:pt x="574882" y="795099"/>
                      </a:cubicBezTo>
                      <a:lnTo>
                        <a:pt x="551117" y="802476"/>
                      </a:lnTo>
                      <a:lnTo>
                        <a:pt x="557727" y="802476"/>
                      </a:lnTo>
                      <a:lnTo>
                        <a:pt x="530407" y="808905"/>
                      </a:lnTo>
                      <a:lnTo>
                        <a:pt x="514691" y="813784"/>
                      </a:lnTo>
                      <a:lnTo>
                        <a:pt x="483937" y="829698"/>
                      </a:lnTo>
                      <a:cubicBezTo>
                        <a:pt x="462282" y="844503"/>
                        <a:pt x="444233" y="864586"/>
                        <a:pt x="431779" y="888587"/>
                      </a:cubicBezTo>
                      <a:lnTo>
                        <a:pt x="414409" y="952872"/>
                      </a:lnTo>
                      <a:lnTo>
                        <a:pt x="414409" y="952873"/>
                      </a:lnTo>
                      <a:close/>
                    </a:path>
                  </a:pathLst>
                </a:custGeom>
                <a:grpFill/>
                <a:ln w="12700" cap="flat">
                  <a:no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44" name="Text Box 2">
                  <a:extLst>
                    <a:ext uri="{FF2B5EF4-FFF2-40B4-BE49-F238E27FC236}">
                      <a16:creationId xmlns:a16="http://schemas.microsoft.com/office/drawing/2014/main" id="{DBC55B81-31EB-2247-9066-B944F1B8B42D}"/>
                    </a:ext>
                  </a:extLst>
                </p:cNvPr>
                <p:cNvSpPr txBox="1">
                  <a:spLocks/>
                </p:cNvSpPr>
                <p:nvPr/>
              </p:nvSpPr>
              <p:spPr bwMode="auto">
                <a:xfrm rot="10800000">
                  <a:off x="2596665" y="3799911"/>
                  <a:ext cx="336202" cy="327464"/>
                </a:xfrm>
                <a:prstGeom prst="rect">
                  <a:avLst/>
                </a:prstGeom>
                <a:no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200" b="0" i="0" u="none" strike="noStrike" kern="1200" cap="none" spc="0" normalizeH="0" baseline="0" noProof="0">
                      <a:ln>
                        <a:noFill/>
                      </a:ln>
                      <a:solidFill>
                        <a:srgbClr val="FFFFFF"/>
                      </a:solidFill>
                      <a:effectLst/>
                      <a:uLnTx/>
                      <a:uFillTx/>
                      <a:latin typeface="Arial" panose="020B0604020202020204" pitchFamily="34" charset="0"/>
                      <a:ea typeface="Open Sans" charset="0"/>
                      <a:cs typeface="Arial" panose="020B0604020202020204" pitchFamily="34" charset="0"/>
                      <a:sym typeface="Poppins SemiBold" charset="0"/>
                    </a:rPr>
                    <a:t>2</a:t>
                  </a:r>
                  <a:endParaRPr kumimoji="0" lang="x-none" altLang="x-none" sz="1200" b="0" i="0" u="none" strike="noStrike" kern="1200" cap="none" spc="0" normalizeH="0" baseline="0" noProof="0">
                    <a:ln>
                      <a:noFill/>
                    </a:ln>
                    <a:solidFill>
                      <a:srgbClr val="FFFFFF"/>
                    </a:solidFill>
                    <a:effectLst/>
                    <a:uLnTx/>
                    <a:uFillTx/>
                    <a:latin typeface="Arial" panose="020B0604020202020204" pitchFamily="34" charset="0"/>
                    <a:ea typeface="Open Sans" charset="0"/>
                    <a:cs typeface="Arial" panose="020B0604020202020204" pitchFamily="34" charset="0"/>
                    <a:sym typeface="Poppins SemiBold" charset="0"/>
                  </a:endParaRPr>
                </a:p>
              </p:txBody>
            </p:sp>
          </p:grpSp>
          <p:grpSp>
            <p:nvGrpSpPr>
              <p:cNvPr id="111" name="Group 110">
                <a:extLst>
                  <a:ext uri="{FF2B5EF4-FFF2-40B4-BE49-F238E27FC236}">
                    <a16:creationId xmlns:a16="http://schemas.microsoft.com/office/drawing/2014/main" id="{2DCCA90D-647B-0849-B928-7337DDFC7C6C}"/>
                  </a:ext>
                </a:extLst>
              </p:cNvPr>
              <p:cNvGrpSpPr/>
              <p:nvPr/>
            </p:nvGrpSpPr>
            <p:grpSpPr>
              <a:xfrm>
                <a:off x="4218031" y="2179327"/>
                <a:ext cx="825341" cy="1546406"/>
                <a:chOff x="3971369" y="2353786"/>
                <a:chExt cx="948627" cy="1777403"/>
              </a:xfrm>
              <a:grpFill/>
            </p:grpSpPr>
            <p:sp>
              <p:nvSpPr>
                <p:cNvPr id="137" name="Линия">
                  <a:extLst>
                    <a:ext uri="{FF2B5EF4-FFF2-40B4-BE49-F238E27FC236}">
                      <a16:creationId xmlns:a16="http://schemas.microsoft.com/office/drawing/2014/main" id="{65CC2CD2-3F71-6240-8533-7A6F3FA04A27}"/>
                    </a:ext>
                  </a:extLst>
                </p:cNvPr>
                <p:cNvSpPr/>
                <p:nvPr/>
              </p:nvSpPr>
              <p:spPr>
                <a:xfrm flipV="1">
                  <a:off x="4445683" y="3204722"/>
                  <a:ext cx="0" cy="831596"/>
                </a:xfrm>
                <a:prstGeom prst="line">
                  <a:avLst/>
                </a:prstGeom>
                <a:grpFill/>
                <a:ln w="25400">
                  <a:solidFill>
                    <a:schemeClr val="accent2"/>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38" name="Полилиния 169">
                  <a:extLst>
                    <a:ext uri="{FF2B5EF4-FFF2-40B4-BE49-F238E27FC236}">
                      <a16:creationId xmlns:a16="http://schemas.microsoft.com/office/drawing/2014/main" id="{C9C137CA-1A50-3B48-854F-5AE7342FCDDA}"/>
                    </a:ext>
                  </a:extLst>
                </p:cNvPr>
                <p:cNvSpPr/>
                <p:nvPr/>
              </p:nvSpPr>
              <p:spPr>
                <a:xfrm>
                  <a:off x="3971369" y="2353786"/>
                  <a:ext cx="948627" cy="1051691"/>
                </a:xfrm>
                <a:custGeom>
                  <a:avLst/>
                  <a:gdLst>
                    <a:gd name="connsiteX0" fmla="*/ 1179943 w 2359886"/>
                    <a:gd name="connsiteY0" fmla="*/ 0 h 2611141"/>
                    <a:gd name="connsiteX1" fmla="*/ 2359886 w 2359886"/>
                    <a:gd name="connsiteY1" fmla="*/ 1179943 h 2611141"/>
                    <a:gd name="connsiteX2" fmla="*/ 1530822 w 2359886"/>
                    <a:gd name="connsiteY2" fmla="*/ 2306838 h 2611141"/>
                    <a:gd name="connsiteX3" fmla="*/ 1435262 w 2359886"/>
                    <a:gd name="connsiteY3" fmla="*/ 2331409 h 2611141"/>
                    <a:gd name="connsiteX4" fmla="*/ 1446506 w 2359886"/>
                    <a:gd name="connsiteY4" fmla="*/ 2331409 h 2611141"/>
                    <a:gd name="connsiteX5" fmla="*/ 1212251 w 2359886"/>
                    <a:gd name="connsiteY5" fmla="*/ 2491569 h 2611141"/>
                    <a:gd name="connsiteX6" fmla="*/ 1179943 w 2359886"/>
                    <a:gd name="connsiteY6" fmla="*/ 2611138 h 2611141"/>
                    <a:gd name="connsiteX7" fmla="*/ 1179943 w 2359886"/>
                    <a:gd name="connsiteY7" fmla="*/ 2611139 h 2611141"/>
                    <a:gd name="connsiteX8" fmla="*/ 1179942 w 2359886"/>
                    <a:gd name="connsiteY8" fmla="*/ 2611141 h 2611141"/>
                    <a:gd name="connsiteX9" fmla="*/ 1179942 w 2359886"/>
                    <a:gd name="connsiteY9" fmla="*/ 2611138 h 2611141"/>
                    <a:gd name="connsiteX10" fmla="*/ 1147620 w 2359886"/>
                    <a:gd name="connsiteY10" fmla="*/ 2491569 h 2611141"/>
                    <a:gd name="connsiteX11" fmla="*/ 913259 w 2359886"/>
                    <a:gd name="connsiteY11" fmla="*/ 2331409 h 2611141"/>
                    <a:gd name="connsiteX12" fmla="*/ 924623 w 2359886"/>
                    <a:gd name="connsiteY12" fmla="*/ 2331409 h 2611141"/>
                    <a:gd name="connsiteX13" fmla="*/ 829064 w 2359886"/>
                    <a:gd name="connsiteY13" fmla="*/ 2306838 h 2611141"/>
                    <a:gd name="connsiteX14" fmla="*/ 0 w 2359886"/>
                    <a:gd name="connsiteY14" fmla="*/ 1179943 h 2611141"/>
                    <a:gd name="connsiteX15" fmla="*/ 1179943 w 2359886"/>
                    <a:gd name="connsiteY15" fmla="*/ 0 h 2611141"/>
                    <a:gd name="connsiteX0" fmla="*/ 1179943 w 2359886"/>
                    <a:gd name="connsiteY0" fmla="*/ 0 h 2616275"/>
                    <a:gd name="connsiteX1" fmla="*/ 2359886 w 2359886"/>
                    <a:gd name="connsiteY1" fmla="*/ 1179943 h 2616275"/>
                    <a:gd name="connsiteX2" fmla="*/ 1530822 w 2359886"/>
                    <a:gd name="connsiteY2" fmla="*/ 2306838 h 2616275"/>
                    <a:gd name="connsiteX3" fmla="*/ 1435262 w 2359886"/>
                    <a:gd name="connsiteY3" fmla="*/ 2331409 h 2616275"/>
                    <a:gd name="connsiteX4" fmla="*/ 1446506 w 2359886"/>
                    <a:gd name="connsiteY4" fmla="*/ 2331409 h 2616275"/>
                    <a:gd name="connsiteX5" fmla="*/ 1212251 w 2359886"/>
                    <a:gd name="connsiteY5" fmla="*/ 2491569 h 2616275"/>
                    <a:gd name="connsiteX6" fmla="*/ 1179943 w 2359886"/>
                    <a:gd name="connsiteY6" fmla="*/ 2611138 h 2616275"/>
                    <a:gd name="connsiteX7" fmla="*/ 1179943 w 2359886"/>
                    <a:gd name="connsiteY7" fmla="*/ 2611139 h 2616275"/>
                    <a:gd name="connsiteX8" fmla="*/ 1179942 w 2359886"/>
                    <a:gd name="connsiteY8" fmla="*/ 2611141 h 2616275"/>
                    <a:gd name="connsiteX9" fmla="*/ 1190216 w 2359886"/>
                    <a:gd name="connsiteY9" fmla="*/ 2616275 h 2616275"/>
                    <a:gd name="connsiteX10" fmla="*/ 1147620 w 2359886"/>
                    <a:gd name="connsiteY10" fmla="*/ 2491569 h 2616275"/>
                    <a:gd name="connsiteX11" fmla="*/ 913259 w 2359886"/>
                    <a:gd name="connsiteY11" fmla="*/ 2331409 h 2616275"/>
                    <a:gd name="connsiteX12" fmla="*/ 924623 w 2359886"/>
                    <a:gd name="connsiteY12" fmla="*/ 2331409 h 2616275"/>
                    <a:gd name="connsiteX13" fmla="*/ 829064 w 2359886"/>
                    <a:gd name="connsiteY13" fmla="*/ 2306838 h 2616275"/>
                    <a:gd name="connsiteX14" fmla="*/ 0 w 2359886"/>
                    <a:gd name="connsiteY14" fmla="*/ 1179943 h 2616275"/>
                    <a:gd name="connsiteX15" fmla="*/ 1179943 w 2359886"/>
                    <a:gd name="connsiteY15" fmla="*/ 0 h 261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9886" h="2616275">
                      <a:moveTo>
                        <a:pt x="1179943" y="0"/>
                      </a:moveTo>
                      <a:cubicBezTo>
                        <a:pt x="1831608" y="0"/>
                        <a:pt x="2359886" y="528278"/>
                        <a:pt x="2359886" y="1179943"/>
                      </a:cubicBezTo>
                      <a:cubicBezTo>
                        <a:pt x="2359886" y="1709421"/>
                        <a:pt x="2011140" y="2157444"/>
                        <a:pt x="1530822" y="2306838"/>
                      </a:cubicBezTo>
                      <a:lnTo>
                        <a:pt x="1435262" y="2331409"/>
                      </a:lnTo>
                      <a:lnTo>
                        <a:pt x="1446506" y="2331409"/>
                      </a:lnTo>
                      <a:cubicBezTo>
                        <a:pt x="1346532" y="2342158"/>
                        <a:pt x="1258578" y="2402288"/>
                        <a:pt x="1212251" y="2491569"/>
                      </a:cubicBezTo>
                      <a:lnTo>
                        <a:pt x="1179943" y="2611138"/>
                      </a:lnTo>
                      <a:lnTo>
                        <a:pt x="1179943" y="2611139"/>
                      </a:lnTo>
                      <a:cubicBezTo>
                        <a:pt x="1179943" y="2611140"/>
                        <a:pt x="1179942" y="2611140"/>
                        <a:pt x="1179942" y="2611141"/>
                      </a:cubicBezTo>
                      <a:lnTo>
                        <a:pt x="1190216" y="2616275"/>
                      </a:lnTo>
                      <a:cubicBezTo>
                        <a:pt x="1179442" y="2576419"/>
                        <a:pt x="1158394" y="2531425"/>
                        <a:pt x="1147620" y="2491569"/>
                      </a:cubicBezTo>
                      <a:cubicBezTo>
                        <a:pt x="1101271" y="2402288"/>
                        <a:pt x="1013278" y="2342158"/>
                        <a:pt x="913259" y="2331409"/>
                      </a:cubicBezTo>
                      <a:lnTo>
                        <a:pt x="924623" y="2331409"/>
                      </a:lnTo>
                      <a:lnTo>
                        <a:pt x="829064" y="2306838"/>
                      </a:lnTo>
                      <a:cubicBezTo>
                        <a:pt x="348746" y="2157444"/>
                        <a:pt x="0" y="1709421"/>
                        <a:pt x="0" y="1179943"/>
                      </a:cubicBezTo>
                      <a:cubicBezTo>
                        <a:pt x="0" y="528278"/>
                        <a:pt x="528278" y="0"/>
                        <a:pt x="1179943" y="0"/>
                      </a:cubicBezTo>
                      <a:close/>
                    </a:path>
                  </a:pathLst>
                </a:custGeom>
                <a:grpFill/>
                <a:ln w="12700">
                  <a:noFill/>
                  <a:miter lim="400000"/>
                </a:ln>
                <a:effectLst/>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39" name="Полилиния 170">
                  <a:extLst>
                    <a:ext uri="{FF2B5EF4-FFF2-40B4-BE49-F238E27FC236}">
                      <a16:creationId xmlns:a16="http://schemas.microsoft.com/office/drawing/2014/main" id="{DE566DF4-07CD-354F-AEA6-A55A7206DADF}"/>
                    </a:ext>
                  </a:extLst>
                </p:cNvPr>
                <p:cNvSpPr/>
                <p:nvPr/>
              </p:nvSpPr>
              <p:spPr>
                <a:xfrm rot="10800000">
                  <a:off x="4279340" y="3748152"/>
                  <a:ext cx="332686" cy="383037"/>
                </a:xfrm>
                <a:custGeom>
                  <a:avLst/>
                  <a:gdLst>
                    <a:gd name="connsiteX0" fmla="*/ 414409 w 827618"/>
                    <a:gd name="connsiteY0" fmla="*/ 952875 h 952875"/>
                    <a:gd name="connsiteX1" fmla="*/ 414408 w 827618"/>
                    <a:gd name="connsiteY1" fmla="*/ 952873 h 952875"/>
                    <a:gd name="connsiteX2" fmla="*/ 414408 w 827618"/>
                    <a:gd name="connsiteY2" fmla="*/ 952872 h 952875"/>
                    <a:gd name="connsiteX3" fmla="*/ 397030 w 827618"/>
                    <a:gd name="connsiteY3" fmla="*/ 888587 h 952875"/>
                    <a:gd name="connsiteX4" fmla="*/ 344849 w 827618"/>
                    <a:gd name="connsiteY4" fmla="*/ 829698 h 952875"/>
                    <a:gd name="connsiteX5" fmla="*/ 315813 w 827618"/>
                    <a:gd name="connsiteY5" fmla="*/ 814679 h 952875"/>
                    <a:gd name="connsiteX6" fmla="*/ 293626 w 827618"/>
                    <a:gd name="connsiteY6" fmla="*/ 807792 h 952875"/>
                    <a:gd name="connsiteX7" fmla="*/ 271025 w 827618"/>
                    <a:gd name="connsiteY7" fmla="*/ 802476 h 952875"/>
                    <a:gd name="connsiteX8" fmla="*/ 276501 w 827618"/>
                    <a:gd name="connsiteY8" fmla="*/ 802476 h 952875"/>
                    <a:gd name="connsiteX9" fmla="*/ 252736 w 827618"/>
                    <a:gd name="connsiteY9" fmla="*/ 795099 h 952875"/>
                    <a:gd name="connsiteX10" fmla="*/ 0 w 827618"/>
                    <a:gd name="connsiteY10" fmla="*/ 413809 h 952875"/>
                    <a:gd name="connsiteX11" fmla="*/ 413809 w 827618"/>
                    <a:gd name="connsiteY11" fmla="*/ 0 h 952875"/>
                    <a:gd name="connsiteX12" fmla="*/ 827618 w 827618"/>
                    <a:gd name="connsiteY12" fmla="*/ 413809 h 952875"/>
                    <a:gd name="connsiteX13" fmla="*/ 574882 w 827618"/>
                    <a:gd name="connsiteY13" fmla="*/ 795099 h 952875"/>
                    <a:gd name="connsiteX14" fmla="*/ 551117 w 827618"/>
                    <a:gd name="connsiteY14" fmla="*/ 802476 h 952875"/>
                    <a:gd name="connsiteX15" fmla="*/ 557727 w 827618"/>
                    <a:gd name="connsiteY15" fmla="*/ 802476 h 952875"/>
                    <a:gd name="connsiteX16" fmla="*/ 530407 w 827618"/>
                    <a:gd name="connsiteY16" fmla="*/ 808905 h 952875"/>
                    <a:gd name="connsiteX17" fmla="*/ 514691 w 827618"/>
                    <a:gd name="connsiteY17" fmla="*/ 813784 h 952875"/>
                    <a:gd name="connsiteX18" fmla="*/ 483937 w 827618"/>
                    <a:gd name="connsiteY18" fmla="*/ 829698 h 952875"/>
                    <a:gd name="connsiteX19" fmla="*/ 431779 w 827618"/>
                    <a:gd name="connsiteY19" fmla="*/ 888587 h 952875"/>
                    <a:gd name="connsiteX20" fmla="*/ 414409 w 827618"/>
                    <a:gd name="connsiteY20" fmla="*/ 952872 h 95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7618" h="952875">
                      <a:moveTo>
                        <a:pt x="414409" y="952875"/>
                      </a:moveTo>
                      <a:lnTo>
                        <a:pt x="414408" y="952873"/>
                      </a:lnTo>
                      <a:lnTo>
                        <a:pt x="414408" y="952872"/>
                      </a:lnTo>
                      <a:lnTo>
                        <a:pt x="397030" y="888587"/>
                      </a:lnTo>
                      <a:cubicBezTo>
                        <a:pt x="384571" y="864585"/>
                        <a:pt x="366513" y="844503"/>
                        <a:pt x="344849" y="829698"/>
                      </a:cubicBezTo>
                      <a:lnTo>
                        <a:pt x="315813" y="814679"/>
                      </a:lnTo>
                      <a:lnTo>
                        <a:pt x="293626" y="807792"/>
                      </a:lnTo>
                      <a:lnTo>
                        <a:pt x="271025" y="802476"/>
                      </a:lnTo>
                      <a:lnTo>
                        <a:pt x="276501" y="802476"/>
                      </a:lnTo>
                      <a:lnTo>
                        <a:pt x="252736" y="795099"/>
                      </a:lnTo>
                      <a:cubicBezTo>
                        <a:pt x="104214" y="732279"/>
                        <a:pt x="0" y="585214"/>
                        <a:pt x="0" y="413809"/>
                      </a:cubicBezTo>
                      <a:cubicBezTo>
                        <a:pt x="0" y="185269"/>
                        <a:pt x="185269" y="0"/>
                        <a:pt x="413809" y="0"/>
                      </a:cubicBezTo>
                      <a:cubicBezTo>
                        <a:pt x="642349" y="0"/>
                        <a:pt x="827618" y="185269"/>
                        <a:pt x="827618" y="413809"/>
                      </a:cubicBezTo>
                      <a:cubicBezTo>
                        <a:pt x="827618" y="585214"/>
                        <a:pt x="723404" y="732279"/>
                        <a:pt x="574882" y="795099"/>
                      </a:cubicBezTo>
                      <a:lnTo>
                        <a:pt x="551117" y="802476"/>
                      </a:lnTo>
                      <a:lnTo>
                        <a:pt x="557727" y="802476"/>
                      </a:lnTo>
                      <a:lnTo>
                        <a:pt x="530407" y="808905"/>
                      </a:lnTo>
                      <a:lnTo>
                        <a:pt x="514691" y="813784"/>
                      </a:lnTo>
                      <a:lnTo>
                        <a:pt x="483937" y="829698"/>
                      </a:lnTo>
                      <a:cubicBezTo>
                        <a:pt x="462282" y="844503"/>
                        <a:pt x="444233" y="864585"/>
                        <a:pt x="431779" y="888587"/>
                      </a:cubicBezTo>
                      <a:lnTo>
                        <a:pt x="414409" y="952872"/>
                      </a:lnTo>
                      <a:close/>
                    </a:path>
                  </a:pathLst>
                </a:custGeom>
                <a:grpFill/>
                <a:ln w="12700" cap="flat">
                  <a:no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40" name="Text Box 2">
                  <a:extLst>
                    <a:ext uri="{FF2B5EF4-FFF2-40B4-BE49-F238E27FC236}">
                      <a16:creationId xmlns:a16="http://schemas.microsoft.com/office/drawing/2014/main" id="{51715571-1D75-8F46-97A6-3437C2BEA2F4}"/>
                    </a:ext>
                  </a:extLst>
                </p:cNvPr>
                <p:cNvSpPr txBox="1">
                  <a:spLocks/>
                </p:cNvSpPr>
                <p:nvPr/>
              </p:nvSpPr>
              <p:spPr bwMode="auto">
                <a:xfrm>
                  <a:off x="4276126" y="3799913"/>
                  <a:ext cx="336202" cy="327464"/>
                </a:xfrm>
                <a:prstGeom prst="rect">
                  <a:avLst/>
                </a:prstGeom>
                <a:no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200" b="0" i="0" u="none" strike="noStrike" kern="1200" cap="none" spc="0" normalizeH="0" baseline="0" noProof="0">
                      <a:ln>
                        <a:noFill/>
                      </a:ln>
                      <a:solidFill>
                        <a:srgbClr val="FFFFFF"/>
                      </a:solidFill>
                      <a:effectLst/>
                      <a:uLnTx/>
                      <a:uFillTx/>
                      <a:latin typeface="Arial" panose="020B0604020202020204" pitchFamily="34" charset="0"/>
                      <a:ea typeface="Open Sans" charset="0"/>
                      <a:cs typeface="Arial" panose="020B0604020202020204" pitchFamily="34" charset="0"/>
                      <a:sym typeface="Poppins SemiBold" charset="0"/>
                    </a:rPr>
                    <a:t>3</a:t>
                  </a:r>
                  <a:endParaRPr kumimoji="0" lang="x-none" altLang="x-none" sz="1200" b="0" i="0" u="none" strike="noStrike" kern="1200" cap="none" spc="0" normalizeH="0" baseline="0" noProof="0">
                    <a:ln>
                      <a:noFill/>
                    </a:ln>
                    <a:solidFill>
                      <a:srgbClr val="FFFFFF"/>
                    </a:solidFill>
                    <a:effectLst/>
                    <a:uLnTx/>
                    <a:uFillTx/>
                    <a:latin typeface="Arial" panose="020B0604020202020204" pitchFamily="34" charset="0"/>
                    <a:ea typeface="Open Sans" charset="0"/>
                    <a:cs typeface="Arial" panose="020B0604020202020204" pitchFamily="34" charset="0"/>
                    <a:sym typeface="Poppins SemiBold" charset="0"/>
                  </a:endParaRPr>
                </a:p>
              </p:txBody>
            </p:sp>
          </p:grpSp>
          <p:grpSp>
            <p:nvGrpSpPr>
              <p:cNvPr id="112" name="Group 111">
                <a:extLst>
                  <a:ext uri="{FF2B5EF4-FFF2-40B4-BE49-F238E27FC236}">
                    <a16:creationId xmlns:a16="http://schemas.microsoft.com/office/drawing/2014/main" id="{DF11C0D2-CE1F-644F-82C2-6AB15A8F8AF0}"/>
                  </a:ext>
                </a:extLst>
              </p:cNvPr>
              <p:cNvGrpSpPr/>
              <p:nvPr/>
            </p:nvGrpSpPr>
            <p:grpSpPr>
              <a:xfrm>
                <a:off x="7137341" y="2179327"/>
                <a:ext cx="825341" cy="1546406"/>
                <a:chOff x="7326755" y="2353786"/>
                <a:chExt cx="948627" cy="1777403"/>
              </a:xfrm>
              <a:grpFill/>
            </p:grpSpPr>
            <p:sp>
              <p:nvSpPr>
                <p:cNvPr id="132" name="Линия">
                  <a:extLst>
                    <a:ext uri="{FF2B5EF4-FFF2-40B4-BE49-F238E27FC236}">
                      <a16:creationId xmlns:a16="http://schemas.microsoft.com/office/drawing/2014/main" id="{4A3BAF41-BFAA-5F4F-9C61-7ABFDE72268F}"/>
                    </a:ext>
                  </a:extLst>
                </p:cNvPr>
                <p:cNvSpPr/>
                <p:nvPr/>
              </p:nvSpPr>
              <p:spPr>
                <a:xfrm flipV="1">
                  <a:off x="7801068" y="3208853"/>
                  <a:ext cx="0" cy="831596"/>
                </a:xfrm>
                <a:prstGeom prst="line">
                  <a:avLst/>
                </a:prstGeom>
                <a:grpFill/>
                <a:ln w="25400">
                  <a:solidFill>
                    <a:schemeClr val="accent2"/>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33" name="Кружок">
                  <a:extLst>
                    <a:ext uri="{FF2B5EF4-FFF2-40B4-BE49-F238E27FC236}">
                      <a16:creationId xmlns:a16="http://schemas.microsoft.com/office/drawing/2014/main" id="{54254F97-1D4D-334B-8D59-6C843469734E}"/>
                    </a:ext>
                  </a:extLst>
                </p:cNvPr>
                <p:cNvSpPr/>
                <p:nvPr/>
              </p:nvSpPr>
              <p:spPr>
                <a:xfrm>
                  <a:off x="7634726" y="3798503"/>
                  <a:ext cx="332686" cy="332686"/>
                </a:xfrm>
                <a:prstGeom prst="ellipse">
                  <a:avLst/>
                </a:prstGeom>
                <a:grpFill/>
                <a:ln w="12700">
                  <a:no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34" name="Полилиния 172">
                  <a:extLst>
                    <a:ext uri="{FF2B5EF4-FFF2-40B4-BE49-F238E27FC236}">
                      <a16:creationId xmlns:a16="http://schemas.microsoft.com/office/drawing/2014/main" id="{4517A7C8-D143-AD43-A693-7E5CFC9A2BFC}"/>
                    </a:ext>
                  </a:extLst>
                </p:cNvPr>
                <p:cNvSpPr/>
                <p:nvPr/>
              </p:nvSpPr>
              <p:spPr>
                <a:xfrm>
                  <a:off x="7326755" y="2353786"/>
                  <a:ext cx="948627" cy="1049627"/>
                </a:xfrm>
                <a:custGeom>
                  <a:avLst/>
                  <a:gdLst>
                    <a:gd name="connsiteX0" fmla="*/ 1179942 w 2359886"/>
                    <a:gd name="connsiteY0" fmla="*/ 0 h 2611141"/>
                    <a:gd name="connsiteX1" fmla="*/ 2359886 w 2359886"/>
                    <a:gd name="connsiteY1" fmla="*/ 1179943 h 2611141"/>
                    <a:gd name="connsiteX2" fmla="*/ 1530822 w 2359886"/>
                    <a:gd name="connsiteY2" fmla="*/ 2306838 h 2611141"/>
                    <a:gd name="connsiteX3" fmla="*/ 1435262 w 2359886"/>
                    <a:gd name="connsiteY3" fmla="*/ 2331409 h 2611141"/>
                    <a:gd name="connsiteX4" fmla="*/ 1446506 w 2359886"/>
                    <a:gd name="connsiteY4" fmla="*/ 2331409 h 2611141"/>
                    <a:gd name="connsiteX5" fmla="*/ 1212250 w 2359886"/>
                    <a:gd name="connsiteY5" fmla="*/ 2491569 h 2611141"/>
                    <a:gd name="connsiteX6" fmla="*/ 1179942 w 2359886"/>
                    <a:gd name="connsiteY6" fmla="*/ 2611141 h 2611141"/>
                    <a:gd name="connsiteX7" fmla="*/ 1147620 w 2359886"/>
                    <a:gd name="connsiteY7" fmla="*/ 2491569 h 2611141"/>
                    <a:gd name="connsiteX8" fmla="*/ 913258 w 2359886"/>
                    <a:gd name="connsiteY8" fmla="*/ 2331409 h 2611141"/>
                    <a:gd name="connsiteX9" fmla="*/ 924622 w 2359886"/>
                    <a:gd name="connsiteY9" fmla="*/ 2331409 h 2611141"/>
                    <a:gd name="connsiteX10" fmla="*/ 829064 w 2359886"/>
                    <a:gd name="connsiteY10" fmla="*/ 2306838 h 2611141"/>
                    <a:gd name="connsiteX11" fmla="*/ 0 w 2359886"/>
                    <a:gd name="connsiteY11" fmla="*/ 1179943 h 2611141"/>
                    <a:gd name="connsiteX12" fmla="*/ 1179942 w 2359886"/>
                    <a:gd name="connsiteY12" fmla="*/ 0 h 261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9886" h="2611141">
                      <a:moveTo>
                        <a:pt x="1179942" y="0"/>
                      </a:moveTo>
                      <a:cubicBezTo>
                        <a:pt x="1831608" y="0"/>
                        <a:pt x="2359886" y="528278"/>
                        <a:pt x="2359886" y="1179943"/>
                      </a:cubicBezTo>
                      <a:cubicBezTo>
                        <a:pt x="2359886" y="1709421"/>
                        <a:pt x="2011140" y="2157444"/>
                        <a:pt x="1530822" y="2306838"/>
                      </a:cubicBezTo>
                      <a:lnTo>
                        <a:pt x="1435262" y="2331409"/>
                      </a:lnTo>
                      <a:lnTo>
                        <a:pt x="1446506" y="2331409"/>
                      </a:lnTo>
                      <a:cubicBezTo>
                        <a:pt x="1346532" y="2342158"/>
                        <a:pt x="1258578" y="2402288"/>
                        <a:pt x="1212250" y="2491569"/>
                      </a:cubicBezTo>
                      <a:cubicBezTo>
                        <a:pt x="1193012" y="2528633"/>
                        <a:pt x="1181990" y="2569428"/>
                        <a:pt x="1179942" y="2611141"/>
                      </a:cubicBezTo>
                      <a:cubicBezTo>
                        <a:pt x="1177894" y="2569428"/>
                        <a:pt x="1166868" y="2528633"/>
                        <a:pt x="1147620" y="2491569"/>
                      </a:cubicBezTo>
                      <a:cubicBezTo>
                        <a:pt x="1101272" y="2402288"/>
                        <a:pt x="1013278" y="2342158"/>
                        <a:pt x="913258" y="2331409"/>
                      </a:cubicBezTo>
                      <a:lnTo>
                        <a:pt x="924622" y="2331409"/>
                      </a:lnTo>
                      <a:lnTo>
                        <a:pt x="829064" y="2306838"/>
                      </a:lnTo>
                      <a:cubicBezTo>
                        <a:pt x="348746" y="2157444"/>
                        <a:pt x="0" y="1709421"/>
                        <a:pt x="0" y="1179943"/>
                      </a:cubicBezTo>
                      <a:cubicBezTo>
                        <a:pt x="0" y="528278"/>
                        <a:pt x="528278" y="0"/>
                        <a:pt x="1179942" y="0"/>
                      </a:cubicBezTo>
                      <a:close/>
                    </a:path>
                  </a:pathLst>
                </a:custGeom>
                <a:grpFill/>
                <a:ln w="12700">
                  <a:noFill/>
                  <a:miter lim="400000"/>
                </a:ln>
                <a:effectLst/>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35" name="Полилиния 171">
                  <a:extLst>
                    <a:ext uri="{FF2B5EF4-FFF2-40B4-BE49-F238E27FC236}">
                      <a16:creationId xmlns:a16="http://schemas.microsoft.com/office/drawing/2014/main" id="{4BFC4609-A209-4B41-BAF4-C2FA5AAA2C0B}"/>
                    </a:ext>
                  </a:extLst>
                </p:cNvPr>
                <p:cNvSpPr/>
                <p:nvPr/>
              </p:nvSpPr>
              <p:spPr>
                <a:xfrm rot="10800000">
                  <a:off x="7743445" y="3748152"/>
                  <a:ext cx="115248" cy="60457"/>
                </a:xfrm>
                <a:custGeom>
                  <a:avLst/>
                  <a:gdLst>
                    <a:gd name="connsiteX0" fmla="*/ 143384 w 286700"/>
                    <a:gd name="connsiteY0" fmla="*/ 150399 h 150399"/>
                    <a:gd name="connsiteX1" fmla="*/ 143382 w 286700"/>
                    <a:gd name="connsiteY1" fmla="*/ 150396 h 150399"/>
                    <a:gd name="connsiteX2" fmla="*/ 143382 w 286700"/>
                    <a:gd name="connsiteY2" fmla="*/ 150399 h 150399"/>
                    <a:gd name="connsiteX3" fmla="*/ 143382 w 286700"/>
                    <a:gd name="connsiteY3" fmla="*/ 150392 h 150399"/>
                    <a:gd name="connsiteX4" fmla="*/ 126004 w 286700"/>
                    <a:gd name="connsiteY4" fmla="*/ 86111 h 150399"/>
                    <a:gd name="connsiteX5" fmla="*/ 0 w 286700"/>
                    <a:gd name="connsiteY5" fmla="*/ 0 h 150399"/>
                    <a:gd name="connsiteX6" fmla="*/ 143382 w 286700"/>
                    <a:gd name="connsiteY6" fmla="*/ 0 h 150399"/>
                    <a:gd name="connsiteX7" fmla="*/ 143384 w 286700"/>
                    <a:gd name="connsiteY7" fmla="*/ 0 h 150399"/>
                    <a:gd name="connsiteX8" fmla="*/ 286700 w 286700"/>
                    <a:gd name="connsiteY8" fmla="*/ 0 h 150399"/>
                    <a:gd name="connsiteX9" fmla="*/ 160752 w 286700"/>
                    <a:gd name="connsiteY9" fmla="*/ 86111 h 150399"/>
                    <a:gd name="connsiteX10" fmla="*/ 143384 w 286700"/>
                    <a:gd name="connsiteY10" fmla="*/ 150392 h 15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700" h="150399">
                      <a:moveTo>
                        <a:pt x="143384" y="150399"/>
                      </a:moveTo>
                      <a:lnTo>
                        <a:pt x="143382" y="150396"/>
                      </a:lnTo>
                      <a:lnTo>
                        <a:pt x="143382" y="150399"/>
                      </a:lnTo>
                      <a:lnTo>
                        <a:pt x="143382" y="150392"/>
                      </a:lnTo>
                      <a:lnTo>
                        <a:pt x="126004" y="86111"/>
                      </a:lnTo>
                      <a:cubicBezTo>
                        <a:pt x="101084" y="38108"/>
                        <a:pt x="53774" y="5779"/>
                        <a:pt x="0" y="0"/>
                      </a:cubicBezTo>
                      <a:lnTo>
                        <a:pt x="143382" y="0"/>
                      </a:lnTo>
                      <a:lnTo>
                        <a:pt x="143384" y="0"/>
                      </a:lnTo>
                      <a:lnTo>
                        <a:pt x="286700" y="0"/>
                      </a:lnTo>
                      <a:cubicBezTo>
                        <a:pt x="232950" y="5779"/>
                        <a:pt x="185662" y="38108"/>
                        <a:pt x="160752" y="86111"/>
                      </a:cubicBezTo>
                      <a:lnTo>
                        <a:pt x="143384" y="150392"/>
                      </a:lnTo>
                      <a:close/>
                    </a:path>
                  </a:pathLst>
                </a:custGeom>
                <a:grpFill/>
                <a:ln w="12700" cap="flat">
                  <a:no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36" name="Text Box 2">
                  <a:extLst>
                    <a:ext uri="{FF2B5EF4-FFF2-40B4-BE49-F238E27FC236}">
                      <a16:creationId xmlns:a16="http://schemas.microsoft.com/office/drawing/2014/main" id="{4072F9DF-5ADB-8443-AF23-C40D924F6444}"/>
                    </a:ext>
                  </a:extLst>
                </p:cNvPr>
                <p:cNvSpPr txBox="1">
                  <a:spLocks/>
                </p:cNvSpPr>
                <p:nvPr/>
              </p:nvSpPr>
              <p:spPr bwMode="auto">
                <a:xfrm>
                  <a:off x="7635994" y="3799913"/>
                  <a:ext cx="336202" cy="327464"/>
                </a:xfrm>
                <a:prstGeom prst="rect">
                  <a:avLst/>
                </a:prstGeom>
                <a:no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200" b="0" i="0" u="none" strike="noStrike" kern="1200" cap="none" spc="0" normalizeH="0" baseline="0" noProof="0">
                      <a:ln>
                        <a:noFill/>
                      </a:ln>
                      <a:solidFill>
                        <a:srgbClr val="FFFFFF"/>
                      </a:solidFill>
                      <a:effectLst/>
                      <a:uLnTx/>
                      <a:uFillTx/>
                      <a:latin typeface="Arial" panose="020B0604020202020204" pitchFamily="34" charset="0"/>
                      <a:ea typeface="Open Sans" charset="0"/>
                      <a:cs typeface="Arial" panose="020B0604020202020204" pitchFamily="34" charset="0"/>
                      <a:sym typeface="Poppins SemiBold" charset="0"/>
                    </a:rPr>
                    <a:t>5</a:t>
                  </a:r>
                  <a:endParaRPr kumimoji="0" lang="x-none" altLang="x-none" sz="1200" b="0" i="0" u="none" strike="noStrike" kern="1200" cap="none" spc="0" normalizeH="0" baseline="0" noProof="0">
                    <a:ln>
                      <a:noFill/>
                    </a:ln>
                    <a:solidFill>
                      <a:srgbClr val="FFFFFF"/>
                    </a:solidFill>
                    <a:effectLst/>
                    <a:uLnTx/>
                    <a:uFillTx/>
                    <a:latin typeface="Arial" panose="020B0604020202020204" pitchFamily="34" charset="0"/>
                    <a:ea typeface="Open Sans" charset="0"/>
                    <a:cs typeface="Arial" panose="020B0604020202020204" pitchFamily="34" charset="0"/>
                    <a:sym typeface="Poppins SemiBold" charset="0"/>
                  </a:endParaRPr>
                </a:p>
              </p:txBody>
            </p:sp>
          </p:grpSp>
          <p:grpSp>
            <p:nvGrpSpPr>
              <p:cNvPr id="113" name="Group 112">
                <a:extLst>
                  <a:ext uri="{FF2B5EF4-FFF2-40B4-BE49-F238E27FC236}">
                    <a16:creationId xmlns:a16="http://schemas.microsoft.com/office/drawing/2014/main" id="{42EB6BE0-F846-1A4E-8532-93DC86A11640}"/>
                  </a:ext>
                </a:extLst>
              </p:cNvPr>
              <p:cNvGrpSpPr/>
              <p:nvPr/>
            </p:nvGrpSpPr>
            <p:grpSpPr>
              <a:xfrm rot="10800000">
                <a:off x="5677827" y="1474101"/>
                <a:ext cx="825791" cy="1546406"/>
                <a:chOff x="5648921" y="2353786"/>
                <a:chExt cx="949144" cy="1777403"/>
              </a:xfrm>
              <a:grpFill/>
            </p:grpSpPr>
            <p:sp>
              <p:nvSpPr>
                <p:cNvPr id="126" name="Полилиния 173">
                  <a:extLst>
                    <a:ext uri="{FF2B5EF4-FFF2-40B4-BE49-F238E27FC236}">
                      <a16:creationId xmlns:a16="http://schemas.microsoft.com/office/drawing/2014/main" id="{2A6AFE3C-0BE1-4044-A0B3-6E0C58368207}"/>
                    </a:ext>
                  </a:extLst>
                </p:cNvPr>
                <p:cNvSpPr/>
                <p:nvPr/>
              </p:nvSpPr>
              <p:spPr>
                <a:xfrm>
                  <a:off x="5648921" y="2353786"/>
                  <a:ext cx="948627" cy="1049627"/>
                </a:xfrm>
                <a:custGeom>
                  <a:avLst/>
                  <a:gdLst>
                    <a:gd name="connsiteX0" fmla="*/ 1179943 w 2359886"/>
                    <a:gd name="connsiteY0" fmla="*/ 0 h 2611141"/>
                    <a:gd name="connsiteX1" fmla="*/ 2359886 w 2359886"/>
                    <a:gd name="connsiteY1" fmla="*/ 1179943 h 2611141"/>
                    <a:gd name="connsiteX2" fmla="*/ 1530822 w 2359886"/>
                    <a:gd name="connsiteY2" fmla="*/ 2306838 h 2611141"/>
                    <a:gd name="connsiteX3" fmla="*/ 1435262 w 2359886"/>
                    <a:gd name="connsiteY3" fmla="*/ 2331409 h 2611141"/>
                    <a:gd name="connsiteX4" fmla="*/ 1446506 w 2359886"/>
                    <a:gd name="connsiteY4" fmla="*/ 2331409 h 2611141"/>
                    <a:gd name="connsiteX5" fmla="*/ 1212251 w 2359886"/>
                    <a:gd name="connsiteY5" fmla="*/ 2491569 h 2611141"/>
                    <a:gd name="connsiteX6" fmla="*/ 1189650 w 2359886"/>
                    <a:gd name="connsiteY6" fmla="*/ 2549612 h 2611141"/>
                    <a:gd name="connsiteX7" fmla="*/ 1179943 w 2359886"/>
                    <a:gd name="connsiteY7" fmla="*/ 2611135 h 2611141"/>
                    <a:gd name="connsiteX8" fmla="*/ 1179943 w 2359886"/>
                    <a:gd name="connsiteY8" fmla="*/ 2611141 h 2611141"/>
                    <a:gd name="connsiteX9" fmla="*/ 1179943 w 2359886"/>
                    <a:gd name="connsiteY9" fmla="*/ 2611138 h 2611141"/>
                    <a:gd name="connsiteX10" fmla="*/ 1179942 w 2359886"/>
                    <a:gd name="connsiteY10" fmla="*/ 2611141 h 2611141"/>
                    <a:gd name="connsiteX11" fmla="*/ 1179942 w 2359886"/>
                    <a:gd name="connsiteY11" fmla="*/ 2611135 h 2611141"/>
                    <a:gd name="connsiteX12" fmla="*/ 1170231 w 2359886"/>
                    <a:gd name="connsiteY12" fmla="*/ 2549612 h 2611141"/>
                    <a:gd name="connsiteX13" fmla="*/ 1147620 w 2359886"/>
                    <a:gd name="connsiteY13" fmla="*/ 2491569 h 2611141"/>
                    <a:gd name="connsiteX14" fmla="*/ 913259 w 2359886"/>
                    <a:gd name="connsiteY14" fmla="*/ 2331409 h 2611141"/>
                    <a:gd name="connsiteX15" fmla="*/ 925257 w 2359886"/>
                    <a:gd name="connsiteY15" fmla="*/ 2331409 h 2611141"/>
                    <a:gd name="connsiteX16" fmla="*/ 842956 w 2359886"/>
                    <a:gd name="connsiteY16" fmla="*/ 2311064 h 2611141"/>
                    <a:gd name="connsiteX17" fmla="*/ 0 w 2359886"/>
                    <a:gd name="connsiteY17" fmla="*/ 1179943 h 2611141"/>
                    <a:gd name="connsiteX18" fmla="*/ 1179943 w 2359886"/>
                    <a:gd name="connsiteY18" fmla="*/ 0 h 261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9886" h="2611141">
                      <a:moveTo>
                        <a:pt x="1179943" y="0"/>
                      </a:moveTo>
                      <a:cubicBezTo>
                        <a:pt x="1831608" y="0"/>
                        <a:pt x="2359886" y="528278"/>
                        <a:pt x="2359886" y="1179943"/>
                      </a:cubicBezTo>
                      <a:cubicBezTo>
                        <a:pt x="2359886" y="1709421"/>
                        <a:pt x="2011140" y="2157444"/>
                        <a:pt x="1530822" y="2306838"/>
                      </a:cubicBezTo>
                      <a:lnTo>
                        <a:pt x="1435262" y="2331409"/>
                      </a:lnTo>
                      <a:lnTo>
                        <a:pt x="1446506" y="2331409"/>
                      </a:lnTo>
                      <a:cubicBezTo>
                        <a:pt x="1346532" y="2342158"/>
                        <a:pt x="1258578" y="2402288"/>
                        <a:pt x="1212251" y="2491569"/>
                      </a:cubicBezTo>
                      <a:cubicBezTo>
                        <a:pt x="1202631" y="2510101"/>
                        <a:pt x="1195066" y="2529566"/>
                        <a:pt x="1189650" y="2549612"/>
                      </a:cubicBezTo>
                      <a:lnTo>
                        <a:pt x="1179943" y="2611135"/>
                      </a:lnTo>
                      <a:lnTo>
                        <a:pt x="1179943" y="2611141"/>
                      </a:lnTo>
                      <a:lnTo>
                        <a:pt x="1179943" y="2611138"/>
                      </a:lnTo>
                      <a:lnTo>
                        <a:pt x="1179942" y="2611141"/>
                      </a:lnTo>
                      <a:lnTo>
                        <a:pt x="1179942" y="2611135"/>
                      </a:lnTo>
                      <a:lnTo>
                        <a:pt x="1170231" y="2549612"/>
                      </a:lnTo>
                      <a:cubicBezTo>
                        <a:pt x="1164812" y="2529566"/>
                        <a:pt x="1157244" y="2510101"/>
                        <a:pt x="1147620" y="2491569"/>
                      </a:cubicBezTo>
                      <a:cubicBezTo>
                        <a:pt x="1101271" y="2402288"/>
                        <a:pt x="1013278" y="2342158"/>
                        <a:pt x="913259" y="2331409"/>
                      </a:cubicBezTo>
                      <a:lnTo>
                        <a:pt x="925257" y="2331409"/>
                      </a:lnTo>
                      <a:lnTo>
                        <a:pt x="842956" y="2311064"/>
                      </a:lnTo>
                      <a:cubicBezTo>
                        <a:pt x="355485" y="2166052"/>
                        <a:pt x="0" y="1714512"/>
                        <a:pt x="0" y="1179943"/>
                      </a:cubicBezTo>
                      <a:cubicBezTo>
                        <a:pt x="0" y="528278"/>
                        <a:pt x="528278" y="0"/>
                        <a:pt x="1179943" y="0"/>
                      </a:cubicBezTo>
                      <a:close/>
                    </a:path>
                  </a:pathLst>
                </a:custGeom>
                <a:grpFill/>
                <a:ln w="12700">
                  <a:noFill/>
                  <a:miter lim="400000"/>
                </a:ln>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27" name="Линия">
                  <a:extLst>
                    <a:ext uri="{FF2B5EF4-FFF2-40B4-BE49-F238E27FC236}">
                      <a16:creationId xmlns:a16="http://schemas.microsoft.com/office/drawing/2014/main" id="{C7521EA6-AEC7-4348-B4DB-950DACCCEF23}"/>
                    </a:ext>
                  </a:extLst>
                </p:cNvPr>
                <p:cNvSpPr/>
                <p:nvPr/>
              </p:nvSpPr>
              <p:spPr>
                <a:xfrm flipV="1">
                  <a:off x="6123234" y="3204722"/>
                  <a:ext cx="0" cy="831596"/>
                </a:xfrm>
                <a:prstGeom prst="line">
                  <a:avLst/>
                </a:prstGeom>
                <a:grpFill/>
                <a:ln w="25400">
                  <a:solidFill>
                    <a:schemeClr val="accent2"/>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28" name="Кружок">
                  <a:extLst>
                    <a:ext uri="{FF2B5EF4-FFF2-40B4-BE49-F238E27FC236}">
                      <a16:creationId xmlns:a16="http://schemas.microsoft.com/office/drawing/2014/main" id="{6DF67135-841B-C645-AE4B-8B10740EF9D7}"/>
                    </a:ext>
                  </a:extLst>
                </p:cNvPr>
                <p:cNvSpPr/>
                <p:nvPr/>
              </p:nvSpPr>
              <p:spPr>
                <a:xfrm>
                  <a:off x="5956892" y="3798503"/>
                  <a:ext cx="332686" cy="332686"/>
                </a:xfrm>
                <a:prstGeom prst="ellipse">
                  <a:avLst/>
                </a:prstGeom>
                <a:grpFill/>
                <a:ln w="12700">
                  <a:no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29" name="Полилиния 174">
                  <a:extLst>
                    <a:ext uri="{FF2B5EF4-FFF2-40B4-BE49-F238E27FC236}">
                      <a16:creationId xmlns:a16="http://schemas.microsoft.com/office/drawing/2014/main" id="{7F30661B-238E-944D-B655-1862E8F5CE70}"/>
                    </a:ext>
                  </a:extLst>
                </p:cNvPr>
                <p:cNvSpPr/>
                <p:nvPr/>
              </p:nvSpPr>
              <p:spPr>
                <a:xfrm rot="10800000">
                  <a:off x="6065610" y="3748152"/>
                  <a:ext cx="115249" cy="60457"/>
                </a:xfrm>
                <a:custGeom>
                  <a:avLst/>
                  <a:gdLst>
                    <a:gd name="connsiteX0" fmla="*/ 143384 w 286702"/>
                    <a:gd name="connsiteY0" fmla="*/ 150399 h 150399"/>
                    <a:gd name="connsiteX1" fmla="*/ 143383 w 286702"/>
                    <a:gd name="connsiteY1" fmla="*/ 150397 h 150399"/>
                    <a:gd name="connsiteX2" fmla="*/ 143383 w 286702"/>
                    <a:gd name="connsiteY2" fmla="*/ 150399 h 150399"/>
                    <a:gd name="connsiteX3" fmla="*/ 143383 w 286702"/>
                    <a:gd name="connsiteY3" fmla="*/ 150396 h 150399"/>
                    <a:gd name="connsiteX4" fmla="*/ 126005 w 286702"/>
                    <a:gd name="connsiteY4" fmla="*/ 86111 h 150399"/>
                    <a:gd name="connsiteX5" fmla="*/ 0 w 286702"/>
                    <a:gd name="connsiteY5" fmla="*/ 0 h 150399"/>
                    <a:gd name="connsiteX6" fmla="*/ 143383 w 286702"/>
                    <a:gd name="connsiteY6" fmla="*/ 0 h 150399"/>
                    <a:gd name="connsiteX7" fmla="*/ 143384 w 286702"/>
                    <a:gd name="connsiteY7" fmla="*/ 0 h 150399"/>
                    <a:gd name="connsiteX8" fmla="*/ 286702 w 286702"/>
                    <a:gd name="connsiteY8" fmla="*/ 0 h 150399"/>
                    <a:gd name="connsiteX9" fmla="*/ 160754 w 286702"/>
                    <a:gd name="connsiteY9" fmla="*/ 86111 h 150399"/>
                    <a:gd name="connsiteX10" fmla="*/ 143384 w 286702"/>
                    <a:gd name="connsiteY10" fmla="*/ 150396 h 15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702" h="150399">
                      <a:moveTo>
                        <a:pt x="143384" y="150399"/>
                      </a:moveTo>
                      <a:lnTo>
                        <a:pt x="143383" y="150397"/>
                      </a:lnTo>
                      <a:lnTo>
                        <a:pt x="143383" y="150399"/>
                      </a:lnTo>
                      <a:lnTo>
                        <a:pt x="143383" y="150396"/>
                      </a:lnTo>
                      <a:lnTo>
                        <a:pt x="126005" y="86111"/>
                      </a:lnTo>
                      <a:cubicBezTo>
                        <a:pt x="101086" y="38108"/>
                        <a:pt x="53776" y="5779"/>
                        <a:pt x="0" y="0"/>
                      </a:cubicBezTo>
                      <a:lnTo>
                        <a:pt x="143383" y="0"/>
                      </a:lnTo>
                      <a:lnTo>
                        <a:pt x="143384" y="0"/>
                      </a:lnTo>
                      <a:lnTo>
                        <a:pt x="286702" y="0"/>
                      </a:lnTo>
                      <a:cubicBezTo>
                        <a:pt x="232951" y="5779"/>
                        <a:pt x="185662" y="38108"/>
                        <a:pt x="160754" y="86111"/>
                      </a:cubicBezTo>
                      <a:lnTo>
                        <a:pt x="143384" y="150396"/>
                      </a:lnTo>
                      <a:close/>
                    </a:path>
                  </a:pathLst>
                </a:custGeom>
                <a:grpFill/>
                <a:ln w="12700" cap="flat">
                  <a:no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30" name="Text Box 2">
                  <a:extLst>
                    <a:ext uri="{FF2B5EF4-FFF2-40B4-BE49-F238E27FC236}">
                      <a16:creationId xmlns:a16="http://schemas.microsoft.com/office/drawing/2014/main" id="{AE037491-053F-5941-BD50-836A5B204B10}"/>
                    </a:ext>
                  </a:extLst>
                </p:cNvPr>
                <p:cNvSpPr txBox="1">
                  <a:spLocks/>
                </p:cNvSpPr>
                <p:nvPr/>
              </p:nvSpPr>
              <p:spPr bwMode="auto">
                <a:xfrm rot="10800000">
                  <a:off x="5955427" y="3799915"/>
                  <a:ext cx="336203" cy="327464"/>
                </a:xfrm>
                <a:prstGeom prst="rect">
                  <a:avLst/>
                </a:prstGeom>
                <a:no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200" b="0" i="0" u="none" strike="noStrike" kern="1200" cap="none" spc="0" normalizeH="0" baseline="0" noProof="0">
                      <a:ln>
                        <a:noFill/>
                      </a:ln>
                      <a:solidFill>
                        <a:srgbClr val="FFFFFF"/>
                      </a:solidFill>
                      <a:effectLst/>
                      <a:uLnTx/>
                      <a:uFillTx/>
                      <a:latin typeface="Arial" panose="020B0604020202020204" pitchFamily="34" charset="0"/>
                      <a:ea typeface="Open Sans" charset="0"/>
                      <a:cs typeface="Arial" panose="020B0604020202020204" pitchFamily="34" charset="0"/>
                      <a:sym typeface="Poppins SemiBold" charset="0"/>
                    </a:rPr>
                    <a:t>4</a:t>
                  </a:r>
                  <a:endParaRPr kumimoji="0" lang="x-none" altLang="x-none" sz="1200" b="0" i="0" u="none" strike="noStrike" kern="1200" cap="none" spc="0" normalizeH="0" baseline="0" noProof="0">
                    <a:ln>
                      <a:noFill/>
                    </a:ln>
                    <a:solidFill>
                      <a:srgbClr val="FFFFFF"/>
                    </a:solidFill>
                    <a:effectLst/>
                    <a:uLnTx/>
                    <a:uFillTx/>
                    <a:latin typeface="Arial" panose="020B0604020202020204" pitchFamily="34" charset="0"/>
                    <a:ea typeface="Open Sans" charset="0"/>
                    <a:cs typeface="Arial" panose="020B0604020202020204" pitchFamily="34" charset="0"/>
                    <a:sym typeface="Poppins SemiBold" charset="0"/>
                  </a:endParaRPr>
                </a:p>
              </p:txBody>
            </p:sp>
            <p:sp>
              <p:nvSpPr>
                <p:cNvPr id="131" name="Полилиния 179">
                  <a:extLst>
                    <a:ext uri="{FF2B5EF4-FFF2-40B4-BE49-F238E27FC236}">
                      <a16:creationId xmlns:a16="http://schemas.microsoft.com/office/drawing/2014/main" id="{D50F64BD-73F7-E049-9907-5F0B2EDCAE78}"/>
                    </a:ext>
                  </a:extLst>
                </p:cNvPr>
                <p:cNvSpPr/>
                <p:nvPr/>
              </p:nvSpPr>
              <p:spPr>
                <a:xfrm>
                  <a:off x="5649438" y="2359517"/>
                  <a:ext cx="948627" cy="1049627"/>
                </a:xfrm>
                <a:custGeom>
                  <a:avLst/>
                  <a:gdLst>
                    <a:gd name="connsiteX0" fmla="*/ 1179943 w 2359886"/>
                    <a:gd name="connsiteY0" fmla="*/ 0 h 2611141"/>
                    <a:gd name="connsiteX1" fmla="*/ 2359886 w 2359886"/>
                    <a:gd name="connsiteY1" fmla="*/ 1179943 h 2611141"/>
                    <a:gd name="connsiteX2" fmla="*/ 1530822 w 2359886"/>
                    <a:gd name="connsiteY2" fmla="*/ 2306838 h 2611141"/>
                    <a:gd name="connsiteX3" fmla="*/ 1435263 w 2359886"/>
                    <a:gd name="connsiteY3" fmla="*/ 2331409 h 2611141"/>
                    <a:gd name="connsiteX4" fmla="*/ 1446506 w 2359886"/>
                    <a:gd name="connsiteY4" fmla="*/ 2331409 h 2611141"/>
                    <a:gd name="connsiteX5" fmla="*/ 1212251 w 2359886"/>
                    <a:gd name="connsiteY5" fmla="*/ 2491569 h 2611141"/>
                    <a:gd name="connsiteX6" fmla="*/ 1189650 w 2359886"/>
                    <a:gd name="connsiteY6" fmla="*/ 2549612 h 2611141"/>
                    <a:gd name="connsiteX7" fmla="*/ 1179943 w 2359886"/>
                    <a:gd name="connsiteY7" fmla="*/ 2611135 h 2611141"/>
                    <a:gd name="connsiteX8" fmla="*/ 1179943 w 2359886"/>
                    <a:gd name="connsiteY8" fmla="*/ 2611141 h 2611141"/>
                    <a:gd name="connsiteX9" fmla="*/ 1179943 w 2359886"/>
                    <a:gd name="connsiteY9" fmla="*/ 2611138 h 2611141"/>
                    <a:gd name="connsiteX10" fmla="*/ 1179942 w 2359886"/>
                    <a:gd name="connsiteY10" fmla="*/ 2611141 h 2611141"/>
                    <a:gd name="connsiteX11" fmla="*/ 1179942 w 2359886"/>
                    <a:gd name="connsiteY11" fmla="*/ 2611135 h 2611141"/>
                    <a:gd name="connsiteX12" fmla="*/ 1170231 w 2359886"/>
                    <a:gd name="connsiteY12" fmla="*/ 2549612 h 2611141"/>
                    <a:gd name="connsiteX13" fmla="*/ 1147620 w 2359886"/>
                    <a:gd name="connsiteY13" fmla="*/ 2491569 h 2611141"/>
                    <a:gd name="connsiteX14" fmla="*/ 913259 w 2359886"/>
                    <a:gd name="connsiteY14" fmla="*/ 2331409 h 2611141"/>
                    <a:gd name="connsiteX15" fmla="*/ 925256 w 2359886"/>
                    <a:gd name="connsiteY15" fmla="*/ 2331409 h 2611141"/>
                    <a:gd name="connsiteX16" fmla="*/ 842955 w 2359886"/>
                    <a:gd name="connsiteY16" fmla="*/ 2311064 h 2611141"/>
                    <a:gd name="connsiteX17" fmla="*/ 0 w 2359886"/>
                    <a:gd name="connsiteY17" fmla="*/ 1179943 h 2611141"/>
                    <a:gd name="connsiteX18" fmla="*/ 1179943 w 2359886"/>
                    <a:gd name="connsiteY18" fmla="*/ 0 h 261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9886" h="2611141">
                      <a:moveTo>
                        <a:pt x="1179943" y="0"/>
                      </a:moveTo>
                      <a:cubicBezTo>
                        <a:pt x="1831608" y="0"/>
                        <a:pt x="2359886" y="528278"/>
                        <a:pt x="2359886" y="1179943"/>
                      </a:cubicBezTo>
                      <a:cubicBezTo>
                        <a:pt x="2359886" y="1709421"/>
                        <a:pt x="2011140" y="2157444"/>
                        <a:pt x="1530822" y="2306838"/>
                      </a:cubicBezTo>
                      <a:lnTo>
                        <a:pt x="1435263" y="2331409"/>
                      </a:lnTo>
                      <a:lnTo>
                        <a:pt x="1446506" y="2331409"/>
                      </a:lnTo>
                      <a:cubicBezTo>
                        <a:pt x="1346532" y="2342158"/>
                        <a:pt x="1258579" y="2402288"/>
                        <a:pt x="1212251" y="2491569"/>
                      </a:cubicBezTo>
                      <a:cubicBezTo>
                        <a:pt x="1202631" y="2510101"/>
                        <a:pt x="1195066" y="2529566"/>
                        <a:pt x="1189650" y="2549612"/>
                      </a:cubicBezTo>
                      <a:lnTo>
                        <a:pt x="1179943" y="2611135"/>
                      </a:lnTo>
                      <a:lnTo>
                        <a:pt x="1179943" y="2611141"/>
                      </a:lnTo>
                      <a:lnTo>
                        <a:pt x="1179943" y="2611138"/>
                      </a:lnTo>
                      <a:lnTo>
                        <a:pt x="1179942" y="2611141"/>
                      </a:lnTo>
                      <a:lnTo>
                        <a:pt x="1179942" y="2611135"/>
                      </a:lnTo>
                      <a:lnTo>
                        <a:pt x="1170231" y="2549612"/>
                      </a:lnTo>
                      <a:cubicBezTo>
                        <a:pt x="1164812" y="2529566"/>
                        <a:pt x="1157244" y="2510101"/>
                        <a:pt x="1147620" y="2491569"/>
                      </a:cubicBezTo>
                      <a:cubicBezTo>
                        <a:pt x="1101271" y="2402288"/>
                        <a:pt x="1013278" y="2342158"/>
                        <a:pt x="913259" y="2331409"/>
                      </a:cubicBezTo>
                      <a:lnTo>
                        <a:pt x="925256" y="2331409"/>
                      </a:lnTo>
                      <a:lnTo>
                        <a:pt x="842955" y="2311064"/>
                      </a:lnTo>
                      <a:cubicBezTo>
                        <a:pt x="355485" y="2166052"/>
                        <a:pt x="0" y="1714512"/>
                        <a:pt x="0" y="1179943"/>
                      </a:cubicBezTo>
                      <a:cubicBezTo>
                        <a:pt x="0" y="528278"/>
                        <a:pt x="528278" y="0"/>
                        <a:pt x="1179943" y="0"/>
                      </a:cubicBezTo>
                      <a:close/>
                    </a:path>
                  </a:pathLst>
                </a:custGeom>
                <a:grpFill/>
                <a:ln w="12700">
                  <a:noFill/>
                  <a:miter lim="400000"/>
                </a:ln>
                <a:effectLst/>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grpSp>
          <p:grpSp>
            <p:nvGrpSpPr>
              <p:cNvPr id="114" name="Group 113">
                <a:extLst>
                  <a:ext uri="{FF2B5EF4-FFF2-40B4-BE49-F238E27FC236}">
                    <a16:creationId xmlns:a16="http://schemas.microsoft.com/office/drawing/2014/main" id="{BDCA865A-9C58-7641-AA7F-00C8B119939F}"/>
                  </a:ext>
                </a:extLst>
              </p:cNvPr>
              <p:cNvGrpSpPr/>
              <p:nvPr/>
            </p:nvGrpSpPr>
            <p:grpSpPr>
              <a:xfrm rot="10800000">
                <a:off x="8612078" y="1474101"/>
                <a:ext cx="825341" cy="1546406"/>
                <a:chOff x="7326755" y="2353786"/>
                <a:chExt cx="948627" cy="1777403"/>
              </a:xfrm>
              <a:grpFill/>
            </p:grpSpPr>
            <p:sp>
              <p:nvSpPr>
                <p:cNvPr id="121" name="Линия">
                  <a:extLst>
                    <a:ext uri="{FF2B5EF4-FFF2-40B4-BE49-F238E27FC236}">
                      <a16:creationId xmlns:a16="http://schemas.microsoft.com/office/drawing/2014/main" id="{68E017DE-F8AC-AF40-869F-9E30B7589AE5}"/>
                    </a:ext>
                  </a:extLst>
                </p:cNvPr>
                <p:cNvSpPr/>
                <p:nvPr/>
              </p:nvSpPr>
              <p:spPr>
                <a:xfrm flipV="1">
                  <a:off x="7810536" y="3208853"/>
                  <a:ext cx="0" cy="831596"/>
                </a:xfrm>
                <a:prstGeom prst="line">
                  <a:avLst/>
                </a:prstGeom>
                <a:grpFill/>
                <a:ln w="25400">
                  <a:solidFill>
                    <a:schemeClr val="accent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22" name="Кружок">
                  <a:extLst>
                    <a:ext uri="{FF2B5EF4-FFF2-40B4-BE49-F238E27FC236}">
                      <a16:creationId xmlns:a16="http://schemas.microsoft.com/office/drawing/2014/main" id="{F982E86C-AC25-944E-911B-5CBCDDFF5908}"/>
                    </a:ext>
                  </a:extLst>
                </p:cNvPr>
                <p:cNvSpPr/>
                <p:nvPr/>
              </p:nvSpPr>
              <p:spPr>
                <a:xfrm>
                  <a:off x="7634726" y="3798503"/>
                  <a:ext cx="332686" cy="332686"/>
                </a:xfrm>
                <a:prstGeom prst="ellipse">
                  <a:avLst/>
                </a:prstGeom>
                <a:grpFill/>
                <a:ln w="12700">
                  <a:no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23" name="Полилиния 172">
                  <a:extLst>
                    <a:ext uri="{FF2B5EF4-FFF2-40B4-BE49-F238E27FC236}">
                      <a16:creationId xmlns:a16="http://schemas.microsoft.com/office/drawing/2014/main" id="{4C64C9D5-CC71-A24D-9A13-DEACB71E3762}"/>
                    </a:ext>
                  </a:extLst>
                </p:cNvPr>
                <p:cNvSpPr/>
                <p:nvPr/>
              </p:nvSpPr>
              <p:spPr>
                <a:xfrm>
                  <a:off x="7326755" y="2353786"/>
                  <a:ext cx="948627" cy="1049627"/>
                </a:xfrm>
                <a:custGeom>
                  <a:avLst/>
                  <a:gdLst>
                    <a:gd name="connsiteX0" fmla="*/ 1179942 w 2359886"/>
                    <a:gd name="connsiteY0" fmla="*/ 0 h 2611141"/>
                    <a:gd name="connsiteX1" fmla="*/ 2359886 w 2359886"/>
                    <a:gd name="connsiteY1" fmla="*/ 1179943 h 2611141"/>
                    <a:gd name="connsiteX2" fmla="*/ 1530822 w 2359886"/>
                    <a:gd name="connsiteY2" fmla="*/ 2306838 h 2611141"/>
                    <a:gd name="connsiteX3" fmla="*/ 1435262 w 2359886"/>
                    <a:gd name="connsiteY3" fmla="*/ 2331409 h 2611141"/>
                    <a:gd name="connsiteX4" fmla="*/ 1446506 w 2359886"/>
                    <a:gd name="connsiteY4" fmla="*/ 2331409 h 2611141"/>
                    <a:gd name="connsiteX5" fmla="*/ 1212250 w 2359886"/>
                    <a:gd name="connsiteY5" fmla="*/ 2491569 h 2611141"/>
                    <a:gd name="connsiteX6" fmla="*/ 1179942 w 2359886"/>
                    <a:gd name="connsiteY6" fmla="*/ 2611141 h 2611141"/>
                    <a:gd name="connsiteX7" fmla="*/ 1147620 w 2359886"/>
                    <a:gd name="connsiteY7" fmla="*/ 2491569 h 2611141"/>
                    <a:gd name="connsiteX8" fmla="*/ 913258 w 2359886"/>
                    <a:gd name="connsiteY8" fmla="*/ 2331409 h 2611141"/>
                    <a:gd name="connsiteX9" fmla="*/ 924622 w 2359886"/>
                    <a:gd name="connsiteY9" fmla="*/ 2331409 h 2611141"/>
                    <a:gd name="connsiteX10" fmla="*/ 829064 w 2359886"/>
                    <a:gd name="connsiteY10" fmla="*/ 2306838 h 2611141"/>
                    <a:gd name="connsiteX11" fmla="*/ 0 w 2359886"/>
                    <a:gd name="connsiteY11" fmla="*/ 1179943 h 2611141"/>
                    <a:gd name="connsiteX12" fmla="*/ 1179942 w 2359886"/>
                    <a:gd name="connsiteY12" fmla="*/ 0 h 261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9886" h="2611141">
                      <a:moveTo>
                        <a:pt x="1179942" y="0"/>
                      </a:moveTo>
                      <a:cubicBezTo>
                        <a:pt x="1831608" y="0"/>
                        <a:pt x="2359886" y="528278"/>
                        <a:pt x="2359886" y="1179943"/>
                      </a:cubicBezTo>
                      <a:cubicBezTo>
                        <a:pt x="2359886" y="1709421"/>
                        <a:pt x="2011140" y="2157444"/>
                        <a:pt x="1530822" y="2306838"/>
                      </a:cubicBezTo>
                      <a:lnTo>
                        <a:pt x="1435262" y="2331409"/>
                      </a:lnTo>
                      <a:lnTo>
                        <a:pt x="1446506" y="2331409"/>
                      </a:lnTo>
                      <a:cubicBezTo>
                        <a:pt x="1346532" y="2342158"/>
                        <a:pt x="1258578" y="2402288"/>
                        <a:pt x="1212250" y="2491569"/>
                      </a:cubicBezTo>
                      <a:cubicBezTo>
                        <a:pt x="1193012" y="2528633"/>
                        <a:pt x="1181990" y="2569428"/>
                        <a:pt x="1179942" y="2611141"/>
                      </a:cubicBezTo>
                      <a:cubicBezTo>
                        <a:pt x="1177894" y="2569428"/>
                        <a:pt x="1166868" y="2528633"/>
                        <a:pt x="1147620" y="2491569"/>
                      </a:cubicBezTo>
                      <a:cubicBezTo>
                        <a:pt x="1101272" y="2402288"/>
                        <a:pt x="1013278" y="2342158"/>
                        <a:pt x="913258" y="2331409"/>
                      </a:cubicBezTo>
                      <a:lnTo>
                        <a:pt x="924622" y="2331409"/>
                      </a:lnTo>
                      <a:lnTo>
                        <a:pt x="829064" y="2306838"/>
                      </a:lnTo>
                      <a:cubicBezTo>
                        <a:pt x="348746" y="2157444"/>
                        <a:pt x="0" y="1709421"/>
                        <a:pt x="0" y="1179943"/>
                      </a:cubicBezTo>
                      <a:cubicBezTo>
                        <a:pt x="0" y="528278"/>
                        <a:pt x="528278" y="0"/>
                        <a:pt x="1179942" y="0"/>
                      </a:cubicBezTo>
                      <a:close/>
                    </a:path>
                  </a:pathLst>
                </a:custGeom>
                <a:grpFill/>
                <a:ln w="12700">
                  <a:noFill/>
                  <a:miter lim="400000"/>
                </a:ln>
                <a:effectLst/>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24" name="Полилиния 171">
                  <a:extLst>
                    <a:ext uri="{FF2B5EF4-FFF2-40B4-BE49-F238E27FC236}">
                      <a16:creationId xmlns:a16="http://schemas.microsoft.com/office/drawing/2014/main" id="{9D958C6F-1C24-FE4E-B169-AA61064BD1FE}"/>
                    </a:ext>
                  </a:extLst>
                </p:cNvPr>
                <p:cNvSpPr/>
                <p:nvPr/>
              </p:nvSpPr>
              <p:spPr>
                <a:xfrm rot="10800000">
                  <a:off x="7743445" y="3748152"/>
                  <a:ext cx="115248" cy="60457"/>
                </a:xfrm>
                <a:custGeom>
                  <a:avLst/>
                  <a:gdLst>
                    <a:gd name="connsiteX0" fmla="*/ 143384 w 286700"/>
                    <a:gd name="connsiteY0" fmla="*/ 150399 h 150399"/>
                    <a:gd name="connsiteX1" fmla="*/ 143382 w 286700"/>
                    <a:gd name="connsiteY1" fmla="*/ 150396 h 150399"/>
                    <a:gd name="connsiteX2" fmla="*/ 143382 w 286700"/>
                    <a:gd name="connsiteY2" fmla="*/ 150399 h 150399"/>
                    <a:gd name="connsiteX3" fmla="*/ 143382 w 286700"/>
                    <a:gd name="connsiteY3" fmla="*/ 150392 h 150399"/>
                    <a:gd name="connsiteX4" fmla="*/ 126004 w 286700"/>
                    <a:gd name="connsiteY4" fmla="*/ 86111 h 150399"/>
                    <a:gd name="connsiteX5" fmla="*/ 0 w 286700"/>
                    <a:gd name="connsiteY5" fmla="*/ 0 h 150399"/>
                    <a:gd name="connsiteX6" fmla="*/ 143382 w 286700"/>
                    <a:gd name="connsiteY6" fmla="*/ 0 h 150399"/>
                    <a:gd name="connsiteX7" fmla="*/ 143384 w 286700"/>
                    <a:gd name="connsiteY7" fmla="*/ 0 h 150399"/>
                    <a:gd name="connsiteX8" fmla="*/ 286700 w 286700"/>
                    <a:gd name="connsiteY8" fmla="*/ 0 h 150399"/>
                    <a:gd name="connsiteX9" fmla="*/ 160752 w 286700"/>
                    <a:gd name="connsiteY9" fmla="*/ 86111 h 150399"/>
                    <a:gd name="connsiteX10" fmla="*/ 143384 w 286700"/>
                    <a:gd name="connsiteY10" fmla="*/ 150392 h 15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700" h="150399">
                      <a:moveTo>
                        <a:pt x="143384" y="150399"/>
                      </a:moveTo>
                      <a:lnTo>
                        <a:pt x="143382" y="150396"/>
                      </a:lnTo>
                      <a:lnTo>
                        <a:pt x="143382" y="150399"/>
                      </a:lnTo>
                      <a:lnTo>
                        <a:pt x="143382" y="150392"/>
                      </a:lnTo>
                      <a:lnTo>
                        <a:pt x="126004" y="86111"/>
                      </a:lnTo>
                      <a:cubicBezTo>
                        <a:pt x="101084" y="38108"/>
                        <a:pt x="53774" y="5779"/>
                        <a:pt x="0" y="0"/>
                      </a:cubicBezTo>
                      <a:lnTo>
                        <a:pt x="143382" y="0"/>
                      </a:lnTo>
                      <a:lnTo>
                        <a:pt x="143384" y="0"/>
                      </a:lnTo>
                      <a:lnTo>
                        <a:pt x="286700" y="0"/>
                      </a:lnTo>
                      <a:cubicBezTo>
                        <a:pt x="232950" y="5779"/>
                        <a:pt x="185662" y="38108"/>
                        <a:pt x="160752" y="86111"/>
                      </a:cubicBezTo>
                      <a:lnTo>
                        <a:pt x="143384" y="150392"/>
                      </a:lnTo>
                      <a:close/>
                    </a:path>
                  </a:pathLst>
                </a:custGeom>
                <a:grpFill/>
                <a:ln w="12700" cap="flat">
                  <a:no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25" name="Text Box 2">
                  <a:extLst>
                    <a:ext uri="{FF2B5EF4-FFF2-40B4-BE49-F238E27FC236}">
                      <a16:creationId xmlns:a16="http://schemas.microsoft.com/office/drawing/2014/main" id="{4C5FFD61-B82D-F64D-8AB0-8E17A53E9AB5}"/>
                    </a:ext>
                  </a:extLst>
                </p:cNvPr>
                <p:cNvSpPr txBox="1">
                  <a:spLocks/>
                </p:cNvSpPr>
                <p:nvPr/>
              </p:nvSpPr>
              <p:spPr bwMode="auto">
                <a:xfrm rot="10800000">
                  <a:off x="7635997" y="3799911"/>
                  <a:ext cx="336202" cy="327464"/>
                </a:xfrm>
                <a:prstGeom prst="rect">
                  <a:avLst/>
                </a:prstGeom>
                <a:no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200" b="0" i="0" u="none" strike="noStrike" kern="1200" cap="none" spc="0" normalizeH="0" baseline="0" noProof="0">
                      <a:ln>
                        <a:noFill/>
                      </a:ln>
                      <a:solidFill>
                        <a:srgbClr val="FFFFFF"/>
                      </a:solidFill>
                      <a:effectLst/>
                      <a:uLnTx/>
                      <a:uFillTx/>
                      <a:latin typeface="Arial" panose="020B0604020202020204" pitchFamily="34" charset="0"/>
                      <a:ea typeface="Open Sans" charset="0"/>
                      <a:cs typeface="Arial" panose="020B0604020202020204" pitchFamily="34" charset="0"/>
                      <a:sym typeface="Poppins SemiBold" charset="0"/>
                    </a:rPr>
                    <a:t>6</a:t>
                  </a:r>
                  <a:endParaRPr kumimoji="0" lang="x-none" altLang="x-none" sz="1200" b="0" i="0" u="none" strike="noStrike" kern="1200" cap="none" spc="0" normalizeH="0" baseline="0" noProof="0">
                    <a:ln>
                      <a:noFill/>
                    </a:ln>
                    <a:solidFill>
                      <a:srgbClr val="FFFFFF"/>
                    </a:solidFill>
                    <a:effectLst/>
                    <a:uLnTx/>
                    <a:uFillTx/>
                    <a:latin typeface="Arial" panose="020B0604020202020204" pitchFamily="34" charset="0"/>
                    <a:ea typeface="Open Sans" charset="0"/>
                    <a:cs typeface="Arial" panose="020B0604020202020204" pitchFamily="34" charset="0"/>
                    <a:sym typeface="Poppins SemiBold" charset="0"/>
                  </a:endParaRPr>
                </a:p>
              </p:txBody>
            </p:sp>
          </p:grpSp>
          <p:grpSp>
            <p:nvGrpSpPr>
              <p:cNvPr id="115" name="Group 114">
                <a:extLst>
                  <a:ext uri="{FF2B5EF4-FFF2-40B4-BE49-F238E27FC236}">
                    <a16:creationId xmlns:a16="http://schemas.microsoft.com/office/drawing/2014/main" id="{BC9B8DAD-B83F-3241-81C5-FA04D91AB38E}"/>
                  </a:ext>
                </a:extLst>
              </p:cNvPr>
              <p:cNvGrpSpPr/>
              <p:nvPr/>
            </p:nvGrpSpPr>
            <p:grpSpPr>
              <a:xfrm>
                <a:off x="10056648" y="2179327"/>
                <a:ext cx="825341" cy="1546406"/>
                <a:chOff x="7326755" y="2353786"/>
                <a:chExt cx="948627" cy="1777403"/>
              </a:xfrm>
              <a:grpFill/>
            </p:grpSpPr>
            <p:sp>
              <p:nvSpPr>
                <p:cNvPr id="116" name="Линия">
                  <a:extLst>
                    <a:ext uri="{FF2B5EF4-FFF2-40B4-BE49-F238E27FC236}">
                      <a16:creationId xmlns:a16="http://schemas.microsoft.com/office/drawing/2014/main" id="{8E17540C-77FC-AA4B-8414-0EB516BD0F6A}"/>
                    </a:ext>
                  </a:extLst>
                </p:cNvPr>
                <p:cNvSpPr/>
                <p:nvPr/>
              </p:nvSpPr>
              <p:spPr>
                <a:xfrm flipV="1">
                  <a:off x="7801068" y="3208853"/>
                  <a:ext cx="0" cy="831596"/>
                </a:xfrm>
                <a:prstGeom prst="line">
                  <a:avLst/>
                </a:prstGeom>
                <a:grpFill/>
                <a:ln w="25400">
                  <a:solidFill>
                    <a:schemeClr val="accent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17" name="Кружок">
                  <a:extLst>
                    <a:ext uri="{FF2B5EF4-FFF2-40B4-BE49-F238E27FC236}">
                      <a16:creationId xmlns:a16="http://schemas.microsoft.com/office/drawing/2014/main" id="{CC0CDCD4-3DF1-4547-B6AB-9C0B3EAE1F10}"/>
                    </a:ext>
                  </a:extLst>
                </p:cNvPr>
                <p:cNvSpPr/>
                <p:nvPr/>
              </p:nvSpPr>
              <p:spPr>
                <a:xfrm>
                  <a:off x="7634726" y="3798503"/>
                  <a:ext cx="332686" cy="332686"/>
                </a:xfrm>
                <a:prstGeom prst="ellipse">
                  <a:avLst/>
                </a:prstGeom>
                <a:grpFill/>
                <a:ln w="12700">
                  <a:no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18" name="Полилиния 172">
                  <a:extLst>
                    <a:ext uri="{FF2B5EF4-FFF2-40B4-BE49-F238E27FC236}">
                      <a16:creationId xmlns:a16="http://schemas.microsoft.com/office/drawing/2014/main" id="{2DFCE39D-BAAB-1444-AFF2-94BCE59A33E2}"/>
                    </a:ext>
                  </a:extLst>
                </p:cNvPr>
                <p:cNvSpPr/>
                <p:nvPr/>
              </p:nvSpPr>
              <p:spPr>
                <a:xfrm>
                  <a:off x="7326755" y="2353786"/>
                  <a:ext cx="948627" cy="1049627"/>
                </a:xfrm>
                <a:custGeom>
                  <a:avLst/>
                  <a:gdLst>
                    <a:gd name="connsiteX0" fmla="*/ 1179942 w 2359886"/>
                    <a:gd name="connsiteY0" fmla="*/ 0 h 2611141"/>
                    <a:gd name="connsiteX1" fmla="*/ 2359886 w 2359886"/>
                    <a:gd name="connsiteY1" fmla="*/ 1179943 h 2611141"/>
                    <a:gd name="connsiteX2" fmla="*/ 1530822 w 2359886"/>
                    <a:gd name="connsiteY2" fmla="*/ 2306838 h 2611141"/>
                    <a:gd name="connsiteX3" fmla="*/ 1435262 w 2359886"/>
                    <a:gd name="connsiteY3" fmla="*/ 2331409 h 2611141"/>
                    <a:gd name="connsiteX4" fmla="*/ 1446506 w 2359886"/>
                    <a:gd name="connsiteY4" fmla="*/ 2331409 h 2611141"/>
                    <a:gd name="connsiteX5" fmla="*/ 1212250 w 2359886"/>
                    <a:gd name="connsiteY5" fmla="*/ 2491569 h 2611141"/>
                    <a:gd name="connsiteX6" fmla="*/ 1179942 w 2359886"/>
                    <a:gd name="connsiteY6" fmla="*/ 2611141 h 2611141"/>
                    <a:gd name="connsiteX7" fmla="*/ 1147620 w 2359886"/>
                    <a:gd name="connsiteY7" fmla="*/ 2491569 h 2611141"/>
                    <a:gd name="connsiteX8" fmla="*/ 913258 w 2359886"/>
                    <a:gd name="connsiteY8" fmla="*/ 2331409 h 2611141"/>
                    <a:gd name="connsiteX9" fmla="*/ 924622 w 2359886"/>
                    <a:gd name="connsiteY9" fmla="*/ 2331409 h 2611141"/>
                    <a:gd name="connsiteX10" fmla="*/ 829064 w 2359886"/>
                    <a:gd name="connsiteY10" fmla="*/ 2306838 h 2611141"/>
                    <a:gd name="connsiteX11" fmla="*/ 0 w 2359886"/>
                    <a:gd name="connsiteY11" fmla="*/ 1179943 h 2611141"/>
                    <a:gd name="connsiteX12" fmla="*/ 1179942 w 2359886"/>
                    <a:gd name="connsiteY12" fmla="*/ 0 h 261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9886" h="2611141">
                      <a:moveTo>
                        <a:pt x="1179942" y="0"/>
                      </a:moveTo>
                      <a:cubicBezTo>
                        <a:pt x="1831608" y="0"/>
                        <a:pt x="2359886" y="528278"/>
                        <a:pt x="2359886" y="1179943"/>
                      </a:cubicBezTo>
                      <a:cubicBezTo>
                        <a:pt x="2359886" y="1709421"/>
                        <a:pt x="2011140" y="2157444"/>
                        <a:pt x="1530822" y="2306838"/>
                      </a:cubicBezTo>
                      <a:lnTo>
                        <a:pt x="1435262" y="2331409"/>
                      </a:lnTo>
                      <a:lnTo>
                        <a:pt x="1446506" y="2331409"/>
                      </a:lnTo>
                      <a:cubicBezTo>
                        <a:pt x="1346532" y="2342158"/>
                        <a:pt x="1258578" y="2402288"/>
                        <a:pt x="1212250" y="2491569"/>
                      </a:cubicBezTo>
                      <a:cubicBezTo>
                        <a:pt x="1193012" y="2528633"/>
                        <a:pt x="1181990" y="2569428"/>
                        <a:pt x="1179942" y="2611141"/>
                      </a:cubicBezTo>
                      <a:cubicBezTo>
                        <a:pt x="1177894" y="2569428"/>
                        <a:pt x="1166868" y="2528633"/>
                        <a:pt x="1147620" y="2491569"/>
                      </a:cubicBezTo>
                      <a:cubicBezTo>
                        <a:pt x="1101272" y="2402288"/>
                        <a:pt x="1013278" y="2342158"/>
                        <a:pt x="913258" y="2331409"/>
                      </a:cubicBezTo>
                      <a:lnTo>
                        <a:pt x="924622" y="2331409"/>
                      </a:lnTo>
                      <a:lnTo>
                        <a:pt x="829064" y="2306838"/>
                      </a:lnTo>
                      <a:cubicBezTo>
                        <a:pt x="348746" y="2157444"/>
                        <a:pt x="0" y="1709421"/>
                        <a:pt x="0" y="1179943"/>
                      </a:cubicBezTo>
                      <a:cubicBezTo>
                        <a:pt x="0" y="528278"/>
                        <a:pt x="528278" y="0"/>
                        <a:pt x="1179942" y="0"/>
                      </a:cubicBezTo>
                      <a:close/>
                    </a:path>
                  </a:pathLst>
                </a:custGeom>
                <a:grpFill/>
                <a:ln w="12700">
                  <a:noFill/>
                  <a:miter lim="400000"/>
                </a:ln>
                <a:effectLst/>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19" name="Полилиния 171">
                  <a:extLst>
                    <a:ext uri="{FF2B5EF4-FFF2-40B4-BE49-F238E27FC236}">
                      <a16:creationId xmlns:a16="http://schemas.microsoft.com/office/drawing/2014/main" id="{B08A87B1-CC13-1140-B41C-5B0B5BAE6A6D}"/>
                    </a:ext>
                  </a:extLst>
                </p:cNvPr>
                <p:cNvSpPr/>
                <p:nvPr/>
              </p:nvSpPr>
              <p:spPr>
                <a:xfrm rot="10800000">
                  <a:off x="7743445" y="3748152"/>
                  <a:ext cx="115248" cy="60457"/>
                </a:xfrm>
                <a:custGeom>
                  <a:avLst/>
                  <a:gdLst>
                    <a:gd name="connsiteX0" fmla="*/ 143384 w 286700"/>
                    <a:gd name="connsiteY0" fmla="*/ 150399 h 150399"/>
                    <a:gd name="connsiteX1" fmla="*/ 143382 w 286700"/>
                    <a:gd name="connsiteY1" fmla="*/ 150396 h 150399"/>
                    <a:gd name="connsiteX2" fmla="*/ 143382 w 286700"/>
                    <a:gd name="connsiteY2" fmla="*/ 150399 h 150399"/>
                    <a:gd name="connsiteX3" fmla="*/ 143382 w 286700"/>
                    <a:gd name="connsiteY3" fmla="*/ 150392 h 150399"/>
                    <a:gd name="connsiteX4" fmla="*/ 126004 w 286700"/>
                    <a:gd name="connsiteY4" fmla="*/ 86111 h 150399"/>
                    <a:gd name="connsiteX5" fmla="*/ 0 w 286700"/>
                    <a:gd name="connsiteY5" fmla="*/ 0 h 150399"/>
                    <a:gd name="connsiteX6" fmla="*/ 143382 w 286700"/>
                    <a:gd name="connsiteY6" fmla="*/ 0 h 150399"/>
                    <a:gd name="connsiteX7" fmla="*/ 143384 w 286700"/>
                    <a:gd name="connsiteY7" fmla="*/ 0 h 150399"/>
                    <a:gd name="connsiteX8" fmla="*/ 286700 w 286700"/>
                    <a:gd name="connsiteY8" fmla="*/ 0 h 150399"/>
                    <a:gd name="connsiteX9" fmla="*/ 160752 w 286700"/>
                    <a:gd name="connsiteY9" fmla="*/ 86111 h 150399"/>
                    <a:gd name="connsiteX10" fmla="*/ 143384 w 286700"/>
                    <a:gd name="connsiteY10" fmla="*/ 150392 h 15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700" h="150399">
                      <a:moveTo>
                        <a:pt x="143384" y="150399"/>
                      </a:moveTo>
                      <a:lnTo>
                        <a:pt x="143382" y="150396"/>
                      </a:lnTo>
                      <a:lnTo>
                        <a:pt x="143382" y="150399"/>
                      </a:lnTo>
                      <a:lnTo>
                        <a:pt x="143382" y="150392"/>
                      </a:lnTo>
                      <a:lnTo>
                        <a:pt x="126004" y="86111"/>
                      </a:lnTo>
                      <a:cubicBezTo>
                        <a:pt x="101084" y="38108"/>
                        <a:pt x="53774" y="5779"/>
                        <a:pt x="0" y="0"/>
                      </a:cubicBezTo>
                      <a:lnTo>
                        <a:pt x="143382" y="0"/>
                      </a:lnTo>
                      <a:lnTo>
                        <a:pt x="143384" y="0"/>
                      </a:lnTo>
                      <a:lnTo>
                        <a:pt x="286700" y="0"/>
                      </a:lnTo>
                      <a:cubicBezTo>
                        <a:pt x="232950" y="5779"/>
                        <a:pt x="185662" y="38108"/>
                        <a:pt x="160752" y="86111"/>
                      </a:cubicBezTo>
                      <a:lnTo>
                        <a:pt x="143384" y="150392"/>
                      </a:lnTo>
                      <a:close/>
                    </a:path>
                  </a:pathLst>
                </a:custGeom>
                <a:grpFill/>
                <a:ln w="12700" cap="flat">
                  <a:no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20" name="Text Box 2">
                  <a:extLst>
                    <a:ext uri="{FF2B5EF4-FFF2-40B4-BE49-F238E27FC236}">
                      <a16:creationId xmlns:a16="http://schemas.microsoft.com/office/drawing/2014/main" id="{C68A4EB6-5096-354E-AFD9-5C84E85F9215}"/>
                    </a:ext>
                  </a:extLst>
                </p:cNvPr>
                <p:cNvSpPr txBox="1">
                  <a:spLocks/>
                </p:cNvSpPr>
                <p:nvPr/>
              </p:nvSpPr>
              <p:spPr bwMode="auto">
                <a:xfrm>
                  <a:off x="7635994" y="3799913"/>
                  <a:ext cx="336202" cy="327464"/>
                </a:xfrm>
                <a:prstGeom prst="rect">
                  <a:avLst/>
                </a:prstGeom>
                <a:noFill/>
                <a:ln>
                  <a:noFill/>
                </a:ln>
                <a:effectLst/>
                <a:extLs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1200" b="0" i="0" u="none" strike="noStrike" kern="1200" cap="none" spc="0" normalizeH="0" baseline="0" noProof="0">
                      <a:ln>
                        <a:noFill/>
                      </a:ln>
                      <a:solidFill>
                        <a:srgbClr val="FFFFFF"/>
                      </a:solidFill>
                      <a:effectLst/>
                      <a:uLnTx/>
                      <a:uFillTx/>
                      <a:latin typeface="Arial" panose="020B0604020202020204" pitchFamily="34" charset="0"/>
                      <a:ea typeface="Open Sans" charset="0"/>
                      <a:cs typeface="Arial" panose="020B0604020202020204" pitchFamily="34" charset="0"/>
                      <a:sym typeface="Poppins SemiBold" charset="0"/>
                    </a:rPr>
                    <a:t>7</a:t>
                  </a:r>
                  <a:endParaRPr kumimoji="0" lang="x-none" altLang="x-none" sz="1200" b="0" i="0" u="none" strike="noStrike" kern="1200" cap="none" spc="0" normalizeH="0" baseline="0" noProof="0">
                    <a:ln>
                      <a:noFill/>
                    </a:ln>
                    <a:solidFill>
                      <a:srgbClr val="FFFFFF"/>
                    </a:solidFill>
                    <a:effectLst/>
                    <a:uLnTx/>
                    <a:uFillTx/>
                    <a:latin typeface="Arial" panose="020B0604020202020204" pitchFamily="34" charset="0"/>
                    <a:ea typeface="Open Sans" charset="0"/>
                    <a:cs typeface="Arial" panose="020B0604020202020204" pitchFamily="34" charset="0"/>
                    <a:sym typeface="Poppins SemiBold" charset="0"/>
                  </a:endParaRPr>
                </a:p>
              </p:txBody>
            </p:sp>
          </p:grpSp>
        </p:grpSp>
      </p:grpSp>
      <p:grpSp>
        <p:nvGrpSpPr>
          <p:cNvPr id="74" name="Group 73">
            <a:extLst>
              <a:ext uri="{FF2B5EF4-FFF2-40B4-BE49-F238E27FC236}">
                <a16:creationId xmlns:a16="http://schemas.microsoft.com/office/drawing/2014/main" id="{AB929376-154A-8C48-A6D9-645E118EBD69}"/>
              </a:ext>
            </a:extLst>
          </p:cNvPr>
          <p:cNvGrpSpPr/>
          <p:nvPr userDrawn="1"/>
        </p:nvGrpSpPr>
        <p:grpSpPr>
          <a:xfrm>
            <a:off x="10350791" y="6199632"/>
            <a:ext cx="1841205" cy="658368"/>
            <a:chOff x="10350790" y="6199632"/>
            <a:chExt cx="1841205" cy="658368"/>
          </a:xfrm>
        </p:grpSpPr>
        <p:sp>
          <p:nvSpPr>
            <p:cNvPr id="75" name="Round Single Corner Rectangle 74">
              <a:extLst>
                <a:ext uri="{FF2B5EF4-FFF2-40B4-BE49-F238E27FC236}">
                  <a16:creationId xmlns:a16="http://schemas.microsoft.com/office/drawing/2014/main" id="{4AD8C21E-AB15-7C45-841F-957B21317775}"/>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6" name="Picture 75" descr="A close up of a sign&#10;&#10;Description automatically generated">
              <a:extLst>
                <a:ext uri="{FF2B5EF4-FFF2-40B4-BE49-F238E27FC236}">
                  <a16:creationId xmlns:a16="http://schemas.microsoft.com/office/drawing/2014/main" id="{F158B665-E304-054B-AF08-D0A3C59E92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2120863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6" name="Picture Placeholder 34">
            <a:extLst>
              <a:ext uri="{FF2B5EF4-FFF2-40B4-BE49-F238E27FC236}">
                <a16:creationId xmlns:a16="http://schemas.microsoft.com/office/drawing/2014/main" id="{F711C05A-E230-A243-98C8-D3BF9C7177D5}"/>
              </a:ext>
            </a:extLst>
          </p:cNvPr>
          <p:cNvSpPr>
            <a:spLocks noGrp="1"/>
          </p:cNvSpPr>
          <p:nvPr>
            <p:ph type="pic" sz="quarter" idx="13"/>
          </p:nvPr>
        </p:nvSpPr>
        <p:spPr>
          <a:xfrm>
            <a:off x="6096001" y="0"/>
            <a:ext cx="6095999" cy="6858000"/>
          </a:xfrm>
          <a:solidFill>
            <a:schemeClr val="tx1"/>
          </a:solidFill>
          <a:effectLst/>
        </p:spPr>
        <p:txBody>
          <a:bodyPr/>
          <a:lstStyle/>
          <a:p>
            <a:r>
              <a:rPr lang="en-US"/>
              <a:t>Click icon to add picture</a:t>
            </a:r>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lvl1pPr>
              <a:defRPr>
                <a:solidFill>
                  <a:schemeClr val="bg1"/>
                </a:solidFill>
              </a:defRPr>
            </a:lvl1pPr>
          </a:lstStyle>
          <a:p>
            <a:fld id="{6300E772-1885-7345-BADC-F048A7C8D073}" type="slidenum">
              <a:rPr lang="en-US" smtClean="0"/>
              <a:pPr/>
              <a:t>‹#›</a:t>
            </a:fld>
            <a:endParaRPr lang="en-US"/>
          </a:p>
        </p:txBody>
      </p:sp>
      <p:pic>
        <p:nvPicPr>
          <p:cNvPr id="5" name="Picture 4" descr="A close up of a sign&#10;&#10;Description automatically generated">
            <a:extLst>
              <a:ext uri="{FF2B5EF4-FFF2-40B4-BE49-F238E27FC236}">
                <a16:creationId xmlns:a16="http://schemas.microsoft.com/office/drawing/2014/main" id="{4665D12E-79AF-B84C-A9C3-20B6D89890FA}"/>
              </a:ext>
            </a:extLst>
          </p:cNvPr>
          <p:cNvPicPr>
            <a:picLocks noChangeAspect="1"/>
          </p:cNvPicPr>
          <p:nvPr userDrawn="1"/>
        </p:nvPicPr>
        <p:blipFill rotWithShape="1">
          <a:blip r:embed="rId2" cstate="email">
            <a:alphaModFix amt="11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rot="10800000">
            <a:off x="0" y="0"/>
            <a:ext cx="6096000" cy="6858001"/>
          </a:xfrm>
          <a:prstGeom prst="rect">
            <a:avLst/>
          </a:prstGeom>
          <a:gradFill>
            <a:gsLst>
              <a:gs pos="7000">
                <a:schemeClr val="accent1"/>
              </a:gs>
              <a:gs pos="53000">
                <a:schemeClr val="accent2"/>
              </a:gs>
              <a:gs pos="94000">
                <a:schemeClr val="accent3"/>
              </a:gs>
            </a:gsLst>
            <a:lin ang="3600000" scaled="0"/>
          </a:gradFill>
        </p:spPr>
      </p:pic>
      <p:sp>
        <p:nvSpPr>
          <p:cNvPr id="27" name="Slide Number Placeholder 2">
            <a:extLst>
              <a:ext uri="{FF2B5EF4-FFF2-40B4-BE49-F238E27FC236}">
                <a16:creationId xmlns:a16="http://schemas.microsoft.com/office/drawing/2014/main" id="{23A4CF32-2558-FD4D-81E0-FA12229977A7}"/>
              </a:ext>
            </a:extLst>
          </p:cNvPr>
          <p:cNvSpPr txBox="1">
            <a:spLocks/>
          </p:cNvSpPr>
          <p:nvPr userDrawn="1"/>
        </p:nvSpPr>
        <p:spPr>
          <a:xfrm>
            <a:off x="138953" y="6389968"/>
            <a:ext cx="398929" cy="365125"/>
          </a:xfrm>
          <a:prstGeom prst="rect">
            <a:avLst/>
          </a:prstGeom>
        </p:spPr>
        <p:txBody>
          <a:bodyPr vert="horz" lIns="91440" tIns="45720" rIns="91440" bIns="45720" rtlCol="0" anchor="ctr"/>
          <a:lstStyle>
            <a:defPPr>
              <a:defRPr lang="en-US"/>
            </a:defPPr>
            <a:lvl1pPr marL="0" algn="l" defTabSz="914400" rtl="0" eaLnBrk="1" latinLnBrk="0" hangingPunct="1">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00E772-1885-7345-BADC-F048A7C8D073}" type="slidenum">
              <a:rPr lang="en-US" smtClean="0">
                <a:solidFill>
                  <a:schemeClr val="bg1"/>
                </a:solidFill>
              </a:rPr>
              <a:pPr/>
              <a:t>‹#›</a:t>
            </a:fld>
            <a:endParaRPr lang="en-US">
              <a:solidFill>
                <a:schemeClr val="bg1"/>
              </a:solidFill>
            </a:endParaRPr>
          </a:p>
        </p:txBody>
      </p:sp>
      <p:sp>
        <p:nvSpPr>
          <p:cNvPr id="31" name="Title 1">
            <a:extLst>
              <a:ext uri="{FF2B5EF4-FFF2-40B4-BE49-F238E27FC236}">
                <a16:creationId xmlns:a16="http://schemas.microsoft.com/office/drawing/2014/main" id="{8CDDB66D-D677-1B42-9333-E4250D60AD09}"/>
              </a:ext>
            </a:extLst>
          </p:cNvPr>
          <p:cNvSpPr>
            <a:spLocks noGrp="1"/>
          </p:cNvSpPr>
          <p:nvPr>
            <p:ph type="title"/>
          </p:nvPr>
        </p:nvSpPr>
        <p:spPr>
          <a:xfrm>
            <a:off x="568214" y="927365"/>
            <a:ext cx="5121386" cy="555343"/>
          </a:xfrm>
        </p:spPr>
        <p:txBody>
          <a:bodyPr anchor="b"/>
          <a:lstStyle>
            <a:lvl1pPr algn="l">
              <a:lnSpc>
                <a:spcPct val="100000"/>
              </a:lnSpc>
              <a:defRPr>
                <a:solidFill>
                  <a:schemeClr val="bg1"/>
                </a:solidFill>
              </a:defRPr>
            </a:lvl1pPr>
          </a:lstStyle>
          <a:p>
            <a:r>
              <a:rPr lang="en-US"/>
              <a:t>Click to edit Master title style</a:t>
            </a:r>
          </a:p>
        </p:txBody>
      </p:sp>
      <p:sp>
        <p:nvSpPr>
          <p:cNvPr id="33" name="Text Placeholder 36">
            <a:extLst>
              <a:ext uri="{FF2B5EF4-FFF2-40B4-BE49-F238E27FC236}">
                <a16:creationId xmlns:a16="http://schemas.microsoft.com/office/drawing/2014/main" id="{B54E8BE1-7530-FC46-AAD6-D73AF6D8B0C7}"/>
              </a:ext>
            </a:extLst>
          </p:cNvPr>
          <p:cNvSpPr>
            <a:spLocks noGrp="1"/>
          </p:cNvSpPr>
          <p:nvPr>
            <p:ph type="body" sz="quarter" idx="16"/>
          </p:nvPr>
        </p:nvSpPr>
        <p:spPr>
          <a:xfrm>
            <a:off x="565278" y="1871108"/>
            <a:ext cx="2396284" cy="307975"/>
          </a:xfrm>
        </p:spPr>
        <p:txBody>
          <a:bodyPr anchor="ctr"/>
          <a:lstStyle>
            <a:lvl1pPr algn="l">
              <a:defRPr sz="1400" b="1">
                <a:solidFill>
                  <a:schemeClr val="bg1"/>
                </a:solidFill>
              </a:defRPr>
            </a:lvl1pPr>
          </a:lstStyle>
          <a:p>
            <a:pPr lvl="0"/>
            <a:r>
              <a:rPr lang="en-US"/>
              <a:t>Click to edit Master text styles</a:t>
            </a:r>
          </a:p>
        </p:txBody>
      </p:sp>
      <p:sp>
        <p:nvSpPr>
          <p:cNvPr id="34" name="Text Placeholder 36">
            <a:extLst>
              <a:ext uri="{FF2B5EF4-FFF2-40B4-BE49-F238E27FC236}">
                <a16:creationId xmlns:a16="http://schemas.microsoft.com/office/drawing/2014/main" id="{04BD26C4-480A-F94F-B1F5-809E29E150B8}"/>
              </a:ext>
            </a:extLst>
          </p:cNvPr>
          <p:cNvSpPr>
            <a:spLocks noGrp="1"/>
          </p:cNvSpPr>
          <p:nvPr>
            <p:ph type="body" sz="quarter" idx="18"/>
          </p:nvPr>
        </p:nvSpPr>
        <p:spPr>
          <a:xfrm>
            <a:off x="565277" y="2223745"/>
            <a:ext cx="2396284" cy="893095"/>
          </a:xfrm>
        </p:spPr>
        <p:txBody>
          <a:bodyPr anchor="t"/>
          <a:lstStyle>
            <a:lvl1pPr algn="l">
              <a:defRPr b="0">
                <a:solidFill>
                  <a:schemeClr val="bg1"/>
                </a:solidFill>
              </a:defRPr>
            </a:lvl1pPr>
          </a:lstStyle>
          <a:p>
            <a:pPr lvl="0"/>
            <a:r>
              <a:rPr lang="en-US"/>
              <a:t>Click to edit Master text styles</a:t>
            </a:r>
          </a:p>
        </p:txBody>
      </p:sp>
      <p:sp>
        <p:nvSpPr>
          <p:cNvPr id="35" name="Text Placeholder 36">
            <a:extLst>
              <a:ext uri="{FF2B5EF4-FFF2-40B4-BE49-F238E27FC236}">
                <a16:creationId xmlns:a16="http://schemas.microsoft.com/office/drawing/2014/main" id="{5F71E1BB-E73B-1A4A-BDBA-5AF93A0566F2}"/>
              </a:ext>
            </a:extLst>
          </p:cNvPr>
          <p:cNvSpPr>
            <a:spLocks noGrp="1"/>
          </p:cNvSpPr>
          <p:nvPr>
            <p:ph type="body" sz="quarter" idx="19"/>
          </p:nvPr>
        </p:nvSpPr>
        <p:spPr>
          <a:xfrm>
            <a:off x="565277" y="586718"/>
            <a:ext cx="5124323" cy="307975"/>
          </a:xfrm>
        </p:spPr>
        <p:txBody>
          <a:bodyPr anchor="ctr"/>
          <a:lstStyle>
            <a:lvl1pPr algn="l">
              <a:defRPr sz="1400" b="1">
                <a:solidFill>
                  <a:schemeClr val="bg1"/>
                </a:solidFill>
              </a:defRPr>
            </a:lvl1pPr>
          </a:lstStyle>
          <a:p>
            <a:pPr lvl="0"/>
            <a:r>
              <a:rPr lang="en-US"/>
              <a:t>Click to edit Master text styles</a:t>
            </a:r>
          </a:p>
        </p:txBody>
      </p:sp>
      <p:sp>
        <p:nvSpPr>
          <p:cNvPr id="36" name="Text Placeholder 36">
            <a:extLst>
              <a:ext uri="{FF2B5EF4-FFF2-40B4-BE49-F238E27FC236}">
                <a16:creationId xmlns:a16="http://schemas.microsoft.com/office/drawing/2014/main" id="{7BAF4B6E-2935-9048-8702-CD87C535D80A}"/>
              </a:ext>
            </a:extLst>
          </p:cNvPr>
          <p:cNvSpPr>
            <a:spLocks noGrp="1"/>
          </p:cNvSpPr>
          <p:nvPr>
            <p:ph type="body" sz="quarter" idx="20"/>
          </p:nvPr>
        </p:nvSpPr>
        <p:spPr>
          <a:xfrm>
            <a:off x="565278" y="3303668"/>
            <a:ext cx="2396284" cy="307975"/>
          </a:xfrm>
        </p:spPr>
        <p:txBody>
          <a:bodyPr anchor="ctr"/>
          <a:lstStyle>
            <a:lvl1pPr algn="l">
              <a:defRPr sz="1400" b="1">
                <a:solidFill>
                  <a:schemeClr val="bg1"/>
                </a:solidFill>
              </a:defRPr>
            </a:lvl1pPr>
          </a:lstStyle>
          <a:p>
            <a:pPr lvl="0"/>
            <a:r>
              <a:rPr lang="en-US"/>
              <a:t>Click to edit Master text styles</a:t>
            </a:r>
          </a:p>
        </p:txBody>
      </p:sp>
      <p:sp>
        <p:nvSpPr>
          <p:cNvPr id="37" name="Text Placeholder 36">
            <a:extLst>
              <a:ext uri="{FF2B5EF4-FFF2-40B4-BE49-F238E27FC236}">
                <a16:creationId xmlns:a16="http://schemas.microsoft.com/office/drawing/2014/main" id="{3E601DFD-4D63-704B-9FD4-AF024E92EEDC}"/>
              </a:ext>
            </a:extLst>
          </p:cNvPr>
          <p:cNvSpPr>
            <a:spLocks noGrp="1"/>
          </p:cNvSpPr>
          <p:nvPr>
            <p:ph type="body" sz="quarter" idx="21"/>
          </p:nvPr>
        </p:nvSpPr>
        <p:spPr>
          <a:xfrm>
            <a:off x="565277" y="3656305"/>
            <a:ext cx="2396284" cy="893095"/>
          </a:xfrm>
        </p:spPr>
        <p:txBody>
          <a:bodyPr anchor="t"/>
          <a:lstStyle>
            <a:lvl1pPr algn="l">
              <a:defRPr b="0">
                <a:solidFill>
                  <a:schemeClr val="bg1"/>
                </a:solidFill>
              </a:defRPr>
            </a:lvl1pPr>
          </a:lstStyle>
          <a:p>
            <a:pPr lvl="0"/>
            <a:r>
              <a:rPr lang="en-US"/>
              <a:t>Click to edit Master text styles</a:t>
            </a:r>
          </a:p>
        </p:txBody>
      </p:sp>
      <p:sp>
        <p:nvSpPr>
          <p:cNvPr id="38" name="Text Placeholder 36">
            <a:extLst>
              <a:ext uri="{FF2B5EF4-FFF2-40B4-BE49-F238E27FC236}">
                <a16:creationId xmlns:a16="http://schemas.microsoft.com/office/drawing/2014/main" id="{52318D19-7231-C547-8A70-1146F58B9DD2}"/>
              </a:ext>
            </a:extLst>
          </p:cNvPr>
          <p:cNvSpPr>
            <a:spLocks noGrp="1"/>
          </p:cNvSpPr>
          <p:nvPr>
            <p:ph type="body" sz="quarter" idx="22"/>
          </p:nvPr>
        </p:nvSpPr>
        <p:spPr>
          <a:xfrm>
            <a:off x="565278" y="4736228"/>
            <a:ext cx="2396284" cy="307975"/>
          </a:xfrm>
        </p:spPr>
        <p:txBody>
          <a:bodyPr anchor="ctr"/>
          <a:lstStyle>
            <a:lvl1pPr algn="l">
              <a:defRPr sz="1400" b="1">
                <a:solidFill>
                  <a:schemeClr val="bg1"/>
                </a:solidFill>
              </a:defRPr>
            </a:lvl1pPr>
          </a:lstStyle>
          <a:p>
            <a:pPr lvl="0"/>
            <a:r>
              <a:rPr lang="en-US"/>
              <a:t>Click to edit Master text styles</a:t>
            </a:r>
          </a:p>
        </p:txBody>
      </p:sp>
      <p:sp>
        <p:nvSpPr>
          <p:cNvPr id="39" name="Text Placeholder 36">
            <a:extLst>
              <a:ext uri="{FF2B5EF4-FFF2-40B4-BE49-F238E27FC236}">
                <a16:creationId xmlns:a16="http://schemas.microsoft.com/office/drawing/2014/main" id="{4C4AAE50-BA20-084E-8335-4BE434AEAD72}"/>
              </a:ext>
            </a:extLst>
          </p:cNvPr>
          <p:cNvSpPr>
            <a:spLocks noGrp="1"/>
          </p:cNvSpPr>
          <p:nvPr>
            <p:ph type="body" sz="quarter" idx="23"/>
          </p:nvPr>
        </p:nvSpPr>
        <p:spPr>
          <a:xfrm>
            <a:off x="565277" y="5088865"/>
            <a:ext cx="2396284" cy="893095"/>
          </a:xfrm>
        </p:spPr>
        <p:txBody>
          <a:bodyPr anchor="t"/>
          <a:lstStyle>
            <a:lvl1pPr algn="l">
              <a:defRPr b="0">
                <a:solidFill>
                  <a:schemeClr val="bg1"/>
                </a:solidFill>
              </a:defRPr>
            </a:lvl1pPr>
          </a:lstStyle>
          <a:p>
            <a:pPr lvl="0"/>
            <a:r>
              <a:rPr lang="en-US"/>
              <a:t>Click to edit Master text styles</a:t>
            </a:r>
          </a:p>
        </p:txBody>
      </p:sp>
      <p:sp>
        <p:nvSpPr>
          <p:cNvPr id="40" name="Text Placeholder 36">
            <a:extLst>
              <a:ext uri="{FF2B5EF4-FFF2-40B4-BE49-F238E27FC236}">
                <a16:creationId xmlns:a16="http://schemas.microsoft.com/office/drawing/2014/main" id="{3B950610-9ECA-5943-B35F-34A302531A4E}"/>
              </a:ext>
            </a:extLst>
          </p:cNvPr>
          <p:cNvSpPr>
            <a:spLocks noGrp="1"/>
          </p:cNvSpPr>
          <p:nvPr>
            <p:ph type="body" sz="quarter" idx="24"/>
          </p:nvPr>
        </p:nvSpPr>
        <p:spPr>
          <a:xfrm>
            <a:off x="3293316" y="1871108"/>
            <a:ext cx="2396284" cy="307975"/>
          </a:xfrm>
        </p:spPr>
        <p:txBody>
          <a:bodyPr anchor="ctr"/>
          <a:lstStyle>
            <a:lvl1pPr algn="l">
              <a:defRPr sz="1400" b="1">
                <a:solidFill>
                  <a:schemeClr val="bg1"/>
                </a:solidFill>
              </a:defRPr>
            </a:lvl1pPr>
          </a:lstStyle>
          <a:p>
            <a:pPr lvl="0"/>
            <a:r>
              <a:rPr lang="en-US"/>
              <a:t>Click to edit Master text styles</a:t>
            </a:r>
          </a:p>
        </p:txBody>
      </p:sp>
      <p:sp>
        <p:nvSpPr>
          <p:cNvPr id="41" name="Text Placeholder 36">
            <a:extLst>
              <a:ext uri="{FF2B5EF4-FFF2-40B4-BE49-F238E27FC236}">
                <a16:creationId xmlns:a16="http://schemas.microsoft.com/office/drawing/2014/main" id="{B603629F-BE24-3647-A70D-62BE678BFFD7}"/>
              </a:ext>
            </a:extLst>
          </p:cNvPr>
          <p:cNvSpPr>
            <a:spLocks noGrp="1"/>
          </p:cNvSpPr>
          <p:nvPr>
            <p:ph type="body" sz="quarter" idx="25"/>
          </p:nvPr>
        </p:nvSpPr>
        <p:spPr>
          <a:xfrm>
            <a:off x="3293315" y="2223745"/>
            <a:ext cx="2396284" cy="893095"/>
          </a:xfrm>
        </p:spPr>
        <p:txBody>
          <a:bodyPr anchor="t"/>
          <a:lstStyle>
            <a:lvl1pPr algn="l">
              <a:defRPr b="0">
                <a:solidFill>
                  <a:schemeClr val="bg1"/>
                </a:solidFill>
              </a:defRPr>
            </a:lvl1pPr>
          </a:lstStyle>
          <a:p>
            <a:pPr lvl="0"/>
            <a:r>
              <a:rPr lang="en-US"/>
              <a:t>Click to edit Master text styles</a:t>
            </a:r>
          </a:p>
        </p:txBody>
      </p:sp>
      <p:sp>
        <p:nvSpPr>
          <p:cNvPr id="42" name="Text Placeholder 36">
            <a:extLst>
              <a:ext uri="{FF2B5EF4-FFF2-40B4-BE49-F238E27FC236}">
                <a16:creationId xmlns:a16="http://schemas.microsoft.com/office/drawing/2014/main" id="{A82D94D8-BBA3-0847-85C5-B611316C1C04}"/>
              </a:ext>
            </a:extLst>
          </p:cNvPr>
          <p:cNvSpPr>
            <a:spLocks noGrp="1"/>
          </p:cNvSpPr>
          <p:nvPr>
            <p:ph type="body" sz="quarter" idx="26"/>
          </p:nvPr>
        </p:nvSpPr>
        <p:spPr>
          <a:xfrm>
            <a:off x="3293316" y="3303668"/>
            <a:ext cx="2396284" cy="307975"/>
          </a:xfrm>
        </p:spPr>
        <p:txBody>
          <a:bodyPr anchor="ctr"/>
          <a:lstStyle>
            <a:lvl1pPr algn="l">
              <a:defRPr sz="1400" b="1">
                <a:solidFill>
                  <a:schemeClr val="bg1"/>
                </a:solidFill>
              </a:defRPr>
            </a:lvl1pPr>
          </a:lstStyle>
          <a:p>
            <a:pPr lvl="0"/>
            <a:r>
              <a:rPr lang="en-US"/>
              <a:t>Click to edit Master text styles</a:t>
            </a:r>
          </a:p>
        </p:txBody>
      </p:sp>
      <p:sp>
        <p:nvSpPr>
          <p:cNvPr id="43" name="Text Placeholder 36">
            <a:extLst>
              <a:ext uri="{FF2B5EF4-FFF2-40B4-BE49-F238E27FC236}">
                <a16:creationId xmlns:a16="http://schemas.microsoft.com/office/drawing/2014/main" id="{67C691B5-CAD8-9648-A58F-EF369D4F35AE}"/>
              </a:ext>
            </a:extLst>
          </p:cNvPr>
          <p:cNvSpPr>
            <a:spLocks noGrp="1"/>
          </p:cNvSpPr>
          <p:nvPr>
            <p:ph type="body" sz="quarter" idx="27"/>
          </p:nvPr>
        </p:nvSpPr>
        <p:spPr>
          <a:xfrm>
            <a:off x="3293315" y="3656305"/>
            <a:ext cx="2396284" cy="893095"/>
          </a:xfrm>
        </p:spPr>
        <p:txBody>
          <a:bodyPr anchor="t"/>
          <a:lstStyle>
            <a:lvl1pPr algn="l">
              <a:defRPr b="0">
                <a:solidFill>
                  <a:schemeClr val="bg1"/>
                </a:solidFill>
              </a:defRPr>
            </a:lvl1pPr>
          </a:lstStyle>
          <a:p>
            <a:pPr lvl="0"/>
            <a:r>
              <a:rPr lang="en-US"/>
              <a:t>Click to edit Master text styles</a:t>
            </a:r>
          </a:p>
        </p:txBody>
      </p:sp>
      <p:sp>
        <p:nvSpPr>
          <p:cNvPr id="44" name="Text Placeholder 36">
            <a:extLst>
              <a:ext uri="{FF2B5EF4-FFF2-40B4-BE49-F238E27FC236}">
                <a16:creationId xmlns:a16="http://schemas.microsoft.com/office/drawing/2014/main" id="{3261B035-DAF4-3E41-9A34-9929CE69147D}"/>
              </a:ext>
            </a:extLst>
          </p:cNvPr>
          <p:cNvSpPr>
            <a:spLocks noGrp="1"/>
          </p:cNvSpPr>
          <p:nvPr>
            <p:ph type="body" sz="quarter" idx="28"/>
          </p:nvPr>
        </p:nvSpPr>
        <p:spPr>
          <a:xfrm>
            <a:off x="3293316" y="4736228"/>
            <a:ext cx="2396284" cy="307975"/>
          </a:xfrm>
        </p:spPr>
        <p:txBody>
          <a:bodyPr anchor="ctr"/>
          <a:lstStyle>
            <a:lvl1pPr algn="l">
              <a:defRPr sz="1400" b="1">
                <a:solidFill>
                  <a:schemeClr val="bg1"/>
                </a:solidFill>
              </a:defRPr>
            </a:lvl1pPr>
          </a:lstStyle>
          <a:p>
            <a:pPr lvl="0"/>
            <a:r>
              <a:rPr lang="en-US"/>
              <a:t>Click to edit Master text styles</a:t>
            </a:r>
          </a:p>
        </p:txBody>
      </p:sp>
      <p:sp>
        <p:nvSpPr>
          <p:cNvPr id="45" name="Text Placeholder 36">
            <a:extLst>
              <a:ext uri="{FF2B5EF4-FFF2-40B4-BE49-F238E27FC236}">
                <a16:creationId xmlns:a16="http://schemas.microsoft.com/office/drawing/2014/main" id="{1D9408A8-F81F-B84A-B45F-C077E80CBD9E}"/>
              </a:ext>
            </a:extLst>
          </p:cNvPr>
          <p:cNvSpPr>
            <a:spLocks noGrp="1"/>
          </p:cNvSpPr>
          <p:nvPr>
            <p:ph type="body" sz="quarter" idx="29"/>
          </p:nvPr>
        </p:nvSpPr>
        <p:spPr>
          <a:xfrm>
            <a:off x="3293315" y="5088865"/>
            <a:ext cx="2396284" cy="893095"/>
          </a:xfrm>
        </p:spPr>
        <p:txBody>
          <a:bodyPr anchor="t"/>
          <a:lstStyle>
            <a:lvl1pPr algn="l">
              <a:defRPr b="0">
                <a:solidFill>
                  <a:schemeClr val="bg1"/>
                </a:solidFill>
              </a:defRPr>
            </a:lvl1pPr>
          </a:lstStyle>
          <a:p>
            <a:pPr lvl="0"/>
            <a:r>
              <a:rPr lang="en-US"/>
              <a:t>Click to edit Master text styles</a:t>
            </a:r>
          </a:p>
        </p:txBody>
      </p:sp>
      <p:grpSp>
        <p:nvGrpSpPr>
          <p:cNvPr id="26" name="Group 25">
            <a:extLst>
              <a:ext uri="{FF2B5EF4-FFF2-40B4-BE49-F238E27FC236}">
                <a16:creationId xmlns:a16="http://schemas.microsoft.com/office/drawing/2014/main" id="{DF4AA06F-E2E1-B345-AE3E-697262C24DD8}"/>
              </a:ext>
            </a:extLst>
          </p:cNvPr>
          <p:cNvGrpSpPr/>
          <p:nvPr userDrawn="1"/>
        </p:nvGrpSpPr>
        <p:grpSpPr>
          <a:xfrm>
            <a:off x="10350790" y="6199632"/>
            <a:ext cx="1841205" cy="658368"/>
            <a:chOff x="10350790" y="6199632"/>
            <a:chExt cx="1841205" cy="658368"/>
          </a:xfrm>
        </p:grpSpPr>
        <p:sp>
          <p:nvSpPr>
            <p:cNvPr id="28" name="Round Single Corner Rectangle 27">
              <a:extLst>
                <a:ext uri="{FF2B5EF4-FFF2-40B4-BE49-F238E27FC236}">
                  <a16:creationId xmlns:a16="http://schemas.microsoft.com/office/drawing/2014/main" id="{E30C328B-D9FE-D84B-B4ED-F7EBAAECF9D8}"/>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close up of a sign&#10;&#10;Description automatically generated">
              <a:extLst>
                <a:ext uri="{FF2B5EF4-FFF2-40B4-BE49-F238E27FC236}">
                  <a16:creationId xmlns:a16="http://schemas.microsoft.com/office/drawing/2014/main" id="{D7E1FAE3-DF9C-4146-B5E7-09964EE922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25193726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 BUBBLES">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2D60E353-0C33-544B-9549-C4B498C29FD8}"/>
              </a:ext>
            </a:extLst>
          </p:cNvPr>
          <p:cNvSpPr>
            <a:spLocks noGrp="1"/>
          </p:cNvSpPr>
          <p:nvPr>
            <p:ph type="title"/>
          </p:nvPr>
        </p:nvSpPr>
        <p:spPr>
          <a:xfrm>
            <a:off x="622908" y="547477"/>
            <a:ext cx="4757545" cy="555343"/>
          </a:xfrm>
        </p:spPr>
        <p:txBody>
          <a:bodyPr anchor="b"/>
          <a:lstStyle>
            <a:lvl1pPr algn="l">
              <a:lnSpc>
                <a:spcPct val="100000"/>
              </a:lnSpc>
              <a:defRPr>
                <a:solidFill>
                  <a:schemeClr val="tx2"/>
                </a:solidFill>
              </a:defRPr>
            </a:lvl1pPr>
          </a:lstStyle>
          <a:p>
            <a:r>
              <a:rPr lang="en-US"/>
              <a:t>Click to edit Master</a:t>
            </a:r>
          </a:p>
        </p:txBody>
      </p:sp>
      <p:sp>
        <p:nvSpPr>
          <p:cNvPr id="4" name="Slide Number Placeholder 3">
            <a:extLst>
              <a:ext uri="{FF2B5EF4-FFF2-40B4-BE49-F238E27FC236}">
                <a16:creationId xmlns:a16="http://schemas.microsoft.com/office/drawing/2014/main" id="{B91C6C36-AC50-A344-A97C-A91BADD27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grpSp>
        <p:nvGrpSpPr>
          <p:cNvPr id="28" name="Group 27">
            <a:extLst>
              <a:ext uri="{FF2B5EF4-FFF2-40B4-BE49-F238E27FC236}">
                <a16:creationId xmlns:a16="http://schemas.microsoft.com/office/drawing/2014/main" id="{A7AB3CCF-FF3E-0C4E-876E-FE053F0D8111}"/>
              </a:ext>
            </a:extLst>
          </p:cNvPr>
          <p:cNvGrpSpPr/>
          <p:nvPr userDrawn="1"/>
        </p:nvGrpSpPr>
        <p:grpSpPr>
          <a:xfrm>
            <a:off x="6106725" y="1219508"/>
            <a:ext cx="139449" cy="4397081"/>
            <a:chOff x="6106723" y="1219506"/>
            <a:chExt cx="139449" cy="4397081"/>
          </a:xfrm>
          <a:solidFill>
            <a:schemeClr val="accent2"/>
          </a:solidFill>
        </p:grpSpPr>
        <p:grpSp>
          <p:nvGrpSpPr>
            <p:cNvPr id="29" name="Group 28">
              <a:extLst>
                <a:ext uri="{FF2B5EF4-FFF2-40B4-BE49-F238E27FC236}">
                  <a16:creationId xmlns:a16="http://schemas.microsoft.com/office/drawing/2014/main" id="{79F2014C-BE28-E641-BB5C-52A5189CB43E}"/>
                </a:ext>
              </a:extLst>
            </p:cNvPr>
            <p:cNvGrpSpPr/>
            <p:nvPr/>
          </p:nvGrpSpPr>
          <p:grpSpPr>
            <a:xfrm>
              <a:off x="6106723" y="1219506"/>
              <a:ext cx="139448" cy="365812"/>
              <a:chOff x="4264702" y="511863"/>
              <a:chExt cx="230135" cy="603712"/>
            </a:xfrm>
            <a:grpFill/>
          </p:grpSpPr>
          <p:sp>
            <p:nvSpPr>
              <p:cNvPr id="33" name="Teardrop 32">
                <a:extLst>
                  <a:ext uri="{FF2B5EF4-FFF2-40B4-BE49-F238E27FC236}">
                    <a16:creationId xmlns:a16="http://schemas.microsoft.com/office/drawing/2014/main" id="{92827B40-6C33-FD4C-87A2-3C7A8AFA4396}"/>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C6F3C711-5EAD-D04B-83A2-60476EAB464E}"/>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4E07777-9C4D-5642-933B-B057516F7DD1}"/>
                </a:ext>
              </a:extLst>
            </p:cNvPr>
            <p:cNvGrpSpPr/>
            <p:nvPr/>
          </p:nvGrpSpPr>
          <p:grpSpPr>
            <a:xfrm rot="10800000">
              <a:off x="6106724" y="5250775"/>
              <a:ext cx="139448" cy="365812"/>
              <a:chOff x="4264702" y="511863"/>
              <a:chExt cx="230135" cy="603712"/>
            </a:xfrm>
            <a:grpFill/>
          </p:grpSpPr>
          <p:sp>
            <p:nvSpPr>
              <p:cNvPr id="31" name="Teardrop 30">
                <a:extLst>
                  <a:ext uri="{FF2B5EF4-FFF2-40B4-BE49-F238E27FC236}">
                    <a16:creationId xmlns:a16="http://schemas.microsoft.com/office/drawing/2014/main" id="{699ED176-D5F7-A240-8AB2-A567ED811049}"/>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236D45AF-304D-DE4C-9F30-0D65A69F8D7E}"/>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35" name="Group 34">
            <a:extLst>
              <a:ext uri="{FF2B5EF4-FFF2-40B4-BE49-F238E27FC236}">
                <a16:creationId xmlns:a16="http://schemas.microsoft.com/office/drawing/2014/main" id="{0E2DF57E-CAA1-B748-BAB1-011A7EB8963F}"/>
              </a:ext>
            </a:extLst>
          </p:cNvPr>
          <p:cNvGrpSpPr/>
          <p:nvPr userDrawn="1"/>
        </p:nvGrpSpPr>
        <p:grpSpPr>
          <a:xfrm rot="18900000">
            <a:off x="6102599" y="1219309"/>
            <a:ext cx="139449" cy="4397081"/>
            <a:chOff x="6106723" y="1219506"/>
            <a:chExt cx="139449" cy="4397081"/>
          </a:xfrm>
          <a:solidFill>
            <a:schemeClr val="accent2"/>
          </a:solidFill>
        </p:grpSpPr>
        <p:grpSp>
          <p:nvGrpSpPr>
            <p:cNvPr id="36" name="Group 35">
              <a:extLst>
                <a:ext uri="{FF2B5EF4-FFF2-40B4-BE49-F238E27FC236}">
                  <a16:creationId xmlns:a16="http://schemas.microsoft.com/office/drawing/2014/main" id="{1837B034-B276-6F40-8E6D-B9E3B0736EB0}"/>
                </a:ext>
              </a:extLst>
            </p:cNvPr>
            <p:cNvGrpSpPr/>
            <p:nvPr/>
          </p:nvGrpSpPr>
          <p:grpSpPr>
            <a:xfrm>
              <a:off x="6106723" y="1219506"/>
              <a:ext cx="139448" cy="365812"/>
              <a:chOff x="4264702" y="511863"/>
              <a:chExt cx="230135" cy="603712"/>
            </a:xfrm>
            <a:grpFill/>
          </p:grpSpPr>
          <p:sp>
            <p:nvSpPr>
              <p:cNvPr id="40" name="Teardrop 39">
                <a:extLst>
                  <a:ext uri="{FF2B5EF4-FFF2-40B4-BE49-F238E27FC236}">
                    <a16:creationId xmlns:a16="http://schemas.microsoft.com/office/drawing/2014/main" id="{817C799E-232D-DF46-89AB-8FE22FEFA297}"/>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B30D6A5D-53B1-0D40-8D54-36D654AEDD54}"/>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4D0137B6-D836-0545-8A5C-78426736723A}"/>
                </a:ext>
              </a:extLst>
            </p:cNvPr>
            <p:cNvGrpSpPr/>
            <p:nvPr/>
          </p:nvGrpSpPr>
          <p:grpSpPr>
            <a:xfrm rot="10800000">
              <a:off x="6106724" y="5250775"/>
              <a:ext cx="139448" cy="365812"/>
              <a:chOff x="4264702" y="511863"/>
              <a:chExt cx="230135" cy="603712"/>
            </a:xfrm>
            <a:grpFill/>
          </p:grpSpPr>
          <p:sp>
            <p:nvSpPr>
              <p:cNvPr id="38" name="Teardrop 37">
                <a:extLst>
                  <a:ext uri="{FF2B5EF4-FFF2-40B4-BE49-F238E27FC236}">
                    <a16:creationId xmlns:a16="http://schemas.microsoft.com/office/drawing/2014/main" id="{1BBB11A2-66F3-EA45-B4CE-3100267B2CB3}"/>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F7F3A176-3F68-B947-8A00-1133AC7F21E7}"/>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42" name="Group 41">
            <a:extLst>
              <a:ext uri="{FF2B5EF4-FFF2-40B4-BE49-F238E27FC236}">
                <a16:creationId xmlns:a16="http://schemas.microsoft.com/office/drawing/2014/main" id="{B4A1E604-E63C-BA48-BA68-62E0284CE5A2}"/>
              </a:ext>
            </a:extLst>
          </p:cNvPr>
          <p:cNvGrpSpPr/>
          <p:nvPr userDrawn="1"/>
        </p:nvGrpSpPr>
        <p:grpSpPr>
          <a:xfrm rot="16200000">
            <a:off x="6109426" y="1226394"/>
            <a:ext cx="139449" cy="4397081"/>
            <a:chOff x="6106723" y="1219506"/>
            <a:chExt cx="139449" cy="4397081"/>
          </a:xfrm>
          <a:solidFill>
            <a:schemeClr val="accent2"/>
          </a:solidFill>
        </p:grpSpPr>
        <p:grpSp>
          <p:nvGrpSpPr>
            <p:cNvPr id="43" name="Group 42">
              <a:extLst>
                <a:ext uri="{FF2B5EF4-FFF2-40B4-BE49-F238E27FC236}">
                  <a16:creationId xmlns:a16="http://schemas.microsoft.com/office/drawing/2014/main" id="{DA74153A-85FE-8548-B7C6-D1158826A4BA}"/>
                </a:ext>
              </a:extLst>
            </p:cNvPr>
            <p:cNvGrpSpPr/>
            <p:nvPr/>
          </p:nvGrpSpPr>
          <p:grpSpPr>
            <a:xfrm>
              <a:off x="6106723" y="1219506"/>
              <a:ext cx="139448" cy="365812"/>
              <a:chOff x="4264702" y="511863"/>
              <a:chExt cx="230135" cy="603712"/>
            </a:xfrm>
            <a:grpFill/>
          </p:grpSpPr>
          <p:sp>
            <p:nvSpPr>
              <p:cNvPr id="47" name="Teardrop 46">
                <a:extLst>
                  <a:ext uri="{FF2B5EF4-FFF2-40B4-BE49-F238E27FC236}">
                    <a16:creationId xmlns:a16="http://schemas.microsoft.com/office/drawing/2014/main" id="{35430BB8-1FE2-3844-91E3-BBE4BA213F77}"/>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8" name="Straight Connector 47">
                <a:extLst>
                  <a:ext uri="{FF2B5EF4-FFF2-40B4-BE49-F238E27FC236}">
                    <a16:creationId xmlns:a16="http://schemas.microsoft.com/office/drawing/2014/main" id="{B2688531-374E-7145-AF28-654D2E21AE48}"/>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81BC0CE7-AD13-5E4B-95FE-59E3404D850F}"/>
                </a:ext>
              </a:extLst>
            </p:cNvPr>
            <p:cNvGrpSpPr/>
            <p:nvPr/>
          </p:nvGrpSpPr>
          <p:grpSpPr>
            <a:xfrm rot="10800000">
              <a:off x="6106724" y="5250775"/>
              <a:ext cx="139448" cy="365812"/>
              <a:chOff x="4264702" y="511863"/>
              <a:chExt cx="230135" cy="603712"/>
            </a:xfrm>
            <a:grpFill/>
          </p:grpSpPr>
          <p:sp>
            <p:nvSpPr>
              <p:cNvPr id="45" name="Teardrop 44">
                <a:extLst>
                  <a:ext uri="{FF2B5EF4-FFF2-40B4-BE49-F238E27FC236}">
                    <a16:creationId xmlns:a16="http://schemas.microsoft.com/office/drawing/2014/main" id="{978521B4-31EC-F341-9FB4-58E73DC24390}"/>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6" name="Straight Connector 45">
                <a:extLst>
                  <a:ext uri="{FF2B5EF4-FFF2-40B4-BE49-F238E27FC236}">
                    <a16:creationId xmlns:a16="http://schemas.microsoft.com/office/drawing/2014/main" id="{47935E59-86C7-B64E-8C10-D73AC9FB2FF6}"/>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49" name="Group 48">
            <a:extLst>
              <a:ext uri="{FF2B5EF4-FFF2-40B4-BE49-F238E27FC236}">
                <a16:creationId xmlns:a16="http://schemas.microsoft.com/office/drawing/2014/main" id="{F7A66F22-59F3-314C-AD36-5F2E3B5BE33D}"/>
              </a:ext>
            </a:extLst>
          </p:cNvPr>
          <p:cNvGrpSpPr/>
          <p:nvPr userDrawn="1"/>
        </p:nvGrpSpPr>
        <p:grpSpPr>
          <a:xfrm rot="13500000">
            <a:off x="6116249" y="1233481"/>
            <a:ext cx="139449" cy="4397081"/>
            <a:chOff x="6106723" y="1219506"/>
            <a:chExt cx="139449" cy="4397081"/>
          </a:xfrm>
          <a:solidFill>
            <a:schemeClr val="accent2"/>
          </a:solidFill>
        </p:grpSpPr>
        <p:grpSp>
          <p:nvGrpSpPr>
            <p:cNvPr id="50" name="Group 49">
              <a:extLst>
                <a:ext uri="{FF2B5EF4-FFF2-40B4-BE49-F238E27FC236}">
                  <a16:creationId xmlns:a16="http://schemas.microsoft.com/office/drawing/2014/main" id="{39880AAB-EC05-A647-9675-E0E9B9C996A1}"/>
                </a:ext>
              </a:extLst>
            </p:cNvPr>
            <p:cNvGrpSpPr/>
            <p:nvPr/>
          </p:nvGrpSpPr>
          <p:grpSpPr>
            <a:xfrm>
              <a:off x="6106723" y="1219506"/>
              <a:ext cx="139448" cy="365812"/>
              <a:chOff x="4264702" y="511863"/>
              <a:chExt cx="230135" cy="603712"/>
            </a:xfrm>
            <a:grpFill/>
          </p:grpSpPr>
          <p:sp>
            <p:nvSpPr>
              <p:cNvPr id="54" name="Teardrop 53">
                <a:extLst>
                  <a:ext uri="{FF2B5EF4-FFF2-40B4-BE49-F238E27FC236}">
                    <a16:creationId xmlns:a16="http://schemas.microsoft.com/office/drawing/2014/main" id="{F2359959-D024-A14C-95A0-6D693FEDA1AC}"/>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55" name="Straight Connector 54">
                <a:extLst>
                  <a:ext uri="{FF2B5EF4-FFF2-40B4-BE49-F238E27FC236}">
                    <a16:creationId xmlns:a16="http://schemas.microsoft.com/office/drawing/2014/main" id="{2D06D777-28B5-6E45-A99E-2474DD9499B4}"/>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116232D-3547-F445-99F8-4D96CAE0649D}"/>
                </a:ext>
              </a:extLst>
            </p:cNvPr>
            <p:cNvGrpSpPr/>
            <p:nvPr/>
          </p:nvGrpSpPr>
          <p:grpSpPr>
            <a:xfrm rot="10800000">
              <a:off x="6106724" y="5250775"/>
              <a:ext cx="139448" cy="365812"/>
              <a:chOff x="4264702" y="511863"/>
              <a:chExt cx="230135" cy="603712"/>
            </a:xfrm>
            <a:grpFill/>
          </p:grpSpPr>
          <p:sp>
            <p:nvSpPr>
              <p:cNvPr id="52" name="Teardrop 51">
                <a:extLst>
                  <a:ext uri="{FF2B5EF4-FFF2-40B4-BE49-F238E27FC236}">
                    <a16:creationId xmlns:a16="http://schemas.microsoft.com/office/drawing/2014/main" id="{610B05F4-24F6-3A4E-9151-243CEA643118}"/>
                  </a:ext>
                </a:extLst>
              </p:cNvPr>
              <p:cNvSpPr/>
              <p:nvPr/>
            </p:nvSpPr>
            <p:spPr>
              <a:xfrm rot="7996882">
                <a:off x="4264702" y="511863"/>
                <a:ext cx="230135" cy="230135"/>
              </a:xfrm>
              <a:prstGeom prst="teardrop">
                <a:avLst>
                  <a:gd name="adj" fmla="val 133193"/>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53" name="Straight Connector 52">
                <a:extLst>
                  <a:ext uri="{FF2B5EF4-FFF2-40B4-BE49-F238E27FC236}">
                    <a16:creationId xmlns:a16="http://schemas.microsoft.com/office/drawing/2014/main" id="{F133E244-0BCC-DF46-940C-9CE0B8F38D65}"/>
                  </a:ext>
                </a:extLst>
              </p:cNvPr>
              <p:cNvCxnSpPr>
                <a:cxnSpLocks/>
              </p:cNvCxnSpPr>
              <p:nvPr/>
            </p:nvCxnSpPr>
            <p:spPr>
              <a:xfrm flipH="1">
                <a:off x="4384239" y="758139"/>
                <a:ext cx="2336" cy="357436"/>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56" name="Group 55">
            <a:extLst>
              <a:ext uri="{FF2B5EF4-FFF2-40B4-BE49-F238E27FC236}">
                <a16:creationId xmlns:a16="http://schemas.microsoft.com/office/drawing/2014/main" id="{F3D254E5-CD4F-2B42-84EB-47F1185A6417}"/>
              </a:ext>
            </a:extLst>
          </p:cNvPr>
          <p:cNvGrpSpPr/>
          <p:nvPr userDrawn="1"/>
        </p:nvGrpSpPr>
        <p:grpSpPr>
          <a:xfrm>
            <a:off x="4300825" y="1555677"/>
            <a:ext cx="3743122" cy="3746649"/>
            <a:chOff x="3921712" y="1183008"/>
            <a:chExt cx="4543447" cy="4547728"/>
          </a:xfrm>
          <a:solidFill>
            <a:schemeClr val="accent2"/>
          </a:solidFill>
        </p:grpSpPr>
        <p:grpSp>
          <p:nvGrpSpPr>
            <p:cNvPr id="57" name="Group 56">
              <a:extLst>
                <a:ext uri="{FF2B5EF4-FFF2-40B4-BE49-F238E27FC236}">
                  <a16:creationId xmlns:a16="http://schemas.microsoft.com/office/drawing/2014/main" id="{FE4E87CF-46DF-5E47-BD75-83885172C9B4}"/>
                </a:ext>
              </a:extLst>
            </p:cNvPr>
            <p:cNvGrpSpPr/>
            <p:nvPr/>
          </p:nvGrpSpPr>
          <p:grpSpPr>
            <a:xfrm>
              <a:off x="3921712" y="1183008"/>
              <a:ext cx="4543447" cy="4547728"/>
              <a:chOff x="1660909" y="2814909"/>
              <a:chExt cx="4981502" cy="4986195"/>
            </a:xfrm>
            <a:grpFill/>
          </p:grpSpPr>
          <p:sp>
            <p:nvSpPr>
              <p:cNvPr id="66" name="Freeform 65">
                <a:extLst>
                  <a:ext uri="{FF2B5EF4-FFF2-40B4-BE49-F238E27FC236}">
                    <a16:creationId xmlns:a16="http://schemas.microsoft.com/office/drawing/2014/main" id="{816B6CF7-E1A7-CC46-AF35-B2A1A724B8F8}"/>
                  </a:ext>
                </a:extLst>
              </p:cNvPr>
              <p:cNvSpPr/>
              <p:nvPr/>
            </p:nvSpPr>
            <p:spPr>
              <a:xfrm>
                <a:off x="1660909" y="2814909"/>
                <a:ext cx="4981502" cy="4986195"/>
              </a:xfrm>
              <a:custGeom>
                <a:avLst/>
                <a:gdLst>
                  <a:gd name="connsiteX0" fmla="*/ 212269 w 424538"/>
                  <a:gd name="connsiteY0" fmla="*/ 424938 h 424938"/>
                  <a:gd name="connsiteX1" fmla="*/ 164739 w 424538"/>
                  <a:gd name="connsiteY1" fmla="*/ 405101 h 424938"/>
                  <a:gd name="connsiteX2" fmla="*/ 144966 w 424538"/>
                  <a:gd name="connsiteY2" fmla="*/ 357643 h 424938"/>
                  <a:gd name="connsiteX3" fmla="*/ 149244 w 424538"/>
                  <a:gd name="connsiteY3" fmla="*/ 333060 h 424938"/>
                  <a:gd name="connsiteX4" fmla="*/ 149244 w 424538"/>
                  <a:gd name="connsiteY4" fmla="*/ 332395 h 424938"/>
                  <a:gd name="connsiteX5" fmla="*/ 149244 w 424538"/>
                  <a:gd name="connsiteY5" fmla="*/ 331731 h 424938"/>
                  <a:gd name="connsiteX6" fmla="*/ 139738 w 424538"/>
                  <a:gd name="connsiteY6" fmla="*/ 285127 h 424938"/>
                  <a:gd name="connsiteX7" fmla="*/ 109889 w 424538"/>
                  <a:gd name="connsiteY7" fmla="*/ 272408 h 424938"/>
                  <a:gd name="connsiteX8" fmla="*/ 93539 w 424538"/>
                  <a:gd name="connsiteY8" fmla="*/ 275635 h 424938"/>
                  <a:gd name="connsiteX9" fmla="*/ 92874 w 424538"/>
                  <a:gd name="connsiteY9" fmla="*/ 275635 h 424938"/>
                  <a:gd name="connsiteX10" fmla="*/ 92113 w 424538"/>
                  <a:gd name="connsiteY10" fmla="*/ 275635 h 424938"/>
                  <a:gd name="connsiteX11" fmla="*/ 67588 w 424538"/>
                  <a:gd name="connsiteY11" fmla="*/ 280002 h 424938"/>
                  <a:gd name="connsiteX12" fmla="*/ 0 w 424538"/>
                  <a:gd name="connsiteY12" fmla="*/ 212516 h 424938"/>
                  <a:gd name="connsiteX13" fmla="*/ 67588 w 424538"/>
                  <a:gd name="connsiteY13" fmla="*/ 145031 h 424938"/>
                  <a:gd name="connsiteX14" fmla="*/ 92113 w 424538"/>
                  <a:gd name="connsiteY14" fmla="*/ 149303 h 424938"/>
                  <a:gd name="connsiteX15" fmla="*/ 92874 w 424538"/>
                  <a:gd name="connsiteY15" fmla="*/ 149303 h 424938"/>
                  <a:gd name="connsiteX16" fmla="*/ 93539 w 424538"/>
                  <a:gd name="connsiteY16" fmla="*/ 149303 h 424938"/>
                  <a:gd name="connsiteX17" fmla="*/ 109889 w 424538"/>
                  <a:gd name="connsiteY17" fmla="*/ 152530 h 424938"/>
                  <a:gd name="connsiteX18" fmla="*/ 140213 w 424538"/>
                  <a:gd name="connsiteY18" fmla="*/ 140001 h 424938"/>
                  <a:gd name="connsiteX19" fmla="*/ 149719 w 424538"/>
                  <a:gd name="connsiteY19" fmla="*/ 93397 h 424938"/>
                  <a:gd name="connsiteX20" fmla="*/ 149719 w 424538"/>
                  <a:gd name="connsiteY20" fmla="*/ 92733 h 424938"/>
                  <a:gd name="connsiteX21" fmla="*/ 149719 w 424538"/>
                  <a:gd name="connsiteY21" fmla="*/ 91973 h 424938"/>
                  <a:gd name="connsiteX22" fmla="*/ 145442 w 424538"/>
                  <a:gd name="connsiteY22" fmla="*/ 67485 h 424938"/>
                  <a:gd name="connsiteX23" fmla="*/ 213029 w 424538"/>
                  <a:gd name="connsiteY23" fmla="*/ 0 h 424938"/>
                  <a:gd name="connsiteX24" fmla="*/ 280522 w 424538"/>
                  <a:gd name="connsiteY24" fmla="*/ 67485 h 424938"/>
                  <a:gd name="connsiteX25" fmla="*/ 276244 w 424538"/>
                  <a:gd name="connsiteY25" fmla="*/ 91973 h 424938"/>
                  <a:gd name="connsiteX26" fmla="*/ 276244 w 424538"/>
                  <a:gd name="connsiteY26" fmla="*/ 92733 h 424938"/>
                  <a:gd name="connsiteX27" fmla="*/ 276244 w 424538"/>
                  <a:gd name="connsiteY27" fmla="*/ 93397 h 424938"/>
                  <a:gd name="connsiteX28" fmla="*/ 285750 w 424538"/>
                  <a:gd name="connsiteY28" fmla="*/ 140001 h 424938"/>
                  <a:gd name="connsiteX29" fmla="*/ 315979 w 424538"/>
                  <a:gd name="connsiteY29" fmla="*/ 152530 h 424938"/>
                  <a:gd name="connsiteX30" fmla="*/ 332329 w 424538"/>
                  <a:gd name="connsiteY30" fmla="*/ 149303 h 424938"/>
                  <a:gd name="connsiteX31" fmla="*/ 333090 w 424538"/>
                  <a:gd name="connsiteY31" fmla="*/ 149303 h 424938"/>
                  <a:gd name="connsiteX32" fmla="*/ 333755 w 424538"/>
                  <a:gd name="connsiteY32" fmla="*/ 149303 h 424938"/>
                  <a:gd name="connsiteX33" fmla="*/ 357045 w 424538"/>
                  <a:gd name="connsiteY33" fmla="*/ 145506 h 424938"/>
                  <a:gd name="connsiteX34" fmla="*/ 424537 w 424538"/>
                  <a:gd name="connsiteY34" fmla="*/ 212991 h 424938"/>
                  <a:gd name="connsiteX35" fmla="*/ 357331 w 424538"/>
                  <a:gd name="connsiteY35" fmla="*/ 280855 h 424938"/>
                  <a:gd name="connsiteX36" fmla="*/ 357045 w 424538"/>
                  <a:gd name="connsiteY36" fmla="*/ 280856 h 424938"/>
                  <a:gd name="connsiteX37" fmla="*/ 332424 w 424538"/>
                  <a:gd name="connsiteY37" fmla="*/ 276490 h 424938"/>
                  <a:gd name="connsiteX38" fmla="*/ 331759 w 424538"/>
                  <a:gd name="connsiteY38" fmla="*/ 276490 h 424938"/>
                  <a:gd name="connsiteX39" fmla="*/ 330999 w 424538"/>
                  <a:gd name="connsiteY39" fmla="*/ 276490 h 424938"/>
                  <a:gd name="connsiteX40" fmla="*/ 314648 w 424538"/>
                  <a:gd name="connsiteY40" fmla="*/ 273263 h 424938"/>
                  <a:gd name="connsiteX41" fmla="*/ 284419 w 424538"/>
                  <a:gd name="connsiteY41" fmla="*/ 285791 h 424938"/>
                  <a:gd name="connsiteX42" fmla="*/ 274913 w 424538"/>
                  <a:gd name="connsiteY42" fmla="*/ 332395 h 424938"/>
                  <a:gd name="connsiteX43" fmla="*/ 274913 w 424538"/>
                  <a:gd name="connsiteY43" fmla="*/ 333060 h 424938"/>
                  <a:gd name="connsiteX44" fmla="*/ 274913 w 424538"/>
                  <a:gd name="connsiteY44" fmla="*/ 333724 h 424938"/>
                  <a:gd name="connsiteX45" fmla="*/ 279191 w 424538"/>
                  <a:gd name="connsiteY45" fmla="*/ 358307 h 424938"/>
                  <a:gd name="connsiteX46" fmla="*/ 212269 w 424538"/>
                  <a:gd name="connsiteY46" fmla="*/ 424938 h 424938"/>
                  <a:gd name="connsiteX47" fmla="*/ 172629 w 424538"/>
                  <a:gd name="connsiteY47" fmla="*/ 340178 h 424938"/>
                  <a:gd name="connsiteX48" fmla="*/ 169492 w 424538"/>
                  <a:gd name="connsiteY48" fmla="*/ 357453 h 424938"/>
                  <a:gd name="connsiteX49" fmla="*/ 181945 w 424538"/>
                  <a:gd name="connsiteY49" fmla="*/ 387636 h 424938"/>
                  <a:gd name="connsiteX50" fmla="*/ 212269 w 424538"/>
                  <a:gd name="connsiteY50" fmla="*/ 400165 h 424938"/>
                  <a:gd name="connsiteX51" fmla="*/ 255046 w 424538"/>
                  <a:gd name="connsiteY51" fmla="*/ 357453 h 424938"/>
                  <a:gd name="connsiteX52" fmla="*/ 251814 w 424538"/>
                  <a:gd name="connsiteY52" fmla="*/ 340178 h 424938"/>
                  <a:gd name="connsiteX53" fmla="*/ 266738 w 424538"/>
                  <a:gd name="connsiteY53" fmla="*/ 267473 h 424938"/>
                  <a:gd name="connsiteX54" fmla="*/ 314268 w 424538"/>
                  <a:gd name="connsiteY54" fmla="*/ 247730 h 424938"/>
                  <a:gd name="connsiteX55" fmla="*/ 339364 w 424538"/>
                  <a:gd name="connsiteY55" fmla="*/ 252476 h 424938"/>
                  <a:gd name="connsiteX56" fmla="*/ 356665 w 424538"/>
                  <a:gd name="connsiteY56" fmla="*/ 255703 h 424938"/>
                  <a:gd name="connsiteX57" fmla="*/ 399442 w 424538"/>
                  <a:gd name="connsiteY57" fmla="*/ 212991 h 424938"/>
                  <a:gd name="connsiteX58" fmla="*/ 356665 w 424538"/>
                  <a:gd name="connsiteY58" fmla="*/ 170279 h 424938"/>
                  <a:gd name="connsiteX59" fmla="*/ 339364 w 424538"/>
                  <a:gd name="connsiteY59" fmla="*/ 173506 h 424938"/>
                  <a:gd name="connsiteX60" fmla="*/ 314268 w 424538"/>
                  <a:gd name="connsiteY60" fmla="*/ 178252 h 424938"/>
                  <a:gd name="connsiteX61" fmla="*/ 266738 w 424538"/>
                  <a:gd name="connsiteY61" fmla="*/ 158509 h 424938"/>
                  <a:gd name="connsiteX62" fmla="*/ 251814 w 424538"/>
                  <a:gd name="connsiteY62" fmla="*/ 85804 h 424938"/>
                  <a:gd name="connsiteX63" fmla="*/ 255046 w 424538"/>
                  <a:gd name="connsiteY63" fmla="*/ 68529 h 424938"/>
                  <a:gd name="connsiteX64" fmla="*/ 212269 w 424538"/>
                  <a:gd name="connsiteY64" fmla="*/ 25817 h 424938"/>
                  <a:gd name="connsiteX65" fmla="*/ 169492 w 424538"/>
                  <a:gd name="connsiteY65" fmla="*/ 68529 h 424938"/>
                  <a:gd name="connsiteX66" fmla="*/ 172629 w 424538"/>
                  <a:gd name="connsiteY66" fmla="*/ 85804 h 424938"/>
                  <a:gd name="connsiteX67" fmla="*/ 157419 w 424538"/>
                  <a:gd name="connsiteY67" fmla="*/ 158509 h 424938"/>
                  <a:gd name="connsiteX68" fmla="*/ 109889 w 424538"/>
                  <a:gd name="connsiteY68" fmla="*/ 178252 h 424938"/>
                  <a:gd name="connsiteX69" fmla="*/ 84793 w 424538"/>
                  <a:gd name="connsiteY69" fmla="*/ 173506 h 424938"/>
                  <a:gd name="connsiteX70" fmla="*/ 67588 w 424538"/>
                  <a:gd name="connsiteY70" fmla="*/ 170279 h 424938"/>
                  <a:gd name="connsiteX71" fmla="*/ 24337 w 424538"/>
                  <a:gd name="connsiteY71" fmla="*/ 212705 h 424938"/>
                  <a:gd name="connsiteX72" fmla="*/ 24335 w 424538"/>
                  <a:gd name="connsiteY72" fmla="*/ 212991 h 424938"/>
                  <a:gd name="connsiteX73" fmla="*/ 67207 w 424538"/>
                  <a:gd name="connsiteY73" fmla="*/ 255703 h 424938"/>
                  <a:gd name="connsiteX74" fmla="*/ 84793 w 424538"/>
                  <a:gd name="connsiteY74" fmla="*/ 252381 h 424938"/>
                  <a:gd name="connsiteX75" fmla="*/ 109889 w 424538"/>
                  <a:gd name="connsiteY75" fmla="*/ 247635 h 424938"/>
                  <a:gd name="connsiteX76" fmla="*/ 157419 w 424538"/>
                  <a:gd name="connsiteY76" fmla="*/ 267378 h 424938"/>
                  <a:gd name="connsiteX77" fmla="*/ 172629 w 424538"/>
                  <a:gd name="connsiteY77" fmla="*/ 340178 h 42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24538" h="424938">
                    <a:moveTo>
                      <a:pt x="212269" y="424938"/>
                    </a:moveTo>
                    <a:cubicBezTo>
                      <a:pt x="194401" y="424966"/>
                      <a:pt x="177272" y="417817"/>
                      <a:pt x="164739" y="405101"/>
                    </a:cubicBezTo>
                    <a:cubicBezTo>
                      <a:pt x="152038" y="392571"/>
                      <a:pt x="144914" y="375470"/>
                      <a:pt x="144966" y="357643"/>
                    </a:cubicBezTo>
                    <a:cubicBezTo>
                      <a:pt x="145517" y="349320"/>
                      <a:pt x="146950" y="341080"/>
                      <a:pt x="149244" y="333060"/>
                    </a:cubicBezTo>
                    <a:lnTo>
                      <a:pt x="149244" y="332395"/>
                    </a:lnTo>
                    <a:lnTo>
                      <a:pt x="149244" y="331731"/>
                    </a:lnTo>
                    <a:cubicBezTo>
                      <a:pt x="155859" y="315711"/>
                      <a:pt x="152101" y="297287"/>
                      <a:pt x="139738" y="285127"/>
                    </a:cubicBezTo>
                    <a:cubicBezTo>
                      <a:pt x="131860" y="277120"/>
                      <a:pt x="121130" y="272548"/>
                      <a:pt x="109889" y="272408"/>
                    </a:cubicBezTo>
                    <a:cubicBezTo>
                      <a:pt x="104283" y="272432"/>
                      <a:pt x="98733" y="273528"/>
                      <a:pt x="93539" y="275635"/>
                    </a:cubicBezTo>
                    <a:lnTo>
                      <a:pt x="92874" y="275635"/>
                    </a:lnTo>
                    <a:lnTo>
                      <a:pt x="92113" y="275635"/>
                    </a:lnTo>
                    <a:cubicBezTo>
                      <a:pt x="84128" y="278007"/>
                      <a:pt x="75901" y="279472"/>
                      <a:pt x="67588" y="280002"/>
                    </a:cubicBezTo>
                    <a:cubicBezTo>
                      <a:pt x="30282" y="279949"/>
                      <a:pt x="52" y="249766"/>
                      <a:pt x="0" y="212516"/>
                    </a:cubicBezTo>
                    <a:cubicBezTo>
                      <a:pt x="52" y="175267"/>
                      <a:pt x="30282" y="145084"/>
                      <a:pt x="67588" y="145031"/>
                    </a:cubicBezTo>
                    <a:cubicBezTo>
                      <a:pt x="75891" y="145587"/>
                      <a:pt x="84112" y="147019"/>
                      <a:pt x="92113" y="149303"/>
                    </a:cubicBezTo>
                    <a:lnTo>
                      <a:pt x="92874" y="149303"/>
                    </a:lnTo>
                    <a:lnTo>
                      <a:pt x="93539" y="149303"/>
                    </a:lnTo>
                    <a:cubicBezTo>
                      <a:pt x="98733" y="151410"/>
                      <a:pt x="104283" y="152506"/>
                      <a:pt x="109889" y="152530"/>
                    </a:cubicBezTo>
                    <a:cubicBezTo>
                      <a:pt x="121268" y="152566"/>
                      <a:pt x="132188" y="148054"/>
                      <a:pt x="140213" y="140001"/>
                    </a:cubicBezTo>
                    <a:cubicBezTo>
                      <a:pt x="152576" y="127840"/>
                      <a:pt x="156334" y="109417"/>
                      <a:pt x="149719" y="93397"/>
                    </a:cubicBezTo>
                    <a:lnTo>
                      <a:pt x="149719" y="92733"/>
                    </a:lnTo>
                    <a:lnTo>
                      <a:pt x="149719" y="91973"/>
                    </a:lnTo>
                    <a:cubicBezTo>
                      <a:pt x="147423" y="83986"/>
                      <a:pt x="145989" y="75777"/>
                      <a:pt x="145442" y="67485"/>
                    </a:cubicBezTo>
                    <a:cubicBezTo>
                      <a:pt x="145494" y="30236"/>
                      <a:pt x="175723" y="52"/>
                      <a:pt x="213029" y="0"/>
                    </a:cubicBezTo>
                    <a:cubicBezTo>
                      <a:pt x="250320" y="52"/>
                      <a:pt x="280522" y="30251"/>
                      <a:pt x="280522" y="67485"/>
                    </a:cubicBezTo>
                    <a:cubicBezTo>
                      <a:pt x="280022" y="75782"/>
                      <a:pt x="278587" y="83997"/>
                      <a:pt x="276244" y="91973"/>
                    </a:cubicBezTo>
                    <a:lnTo>
                      <a:pt x="276244" y="92733"/>
                    </a:lnTo>
                    <a:lnTo>
                      <a:pt x="276244" y="93397"/>
                    </a:lnTo>
                    <a:cubicBezTo>
                      <a:pt x="269602" y="109414"/>
                      <a:pt x="273363" y="127853"/>
                      <a:pt x="285750" y="140001"/>
                    </a:cubicBezTo>
                    <a:cubicBezTo>
                      <a:pt x="293747" y="148040"/>
                      <a:pt x="304631" y="152551"/>
                      <a:pt x="315979" y="152530"/>
                    </a:cubicBezTo>
                    <a:cubicBezTo>
                      <a:pt x="321586" y="152506"/>
                      <a:pt x="327136" y="151410"/>
                      <a:pt x="332329" y="149303"/>
                    </a:cubicBezTo>
                    <a:lnTo>
                      <a:pt x="333090" y="149303"/>
                    </a:lnTo>
                    <a:lnTo>
                      <a:pt x="333755" y="149303"/>
                    </a:lnTo>
                    <a:cubicBezTo>
                      <a:pt x="341372" y="147263"/>
                      <a:pt x="349174" y="145991"/>
                      <a:pt x="357045" y="145506"/>
                    </a:cubicBezTo>
                    <a:cubicBezTo>
                      <a:pt x="394335" y="145558"/>
                      <a:pt x="424537" y="175757"/>
                      <a:pt x="424537" y="212991"/>
                    </a:cubicBezTo>
                    <a:cubicBezTo>
                      <a:pt x="424747" y="250261"/>
                      <a:pt x="394658" y="280645"/>
                      <a:pt x="357331" y="280855"/>
                    </a:cubicBezTo>
                    <a:cubicBezTo>
                      <a:pt x="357236" y="280855"/>
                      <a:pt x="357140" y="280856"/>
                      <a:pt x="357045" y="280856"/>
                    </a:cubicBezTo>
                    <a:cubicBezTo>
                      <a:pt x="348699" y="280334"/>
                      <a:pt x="340440" y="278869"/>
                      <a:pt x="332424" y="276490"/>
                    </a:cubicBezTo>
                    <a:lnTo>
                      <a:pt x="331759" y="276490"/>
                    </a:lnTo>
                    <a:lnTo>
                      <a:pt x="330999" y="276490"/>
                    </a:lnTo>
                    <a:cubicBezTo>
                      <a:pt x="325805" y="274382"/>
                      <a:pt x="320255" y="273286"/>
                      <a:pt x="314648" y="273263"/>
                    </a:cubicBezTo>
                    <a:cubicBezTo>
                      <a:pt x="303301" y="273241"/>
                      <a:pt x="292416" y="277752"/>
                      <a:pt x="284419" y="285791"/>
                    </a:cubicBezTo>
                    <a:cubicBezTo>
                      <a:pt x="272033" y="297939"/>
                      <a:pt x="268271" y="316378"/>
                      <a:pt x="274913" y="332395"/>
                    </a:cubicBezTo>
                    <a:lnTo>
                      <a:pt x="274913" y="333060"/>
                    </a:lnTo>
                    <a:lnTo>
                      <a:pt x="274913" y="333724"/>
                    </a:lnTo>
                    <a:cubicBezTo>
                      <a:pt x="277254" y="341733"/>
                      <a:pt x="278689" y="349979"/>
                      <a:pt x="279191" y="358307"/>
                    </a:cubicBezTo>
                    <a:cubicBezTo>
                      <a:pt x="278728" y="394987"/>
                      <a:pt x="249005" y="424580"/>
                      <a:pt x="212269" y="424938"/>
                    </a:cubicBezTo>
                    <a:close/>
                    <a:moveTo>
                      <a:pt x="172629" y="340178"/>
                    </a:moveTo>
                    <a:cubicBezTo>
                      <a:pt x="171056" y="345828"/>
                      <a:pt x="170006" y="351611"/>
                      <a:pt x="169492" y="357453"/>
                    </a:cubicBezTo>
                    <a:cubicBezTo>
                      <a:pt x="169434" y="368772"/>
                      <a:pt x="173919" y="379642"/>
                      <a:pt x="181945" y="387636"/>
                    </a:cubicBezTo>
                    <a:cubicBezTo>
                      <a:pt x="189970" y="395690"/>
                      <a:pt x="200890" y="400201"/>
                      <a:pt x="212269" y="400165"/>
                    </a:cubicBezTo>
                    <a:cubicBezTo>
                      <a:pt x="235872" y="400113"/>
                      <a:pt x="254993" y="381020"/>
                      <a:pt x="255046" y="357453"/>
                    </a:cubicBezTo>
                    <a:cubicBezTo>
                      <a:pt x="254542" y="351602"/>
                      <a:pt x="253459" y="345816"/>
                      <a:pt x="251814" y="340178"/>
                    </a:cubicBezTo>
                    <a:cubicBezTo>
                      <a:pt x="241745" y="315147"/>
                      <a:pt x="247619" y="286531"/>
                      <a:pt x="266738" y="267473"/>
                    </a:cubicBezTo>
                    <a:cubicBezTo>
                      <a:pt x="279287" y="254791"/>
                      <a:pt x="296414" y="247678"/>
                      <a:pt x="314268" y="247730"/>
                    </a:cubicBezTo>
                    <a:cubicBezTo>
                      <a:pt x="322857" y="247726"/>
                      <a:pt x="331371" y="249336"/>
                      <a:pt x="339364" y="252476"/>
                    </a:cubicBezTo>
                    <a:cubicBezTo>
                      <a:pt x="345010" y="254119"/>
                      <a:pt x="350805" y="255200"/>
                      <a:pt x="356665" y="255703"/>
                    </a:cubicBezTo>
                    <a:cubicBezTo>
                      <a:pt x="380268" y="255651"/>
                      <a:pt x="399389" y="236559"/>
                      <a:pt x="399442" y="212991"/>
                    </a:cubicBezTo>
                    <a:cubicBezTo>
                      <a:pt x="399389" y="189423"/>
                      <a:pt x="380268" y="170331"/>
                      <a:pt x="356665" y="170279"/>
                    </a:cubicBezTo>
                    <a:cubicBezTo>
                      <a:pt x="350805" y="170782"/>
                      <a:pt x="345010" y="171863"/>
                      <a:pt x="339364" y="173506"/>
                    </a:cubicBezTo>
                    <a:cubicBezTo>
                      <a:pt x="331371" y="176646"/>
                      <a:pt x="322857" y="178256"/>
                      <a:pt x="314268" y="178252"/>
                    </a:cubicBezTo>
                    <a:cubicBezTo>
                      <a:pt x="296433" y="178210"/>
                      <a:pt x="279341" y="171110"/>
                      <a:pt x="266738" y="158509"/>
                    </a:cubicBezTo>
                    <a:cubicBezTo>
                      <a:pt x="247619" y="139451"/>
                      <a:pt x="241745" y="110835"/>
                      <a:pt x="251814" y="85804"/>
                    </a:cubicBezTo>
                    <a:cubicBezTo>
                      <a:pt x="253452" y="80164"/>
                      <a:pt x="254534" y="74379"/>
                      <a:pt x="255046" y="68529"/>
                    </a:cubicBezTo>
                    <a:cubicBezTo>
                      <a:pt x="254993" y="44962"/>
                      <a:pt x="235872" y="25869"/>
                      <a:pt x="212269" y="25817"/>
                    </a:cubicBezTo>
                    <a:cubicBezTo>
                      <a:pt x="188644" y="25817"/>
                      <a:pt x="169492" y="44940"/>
                      <a:pt x="169492" y="68529"/>
                    </a:cubicBezTo>
                    <a:cubicBezTo>
                      <a:pt x="170005" y="74371"/>
                      <a:pt x="171056" y="80154"/>
                      <a:pt x="172629" y="85804"/>
                    </a:cubicBezTo>
                    <a:cubicBezTo>
                      <a:pt x="182652" y="110889"/>
                      <a:pt x="176661" y="139528"/>
                      <a:pt x="157419" y="158509"/>
                    </a:cubicBezTo>
                    <a:cubicBezTo>
                      <a:pt x="144828" y="171128"/>
                      <a:pt x="127729" y="178230"/>
                      <a:pt x="109889" y="178252"/>
                    </a:cubicBezTo>
                    <a:cubicBezTo>
                      <a:pt x="101300" y="178256"/>
                      <a:pt x="92786" y="176646"/>
                      <a:pt x="84793" y="173506"/>
                    </a:cubicBezTo>
                    <a:cubicBezTo>
                      <a:pt x="79179" y="171863"/>
                      <a:pt x="73416" y="170782"/>
                      <a:pt x="67588" y="170279"/>
                    </a:cubicBezTo>
                    <a:cubicBezTo>
                      <a:pt x="43911" y="170069"/>
                      <a:pt x="24547" y="189064"/>
                      <a:pt x="24337" y="212705"/>
                    </a:cubicBezTo>
                    <a:cubicBezTo>
                      <a:pt x="24336" y="212800"/>
                      <a:pt x="24336" y="212896"/>
                      <a:pt x="24335" y="212991"/>
                    </a:cubicBezTo>
                    <a:cubicBezTo>
                      <a:pt x="24388" y="236596"/>
                      <a:pt x="43567" y="255703"/>
                      <a:pt x="67207" y="255703"/>
                    </a:cubicBezTo>
                    <a:cubicBezTo>
                      <a:pt x="73167" y="255194"/>
                      <a:pt x="79059" y="254081"/>
                      <a:pt x="84793" y="252381"/>
                    </a:cubicBezTo>
                    <a:cubicBezTo>
                      <a:pt x="92786" y="249241"/>
                      <a:pt x="101300" y="247631"/>
                      <a:pt x="109889" y="247635"/>
                    </a:cubicBezTo>
                    <a:cubicBezTo>
                      <a:pt x="127744" y="247583"/>
                      <a:pt x="144870" y="254697"/>
                      <a:pt x="157419" y="267378"/>
                    </a:cubicBezTo>
                    <a:cubicBezTo>
                      <a:pt x="176700" y="286377"/>
                      <a:pt x="182694" y="315067"/>
                      <a:pt x="172629" y="340178"/>
                    </a:cubicBezTo>
                    <a:close/>
                  </a:path>
                </a:pathLst>
              </a:custGeom>
              <a:solidFill>
                <a:schemeClr val="bg2"/>
              </a:solidFill>
              <a:ln w="9468"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 name="Freeform 66">
                <a:extLst>
                  <a:ext uri="{FF2B5EF4-FFF2-40B4-BE49-F238E27FC236}">
                    <a16:creationId xmlns:a16="http://schemas.microsoft.com/office/drawing/2014/main" id="{28DA4F44-B4A9-984A-8B9E-BC981A36AB35}"/>
                  </a:ext>
                </a:extLst>
              </p:cNvPr>
              <p:cNvSpPr/>
              <p:nvPr/>
            </p:nvSpPr>
            <p:spPr>
              <a:xfrm>
                <a:off x="2160622" y="3326110"/>
                <a:ext cx="3982721" cy="3978262"/>
              </a:xfrm>
              <a:custGeom>
                <a:avLst/>
                <a:gdLst>
                  <a:gd name="connsiteX0" fmla="*/ 67302 w 339419"/>
                  <a:gd name="connsiteY0" fmla="*/ 339040 h 339039"/>
                  <a:gd name="connsiteX1" fmla="*/ 19772 w 339419"/>
                  <a:gd name="connsiteY1" fmla="*/ 319297 h 339039"/>
                  <a:gd name="connsiteX2" fmla="*/ 19772 w 339419"/>
                  <a:gd name="connsiteY2" fmla="*/ 224381 h 339039"/>
                  <a:gd name="connsiteX3" fmla="*/ 40210 w 339419"/>
                  <a:gd name="connsiteY3" fmla="*/ 210049 h 339039"/>
                  <a:gd name="connsiteX4" fmla="*/ 40781 w 339419"/>
                  <a:gd name="connsiteY4" fmla="*/ 210049 h 339039"/>
                  <a:gd name="connsiteX5" fmla="*/ 41541 w 339419"/>
                  <a:gd name="connsiteY5" fmla="*/ 210049 h 339039"/>
                  <a:gd name="connsiteX6" fmla="*/ 67968 w 339419"/>
                  <a:gd name="connsiteY6" fmla="*/ 170564 h 339039"/>
                  <a:gd name="connsiteX7" fmla="*/ 41541 w 339419"/>
                  <a:gd name="connsiteY7" fmla="*/ 131079 h 339039"/>
                  <a:gd name="connsiteX8" fmla="*/ 40876 w 339419"/>
                  <a:gd name="connsiteY8" fmla="*/ 131079 h 339039"/>
                  <a:gd name="connsiteX9" fmla="*/ 40210 w 339419"/>
                  <a:gd name="connsiteY9" fmla="*/ 131079 h 339039"/>
                  <a:gd name="connsiteX10" fmla="*/ 19772 w 339419"/>
                  <a:gd name="connsiteY10" fmla="*/ 114943 h 339039"/>
                  <a:gd name="connsiteX11" fmla="*/ 0 w 339419"/>
                  <a:gd name="connsiteY11" fmla="*/ 67485 h 339039"/>
                  <a:gd name="connsiteX12" fmla="*/ 19772 w 339419"/>
                  <a:gd name="connsiteY12" fmla="*/ 20028 h 339039"/>
                  <a:gd name="connsiteX13" fmla="*/ 67302 w 339419"/>
                  <a:gd name="connsiteY13" fmla="*/ 0 h 339039"/>
                  <a:gd name="connsiteX14" fmla="*/ 114832 w 339419"/>
                  <a:gd name="connsiteY14" fmla="*/ 19743 h 339039"/>
                  <a:gd name="connsiteX15" fmla="*/ 129186 w 339419"/>
                  <a:gd name="connsiteY15" fmla="*/ 40150 h 339039"/>
                  <a:gd name="connsiteX16" fmla="*/ 129186 w 339419"/>
                  <a:gd name="connsiteY16" fmla="*/ 40814 h 339039"/>
                  <a:gd name="connsiteX17" fmla="*/ 129186 w 339419"/>
                  <a:gd name="connsiteY17" fmla="*/ 41478 h 339039"/>
                  <a:gd name="connsiteX18" fmla="*/ 168731 w 339419"/>
                  <a:gd name="connsiteY18" fmla="*/ 67865 h 339039"/>
                  <a:gd name="connsiteX19" fmla="*/ 208276 w 339419"/>
                  <a:gd name="connsiteY19" fmla="*/ 41478 h 339039"/>
                  <a:gd name="connsiteX20" fmla="*/ 208276 w 339419"/>
                  <a:gd name="connsiteY20" fmla="*/ 40814 h 339039"/>
                  <a:gd name="connsiteX21" fmla="*/ 208276 w 339419"/>
                  <a:gd name="connsiteY21" fmla="*/ 40150 h 339039"/>
                  <a:gd name="connsiteX22" fmla="*/ 222535 w 339419"/>
                  <a:gd name="connsiteY22" fmla="*/ 19743 h 339039"/>
                  <a:gd name="connsiteX23" fmla="*/ 270065 w 339419"/>
                  <a:gd name="connsiteY23" fmla="*/ 0 h 339039"/>
                  <a:gd name="connsiteX24" fmla="*/ 317595 w 339419"/>
                  <a:gd name="connsiteY24" fmla="*/ 19743 h 339039"/>
                  <a:gd name="connsiteX25" fmla="*/ 337368 w 339419"/>
                  <a:gd name="connsiteY25" fmla="*/ 67201 h 339039"/>
                  <a:gd name="connsiteX26" fmla="*/ 317595 w 339419"/>
                  <a:gd name="connsiteY26" fmla="*/ 114659 h 339039"/>
                  <a:gd name="connsiteX27" fmla="*/ 297252 w 339419"/>
                  <a:gd name="connsiteY27" fmla="*/ 128991 h 339039"/>
                  <a:gd name="connsiteX28" fmla="*/ 296587 w 339419"/>
                  <a:gd name="connsiteY28" fmla="*/ 128991 h 339039"/>
                  <a:gd name="connsiteX29" fmla="*/ 295921 w 339419"/>
                  <a:gd name="connsiteY29" fmla="*/ 128991 h 339039"/>
                  <a:gd name="connsiteX30" fmla="*/ 269495 w 339419"/>
                  <a:gd name="connsiteY30" fmla="*/ 168476 h 339039"/>
                  <a:gd name="connsiteX31" fmla="*/ 298013 w 339419"/>
                  <a:gd name="connsiteY31" fmla="*/ 208815 h 339039"/>
                  <a:gd name="connsiteX32" fmla="*/ 298678 w 339419"/>
                  <a:gd name="connsiteY32" fmla="*/ 208815 h 339039"/>
                  <a:gd name="connsiteX33" fmla="*/ 299344 w 339419"/>
                  <a:gd name="connsiteY33" fmla="*/ 208815 h 339039"/>
                  <a:gd name="connsiteX34" fmla="*/ 319686 w 339419"/>
                  <a:gd name="connsiteY34" fmla="*/ 223147 h 339039"/>
                  <a:gd name="connsiteX35" fmla="*/ 319686 w 339419"/>
                  <a:gd name="connsiteY35" fmla="*/ 318538 h 339039"/>
                  <a:gd name="connsiteX36" fmla="*/ 272156 w 339419"/>
                  <a:gd name="connsiteY36" fmla="*/ 338280 h 339039"/>
                  <a:gd name="connsiteX37" fmla="*/ 224627 w 339419"/>
                  <a:gd name="connsiteY37" fmla="*/ 318538 h 339039"/>
                  <a:gd name="connsiteX38" fmla="*/ 209892 w 339419"/>
                  <a:gd name="connsiteY38" fmla="*/ 298890 h 339039"/>
                  <a:gd name="connsiteX39" fmla="*/ 209892 w 339419"/>
                  <a:gd name="connsiteY39" fmla="*/ 298226 h 339039"/>
                  <a:gd name="connsiteX40" fmla="*/ 209892 w 339419"/>
                  <a:gd name="connsiteY40" fmla="*/ 297561 h 339039"/>
                  <a:gd name="connsiteX41" fmla="*/ 170347 w 339419"/>
                  <a:gd name="connsiteY41" fmla="*/ 271175 h 339039"/>
                  <a:gd name="connsiteX42" fmla="*/ 130802 w 339419"/>
                  <a:gd name="connsiteY42" fmla="*/ 297561 h 339039"/>
                  <a:gd name="connsiteX43" fmla="*/ 130802 w 339419"/>
                  <a:gd name="connsiteY43" fmla="*/ 298226 h 339039"/>
                  <a:gd name="connsiteX44" fmla="*/ 130802 w 339419"/>
                  <a:gd name="connsiteY44" fmla="*/ 298890 h 339039"/>
                  <a:gd name="connsiteX45" fmla="*/ 114832 w 339419"/>
                  <a:gd name="connsiteY45" fmla="*/ 319297 h 339039"/>
                  <a:gd name="connsiteX46" fmla="*/ 67302 w 339419"/>
                  <a:gd name="connsiteY46" fmla="*/ 339040 h 339039"/>
                  <a:gd name="connsiteX47" fmla="*/ 51522 w 339419"/>
                  <a:gd name="connsiteY47" fmla="*/ 231405 h 339039"/>
                  <a:gd name="connsiteX48" fmla="*/ 37073 w 339419"/>
                  <a:gd name="connsiteY48" fmla="*/ 241371 h 339039"/>
                  <a:gd name="connsiteX49" fmla="*/ 37073 w 339419"/>
                  <a:gd name="connsiteY49" fmla="*/ 301738 h 339039"/>
                  <a:gd name="connsiteX50" fmla="*/ 67302 w 339419"/>
                  <a:gd name="connsiteY50" fmla="*/ 314266 h 339039"/>
                  <a:gd name="connsiteX51" fmla="*/ 97627 w 339419"/>
                  <a:gd name="connsiteY51" fmla="*/ 301738 h 339039"/>
                  <a:gd name="connsiteX52" fmla="*/ 107132 w 339419"/>
                  <a:gd name="connsiteY52" fmla="*/ 287310 h 339039"/>
                  <a:gd name="connsiteX53" fmla="*/ 169682 w 339419"/>
                  <a:gd name="connsiteY53" fmla="*/ 246781 h 339039"/>
                  <a:gd name="connsiteX54" fmla="*/ 231756 w 339419"/>
                  <a:gd name="connsiteY54" fmla="*/ 287690 h 339039"/>
                  <a:gd name="connsiteX55" fmla="*/ 241737 w 339419"/>
                  <a:gd name="connsiteY55" fmla="*/ 302117 h 339039"/>
                  <a:gd name="connsiteX56" fmla="*/ 271966 w 339419"/>
                  <a:gd name="connsiteY56" fmla="*/ 314646 h 339039"/>
                  <a:gd name="connsiteX57" fmla="*/ 302195 w 339419"/>
                  <a:gd name="connsiteY57" fmla="*/ 302117 h 339039"/>
                  <a:gd name="connsiteX58" fmla="*/ 302292 w 339419"/>
                  <a:gd name="connsiteY58" fmla="*/ 241847 h 339039"/>
                  <a:gd name="connsiteX59" fmla="*/ 302195 w 339419"/>
                  <a:gd name="connsiteY59" fmla="*/ 241751 h 339039"/>
                  <a:gd name="connsiteX60" fmla="*/ 287746 w 339419"/>
                  <a:gd name="connsiteY60" fmla="*/ 231785 h 339039"/>
                  <a:gd name="connsiteX61" fmla="*/ 246775 w 339419"/>
                  <a:gd name="connsiteY61" fmla="*/ 169805 h 339039"/>
                  <a:gd name="connsiteX62" fmla="*/ 287746 w 339419"/>
                  <a:gd name="connsiteY62" fmla="*/ 107825 h 339039"/>
                  <a:gd name="connsiteX63" fmla="*/ 302195 w 339419"/>
                  <a:gd name="connsiteY63" fmla="*/ 97858 h 339039"/>
                  <a:gd name="connsiteX64" fmla="*/ 314458 w 339419"/>
                  <a:gd name="connsiteY64" fmla="*/ 67296 h 339039"/>
                  <a:gd name="connsiteX65" fmla="*/ 302195 w 339419"/>
                  <a:gd name="connsiteY65" fmla="*/ 37017 h 339039"/>
                  <a:gd name="connsiteX66" fmla="*/ 271966 w 339419"/>
                  <a:gd name="connsiteY66" fmla="*/ 24583 h 339039"/>
                  <a:gd name="connsiteX67" fmla="*/ 241737 w 339419"/>
                  <a:gd name="connsiteY67" fmla="*/ 37017 h 339039"/>
                  <a:gd name="connsiteX68" fmla="*/ 231756 w 339419"/>
                  <a:gd name="connsiteY68" fmla="*/ 51540 h 339039"/>
                  <a:gd name="connsiteX69" fmla="*/ 169682 w 339419"/>
                  <a:gd name="connsiteY69" fmla="*/ 92353 h 339039"/>
                  <a:gd name="connsiteX70" fmla="*/ 107513 w 339419"/>
                  <a:gd name="connsiteY70" fmla="*/ 51540 h 339039"/>
                  <a:gd name="connsiteX71" fmla="*/ 98007 w 339419"/>
                  <a:gd name="connsiteY71" fmla="*/ 37017 h 339039"/>
                  <a:gd name="connsiteX72" fmla="*/ 67302 w 339419"/>
                  <a:gd name="connsiteY72" fmla="*/ 24583 h 339039"/>
                  <a:gd name="connsiteX73" fmla="*/ 37073 w 339419"/>
                  <a:gd name="connsiteY73" fmla="*/ 37017 h 339039"/>
                  <a:gd name="connsiteX74" fmla="*/ 24525 w 339419"/>
                  <a:gd name="connsiteY74" fmla="*/ 67296 h 339039"/>
                  <a:gd name="connsiteX75" fmla="*/ 37073 w 339419"/>
                  <a:gd name="connsiteY75" fmla="*/ 97479 h 339039"/>
                  <a:gd name="connsiteX76" fmla="*/ 51522 w 339419"/>
                  <a:gd name="connsiteY76" fmla="*/ 107445 h 339039"/>
                  <a:gd name="connsiteX77" fmla="*/ 92493 w 339419"/>
                  <a:gd name="connsiteY77" fmla="*/ 169425 h 339039"/>
                  <a:gd name="connsiteX78" fmla="*/ 51522 w 339419"/>
                  <a:gd name="connsiteY78" fmla="*/ 231405 h 3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9419" h="339039">
                    <a:moveTo>
                      <a:pt x="67302" y="339040"/>
                    </a:moveTo>
                    <a:cubicBezTo>
                      <a:pt x="49463" y="339018"/>
                      <a:pt x="32364" y="331916"/>
                      <a:pt x="19772" y="319297"/>
                    </a:cubicBezTo>
                    <a:cubicBezTo>
                      <a:pt x="-6224" y="292982"/>
                      <a:pt x="-6224" y="250696"/>
                      <a:pt x="19772" y="224381"/>
                    </a:cubicBezTo>
                    <a:cubicBezTo>
                      <a:pt x="26036" y="218867"/>
                      <a:pt x="32890" y="214060"/>
                      <a:pt x="40210" y="210049"/>
                    </a:cubicBezTo>
                    <a:lnTo>
                      <a:pt x="40781" y="210049"/>
                    </a:lnTo>
                    <a:lnTo>
                      <a:pt x="41541" y="210049"/>
                    </a:lnTo>
                    <a:cubicBezTo>
                      <a:pt x="57559" y="203462"/>
                      <a:pt x="68000" y="187861"/>
                      <a:pt x="67968" y="170564"/>
                    </a:cubicBezTo>
                    <a:cubicBezTo>
                      <a:pt x="68000" y="153267"/>
                      <a:pt x="57559" y="137666"/>
                      <a:pt x="41541" y="131079"/>
                    </a:cubicBezTo>
                    <a:lnTo>
                      <a:pt x="40876" y="131079"/>
                    </a:lnTo>
                    <a:lnTo>
                      <a:pt x="40210" y="131079"/>
                    </a:lnTo>
                    <a:cubicBezTo>
                      <a:pt x="32800" y="126502"/>
                      <a:pt x="25942" y="121088"/>
                      <a:pt x="19772" y="114943"/>
                    </a:cubicBezTo>
                    <a:cubicBezTo>
                      <a:pt x="7135" y="102371"/>
                      <a:pt x="21" y="85298"/>
                      <a:pt x="0" y="67485"/>
                    </a:cubicBezTo>
                    <a:cubicBezTo>
                      <a:pt x="21" y="49673"/>
                      <a:pt x="7135" y="32600"/>
                      <a:pt x="19772" y="20028"/>
                    </a:cubicBezTo>
                    <a:cubicBezTo>
                      <a:pt x="32317" y="7304"/>
                      <a:pt x="49422" y="97"/>
                      <a:pt x="67302" y="0"/>
                    </a:cubicBezTo>
                    <a:cubicBezTo>
                      <a:pt x="85142" y="22"/>
                      <a:pt x="102241" y="7124"/>
                      <a:pt x="114832" y="19743"/>
                    </a:cubicBezTo>
                    <a:cubicBezTo>
                      <a:pt x="120355" y="25997"/>
                      <a:pt x="125169" y="32840"/>
                      <a:pt x="129186" y="40150"/>
                    </a:cubicBezTo>
                    <a:lnTo>
                      <a:pt x="129186" y="40814"/>
                    </a:lnTo>
                    <a:lnTo>
                      <a:pt x="129186" y="41478"/>
                    </a:lnTo>
                    <a:cubicBezTo>
                      <a:pt x="135784" y="57472"/>
                      <a:pt x="151408" y="67897"/>
                      <a:pt x="168731" y="67865"/>
                    </a:cubicBezTo>
                    <a:cubicBezTo>
                      <a:pt x="186047" y="67872"/>
                      <a:pt x="201658" y="57455"/>
                      <a:pt x="208276" y="41478"/>
                    </a:cubicBezTo>
                    <a:lnTo>
                      <a:pt x="208276" y="40814"/>
                    </a:lnTo>
                    <a:lnTo>
                      <a:pt x="208276" y="40150"/>
                    </a:lnTo>
                    <a:cubicBezTo>
                      <a:pt x="212276" y="32852"/>
                      <a:pt x="217057" y="26010"/>
                      <a:pt x="222535" y="19743"/>
                    </a:cubicBezTo>
                    <a:cubicBezTo>
                      <a:pt x="235138" y="7142"/>
                      <a:pt x="252230" y="42"/>
                      <a:pt x="270065" y="0"/>
                    </a:cubicBezTo>
                    <a:cubicBezTo>
                      <a:pt x="287920" y="-52"/>
                      <a:pt x="305046" y="7062"/>
                      <a:pt x="317595" y="19743"/>
                    </a:cubicBezTo>
                    <a:cubicBezTo>
                      <a:pt x="330296" y="32273"/>
                      <a:pt x="337420" y="49373"/>
                      <a:pt x="337368" y="67201"/>
                    </a:cubicBezTo>
                    <a:cubicBezTo>
                      <a:pt x="337420" y="85028"/>
                      <a:pt x="330296" y="102129"/>
                      <a:pt x="317595" y="114659"/>
                    </a:cubicBezTo>
                    <a:cubicBezTo>
                      <a:pt x="311344" y="120145"/>
                      <a:pt x="304525" y="124950"/>
                      <a:pt x="297252" y="128991"/>
                    </a:cubicBezTo>
                    <a:lnTo>
                      <a:pt x="296587" y="128991"/>
                    </a:lnTo>
                    <a:lnTo>
                      <a:pt x="295921" y="128991"/>
                    </a:lnTo>
                    <a:cubicBezTo>
                      <a:pt x="279904" y="135578"/>
                      <a:pt x="269462" y="151179"/>
                      <a:pt x="269495" y="168476"/>
                    </a:cubicBezTo>
                    <a:cubicBezTo>
                      <a:pt x="269436" y="186611"/>
                      <a:pt x="280879" y="202797"/>
                      <a:pt x="298013" y="208815"/>
                    </a:cubicBezTo>
                    <a:lnTo>
                      <a:pt x="298678" y="208815"/>
                    </a:lnTo>
                    <a:lnTo>
                      <a:pt x="299344" y="208815"/>
                    </a:lnTo>
                    <a:cubicBezTo>
                      <a:pt x="306616" y="212856"/>
                      <a:pt x="313436" y="217661"/>
                      <a:pt x="319686" y="223147"/>
                    </a:cubicBezTo>
                    <a:cubicBezTo>
                      <a:pt x="345997" y="249518"/>
                      <a:pt x="345997" y="292167"/>
                      <a:pt x="319686" y="318538"/>
                    </a:cubicBezTo>
                    <a:cubicBezTo>
                      <a:pt x="307137" y="331219"/>
                      <a:pt x="290011" y="338333"/>
                      <a:pt x="272156" y="338280"/>
                    </a:cubicBezTo>
                    <a:cubicBezTo>
                      <a:pt x="254321" y="338238"/>
                      <a:pt x="237230" y="331139"/>
                      <a:pt x="224627" y="318538"/>
                    </a:cubicBezTo>
                    <a:cubicBezTo>
                      <a:pt x="219027" y="312532"/>
                      <a:pt x="214087" y="305946"/>
                      <a:pt x="209892" y="298890"/>
                    </a:cubicBezTo>
                    <a:lnTo>
                      <a:pt x="209892" y="298226"/>
                    </a:lnTo>
                    <a:lnTo>
                      <a:pt x="209892" y="297561"/>
                    </a:lnTo>
                    <a:cubicBezTo>
                      <a:pt x="203274" y="281585"/>
                      <a:pt x="187663" y="271168"/>
                      <a:pt x="170347" y="271175"/>
                    </a:cubicBezTo>
                    <a:cubicBezTo>
                      <a:pt x="153024" y="271142"/>
                      <a:pt x="137400" y="281568"/>
                      <a:pt x="130802" y="297561"/>
                    </a:cubicBezTo>
                    <a:lnTo>
                      <a:pt x="130802" y="298226"/>
                    </a:lnTo>
                    <a:lnTo>
                      <a:pt x="130802" y="298890"/>
                    </a:lnTo>
                    <a:cubicBezTo>
                      <a:pt x="126254" y="306263"/>
                      <a:pt x="120898" y="313108"/>
                      <a:pt x="114832" y="319297"/>
                    </a:cubicBezTo>
                    <a:cubicBezTo>
                      <a:pt x="102241" y="331916"/>
                      <a:pt x="85142" y="339018"/>
                      <a:pt x="67302" y="339040"/>
                    </a:cubicBezTo>
                    <a:close/>
                    <a:moveTo>
                      <a:pt x="51522" y="231405"/>
                    </a:moveTo>
                    <a:cubicBezTo>
                      <a:pt x="46408" y="234275"/>
                      <a:pt x="41571" y="237611"/>
                      <a:pt x="37073" y="241371"/>
                    </a:cubicBezTo>
                    <a:cubicBezTo>
                      <a:pt x="20445" y="258068"/>
                      <a:pt x="20445" y="285040"/>
                      <a:pt x="37073" y="301738"/>
                    </a:cubicBezTo>
                    <a:cubicBezTo>
                      <a:pt x="45046" y="309813"/>
                      <a:pt x="55946" y="314331"/>
                      <a:pt x="67302" y="314266"/>
                    </a:cubicBezTo>
                    <a:cubicBezTo>
                      <a:pt x="78689" y="314346"/>
                      <a:pt x="89625" y="309827"/>
                      <a:pt x="97627" y="301738"/>
                    </a:cubicBezTo>
                    <a:cubicBezTo>
                      <a:pt x="101250" y="297243"/>
                      <a:pt x="104433" y="292412"/>
                      <a:pt x="107132" y="287310"/>
                    </a:cubicBezTo>
                    <a:cubicBezTo>
                      <a:pt x="117938" y="262483"/>
                      <a:pt x="142572" y="246521"/>
                      <a:pt x="169682" y="246781"/>
                    </a:cubicBezTo>
                    <a:cubicBezTo>
                      <a:pt x="196718" y="246752"/>
                      <a:pt x="221155" y="262857"/>
                      <a:pt x="231756" y="287690"/>
                    </a:cubicBezTo>
                    <a:cubicBezTo>
                      <a:pt x="234573" y="292832"/>
                      <a:pt x="237918" y="297667"/>
                      <a:pt x="241737" y="302117"/>
                    </a:cubicBezTo>
                    <a:cubicBezTo>
                      <a:pt x="249710" y="310192"/>
                      <a:pt x="260610" y="314710"/>
                      <a:pt x="271966" y="314646"/>
                    </a:cubicBezTo>
                    <a:cubicBezTo>
                      <a:pt x="283322" y="314710"/>
                      <a:pt x="294223" y="310192"/>
                      <a:pt x="302195" y="302117"/>
                    </a:cubicBezTo>
                    <a:cubicBezTo>
                      <a:pt x="318890" y="285501"/>
                      <a:pt x="318934" y="258517"/>
                      <a:pt x="302292" y="241847"/>
                    </a:cubicBezTo>
                    <a:cubicBezTo>
                      <a:pt x="302260" y="241815"/>
                      <a:pt x="302228" y="241783"/>
                      <a:pt x="302195" y="241751"/>
                    </a:cubicBezTo>
                    <a:cubicBezTo>
                      <a:pt x="297697" y="237991"/>
                      <a:pt x="292860" y="234654"/>
                      <a:pt x="287746" y="231785"/>
                    </a:cubicBezTo>
                    <a:cubicBezTo>
                      <a:pt x="262875" y="221200"/>
                      <a:pt x="246746" y="196800"/>
                      <a:pt x="246775" y="169805"/>
                    </a:cubicBezTo>
                    <a:cubicBezTo>
                      <a:pt x="246721" y="142802"/>
                      <a:pt x="262858" y="118389"/>
                      <a:pt x="287746" y="107825"/>
                    </a:cubicBezTo>
                    <a:cubicBezTo>
                      <a:pt x="292860" y="104955"/>
                      <a:pt x="297697" y="101619"/>
                      <a:pt x="302195" y="97858"/>
                    </a:cubicBezTo>
                    <a:cubicBezTo>
                      <a:pt x="310237" y="89734"/>
                      <a:pt x="314657" y="78716"/>
                      <a:pt x="314458" y="67296"/>
                    </a:cubicBezTo>
                    <a:cubicBezTo>
                      <a:pt x="314570" y="55975"/>
                      <a:pt x="310157" y="45078"/>
                      <a:pt x="302195" y="37017"/>
                    </a:cubicBezTo>
                    <a:cubicBezTo>
                      <a:pt x="294189" y="29004"/>
                      <a:pt x="283302" y="24526"/>
                      <a:pt x="271966" y="24583"/>
                    </a:cubicBezTo>
                    <a:cubicBezTo>
                      <a:pt x="260630" y="24526"/>
                      <a:pt x="249744" y="29004"/>
                      <a:pt x="241737" y="37017"/>
                    </a:cubicBezTo>
                    <a:cubicBezTo>
                      <a:pt x="237941" y="41519"/>
                      <a:pt x="234597" y="46383"/>
                      <a:pt x="231756" y="51540"/>
                    </a:cubicBezTo>
                    <a:cubicBezTo>
                      <a:pt x="221146" y="76353"/>
                      <a:pt x="196703" y="92424"/>
                      <a:pt x="169682" y="92353"/>
                    </a:cubicBezTo>
                    <a:cubicBezTo>
                      <a:pt x="142634" y="92437"/>
                      <a:pt x="118156" y="76368"/>
                      <a:pt x="107513" y="51540"/>
                    </a:cubicBezTo>
                    <a:cubicBezTo>
                      <a:pt x="104789" y="46422"/>
                      <a:pt x="101608" y="41562"/>
                      <a:pt x="98007" y="37017"/>
                    </a:cubicBezTo>
                    <a:cubicBezTo>
                      <a:pt x="89879" y="28895"/>
                      <a:pt x="78801" y="24409"/>
                      <a:pt x="67302" y="24583"/>
                    </a:cubicBezTo>
                    <a:cubicBezTo>
                      <a:pt x="55966" y="24526"/>
                      <a:pt x="45080" y="29004"/>
                      <a:pt x="37073" y="37017"/>
                    </a:cubicBezTo>
                    <a:cubicBezTo>
                      <a:pt x="29008" y="45031"/>
                      <a:pt x="24489" y="55934"/>
                      <a:pt x="24525" y="67296"/>
                    </a:cubicBezTo>
                    <a:cubicBezTo>
                      <a:pt x="24504" y="78626"/>
                      <a:pt x="29022" y="89494"/>
                      <a:pt x="37073" y="97479"/>
                    </a:cubicBezTo>
                    <a:cubicBezTo>
                      <a:pt x="41571" y="101239"/>
                      <a:pt x="46408" y="104575"/>
                      <a:pt x="51522" y="107445"/>
                    </a:cubicBezTo>
                    <a:cubicBezTo>
                      <a:pt x="76410" y="118009"/>
                      <a:pt x="92548" y="142422"/>
                      <a:pt x="92493" y="169425"/>
                    </a:cubicBezTo>
                    <a:cubicBezTo>
                      <a:pt x="92523" y="196420"/>
                      <a:pt x="76394" y="220820"/>
                      <a:pt x="51522" y="231405"/>
                    </a:cubicBezTo>
                    <a:close/>
                  </a:path>
                </a:pathLst>
              </a:custGeom>
              <a:solidFill>
                <a:schemeClr val="bg2"/>
              </a:solidFill>
              <a:ln w="9468"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58" name="Oval 57">
              <a:extLst>
                <a:ext uri="{FF2B5EF4-FFF2-40B4-BE49-F238E27FC236}">
                  <a16:creationId xmlns:a16="http://schemas.microsoft.com/office/drawing/2014/main" id="{BB1D475F-6C90-2E43-9383-9229C91B84DC}"/>
                </a:ext>
              </a:extLst>
            </p:cNvPr>
            <p:cNvSpPr/>
            <p:nvPr/>
          </p:nvSpPr>
          <p:spPr>
            <a:xfrm>
              <a:off x="5718522" y="1416625"/>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4D62BBF5-CC0F-5645-BC77-F930F3018576}"/>
                </a:ext>
              </a:extLst>
            </p:cNvPr>
            <p:cNvSpPr/>
            <p:nvPr/>
          </p:nvSpPr>
          <p:spPr>
            <a:xfrm>
              <a:off x="6793799" y="1874114"/>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76F18455-DAEA-7641-8A6C-E728D1B75DE9}"/>
                </a:ext>
              </a:extLst>
            </p:cNvPr>
            <p:cNvSpPr/>
            <p:nvPr/>
          </p:nvSpPr>
          <p:spPr>
            <a:xfrm>
              <a:off x="7249251" y="2956650"/>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3CF24CDF-4F9C-9E4F-9056-C9E5B2492631}"/>
                </a:ext>
              </a:extLst>
            </p:cNvPr>
            <p:cNvSpPr/>
            <p:nvPr/>
          </p:nvSpPr>
          <p:spPr>
            <a:xfrm>
              <a:off x="6822790" y="4067463"/>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1A00DF2F-2C55-B34A-9AB1-9968E810FE32}"/>
                </a:ext>
              </a:extLst>
            </p:cNvPr>
            <p:cNvSpPr/>
            <p:nvPr/>
          </p:nvSpPr>
          <p:spPr>
            <a:xfrm>
              <a:off x="5718522" y="4509873"/>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7857B9E1-A827-7C4D-AEC5-BDE6E02AAE25}"/>
                </a:ext>
              </a:extLst>
            </p:cNvPr>
            <p:cNvSpPr/>
            <p:nvPr/>
          </p:nvSpPr>
          <p:spPr>
            <a:xfrm>
              <a:off x="4614255" y="4050405"/>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074DD55F-7423-A248-AC3F-52C7F8741AE7}"/>
                </a:ext>
              </a:extLst>
            </p:cNvPr>
            <p:cNvSpPr/>
            <p:nvPr/>
          </p:nvSpPr>
          <p:spPr>
            <a:xfrm>
              <a:off x="4168775" y="2972095"/>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FC417033-B395-FC42-9DF3-02E847F8A1E0}"/>
                </a:ext>
              </a:extLst>
            </p:cNvPr>
            <p:cNvSpPr/>
            <p:nvPr/>
          </p:nvSpPr>
          <p:spPr>
            <a:xfrm>
              <a:off x="4623956" y="1869005"/>
              <a:ext cx="959689" cy="959689"/>
            </a:xfrm>
            <a:prstGeom prst="ellipse">
              <a:avLst/>
            </a:prstGeom>
            <a:gradFill>
              <a:gsLst>
                <a:gs pos="1000">
                  <a:schemeClr val="accent1"/>
                </a:gs>
                <a:gs pos="43000">
                  <a:schemeClr val="accent2"/>
                </a:gs>
                <a:gs pos="100000">
                  <a:schemeClr val="accent3"/>
                </a:gs>
              </a:gsLst>
              <a:lin ang="13200000" scaled="0"/>
            </a:gradFill>
            <a:ln w="31750">
              <a:noFill/>
            </a:ln>
            <a:effectLst>
              <a:outerShdw blurRad="279400" dist="127000" dir="2700000" algn="tl"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76" name="Graphic 75">
            <a:extLst>
              <a:ext uri="{FF2B5EF4-FFF2-40B4-BE49-F238E27FC236}">
                <a16:creationId xmlns:a16="http://schemas.microsoft.com/office/drawing/2014/main" id="{C9DB1128-3052-1D4A-A34F-1DAEEB93E6B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90932" y="5843770"/>
            <a:ext cx="344258" cy="344257"/>
          </a:xfrm>
          <a:prstGeom prst="rect">
            <a:avLst/>
          </a:prstGeom>
        </p:spPr>
      </p:pic>
      <p:sp>
        <p:nvSpPr>
          <p:cNvPr id="84" name="Text Placeholder 36">
            <a:extLst>
              <a:ext uri="{FF2B5EF4-FFF2-40B4-BE49-F238E27FC236}">
                <a16:creationId xmlns:a16="http://schemas.microsoft.com/office/drawing/2014/main" id="{A3B6A15B-9405-D94D-A0AA-072B70C53F07}"/>
              </a:ext>
            </a:extLst>
          </p:cNvPr>
          <p:cNvSpPr>
            <a:spLocks noGrp="1"/>
          </p:cNvSpPr>
          <p:nvPr>
            <p:ph type="body" sz="quarter" idx="40"/>
          </p:nvPr>
        </p:nvSpPr>
        <p:spPr>
          <a:xfrm>
            <a:off x="622909" y="1444542"/>
            <a:ext cx="3814366" cy="307975"/>
          </a:xfrm>
        </p:spPr>
        <p:txBody>
          <a:bodyPr anchor="ctr"/>
          <a:lstStyle>
            <a:lvl1pPr algn="r">
              <a:defRPr sz="1401" b="1">
                <a:solidFill>
                  <a:schemeClr val="tx2"/>
                </a:solidFill>
              </a:defRPr>
            </a:lvl1pPr>
          </a:lstStyle>
          <a:p>
            <a:pPr lvl="0"/>
            <a:r>
              <a:rPr lang="en-US"/>
              <a:t>Click to edit</a:t>
            </a:r>
          </a:p>
        </p:txBody>
      </p:sp>
      <p:sp>
        <p:nvSpPr>
          <p:cNvPr id="85" name="Text Placeholder 36">
            <a:extLst>
              <a:ext uri="{FF2B5EF4-FFF2-40B4-BE49-F238E27FC236}">
                <a16:creationId xmlns:a16="http://schemas.microsoft.com/office/drawing/2014/main" id="{52C2FD89-1E3F-3345-8F54-1399CAD8BFB1}"/>
              </a:ext>
            </a:extLst>
          </p:cNvPr>
          <p:cNvSpPr>
            <a:spLocks noGrp="1"/>
          </p:cNvSpPr>
          <p:nvPr>
            <p:ph type="body" sz="quarter" idx="41"/>
          </p:nvPr>
        </p:nvSpPr>
        <p:spPr>
          <a:xfrm>
            <a:off x="622909" y="1764751"/>
            <a:ext cx="3814366" cy="787809"/>
          </a:xfrm>
        </p:spPr>
        <p:txBody>
          <a:bodyPr anchor="t"/>
          <a:lstStyle>
            <a:lvl1pPr algn="r">
              <a:defRPr b="0">
                <a:solidFill>
                  <a:schemeClr val="tx2"/>
                </a:solidFill>
              </a:defRPr>
            </a:lvl1pPr>
          </a:lstStyle>
          <a:p>
            <a:pPr lvl="0"/>
            <a:r>
              <a:rPr lang="en-US"/>
              <a:t>Click to edit</a:t>
            </a:r>
          </a:p>
        </p:txBody>
      </p:sp>
      <p:sp>
        <p:nvSpPr>
          <p:cNvPr id="86" name="Text Placeholder 36">
            <a:extLst>
              <a:ext uri="{FF2B5EF4-FFF2-40B4-BE49-F238E27FC236}">
                <a16:creationId xmlns:a16="http://schemas.microsoft.com/office/drawing/2014/main" id="{17ECD9ED-A646-384E-8C75-2E1B1FA1FC91}"/>
              </a:ext>
            </a:extLst>
          </p:cNvPr>
          <p:cNvSpPr>
            <a:spLocks noGrp="1"/>
          </p:cNvSpPr>
          <p:nvPr>
            <p:ph type="body" sz="quarter" idx="42"/>
          </p:nvPr>
        </p:nvSpPr>
        <p:spPr>
          <a:xfrm>
            <a:off x="622907" y="2937832"/>
            <a:ext cx="3252896" cy="307975"/>
          </a:xfrm>
        </p:spPr>
        <p:txBody>
          <a:bodyPr anchor="ctr"/>
          <a:lstStyle>
            <a:lvl1pPr algn="r">
              <a:defRPr sz="1401" b="1">
                <a:solidFill>
                  <a:schemeClr val="tx2"/>
                </a:solidFill>
              </a:defRPr>
            </a:lvl1pPr>
          </a:lstStyle>
          <a:p>
            <a:pPr lvl="0"/>
            <a:r>
              <a:rPr lang="en-US"/>
              <a:t>Click to edit</a:t>
            </a:r>
          </a:p>
        </p:txBody>
      </p:sp>
      <p:sp>
        <p:nvSpPr>
          <p:cNvPr id="87" name="Text Placeholder 36">
            <a:extLst>
              <a:ext uri="{FF2B5EF4-FFF2-40B4-BE49-F238E27FC236}">
                <a16:creationId xmlns:a16="http://schemas.microsoft.com/office/drawing/2014/main" id="{D7F9B7B6-24BB-3A41-9422-39B70E64F862}"/>
              </a:ext>
            </a:extLst>
          </p:cNvPr>
          <p:cNvSpPr>
            <a:spLocks noGrp="1"/>
          </p:cNvSpPr>
          <p:nvPr>
            <p:ph type="body" sz="quarter" idx="43"/>
          </p:nvPr>
        </p:nvSpPr>
        <p:spPr>
          <a:xfrm>
            <a:off x="622909" y="3258041"/>
            <a:ext cx="3252894" cy="953131"/>
          </a:xfrm>
        </p:spPr>
        <p:txBody>
          <a:bodyPr anchor="t"/>
          <a:lstStyle>
            <a:lvl1pPr algn="r">
              <a:defRPr b="0">
                <a:solidFill>
                  <a:schemeClr val="tx2"/>
                </a:solidFill>
              </a:defRPr>
            </a:lvl1pPr>
          </a:lstStyle>
          <a:p>
            <a:pPr lvl="0"/>
            <a:r>
              <a:rPr lang="en-US"/>
              <a:t>Click to edit</a:t>
            </a:r>
          </a:p>
        </p:txBody>
      </p:sp>
      <p:sp>
        <p:nvSpPr>
          <p:cNvPr id="88" name="Text Placeholder 36">
            <a:extLst>
              <a:ext uri="{FF2B5EF4-FFF2-40B4-BE49-F238E27FC236}">
                <a16:creationId xmlns:a16="http://schemas.microsoft.com/office/drawing/2014/main" id="{46FDEDF3-C0DC-7741-A919-5E5A9CEF8552}"/>
              </a:ext>
            </a:extLst>
          </p:cNvPr>
          <p:cNvSpPr>
            <a:spLocks noGrp="1"/>
          </p:cNvSpPr>
          <p:nvPr>
            <p:ph type="body" sz="quarter" idx="44"/>
          </p:nvPr>
        </p:nvSpPr>
        <p:spPr>
          <a:xfrm>
            <a:off x="596071" y="4592847"/>
            <a:ext cx="3831950" cy="307975"/>
          </a:xfrm>
        </p:spPr>
        <p:txBody>
          <a:bodyPr anchor="ctr"/>
          <a:lstStyle>
            <a:lvl1pPr algn="r">
              <a:defRPr sz="1401" b="1">
                <a:solidFill>
                  <a:schemeClr val="tx2"/>
                </a:solidFill>
              </a:defRPr>
            </a:lvl1pPr>
          </a:lstStyle>
          <a:p>
            <a:pPr lvl="0"/>
            <a:r>
              <a:rPr lang="en-US"/>
              <a:t>Click to edit</a:t>
            </a:r>
          </a:p>
        </p:txBody>
      </p:sp>
      <p:sp>
        <p:nvSpPr>
          <p:cNvPr id="89" name="Text Placeholder 36">
            <a:extLst>
              <a:ext uri="{FF2B5EF4-FFF2-40B4-BE49-F238E27FC236}">
                <a16:creationId xmlns:a16="http://schemas.microsoft.com/office/drawing/2014/main" id="{104F8AA0-4000-0E48-860F-0A5F6273D697}"/>
              </a:ext>
            </a:extLst>
          </p:cNvPr>
          <p:cNvSpPr>
            <a:spLocks noGrp="1"/>
          </p:cNvSpPr>
          <p:nvPr>
            <p:ph type="body" sz="quarter" idx="45"/>
          </p:nvPr>
        </p:nvSpPr>
        <p:spPr>
          <a:xfrm>
            <a:off x="596072" y="4913055"/>
            <a:ext cx="3831948" cy="675440"/>
          </a:xfrm>
        </p:spPr>
        <p:txBody>
          <a:bodyPr anchor="t"/>
          <a:lstStyle>
            <a:lvl1pPr algn="r">
              <a:defRPr b="0">
                <a:solidFill>
                  <a:schemeClr val="tx2"/>
                </a:solidFill>
              </a:defRPr>
            </a:lvl1pPr>
          </a:lstStyle>
          <a:p>
            <a:pPr lvl="0"/>
            <a:r>
              <a:rPr lang="en-US"/>
              <a:t>Click to edit</a:t>
            </a:r>
          </a:p>
        </p:txBody>
      </p:sp>
      <p:sp>
        <p:nvSpPr>
          <p:cNvPr id="90" name="Text Placeholder 36">
            <a:extLst>
              <a:ext uri="{FF2B5EF4-FFF2-40B4-BE49-F238E27FC236}">
                <a16:creationId xmlns:a16="http://schemas.microsoft.com/office/drawing/2014/main" id="{C079FD1D-34C4-B347-BA7E-CF72B8752FD4}"/>
              </a:ext>
            </a:extLst>
          </p:cNvPr>
          <p:cNvSpPr>
            <a:spLocks noGrp="1"/>
          </p:cNvSpPr>
          <p:nvPr>
            <p:ph type="body" sz="quarter" idx="46"/>
          </p:nvPr>
        </p:nvSpPr>
        <p:spPr>
          <a:xfrm>
            <a:off x="6281843" y="547396"/>
            <a:ext cx="5428862" cy="307975"/>
          </a:xfrm>
        </p:spPr>
        <p:txBody>
          <a:bodyPr anchor="ctr"/>
          <a:lstStyle>
            <a:lvl1pPr algn="l">
              <a:defRPr sz="1401" b="1">
                <a:solidFill>
                  <a:schemeClr val="tx2"/>
                </a:solidFill>
              </a:defRPr>
            </a:lvl1pPr>
          </a:lstStyle>
          <a:p>
            <a:pPr lvl="0"/>
            <a:r>
              <a:rPr lang="en-US"/>
              <a:t>Click to edit</a:t>
            </a:r>
          </a:p>
        </p:txBody>
      </p:sp>
      <p:sp>
        <p:nvSpPr>
          <p:cNvPr id="91" name="Text Placeholder 36">
            <a:extLst>
              <a:ext uri="{FF2B5EF4-FFF2-40B4-BE49-F238E27FC236}">
                <a16:creationId xmlns:a16="http://schemas.microsoft.com/office/drawing/2014/main" id="{EBD88E7E-BC84-984B-8131-18EE817A2AFE}"/>
              </a:ext>
            </a:extLst>
          </p:cNvPr>
          <p:cNvSpPr>
            <a:spLocks noGrp="1"/>
          </p:cNvSpPr>
          <p:nvPr>
            <p:ph type="body" sz="quarter" idx="47"/>
          </p:nvPr>
        </p:nvSpPr>
        <p:spPr>
          <a:xfrm>
            <a:off x="6281843" y="867605"/>
            <a:ext cx="5428862" cy="529995"/>
          </a:xfrm>
        </p:spPr>
        <p:txBody>
          <a:bodyPr anchor="t"/>
          <a:lstStyle>
            <a:lvl1pPr algn="l">
              <a:defRPr b="0">
                <a:solidFill>
                  <a:schemeClr val="tx2"/>
                </a:solidFill>
              </a:defRPr>
            </a:lvl1pPr>
          </a:lstStyle>
          <a:p>
            <a:pPr lvl="0"/>
            <a:r>
              <a:rPr lang="en-US"/>
              <a:t>Click to edit</a:t>
            </a:r>
          </a:p>
        </p:txBody>
      </p:sp>
      <p:sp>
        <p:nvSpPr>
          <p:cNvPr id="92" name="Text Placeholder 36">
            <a:extLst>
              <a:ext uri="{FF2B5EF4-FFF2-40B4-BE49-F238E27FC236}">
                <a16:creationId xmlns:a16="http://schemas.microsoft.com/office/drawing/2014/main" id="{0D90597F-F051-AF45-9D04-EAF670F404BD}"/>
              </a:ext>
            </a:extLst>
          </p:cNvPr>
          <p:cNvSpPr>
            <a:spLocks noGrp="1"/>
          </p:cNvSpPr>
          <p:nvPr>
            <p:ph type="body" sz="quarter" idx="48"/>
          </p:nvPr>
        </p:nvSpPr>
        <p:spPr>
          <a:xfrm>
            <a:off x="8035918" y="1756865"/>
            <a:ext cx="3768139" cy="307975"/>
          </a:xfrm>
        </p:spPr>
        <p:txBody>
          <a:bodyPr anchor="ctr"/>
          <a:lstStyle>
            <a:lvl1pPr algn="l">
              <a:defRPr sz="1401" b="1">
                <a:solidFill>
                  <a:schemeClr val="tx2"/>
                </a:solidFill>
              </a:defRPr>
            </a:lvl1pPr>
          </a:lstStyle>
          <a:p>
            <a:pPr lvl="0"/>
            <a:r>
              <a:rPr lang="en-US"/>
              <a:t>Click to edit</a:t>
            </a:r>
          </a:p>
        </p:txBody>
      </p:sp>
      <p:sp>
        <p:nvSpPr>
          <p:cNvPr id="93" name="Text Placeholder 36">
            <a:extLst>
              <a:ext uri="{FF2B5EF4-FFF2-40B4-BE49-F238E27FC236}">
                <a16:creationId xmlns:a16="http://schemas.microsoft.com/office/drawing/2014/main" id="{A11261B8-61FE-F440-8F45-7A0ECA3C6B3D}"/>
              </a:ext>
            </a:extLst>
          </p:cNvPr>
          <p:cNvSpPr>
            <a:spLocks noGrp="1"/>
          </p:cNvSpPr>
          <p:nvPr>
            <p:ph type="body" sz="quarter" idx="49"/>
          </p:nvPr>
        </p:nvSpPr>
        <p:spPr>
          <a:xfrm>
            <a:off x="8035918" y="2077074"/>
            <a:ext cx="3770972" cy="838610"/>
          </a:xfrm>
        </p:spPr>
        <p:txBody>
          <a:bodyPr anchor="t"/>
          <a:lstStyle>
            <a:lvl1pPr algn="l">
              <a:defRPr b="0">
                <a:solidFill>
                  <a:schemeClr val="tx2"/>
                </a:solidFill>
              </a:defRPr>
            </a:lvl1pPr>
          </a:lstStyle>
          <a:p>
            <a:pPr lvl="0"/>
            <a:r>
              <a:rPr lang="en-US"/>
              <a:t>Click to edit</a:t>
            </a:r>
          </a:p>
        </p:txBody>
      </p:sp>
      <p:sp>
        <p:nvSpPr>
          <p:cNvPr id="96" name="Text Placeholder 36">
            <a:extLst>
              <a:ext uri="{FF2B5EF4-FFF2-40B4-BE49-F238E27FC236}">
                <a16:creationId xmlns:a16="http://schemas.microsoft.com/office/drawing/2014/main" id="{6A2DACD1-6987-A541-9FA6-FCA7FA7E876C}"/>
              </a:ext>
            </a:extLst>
          </p:cNvPr>
          <p:cNvSpPr>
            <a:spLocks noGrp="1"/>
          </p:cNvSpPr>
          <p:nvPr>
            <p:ph type="body" sz="quarter" idx="50"/>
          </p:nvPr>
        </p:nvSpPr>
        <p:spPr>
          <a:xfrm>
            <a:off x="8584836" y="3245807"/>
            <a:ext cx="3252896" cy="307975"/>
          </a:xfrm>
        </p:spPr>
        <p:txBody>
          <a:bodyPr anchor="ctr"/>
          <a:lstStyle>
            <a:lvl1pPr algn="l">
              <a:defRPr sz="1401" b="1">
                <a:solidFill>
                  <a:schemeClr val="tx2"/>
                </a:solidFill>
              </a:defRPr>
            </a:lvl1pPr>
          </a:lstStyle>
          <a:p>
            <a:pPr lvl="0"/>
            <a:r>
              <a:rPr lang="en-US"/>
              <a:t>Click to edit</a:t>
            </a:r>
          </a:p>
        </p:txBody>
      </p:sp>
      <p:sp>
        <p:nvSpPr>
          <p:cNvPr id="97" name="Text Placeholder 36">
            <a:extLst>
              <a:ext uri="{FF2B5EF4-FFF2-40B4-BE49-F238E27FC236}">
                <a16:creationId xmlns:a16="http://schemas.microsoft.com/office/drawing/2014/main" id="{C12346FF-A112-804F-9167-82AE23799B42}"/>
              </a:ext>
            </a:extLst>
          </p:cNvPr>
          <p:cNvSpPr>
            <a:spLocks noGrp="1"/>
          </p:cNvSpPr>
          <p:nvPr>
            <p:ph type="body" sz="quarter" idx="51"/>
          </p:nvPr>
        </p:nvSpPr>
        <p:spPr>
          <a:xfrm>
            <a:off x="8584838" y="3566016"/>
            <a:ext cx="3252894" cy="953131"/>
          </a:xfrm>
        </p:spPr>
        <p:txBody>
          <a:bodyPr anchor="t"/>
          <a:lstStyle>
            <a:lvl1pPr algn="l">
              <a:defRPr b="0">
                <a:solidFill>
                  <a:schemeClr val="tx2"/>
                </a:solidFill>
              </a:defRPr>
            </a:lvl1pPr>
          </a:lstStyle>
          <a:p>
            <a:pPr lvl="0"/>
            <a:r>
              <a:rPr lang="en-US"/>
              <a:t>Click to edit</a:t>
            </a:r>
          </a:p>
        </p:txBody>
      </p:sp>
      <p:sp>
        <p:nvSpPr>
          <p:cNvPr id="98" name="Text Placeholder 36">
            <a:extLst>
              <a:ext uri="{FF2B5EF4-FFF2-40B4-BE49-F238E27FC236}">
                <a16:creationId xmlns:a16="http://schemas.microsoft.com/office/drawing/2014/main" id="{EAE50607-E521-0246-ACFD-4984DF710370}"/>
              </a:ext>
            </a:extLst>
          </p:cNvPr>
          <p:cNvSpPr>
            <a:spLocks noGrp="1"/>
          </p:cNvSpPr>
          <p:nvPr>
            <p:ph type="body" sz="quarter" idx="52"/>
          </p:nvPr>
        </p:nvSpPr>
        <p:spPr>
          <a:xfrm>
            <a:off x="7875149" y="4766948"/>
            <a:ext cx="3975646" cy="307975"/>
          </a:xfrm>
        </p:spPr>
        <p:txBody>
          <a:bodyPr anchor="ctr"/>
          <a:lstStyle>
            <a:lvl1pPr algn="l">
              <a:defRPr sz="1401" b="1">
                <a:solidFill>
                  <a:schemeClr val="tx2"/>
                </a:solidFill>
              </a:defRPr>
            </a:lvl1pPr>
          </a:lstStyle>
          <a:p>
            <a:pPr lvl="0"/>
            <a:r>
              <a:rPr lang="en-US"/>
              <a:t>Click to edit</a:t>
            </a:r>
          </a:p>
        </p:txBody>
      </p:sp>
      <p:sp>
        <p:nvSpPr>
          <p:cNvPr id="99" name="Text Placeholder 36">
            <a:extLst>
              <a:ext uri="{FF2B5EF4-FFF2-40B4-BE49-F238E27FC236}">
                <a16:creationId xmlns:a16="http://schemas.microsoft.com/office/drawing/2014/main" id="{30E0FDA2-8AC0-1C48-AF6F-39FCC195C6CC}"/>
              </a:ext>
            </a:extLst>
          </p:cNvPr>
          <p:cNvSpPr>
            <a:spLocks noGrp="1"/>
          </p:cNvSpPr>
          <p:nvPr>
            <p:ph type="body" sz="quarter" idx="53"/>
          </p:nvPr>
        </p:nvSpPr>
        <p:spPr>
          <a:xfrm>
            <a:off x="7875151" y="5087157"/>
            <a:ext cx="3975646" cy="675441"/>
          </a:xfrm>
        </p:spPr>
        <p:txBody>
          <a:bodyPr anchor="t"/>
          <a:lstStyle>
            <a:lvl1pPr algn="l">
              <a:defRPr b="0">
                <a:solidFill>
                  <a:schemeClr val="tx2"/>
                </a:solidFill>
              </a:defRPr>
            </a:lvl1pPr>
          </a:lstStyle>
          <a:p>
            <a:pPr lvl="0"/>
            <a:r>
              <a:rPr lang="en-US"/>
              <a:t>Click to edit</a:t>
            </a:r>
          </a:p>
        </p:txBody>
      </p:sp>
      <p:sp>
        <p:nvSpPr>
          <p:cNvPr id="100" name="Text Placeholder 36">
            <a:extLst>
              <a:ext uri="{FF2B5EF4-FFF2-40B4-BE49-F238E27FC236}">
                <a16:creationId xmlns:a16="http://schemas.microsoft.com/office/drawing/2014/main" id="{688760F3-0DFE-9541-831D-F19E07F28953}"/>
              </a:ext>
            </a:extLst>
          </p:cNvPr>
          <p:cNvSpPr>
            <a:spLocks noGrp="1"/>
          </p:cNvSpPr>
          <p:nvPr>
            <p:ph type="body" sz="quarter" idx="54"/>
          </p:nvPr>
        </p:nvSpPr>
        <p:spPr>
          <a:xfrm>
            <a:off x="4541179" y="5705083"/>
            <a:ext cx="3252896" cy="307975"/>
          </a:xfrm>
        </p:spPr>
        <p:txBody>
          <a:bodyPr anchor="ctr"/>
          <a:lstStyle>
            <a:lvl1pPr algn="ctr">
              <a:defRPr sz="1401" b="1">
                <a:solidFill>
                  <a:schemeClr val="tx2"/>
                </a:solidFill>
              </a:defRPr>
            </a:lvl1pPr>
          </a:lstStyle>
          <a:p>
            <a:pPr lvl="0"/>
            <a:r>
              <a:rPr lang="en-US"/>
              <a:t>Click to edit</a:t>
            </a:r>
          </a:p>
        </p:txBody>
      </p:sp>
      <p:sp>
        <p:nvSpPr>
          <p:cNvPr id="101" name="Text Placeholder 36">
            <a:extLst>
              <a:ext uri="{FF2B5EF4-FFF2-40B4-BE49-F238E27FC236}">
                <a16:creationId xmlns:a16="http://schemas.microsoft.com/office/drawing/2014/main" id="{6F85B655-5E5C-3F4D-84DA-5BA2738FB9F1}"/>
              </a:ext>
            </a:extLst>
          </p:cNvPr>
          <p:cNvSpPr>
            <a:spLocks noGrp="1"/>
          </p:cNvSpPr>
          <p:nvPr>
            <p:ph type="body" sz="quarter" idx="55"/>
          </p:nvPr>
        </p:nvSpPr>
        <p:spPr>
          <a:xfrm>
            <a:off x="2852931" y="6025292"/>
            <a:ext cx="6629399" cy="654233"/>
          </a:xfrm>
        </p:spPr>
        <p:txBody>
          <a:bodyPr anchor="t"/>
          <a:lstStyle>
            <a:lvl1pPr algn="ctr">
              <a:defRPr b="0">
                <a:solidFill>
                  <a:schemeClr val="tx2"/>
                </a:solidFill>
              </a:defRPr>
            </a:lvl1pPr>
          </a:lstStyle>
          <a:p>
            <a:pPr lvl="0"/>
            <a:r>
              <a:rPr lang="en-US"/>
              <a:t>Click to edit</a:t>
            </a:r>
          </a:p>
        </p:txBody>
      </p:sp>
      <p:sp>
        <p:nvSpPr>
          <p:cNvPr id="102" name="Text Placeholder 36">
            <a:extLst>
              <a:ext uri="{FF2B5EF4-FFF2-40B4-BE49-F238E27FC236}">
                <a16:creationId xmlns:a16="http://schemas.microsoft.com/office/drawing/2014/main" id="{30A46E37-5417-9449-93DE-08204ECBD3A1}"/>
              </a:ext>
            </a:extLst>
          </p:cNvPr>
          <p:cNvSpPr>
            <a:spLocks noGrp="1"/>
          </p:cNvSpPr>
          <p:nvPr>
            <p:ph type="body" sz="quarter" idx="56"/>
          </p:nvPr>
        </p:nvSpPr>
        <p:spPr>
          <a:xfrm>
            <a:off x="5482689" y="2996334"/>
            <a:ext cx="1373204" cy="903623"/>
          </a:xfrm>
        </p:spPr>
        <p:txBody>
          <a:bodyPr anchor="ctr"/>
          <a:lstStyle>
            <a:lvl1pPr algn="ctr">
              <a:defRPr sz="1401" b="1">
                <a:solidFill>
                  <a:schemeClr val="tx2"/>
                </a:solidFill>
              </a:defRPr>
            </a:lvl1pPr>
          </a:lstStyle>
          <a:p>
            <a:pPr lvl="0"/>
            <a:r>
              <a:rPr lang="en-US"/>
              <a:t>Click to edit</a:t>
            </a:r>
          </a:p>
        </p:txBody>
      </p:sp>
    </p:spTree>
    <p:extLst>
      <p:ext uri="{BB962C8B-B14F-4D97-AF65-F5344CB8AC3E}">
        <p14:creationId xmlns:p14="http://schemas.microsoft.com/office/powerpoint/2010/main" val="4120496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ATTERN 1">
    <p:bg>
      <p:bgPr>
        <a:gradFill>
          <a:gsLst>
            <a:gs pos="99000">
              <a:schemeClr val="accent3"/>
            </a:gs>
            <a:gs pos="61000">
              <a:schemeClr val="accent2"/>
            </a:gs>
            <a:gs pos="4000">
              <a:schemeClr val="accent1"/>
            </a:gs>
          </a:gsLst>
          <a:lin ang="189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39EE4-5F31-124A-AA42-D22DEE8267ED}"/>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l="-5"/>
          <a:stretch/>
        </p:blipFill>
        <p:spPr>
          <a:xfrm rot="5400000">
            <a:off x="2666995" y="-2667000"/>
            <a:ext cx="6858000" cy="12192000"/>
          </a:xfrm>
          <a:prstGeom prst="rect">
            <a:avLst/>
          </a:prstGeom>
          <a:gradFill>
            <a:gsLst>
              <a:gs pos="99000">
                <a:schemeClr val="accent3"/>
              </a:gs>
              <a:gs pos="61000">
                <a:schemeClr val="accent2"/>
              </a:gs>
              <a:gs pos="4000">
                <a:schemeClr val="accent1"/>
              </a:gs>
            </a:gsLst>
            <a:lin ang="9600000" scaled="0"/>
          </a:gradFill>
        </p:spPr>
      </p:pic>
      <p:sp>
        <p:nvSpPr>
          <p:cNvPr id="3" name="Slide Number Placeholder 2">
            <a:extLst>
              <a:ext uri="{FF2B5EF4-FFF2-40B4-BE49-F238E27FC236}">
                <a16:creationId xmlns:a16="http://schemas.microsoft.com/office/drawing/2014/main" id="{0024D16D-AF11-7A4F-8E0C-551C7750931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13" name="Title 12">
            <a:extLst>
              <a:ext uri="{FF2B5EF4-FFF2-40B4-BE49-F238E27FC236}">
                <a16:creationId xmlns:a16="http://schemas.microsoft.com/office/drawing/2014/main" id="{0B726A8E-3FBC-064E-9DD0-B0C898FC53AD}"/>
              </a:ext>
            </a:extLst>
          </p:cNvPr>
          <p:cNvSpPr>
            <a:spLocks noGrp="1"/>
          </p:cNvSpPr>
          <p:nvPr>
            <p:ph type="title"/>
          </p:nvPr>
        </p:nvSpPr>
        <p:spPr>
          <a:xfrm>
            <a:off x="383243" y="365126"/>
            <a:ext cx="11510683" cy="658368"/>
          </a:xfrm>
        </p:spPr>
        <p:txBody>
          <a:bodyPr/>
          <a:lstStyle>
            <a:lvl1pPr>
              <a:defRPr>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4382D7B5-980B-0D4D-9E14-F859E4D6D421}"/>
              </a:ext>
            </a:extLst>
          </p:cNvPr>
          <p:cNvGrpSpPr/>
          <p:nvPr userDrawn="1"/>
        </p:nvGrpSpPr>
        <p:grpSpPr>
          <a:xfrm>
            <a:off x="10350791" y="6199632"/>
            <a:ext cx="1841205" cy="658368"/>
            <a:chOff x="10350790" y="6199632"/>
            <a:chExt cx="1841205" cy="658368"/>
          </a:xfrm>
        </p:grpSpPr>
        <p:sp>
          <p:nvSpPr>
            <p:cNvPr id="12" name="Round Single Corner Rectangle 11">
              <a:extLst>
                <a:ext uri="{FF2B5EF4-FFF2-40B4-BE49-F238E27FC236}">
                  <a16:creationId xmlns:a16="http://schemas.microsoft.com/office/drawing/2014/main" id="{520A85A2-E233-B54B-BF2B-68A0BCAEA6D3}"/>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descr="A close up of a sign&#10;&#10;Description automatically generated">
              <a:extLst>
                <a:ext uri="{FF2B5EF4-FFF2-40B4-BE49-F238E27FC236}">
                  <a16:creationId xmlns:a16="http://schemas.microsoft.com/office/drawing/2014/main" id="{FC433C6E-8371-A14F-BDC2-6EDF34F951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32915918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ATTERN 2">
    <p:bg>
      <p:bgPr>
        <a:gradFill>
          <a:gsLst>
            <a:gs pos="99000">
              <a:schemeClr val="accent3"/>
            </a:gs>
            <a:gs pos="61000">
              <a:schemeClr val="accent2"/>
            </a:gs>
            <a:gs pos="4000">
              <a:schemeClr val="accent1"/>
            </a:gs>
          </a:gsLst>
          <a:lin ang="18900000" scaled="1"/>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24D16D-AF11-7A4F-8E0C-551C7750931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8379E9E5-0117-2842-9AA6-7F290BF1D951}"/>
              </a:ext>
            </a:extLst>
          </p:cNvPr>
          <p:cNvPicPr>
            <a:picLocks noChangeAspect="1"/>
          </p:cNvPicPr>
          <p:nvPr userDrawn="1"/>
        </p:nvPicPr>
        <p:blipFill rotWithShape="1">
          <a:blip r:embed="rId2" cstate="screen">
            <a:alphaModFix amt="5000"/>
            <a:extLst>
              <a:ext uri="{BEBA8EAE-BF5A-486C-A8C5-ECC9F3942E4B}">
                <a14:imgProps xmlns:a14="http://schemas.microsoft.com/office/drawing/2010/main">
                  <a14:imgLayer r:embed="rId3">
                    <a14:imgEffect>
                      <a14:brightnessContrast bright="90000"/>
                    </a14:imgEffect>
                  </a14:imgLayer>
                </a14:imgProps>
              </a:ext>
              <a:ext uri="{28A0092B-C50C-407E-A947-70E740481C1C}">
                <a14:useLocalDpi xmlns:a14="http://schemas.microsoft.com/office/drawing/2010/main"/>
              </a:ext>
            </a:extLst>
          </a:blip>
          <a:srcRect/>
          <a:stretch/>
        </p:blipFill>
        <p:spPr>
          <a:xfrm rot="16200000">
            <a:off x="2666995" y="-2667000"/>
            <a:ext cx="6858000" cy="12192000"/>
          </a:xfrm>
          <a:prstGeom prst="rect">
            <a:avLst/>
          </a:prstGeom>
          <a:gradFill>
            <a:gsLst>
              <a:gs pos="99000">
                <a:schemeClr val="accent3"/>
              </a:gs>
              <a:gs pos="61000">
                <a:schemeClr val="accent2"/>
              </a:gs>
              <a:gs pos="4000">
                <a:schemeClr val="accent1"/>
              </a:gs>
            </a:gsLst>
            <a:lin ang="18900000" scaled="1"/>
          </a:gradFill>
        </p:spPr>
      </p:pic>
      <p:sp>
        <p:nvSpPr>
          <p:cNvPr id="10" name="Title 12">
            <a:extLst>
              <a:ext uri="{FF2B5EF4-FFF2-40B4-BE49-F238E27FC236}">
                <a16:creationId xmlns:a16="http://schemas.microsoft.com/office/drawing/2014/main" id="{295D0312-9772-C940-8B63-ECADAD90B2D2}"/>
              </a:ext>
            </a:extLst>
          </p:cNvPr>
          <p:cNvSpPr>
            <a:spLocks noGrp="1"/>
          </p:cNvSpPr>
          <p:nvPr>
            <p:ph type="title"/>
          </p:nvPr>
        </p:nvSpPr>
        <p:spPr>
          <a:xfrm>
            <a:off x="383243" y="365126"/>
            <a:ext cx="11510683" cy="658368"/>
          </a:xfrm>
        </p:spPr>
        <p:txBody>
          <a:bodyPr/>
          <a:lstStyle>
            <a:lvl1pPr>
              <a:defRPr>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BCDCF86F-EAF1-324E-BCA6-D71F439B680C}"/>
              </a:ext>
            </a:extLst>
          </p:cNvPr>
          <p:cNvGrpSpPr/>
          <p:nvPr userDrawn="1"/>
        </p:nvGrpSpPr>
        <p:grpSpPr>
          <a:xfrm>
            <a:off x="10350791" y="6199632"/>
            <a:ext cx="1841205" cy="658368"/>
            <a:chOff x="10350790" y="6199632"/>
            <a:chExt cx="1841205" cy="658368"/>
          </a:xfrm>
        </p:grpSpPr>
        <p:sp>
          <p:nvSpPr>
            <p:cNvPr id="12" name="Round Single Corner Rectangle 11">
              <a:extLst>
                <a:ext uri="{FF2B5EF4-FFF2-40B4-BE49-F238E27FC236}">
                  <a16:creationId xmlns:a16="http://schemas.microsoft.com/office/drawing/2014/main" id="{55AE468D-BF25-854F-9CB4-817C5A66DCE1}"/>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A close up of a sign&#10;&#10;Description automatically generated">
              <a:extLst>
                <a:ext uri="{FF2B5EF4-FFF2-40B4-BE49-F238E27FC236}">
                  <a16:creationId xmlns:a16="http://schemas.microsoft.com/office/drawing/2014/main" id="{930CF1F5-D55A-684C-BDA2-95A547DE69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1969264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ATTERN 3">
    <p:bg>
      <p:bgPr>
        <a:solidFill>
          <a:srgbClr val="9A040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24D16D-AF11-7A4F-8E0C-551C7750931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8379E9E5-0117-2842-9AA6-7F290BF1D951}"/>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r="-5"/>
          <a:stretch/>
        </p:blipFill>
        <p:spPr>
          <a:xfrm rot="16200000">
            <a:off x="2667001" y="-2666998"/>
            <a:ext cx="6858001" cy="12191998"/>
          </a:xfrm>
          <a:prstGeom prst="rect">
            <a:avLst/>
          </a:prstGeom>
          <a:gradFill>
            <a:gsLst>
              <a:gs pos="99000">
                <a:schemeClr val="accent3"/>
              </a:gs>
              <a:gs pos="61000">
                <a:schemeClr val="accent2"/>
              </a:gs>
              <a:gs pos="4000">
                <a:schemeClr val="accent1"/>
              </a:gs>
            </a:gsLst>
            <a:lin ang="18900000" scaled="1"/>
          </a:gradFill>
        </p:spPr>
      </p:pic>
      <p:sp>
        <p:nvSpPr>
          <p:cNvPr id="11" name="Title 12">
            <a:extLst>
              <a:ext uri="{FF2B5EF4-FFF2-40B4-BE49-F238E27FC236}">
                <a16:creationId xmlns:a16="http://schemas.microsoft.com/office/drawing/2014/main" id="{EF809763-735C-0C4E-B964-E5D47C62DF64}"/>
              </a:ext>
            </a:extLst>
          </p:cNvPr>
          <p:cNvSpPr>
            <a:spLocks noGrp="1"/>
          </p:cNvSpPr>
          <p:nvPr>
            <p:ph type="title"/>
          </p:nvPr>
        </p:nvSpPr>
        <p:spPr>
          <a:xfrm>
            <a:off x="383243" y="365126"/>
            <a:ext cx="11510683" cy="658368"/>
          </a:xfrm>
        </p:spPr>
        <p:txBody>
          <a:bodyPr/>
          <a:lstStyle>
            <a:lvl1pPr>
              <a:defRPr>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7219296C-4920-AF40-B0A9-8BB9111EBC9D}"/>
              </a:ext>
            </a:extLst>
          </p:cNvPr>
          <p:cNvGrpSpPr/>
          <p:nvPr userDrawn="1"/>
        </p:nvGrpSpPr>
        <p:grpSpPr>
          <a:xfrm>
            <a:off x="10350791" y="6199632"/>
            <a:ext cx="1841205" cy="658368"/>
            <a:chOff x="10350790" y="6199632"/>
            <a:chExt cx="1841205" cy="658368"/>
          </a:xfrm>
        </p:grpSpPr>
        <p:sp>
          <p:nvSpPr>
            <p:cNvPr id="12" name="Round Single Corner Rectangle 11">
              <a:extLst>
                <a:ext uri="{FF2B5EF4-FFF2-40B4-BE49-F238E27FC236}">
                  <a16:creationId xmlns:a16="http://schemas.microsoft.com/office/drawing/2014/main" id="{A9124F91-5402-CE41-BF92-507D067D166F}"/>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A close up of a sign&#10;&#10;Description automatically generated">
              <a:extLst>
                <a:ext uri="{FF2B5EF4-FFF2-40B4-BE49-F238E27FC236}">
                  <a16:creationId xmlns:a16="http://schemas.microsoft.com/office/drawing/2014/main" id="{411D7D43-8426-5B47-AAA6-FD8B7535AF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37798695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ATTERN 4">
    <p:bg>
      <p:bgPr>
        <a:solidFill>
          <a:srgbClr val="9A040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24D16D-AF11-7A4F-8E0C-551C7750931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8379E9E5-0117-2842-9AA6-7F290BF1D951}"/>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brightnessContrast bright="96000"/>
                    </a14:imgEffect>
                  </a14:imgLayer>
                </a14:imgProps>
              </a:ext>
              <a:ext uri="{28A0092B-C50C-407E-A947-70E740481C1C}">
                <a14:useLocalDpi xmlns:a14="http://schemas.microsoft.com/office/drawing/2010/main"/>
              </a:ext>
            </a:extLst>
          </a:blip>
          <a:srcRect/>
          <a:stretch/>
        </p:blipFill>
        <p:spPr>
          <a:xfrm rot="16200000">
            <a:off x="2666994" y="-2666997"/>
            <a:ext cx="6858002" cy="12191998"/>
          </a:xfrm>
          <a:prstGeom prst="rect">
            <a:avLst/>
          </a:prstGeom>
          <a:gradFill>
            <a:gsLst>
              <a:gs pos="99000">
                <a:schemeClr val="accent3"/>
              </a:gs>
              <a:gs pos="61000">
                <a:schemeClr val="accent2"/>
              </a:gs>
              <a:gs pos="4000">
                <a:schemeClr val="accent1"/>
              </a:gs>
            </a:gsLst>
            <a:lin ang="18900000" scaled="1"/>
          </a:gradFill>
        </p:spPr>
      </p:pic>
      <p:sp>
        <p:nvSpPr>
          <p:cNvPr id="10" name="Title 12">
            <a:extLst>
              <a:ext uri="{FF2B5EF4-FFF2-40B4-BE49-F238E27FC236}">
                <a16:creationId xmlns:a16="http://schemas.microsoft.com/office/drawing/2014/main" id="{41B26F1C-38E8-C148-A606-610744FC7196}"/>
              </a:ext>
            </a:extLst>
          </p:cNvPr>
          <p:cNvSpPr>
            <a:spLocks noGrp="1"/>
          </p:cNvSpPr>
          <p:nvPr>
            <p:ph type="title"/>
          </p:nvPr>
        </p:nvSpPr>
        <p:spPr>
          <a:xfrm>
            <a:off x="383243" y="365126"/>
            <a:ext cx="11510683" cy="658368"/>
          </a:xfrm>
        </p:spPr>
        <p:txBody>
          <a:bodyPr/>
          <a:lstStyle>
            <a:lvl1pPr>
              <a:defRPr>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18A7A31F-89A2-D548-8823-015EDF31EBB2}"/>
              </a:ext>
            </a:extLst>
          </p:cNvPr>
          <p:cNvGrpSpPr/>
          <p:nvPr userDrawn="1"/>
        </p:nvGrpSpPr>
        <p:grpSpPr>
          <a:xfrm>
            <a:off x="10350791" y="6199632"/>
            <a:ext cx="1841205" cy="658368"/>
            <a:chOff x="10350790" y="6199632"/>
            <a:chExt cx="1841205" cy="658368"/>
          </a:xfrm>
        </p:grpSpPr>
        <p:sp>
          <p:nvSpPr>
            <p:cNvPr id="14" name="Round Single Corner Rectangle 13">
              <a:extLst>
                <a:ext uri="{FF2B5EF4-FFF2-40B4-BE49-F238E27FC236}">
                  <a16:creationId xmlns:a16="http://schemas.microsoft.com/office/drawing/2014/main" id="{8C1F1539-0C66-C344-BE8C-D4018861ED0C}"/>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descr="A close up of a sign&#10;&#10;Description automatically generated">
              <a:extLst>
                <a:ext uri="{FF2B5EF4-FFF2-40B4-BE49-F238E27FC236}">
                  <a16:creationId xmlns:a16="http://schemas.microsoft.com/office/drawing/2014/main" id="{2D1DAC20-D161-974E-94BE-4D1968B01E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9122290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16435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4ABB1179-FF65-A444-9BED-2857AF989602}"/>
              </a:ext>
            </a:extLst>
          </p:cNvPr>
          <p:cNvPicPr>
            <a:picLocks noChangeAspect="1"/>
          </p:cNvPicPr>
          <p:nvPr userDrawn="1"/>
        </p:nvPicPr>
        <p:blipFill rotWithShape="1">
          <a:blip r:embed="rId2" cstate="email">
            <a:alphaModFix amt="15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rot="16200000">
            <a:off x="4381496" y="-4384308"/>
            <a:ext cx="3429001" cy="12192000"/>
          </a:xfrm>
          <a:prstGeom prst="rect">
            <a:avLst/>
          </a:prstGeom>
          <a:gradFill>
            <a:gsLst>
              <a:gs pos="7000">
                <a:schemeClr val="accent1"/>
              </a:gs>
              <a:gs pos="53000">
                <a:schemeClr val="accent2"/>
              </a:gs>
              <a:gs pos="94000">
                <a:schemeClr val="accent3"/>
              </a:gs>
            </a:gsLst>
            <a:lin ang="18600000" scaled="0"/>
          </a:gradFill>
        </p:spPr>
      </p:pic>
      <p:sp>
        <p:nvSpPr>
          <p:cNvPr id="8" name="Rectangle 7">
            <a:extLst>
              <a:ext uri="{FF2B5EF4-FFF2-40B4-BE49-F238E27FC236}">
                <a16:creationId xmlns:a16="http://schemas.microsoft.com/office/drawing/2014/main" id="{30F84EF5-1444-2545-B5AD-D2CF58BC1067}"/>
              </a:ext>
            </a:extLst>
          </p:cNvPr>
          <p:cNvSpPr/>
          <p:nvPr userDrawn="1"/>
        </p:nvSpPr>
        <p:spPr>
          <a:xfrm>
            <a:off x="1316973" y="1000590"/>
            <a:ext cx="9558050" cy="4929374"/>
          </a:xfrm>
          <a:prstGeom prst="rect">
            <a:avLst/>
          </a:prstGeom>
          <a:solidFill>
            <a:schemeClr val="bg1"/>
          </a:solidFill>
          <a:ln>
            <a:noFill/>
          </a:ln>
          <a:effectLst>
            <a:outerShdw blurRad="1143000" dist="558800" dir="5400000" sx="93000" sy="9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Picture Placeholder 2">
            <a:extLst>
              <a:ext uri="{FF2B5EF4-FFF2-40B4-BE49-F238E27FC236}">
                <a16:creationId xmlns:a16="http://schemas.microsoft.com/office/drawing/2014/main" id="{50246D87-E230-744D-B755-ECF6021B3B32}"/>
              </a:ext>
            </a:extLst>
          </p:cNvPr>
          <p:cNvSpPr>
            <a:spLocks noGrp="1"/>
          </p:cNvSpPr>
          <p:nvPr>
            <p:ph type="pic" sz="quarter" idx="12"/>
          </p:nvPr>
        </p:nvSpPr>
        <p:spPr>
          <a:xfrm>
            <a:off x="1316975" y="1000588"/>
            <a:ext cx="2359992" cy="4929374"/>
          </a:xfrm>
          <a:solidFill>
            <a:schemeClr val="tx1"/>
          </a:solidFill>
        </p:spPr>
        <p:txBody>
          <a:bodyPr/>
          <a:lstStyle/>
          <a:p>
            <a:r>
              <a:rPr lang="en-US"/>
              <a:t>Click icon to add picture</a:t>
            </a:r>
          </a:p>
        </p:txBody>
      </p:sp>
      <p:sp>
        <p:nvSpPr>
          <p:cNvPr id="7" name="Picture Placeholder 2">
            <a:extLst>
              <a:ext uri="{FF2B5EF4-FFF2-40B4-BE49-F238E27FC236}">
                <a16:creationId xmlns:a16="http://schemas.microsoft.com/office/drawing/2014/main" id="{5DEC75F7-972C-7445-8F59-A2E2E0BAB8B7}"/>
              </a:ext>
            </a:extLst>
          </p:cNvPr>
          <p:cNvSpPr>
            <a:spLocks noGrp="1"/>
          </p:cNvSpPr>
          <p:nvPr>
            <p:ph type="pic" sz="quarter" idx="13"/>
          </p:nvPr>
        </p:nvSpPr>
        <p:spPr>
          <a:xfrm>
            <a:off x="8515031" y="1000588"/>
            <a:ext cx="2359992" cy="4929374"/>
          </a:xfrm>
          <a:solidFill>
            <a:schemeClr val="tx1"/>
          </a:solidFill>
        </p:spPr>
        <p:txBody>
          <a:bodyPr/>
          <a:lstStyle/>
          <a:p>
            <a:r>
              <a:rPr lang="en-US"/>
              <a:t>Click icon to add picture</a:t>
            </a:r>
          </a:p>
        </p:txBody>
      </p:sp>
      <p:sp>
        <p:nvSpPr>
          <p:cNvPr id="2" name="Slide Number Placeholder 1">
            <a:extLst>
              <a:ext uri="{FF2B5EF4-FFF2-40B4-BE49-F238E27FC236}">
                <a16:creationId xmlns:a16="http://schemas.microsoft.com/office/drawing/2014/main" id="{EC3967C0-248B-BB49-9F96-A08EFF09D3C6}"/>
              </a:ext>
            </a:extLst>
          </p:cNvPr>
          <p:cNvSpPr>
            <a:spLocks noGrp="1"/>
          </p:cNvSpPr>
          <p:nvPr>
            <p:ph type="sldNum" sz="quarter" idx="14"/>
          </p:nvPr>
        </p:nvSpPr>
        <p:spPr/>
        <p:txBody>
          <a:bodyPr/>
          <a:lstStyle/>
          <a:p>
            <a:fld id="{6300E772-1885-7345-BADC-F048A7C8D073}" type="slidenum">
              <a:rPr lang="en-US" smtClean="0"/>
              <a:pPr/>
              <a:t>‹#›</a:t>
            </a:fld>
            <a:endParaRPr lang="en-US"/>
          </a:p>
        </p:txBody>
      </p:sp>
      <p:sp>
        <p:nvSpPr>
          <p:cNvPr id="32" name="Text Placeholder 36">
            <a:extLst>
              <a:ext uri="{FF2B5EF4-FFF2-40B4-BE49-F238E27FC236}">
                <a16:creationId xmlns:a16="http://schemas.microsoft.com/office/drawing/2014/main" id="{35907204-4D09-B340-B05D-1818209A106D}"/>
              </a:ext>
            </a:extLst>
          </p:cNvPr>
          <p:cNvSpPr>
            <a:spLocks noGrp="1"/>
          </p:cNvSpPr>
          <p:nvPr>
            <p:ph type="body" sz="quarter" idx="16"/>
          </p:nvPr>
        </p:nvSpPr>
        <p:spPr>
          <a:xfrm>
            <a:off x="3979188" y="2597830"/>
            <a:ext cx="2060562" cy="307975"/>
          </a:xfrm>
        </p:spPr>
        <p:txBody>
          <a:bodyPr anchor="ctr"/>
          <a:lstStyle>
            <a:lvl1pPr algn="l">
              <a:defRPr sz="1400" b="1"/>
            </a:lvl1pPr>
          </a:lstStyle>
          <a:p>
            <a:pPr lvl="0"/>
            <a:r>
              <a:rPr lang="en-US"/>
              <a:t>Click to edit Master text styles</a:t>
            </a:r>
          </a:p>
        </p:txBody>
      </p:sp>
      <p:sp>
        <p:nvSpPr>
          <p:cNvPr id="33" name="Text Placeholder 36">
            <a:extLst>
              <a:ext uri="{FF2B5EF4-FFF2-40B4-BE49-F238E27FC236}">
                <a16:creationId xmlns:a16="http://schemas.microsoft.com/office/drawing/2014/main" id="{7F187CF2-9750-7142-B206-05FE4678752E}"/>
              </a:ext>
            </a:extLst>
          </p:cNvPr>
          <p:cNvSpPr>
            <a:spLocks noGrp="1"/>
          </p:cNvSpPr>
          <p:nvPr>
            <p:ph type="body" sz="quarter" idx="18"/>
          </p:nvPr>
        </p:nvSpPr>
        <p:spPr>
          <a:xfrm>
            <a:off x="3979187" y="2950467"/>
            <a:ext cx="2060561" cy="1001729"/>
          </a:xfrm>
        </p:spPr>
        <p:txBody>
          <a:bodyPr anchor="t"/>
          <a:lstStyle>
            <a:lvl1pPr algn="l">
              <a:defRPr b="0"/>
            </a:lvl1pPr>
          </a:lstStyle>
          <a:p>
            <a:pPr lvl="0"/>
            <a:r>
              <a:rPr lang="en-US"/>
              <a:t>Click to edit Master text styles</a:t>
            </a:r>
          </a:p>
        </p:txBody>
      </p:sp>
      <p:sp>
        <p:nvSpPr>
          <p:cNvPr id="34" name="Text Placeholder 36">
            <a:extLst>
              <a:ext uri="{FF2B5EF4-FFF2-40B4-BE49-F238E27FC236}">
                <a16:creationId xmlns:a16="http://schemas.microsoft.com/office/drawing/2014/main" id="{D24C8C76-90A5-B041-9A8B-025C8998C785}"/>
              </a:ext>
            </a:extLst>
          </p:cNvPr>
          <p:cNvSpPr>
            <a:spLocks noGrp="1"/>
          </p:cNvSpPr>
          <p:nvPr>
            <p:ph type="body" sz="quarter" idx="19"/>
          </p:nvPr>
        </p:nvSpPr>
        <p:spPr>
          <a:xfrm>
            <a:off x="3676967" y="1887906"/>
            <a:ext cx="4838064" cy="307976"/>
          </a:xfrm>
        </p:spPr>
        <p:txBody>
          <a:bodyPr anchor="t"/>
          <a:lstStyle>
            <a:lvl1pPr algn="ctr">
              <a:defRPr b="0"/>
            </a:lvl1pPr>
          </a:lstStyle>
          <a:p>
            <a:pPr lvl="0"/>
            <a:r>
              <a:rPr lang="en-US"/>
              <a:t>Click to edit Master text styles</a:t>
            </a:r>
          </a:p>
        </p:txBody>
      </p:sp>
      <p:sp>
        <p:nvSpPr>
          <p:cNvPr id="35" name="Text Placeholder 36">
            <a:extLst>
              <a:ext uri="{FF2B5EF4-FFF2-40B4-BE49-F238E27FC236}">
                <a16:creationId xmlns:a16="http://schemas.microsoft.com/office/drawing/2014/main" id="{9322CBE8-5936-3642-BF50-232C591485A7}"/>
              </a:ext>
            </a:extLst>
          </p:cNvPr>
          <p:cNvSpPr>
            <a:spLocks noGrp="1"/>
          </p:cNvSpPr>
          <p:nvPr>
            <p:ph type="body" sz="quarter" idx="20"/>
          </p:nvPr>
        </p:nvSpPr>
        <p:spPr>
          <a:xfrm>
            <a:off x="6189358" y="2597830"/>
            <a:ext cx="2060562" cy="307975"/>
          </a:xfrm>
        </p:spPr>
        <p:txBody>
          <a:bodyPr anchor="ctr"/>
          <a:lstStyle>
            <a:lvl1pPr algn="l">
              <a:defRPr sz="1400" b="1"/>
            </a:lvl1pPr>
          </a:lstStyle>
          <a:p>
            <a:pPr lvl="0"/>
            <a:r>
              <a:rPr lang="en-US"/>
              <a:t>Click to edit Master text styles</a:t>
            </a:r>
          </a:p>
        </p:txBody>
      </p:sp>
      <p:sp>
        <p:nvSpPr>
          <p:cNvPr id="36" name="Text Placeholder 36">
            <a:extLst>
              <a:ext uri="{FF2B5EF4-FFF2-40B4-BE49-F238E27FC236}">
                <a16:creationId xmlns:a16="http://schemas.microsoft.com/office/drawing/2014/main" id="{5C4B07B4-280F-A24F-93D2-7146F8680755}"/>
              </a:ext>
            </a:extLst>
          </p:cNvPr>
          <p:cNvSpPr>
            <a:spLocks noGrp="1"/>
          </p:cNvSpPr>
          <p:nvPr>
            <p:ph type="body" sz="quarter" idx="21"/>
          </p:nvPr>
        </p:nvSpPr>
        <p:spPr>
          <a:xfrm>
            <a:off x="6189357" y="2950467"/>
            <a:ext cx="2060561" cy="1001729"/>
          </a:xfrm>
        </p:spPr>
        <p:txBody>
          <a:bodyPr anchor="t"/>
          <a:lstStyle>
            <a:lvl1pPr algn="l">
              <a:defRPr b="0"/>
            </a:lvl1pPr>
          </a:lstStyle>
          <a:p>
            <a:pPr lvl="0"/>
            <a:r>
              <a:rPr lang="en-US"/>
              <a:t>Click to edit Master text styles</a:t>
            </a:r>
          </a:p>
        </p:txBody>
      </p:sp>
      <p:sp>
        <p:nvSpPr>
          <p:cNvPr id="37" name="Text Placeholder 36">
            <a:extLst>
              <a:ext uri="{FF2B5EF4-FFF2-40B4-BE49-F238E27FC236}">
                <a16:creationId xmlns:a16="http://schemas.microsoft.com/office/drawing/2014/main" id="{13CB6AAD-BEA6-B343-B777-44A29F9213FD}"/>
              </a:ext>
            </a:extLst>
          </p:cNvPr>
          <p:cNvSpPr>
            <a:spLocks noGrp="1"/>
          </p:cNvSpPr>
          <p:nvPr>
            <p:ph type="body" sz="quarter" idx="22"/>
          </p:nvPr>
        </p:nvSpPr>
        <p:spPr>
          <a:xfrm>
            <a:off x="3979188" y="4137905"/>
            <a:ext cx="2060562" cy="307975"/>
          </a:xfrm>
        </p:spPr>
        <p:txBody>
          <a:bodyPr anchor="ctr"/>
          <a:lstStyle>
            <a:lvl1pPr algn="l">
              <a:defRPr sz="1400" b="1"/>
            </a:lvl1pPr>
          </a:lstStyle>
          <a:p>
            <a:pPr lvl="0"/>
            <a:r>
              <a:rPr lang="en-US"/>
              <a:t>Click to edit Master text styles</a:t>
            </a:r>
          </a:p>
        </p:txBody>
      </p:sp>
      <p:sp>
        <p:nvSpPr>
          <p:cNvPr id="38" name="Text Placeholder 36">
            <a:extLst>
              <a:ext uri="{FF2B5EF4-FFF2-40B4-BE49-F238E27FC236}">
                <a16:creationId xmlns:a16="http://schemas.microsoft.com/office/drawing/2014/main" id="{3F4DE682-69EE-E147-846C-BFAD7D4F541C}"/>
              </a:ext>
            </a:extLst>
          </p:cNvPr>
          <p:cNvSpPr>
            <a:spLocks noGrp="1"/>
          </p:cNvSpPr>
          <p:nvPr>
            <p:ph type="body" sz="quarter" idx="23"/>
          </p:nvPr>
        </p:nvSpPr>
        <p:spPr>
          <a:xfrm>
            <a:off x="3979187" y="4490542"/>
            <a:ext cx="2060561" cy="1001729"/>
          </a:xfrm>
        </p:spPr>
        <p:txBody>
          <a:bodyPr anchor="t"/>
          <a:lstStyle>
            <a:lvl1pPr algn="l">
              <a:defRPr b="0"/>
            </a:lvl1pPr>
          </a:lstStyle>
          <a:p>
            <a:pPr lvl="0"/>
            <a:r>
              <a:rPr lang="en-US"/>
              <a:t>Click to edit Master text styles</a:t>
            </a:r>
          </a:p>
        </p:txBody>
      </p:sp>
      <p:sp>
        <p:nvSpPr>
          <p:cNvPr id="39" name="Text Placeholder 36">
            <a:extLst>
              <a:ext uri="{FF2B5EF4-FFF2-40B4-BE49-F238E27FC236}">
                <a16:creationId xmlns:a16="http://schemas.microsoft.com/office/drawing/2014/main" id="{62376581-2A80-9A43-B0A9-C6E64C96CF74}"/>
              </a:ext>
            </a:extLst>
          </p:cNvPr>
          <p:cNvSpPr>
            <a:spLocks noGrp="1"/>
          </p:cNvSpPr>
          <p:nvPr>
            <p:ph type="body" sz="quarter" idx="24"/>
          </p:nvPr>
        </p:nvSpPr>
        <p:spPr>
          <a:xfrm>
            <a:off x="6189358" y="4137905"/>
            <a:ext cx="2060562" cy="307975"/>
          </a:xfrm>
        </p:spPr>
        <p:txBody>
          <a:bodyPr anchor="ctr"/>
          <a:lstStyle>
            <a:lvl1pPr algn="l">
              <a:defRPr sz="1400" b="1"/>
            </a:lvl1pPr>
          </a:lstStyle>
          <a:p>
            <a:pPr lvl="0"/>
            <a:r>
              <a:rPr lang="en-US"/>
              <a:t>Click to edit Master text styles</a:t>
            </a:r>
          </a:p>
        </p:txBody>
      </p:sp>
      <p:sp>
        <p:nvSpPr>
          <p:cNvPr id="40" name="Text Placeholder 36">
            <a:extLst>
              <a:ext uri="{FF2B5EF4-FFF2-40B4-BE49-F238E27FC236}">
                <a16:creationId xmlns:a16="http://schemas.microsoft.com/office/drawing/2014/main" id="{D2BDC7E0-7484-8449-906D-8807B9D008D6}"/>
              </a:ext>
            </a:extLst>
          </p:cNvPr>
          <p:cNvSpPr>
            <a:spLocks noGrp="1"/>
          </p:cNvSpPr>
          <p:nvPr>
            <p:ph type="body" sz="quarter" idx="25"/>
          </p:nvPr>
        </p:nvSpPr>
        <p:spPr>
          <a:xfrm>
            <a:off x="6189357" y="4490542"/>
            <a:ext cx="2060561" cy="1001729"/>
          </a:xfrm>
        </p:spPr>
        <p:txBody>
          <a:bodyPr anchor="t"/>
          <a:lstStyle>
            <a:lvl1pPr algn="l">
              <a:defRPr b="0"/>
            </a:lvl1pPr>
          </a:lstStyle>
          <a:p>
            <a:pPr lvl="0"/>
            <a:r>
              <a:rPr lang="en-US"/>
              <a:t>Click to edit Master text styles</a:t>
            </a:r>
          </a:p>
        </p:txBody>
      </p:sp>
      <p:sp>
        <p:nvSpPr>
          <p:cNvPr id="41" name="Title 1">
            <a:extLst>
              <a:ext uri="{FF2B5EF4-FFF2-40B4-BE49-F238E27FC236}">
                <a16:creationId xmlns:a16="http://schemas.microsoft.com/office/drawing/2014/main" id="{A1C1C143-45DB-6F4A-B071-F669E6ABCE66}"/>
              </a:ext>
            </a:extLst>
          </p:cNvPr>
          <p:cNvSpPr>
            <a:spLocks noGrp="1"/>
          </p:cNvSpPr>
          <p:nvPr>
            <p:ph type="title"/>
          </p:nvPr>
        </p:nvSpPr>
        <p:spPr>
          <a:xfrm>
            <a:off x="3676967" y="1324218"/>
            <a:ext cx="4838064" cy="555343"/>
          </a:xfrm>
        </p:spPr>
        <p:txBody>
          <a:bodyPr anchor="b"/>
          <a:lstStyle>
            <a:lvl1pPr algn="ctr">
              <a:lnSpc>
                <a:spcPct val="100000"/>
              </a:lnSpc>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008755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4ABB1179-FF65-A444-9BED-2857AF989602}"/>
              </a:ext>
            </a:extLst>
          </p:cNvPr>
          <p:cNvPicPr>
            <a:picLocks noChangeAspect="1"/>
          </p:cNvPicPr>
          <p:nvPr userDrawn="1"/>
        </p:nvPicPr>
        <p:blipFill rotWithShape="1">
          <a:blip r:embed="rId2" cstate="email">
            <a:alphaModFix amt="15000"/>
            <a:extLst>
              <a:ext uri="{BEBA8EAE-BF5A-486C-A8C5-ECC9F3942E4B}">
                <a14:imgProps xmlns:a14="http://schemas.microsoft.com/office/drawing/2010/main">
                  <a14:imgLayer r:embed="rId3">
                    <a14:imgEffect>
                      <a14:brightnessContrast bright="95000"/>
                    </a14:imgEffect>
                  </a14:imgLayer>
                </a14:imgProps>
              </a:ext>
              <a:ext uri="{28A0092B-C50C-407E-A947-70E740481C1C}">
                <a14:useLocalDpi xmlns:a14="http://schemas.microsoft.com/office/drawing/2010/main"/>
              </a:ext>
            </a:extLst>
          </a:blip>
          <a:srcRect/>
          <a:stretch/>
        </p:blipFill>
        <p:spPr>
          <a:xfrm rot="16200000">
            <a:off x="4381496" y="-4384308"/>
            <a:ext cx="3429001" cy="12192000"/>
          </a:xfrm>
          <a:prstGeom prst="rect">
            <a:avLst/>
          </a:prstGeom>
          <a:gradFill>
            <a:gsLst>
              <a:gs pos="7000">
                <a:schemeClr val="accent1"/>
              </a:gs>
              <a:gs pos="53000">
                <a:schemeClr val="accent2"/>
              </a:gs>
              <a:gs pos="94000">
                <a:schemeClr val="accent3"/>
              </a:gs>
            </a:gsLst>
            <a:lin ang="18600000" scaled="0"/>
          </a:gradFill>
        </p:spPr>
      </p:pic>
      <p:sp>
        <p:nvSpPr>
          <p:cNvPr id="8" name="Rectangle 7">
            <a:extLst>
              <a:ext uri="{FF2B5EF4-FFF2-40B4-BE49-F238E27FC236}">
                <a16:creationId xmlns:a16="http://schemas.microsoft.com/office/drawing/2014/main" id="{30F84EF5-1444-2545-B5AD-D2CF58BC1067}"/>
              </a:ext>
            </a:extLst>
          </p:cNvPr>
          <p:cNvSpPr/>
          <p:nvPr userDrawn="1"/>
        </p:nvSpPr>
        <p:spPr>
          <a:xfrm>
            <a:off x="1316973" y="1000590"/>
            <a:ext cx="9558050" cy="4929374"/>
          </a:xfrm>
          <a:prstGeom prst="rect">
            <a:avLst/>
          </a:prstGeom>
          <a:solidFill>
            <a:schemeClr val="bg1"/>
          </a:solidFill>
          <a:ln>
            <a:noFill/>
          </a:ln>
          <a:effectLst>
            <a:outerShdw blurRad="1143000" dist="558800" dir="5400000" sx="93000" sy="9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Picture Placeholder 2">
            <a:extLst>
              <a:ext uri="{FF2B5EF4-FFF2-40B4-BE49-F238E27FC236}">
                <a16:creationId xmlns:a16="http://schemas.microsoft.com/office/drawing/2014/main" id="{5DEC75F7-972C-7445-8F59-A2E2E0BAB8B7}"/>
              </a:ext>
            </a:extLst>
          </p:cNvPr>
          <p:cNvSpPr>
            <a:spLocks noGrp="1"/>
          </p:cNvSpPr>
          <p:nvPr>
            <p:ph type="pic" sz="quarter" idx="13"/>
          </p:nvPr>
        </p:nvSpPr>
        <p:spPr>
          <a:xfrm>
            <a:off x="6096000" y="1000588"/>
            <a:ext cx="4779023" cy="4929374"/>
          </a:xfrm>
          <a:solidFill>
            <a:schemeClr val="tx1"/>
          </a:solidFill>
        </p:spPr>
        <p:txBody>
          <a:bodyPr/>
          <a:lstStyle/>
          <a:p>
            <a:r>
              <a:rPr lang="en-US"/>
              <a:t>Click icon to add picture</a:t>
            </a:r>
          </a:p>
        </p:txBody>
      </p:sp>
      <p:sp>
        <p:nvSpPr>
          <p:cNvPr id="2" name="Slide Number Placeholder 1">
            <a:extLst>
              <a:ext uri="{FF2B5EF4-FFF2-40B4-BE49-F238E27FC236}">
                <a16:creationId xmlns:a16="http://schemas.microsoft.com/office/drawing/2014/main" id="{EC3967C0-248B-BB49-9F96-A08EFF09D3C6}"/>
              </a:ext>
            </a:extLst>
          </p:cNvPr>
          <p:cNvSpPr>
            <a:spLocks noGrp="1"/>
          </p:cNvSpPr>
          <p:nvPr>
            <p:ph type="sldNum" sz="quarter" idx="14"/>
          </p:nvPr>
        </p:nvSpPr>
        <p:spPr/>
        <p:txBody>
          <a:bodyPr/>
          <a:lstStyle/>
          <a:p>
            <a:fld id="{6300E772-1885-7345-BADC-F048A7C8D073}" type="slidenum">
              <a:rPr lang="en-US" smtClean="0"/>
              <a:pPr/>
              <a:t>‹#›</a:t>
            </a:fld>
            <a:endParaRPr lang="en-US"/>
          </a:p>
        </p:txBody>
      </p:sp>
      <p:sp>
        <p:nvSpPr>
          <p:cNvPr id="32" name="Text Placeholder 36">
            <a:extLst>
              <a:ext uri="{FF2B5EF4-FFF2-40B4-BE49-F238E27FC236}">
                <a16:creationId xmlns:a16="http://schemas.microsoft.com/office/drawing/2014/main" id="{35907204-4D09-B340-B05D-1818209A106D}"/>
              </a:ext>
            </a:extLst>
          </p:cNvPr>
          <p:cNvSpPr>
            <a:spLocks noGrp="1"/>
          </p:cNvSpPr>
          <p:nvPr>
            <p:ph type="body" sz="quarter" idx="16"/>
          </p:nvPr>
        </p:nvSpPr>
        <p:spPr>
          <a:xfrm>
            <a:off x="1560157" y="2597830"/>
            <a:ext cx="2060562" cy="307975"/>
          </a:xfrm>
        </p:spPr>
        <p:txBody>
          <a:bodyPr anchor="ctr"/>
          <a:lstStyle>
            <a:lvl1pPr algn="l">
              <a:defRPr sz="1400" b="1"/>
            </a:lvl1pPr>
          </a:lstStyle>
          <a:p>
            <a:pPr lvl="0"/>
            <a:r>
              <a:rPr lang="en-US"/>
              <a:t>Click to edit Master text styles</a:t>
            </a:r>
          </a:p>
        </p:txBody>
      </p:sp>
      <p:sp>
        <p:nvSpPr>
          <p:cNvPr id="33" name="Text Placeholder 36">
            <a:extLst>
              <a:ext uri="{FF2B5EF4-FFF2-40B4-BE49-F238E27FC236}">
                <a16:creationId xmlns:a16="http://schemas.microsoft.com/office/drawing/2014/main" id="{7F187CF2-9750-7142-B206-05FE4678752E}"/>
              </a:ext>
            </a:extLst>
          </p:cNvPr>
          <p:cNvSpPr>
            <a:spLocks noGrp="1"/>
          </p:cNvSpPr>
          <p:nvPr>
            <p:ph type="body" sz="quarter" idx="18"/>
          </p:nvPr>
        </p:nvSpPr>
        <p:spPr>
          <a:xfrm>
            <a:off x="1560156" y="2950467"/>
            <a:ext cx="2060561" cy="1001729"/>
          </a:xfrm>
        </p:spPr>
        <p:txBody>
          <a:bodyPr anchor="t"/>
          <a:lstStyle>
            <a:lvl1pPr algn="l">
              <a:defRPr b="0"/>
            </a:lvl1pPr>
          </a:lstStyle>
          <a:p>
            <a:pPr lvl="0"/>
            <a:r>
              <a:rPr lang="en-US"/>
              <a:t>Click to edit Master text styles</a:t>
            </a:r>
          </a:p>
        </p:txBody>
      </p:sp>
      <p:sp>
        <p:nvSpPr>
          <p:cNvPr id="34" name="Text Placeholder 36">
            <a:extLst>
              <a:ext uri="{FF2B5EF4-FFF2-40B4-BE49-F238E27FC236}">
                <a16:creationId xmlns:a16="http://schemas.microsoft.com/office/drawing/2014/main" id="{D24C8C76-90A5-B041-9A8B-025C8998C785}"/>
              </a:ext>
            </a:extLst>
          </p:cNvPr>
          <p:cNvSpPr>
            <a:spLocks noGrp="1"/>
          </p:cNvSpPr>
          <p:nvPr>
            <p:ph type="body" sz="quarter" idx="19"/>
          </p:nvPr>
        </p:nvSpPr>
        <p:spPr>
          <a:xfrm>
            <a:off x="1257936" y="1887906"/>
            <a:ext cx="4838064" cy="307976"/>
          </a:xfrm>
        </p:spPr>
        <p:txBody>
          <a:bodyPr anchor="t"/>
          <a:lstStyle>
            <a:lvl1pPr algn="ctr">
              <a:defRPr b="0"/>
            </a:lvl1pPr>
          </a:lstStyle>
          <a:p>
            <a:pPr lvl="0"/>
            <a:r>
              <a:rPr lang="en-US"/>
              <a:t>Click to edit Master text styles</a:t>
            </a:r>
          </a:p>
        </p:txBody>
      </p:sp>
      <p:sp>
        <p:nvSpPr>
          <p:cNvPr id="35" name="Text Placeholder 36">
            <a:extLst>
              <a:ext uri="{FF2B5EF4-FFF2-40B4-BE49-F238E27FC236}">
                <a16:creationId xmlns:a16="http://schemas.microsoft.com/office/drawing/2014/main" id="{9322CBE8-5936-3642-BF50-232C591485A7}"/>
              </a:ext>
            </a:extLst>
          </p:cNvPr>
          <p:cNvSpPr>
            <a:spLocks noGrp="1"/>
          </p:cNvSpPr>
          <p:nvPr>
            <p:ph type="body" sz="quarter" idx="20"/>
          </p:nvPr>
        </p:nvSpPr>
        <p:spPr>
          <a:xfrm>
            <a:off x="3770327" y="2597830"/>
            <a:ext cx="2060562" cy="307975"/>
          </a:xfrm>
        </p:spPr>
        <p:txBody>
          <a:bodyPr anchor="ctr"/>
          <a:lstStyle>
            <a:lvl1pPr algn="l">
              <a:defRPr sz="1400" b="1"/>
            </a:lvl1pPr>
          </a:lstStyle>
          <a:p>
            <a:pPr lvl="0"/>
            <a:r>
              <a:rPr lang="en-US"/>
              <a:t>Click to edit Master text styles</a:t>
            </a:r>
          </a:p>
        </p:txBody>
      </p:sp>
      <p:sp>
        <p:nvSpPr>
          <p:cNvPr id="36" name="Text Placeholder 36">
            <a:extLst>
              <a:ext uri="{FF2B5EF4-FFF2-40B4-BE49-F238E27FC236}">
                <a16:creationId xmlns:a16="http://schemas.microsoft.com/office/drawing/2014/main" id="{5C4B07B4-280F-A24F-93D2-7146F8680755}"/>
              </a:ext>
            </a:extLst>
          </p:cNvPr>
          <p:cNvSpPr>
            <a:spLocks noGrp="1"/>
          </p:cNvSpPr>
          <p:nvPr>
            <p:ph type="body" sz="quarter" idx="21"/>
          </p:nvPr>
        </p:nvSpPr>
        <p:spPr>
          <a:xfrm>
            <a:off x="3770326" y="2950467"/>
            <a:ext cx="2060561" cy="1001729"/>
          </a:xfrm>
        </p:spPr>
        <p:txBody>
          <a:bodyPr anchor="t"/>
          <a:lstStyle>
            <a:lvl1pPr algn="l">
              <a:defRPr b="0"/>
            </a:lvl1pPr>
          </a:lstStyle>
          <a:p>
            <a:pPr lvl="0"/>
            <a:r>
              <a:rPr lang="en-US"/>
              <a:t>Click to edit Master text styles</a:t>
            </a:r>
          </a:p>
        </p:txBody>
      </p:sp>
      <p:sp>
        <p:nvSpPr>
          <p:cNvPr id="37" name="Text Placeholder 36">
            <a:extLst>
              <a:ext uri="{FF2B5EF4-FFF2-40B4-BE49-F238E27FC236}">
                <a16:creationId xmlns:a16="http://schemas.microsoft.com/office/drawing/2014/main" id="{13CB6AAD-BEA6-B343-B777-44A29F9213FD}"/>
              </a:ext>
            </a:extLst>
          </p:cNvPr>
          <p:cNvSpPr>
            <a:spLocks noGrp="1"/>
          </p:cNvSpPr>
          <p:nvPr>
            <p:ph type="body" sz="quarter" idx="22"/>
          </p:nvPr>
        </p:nvSpPr>
        <p:spPr>
          <a:xfrm>
            <a:off x="1560157" y="4137905"/>
            <a:ext cx="2060562" cy="307975"/>
          </a:xfrm>
        </p:spPr>
        <p:txBody>
          <a:bodyPr anchor="ctr"/>
          <a:lstStyle>
            <a:lvl1pPr algn="l">
              <a:defRPr sz="1400" b="1"/>
            </a:lvl1pPr>
          </a:lstStyle>
          <a:p>
            <a:pPr lvl="0"/>
            <a:r>
              <a:rPr lang="en-US"/>
              <a:t>Click to edit Master text styles</a:t>
            </a:r>
          </a:p>
        </p:txBody>
      </p:sp>
      <p:sp>
        <p:nvSpPr>
          <p:cNvPr id="38" name="Text Placeholder 36">
            <a:extLst>
              <a:ext uri="{FF2B5EF4-FFF2-40B4-BE49-F238E27FC236}">
                <a16:creationId xmlns:a16="http://schemas.microsoft.com/office/drawing/2014/main" id="{3F4DE682-69EE-E147-846C-BFAD7D4F541C}"/>
              </a:ext>
            </a:extLst>
          </p:cNvPr>
          <p:cNvSpPr>
            <a:spLocks noGrp="1"/>
          </p:cNvSpPr>
          <p:nvPr>
            <p:ph type="body" sz="quarter" idx="23"/>
          </p:nvPr>
        </p:nvSpPr>
        <p:spPr>
          <a:xfrm>
            <a:off x="1560156" y="4490542"/>
            <a:ext cx="2060561" cy="1001729"/>
          </a:xfrm>
        </p:spPr>
        <p:txBody>
          <a:bodyPr anchor="t"/>
          <a:lstStyle>
            <a:lvl1pPr algn="l">
              <a:defRPr b="0"/>
            </a:lvl1pPr>
          </a:lstStyle>
          <a:p>
            <a:pPr lvl="0"/>
            <a:r>
              <a:rPr lang="en-US"/>
              <a:t>Click to edit Master text styles</a:t>
            </a:r>
          </a:p>
        </p:txBody>
      </p:sp>
      <p:sp>
        <p:nvSpPr>
          <p:cNvPr id="39" name="Text Placeholder 36">
            <a:extLst>
              <a:ext uri="{FF2B5EF4-FFF2-40B4-BE49-F238E27FC236}">
                <a16:creationId xmlns:a16="http://schemas.microsoft.com/office/drawing/2014/main" id="{62376581-2A80-9A43-B0A9-C6E64C96CF74}"/>
              </a:ext>
            </a:extLst>
          </p:cNvPr>
          <p:cNvSpPr>
            <a:spLocks noGrp="1"/>
          </p:cNvSpPr>
          <p:nvPr>
            <p:ph type="body" sz="quarter" idx="24"/>
          </p:nvPr>
        </p:nvSpPr>
        <p:spPr>
          <a:xfrm>
            <a:off x="3770327" y="4137905"/>
            <a:ext cx="2060562" cy="307975"/>
          </a:xfrm>
        </p:spPr>
        <p:txBody>
          <a:bodyPr anchor="ctr"/>
          <a:lstStyle>
            <a:lvl1pPr algn="l">
              <a:defRPr sz="1400" b="1"/>
            </a:lvl1pPr>
          </a:lstStyle>
          <a:p>
            <a:pPr lvl="0"/>
            <a:r>
              <a:rPr lang="en-US"/>
              <a:t>Click to edit Master text styles</a:t>
            </a:r>
          </a:p>
        </p:txBody>
      </p:sp>
      <p:sp>
        <p:nvSpPr>
          <p:cNvPr id="40" name="Text Placeholder 36">
            <a:extLst>
              <a:ext uri="{FF2B5EF4-FFF2-40B4-BE49-F238E27FC236}">
                <a16:creationId xmlns:a16="http://schemas.microsoft.com/office/drawing/2014/main" id="{D2BDC7E0-7484-8449-906D-8807B9D008D6}"/>
              </a:ext>
            </a:extLst>
          </p:cNvPr>
          <p:cNvSpPr>
            <a:spLocks noGrp="1"/>
          </p:cNvSpPr>
          <p:nvPr>
            <p:ph type="body" sz="quarter" idx="25"/>
          </p:nvPr>
        </p:nvSpPr>
        <p:spPr>
          <a:xfrm>
            <a:off x="3770326" y="4490542"/>
            <a:ext cx="2060561" cy="1001729"/>
          </a:xfrm>
        </p:spPr>
        <p:txBody>
          <a:bodyPr anchor="t"/>
          <a:lstStyle>
            <a:lvl1pPr algn="l">
              <a:defRPr b="0"/>
            </a:lvl1pPr>
          </a:lstStyle>
          <a:p>
            <a:pPr lvl="0"/>
            <a:r>
              <a:rPr lang="en-US"/>
              <a:t>Click to edit Master text styles</a:t>
            </a:r>
          </a:p>
        </p:txBody>
      </p:sp>
      <p:sp>
        <p:nvSpPr>
          <p:cNvPr id="41" name="Title 1">
            <a:extLst>
              <a:ext uri="{FF2B5EF4-FFF2-40B4-BE49-F238E27FC236}">
                <a16:creationId xmlns:a16="http://schemas.microsoft.com/office/drawing/2014/main" id="{A1C1C143-45DB-6F4A-B071-F669E6ABCE66}"/>
              </a:ext>
            </a:extLst>
          </p:cNvPr>
          <p:cNvSpPr>
            <a:spLocks noGrp="1"/>
          </p:cNvSpPr>
          <p:nvPr>
            <p:ph type="title"/>
          </p:nvPr>
        </p:nvSpPr>
        <p:spPr>
          <a:xfrm>
            <a:off x="1257936" y="1324218"/>
            <a:ext cx="4838064" cy="555343"/>
          </a:xfrm>
        </p:spPr>
        <p:txBody>
          <a:bodyPr anchor="b"/>
          <a:lstStyle>
            <a:lvl1pPr algn="ctr">
              <a:lnSpc>
                <a:spcPct val="100000"/>
              </a:lnSpc>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537042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image" Target="../media/image24.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theme" Target="../theme/theme2.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 Id="rId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90EE4B-0C8B-A241-8D58-A8A0AC9536D1}"/>
              </a:ext>
            </a:extLst>
          </p:cNvPr>
          <p:cNvSpPr>
            <a:spLocks noGrp="1"/>
          </p:cNvSpPr>
          <p:nvPr>
            <p:ph type="title"/>
          </p:nvPr>
        </p:nvSpPr>
        <p:spPr>
          <a:xfrm>
            <a:off x="383241" y="365125"/>
            <a:ext cx="11510683"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79AFA3F9-C6D6-1F4E-B7ED-683F1B8E53C3}"/>
              </a:ext>
            </a:extLst>
          </p:cNvPr>
          <p:cNvSpPr>
            <a:spLocks noGrp="1"/>
          </p:cNvSpPr>
          <p:nvPr>
            <p:ph type="body" idx="1"/>
          </p:nvPr>
        </p:nvSpPr>
        <p:spPr>
          <a:xfrm>
            <a:off x="383241" y="1825625"/>
            <a:ext cx="11510683"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1120DF1-C43B-234E-96B4-FF5D359A4E4D}"/>
              </a:ext>
            </a:extLst>
          </p:cNvPr>
          <p:cNvSpPr>
            <a:spLocks noGrp="1"/>
          </p:cNvSpPr>
          <p:nvPr>
            <p:ph type="sldNum" sz="quarter" idx="4"/>
          </p:nvPr>
        </p:nvSpPr>
        <p:spPr>
          <a:xfrm>
            <a:off x="138953" y="6389968"/>
            <a:ext cx="398929" cy="365125"/>
          </a:xfrm>
          <a:prstGeom prst="rect">
            <a:avLst/>
          </a:prstGeom>
        </p:spPr>
        <p:txBody>
          <a:bodyPr vert="horz" lIns="91440" tIns="45720" rIns="91440" bIns="45720" rtlCol="0" anchor="ctr"/>
          <a:lstStyle>
            <a:lvl1pPr algn="l">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stStyle>
          <a:p>
            <a:fld id="{6300E772-1885-7345-BADC-F048A7C8D073}" type="slidenum">
              <a:rPr lang="en-US" smtClean="0"/>
              <a:pPr/>
              <a:t>‹#›</a:t>
            </a:fld>
            <a:endParaRPr lang="en-US"/>
          </a:p>
        </p:txBody>
      </p:sp>
      <p:grpSp>
        <p:nvGrpSpPr>
          <p:cNvPr id="9" name="Group 8">
            <a:extLst>
              <a:ext uri="{FF2B5EF4-FFF2-40B4-BE49-F238E27FC236}">
                <a16:creationId xmlns:a16="http://schemas.microsoft.com/office/drawing/2014/main" id="{061C11E6-4A29-3B41-9A1A-0B6CCB3FFD2B}"/>
              </a:ext>
            </a:extLst>
          </p:cNvPr>
          <p:cNvGrpSpPr/>
          <p:nvPr userDrawn="1"/>
        </p:nvGrpSpPr>
        <p:grpSpPr>
          <a:xfrm>
            <a:off x="10350790" y="6199632"/>
            <a:ext cx="1841205" cy="658368"/>
            <a:chOff x="10350790" y="6199632"/>
            <a:chExt cx="1841205" cy="658368"/>
          </a:xfrm>
        </p:grpSpPr>
        <p:sp>
          <p:nvSpPr>
            <p:cNvPr id="10" name="Round Single Corner Rectangle 9">
              <a:extLst>
                <a:ext uri="{FF2B5EF4-FFF2-40B4-BE49-F238E27FC236}">
                  <a16:creationId xmlns:a16="http://schemas.microsoft.com/office/drawing/2014/main" id="{EA126AFA-4220-EC40-8AB2-9C2E7AB9019D}"/>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BBF27F03-3E2E-4C41-9E79-324F21462407}"/>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201460162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950" r:id="rId40"/>
  </p:sldLayoutIdLst>
  <p:hf hdr="0" ftr="0" dt="0"/>
  <p:txStyles>
    <p:titleStyle>
      <a:lvl1pPr algn="ctr" defTabSz="914400" rtl="0" eaLnBrk="1" latinLnBrk="0" hangingPunct="1">
        <a:lnSpc>
          <a:spcPct val="100000"/>
        </a:lnSpc>
        <a:spcBef>
          <a:spcPct val="0"/>
        </a:spcBef>
        <a:buNone/>
        <a:defRPr lang="en-US" sz="2800" kern="1200" spc="30">
          <a:solidFill>
            <a:schemeClr val="tx1">
              <a:lumMod val="65000"/>
              <a:lumOff val="35000"/>
            </a:schemeClr>
          </a:solidFill>
          <a:latin typeface="Arial" panose="020B0604020202020204" pitchFamily="34" charset="0"/>
          <a:ea typeface="+mn-ea"/>
          <a:cs typeface="Arial" panose="020B0604020202020204" pitchFamily="34" charset="0"/>
        </a:defRPr>
      </a:lvl1pPr>
    </p:titleStyle>
    <p:bodyStyle>
      <a:lvl1pPr marL="0" indent="0" algn="l" defTabSz="914400"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90EE4B-0C8B-A241-8D58-A8A0AC9536D1}"/>
              </a:ext>
            </a:extLst>
          </p:cNvPr>
          <p:cNvSpPr>
            <a:spLocks noGrp="1"/>
          </p:cNvSpPr>
          <p:nvPr>
            <p:ph type="title"/>
          </p:nvPr>
        </p:nvSpPr>
        <p:spPr>
          <a:xfrm>
            <a:off x="383243" y="365125"/>
            <a:ext cx="11510683"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79AFA3F9-C6D6-1F4E-B7ED-683F1B8E53C3}"/>
              </a:ext>
            </a:extLst>
          </p:cNvPr>
          <p:cNvSpPr>
            <a:spLocks noGrp="1"/>
          </p:cNvSpPr>
          <p:nvPr>
            <p:ph type="body" idx="1"/>
          </p:nvPr>
        </p:nvSpPr>
        <p:spPr>
          <a:xfrm>
            <a:off x="383243" y="1825625"/>
            <a:ext cx="11510683"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1120DF1-C43B-234E-96B4-FF5D359A4E4D}"/>
              </a:ext>
            </a:extLst>
          </p:cNvPr>
          <p:cNvSpPr>
            <a:spLocks noGrp="1"/>
          </p:cNvSpPr>
          <p:nvPr>
            <p:ph type="sldNum" sz="quarter" idx="4"/>
          </p:nvPr>
        </p:nvSpPr>
        <p:spPr>
          <a:xfrm>
            <a:off x="138953" y="6389970"/>
            <a:ext cx="398930" cy="365125"/>
          </a:xfrm>
          <a:prstGeom prst="rect">
            <a:avLst/>
          </a:prstGeom>
        </p:spPr>
        <p:txBody>
          <a:bodyPr vert="horz" lIns="91440" tIns="45720" rIns="91440" bIns="45720" rtlCol="0" anchor="ctr"/>
          <a:lstStyle>
            <a:lvl1pPr algn="l">
              <a:defRPr lang="en-US" sz="900" kern="1200" spc="0" smtClean="0">
                <a:solidFill>
                  <a:schemeClr val="tx1">
                    <a:lumMod val="65000"/>
                    <a:lumOff val="35000"/>
                  </a:schemeClr>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061C11E6-4A29-3B41-9A1A-0B6CCB3FFD2B}"/>
              </a:ext>
            </a:extLst>
          </p:cNvPr>
          <p:cNvGrpSpPr/>
          <p:nvPr userDrawn="1"/>
        </p:nvGrpSpPr>
        <p:grpSpPr>
          <a:xfrm>
            <a:off x="10350791" y="6199632"/>
            <a:ext cx="1841205" cy="658368"/>
            <a:chOff x="10350790" y="6199632"/>
            <a:chExt cx="1841205" cy="658368"/>
          </a:xfrm>
        </p:grpSpPr>
        <p:sp>
          <p:nvSpPr>
            <p:cNvPr id="10" name="Round Single Corner Rectangle 9">
              <a:extLst>
                <a:ext uri="{FF2B5EF4-FFF2-40B4-BE49-F238E27FC236}">
                  <a16:creationId xmlns:a16="http://schemas.microsoft.com/office/drawing/2014/main" id="{EA126AFA-4220-EC40-8AB2-9C2E7AB9019D}"/>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A close up of a sign&#10;&#10;Description automatically generated">
              <a:extLst>
                <a:ext uri="{FF2B5EF4-FFF2-40B4-BE49-F238E27FC236}">
                  <a16:creationId xmlns:a16="http://schemas.microsoft.com/office/drawing/2014/main" id="{BBF27F03-3E2E-4C41-9E79-324F21462407}"/>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spTree>
    <p:extLst>
      <p:ext uri="{BB962C8B-B14F-4D97-AF65-F5344CB8AC3E}">
        <p14:creationId xmlns:p14="http://schemas.microsoft.com/office/powerpoint/2010/main" val="2059576995"/>
      </p:ext>
    </p:extLst>
  </p:cSld>
  <p:clrMap bg1="lt1" tx1="dk1" bg2="lt2" tx2="dk2" accent1="accent1" accent2="accent2" accent3="accent3" accent4="accent4" accent5="accent5" accent6="accent6" hlink="hlink" folHlink="folHlink"/>
  <p:sldLayoutIdLst>
    <p:sldLayoutId id="2147483663" r:id="rId1"/>
    <p:sldLayoutId id="2147483917"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913" r:id="rId12"/>
    <p:sldLayoutId id="2147483675" r:id="rId13"/>
    <p:sldLayoutId id="2147483921"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920" r:id="rId25"/>
    <p:sldLayoutId id="2147483688" r:id="rId26"/>
    <p:sldLayoutId id="2147483914" r:id="rId27"/>
    <p:sldLayoutId id="2147483690" r:id="rId28"/>
    <p:sldLayoutId id="2147483691" r:id="rId29"/>
    <p:sldLayoutId id="2147483692" r:id="rId30"/>
    <p:sldLayoutId id="2147483926" r:id="rId31"/>
    <p:sldLayoutId id="2147483930" r:id="rId32"/>
    <p:sldLayoutId id="2147483933" r:id="rId33"/>
    <p:sldLayoutId id="2147483940" r:id="rId34"/>
    <p:sldLayoutId id="2147483951" r:id="rId35"/>
  </p:sldLayoutIdLst>
  <p:hf hdr="0" ftr="0" dt="0"/>
  <p:txStyles>
    <p:titleStyle>
      <a:lvl1pPr algn="ctr" defTabSz="914422" rtl="0" eaLnBrk="1" latinLnBrk="0" hangingPunct="1">
        <a:lnSpc>
          <a:spcPct val="100000"/>
        </a:lnSpc>
        <a:spcBef>
          <a:spcPct val="0"/>
        </a:spcBef>
        <a:buNone/>
        <a:defRPr lang="en-US" sz="2800" kern="1200" spc="30">
          <a:solidFill>
            <a:schemeClr val="tx1">
              <a:lumMod val="65000"/>
              <a:lumOff val="35000"/>
            </a:schemeClr>
          </a:solidFill>
          <a:latin typeface="Arial" panose="020B0604020202020204" pitchFamily="34" charset="0"/>
          <a:ea typeface="+mn-ea"/>
          <a:cs typeface="Arial" panose="020B0604020202020204" pitchFamily="34" charset="0"/>
        </a:defRPr>
      </a:lvl1pPr>
    </p:titleStyle>
    <p:bodyStyle>
      <a:lvl1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2pPr>
      <a:lvl3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3pPr>
      <a:lvl4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4pPr>
      <a:lvl5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xml"/><Relationship Id="rId5" Type="http://schemas.openxmlformats.org/officeDocument/2006/relationships/image" Target="../media/image45.png"/><Relationship Id="rId4" Type="http://schemas.microsoft.com/office/2007/relationships/hdphoto" Target="../media/hdphoto38.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9.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9.wdp"/><Relationship Id="rId5" Type="http://schemas.openxmlformats.org/officeDocument/2006/relationships/image" Target="../media/image7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jpe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24.png"/><Relationship Id="rId21" Type="http://schemas.openxmlformats.org/officeDocument/2006/relationships/image" Target="../media/image63.png"/><Relationship Id="rId7" Type="http://schemas.openxmlformats.org/officeDocument/2006/relationships/image" Target="../media/image49.jpeg"/><Relationship Id="rId12" Type="http://schemas.openxmlformats.org/officeDocument/2006/relationships/image" Target="../media/image54.png"/><Relationship Id="rId17" Type="http://schemas.openxmlformats.org/officeDocument/2006/relationships/image" Target="../media/image59.jpeg"/><Relationship Id="rId25" Type="http://schemas.openxmlformats.org/officeDocument/2006/relationships/image" Target="../media/image67.png"/><Relationship Id="rId2" Type="http://schemas.openxmlformats.org/officeDocument/2006/relationships/notesSlide" Target="../notesSlides/notesSlide1.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24" Type="http://schemas.openxmlformats.org/officeDocument/2006/relationships/image" Target="../media/image66.png"/><Relationship Id="rId5" Type="http://schemas.openxmlformats.org/officeDocument/2006/relationships/image" Target="../media/image47.png"/><Relationship Id="rId15" Type="http://schemas.openxmlformats.org/officeDocument/2006/relationships/image" Target="../media/image57.jpeg"/><Relationship Id="rId23" Type="http://schemas.openxmlformats.org/officeDocument/2006/relationships/image" Target="../media/image65.png"/><Relationship Id="rId28" Type="http://schemas.openxmlformats.org/officeDocument/2006/relationships/image" Target="../media/image70.png"/><Relationship Id="rId10" Type="http://schemas.openxmlformats.org/officeDocument/2006/relationships/image" Target="../media/image52.jpeg"/><Relationship Id="rId19" Type="http://schemas.openxmlformats.org/officeDocument/2006/relationships/image" Target="../media/image61.jpe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jpeg"/><Relationship Id="rId22" Type="http://schemas.openxmlformats.org/officeDocument/2006/relationships/image" Target="../media/image64.jpeg"/><Relationship Id="rId27"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microsoft.com/office/2007/relationships/hdphoto" Target="../media/hdphoto39.wdp"/><Relationship Id="rId5" Type="http://schemas.openxmlformats.org/officeDocument/2006/relationships/image" Target="../media/image73.png"/><Relationship Id="rId4" Type="http://schemas.openxmlformats.org/officeDocument/2006/relationships/image" Target="../media/image72.svg"/></Relationships>
</file>

<file path=ppt/slides/_rels/slide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4.xml"/><Relationship Id="rId5" Type="http://schemas.openxmlformats.org/officeDocument/2006/relationships/image" Target="../media/image77.jpeg"/><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58.png"/><Relationship Id="rId18" Type="http://schemas.openxmlformats.org/officeDocument/2006/relationships/image" Target="../media/image85.png"/><Relationship Id="rId3" Type="http://schemas.openxmlformats.org/officeDocument/2006/relationships/image" Target="../media/image82.jpeg"/><Relationship Id="rId21" Type="http://schemas.openxmlformats.org/officeDocument/2006/relationships/image" Target="../media/image49.jpeg"/><Relationship Id="rId7" Type="http://schemas.openxmlformats.org/officeDocument/2006/relationships/diagramData" Target="../diagrams/data1.xml"/><Relationship Id="rId12" Type="http://schemas.openxmlformats.org/officeDocument/2006/relationships/image" Target="../media/image83.jpg"/><Relationship Id="rId17" Type="http://schemas.openxmlformats.org/officeDocument/2006/relationships/image" Target="../media/image54.png"/><Relationship Id="rId2" Type="http://schemas.openxmlformats.org/officeDocument/2006/relationships/notesSlide" Target="../notesSlides/notesSlide6.xml"/><Relationship Id="rId16" Type="http://schemas.openxmlformats.org/officeDocument/2006/relationships/image" Target="../media/image46.png"/><Relationship Id="rId20" Type="http://schemas.openxmlformats.org/officeDocument/2006/relationships/image" Target="../media/image87.png"/><Relationship Id="rId1" Type="http://schemas.openxmlformats.org/officeDocument/2006/relationships/slideLayout" Target="../slideLayouts/slideLayout46.xml"/><Relationship Id="rId6" Type="http://schemas.openxmlformats.org/officeDocument/2006/relationships/image" Target="../media/image24.png"/><Relationship Id="rId11" Type="http://schemas.microsoft.com/office/2007/relationships/diagramDrawing" Target="../diagrams/drawing1.xml"/><Relationship Id="rId5" Type="http://schemas.microsoft.com/office/2007/relationships/hdphoto" Target="../media/hdphoto39.wdp"/><Relationship Id="rId15" Type="http://schemas.openxmlformats.org/officeDocument/2006/relationships/image" Target="../media/image84.png"/><Relationship Id="rId10" Type="http://schemas.openxmlformats.org/officeDocument/2006/relationships/diagramColors" Target="../diagrams/colors1.xml"/><Relationship Id="rId19" Type="http://schemas.openxmlformats.org/officeDocument/2006/relationships/image" Target="../media/image86.png"/><Relationship Id="rId4" Type="http://schemas.openxmlformats.org/officeDocument/2006/relationships/image" Target="../media/image73.png"/><Relationship Id="rId9" Type="http://schemas.openxmlformats.org/officeDocument/2006/relationships/diagramQuickStyle" Target="../diagrams/quickStyle1.xml"/><Relationship Id="rId1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5.xml"/><Relationship Id="rId5" Type="http://schemas.openxmlformats.org/officeDocument/2006/relationships/image" Target="../media/image88.png"/><Relationship Id="rId4" Type="http://schemas.microsoft.com/office/2007/relationships/hdphoto" Target="../media/hdphoto3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close up of a persons face&#10;&#10;Description automatically generated">
            <a:extLst>
              <a:ext uri="{FF2B5EF4-FFF2-40B4-BE49-F238E27FC236}">
                <a16:creationId xmlns:a16="http://schemas.microsoft.com/office/drawing/2014/main" id="{29B39696-9F45-403F-B739-9A227A4DBA54}"/>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p:spPr>
      </p:pic>
      <p:sp>
        <p:nvSpPr>
          <p:cNvPr id="2" name="Slide Number Placeholder 1">
            <a:extLst>
              <a:ext uri="{FF2B5EF4-FFF2-40B4-BE49-F238E27FC236}">
                <a16:creationId xmlns:a16="http://schemas.microsoft.com/office/drawing/2014/main" id="{DEF53C52-625B-4643-88E2-47601C9993C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1" name="Picture 10" descr="A close up of a sign&#10;&#10;Description automatically generated">
            <a:extLst>
              <a:ext uri="{FF2B5EF4-FFF2-40B4-BE49-F238E27FC236}">
                <a16:creationId xmlns:a16="http://schemas.microsoft.com/office/drawing/2014/main" id="{AE011A93-F2BE-5C4A-B3E8-E43AF89412E5}"/>
              </a:ext>
            </a:extLst>
          </p:cNvPr>
          <p:cNvPicPr>
            <a:picLocks noChangeAspect="1"/>
          </p:cNvPicPr>
          <p:nvPr/>
        </p:nvPicPr>
        <p:blipFill rotWithShape="1">
          <a:blip r:embed="rId3" cstate="email">
            <a:alphaModFix amt="10000"/>
            <a:extLst>
              <a:ext uri="{BEBA8EAE-BF5A-486C-A8C5-ECC9F3942E4B}">
                <a14:imgProps xmlns:a14="http://schemas.microsoft.com/office/drawing/2010/main">
                  <a14:imgLayer r:embed="rId4">
                    <a14:imgEffect>
                      <a14:brightnessContrast bright="95000"/>
                    </a14:imgEffect>
                  </a14:imgLayer>
                </a14:imgProps>
              </a:ext>
              <a:ext uri="{28A0092B-C50C-407E-A947-70E740481C1C}">
                <a14:useLocalDpi xmlns:a14="http://schemas.microsoft.com/office/drawing/2010/main"/>
              </a:ext>
            </a:extLst>
          </a:blip>
          <a:srcRect/>
          <a:stretch/>
        </p:blipFill>
        <p:spPr>
          <a:xfrm rot="10800000">
            <a:off x="927207" y="763486"/>
            <a:ext cx="4642785" cy="3915226"/>
          </a:xfrm>
          <a:prstGeom prst="rect">
            <a:avLst/>
          </a:prstGeom>
          <a:gradFill>
            <a:gsLst>
              <a:gs pos="37000">
                <a:srgbClr val="4AA06F"/>
              </a:gs>
              <a:gs pos="7000">
                <a:srgbClr val="7FBF42"/>
              </a:gs>
              <a:gs pos="78000">
                <a:srgbClr val="14609B"/>
              </a:gs>
            </a:gsLst>
            <a:lin ang="13800000" scaled="0"/>
          </a:gradFill>
        </p:spPr>
      </p:pic>
      <p:sp>
        <p:nvSpPr>
          <p:cNvPr id="12" name="Rectangle 11">
            <a:extLst>
              <a:ext uri="{FF2B5EF4-FFF2-40B4-BE49-F238E27FC236}">
                <a16:creationId xmlns:a16="http://schemas.microsoft.com/office/drawing/2014/main" id="{044C5B6F-70DC-F74A-971A-70654A310D9A}"/>
              </a:ext>
            </a:extLst>
          </p:cNvPr>
          <p:cNvSpPr/>
          <p:nvPr/>
        </p:nvSpPr>
        <p:spPr>
          <a:xfrm>
            <a:off x="2463899" y="3753331"/>
            <a:ext cx="3900691" cy="1521632"/>
          </a:xfrm>
          <a:prstGeom prst="rect">
            <a:avLst/>
          </a:prstGeom>
          <a:solidFill>
            <a:schemeClr val="bg1"/>
          </a:solidFill>
          <a:ln>
            <a:noFill/>
          </a:ln>
          <a:effectLst>
            <a:outerShdw blurRad="1143000" dist="5588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F81706B2-8026-9D49-A66B-8007F29DC5EA}"/>
              </a:ext>
            </a:extLst>
          </p:cNvPr>
          <p:cNvSpPr>
            <a:spLocks noGrp="1"/>
          </p:cNvSpPr>
          <p:nvPr>
            <p:ph type="body" sz="quarter" idx="14"/>
          </p:nvPr>
        </p:nvSpPr>
        <p:spPr>
          <a:xfrm>
            <a:off x="1116203" y="1854421"/>
            <a:ext cx="4574758" cy="1236983"/>
          </a:xfrm>
        </p:spPr>
        <p:txBody>
          <a:bodyPr anchor="ctr" anchorCtr="0"/>
          <a:lstStyle/>
          <a:p>
            <a:r>
              <a:rPr lang="en-US" sz="3200" b="1" dirty="0">
                <a:latin typeface="Arial"/>
                <a:cs typeface="Arial"/>
              </a:rPr>
              <a:t>Global framework for Digital Product Information Systems</a:t>
            </a:r>
          </a:p>
          <a:p>
            <a:endParaRPr lang="en-US" sz="2000" b="1" dirty="0">
              <a:latin typeface="Arial"/>
              <a:cs typeface="Arial"/>
            </a:endParaRPr>
          </a:p>
          <a:p>
            <a:r>
              <a:rPr lang="en-US" sz="2000" dirty="0">
                <a:latin typeface="Arial"/>
                <a:cs typeface="Arial"/>
              </a:rPr>
              <a:t>March 2025</a:t>
            </a:r>
            <a:endParaRPr lang="en-US" sz="2000" dirty="0"/>
          </a:p>
        </p:txBody>
      </p:sp>
      <p:pic>
        <p:nvPicPr>
          <p:cNvPr id="4" name="Picture 3">
            <a:extLst>
              <a:ext uri="{FF2B5EF4-FFF2-40B4-BE49-F238E27FC236}">
                <a16:creationId xmlns:a16="http://schemas.microsoft.com/office/drawing/2014/main" id="{271D796D-334E-0F49-A333-F787F3AD04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3936" y="4083890"/>
            <a:ext cx="3440615" cy="836374"/>
          </a:xfrm>
          <a:prstGeom prst="rect">
            <a:avLst/>
          </a:prstGeom>
          <a:noFill/>
        </p:spPr>
      </p:pic>
      <p:sp>
        <p:nvSpPr>
          <p:cNvPr id="8" name="Text Placeholder 4">
            <a:extLst>
              <a:ext uri="{FF2B5EF4-FFF2-40B4-BE49-F238E27FC236}">
                <a16:creationId xmlns:a16="http://schemas.microsoft.com/office/drawing/2014/main" id="{5DBC804E-5EFA-4EE8-8502-15233BF8BE41}"/>
              </a:ext>
            </a:extLst>
          </p:cNvPr>
          <p:cNvSpPr txBox="1">
            <a:spLocks/>
          </p:cNvSpPr>
          <p:nvPr/>
        </p:nvSpPr>
        <p:spPr>
          <a:xfrm>
            <a:off x="940296" y="2923506"/>
            <a:ext cx="4752472" cy="1069085"/>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lang="en-US" sz="2800" kern="1200" spc="3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0"/>
              </a:spcBef>
              <a:buFont typeface="Arial" panose="020B0604020202020204" pitchFamily="34" charset="0"/>
              <a:buNone/>
              <a:defRPr lang="en-US" sz="2800" kern="1200" spc="30" dirty="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20000"/>
              </a:lnSpc>
              <a:spcBef>
                <a:spcPts val="0"/>
              </a:spcBef>
              <a:buFont typeface="Arial" panose="020B0604020202020204" pitchFamily="34" charset="0"/>
              <a:buNone/>
              <a:defRPr lang="en-US" sz="2800" kern="1200" spc="30" dirty="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20000"/>
              </a:lnSpc>
              <a:spcBef>
                <a:spcPts val="0"/>
              </a:spcBef>
              <a:buFont typeface="Arial" panose="020B0604020202020204" pitchFamily="34" charset="0"/>
              <a:buNone/>
              <a:defRPr lang="en-US" sz="2800" kern="1200" spc="30" dirty="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20000"/>
              </a:lnSpc>
              <a:spcBef>
                <a:spcPts val="0"/>
              </a:spcBef>
              <a:buFont typeface="Arial" panose="020B0604020202020204" pitchFamily="34" charset="0"/>
              <a:buNone/>
              <a:defRPr lang="en-US" sz="2800" kern="1200" spc="3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b="1">
              <a:latin typeface="Arial"/>
              <a:cs typeface="Arial"/>
            </a:endParaRPr>
          </a:p>
        </p:txBody>
      </p:sp>
    </p:spTree>
    <p:extLst>
      <p:ext uri="{BB962C8B-B14F-4D97-AF65-F5344CB8AC3E}">
        <p14:creationId xmlns:p14="http://schemas.microsoft.com/office/powerpoint/2010/main" val="2787901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695D54-03AF-BE9D-23A6-45C8435FCADF}"/>
              </a:ext>
            </a:extLst>
          </p:cNvPr>
          <p:cNvGrpSpPr/>
          <p:nvPr/>
        </p:nvGrpSpPr>
        <p:grpSpPr>
          <a:xfrm rot="5400000">
            <a:off x="1249459" y="-1278005"/>
            <a:ext cx="3330404" cy="5829321"/>
            <a:chOff x="-1" y="1702042"/>
            <a:chExt cx="2986269" cy="5155958"/>
          </a:xfrm>
        </p:grpSpPr>
        <p:sp>
          <p:nvSpPr>
            <p:cNvPr id="3" name="Rectangle 2">
              <a:extLst>
                <a:ext uri="{FF2B5EF4-FFF2-40B4-BE49-F238E27FC236}">
                  <a16:creationId xmlns:a16="http://schemas.microsoft.com/office/drawing/2014/main" id="{0431A669-2B1C-73FA-BEA2-EABDD998F16B}"/>
                </a:ext>
              </a:extLst>
            </p:cNvPr>
            <p:cNvSpPr/>
            <p:nvPr/>
          </p:nvSpPr>
          <p:spPr>
            <a:xfrm>
              <a:off x="0" y="1713053"/>
              <a:ext cx="2986268" cy="5144947"/>
            </a:xfrm>
            <a:prstGeom prst="rect">
              <a:avLst/>
            </a:prstGeom>
            <a:gradFill>
              <a:gsLst>
                <a:gs pos="99000">
                  <a:schemeClr val="accent3"/>
                </a:gs>
                <a:gs pos="61000">
                  <a:schemeClr val="accent2"/>
                </a:gs>
                <a:gs pos="4000">
                  <a:schemeClr val="accent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6C74D378-3670-8C0B-706E-1A7DD314AE0F}"/>
                </a:ext>
              </a:extLst>
            </p:cNvPr>
            <p:cNvPicPr>
              <a:picLocks noChangeAspect="1"/>
            </p:cNvPicPr>
            <p:nvPr/>
          </p:nvPicPr>
          <p:blipFill rotWithShape="1">
            <a:blip r:embed="rId5" cstate="screen">
              <a:alphaModFix amt="10000"/>
              <a:extLst>
                <a:ext uri="{BEBA8EAE-BF5A-486C-A8C5-ECC9F3942E4B}">
                  <a14:imgProps xmlns:a14="http://schemas.microsoft.com/office/drawing/2010/main">
                    <a14:imgLayer r:embed="rId6">
                      <a14:imgEffect>
                        <a14:brightnessContrast bright="95000"/>
                      </a14:imgEffect>
                    </a14:imgLayer>
                  </a14:imgProps>
                </a:ext>
                <a:ext uri="{28A0092B-C50C-407E-A947-70E740481C1C}">
                  <a14:useLocalDpi xmlns:a14="http://schemas.microsoft.com/office/drawing/2010/main"/>
                </a:ext>
              </a:extLst>
            </a:blip>
            <a:srcRect/>
            <a:stretch/>
          </p:blipFill>
          <p:spPr>
            <a:xfrm>
              <a:off x="-1" y="1702042"/>
              <a:ext cx="2986267" cy="5146649"/>
            </a:xfrm>
            <a:prstGeom prst="rect">
              <a:avLst/>
            </a:prstGeom>
            <a:gradFill>
              <a:gsLst>
                <a:gs pos="56000">
                  <a:schemeClr val="accent1"/>
                </a:gs>
                <a:gs pos="28000">
                  <a:schemeClr val="accent2"/>
                </a:gs>
                <a:gs pos="0">
                  <a:schemeClr val="accent3"/>
                </a:gs>
              </a:gsLst>
              <a:lin ang="18000000" scaled="0"/>
            </a:gradFill>
          </p:spPr>
        </p:pic>
      </p:grpSp>
      <p:pic>
        <p:nvPicPr>
          <p:cNvPr id="8" name="Video 7" descr="Person Jogging Uphill">
            <a:extLst>
              <a:ext uri="{FF2B5EF4-FFF2-40B4-BE49-F238E27FC236}">
                <a16:creationId xmlns:a16="http://schemas.microsoft.com/office/drawing/2014/main" id="{A1B39C00-0273-342D-7D0F-1B503F215F1C}"/>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284" r="-1" b="-1"/>
          <a:stretch/>
        </p:blipFill>
        <p:spPr>
          <a:xfrm>
            <a:off x="5829320" y="10"/>
            <a:ext cx="8315305" cy="6857990"/>
          </a:xfrm>
          <a:prstGeom prst="rect">
            <a:avLst/>
          </a:prstGeom>
          <a:noFill/>
        </p:spPr>
      </p:pic>
      <p:sp>
        <p:nvSpPr>
          <p:cNvPr id="6" name="Slide Number Placeholder 5">
            <a:extLst>
              <a:ext uri="{FF2B5EF4-FFF2-40B4-BE49-F238E27FC236}">
                <a16:creationId xmlns:a16="http://schemas.microsoft.com/office/drawing/2014/main" id="{7F9CCA59-C5D2-46EE-A4BD-9D2BE3CEA5E2}"/>
              </a:ext>
            </a:extLst>
          </p:cNvPr>
          <p:cNvSpPr>
            <a:spLocks noGrp="1"/>
          </p:cNvSpPr>
          <p:nvPr>
            <p:ph type="sldNum" sz="quarter" idx="12"/>
          </p:nvPr>
        </p:nvSpPr>
        <p:spPr>
          <a:xfrm>
            <a:off x="138953" y="6389968"/>
            <a:ext cx="398929" cy="365125"/>
          </a:xfrm>
        </p:spPr>
        <p:txBody>
          <a:bodyPr vert="horz" lIns="91440" tIns="45720" rIns="91440" bIns="45720" rtlCol="0" anchor="ctr">
            <a:normAutofit/>
          </a:bodyPr>
          <a:lstStyle/>
          <a:p>
            <a:pPr>
              <a:spcAft>
                <a:spcPts val="600"/>
              </a:spcAft>
            </a:pPr>
            <a:fld id="{A9DD00CB-85F5-1B45-B8DE-53EDE5EE77EC}" type="slidenum">
              <a:rPr lang="en-US" smtClean="0"/>
              <a:pPr>
                <a:spcAft>
                  <a:spcPts val="600"/>
                </a:spcAft>
              </a:pPr>
              <a:t>10</a:t>
            </a:fld>
            <a:endParaRPr lang="en-US"/>
          </a:p>
        </p:txBody>
      </p:sp>
      <p:sp>
        <p:nvSpPr>
          <p:cNvPr id="4" name="TextBox 3">
            <a:extLst>
              <a:ext uri="{FF2B5EF4-FFF2-40B4-BE49-F238E27FC236}">
                <a16:creationId xmlns:a16="http://schemas.microsoft.com/office/drawing/2014/main" id="{0021ABDF-AE90-8BA1-D4E8-5E0C961DB96A}"/>
              </a:ext>
            </a:extLst>
          </p:cNvPr>
          <p:cNvSpPr txBox="1"/>
          <p:nvPr/>
        </p:nvSpPr>
        <p:spPr>
          <a:xfrm>
            <a:off x="1328934" y="1563980"/>
            <a:ext cx="3121025" cy="1816100"/>
          </a:xfrm>
          <a:prstGeom prst="rect">
            <a:avLst/>
          </a:prstGeom>
        </p:spPr>
        <p:txBody>
          <a:bodyPr vert="horz" lIns="91440" tIns="45720" rIns="91440" bIns="45720" rtlCol="0" anchor="b">
            <a:normAutofit/>
          </a:bodyPr>
          <a:lstStyle/>
          <a:p>
            <a:pPr>
              <a:spcAft>
                <a:spcPts val="600"/>
              </a:spcAft>
            </a:pPr>
            <a:r>
              <a:rPr lang="en-US" sz="3200" spc="30">
                <a:solidFill>
                  <a:schemeClr val="bg1"/>
                </a:solidFill>
                <a:latin typeface="Arial"/>
                <a:cs typeface="Arial"/>
              </a:rPr>
              <a:t>Call for support</a:t>
            </a:r>
            <a:r>
              <a:rPr lang="en-US" sz="3200" kern="1200" spc="30" dirty="0">
                <a:solidFill>
                  <a:schemeClr val="bg1"/>
                </a:solidFill>
                <a:latin typeface="Arial"/>
                <a:cs typeface="Arial"/>
              </a:rPr>
              <a:t>: </a:t>
            </a:r>
          </a:p>
          <a:p>
            <a:pPr>
              <a:spcAft>
                <a:spcPts val="600"/>
              </a:spcAft>
            </a:pPr>
            <a:endParaRPr lang="en-US" sz="3200" spc="30" dirty="0">
              <a:latin typeface="Arial"/>
              <a:cs typeface="Arial"/>
            </a:endParaRPr>
          </a:p>
        </p:txBody>
      </p:sp>
      <p:sp>
        <p:nvSpPr>
          <p:cNvPr id="12" name="Text Placeholder 4">
            <a:extLst>
              <a:ext uri="{FF2B5EF4-FFF2-40B4-BE49-F238E27FC236}">
                <a16:creationId xmlns:a16="http://schemas.microsoft.com/office/drawing/2014/main" id="{8D756292-A357-9A8F-D834-98C7B707DC03}"/>
              </a:ext>
            </a:extLst>
          </p:cNvPr>
          <p:cNvSpPr>
            <a:spLocks noGrp="1"/>
          </p:cNvSpPr>
          <p:nvPr>
            <p:ph type="body" sz="quarter" idx="15"/>
          </p:nvPr>
        </p:nvSpPr>
        <p:spPr>
          <a:xfrm>
            <a:off x="1328933" y="3556144"/>
            <a:ext cx="4224611" cy="483666"/>
          </a:xfrm>
        </p:spPr>
        <p:txBody>
          <a:bodyPr/>
          <a:lstStyle/>
          <a:p>
            <a:pPr marL="285750" indent="-285750">
              <a:buFontTx/>
              <a:buChar char="-"/>
            </a:pPr>
            <a:r>
              <a:rPr lang="en-CH" sz="2000" dirty="0">
                <a:solidFill>
                  <a:schemeClr val="tx1"/>
                </a:solidFill>
                <a:latin typeface="Arial"/>
                <a:cs typeface="Arial"/>
              </a:rPr>
              <a:t>Engaging as ambassadors to champion the initiative </a:t>
            </a:r>
          </a:p>
          <a:p>
            <a:pPr marL="285750" indent="-285750">
              <a:buFontTx/>
              <a:buChar char="-"/>
            </a:pPr>
            <a:r>
              <a:rPr lang="en-CH" sz="2000" dirty="0">
                <a:solidFill>
                  <a:schemeClr val="tx1"/>
                </a:solidFill>
                <a:latin typeface="Arial"/>
                <a:cs typeface="Arial"/>
              </a:rPr>
              <a:t>Providing feedback and technical inputs </a:t>
            </a:r>
          </a:p>
          <a:p>
            <a:endParaRPr lang="en-US" sz="2000" dirty="0">
              <a:solidFill>
                <a:schemeClr val="tx1"/>
              </a:solidFill>
            </a:endParaRPr>
          </a:p>
        </p:txBody>
      </p:sp>
    </p:spTree>
    <p:extLst>
      <p:ext uri="{BB962C8B-B14F-4D97-AF65-F5344CB8AC3E}">
        <p14:creationId xmlns:p14="http://schemas.microsoft.com/office/powerpoint/2010/main" val="370169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017B4E13-BAE6-D642-847C-54795FE93CF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5990" b="20676"/>
          <a:stretch/>
        </p:blipFill>
        <p:spPr>
          <a:xfrm>
            <a:off x="3876788" y="989362"/>
            <a:ext cx="7318914" cy="4879276"/>
          </a:xfrm>
        </p:spPr>
      </p:pic>
      <p:sp>
        <p:nvSpPr>
          <p:cNvPr id="2" name="Slide Number Placeholder 1">
            <a:extLst>
              <a:ext uri="{FF2B5EF4-FFF2-40B4-BE49-F238E27FC236}">
                <a16:creationId xmlns:a16="http://schemas.microsoft.com/office/drawing/2014/main" id="{05C49A6C-F8EE-5C40-A3A8-1232868B0112}"/>
              </a:ext>
            </a:extLst>
          </p:cNvPr>
          <p:cNvSpPr>
            <a:spLocks noGrp="1"/>
          </p:cNvSpPr>
          <p:nvPr>
            <p:ph type="sldNum" sz="quarter" idx="4294967295"/>
          </p:nvPr>
        </p:nvSpPr>
        <p:spPr>
          <a:xfrm>
            <a:off x="0" y="6389688"/>
            <a:ext cx="398463" cy="365125"/>
          </a:xfrm>
        </p:spPr>
        <p:txBody>
          <a:bodyPr/>
          <a:lstStyle/>
          <a:p>
            <a:fld id="{6300E772-1885-7345-BADC-F048A7C8D073}" type="slidenum">
              <a:rPr lang="en-US" smtClean="0"/>
              <a:t>11</a:t>
            </a:fld>
            <a:endParaRPr lang="en-US"/>
          </a:p>
        </p:txBody>
      </p:sp>
      <p:sp>
        <p:nvSpPr>
          <p:cNvPr id="15" name="Rectangle 14">
            <a:extLst>
              <a:ext uri="{FF2B5EF4-FFF2-40B4-BE49-F238E27FC236}">
                <a16:creationId xmlns:a16="http://schemas.microsoft.com/office/drawing/2014/main" id="{DBA595F4-96F8-6649-8F4D-4879AE160BBB}"/>
              </a:ext>
            </a:extLst>
          </p:cNvPr>
          <p:cNvSpPr/>
          <p:nvPr/>
        </p:nvSpPr>
        <p:spPr>
          <a:xfrm>
            <a:off x="0" y="1897559"/>
            <a:ext cx="5261317" cy="3062882"/>
          </a:xfrm>
          <a:prstGeom prst="rect">
            <a:avLst/>
          </a:prstGeom>
          <a:solidFill>
            <a:schemeClr val="bg1"/>
          </a:solidFill>
          <a:ln>
            <a:noFill/>
          </a:ln>
          <a:effectLst>
            <a:outerShdw blurRad="1143000" dist="5588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8">
            <a:extLst>
              <a:ext uri="{FF2B5EF4-FFF2-40B4-BE49-F238E27FC236}">
                <a16:creationId xmlns:a16="http://schemas.microsoft.com/office/drawing/2014/main" id="{E2EDED0C-41C1-46A1-99A1-DFAA0A82077B}"/>
              </a:ext>
            </a:extLst>
          </p:cNvPr>
          <p:cNvSpPr>
            <a:spLocks noGrp="1"/>
          </p:cNvSpPr>
          <p:nvPr>
            <p:ph type="title"/>
          </p:nvPr>
        </p:nvSpPr>
        <p:spPr>
          <a:xfrm>
            <a:off x="-1" y="2701477"/>
            <a:ext cx="5261317" cy="1423751"/>
          </a:xfrm>
        </p:spPr>
        <p:txBody>
          <a:bodyPr anchor="ctr" anchorCtr="0"/>
          <a:lstStyle/>
          <a:p>
            <a:pPr algn="ctr"/>
            <a:r>
              <a:rPr lang="en-GB" sz="4800" b="1"/>
              <a:t>Thank you</a:t>
            </a:r>
            <a:endParaRPr lang="en-US" sz="4800"/>
          </a:p>
        </p:txBody>
      </p:sp>
    </p:spTree>
    <p:extLst>
      <p:ext uri="{BB962C8B-B14F-4D97-AF65-F5344CB8AC3E}">
        <p14:creationId xmlns:p14="http://schemas.microsoft.com/office/powerpoint/2010/main" val="760771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ED2E0C-8D30-FCED-EA04-DB185739068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00E772-1885-7345-BADC-F048A7C8D073}" type="slidenum">
              <a:rPr kumimoji="0" lang="en-US" sz="900" b="0" i="0" u="none" strike="noStrike" kern="1200" cap="none" spc="0" normalizeH="0" baseline="0" noProof="0" smtClean="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13" name="Flowchart: Manual Input 12">
            <a:extLst>
              <a:ext uri="{FF2B5EF4-FFF2-40B4-BE49-F238E27FC236}">
                <a16:creationId xmlns:a16="http://schemas.microsoft.com/office/drawing/2014/main" id="{09C1F7D4-5E95-A614-E2F4-29AE03AE4227}"/>
              </a:ext>
            </a:extLst>
          </p:cNvPr>
          <p:cNvSpPr/>
          <p:nvPr/>
        </p:nvSpPr>
        <p:spPr>
          <a:xfrm rot="5400000" flipH="1">
            <a:off x="-292" y="-21956"/>
            <a:ext cx="6853274" cy="6906638"/>
          </a:xfrm>
          <a:prstGeom prst="flowChartManualInput">
            <a:avLst/>
          </a:prstGeom>
          <a:gradFill>
            <a:gsLst>
              <a:gs pos="99000">
                <a:schemeClr val="accent3"/>
              </a:gs>
              <a:gs pos="61000">
                <a:schemeClr val="accent2"/>
              </a:gs>
              <a:gs pos="4000">
                <a:schemeClr val="accent1"/>
              </a:gs>
            </a:gsLst>
            <a:lin ang="18900000" scaled="1"/>
          </a:gradFill>
          <a:ln>
            <a:noFill/>
          </a:ln>
          <a:effectLst>
            <a:outerShdw blurRad="1143000" dist="5588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itle 3">
            <a:extLst>
              <a:ext uri="{FF2B5EF4-FFF2-40B4-BE49-F238E27FC236}">
                <a16:creationId xmlns:a16="http://schemas.microsoft.com/office/drawing/2014/main" id="{868C51E7-1FFA-E17C-232F-8AAAD108EEB8}"/>
              </a:ext>
            </a:extLst>
          </p:cNvPr>
          <p:cNvSpPr txBox="1">
            <a:spLocks/>
          </p:cNvSpPr>
          <p:nvPr/>
        </p:nvSpPr>
        <p:spPr>
          <a:xfrm>
            <a:off x="68861" y="735081"/>
            <a:ext cx="6027139" cy="555343"/>
          </a:xfrm>
          <a:prstGeom prst="rect">
            <a:avLst/>
          </a:prstGeom>
        </p:spPr>
        <p:txBody>
          <a:bodyPr lIns="91440" tIns="45720" rIns="91440" bIns="45720" anchor="t"/>
          <a:lstStyle>
            <a:lvl1pPr algn="ctr" defTabSz="914400" rtl="0" eaLnBrk="1" latinLnBrk="0" hangingPunct="1">
              <a:lnSpc>
                <a:spcPct val="100000"/>
              </a:lnSpc>
              <a:spcBef>
                <a:spcPct val="0"/>
              </a:spcBef>
              <a:buNone/>
              <a:defRPr lang="en-US" sz="2800" kern="1200" spc="30">
                <a:solidFill>
                  <a:schemeClr val="tx1">
                    <a:lumMod val="65000"/>
                    <a:lumOff val="35000"/>
                  </a:schemeClr>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30" normalizeH="0" baseline="0" noProof="0" dirty="0">
                <a:ln>
                  <a:noFill/>
                </a:ln>
                <a:solidFill>
                  <a:srgbClr val="FFFFFF"/>
                </a:solidFill>
                <a:effectLst/>
                <a:uLnTx/>
                <a:uFillTx/>
                <a:latin typeface="Arial"/>
                <a:ea typeface="Inter"/>
                <a:cs typeface="Arial"/>
                <a:sym typeface="Inter"/>
              </a:rPr>
              <a:t>IMPACT INITIATIVE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 normalizeH="0" baseline="0" noProof="0" dirty="0">
                <a:ln>
                  <a:noFill/>
                </a:ln>
                <a:solidFill>
                  <a:srgbClr val="FFFFFF"/>
                </a:solidFill>
                <a:effectLst/>
                <a:uLnTx/>
                <a:uFillTx/>
                <a:latin typeface="Arial" panose="020B0604020202020204" pitchFamily="34" charset="0"/>
                <a:ea typeface="Inter"/>
                <a:cs typeface="Arial" panose="020B0604020202020204" pitchFamily="34" charset="0"/>
                <a:sym typeface="Inter"/>
              </a:rPr>
              <a:t>Digitalization 4 Circular Economy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30" normalizeH="0" baseline="0" noProof="0" dirty="0">
              <a:ln>
                <a:noFill/>
              </a:ln>
              <a:solidFill>
                <a:srgbClr val="FFFFFF"/>
              </a:solidFill>
              <a:effectLst/>
              <a:uLnTx/>
              <a:uFillTx/>
              <a:latin typeface="Arial" panose="020B0604020202020204" pitchFamily="34" charset="0"/>
              <a:ea typeface="Inter"/>
              <a:cs typeface="Arial" panose="020B0604020202020204" pitchFamily="34" charset="0"/>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30" normalizeH="0" baseline="0" noProof="0" dirty="0">
              <a:ln>
                <a:noFill/>
              </a:ln>
              <a:solidFill>
                <a:srgbClr val="FFFFFF"/>
              </a:solidFill>
              <a:effectLst/>
              <a:uLnTx/>
              <a:uFillTx/>
              <a:latin typeface="Arial" panose="020B0604020202020204" pitchFamily="34" charset="0"/>
              <a:ea typeface="Inter"/>
              <a:cs typeface="Arial" panose="020B0604020202020204" pitchFamily="34" charset="0"/>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30" normalizeH="0" baseline="0" noProof="0" dirty="0">
              <a:ln>
                <a:noFill/>
              </a:ln>
              <a:solidFill>
                <a:srgbClr val="FFFFFF"/>
              </a:solidFill>
              <a:effectLst/>
              <a:uLnTx/>
              <a:uFillTx/>
              <a:latin typeface="Arial" panose="020B0604020202020204" pitchFamily="34" charset="0"/>
              <a:ea typeface="Inter"/>
              <a:cs typeface="Arial" panose="020B0604020202020204" pitchFamily="34" charset="0"/>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30" normalizeH="0" baseline="0" noProof="0" dirty="0">
              <a:ln>
                <a:noFill/>
              </a:ln>
              <a:solidFill>
                <a:srgbClr val="FFFFFF"/>
              </a:solidFill>
              <a:effectLst/>
              <a:uLnTx/>
              <a:uFillTx/>
              <a:latin typeface="Arial" panose="020B0604020202020204" pitchFamily="34" charset="0"/>
              <a:ea typeface="Inter"/>
              <a:cs typeface="Arial" panose="020B0604020202020204" pitchFamily="34" charset="0"/>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30" normalizeH="0" baseline="0" noProof="0" dirty="0">
              <a:ln>
                <a:noFill/>
              </a:ln>
              <a:solidFill>
                <a:srgbClr val="FFFFFF"/>
              </a:solidFill>
              <a:effectLst/>
              <a:uLnTx/>
              <a:uFillTx/>
              <a:latin typeface="Arial" panose="020B0604020202020204" pitchFamily="34" charset="0"/>
              <a:ea typeface="Inter"/>
              <a:cs typeface="Arial" panose="020B0604020202020204" pitchFamily="34" charset="0"/>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30" normalizeH="0" baseline="0" noProof="0" dirty="0">
              <a:ln>
                <a:noFill/>
              </a:ln>
              <a:solidFill>
                <a:srgbClr val="FFFFFF"/>
              </a:solidFill>
              <a:effectLst/>
              <a:uLnTx/>
              <a:uFillTx/>
              <a:latin typeface="Arial" panose="020B0604020202020204" pitchFamily="34" charset="0"/>
              <a:ea typeface="Inter"/>
              <a:cs typeface="Arial" panose="020B0604020202020204" pitchFamily="34" charset="0"/>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30" normalizeH="0" baseline="0" noProof="0" dirty="0">
              <a:ln>
                <a:noFill/>
              </a:ln>
              <a:solidFill>
                <a:srgbClr val="FFFFFF"/>
              </a:solidFill>
              <a:effectLst/>
              <a:uLnTx/>
              <a:uFillTx/>
              <a:latin typeface="Arial" panose="020B0604020202020204" pitchFamily="34" charset="0"/>
              <a:ea typeface="Inter"/>
              <a:cs typeface="Arial" panose="020B0604020202020204" pitchFamily="34" charset="0"/>
              <a:sym typeface="Inter"/>
            </a:endParaRPr>
          </a:p>
        </p:txBody>
      </p:sp>
      <p:grpSp>
        <p:nvGrpSpPr>
          <p:cNvPr id="18" name="Group 17">
            <a:extLst>
              <a:ext uri="{FF2B5EF4-FFF2-40B4-BE49-F238E27FC236}">
                <a16:creationId xmlns:a16="http://schemas.microsoft.com/office/drawing/2014/main" id="{9A34EF3C-4FA0-3CE9-C7E3-53E05391C3CA}"/>
              </a:ext>
            </a:extLst>
          </p:cNvPr>
          <p:cNvGrpSpPr/>
          <p:nvPr/>
        </p:nvGrpSpPr>
        <p:grpSpPr>
          <a:xfrm>
            <a:off x="-18219" y="0"/>
            <a:ext cx="5146404" cy="658368"/>
            <a:chOff x="6797040" y="6199632"/>
            <a:chExt cx="5394955" cy="658368"/>
          </a:xfrm>
        </p:grpSpPr>
        <p:sp>
          <p:nvSpPr>
            <p:cNvPr id="19" name="Round Single Corner Rectangle 23">
              <a:extLst>
                <a:ext uri="{FF2B5EF4-FFF2-40B4-BE49-F238E27FC236}">
                  <a16:creationId xmlns:a16="http://schemas.microsoft.com/office/drawing/2014/main" id="{58992D6B-8571-9A71-F4AA-A3BE349322A0}"/>
                </a:ext>
              </a:extLst>
            </p:cNvPr>
            <p:cNvSpPr/>
            <p:nvPr/>
          </p:nvSpPr>
          <p:spPr>
            <a:xfrm flipV="1">
              <a:off x="6797040" y="6199632"/>
              <a:ext cx="539495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 name="Picture 19" descr="A close up of a sign&#10;&#10;Description automatically generated">
              <a:extLst>
                <a:ext uri="{FF2B5EF4-FFF2-40B4-BE49-F238E27FC236}">
                  <a16:creationId xmlns:a16="http://schemas.microsoft.com/office/drawing/2014/main" id="{90376B14-013E-7AC0-B5FD-5957864E5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6398" y="6330826"/>
              <a:ext cx="1603797" cy="395980"/>
            </a:xfrm>
            <a:prstGeom prst="rect">
              <a:avLst/>
            </a:prstGeom>
          </p:spPr>
        </p:pic>
      </p:grpSp>
      <p:pic>
        <p:nvPicPr>
          <p:cNvPr id="55" name="Picture 54" descr="Shape&#10;&#10;Description automatically generated with medium confidence">
            <a:extLst>
              <a:ext uri="{FF2B5EF4-FFF2-40B4-BE49-F238E27FC236}">
                <a16:creationId xmlns:a16="http://schemas.microsoft.com/office/drawing/2014/main" id="{1DF11C47-64F5-7B99-31A7-13D33F5C9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930" y="-30461"/>
            <a:ext cx="2767457" cy="731039"/>
          </a:xfrm>
          <a:prstGeom prst="rect">
            <a:avLst/>
          </a:prstGeom>
        </p:spPr>
      </p:pic>
      <p:pic>
        <p:nvPicPr>
          <p:cNvPr id="7" name="Picture 6" descr="Logo&#10;&#10;Description automatically generated">
            <a:extLst>
              <a:ext uri="{FF2B5EF4-FFF2-40B4-BE49-F238E27FC236}">
                <a16:creationId xmlns:a16="http://schemas.microsoft.com/office/drawing/2014/main" id="{5AF5C9E0-270C-DCF4-6480-1682B5EB4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1235" y="5962213"/>
            <a:ext cx="664721" cy="643257"/>
          </a:xfrm>
          <a:prstGeom prst="rect">
            <a:avLst/>
          </a:prstGeom>
        </p:spPr>
      </p:pic>
      <p:grpSp>
        <p:nvGrpSpPr>
          <p:cNvPr id="8" name="Group 7">
            <a:extLst>
              <a:ext uri="{FF2B5EF4-FFF2-40B4-BE49-F238E27FC236}">
                <a16:creationId xmlns:a16="http://schemas.microsoft.com/office/drawing/2014/main" id="{4C87DF0B-643F-762A-D90E-4025C48F68B0}"/>
              </a:ext>
            </a:extLst>
          </p:cNvPr>
          <p:cNvGrpSpPr/>
          <p:nvPr/>
        </p:nvGrpSpPr>
        <p:grpSpPr>
          <a:xfrm>
            <a:off x="1554218" y="3468892"/>
            <a:ext cx="541809" cy="541809"/>
            <a:chOff x="9249589" y="2309282"/>
            <a:chExt cx="1119080" cy="1119080"/>
          </a:xfrm>
        </p:grpSpPr>
        <p:sp>
          <p:nvSpPr>
            <p:cNvPr id="53" name="Oval 52">
              <a:extLst>
                <a:ext uri="{FF2B5EF4-FFF2-40B4-BE49-F238E27FC236}">
                  <a16:creationId xmlns:a16="http://schemas.microsoft.com/office/drawing/2014/main" id="{E263D05B-C9D4-406B-A682-8F418101B4F5}"/>
                </a:ext>
              </a:extLst>
            </p:cNvPr>
            <p:cNvSpPr/>
            <p:nvPr/>
          </p:nvSpPr>
          <p:spPr>
            <a:xfrm>
              <a:off x="9249589" y="2309282"/>
              <a:ext cx="1119080" cy="1119080"/>
            </a:xfrm>
            <a:prstGeom prst="ellipse">
              <a:avLst/>
            </a:prstGeom>
            <a:solidFill>
              <a:schemeClr val="bg1"/>
            </a:solidFill>
            <a:ln>
              <a:noFill/>
            </a:ln>
            <a:effectLst>
              <a:outerShdw blurRad="1143000" dist="5588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4" name="Picture 72" descr="Institute of Economic Structures Research (GWS MBH) - SoClimPact">
              <a:extLst>
                <a:ext uri="{FF2B5EF4-FFF2-40B4-BE49-F238E27FC236}">
                  <a16:creationId xmlns:a16="http://schemas.microsoft.com/office/drawing/2014/main" id="{4F527404-DDCF-20C9-9F7D-79D5FB6650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850"/>
            <a:stretch/>
          </p:blipFill>
          <p:spPr bwMode="auto">
            <a:xfrm>
              <a:off x="9395614" y="2665585"/>
              <a:ext cx="850010" cy="461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82" descr="The Circular Electronics Partnership">
            <a:extLst>
              <a:ext uri="{FF2B5EF4-FFF2-40B4-BE49-F238E27FC236}">
                <a16:creationId xmlns:a16="http://schemas.microsoft.com/office/drawing/2014/main" id="{7A7DB706-95A1-A92F-E3C4-AADA1EB4844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689" t="2322" r="32165" b="12104"/>
          <a:stretch/>
        </p:blipFill>
        <p:spPr bwMode="auto">
          <a:xfrm>
            <a:off x="3667367" y="3395187"/>
            <a:ext cx="604753" cy="581246"/>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84" descr="Home - Wellbeing Economy Alliance">
            <a:extLst>
              <a:ext uri="{FF2B5EF4-FFF2-40B4-BE49-F238E27FC236}">
                <a16:creationId xmlns:a16="http://schemas.microsoft.com/office/drawing/2014/main" id="{B6242751-2F50-20B0-764E-C42A6BBADF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3209" y="4247773"/>
            <a:ext cx="633067" cy="6330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0" descr="News | Network For Digital Economy &amp;. Environment">
            <a:extLst>
              <a:ext uri="{FF2B5EF4-FFF2-40B4-BE49-F238E27FC236}">
                <a16:creationId xmlns:a16="http://schemas.microsoft.com/office/drawing/2014/main" id="{5A04BDFF-DB51-3F06-81EB-0EAFC18DC30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974" t="-168" r="17500" b="-168"/>
          <a:stretch/>
        </p:blipFill>
        <p:spPr bwMode="auto">
          <a:xfrm>
            <a:off x="3631579" y="5907902"/>
            <a:ext cx="613381" cy="601700"/>
          </a:xfrm>
          <a:prstGeom prst="ellipse">
            <a:avLst/>
          </a:prstGeom>
          <a:noFill/>
          <a:extLst>
            <a:ext uri="{909E8E84-426E-40DD-AFC4-6F175D3DCCD1}">
              <a14:hiddenFill xmlns:a14="http://schemas.microsoft.com/office/drawing/2010/main">
                <a:solidFill>
                  <a:srgbClr val="FFFFFF"/>
                </a:solidFill>
              </a14:hiddenFill>
            </a:ext>
          </a:extLst>
        </p:spPr>
      </p:pic>
      <p:pic>
        <p:nvPicPr>
          <p:cNvPr id="25" name="Picture 106" descr="The Club of Rome - Home | Facebook">
            <a:extLst>
              <a:ext uri="{FF2B5EF4-FFF2-40B4-BE49-F238E27FC236}">
                <a16:creationId xmlns:a16="http://schemas.microsoft.com/office/drawing/2014/main" id="{23733F1D-2838-1E6B-5E76-1CCCAF2F2BE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711" t="11115" r="8291" b="5888"/>
          <a:stretch/>
        </p:blipFill>
        <p:spPr bwMode="auto">
          <a:xfrm>
            <a:off x="3653209" y="5062453"/>
            <a:ext cx="613941" cy="613941"/>
          </a:xfrm>
          <a:prstGeom prst="ellipse">
            <a:avLst/>
          </a:prstGeom>
          <a:noFill/>
          <a:extLst>
            <a:ext uri="{909E8E84-426E-40DD-AFC4-6F175D3DCCD1}">
              <a14:hiddenFill xmlns:a14="http://schemas.microsoft.com/office/drawing/2010/main">
                <a:solidFill>
                  <a:srgbClr val="FFFFFF"/>
                </a:solidFill>
              </a14:hiddenFill>
            </a:ext>
          </a:extLst>
        </p:spPr>
      </p:pic>
      <p:pic>
        <p:nvPicPr>
          <p:cNvPr id="27" name="Picture 52" descr="Cisco - YouTube">
            <a:extLst>
              <a:ext uri="{FF2B5EF4-FFF2-40B4-BE49-F238E27FC236}">
                <a16:creationId xmlns:a16="http://schemas.microsoft.com/office/drawing/2014/main" id="{76DCCE27-E9B3-250A-4B2B-0B5873881A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61178" y="5940721"/>
            <a:ext cx="550315" cy="550315"/>
          </a:xfrm>
          <a:prstGeom prst="ellipse">
            <a:avLst/>
          </a:prstGeom>
          <a:noFill/>
          <a:extLst>
            <a:ext uri="{909E8E84-426E-40DD-AFC4-6F175D3DCCD1}">
              <a14:hiddenFill xmlns:a14="http://schemas.microsoft.com/office/drawing/2010/main">
                <a:solidFill>
                  <a:srgbClr val="FFFFFF"/>
                </a:solidFill>
              </a14:hiddenFill>
            </a:ext>
          </a:extLst>
        </p:spPr>
      </p:pic>
      <p:pic>
        <p:nvPicPr>
          <p:cNvPr id="28" name="Picture 54" descr="UN Environment Programme (@UNEP) / Twitter">
            <a:extLst>
              <a:ext uri="{FF2B5EF4-FFF2-40B4-BE49-F238E27FC236}">
                <a16:creationId xmlns:a16="http://schemas.microsoft.com/office/drawing/2014/main" id="{70E54DB3-8B9B-2619-7DF7-63A85A54AA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4566" y="1713879"/>
            <a:ext cx="550315" cy="550315"/>
          </a:xfrm>
          <a:prstGeom prst="ellipse">
            <a:avLst/>
          </a:prstGeom>
          <a:noFill/>
          <a:extLst>
            <a:ext uri="{909E8E84-426E-40DD-AFC4-6F175D3DCCD1}">
              <a14:hiddenFill xmlns:a14="http://schemas.microsoft.com/office/drawing/2010/main">
                <a:solidFill>
                  <a:srgbClr val="FFFFFF"/>
                </a:solidFill>
              </a14:hiddenFill>
            </a:ext>
          </a:extLst>
        </p:spPr>
      </p:pic>
      <p:pic>
        <p:nvPicPr>
          <p:cNvPr id="29" name="Picture 60" descr="World Business Council for Sustainable Development - YouTube">
            <a:extLst>
              <a:ext uri="{FF2B5EF4-FFF2-40B4-BE49-F238E27FC236}">
                <a16:creationId xmlns:a16="http://schemas.microsoft.com/office/drawing/2014/main" id="{4A38DEBB-C661-0772-2662-ADBFFA2297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7168" y="2513243"/>
            <a:ext cx="616445" cy="616445"/>
          </a:xfrm>
          <a:prstGeom prst="ellipse">
            <a:avLst/>
          </a:prstGeom>
          <a:noFill/>
          <a:extLst>
            <a:ext uri="{909E8E84-426E-40DD-AFC4-6F175D3DCCD1}">
              <a14:hiddenFill xmlns:a14="http://schemas.microsoft.com/office/drawing/2010/main">
                <a:solidFill>
                  <a:srgbClr val="FFFFFF"/>
                </a:solidFill>
              </a14:hiddenFill>
            </a:ext>
          </a:extLst>
        </p:spPr>
      </p:pic>
      <p:pic>
        <p:nvPicPr>
          <p:cNvPr id="31" name="Picture 76" descr="Ericsson logo - Ericsson">
            <a:extLst>
              <a:ext uri="{FF2B5EF4-FFF2-40B4-BE49-F238E27FC236}">
                <a16:creationId xmlns:a16="http://schemas.microsoft.com/office/drawing/2014/main" id="{3D3EACA3-7DFE-DC59-66C5-1041AD0313A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804" t="590" r="10924" b="20138"/>
          <a:stretch/>
        </p:blipFill>
        <p:spPr bwMode="auto">
          <a:xfrm>
            <a:off x="2671000" y="5161846"/>
            <a:ext cx="576431" cy="576431"/>
          </a:xfrm>
          <a:prstGeom prst="ellipse">
            <a:avLst/>
          </a:prstGeom>
          <a:noFill/>
          <a:extLst>
            <a:ext uri="{909E8E84-426E-40DD-AFC4-6F175D3DCCD1}">
              <a14:hiddenFill xmlns:a14="http://schemas.microsoft.com/office/drawing/2010/main">
                <a:solidFill>
                  <a:srgbClr val="FFFFFF"/>
                </a:solidFill>
              </a14:hiddenFill>
            </a:ext>
          </a:extLst>
        </p:spPr>
      </p:pic>
      <p:pic>
        <p:nvPicPr>
          <p:cNvPr id="32" name="Picture 88" descr="European Union | Definition, Flag, Purpose, History, &amp; Members | Britannica">
            <a:extLst>
              <a:ext uri="{FF2B5EF4-FFF2-40B4-BE49-F238E27FC236}">
                <a16:creationId xmlns:a16="http://schemas.microsoft.com/office/drawing/2014/main" id="{365C960A-9017-BA28-713F-6E634CCCAE5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6711" t="348" r="16595" b="-348"/>
          <a:stretch/>
        </p:blipFill>
        <p:spPr bwMode="auto">
          <a:xfrm>
            <a:off x="1546826" y="2560871"/>
            <a:ext cx="570252" cy="570198"/>
          </a:xfrm>
          <a:prstGeom prst="ellipse">
            <a:avLst/>
          </a:prstGeom>
          <a:noFill/>
          <a:extLst>
            <a:ext uri="{909E8E84-426E-40DD-AFC4-6F175D3DCCD1}">
              <a14:hiddenFill xmlns:a14="http://schemas.microsoft.com/office/drawing/2010/main">
                <a:solidFill>
                  <a:srgbClr val="FFFFFF"/>
                </a:solidFill>
              </a14:hiddenFill>
            </a:ext>
          </a:extLst>
        </p:spPr>
      </p:pic>
      <p:pic>
        <p:nvPicPr>
          <p:cNvPr id="33" name="Picture 98" descr="Wuppertal Institute - Terra Viva Grants">
            <a:extLst>
              <a:ext uri="{FF2B5EF4-FFF2-40B4-BE49-F238E27FC236}">
                <a16:creationId xmlns:a16="http://schemas.microsoft.com/office/drawing/2014/main" id="{A7578711-A026-7235-4610-CBB9481E283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20869" y="1684684"/>
            <a:ext cx="615135" cy="615135"/>
          </a:xfrm>
          <a:prstGeom prst="ellipse">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BBC70512-A7A6-EFBD-7520-5E89B553DD8F}"/>
              </a:ext>
            </a:extLst>
          </p:cNvPr>
          <p:cNvGrpSpPr/>
          <p:nvPr/>
        </p:nvGrpSpPr>
        <p:grpSpPr>
          <a:xfrm>
            <a:off x="1556130" y="4234386"/>
            <a:ext cx="596747" cy="629694"/>
            <a:chOff x="5923910" y="2017051"/>
            <a:chExt cx="3961210" cy="4179909"/>
          </a:xfrm>
        </p:grpSpPr>
        <p:sp>
          <p:nvSpPr>
            <p:cNvPr id="47" name="Oval 46">
              <a:extLst>
                <a:ext uri="{FF2B5EF4-FFF2-40B4-BE49-F238E27FC236}">
                  <a16:creationId xmlns:a16="http://schemas.microsoft.com/office/drawing/2014/main" id="{542BA75B-978E-E453-FEED-5C05284C5849}"/>
                </a:ext>
              </a:extLst>
            </p:cNvPr>
            <p:cNvSpPr/>
            <p:nvPr/>
          </p:nvSpPr>
          <p:spPr>
            <a:xfrm>
              <a:off x="5923910" y="2017051"/>
              <a:ext cx="3903095" cy="3903095"/>
            </a:xfrm>
            <a:prstGeom prst="ellipse">
              <a:avLst/>
            </a:prstGeom>
            <a:solidFill>
              <a:schemeClr val="bg1"/>
            </a:solidFill>
            <a:ln>
              <a:noFill/>
            </a:ln>
            <a:effectLst>
              <a:outerShdw blurRad="1143000" dist="5588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8" name="Picture 110" descr="Amazon Logo and symbol, meaning, history, PNG, brand">
              <a:extLst>
                <a:ext uri="{FF2B5EF4-FFF2-40B4-BE49-F238E27FC236}">
                  <a16:creationId xmlns:a16="http://schemas.microsoft.com/office/drawing/2014/main" id="{92BF931E-23BF-3A22-6657-03F3BA51A651}"/>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9436" t="-11147" r="17851" b="-14334"/>
            <a:stretch/>
          </p:blipFill>
          <p:spPr bwMode="auto">
            <a:xfrm>
              <a:off x="6076820" y="2386961"/>
              <a:ext cx="3808300" cy="3809999"/>
            </a:xfrm>
            <a:prstGeom prst="ellipse">
              <a:avLst/>
            </a:prstGeom>
            <a:noFill/>
            <a:extLst>
              <a:ext uri="{909E8E84-426E-40DD-AFC4-6F175D3DCCD1}">
                <a14:hiddenFill xmlns:a14="http://schemas.microsoft.com/office/drawing/2010/main">
                  <a:solidFill>
                    <a:srgbClr val="FFFFFF"/>
                  </a:solidFill>
                </a14:hiddenFill>
              </a:ext>
            </a:extLst>
          </p:spPr>
        </p:pic>
      </p:grpSp>
      <p:pic>
        <p:nvPicPr>
          <p:cNvPr id="35" name="Picture 62" descr="Green Digital Finance Alliance – United Nations Environment – Finance  Initiative">
            <a:extLst>
              <a:ext uri="{FF2B5EF4-FFF2-40B4-BE49-F238E27FC236}">
                <a16:creationId xmlns:a16="http://schemas.microsoft.com/office/drawing/2014/main" id="{0F9D6DEC-904F-2072-A86A-696B25A33B3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50849"/>
          <a:stretch/>
        </p:blipFill>
        <p:spPr bwMode="auto">
          <a:xfrm>
            <a:off x="2635184" y="2549064"/>
            <a:ext cx="731164" cy="5828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8" descr="All Purpose | LinkedIn">
            <a:extLst>
              <a:ext uri="{FF2B5EF4-FFF2-40B4-BE49-F238E27FC236}">
                <a16:creationId xmlns:a16="http://schemas.microsoft.com/office/drawing/2014/main" id="{DBB20EBB-D935-F620-7442-92723625F87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38430" y="3421622"/>
            <a:ext cx="590010" cy="590010"/>
          </a:xfrm>
          <a:prstGeom prst="ellipse">
            <a:avLst/>
          </a:prstGeom>
          <a:noFill/>
          <a:extLst>
            <a:ext uri="{909E8E84-426E-40DD-AFC4-6F175D3DCCD1}">
              <a14:hiddenFill xmlns:a14="http://schemas.microsoft.com/office/drawing/2010/main">
                <a:solidFill>
                  <a:srgbClr val="FFFFFF"/>
                </a:solidFill>
              </a14:hiddenFill>
            </a:ext>
          </a:extLst>
        </p:spPr>
      </p:pic>
      <p:pic>
        <p:nvPicPr>
          <p:cNvPr id="37" name="Picture 66" descr="International Telecommunication Union - Wikipedia">
            <a:extLst>
              <a:ext uri="{FF2B5EF4-FFF2-40B4-BE49-F238E27FC236}">
                <a16:creationId xmlns:a16="http://schemas.microsoft.com/office/drawing/2014/main" id="{212CDF10-520F-DC26-472F-2068DC9CD15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46356" y="1635836"/>
            <a:ext cx="528598" cy="58328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8" descr="Responsible Business Alliance">
            <a:extLst>
              <a:ext uri="{FF2B5EF4-FFF2-40B4-BE49-F238E27FC236}">
                <a16:creationId xmlns:a16="http://schemas.microsoft.com/office/drawing/2014/main" id="{F1E64CB4-EF76-BE51-CC98-74FB29672B0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6545" y="5138664"/>
            <a:ext cx="514103" cy="514103"/>
          </a:xfrm>
          <a:prstGeom prst="ellipse">
            <a:avLst/>
          </a:prstGeom>
          <a:noFill/>
          <a:extLst>
            <a:ext uri="{909E8E84-426E-40DD-AFC4-6F175D3DCCD1}">
              <a14:hiddenFill xmlns:a14="http://schemas.microsoft.com/office/drawing/2010/main">
                <a:solidFill>
                  <a:srgbClr val="FFFFFF"/>
                </a:solidFill>
              </a14:hiddenFill>
            </a:ext>
          </a:extLst>
        </p:spPr>
      </p:pic>
      <p:pic>
        <p:nvPicPr>
          <p:cNvPr id="39" name="Picture 94" descr="Alanus: Deutsche Gesellschaft für Internationale Zusammenarbeit GmbH (GIZ)">
            <a:extLst>
              <a:ext uri="{FF2B5EF4-FFF2-40B4-BE49-F238E27FC236}">
                <a16:creationId xmlns:a16="http://schemas.microsoft.com/office/drawing/2014/main" id="{FC76CB0E-F11D-6EE5-1720-520D39C4DD51}"/>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985" r="-985"/>
          <a:stretch/>
        </p:blipFill>
        <p:spPr bwMode="auto">
          <a:xfrm>
            <a:off x="2693321" y="4279217"/>
            <a:ext cx="616445" cy="616445"/>
          </a:xfrm>
          <a:prstGeom prst="ellipse">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4972147D-3BE3-66C7-3B0F-D7A59BBFECBB}"/>
              </a:ext>
            </a:extLst>
          </p:cNvPr>
          <p:cNvPicPr>
            <a:picLocks noChangeAspect="1"/>
          </p:cNvPicPr>
          <p:nvPr/>
        </p:nvPicPr>
        <p:blipFill rotWithShape="1">
          <a:blip r:embed="rId23"/>
          <a:srcRect l="18354" t="18427" r="18354" b="18427"/>
          <a:stretch/>
        </p:blipFill>
        <p:spPr>
          <a:xfrm>
            <a:off x="550724" y="5900809"/>
            <a:ext cx="634718" cy="633256"/>
          </a:xfrm>
          <a:prstGeom prst="ellipse">
            <a:avLst/>
          </a:prstGeom>
        </p:spPr>
      </p:pic>
      <p:grpSp>
        <p:nvGrpSpPr>
          <p:cNvPr id="41" name="Group 40">
            <a:extLst>
              <a:ext uri="{FF2B5EF4-FFF2-40B4-BE49-F238E27FC236}">
                <a16:creationId xmlns:a16="http://schemas.microsoft.com/office/drawing/2014/main" id="{1C1496C5-E9CD-99C7-80D9-8FBE3BC72B71}"/>
              </a:ext>
            </a:extLst>
          </p:cNvPr>
          <p:cNvGrpSpPr/>
          <p:nvPr/>
        </p:nvGrpSpPr>
        <p:grpSpPr>
          <a:xfrm>
            <a:off x="550724" y="5098783"/>
            <a:ext cx="634717" cy="634717"/>
            <a:chOff x="4369273" y="5467845"/>
            <a:chExt cx="570419" cy="570419"/>
          </a:xfrm>
        </p:grpSpPr>
        <p:sp>
          <p:nvSpPr>
            <p:cNvPr id="45" name="Oval 44">
              <a:extLst>
                <a:ext uri="{FF2B5EF4-FFF2-40B4-BE49-F238E27FC236}">
                  <a16:creationId xmlns:a16="http://schemas.microsoft.com/office/drawing/2014/main" id="{423A5293-A54A-E647-8F3A-FAA5E5278C9F}"/>
                </a:ext>
              </a:extLst>
            </p:cNvPr>
            <p:cNvSpPr/>
            <p:nvPr/>
          </p:nvSpPr>
          <p:spPr>
            <a:xfrm>
              <a:off x="4369273" y="5467845"/>
              <a:ext cx="570419" cy="570419"/>
            </a:xfrm>
            <a:prstGeom prst="ellipse">
              <a:avLst/>
            </a:prstGeom>
            <a:solidFill>
              <a:schemeClr val="bg1"/>
            </a:solidFill>
            <a:ln>
              <a:noFill/>
            </a:ln>
            <a:effectLst>
              <a:outerShdw blurRad="1143000" dist="5588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6" name="Picture 8" descr="Government of South Africa - Wikipedia">
              <a:extLst>
                <a:ext uri="{FF2B5EF4-FFF2-40B4-BE49-F238E27FC236}">
                  <a16:creationId xmlns:a16="http://schemas.microsoft.com/office/drawing/2014/main" id="{15B3142B-8D49-FA27-29DE-177EE4EA67C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87631" y="5553677"/>
              <a:ext cx="317282" cy="406603"/>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2" descr="Insights on Entrepreneurship, SMEs, Tourism, Regions and Cities">
            <a:extLst>
              <a:ext uri="{FF2B5EF4-FFF2-40B4-BE49-F238E27FC236}">
                <a16:creationId xmlns:a16="http://schemas.microsoft.com/office/drawing/2014/main" id="{B7F20FD0-F63E-4B3B-BCE2-65D7C698631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04741" y="3330138"/>
            <a:ext cx="814341" cy="81434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4">
            <a:extLst>
              <a:ext uri="{FF2B5EF4-FFF2-40B4-BE49-F238E27FC236}">
                <a16:creationId xmlns:a16="http://schemas.microsoft.com/office/drawing/2014/main" id="{C0274C86-F863-1481-DF4B-DAC24342A48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7139" t="-70294" r="-36051" b="-69727"/>
          <a:stretch/>
        </p:blipFill>
        <p:spPr bwMode="auto">
          <a:xfrm>
            <a:off x="2442281" y="1480690"/>
            <a:ext cx="983983" cy="1079560"/>
          </a:xfrm>
          <a:prstGeom prst="ellipse">
            <a:avLst/>
          </a:prstGeom>
          <a:noFill/>
          <a:extLst>
            <a:ext uri="{909E8E84-426E-40DD-AFC4-6F175D3DCCD1}">
              <a14:hiddenFill xmlns:a14="http://schemas.microsoft.com/office/drawing/2010/main">
                <a:solidFill>
                  <a:srgbClr val="FFFFFF"/>
                </a:solidFill>
              </a14:hiddenFill>
            </a:ext>
          </a:extLst>
        </p:spPr>
      </p:pic>
      <p:pic>
        <p:nvPicPr>
          <p:cNvPr id="44" name="Picture 86" descr="adelphi 🌐 (@adelphi_berlin) / Twitter">
            <a:extLst>
              <a:ext uri="{FF2B5EF4-FFF2-40B4-BE49-F238E27FC236}">
                <a16:creationId xmlns:a16="http://schemas.microsoft.com/office/drawing/2014/main" id="{7C8F87F5-A960-F6D6-841F-DB458CB2FE7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7507" y="4282101"/>
            <a:ext cx="550315" cy="550315"/>
          </a:xfrm>
          <a:prstGeom prst="ellipse">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DD76E22-95DE-DAC5-3BB9-5478F395DBC0}"/>
              </a:ext>
            </a:extLst>
          </p:cNvPr>
          <p:cNvGrpSpPr/>
          <p:nvPr/>
        </p:nvGrpSpPr>
        <p:grpSpPr>
          <a:xfrm>
            <a:off x="3629950" y="2541438"/>
            <a:ext cx="633067" cy="633067"/>
            <a:chOff x="1332275" y="2018047"/>
            <a:chExt cx="518037" cy="518037"/>
          </a:xfrm>
        </p:grpSpPr>
        <p:sp>
          <p:nvSpPr>
            <p:cNvPr id="3" name="Oval 2">
              <a:extLst>
                <a:ext uri="{FF2B5EF4-FFF2-40B4-BE49-F238E27FC236}">
                  <a16:creationId xmlns:a16="http://schemas.microsoft.com/office/drawing/2014/main" id="{C2A6A81C-9DEA-3506-20B8-C65279F0C18D}"/>
                </a:ext>
              </a:extLst>
            </p:cNvPr>
            <p:cNvSpPr/>
            <p:nvPr/>
          </p:nvSpPr>
          <p:spPr>
            <a:xfrm>
              <a:off x="1332275" y="2018047"/>
              <a:ext cx="518037" cy="518037"/>
            </a:xfrm>
            <a:prstGeom prst="ellipse">
              <a:avLst/>
            </a:prstGeom>
            <a:solidFill>
              <a:schemeClr val="bg1"/>
            </a:solidFill>
            <a:ln>
              <a:noFill/>
            </a:ln>
            <a:effectLst>
              <a:outerShdw blurRad="1143000" dist="5588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Google Shape;320;p33">
              <a:extLst>
                <a:ext uri="{FF2B5EF4-FFF2-40B4-BE49-F238E27FC236}">
                  <a16:creationId xmlns:a16="http://schemas.microsoft.com/office/drawing/2014/main" id="{01AABE87-8B52-E9CE-214C-62E74D253E1D}"/>
                </a:ext>
              </a:extLst>
            </p:cNvPr>
            <p:cNvPicPr preferRelativeResize="0"/>
            <p:nvPr/>
          </p:nvPicPr>
          <p:blipFill rotWithShape="1">
            <a:blip r:embed="rId28">
              <a:extLst>
                <a:ext uri="{28A0092B-C50C-407E-A947-70E740481C1C}">
                  <a14:useLocalDpi xmlns:a14="http://schemas.microsoft.com/office/drawing/2010/main" val="0"/>
                </a:ext>
              </a:extLst>
            </a:blip>
            <a:srcRect/>
            <a:stretch/>
          </p:blipFill>
          <p:spPr>
            <a:xfrm>
              <a:off x="1456928" y="2116982"/>
              <a:ext cx="268729" cy="352267"/>
            </a:xfrm>
            <a:prstGeom prst="rect">
              <a:avLst/>
            </a:prstGeom>
            <a:noFill/>
            <a:ln>
              <a:noFill/>
            </a:ln>
          </p:spPr>
        </p:pic>
      </p:grpSp>
      <p:sp>
        <p:nvSpPr>
          <p:cNvPr id="6" name="Title 1">
            <a:extLst>
              <a:ext uri="{FF2B5EF4-FFF2-40B4-BE49-F238E27FC236}">
                <a16:creationId xmlns:a16="http://schemas.microsoft.com/office/drawing/2014/main" id="{43BA4C83-A5F5-1DAE-530D-48D61F488A1B}"/>
              </a:ext>
            </a:extLst>
          </p:cNvPr>
          <p:cNvSpPr txBox="1">
            <a:spLocks/>
          </p:cNvSpPr>
          <p:nvPr/>
        </p:nvSpPr>
        <p:spPr>
          <a:xfrm>
            <a:off x="7300686" y="1371142"/>
            <a:ext cx="4058661" cy="934677"/>
          </a:xfrm>
          <a:prstGeom prst="rect">
            <a:avLst/>
          </a:prstGeom>
        </p:spPr>
        <p:txBody>
          <a:bodyPr lIns="91440" tIns="45720" rIns="91440" bIns="45720" anchor="t"/>
          <a:lstStyle>
            <a:lvl1pPr algn="ctr" defTabSz="914400" rtl="0" eaLnBrk="1" latinLnBrk="0" hangingPunct="1">
              <a:lnSpc>
                <a:spcPct val="100000"/>
              </a:lnSpc>
              <a:spcBef>
                <a:spcPct val="0"/>
              </a:spcBef>
              <a:buNone/>
              <a:defRPr lang="en-US" sz="2800" kern="1200" spc="30">
                <a:solidFill>
                  <a:schemeClr val="tx1">
                    <a:lumMod val="65000"/>
                    <a:lumOff val="35000"/>
                  </a:schemeClr>
                </a:solidFill>
                <a:latin typeface="Arial" panose="020B0604020202020204" pitchFamily="34" charset="0"/>
                <a:ea typeface="+mn-ea"/>
                <a:cs typeface="Arial" panose="020B0604020202020204" pitchFamily="34" charset="0"/>
              </a:defRPr>
            </a:lvl1pPr>
          </a:lstStyle>
          <a:p>
            <a:r>
              <a:rPr lang="en-GB" b="1" dirty="0">
                <a:solidFill>
                  <a:srgbClr val="00937E"/>
                </a:solidFill>
                <a:latin typeface="Arial"/>
                <a:cs typeface="Arial"/>
              </a:rPr>
              <a:t>MISSION</a:t>
            </a:r>
            <a:br>
              <a:rPr lang="en-GB" b="1" dirty="0">
                <a:latin typeface="Arial"/>
              </a:rPr>
            </a:br>
            <a:br>
              <a:rPr lang="en-GB" b="1" dirty="0">
                <a:latin typeface="Arial Narrow" panose="020B0606020202030204" pitchFamily="34" charset="0"/>
              </a:rPr>
            </a:br>
            <a:r>
              <a:rPr lang="en-GB" dirty="0">
                <a:solidFill>
                  <a:srgbClr val="00937E"/>
                </a:solidFill>
                <a:latin typeface="Arial"/>
                <a:ea typeface="Calibri"/>
                <a:cs typeface="Roboto"/>
              </a:rPr>
              <a:t>To </a:t>
            </a:r>
            <a:r>
              <a:rPr lang="en-GB">
                <a:solidFill>
                  <a:srgbClr val="FF0000"/>
                </a:solidFill>
                <a:latin typeface="Arial"/>
                <a:ea typeface="Calibri"/>
                <a:cs typeface="Roboto"/>
              </a:rPr>
              <a:t>facilitate </a:t>
            </a:r>
            <a:r>
              <a:rPr lang="en-GB" dirty="0">
                <a:solidFill>
                  <a:srgbClr val="00937E"/>
                </a:solidFill>
                <a:latin typeface="Arial"/>
                <a:ea typeface="Calibri"/>
                <a:cs typeface="Roboto"/>
              </a:rPr>
              <a:t>the trajectory of digital transformation so that it accelerates and scales environmentally and socially inclusive circular economy</a:t>
            </a:r>
            <a:br>
              <a:rPr lang="en-GB" dirty="0">
                <a:latin typeface="Arial"/>
                <a:ea typeface="Calibri" panose="020F0502020204030204" pitchFamily="34" charset="0"/>
                <a:cs typeface="Roboto" panose="02000000000000000000" pitchFamily="2" charset="0"/>
              </a:rPr>
            </a:br>
            <a:endParaRPr lang="en-GB" b="1">
              <a:solidFill>
                <a:schemeClr val="accent2"/>
              </a:solidFill>
              <a:latin typeface="Arial"/>
            </a:endParaRPr>
          </a:p>
        </p:txBody>
      </p:sp>
      <p:grpSp>
        <p:nvGrpSpPr>
          <p:cNvPr id="9" name="Group 8">
            <a:extLst>
              <a:ext uri="{FF2B5EF4-FFF2-40B4-BE49-F238E27FC236}">
                <a16:creationId xmlns:a16="http://schemas.microsoft.com/office/drawing/2014/main" id="{53C87857-8CCC-6531-1049-78C105AD9AF3}"/>
              </a:ext>
            </a:extLst>
          </p:cNvPr>
          <p:cNvGrpSpPr/>
          <p:nvPr/>
        </p:nvGrpSpPr>
        <p:grpSpPr>
          <a:xfrm>
            <a:off x="6734700" y="1008465"/>
            <a:ext cx="5178635" cy="4850313"/>
            <a:chOff x="474156" y="1174879"/>
            <a:chExt cx="11555284" cy="4850313"/>
          </a:xfrm>
        </p:grpSpPr>
        <p:sp>
          <p:nvSpPr>
            <p:cNvPr id="10" name="TextBox 9">
              <a:extLst>
                <a:ext uri="{FF2B5EF4-FFF2-40B4-BE49-F238E27FC236}">
                  <a16:creationId xmlns:a16="http://schemas.microsoft.com/office/drawing/2014/main" id="{E1D830F2-C217-D6FE-6E12-81466AD0A372}"/>
                </a:ext>
              </a:extLst>
            </p:cNvPr>
            <p:cNvSpPr txBox="1"/>
            <p:nvPr/>
          </p:nvSpPr>
          <p:spPr>
            <a:xfrm>
              <a:off x="474156" y="1174879"/>
              <a:ext cx="11555284" cy="338554"/>
            </a:xfrm>
            <a:prstGeom prst="rect">
              <a:avLst/>
            </a:prstGeom>
            <a:noFill/>
          </p:spPr>
          <p:txBody>
            <a:bodyPr wrap="square">
              <a:spAutoFit/>
            </a:bodyPr>
            <a:lstStyle/>
            <a:p>
              <a:pPr algn="ctr"/>
              <a:endParaRPr lang="da-DK" sz="1600" dirty="0">
                <a:solidFill>
                  <a:schemeClr val="tx1">
                    <a:lumMod val="75000"/>
                    <a:lumOff val="25000"/>
                  </a:schemeClr>
                </a:solidFill>
                <a:effectLst/>
                <a:latin typeface="Roboto" panose="02000000000000000000" pitchFamily="2" charset="0"/>
                <a:ea typeface="Calibri" panose="020F0502020204030204" pitchFamily="34" charset="0"/>
                <a:cs typeface="Roboto" panose="02000000000000000000" pitchFamily="2" charset="0"/>
              </a:endParaRPr>
            </a:p>
          </p:txBody>
        </p:sp>
        <p:sp>
          <p:nvSpPr>
            <p:cNvPr id="11" name="Rectangle 10">
              <a:extLst>
                <a:ext uri="{FF2B5EF4-FFF2-40B4-BE49-F238E27FC236}">
                  <a16:creationId xmlns:a16="http://schemas.microsoft.com/office/drawing/2014/main" id="{0DA0DB15-E7D7-3C08-A543-6CE318A66C21}"/>
                </a:ext>
              </a:extLst>
            </p:cNvPr>
            <p:cNvSpPr/>
            <p:nvPr/>
          </p:nvSpPr>
          <p:spPr>
            <a:xfrm>
              <a:off x="1418598" y="1247249"/>
              <a:ext cx="9337851" cy="4777943"/>
            </a:xfrm>
            <a:prstGeom prst="rect">
              <a:avLst/>
            </a:prstGeom>
            <a:noFill/>
            <a:ln w="19050">
              <a:solidFill>
                <a:srgbClr val="00937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sz="1600" dirty="0"/>
            </a:p>
          </p:txBody>
        </p:sp>
      </p:grpSp>
    </p:spTree>
    <p:extLst>
      <p:ext uri="{BB962C8B-B14F-4D97-AF65-F5344CB8AC3E}">
        <p14:creationId xmlns:p14="http://schemas.microsoft.com/office/powerpoint/2010/main" val="2762542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AA3D4-04EF-E81E-C2D1-EBA7C0235C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8F1F8A6-505A-846E-F55D-4114BEE67A92}"/>
              </a:ext>
            </a:extLst>
          </p:cNvPr>
          <p:cNvSpPr txBox="1"/>
          <p:nvPr/>
        </p:nvSpPr>
        <p:spPr>
          <a:xfrm>
            <a:off x="5059404" y="3213389"/>
            <a:ext cx="248672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u="sng">
                <a:solidFill>
                  <a:schemeClr val="accent1"/>
                </a:solidFill>
                <a:latin typeface="Arial"/>
                <a:ea typeface="Calibri"/>
                <a:cs typeface="Arial"/>
              </a:rPr>
              <a:t>Need </a:t>
            </a:r>
            <a:r>
              <a:rPr lang="en-GB" sz="2400" b="1">
                <a:solidFill>
                  <a:schemeClr val="accent1"/>
                </a:solidFill>
                <a:latin typeface="Arial"/>
                <a:ea typeface="Calibri"/>
                <a:cs typeface="Arial"/>
              </a:rPr>
              <a:t>for simplified and harmonized information</a:t>
            </a:r>
          </a:p>
        </p:txBody>
      </p:sp>
      <p:grpSp>
        <p:nvGrpSpPr>
          <p:cNvPr id="140" name="Group 139">
            <a:extLst>
              <a:ext uri="{FF2B5EF4-FFF2-40B4-BE49-F238E27FC236}">
                <a16:creationId xmlns:a16="http://schemas.microsoft.com/office/drawing/2014/main" id="{0A8476E0-5375-4D6C-12A8-CF1D146B18A8}"/>
              </a:ext>
            </a:extLst>
          </p:cNvPr>
          <p:cNvGrpSpPr/>
          <p:nvPr/>
        </p:nvGrpSpPr>
        <p:grpSpPr>
          <a:xfrm>
            <a:off x="578365" y="2728700"/>
            <a:ext cx="4481859" cy="2807628"/>
            <a:chOff x="5098201" y="1479854"/>
            <a:chExt cx="6586232" cy="4063045"/>
          </a:xfrm>
        </p:grpSpPr>
        <p:grpSp>
          <p:nvGrpSpPr>
            <p:cNvPr id="9" name="Google Shape;3906;p77">
              <a:extLst>
                <a:ext uri="{FF2B5EF4-FFF2-40B4-BE49-F238E27FC236}">
                  <a16:creationId xmlns:a16="http://schemas.microsoft.com/office/drawing/2014/main" id="{53BD4FA2-6423-31B5-8E4B-23FD7943074B}"/>
                </a:ext>
              </a:extLst>
            </p:cNvPr>
            <p:cNvGrpSpPr/>
            <p:nvPr/>
          </p:nvGrpSpPr>
          <p:grpSpPr>
            <a:xfrm>
              <a:off x="5098201" y="1479854"/>
              <a:ext cx="6586232" cy="4063045"/>
              <a:chOff x="426810" y="2324680"/>
              <a:chExt cx="7130500" cy="4241425"/>
            </a:xfrm>
          </p:grpSpPr>
          <p:sp>
            <p:nvSpPr>
              <p:cNvPr id="24" name="Google Shape;3907;p77">
                <a:extLst>
                  <a:ext uri="{FF2B5EF4-FFF2-40B4-BE49-F238E27FC236}">
                    <a16:creationId xmlns:a16="http://schemas.microsoft.com/office/drawing/2014/main" id="{4524095E-2016-6992-724F-BFB6FF11ED55}"/>
                  </a:ext>
                </a:extLst>
              </p:cNvPr>
              <p:cNvSpPr/>
              <p:nvPr/>
            </p:nvSpPr>
            <p:spPr>
              <a:xfrm>
                <a:off x="3364485" y="2595505"/>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25" name="Google Shape;3908;p77">
                <a:extLst>
                  <a:ext uri="{FF2B5EF4-FFF2-40B4-BE49-F238E27FC236}">
                    <a16:creationId xmlns:a16="http://schemas.microsoft.com/office/drawing/2014/main" id="{B2045882-38BC-ACD1-7807-DAD36C45E5E3}"/>
                  </a:ext>
                </a:extLst>
              </p:cNvPr>
              <p:cNvSpPr/>
              <p:nvPr/>
            </p:nvSpPr>
            <p:spPr>
              <a:xfrm>
                <a:off x="3356260" y="2585405"/>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26" name="Google Shape;3909;p77">
                <a:extLst>
                  <a:ext uri="{FF2B5EF4-FFF2-40B4-BE49-F238E27FC236}">
                    <a16:creationId xmlns:a16="http://schemas.microsoft.com/office/drawing/2014/main" id="{00AFA94B-E208-562D-50B3-E0057ACFF540}"/>
                  </a:ext>
                </a:extLst>
              </p:cNvPr>
              <p:cNvSpPr/>
              <p:nvPr/>
            </p:nvSpPr>
            <p:spPr>
              <a:xfrm>
                <a:off x="4655910" y="5407230"/>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27" name="Google Shape;3910;p77">
                <a:extLst>
                  <a:ext uri="{FF2B5EF4-FFF2-40B4-BE49-F238E27FC236}">
                    <a16:creationId xmlns:a16="http://schemas.microsoft.com/office/drawing/2014/main" id="{160C2E94-D6BD-0FEA-EA72-42D7FF06AB2D}"/>
                  </a:ext>
                </a:extLst>
              </p:cNvPr>
              <p:cNvSpPr/>
              <p:nvPr/>
            </p:nvSpPr>
            <p:spPr>
              <a:xfrm>
                <a:off x="4647060" y="5399030"/>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28" name="Google Shape;3911;p77">
                <a:extLst>
                  <a:ext uri="{FF2B5EF4-FFF2-40B4-BE49-F238E27FC236}">
                    <a16:creationId xmlns:a16="http://schemas.microsoft.com/office/drawing/2014/main" id="{DF730A6D-EA18-017B-5885-0E47234AF82B}"/>
                  </a:ext>
                </a:extLst>
              </p:cNvPr>
              <p:cNvSpPr/>
              <p:nvPr/>
            </p:nvSpPr>
            <p:spPr>
              <a:xfrm>
                <a:off x="5493410" y="4904680"/>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29" name="Google Shape;3912;p77">
                <a:extLst>
                  <a:ext uri="{FF2B5EF4-FFF2-40B4-BE49-F238E27FC236}">
                    <a16:creationId xmlns:a16="http://schemas.microsoft.com/office/drawing/2014/main" id="{FD8F54F1-B29B-5433-AC22-1AF89346E7F0}"/>
                  </a:ext>
                </a:extLst>
              </p:cNvPr>
              <p:cNvSpPr/>
              <p:nvPr/>
            </p:nvSpPr>
            <p:spPr>
              <a:xfrm>
                <a:off x="5485185" y="4888255"/>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30" name="Google Shape;3913;p77">
                <a:extLst>
                  <a:ext uri="{FF2B5EF4-FFF2-40B4-BE49-F238E27FC236}">
                    <a16:creationId xmlns:a16="http://schemas.microsoft.com/office/drawing/2014/main" id="{FA87CA79-DC04-7AA0-E952-943CBFC3D1E1}"/>
                  </a:ext>
                </a:extLst>
              </p:cNvPr>
              <p:cNvSpPr/>
              <p:nvPr/>
            </p:nvSpPr>
            <p:spPr>
              <a:xfrm>
                <a:off x="5832435" y="5012955"/>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31" name="Google Shape;3914;p77">
                <a:extLst>
                  <a:ext uri="{FF2B5EF4-FFF2-40B4-BE49-F238E27FC236}">
                    <a16:creationId xmlns:a16="http://schemas.microsoft.com/office/drawing/2014/main" id="{C131E549-0BDB-85FD-15FF-D3AF6BB960B8}"/>
                  </a:ext>
                </a:extLst>
              </p:cNvPr>
              <p:cNvSpPr/>
              <p:nvPr/>
            </p:nvSpPr>
            <p:spPr>
              <a:xfrm>
                <a:off x="5816960" y="5005055"/>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32" name="Google Shape;3915;p77">
                <a:extLst>
                  <a:ext uri="{FF2B5EF4-FFF2-40B4-BE49-F238E27FC236}">
                    <a16:creationId xmlns:a16="http://schemas.microsoft.com/office/drawing/2014/main" id="{5656F82F-3E5F-2389-8B4C-A20C624500C8}"/>
                  </a:ext>
                </a:extLst>
              </p:cNvPr>
              <p:cNvSpPr/>
              <p:nvPr/>
            </p:nvSpPr>
            <p:spPr>
              <a:xfrm>
                <a:off x="6062235" y="5255080"/>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33" name="Google Shape;3916;p77">
                <a:extLst>
                  <a:ext uri="{FF2B5EF4-FFF2-40B4-BE49-F238E27FC236}">
                    <a16:creationId xmlns:a16="http://schemas.microsoft.com/office/drawing/2014/main" id="{17DA6BED-D3EE-6577-E4A9-E49D6F72D3B4}"/>
                  </a:ext>
                </a:extLst>
              </p:cNvPr>
              <p:cNvSpPr/>
              <p:nvPr/>
            </p:nvSpPr>
            <p:spPr>
              <a:xfrm>
                <a:off x="6047735" y="5246230"/>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34" name="Google Shape;3917;p77">
                <a:extLst>
                  <a:ext uri="{FF2B5EF4-FFF2-40B4-BE49-F238E27FC236}">
                    <a16:creationId xmlns:a16="http://schemas.microsoft.com/office/drawing/2014/main" id="{B2C3EA9E-C65C-5FCD-E355-192BB115A9D6}"/>
                  </a:ext>
                </a:extLst>
              </p:cNvPr>
              <p:cNvSpPr/>
              <p:nvPr/>
            </p:nvSpPr>
            <p:spPr>
              <a:xfrm>
                <a:off x="6374460" y="5298630"/>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35" name="Google Shape;3918;p77">
                <a:extLst>
                  <a:ext uri="{FF2B5EF4-FFF2-40B4-BE49-F238E27FC236}">
                    <a16:creationId xmlns:a16="http://schemas.microsoft.com/office/drawing/2014/main" id="{EAD887A6-618B-504F-4CC1-356A974E05ED}"/>
                  </a:ext>
                </a:extLst>
              </p:cNvPr>
              <p:cNvSpPr/>
              <p:nvPr/>
            </p:nvSpPr>
            <p:spPr>
              <a:xfrm>
                <a:off x="6344785" y="5290755"/>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36" name="Google Shape;3919;p77">
                <a:extLst>
                  <a:ext uri="{FF2B5EF4-FFF2-40B4-BE49-F238E27FC236}">
                    <a16:creationId xmlns:a16="http://schemas.microsoft.com/office/drawing/2014/main" id="{3A128E69-1465-1E54-81D7-5E8450007D82}"/>
                  </a:ext>
                </a:extLst>
              </p:cNvPr>
              <p:cNvSpPr/>
              <p:nvPr/>
            </p:nvSpPr>
            <p:spPr>
              <a:xfrm>
                <a:off x="6346985" y="5085880"/>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37" name="Google Shape;3920;p77">
                <a:extLst>
                  <a:ext uri="{FF2B5EF4-FFF2-40B4-BE49-F238E27FC236}">
                    <a16:creationId xmlns:a16="http://schemas.microsoft.com/office/drawing/2014/main" id="{FFCD0635-EAEF-803F-7F5E-954FD5C4B464}"/>
                  </a:ext>
                </a:extLst>
              </p:cNvPr>
              <p:cNvSpPr/>
              <p:nvPr/>
            </p:nvSpPr>
            <p:spPr>
              <a:xfrm>
                <a:off x="6338460" y="5077030"/>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38" name="Google Shape;3921;p77">
                <a:extLst>
                  <a:ext uri="{FF2B5EF4-FFF2-40B4-BE49-F238E27FC236}">
                    <a16:creationId xmlns:a16="http://schemas.microsoft.com/office/drawing/2014/main" id="{784F9358-146A-B223-42D7-D7AE2B7F7D1D}"/>
                  </a:ext>
                </a:extLst>
              </p:cNvPr>
              <p:cNvSpPr/>
              <p:nvPr/>
            </p:nvSpPr>
            <p:spPr>
              <a:xfrm>
                <a:off x="6134210" y="4959605"/>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39" name="Google Shape;3922;p77">
                <a:extLst>
                  <a:ext uri="{FF2B5EF4-FFF2-40B4-BE49-F238E27FC236}">
                    <a16:creationId xmlns:a16="http://schemas.microsoft.com/office/drawing/2014/main" id="{2228DC79-490B-DE82-D362-40A7E7BB2716}"/>
                  </a:ext>
                </a:extLst>
              </p:cNvPr>
              <p:cNvSpPr/>
              <p:nvPr/>
            </p:nvSpPr>
            <p:spPr>
              <a:xfrm>
                <a:off x="6124760" y="4947930"/>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40" name="Google Shape;3923;p77">
                <a:extLst>
                  <a:ext uri="{FF2B5EF4-FFF2-40B4-BE49-F238E27FC236}">
                    <a16:creationId xmlns:a16="http://schemas.microsoft.com/office/drawing/2014/main" id="{CE1268FC-4440-A0CD-6911-D197C1461A01}"/>
                  </a:ext>
                </a:extLst>
              </p:cNvPr>
              <p:cNvSpPr/>
              <p:nvPr/>
            </p:nvSpPr>
            <p:spPr>
              <a:xfrm>
                <a:off x="6618460" y="5121230"/>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41" name="Google Shape;3924;p77">
                <a:extLst>
                  <a:ext uri="{FF2B5EF4-FFF2-40B4-BE49-F238E27FC236}">
                    <a16:creationId xmlns:a16="http://schemas.microsoft.com/office/drawing/2014/main" id="{207FB4CF-EE75-6B88-2E4D-1801D0F19080}"/>
                  </a:ext>
                </a:extLst>
              </p:cNvPr>
              <p:cNvSpPr/>
              <p:nvPr/>
            </p:nvSpPr>
            <p:spPr>
              <a:xfrm>
                <a:off x="6604885" y="5112080"/>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42" name="Google Shape;3925;p77">
                <a:extLst>
                  <a:ext uri="{FF2B5EF4-FFF2-40B4-BE49-F238E27FC236}">
                    <a16:creationId xmlns:a16="http://schemas.microsoft.com/office/drawing/2014/main" id="{9C138A5A-7C24-ABB6-037A-FEC6224928E8}"/>
                  </a:ext>
                </a:extLst>
              </p:cNvPr>
              <p:cNvSpPr/>
              <p:nvPr/>
            </p:nvSpPr>
            <p:spPr>
              <a:xfrm>
                <a:off x="6181260" y="5377555"/>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44" name="Google Shape;3926;p77">
                <a:extLst>
                  <a:ext uri="{FF2B5EF4-FFF2-40B4-BE49-F238E27FC236}">
                    <a16:creationId xmlns:a16="http://schemas.microsoft.com/office/drawing/2014/main" id="{70645BD1-A77A-DD97-57D2-7247BD24ABAF}"/>
                  </a:ext>
                </a:extLst>
              </p:cNvPr>
              <p:cNvSpPr/>
              <p:nvPr/>
            </p:nvSpPr>
            <p:spPr>
              <a:xfrm>
                <a:off x="6173685" y="5360505"/>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46" name="Google Shape;3927;p77">
                <a:extLst>
                  <a:ext uri="{FF2B5EF4-FFF2-40B4-BE49-F238E27FC236}">
                    <a16:creationId xmlns:a16="http://schemas.microsoft.com/office/drawing/2014/main" id="{E4029120-D884-B40C-3F25-541854D7F037}"/>
                  </a:ext>
                </a:extLst>
              </p:cNvPr>
              <p:cNvSpPr/>
              <p:nvPr/>
            </p:nvSpPr>
            <p:spPr>
              <a:xfrm>
                <a:off x="6764635" y="6208405"/>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47" name="Google Shape;3928;p77">
                <a:extLst>
                  <a:ext uri="{FF2B5EF4-FFF2-40B4-BE49-F238E27FC236}">
                    <a16:creationId xmlns:a16="http://schemas.microsoft.com/office/drawing/2014/main" id="{60789592-FADC-0D08-31A8-457A23228CA0}"/>
                  </a:ext>
                </a:extLst>
              </p:cNvPr>
              <p:cNvSpPr/>
              <p:nvPr/>
            </p:nvSpPr>
            <p:spPr>
              <a:xfrm>
                <a:off x="6756735" y="6201780"/>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48" name="Google Shape;3929;p77">
                <a:extLst>
                  <a:ext uri="{FF2B5EF4-FFF2-40B4-BE49-F238E27FC236}">
                    <a16:creationId xmlns:a16="http://schemas.microsoft.com/office/drawing/2014/main" id="{CD267508-6D1E-EEB7-9CB1-2E7327F16DD1}"/>
                  </a:ext>
                </a:extLst>
              </p:cNvPr>
              <p:cNvSpPr/>
              <p:nvPr/>
            </p:nvSpPr>
            <p:spPr>
              <a:xfrm>
                <a:off x="7183835" y="6305955"/>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49" name="Google Shape;3930;p77">
                <a:extLst>
                  <a:ext uri="{FF2B5EF4-FFF2-40B4-BE49-F238E27FC236}">
                    <a16:creationId xmlns:a16="http://schemas.microsoft.com/office/drawing/2014/main" id="{0E546B13-D558-E33A-5C06-092965E9A56B}"/>
                  </a:ext>
                </a:extLst>
              </p:cNvPr>
              <p:cNvSpPr/>
              <p:nvPr/>
            </p:nvSpPr>
            <p:spPr>
              <a:xfrm>
                <a:off x="7174385" y="6298055"/>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50" name="Google Shape;3931;p77">
                <a:extLst>
                  <a:ext uri="{FF2B5EF4-FFF2-40B4-BE49-F238E27FC236}">
                    <a16:creationId xmlns:a16="http://schemas.microsoft.com/office/drawing/2014/main" id="{AE1CEB1D-503A-1395-E61A-DA2898867756}"/>
                  </a:ext>
                </a:extLst>
              </p:cNvPr>
              <p:cNvSpPr/>
              <p:nvPr/>
            </p:nvSpPr>
            <p:spPr>
              <a:xfrm>
                <a:off x="7412385" y="6070455"/>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51" name="Google Shape;3932;p77">
                <a:extLst>
                  <a:ext uri="{FF2B5EF4-FFF2-40B4-BE49-F238E27FC236}">
                    <a16:creationId xmlns:a16="http://schemas.microsoft.com/office/drawing/2014/main" id="{A0B81B0B-731B-A29A-9748-AEA04B900F97}"/>
                  </a:ext>
                </a:extLst>
              </p:cNvPr>
              <p:cNvSpPr/>
              <p:nvPr/>
            </p:nvSpPr>
            <p:spPr>
              <a:xfrm>
                <a:off x="7408285" y="6058780"/>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52" name="Google Shape;3933;p77">
                <a:extLst>
                  <a:ext uri="{FF2B5EF4-FFF2-40B4-BE49-F238E27FC236}">
                    <a16:creationId xmlns:a16="http://schemas.microsoft.com/office/drawing/2014/main" id="{45B41979-4189-F7CB-4C45-AAA9913518B8}"/>
                  </a:ext>
                </a:extLst>
              </p:cNvPr>
              <p:cNvSpPr/>
              <p:nvPr/>
            </p:nvSpPr>
            <p:spPr>
              <a:xfrm>
                <a:off x="6323310" y="4513555"/>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53" name="Google Shape;3934;p77">
                <a:extLst>
                  <a:ext uri="{FF2B5EF4-FFF2-40B4-BE49-F238E27FC236}">
                    <a16:creationId xmlns:a16="http://schemas.microsoft.com/office/drawing/2014/main" id="{69725BAB-D36B-075B-BE7C-CDE9EAB4061D}"/>
                  </a:ext>
                </a:extLst>
              </p:cNvPr>
              <p:cNvSpPr/>
              <p:nvPr/>
            </p:nvSpPr>
            <p:spPr>
              <a:xfrm>
                <a:off x="6315410" y="4501880"/>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54" name="Google Shape;3935;p77">
                <a:extLst>
                  <a:ext uri="{FF2B5EF4-FFF2-40B4-BE49-F238E27FC236}">
                    <a16:creationId xmlns:a16="http://schemas.microsoft.com/office/drawing/2014/main" id="{8AF508ED-1535-7D89-DF91-192B5C7395E6}"/>
                  </a:ext>
                </a:extLst>
              </p:cNvPr>
              <p:cNvSpPr/>
              <p:nvPr/>
            </p:nvSpPr>
            <p:spPr>
              <a:xfrm>
                <a:off x="6106135" y="4652755"/>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55" name="Google Shape;3936;p77">
                <a:extLst>
                  <a:ext uri="{FF2B5EF4-FFF2-40B4-BE49-F238E27FC236}">
                    <a16:creationId xmlns:a16="http://schemas.microsoft.com/office/drawing/2014/main" id="{ACA65CB5-047D-B100-7789-8806A9CE6FCF}"/>
                  </a:ext>
                </a:extLst>
              </p:cNvPr>
              <p:cNvSpPr/>
              <p:nvPr/>
            </p:nvSpPr>
            <p:spPr>
              <a:xfrm>
                <a:off x="6096960" y="4642980"/>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56" name="Google Shape;3937;p77">
                <a:extLst>
                  <a:ext uri="{FF2B5EF4-FFF2-40B4-BE49-F238E27FC236}">
                    <a16:creationId xmlns:a16="http://schemas.microsoft.com/office/drawing/2014/main" id="{1FE4F2BE-EA55-93D0-4CBA-90178C7CFDA2}"/>
                  </a:ext>
                </a:extLst>
              </p:cNvPr>
              <p:cNvSpPr/>
              <p:nvPr/>
            </p:nvSpPr>
            <p:spPr>
              <a:xfrm>
                <a:off x="6356785" y="4675180"/>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57" name="Google Shape;3938;p77">
                <a:extLst>
                  <a:ext uri="{FF2B5EF4-FFF2-40B4-BE49-F238E27FC236}">
                    <a16:creationId xmlns:a16="http://schemas.microsoft.com/office/drawing/2014/main" id="{7639E300-3F85-59E4-FC7B-A428A2BB3C77}"/>
                  </a:ext>
                </a:extLst>
              </p:cNvPr>
              <p:cNvSpPr/>
              <p:nvPr/>
            </p:nvSpPr>
            <p:spPr>
              <a:xfrm>
                <a:off x="6348260" y="4660030"/>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58" name="Google Shape;3939;p77">
                <a:extLst>
                  <a:ext uri="{FF2B5EF4-FFF2-40B4-BE49-F238E27FC236}">
                    <a16:creationId xmlns:a16="http://schemas.microsoft.com/office/drawing/2014/main" id="{5FAEF9F1-2424-95FC-7551-8DC1DB8D809C}"/>
                  </a:ext>
                </a:extLst>
              </p:cNvPr>
              <p:cNvSpPr/>
              <p:nvPr/>
            </p:nvSpPr>
            <p:spPr>
              <a:xfrm>
                <a:off x="6430635" y="4836805"/>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59" name="Google Shape;3940;p77">
                <a:extLst>
                  <a:ext uri="{FF2B5EF4-FFF2-40B4-BE49-F238E27FC236}">
                    <a16:creationId xmlns:a16="http://schemas.microsoft.com/office/drawing/2014/main" id="{7C2FB165-40A7-C048-6D43-7DD3D1BFB265}"/>
                  </a:ext>
                </a:extLst>
              </p:cNvPr>
              <p:cNvSpPr/>
              <p:nvPr/>
            </p:nvSpPr>
            <p:spPr>
              <a:xfrm>
                <a:off x="6413910" y="4820705"/>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60" name="Google Shape;3941;p77">
                <a:extLst>
                  <a:ext uri="{FF2B5EF4-FFF2-40B4-BE49-F238E27FC236}">
                    <a16:creationId xmlns:a16="http://schemas.microsoft.com/office/drawing/2014/main" id="{2619989C-09D8-98CF-6600-F2729DF07CB5}"/>
                  </a:ext>
                </a:extLst>
              </p:cNvPr>
              <p:cNvSpPr/>
              <p:nvPr/>
            </p:nvSpPr>
            <p:spPr>
              <a:xfrm>
                <a:off x="6512085" y="4027105"/>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61" name="Google Shape;3942;p77">
                <a:extLst>
                  <a:ext uri="{FF2B5EF4-FFF2-40B4-BE49-F238E27FC236}">
                    <a16:creationId xmlns:a16="http://schemas.microsoft.com/office/drawing/2014/main" id="{021A4E9A-83D9-6695-0B28-588C4E9C6C24}"/>
                  </a:ext>
                </a:extLst>
              </p:cNvPr>
              <p:cNvSpPr/>
              <p:nvPr/>
            </p:nvSpPr>
            <p:spPr>
              <a:xfrm>
                <a:off x="6502935" y="4017005"/>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62" name="Google Shape;3943;p77">
                <a:extLst>
                  <a:ext uri="{FF2B5EF4-FFF2-40B4-BE49-F238E27FC236}">
                    <a16:creationId xmlns:a16="http://schemas.microsoft.com/office/drawing/2014/main" id="{8591343B-E819-CAFB-A010-FC798618A4DB}"/>
                  </a:ext>
                </a:extLst>
              </p:cNvPr>
              <p:cNvSpPr/>
              <p:nvPr/>
            </p:nvSpPr>
            <p:spPr>
              <a:xfrm>
                <a:off x="6659185" y="3878105"/>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63" name="Google Shape;3944;p77">
                <a:extLst>
                  <a:ext uri="{FF2B5EF4-FFF2-40B4-BE49-F238E27FC236}">
                    <a16:creationId xmlns:a16="http://schemas.microsoft.com/office/drawing/2014/main" id="{A8744E67-EE5D-20DE-61A6-F1FF87671470}"/>
                  </a:ext>
                </a:extLst>
              </p:cNvPr>
              <p:cNvSpPr/>
              <p:nvPr/>
            </p:nvSpPr>
            <p:spPr>
              <a:xfrm>
                <a:off x="6650985" y="3867055"/>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64" name="Google Shape;3945;p77">
                <a:extLst>
                  <a:ext uri="{FF2B5EF4-FFF2-40B4-BE49-F238E27FC236}">
                    <a16:creationId xmlns:a16="http://schemas.microsoft.com/office/drawing/2014/main" id="{FEF0A4C6-3885-AB83-21D3-D86E85FCC901}"/>
                  </a:ext>
                </a:extLst>
              </p:cNvPr>
              <p:cNvSpPr/>
              <p:nvPr/>
            </p:nvSpPr>
            <p:spPr>
              <a:xfrm>
                <a:off x="6567635" y="3542530"/>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65" name="Google Shape;3946;p77">
                <a:extLst>
                  <a:ext uri="{FF2B5EF4-FFF2-40B4-BE49-F238E27FC236}">
                    <a16:creationId xmlns:a16="http://schemas.microsoft.com/office/drawing/2014/main" id="{473F4CCF-911C-284F-149A-DBA95796261A}"/>
                  </a:ext>
                </a:extLst>
              </p:cNvPr>
              <p:cNvSpPr/>
              <p:nvPr/>
            </p:nvSpPr>
            <p:spPr>
              <a:xfrm>
                <a:off x="6559110" y="3527080"/>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66" name="Google Shape;3947;p77">
                <a:extLst>
                  <a:ext uri="{FF2B5EF4-FFF2-40B4-BE49-F238E27FC236}">
                    <a16:creationId xmlns:a16="http://schemas.microsoft.com/office/drawing/2014/main" id="{C883A7BF-BFEF-6A06-AF07-7ED8B8547EB2}"/>
                  </a:ext>
                </a:extLst>
              </p:cNvPr>
              <p:cNvSpPr/>
              <p:nvPr/>
            </p:nvSpPr>
            <p:spPr>
              <a:xfrm>
                <a:off x="5814760" y="2485980"/>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67" name="Google Shape;3948;p77">
                <a:extLst>
                  <a:ext uri="{FF2B5EF4-FFF2-40B4-BE49-F238E27FC236}">
                    <a16:creationId xmlns:a16="http://schemas.microsoft.com/office/drawing/2014/main" id="{2AD549B4-9988-2151-189E-A384BD081A8C}"/>
                  </a:ext>
                </a:extLst>
              </p:cNvPr>
              <p:cNvSpPr/>
              <p:nvPr/>
            </p:nvSpPr>
            <p:spPr>
              <a:xfrm>
                <a:off x="5805910" y="2477780"/>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68" name="Google Shape;3949;p77">
                <a:extLst>
                  <a:ext uri="{FF2B5EF4-FFF2-40B4-BE49-F238E27FC236}">
                    <a16:creationId xmlns:a16="http://schemas.microsoft.com/office/drawing/2014/main" id="{6CD8B120-6E6C-D9CD-4EA4-CE45E1F78128}"/>
                  </a:ext>
                </a:extLst>
              </p:cNvPr>
              <p:cNvSpPr/>
              <p:nvPr/>
            </p:nvSpPr>
            <p:spPr>
              <a:xfrm>
                <a:off x="6017410" y="2490080"/>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69" name="Google Shape;3950;p77">
                <a:extLst>
                  <a:ext uri="{FF2B5EF4-FFF2-40B4-BE49-F238E27FC236}">
                    <a16:creationId xmlns:a16="http://schemas.microsoft.com/office/drawing/2014/main" id="{2B107D67-5FC4-5F30-89AE-73D0D4E8926D}"/>
                  </a:ext>
                </a:extLst>
              </p:cNvPr>
              <p:cNvSpPr/>
              <p:nvPr/>
            </p:nvSpPr>
            <p:spPr>
              <a:xfrm>
                <a:off x="6003210" y="2482505"/>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70" name="Google Shape;3951;p77">
                <a:extLst>
                  <a:ext uri="{FF2B5EF4-FFF2-40B4-BE49-F238E27FC236}">
                    <a16:creationId xmlns:a16="http://schemas.microsoft.com/office/drawing/2014/main" id="{5766290A-5FB3-FB9C-6A63-4398D4121732}"/>
                  </a:ext>
                </a:extLst>
              </p:cNvPr>
              <p:cNvSpPr/>
              <p:nvPr/>
            </p:nvSpPr>
            <p:spPr>
              <a:xfrm>
                <a:off x="5954610" y="2605630"/>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71" name="Google Shape;3952;p77">
                <a:extLst>
                  <a:ext uri="{FF2B5EF4-FFF2-40B4-BE49-F238E27FC236}">
                    <a16:creationId xmlns:a16="http://schemas.microsoft.com/office/drawing/2014/main" id="{8A0E6822-33DC-FB97-DBAA-EBF0D9C63B00}"/>
                  </a:ext>
                </a:extLst>
              </p:cNvPr>
              <p:cNvSpPr/>
              <p:nvPr/>
            </p:nvSpPr>
            <p:spPr>
              <a:xfrm>
                <a:off x="5941660" y="2596455"/>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72" name="Google Shape;3953;p77">
                <a:extLst>
                  <a:ext uri="{FF2B5EF4-FFF2-40B4-BE49-F238E27FC236}">
                    <a16:creationId xmlns:a16="http://schemas.microsoft.com/office/drawing/2014/main" id="{513CD873-DA93-5A0B-CB4C-C8AE15B012B4}"/>
                  </a:ext>
                </a:extLst>
              </p:cNvPr>
              <p:cNvSpPr/>
              <p:nvPr/>
            </p:nvSpPr>
            <p:spPr>
              <a:xfrm>
                <a:off x="5140785" y="2482505"/>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73" name="Google Shape;3954;p77">
                <a:extLst>
                  <a:ext uri="{FF2B5EF4-FFF2-40B4-BE49-F238E27FC236}">
                    <a16:creationId xmlns:a16="http://schemas.microsoft.com/office/drawing/2014/main" id="{19479E0E-DBE0-2745-A917-250F173D4D49}"/>
                  </a:ext>
                </a:extLst>
              </p:cNvPr>
              <p:cNvSpPr/>
              <p:nvPr/>
            </p:nvSpPr>
            <p:spPr>
              <a:xfrm>
                <a:off x="5132885" y="2470830"/>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74" name="Google Shape;3955;p77">
                <a:extLst>
                  <a:ext uri="{FF2B5EF4-FFF2-40B4-BE49-F238E27FC236}">
                    <a16:creationId xmlns:a16="http://schemas.microsoft.com/office/drawing/2014/main" id="{022C2298-6B17-2CA0-3654-69D16F6BEAC0}"/>
                  </a:ext>
                </a:extLst>
              </p:cNvPr>
              <p:cNvSpPr/>
              <p:nvPr/>
            </p:nvSpPr>
            <p:spPr>
              <a:xfrm>
                <a:off x="4958960" y="2391280"/>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75" name="Google Shape;3956;p77">
                <a:extLst>
                  <a:ext uri="{FF2B5EF4-FFF2-40B4-BE49-F238E27FC236}">
                    <a16:creationId xmlns:a16="http://schemas.microsoft.com/office/drawing/2014/main" id="{189D8045-7877-2AA1-F4D2-91DA6DB1F9EF}"/>
                  </a:ext>
                </a:extLst>
              </p:cNvPr>
              <p:cNvSpPr/>
              <p:nvPr/>
            </p:nvSpPr>
            <p:spPr>
              <a:xfrm>
                <a:off x="4950435" y="2377705"/>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76" name="Google Shape;3957;p77">
                <a:extLst>
                  <a:ext uri="{FF2B5EF4-FFF2-40B4-BE49-F238E27FC236}">
                    <a16:creationId xmlns:a16="http://schemas.microsoft.com/office/drawing/2014/main" id="{2A01F148-7377-4455-4C13-7896190159AE}"/>
                  </a:ext>
                </a:extLst>
              </p:cNvPr>
              <p:cNvSpPr/>
              <p:nvPr/>
            </p:nvSpPr>
            <p:spPr>
              <a:xfrm>
                <a:off x="4580785" y="2766305"/>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77" name="Google Shape;3958;p77">
                <a:extLst>
                  <a:ext uri="{FF2B5EF4-FFF2-40B4-BE49-F238E27FC236}">
                    <a16:creationId xmlns:a16="http://schemas.microsoft.com/office/drawing/2014/main" id="{717FDCFA-B837-92A8-D15D-6EAF68CD8488}"/>
                  </a:ext>
                </a:extLst>
              </p:cNvPr>
              <p:cNvSpPr/>
              <p:nvPr/>
            </p:nvSpPr>
            <p:spPr>
              <a:xfrm>
                <a:off x="4572560" y="2753355"/>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78" name="Google Shape;3959;p77">
                <a:extLst>
                  <a:ext uri="{FF2B5EF4-FFF2-40B4-BE49-F238E27FC236}">
                    <a16:creationId xmlns:a16="http://schemas.microsoft.com/office/drawing/2014/main" id="{A04C1FEF-75E1-6ECD-14C9-63B1F015EE0F}"/>
                  </a:ext>
                </a:extLst>
              </p:cNvPr>
              <p:cNvSpPr/>
              <p:nvPr/>
            </p:nvSpPr>
            <p:spPr>
              <a:xfrm>
                <a:off x="3516635" y="3745830"/>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79" name="Google Shape;3960;p77">
                <a:extLst>
                  <a:ext uri="{FF2B5EF4-FFF2-40B4-BE49-F238E27FC236}">
                    <a16:creationId xmlns:a16="http://schemas.microsoft.com/office/drawing/2014/main" id="{DEF1EDBC-09AD-EE9B-A0E6-7BB2033EB277}"/>
                  </a:ext>
                </a:extLst>
              </p:cNvPr>
              <p:cNvSpPr/>
              <p:nvPr/>
            </p:nvSpPr>
            <p:spPr>
              <a:xfrm>
                <a:off x="3508735" y="3736680"/>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80" name="Google Shape;3961;p77">
                <a:extLst>
                  <a:ext uri="{FF2B5EF4-FFF2-40B4-BE49-F238E27FC236}">
                    <a16:creationId xmlns:a16="http://schemas.microsoft.com/office/drawing/2014/main" id="{5E380B8F-EB51-86D5-84C2-E0F2570823D0}"/>
                  </a:ext>
                </a:extLst>
              </p:cNvPr>
              <p:cNvSpPr/>
              <p:nvPr/>
            </p:nvSpPr>
            <p:spPr>
              <a:xfrm>
                <a:off x="3592710" y="3649230"/>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81" name="Google Shape;3962;p77">
                <a:extLst>
                  <a:ext uri="{FF2B5EF4-FFF2-40B4-BE49-F238E27FC236}">
                    <a16:creationId xmlns:a16="http://schemas.microsoft.com/office/drawing/2014/main" id="{71976940-A684-9B64-7C3B-CF1BB95F9EC7}"/>
                  </a:ext>
                </a:extLst>
              </p:cNvPr>
              <p:cNvSpPr/>
              <p:nvPr/>
            </p:nvSpPr>
            <p:spPr>
              <a:xfrm>
                <a:off x="3582935" y="3640405"/>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82" name="Google Shape;3963;p77">
                <a:extLst>
                  <a:ext uri="{FF2B5EF4-FFF2-40B4-BE49-F238E27FC236}">
                    <a16:creationId xmlns:a16="http://schemas.microsoft.com/office/drawing/2014/main" id="{E4E84CDF-DDF9-4D07-4A63-B94FBA3C7AF9}"/>
                  </a:ext>
                </a:extLst>
              </p:cNvPr>
              <p:cNvSpPr/>
              <p:nvPr/>
            </p:nvSpPr>
            <p:spPr>
              <a:xfrm>
                <a:off x="3847460" y="2676655"/>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83" name="Google Shape;3964;p77">
                <a:extLst>
                  <a:ext uri="{FF2B5EF4-FFF2-40B4-BE49-F238E27FC236}">
                    <a16:creationId xmlns:a16="http://schemas.microsoft.com/office/drawing/2014/main" id="{52EFACDA-00EB-7D84-A726-EA02BF914480}"/>
                  </a:ext>
                </a:extLst>
              </p:cNvPr>
              <p:cNvSpPr/>
              <p:nvPr/>
            </p:nvSpPr>
            <p:spPr>
              <a:xfrm>
                <a:off x="3833885" y="2666555"/>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84" name="Google Shape;3965;p77">
                <a:extLst>
                  <a:ext uri="{FF2B5EF4-FFF2-40B4-BE49-F238E27FC236}">
                    <a16:creationId xmlns:a16="http://schemas.microsoft.com/office/drawing/2014/main" id="{415237FB-2C70-67C7-A05C-948F6445D6F1}"/>
                  </a:ext>
                </a:extLst>
              </p:cNvPr>
              <p:cNvSpPr/>
              <p:nvPr/>
            </p:nvSpPr>
            <p:spPr>
              <a:xfrm>
                <a:off x="3969635" y="2638130"/>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85" name="Google Shape;3966;p77">
                <a:extLst>
                  <a:ext uri="{FF2B5EF4-FFF2-40B4-BE49-F238E27FC236}">
                    <a16:creationId xmlns:a16="http://schemas.microsoft.com/office/drawing/2014/main" id="{056B9AB4-50CB-5AF5-9B6F-EEA561D95F3F}"/>
                  </a:ext>
                </a:extLst>
              </p:cNvPr>
              <p:cNvSpPr/>
              <p:nvPr/>
            </p:nvSpPr>
            <p:spPr>
              <a:xfrm>
                <a:off x="3957635" y="2627705"/>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86" name="Google Shape;3967;p77">
                <a:extLst>
                  <a:ext uri="{FF2B5EF4-FFF2-40B4-BE49-F238E27FC236}">
                    <a16:creationId xmlns:a16="http://schemas.microsoft.com/office/drawing/2014/main" id="{192EA418-E359-A5EA-5B10-9C5579998B00}"/>
                  </a:ext>
                </a:extLst>
              </p:cNvPr>
              <p:cNvSpPr/>
              <p:nvPr/>
            </p:nvSpPr>
            <p:spPr>
              <a:xfrm>
                <a:off x="3287460" y="3343355"/>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87" name="Google Shape;3968;p77">
                <a:extLst>
                  <a:ext uri="{FF2B5EF4-FFF2-40B4-BE49-F238E27FC236}">
                    <a16:creationId xmlns:a16="http://schemas.microsoft.com/office/drawing/2014/main" id="{655BEF2E-CFBF-1E29-B1EA-0F5D32D740F1}"/>
                  </a:ext>
                </a:extLst>
              </p:cNvPr>
              <p:cNvSpPr/>
              <p:nvPr/>
            </p:nvSpPr>
            <p:spPr>
              <a:xfrm>
                <a:off x="3278610" y="3332305"/>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88" name="Google Shape;3969;p77">
                <a:extLst>
                  <a:ext uri="{FF2B5EF4-FFF2-40B4-BE49-F238E27FC236}">
                    <a16:creationId xmlns:a16="http://schemas.microsoft.com/office/drawing/2014/main" id="{CAFD9DC0-0B02-A3D9-2D6D-15BE77D60910}"/>
                  </a:ext>
                </a:extLst>
              </p:cNvPr>
              <p:cNvSpPr/>
              <p:nvPr/>
            </p:nvSpPr>
            <p:spPr>
              <a:xfrm>
                <a:off x="3981935" y="4228505"/>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89" name="Google Shape;3970;p77">
                <a:extLst>
                  <a:ext uri="{FF2B5EF4-FFF2-40B4-BE49-F238E27FC236}">
                    <a16:creationId xmlns:a16="http://schemas.microsoft.com/office/drawing/2014/main" id="{07A9C0F3-499C-DDB7-0BF5-8C2579F1504F}"/>
                  </a:ext>
                </a:extLst>
              </p:cNvPr>
              <p:cNvSpPr/>
              <p:nvPr/>
            </p:nvSpPr>
            <p:spPr>
              <a:xfrm>
                <a:off x="3957635" y="4219030"/>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90" name="Google Shape;3971;p77">
                <a:extLst>
                  <a:ext uri="{FF2B5EF4-FFF2-40B4-BE49-F238E27FC236}">
                    <a16:creationId xmlns:a16="http://schemas.microsoft.com/office/drawing/2014/main" id="{379C8FFA-7D59-6B38-5ADF-E02A0A8CD914}"/>
                  </a:ext>
                </a:extLst>
              </p:cNvPr>
              <p:cNvSpPr/>
              <p:nvPr/>
            </p:nvSpPr>
            <p:spPr>
              <a:xfrm>
                <a:off x="3891660" y="4109180"/>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91" name="Google Shape;3972;p77">
                <a:extLst>
                  <a:ext uri="{FF2B5EF4-FFF2-40B4-BE49-F238E27FC236}">
                    <a16:creationId xmlns:a16="http://schemas.microsoft.com/office/drawing/2014/main" id="{44488E82-512D-BAB3-3579-CE24A99C0469}"/>
                  </a:ext>
                </a:extLst>
              </p:cNvPr>
              <p:cNvSpPr/>
              <p:nvPr/>
            </p:nvSpPr>
            <p:spPr>
              <a:xfrm>
                <a:off x="3883135" y="4097180"/>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92" name="Google Shape;3973;p77">
                <a:extLst>
                  <a:ext uri="{FF2B5EF4-FFF2-40B4-BE49-F238E27FC236}">
                    <a16:creationId xmlns:a16="http://schemas.microsoft.com/office/drawing/2014/main" id="{423EAF8A-A4A3-E527-59D1-9D3746BCA9CF}"/>
                  </a:ext>
                </a:extLst>
              </p:cNvPr>
              <p:cNvSpPr/>
              <p:nvPr/>
            </p:nvSpPr>
            <p:spPr>
              <a:xfrm>
                <a:off x="3885660" y="4162530"/>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93" name="Google Shape;3974;p77">
                <a:extLst>
                  <a:ext uri="{FF2B5EF4-FFF2-40B4-BE49-F238E27FC236}">
                    <a16:creationId xmlns:a16="http://schemas.microsoft.com/office/drawing/2014/main" id="{492C1867-F036-B091-9FCB-AFA8FE9F69E2}"/>
                  </a:ext>
                </a:extLst>
              </p:cNvPr>
              <p:cNvSpPr/>
              <p:nvPr/>
            </p:nvSpPr>
            <p:spPr>
              <a:xfrm>
                <a:off x="3877460" y="4155905"/>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94" name="Google Shape;3975;p77">
                <a:extLst>
                  <a:ext uri="{FF2B5EF4-FFF2-40B4-BE49-F238E27FC236}">
                    <a16:creationId xmlns:a16="http://schemas.microsoft.com/office/drawing/2014/main" id="{957ED7D9-C147-0D24-37D5-6ABE74C27AF0}"/>
                  </a:ext>
                </a:extLst>
              </p:cNvPr>
              <p:cNvSpPr/>
              <p:nvPr/>
            </p:nvSpPr>
            <p:spPr>
              <a:xfrm>
                <a:off x="4549535" y="3215505"/>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95" name="Google Shape;3976;p77">
                <a:extLst>
                  <a:ext uri="{FF2B5EF4-FFF2-40B4-BE49-F238E27FC236}">
                    <a16:creationId xmlns:a16="http://schemas.microsoft.com/office/drawing/2014/main" id="{839AB06C-F44F-1C20-BF65-7EABF2730C2B}"/>
                  </a:ext>
                </a:extLst>
              </p:cNvPr>
              <p:cNvSpPr/>
              <p:nvPr/>
            </p:nvSpPr>
            <p:spPr>
              <a:xfrm>
                <a:off x="4536585" y="3207605"/>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96" name="Google Shape;3977;p77">
                <a:extLst>
                  <a:ext uri="{FF2B5EF4-FFF2-40B4-BE49-F238E27FC236}">
                    <a16:creationId xmlns:a16="http://schemas.microsoft.com/office/drawing/2014/main" id="{F034EF10-578E-1960-2978-6B7968E0DCA2}"/>
                  </a:ext>
                </a:extLst>
              </p:cNvPr>
              <p:cNvSpPr/>
              <p:nvPr/>
            </p:nvSpPr>
            <p:spPr>
              <a:xfrm>
                <a:off x="2633685" y="2378005"/>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97" name="Google Shape;3978;p77">
                <a:extLst>
                  <a:ext uri="{FF2B5EF4-FFF2-40B4-BE49-F238E27FC236}">
                    <a16:creationId xmlns:a16="http://schemas.microsoft.com/office/drawing/2014/main" id="{D4C0A0F5-48DF-37DD-8F1E-D05CA48BC0C2}"/>
                  </a:ext>
                </a:extLst>
              </p:cNvPr>
              <p:cNvSpPr/>
              <p:nvPr/>
            </p:nvSpPr>
            <p:spPr>
              <a:xfrm>
                <a:off x="2625785" y="2369505"/>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98" name="Google Shape;3979;p77">
                <a:extLst>
                  <a:ext uri="{FF2B5EF4-FFF2-40B4-BE49-F238E27FC236}">
                    <a16:creationId xmlns:a16="http://schemas.microsoft.com/office/drawing/2014/main" id="{0D15D2EF-327A-C264-6957-8864C32C7D9F}"/>
                  </a:ext>
                </a:extLst>
              </p:cNvPr>
              <p:cNvSpPr/>
              <p:nvPr/>
            </p:nvSpPr>
            <p:spPr>
              <a:xfrm>
                <a:off x="2255835" y="2332555"/>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99" name="Google Shape;3980;p77">
                <a:extLst>
                  <a:ext uri="{FF2B5EF4-FFF2-40B4-BE49-F238E27FC236}">
                    <a16:creationId xmlns:a16="http://schemas.microsoft.com/office/drawing/2014/main" id="{3F0166E3-7369-8A35-72F0-081F130F1CEC}"/>
                  </a:ext>
                </a:extLst>
              </p:cNvPr>
              <p:cNvSpPr/>
              <p:nvPr/>
            </p:nvSpPr>
            <p:spPr>
              <a:xfrm>
                <a:off x="2246660" y="2324680"/>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00" name="Google Shape;3981;p77">
                <a:extLst>
                  <a:ext uri="{FF2B5EF4-FFF2-40B4-BE49-F238E27FC236}">
                    <a16:creationId xmlns:a16="http://schemas.microsoft.com/office/drawing/2014/main" id="{5B2B2AA5-FA17-9ABA-B9EF-F32CAEC74614}"/>
                  </a:ext>
                </a:extLst>
              </p:cNvPr>
              <p:cNvSpPr/>
              <p:nvPr/>
            </p:nvSpPr>
            <p:spPr>
              <a:xfrm>
                <a:off x="2196160" y="2744505"/>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01" name="Google Shape;3982;p77">
                <a:extLst>
                  <a:ext uri="{FF2B5EF4-FFF2-40B4-BE49-F238E27FC236}">
                    <a16:creationId xmlns:a16="http://schemas.microsoft.com/office/drawing/2014/main" id="{F17C4DBE-6E59-F8C9-B84B-FFBD4C66A6F6}"/>
                  </a:ext>
                </a:extLst>
              </p:cNvPr>
              <p:cNvSpPr/>
              <p:nvPr/>
            </p:nvSpPr>
            <p:spPr>
              <a:xfrm>
                <a:off x="2184485" y="2732530"/>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02" name="Google Shape;3983;p77">
                <a:extLst>
                  <a:ext uri="{FF2B5EF4-FFF2-40B4-BE49-F238E27FC236}">
                    <a16:creationId xmlns:a16="http://schemas.microsoft.com/office/drawing/2014/main" id="{D4FF27B3-096B-0797-FFB7-0A4935A0830A}"/>
                  </a:ext>
                </a:extLst>
              </p:cNvPr>
              <p:cNvSpPr/>
              <p:nvPr/>
            </p:nvSpPr>
            <p:spPr>
              <a:xfrm>
                <a:off x="2281385" y="2546280"/>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03" name="Google Shape;3984;p77">
                <a:extLst>
                  <a:ext uri="{FF2B5EF4-FFF2-40B4-BE49-F238E27FC236}">
                    <a16:creationId xmlns:a16="http://schemas.microsoft.com/office/drawing/2014/main" id="{C9480818-960D-227B-79D0-6F29BFB2A175}"/>
                  </a:ext>
                </a:extLst>
              </p:cNvPr>
              <p:cNvSpPr/>
              <p:nvPr/>
            </p:nvSpPr>
            <p:spPr>
              <a:xfrm>
                <a:off x="2273185" y="2530480"/>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04" name="Google Shape;3985;p77">
                <a:extLst>
                  <a:ext uri="{FF2B5EF4-FFF2-40B4-BE49-F238E27FC236}">
                    <a16:creationId xmlns:a16="http://schemas.microsoft.com/office/drawing/2014/main" id="{C8BE48EC-181D-CFB6-8225-1B625CEFAA17}"/>
                  </a:ext>
                </a:extLst>
              </p:cNvPr>
              <p:cNvSpPr/>
              <p:nvPr/>
            </p:nvSpPr>
            <p:spPr>
              <a:xfrm>
                <a:off x="2188260" y="2466730"/>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05" name="Google Shape;3986;p77">
                <a:extLst>
                  <a:ext uri="{FF2B5EF4-FFF2-40B4-BE49-F238E27FC236}">
                    <a16:creationId xmlns:a16="http://schemas.microsoft.com/office/drawing/2014/main" id="{C6098F32-64C2-B205-EEEA-A45644F9D22C}"/>
                  </a:ext>
                </a:extLst>
              </p:cNvPr>
              <p:cNvSpPr/>
              <p:nvPr/>
            </p:nvSpPr>
            <p:spPr>
              <a:xfrm>
                <a:off x="2177860" y="2456630"/>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06" name="Google Shape;3987;p77">
                <a:extLst>
                  <a:ext uri="{FF2B5EF4-FFF2-40B4-BE49-F238E27FC236}">
                    <a16:creationId xmlns:a16="http://schemas.microsoft.com/office/drawing/2014/main" id="{806DCE85-61E5-B4D1-AFAA-94B643B167E4}"/>
                  </a:ext>
                </a:extLst>
              </p:cNvPr>
              <p:cNvSpPr/>
              <p:nvPr/>
            </p:nvSpPr>
            <p:spPr>
              <a:xfrm>
                <a:off x="2113460" y="2640030"/>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07" name="Google Shape;3988;p77">
                <a:extLst>
                  <a:ext uri="{FF2B5EF4-FFF2-40B4-BE49-F238E27FC236}">
                    <a16:creationId xmlns:a16="http://schemas.microsoft.com/office/drawing/2014/main" id="{EC69212A-49C3-2DAE-33F6-911C4526927A}"/>
                  </a:ext>
                </a:extLst>
              </p:cNvPr>
              <p:cNvSpPr/>
              <p:nvPr/>
            </p:nvSpPr>
            <p:spPr>
              <a:xfrm>
                <a:off x="2105560" y="2628655"/>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08" name="Google Shape;3989;p77">
                <a:extLst>
                  <a:ext uri="{FF2B5EF4-FFF2-40B4-BE49-F238E27FC236}">
                    <a16:creationId xmlns:a16="http://schemas.microsoft.com/office/drawing/2014/main" id="{F2391CCF-A529-7B8E-72E7-D7746406EBA1}"/>
                  </a:ext>
                </a:extLst>
              </p:cNvPr>
              <p:cNvSpPr/>
              <p:nvPr/>
            </p:nvSpPr>
            <p:spPr>
              <a:xfrm>
                <a:off x="1895335" y="2608455"/>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09" name="Google Shape;3990;p77">
                <a:extLst>
                  <a:ext uri="{FF2B5EF4-FFF2-40B4-BE49-F238E27FC236}">
                    <a16:creationId xmlns:a16="http://schemas.microsoft.com/office/drawing/2014/main" id="{B4C30215-84B2-8258-01A7-EFD668F7A7F4}"/>
                  </a:ext>
                </a:extLst>
              </p:cNvPr>
              <p:cNvSpPr/>
              <p:nvPr/>
            </p:nvSpPr>
            <p:spPr>
              <a:xfrm>
                <a:off x="1886485" y="2597105"/>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10" name="Google Shape;3991;p77">
                <a:extLst>
                  <a:ext uri="{FF2B5EF4-FFF2-40B4-BE49-F238E27FC236}">
                    <a16:creationId xmlns:a16="http://schemas.microsoft.com/office/drawing/2014/main" id="{C85BBBDE-0B40-B538-A572-4D90332ED089}"/>
                  </a:ext>
                </a:extLst>
              </p:cNvPr>
              <p:cNvSpPr/>
              <p:nvPr/>
            </p:nvSpPr>
            <p:spPr>
              <a:xfrm>
                <a:off x="1829660" y="2511855"/>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11" name="Google Shape;3992;p77">
                <a:extLst>
                  <a:ext uri="{FF2B5EF4-FFF2-40B4-BE49-F238E27FC236}">
                    <a16:creationId xmlns:a16="http://schemas.microsoft.com/office/drawing/2014/main" id="{070EEF98-99EE-27D1-918C-2CEF1EAE3038}"/>
                  </a:ext>
                </a:extLst>
              </p:cNvPr>
              <p:cNvSpPr/>
              <p:nvPr/>
            </p:nvSpPr>
            <p:spPr>
              <a:xfrm>
                <a:off x="1818310" y="2503030"/>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12" name="Google Shape;3993;p77">
                <a:extLst>
                  <a:ext uri="{FF2B5EF4-FFF2-40B4-BE49-F238E27FC236}">
                    <a16:creationId xmlns:a16="http://schemas.microsoft.com/office/drawing/2014/main" id="{99DF69F4-7225-C38C-C16B-2137EB4456D8}"/>
                  </a:ext>
                </a:extLst>
              </p:cNvPr>
              <p:cNvSpPr/>
              <p:nvPr/>
            </p:nvSpPr>
            <p:spPr>
              <a:xfrm>
                <a:off x="2032635" y="2553205"/>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13" name="Google Shape;3994;p77">
                <a:extLst>
                  <a:ext uri="{FF2B5EF4-FFF2-40B4-BE49-F238E27FC236}">
                    <a16:creationId xmlns:a16="http://schemas.microsoft.com/office/drawing/2014/main" id="{B071C567-82D1-28FE-1905-EBFA759237A8}"/>
                  </a:ext>
                </a:extLst>
              </p:cNvPr>
              <p:cNvSpPr/>
              <p:nvPr/>
            </p:nvSpPr>
            <p:spPr>
              <a:xfrm>
                <a:off x="2022535" y="2545630"/>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14" name="Google Shape;3995;p77">
                <a:extLst>
                  <a:ext uri="{FF2B5EF4-FFF2-40B4-BE49-F238E27FC236}">
                    <a16:creationId xmlns:a16="http://schemas.microsoft.com/office/drawing/2014/main" id="{E4FB61E5-DF30-5982-82D3-6175F32BECF5}"/>
                  </a:ext>
                </a:extLst>
              </p:cNvPr>
              <p:cNvSpPr/>
              <p:nvPr/>
            </p:nvSpPr>
            <p:spPr>
              <a:xfrm>
                <a:off x="2088835" y="2474605"/>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15" name="Google Shape;3996;p77">
                <a:extLst>
                  <a:ext uri="{FF2B5EF4-FFF2-40B4-BE49-F238E27FC236}">
                    <a16:creationId xmlns:a16="http://schemas.microsoft.com/office/drawing/2014/main" id="{4FC67A06-0828-0F80-8D0C-EC2117EB4270}"/>
                  </a:ext>
                </a:extLst>
              </p:cNvPr>
              <p:cNvSpPr/>
              <p:nvPr/>
            </p:nvSpPr>
            <p:spPr>
              <a:xfrm>
                <a:off x="2078410" y="2465155"/>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16" name="Google Shape;3997;p77">
                <a:extLst>
                  <a:ext uri="{FF2B5EF4-FFF2-40B4-BE49-F238E27FC236}">
                    <a16:creationId xmlns:a16="http://schemas.microsoft.com/office/drawing/2014/main" id="{9EAA20BC-3979-9C0F-FE45-239F04296558}"/>
                  </a:ext>
                </a:extLst>
              </p:cNvPr>
              <p:cNvSpPr/>
              <p:nvPr/>
            </p:nvSpPr>
            <p:spPr>
              <a:xfrm>
                <a:off x="1628585" y="2692105"/>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17" name="Google Shape;3998;p77">
                <a:extLst>
                  <a:ext uri="{FF2B5EF4-FFF2-40B4-BE49-F238E27FC236}">
                    <a16:creationId xmlns:a16="http://schemas.microsoft.com/office/drawing/2014/main" id="{40D2A78D-537E-5280-0EDB-C48DFD3D0896}"/>
                  </a:ext>
                </a:extLst>
              </p:cNvPr>
              <p:cNvSpPr/>
              <p:nvPr/>
            </p:nvSpPr>
            <p:spPr>
              <a:xfrm>
                <a:off x="1620060" y="2683580"/>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18" name="Google Shape;3999;p77">
                <a:extLst>
                  <a:ext uri="{FF2B5EF4-FFF2-40B4-BE49-F238E27FC236}">
                    <a16:creationId xmlns:a16="http://schemas.microsoft.com/office/drawing/2014/main" id="{B5159D9E-4D7F-2B4A-6486-D0DB7CFACF86}"/>
                  </a:ext>
                </a:extLst>
              </p:cNvPr>
              <p:cNvSpPr/>
              <p:nvPr/>
            </p:nvSpPr>
            <p:spPr>
              <a:xfrm>
                <a:off x="1703385" y="2803555"/>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19" name="Google Shape;4000;p77">
                <a:extLst>
                  <a:ext uri="{FF2B5EF4-FFF2-40B4-BE49-F238E27FC236}">
                    <a16:creationId xmlns:a16="http://schemas.microsoft.com/office/drawing/2014/main" id="{05A80181-ADA2-DAA5-4F89-8B5EED912485}"/>
                  </a:ext>
                </a:extLst>
              </p:cNvPr>
              <p:cNvSpPr/>
              <p:nvPr/>
            </p:nvSpPr>
            <p:spPr>
              <a:xfrm>
                <a:off x="1695510" y="2795030"/>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20" name="Google Shape;4001;p77">
                <a:extLst>
                  <a:ext uri="{FF2B5EF4-FFF2-40B4-BE49-F238E27FC236}">
                    <a16:creationId xmlns:a16="http://schemas.microsoft.com/office/drawing/2014/main" id="{88A46454-F33A-8506-9DC6-B933B2A6B966}"/>
                  </a:ext>
                </a:extLst>
              </p:cNvPr>
              <p:cNvSpPr/>
              <p:nvPr/>
            </p:nvSpPr>
            <p:spPr>
              <a:xfrm>
                <a:off x="2032635" y="2811430"/>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21" name="Google Shape;4002;p77">
                <a:extLst>
                  <a:ext uri="{FF2B5EF4-FFF2-40B4-BE49-F238E27FC236}">
                    <a16:creationId xmlns:a16="http://schemas.microsoft.com/office/drawing/2014/main" id="{484AD3D1-DF0D-E612-ADC5-42D4513B0773}"/>
                  </a:ext>
                </a:extLst>
              </p:cNvPr>
              <p:cNvSpPr/>
              <p:nvPr/>
            </p:nvSpPr>
            <p:spPr>
              <a:xfrm>
                <a:off x="2024110" y="2797230"/>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22" name="Google Shape;4003;p77">
                <a:extLst>
                  <a:ext uri="{FF2B5EF4-FFF2-40B4-BE49-F238E27FC236}">
                    <a16:creationId xmlns:a16="http://schemas.microsoft.com/office/drawing/2014/main" id="{12F1DBFA-2496-4A3D-199E-77520D1C3E0C}"/>
                  </a:ext>
                </a:extLst>
              </p:cNvPr>
              <p:cNvSpPr/>
              <p:nvPr/>
            </p:nvSpPr>
            <p:spPr>
              <a:xfrm>
                <a:off x="1983385" y="3051030"/>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23" name="Google Shape;4004;p77">
                <a:extLst>
                  <a:ext uri="{FF2B5EF4-FFF2-40B4-BE49-F238E27FC236}">
                    <a16:creationId xmlns:a16="http://schemas.microsoft.com/office/drawing/2014/main" id="{DD886178-4989-C12D-D0A5-64CCBB9AAF53}"/>
                  </a:ext>
                </a:extLst>
              </p:cNvPr>
              <p:cNvSpPr/>
              <p:nvPr/>
            </p:nvSpPr>
            <p:spPr>
              <a:xfrm>
                <a:off x="1970760" y="3038080"/>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24" name="Google Shape;4005;p77">
                <a:extLst>
                  <a:ext uri="{FF2B5EF4-FFF2-40B4-BE49-F238E27FC236}">
                    <a16:creationId xmlns:a16="http://schemas.microsoft.com/office/drawing/2014/main" id="{38078D4F-1A35-7742-52C3-5A55F0BA6D59}"/>
                  </a:ext>
                </a:extLst>
              </p:cNvPr>
              <p:cNvSpPr/>
              <p:nvPr/>
            </p:nvSpPr>
            <p:spPr>
              <a:xfrm>
                <a:off x="429960" y="2671805"/>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25" name="Google Shape;4006;p77">
                <a:extLst>
                  <a:ext uri="{FF2B5EF4-FFF2-40B4-BE49-F238E27FC236}">
                    <a16:creationId xmlns:a16="http://schemas.microsoft.com/office/drawing/2014/main" id="{4CFCCB49-EAF1-5B0F-F4E9-146A3DA22937}"/>
                  </a:ext>
                </a:extLst>
              </p:cNvPr>
              <p:cNvSpPr/>
              <p:nvPr/>
            </p:nvSpPr>
            <p:spPr>
              <a:xfrm>
                <a:off x="426810" y="2664080"/>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26" name="Google Shape;4007;p77">
                <a:extLst>
                  <a:ext uri="{FF2B5EF4-FFF2-40B4-BE49-F238E27FC236}">
                    <a16:creationId xmlns:a16="http://schemas.microsoft.com/office/drawing/2014/main" id="{DD3928C9-1EFE-4926-87C3-26C9118F256A}"/>
                  </a:ext>
                </a:extLst>
              </p:cNvPr>
              <p:cNvSpPr/>
              <p:nvPr/>
            </p:nvSpPr>
            <p:spPr>
              <a:xfrm>
                <a:off x="2129235" y="3247080"/>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27" name="Google Shape;4008;p77">
                <a:extLst>
                  <a:ext uri="{FF2B5EF4-FFF2-40B4-BE49-F238E27FC236}">
                    <a16:creationId xmlns:a16="http://schemas.microsoft.com/office/drawing/2014/main" id="{E7CD2804-0B49-806B-0172-2D8DCAB89D26}"/>
                  </a:ext>
                </a:extLst>
              </p:cNvPr>
              <p:cNvSpPr/>
              <p:nvPr/>
            </p:nvSpPr>
            <p:spPr>
              <a:xfrm>
                <a:off x="2121335" y="3233805"/>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28" name="Google Shape;4009;p77">
                <a:extLst>
                  <a:ext uri="{FF2B5EF4-FFF2-40B4-BE49-F238E27FC236}">
                    <a16:creationId xmlns:a16="http://schemas.microsoft.com/office/drawing/2014/main" id="{53B892BD-68D7-1373-2F60-5FF7A65F1867}"/>
                  </a:ext>
                </a:extLst>
              </p:cNvPr>
              <p:cNvSpPr/>
              <p:nvPr/>
            </p:nvSpPr>
            <p:spPr>
              <a:xfrm>
                <a:off x="2208160" y="2884680"/>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29" name="Google Shape;4010;p77">
                <a:extLst>
                  <a:ext uri="{FF2B5EF4-FFF2-40B4-BE49-F238E27FC236}">
                    <a16:creationId xmlns:a16="http://schemas.microsoft.com/office/drawing/2014/main" id="{391D7F2E-584A-033C-13CC-8215D6D57D8F}"/>
                  </a:ext>
                </a:extLst>
              </p:cNvPr>
              <p:cNvSpPr/>
              <p:nvPr/>
            </p:nvSpPr>
            <p:spPr>
              <a:xfrm>
                <a:off x="2199960" y="2862880"/>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30" name="Google Shape;4011;p77">
                <a:extLst>
                  <a:ext uri="{FF2B5EF4-FFF2-40B4-BE49-F238E27FC236}">
                    <a16:creationId xmlns:a16="http://schemas.microsoft.com/office/drawing/2014/main" id="{669AF81C-AF4A-0D73-03CE-3EBD32E9E296}"/>
                  </a:ext>
                </a:extLst>
              </p:cNvPr>
              <p:cNvSpPr/>
              <p:nvPr/>
            </p:nvSpPr>
            <p:spPr>
              <a:xfrm>
                <a:off x="2531410" y="3864855"/>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31" name="Google Shape;4012;p77">
                <a:extLst>
                  <a:ext uri="{FF2B5EF4-FFF2-40B4-BE49-F238E27FC236}">
                    <a16:creationId xmlns:a16="http://schemas.microsoft.com/office/drawing/2014/main" id="{1E17F07A-0B50-D313-8536-3ACA39A9315A}"/>
                  </a:ext>
                </a:extLst>
              </p:cNvPr>
              <p:cNvSpPr/>
              <p:nvPr/>
            </p:nvSpPr>
            <p:spPr>
              <a:xfrm>
                <a:off x="2523510" y="3842755"/>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32" name="Google Shape;4013;p77">
                <a:extLst>
                  <a:ext uri="{FF2B5EF4-FFF2-40B4-BE49-F238E27FC236}">
                    <a16:creationId xmlns:a16="http://schemas.microsoft.com/office/drawing/2014/main" id="{BA7A0F19-0896-A010-D18F-EFAD956C23D8}"/>
                  </a:ext>
                </a:extLst>
              </p:cNvPr>
              <p:cNvSpPr/>
              <p:nvPr/>
            </p:nvSpPr>
            <p:spPr>
              <a:xfrm>
                <a:off x="1902585" y="4602880"/>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33" name="Google Shape;4014;p77">
                <a:extLst>
                  <a:ext uri="{FF2B5EF4-FFF2-40B4-BE49-F238E27FC236}">
                    <a16:creationId xmlns:a16="http://schemas.microsoft.com/office/drawing/2014/main" id="{48824FAE-E7E5-241F-059C-0EC268A27456}"/>
                  </a:ext>
                </a:extLst>
              </p:cNvPr>
              <p:cNvSpPr/>
              <p:nvPr/>
            </p:nvSpPr>
            <p:spPr>
              <a:xfrm>
                <a:off x="1880160" y="4595005"/>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34" name="Google Shape;4015;p77">
                <a:extLst>
                  <a:ext uri="{FF2B5EF4-FFF2-40B4-BE49-F238E27FC236}">
                    <a16:creationId xmlns:a16="http://schemas.microsoft.com/office/drawing/2014/main" id="{44B782D5-460B-A877-293C-EF6EE02B9C22}"/>
                  </a:ext>
                </a:extLst>
              </p:cNvPr>
              <p:cNvSpPr/>
              <p:nvPr/>
            </p:nvSpPr>
            <p:spPr>
              <a:xfrm>
                <a:off x="2127335" y="4660030"/>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35" name="Google Shape;4016;p77">
                <a:extLst>
                  <a:ext uri="{FF2B5EF4-FFF2-40B4-BE49-F238E27FC236}">
                    <a16:creationId xmlns:a16="http://schemas.microsoft.com/office/drawing/2014/main" id="{1DCE8D47-E2C8-3152-9E30-D5411C67F3BD}"/>
                  </a:ext>
                </a:extLst>
              </p:cNvPr>
              <p:cNvSpPr/>
              <p:nvPr/>
            </p:nvSpPr>
            <p:spPr>
              <a:xfrm>
                <a:off x="2105560" y="4651505"/>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36" name="Google Shape;4017;p77">
                <a:extLst>
                  <a:ext uri="{FF2B5EF4-FFF2-40B4-BE49-F238E27FC236}">
                    <a16:creationId xmlns:a16="http://schemas.microsoft.com/office/drawing/2014/main" id="{AB57EC6F-82D9-52A9-D00E-986B2A10A949}"/>
                  </a:ext>
                </a:extLst>
              </p:cNvPr>
              <p:cNvSpPr/>
              <p:nvPr/>
            </p:nvSpPr>
            <p:spPr>
              <a:xfrm>
                <a:off x="2032635" y="4713380"/>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37" name="Google Shape;4018;p77">
                <a:extLst>
                  <a:ext uri="{FF2B5EF4-FFF2-40B4-BE49-F238E27FC236}">
                    <a16:creationId xmlns:a16="http://schemas.microsoft.com/office/drawing/2014/main" id="{11A309B5-9875-55AE-A50E-9E43C9DE940A}"/>
                  </a:ext>
                </a:extLst>
              </p:cNvPr>
              <p:cNvSpPr/>
              <p:nvPr/>
            </p:nvSpPr>
            <p:spPr>
              <a:xfrm>
                <a:off x="2013060" y="4705480"/>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38" name="Google Shape;4019;p77">
                <a:extLst>
                  <a:ext uri="{FF2B5EF4-FFF2-40B4-BE49-F238E27FC236}">
                    <a16:creationId xmlns:a16="http://schemas.microsoft.com/office/drawing/2014/main" id="{360C944D-DA7C-CC8E-AC44-21227D276762}"/>
                  </a:ext>
                </a:extLst>
              </p:cNvPr>
              <p:cNvSpPr/>
              <p:nvPr/>
            </p:nvSpPr>
            <p:spPr>
              <a:xfrm>
                <a:off x="2279185" y="4697580"/>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445D7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sp>
            <p:nvSpPr>
              <p:cNvPr id="139" name="Google Shape;4020;p77">
                <a:extLst>
                  <a:ext uri="{FF2B5EF4-FFF2-40B4-BE49-F238E27FC236}">
                    <a16:creationId xmlns:a16="http://schemas.microsoft.com/office/drawing/2014/main" id="{78ADB556-3BF8-C5BA-1B15-D7F05E98261F}"/>
                  </a:ext>
                </a:extLst>
              </p:cNvPr>
              <p:cNvSpPr/>
              <p:nvPr/>
            </p:nvSpPr>
            <p:spPr>
              <a:xfrm>
                <a:off x="2266560" y="4686230"/>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FD9E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latin typeface="Arial"/>
                  <a:cs typeface="Arial"/>
                </a:endParaRPr>
              </a:p>
            </p:txBody>
          </p:sp>
        </p:grpSp>
        <p:sp>
          <p:nvSpPr>
            <p:cNvPr id="10" name="Oval 9">
              <a:extLst>
                <a:ext uri="{FF2B5EF4-FFF2-40B4-BE49-F238E27FC236}">
                  <a16:creationId xmlns:a16="http://schemas.microsoft.com/office/drawing/2014/main" id="{D279F66D-B659-AFAA-C896-BB47EBAD8486}"/>
                </a:ext>
              </a:extLst>
            </p:cNvPr>
            <p:cNvSpPr/>
            <p:nvPr/>
          </p:nvSpPr>
          <p:spPr>
            <a:xfrm flipH="1">
              <a:off x="6137412" y="3139107"/>
              <a:ext cx="82826" cy="10767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1" name="Oval 10">
              <a:extLst>
                <a:ext uri="{FF2B5EF4-FFF2-40B4-BE49-F238E27FC236}">
                  <a16:creationId xmlns:a16="http://schemas.microsoft.com/office/drawing/2014/main" id="{E1572FEF-8541-1B40-93A1-F0089E7C256B}"/>
                </a:ext>
              </a:extLst>
            </p:cNvPr>
            <p:cNvSpPr/>
            <p:nvPr/>
          </p:nvSpPr>
          <p:spPr>
            <a:xfrm flipH="1">
              <a:off x="6095998" y="2575889"/>
              <a:ext cx="82826" cy="10767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Oval 11">
              <a:extLst>
                <a:ext uri="{FF2B5EF4-FFF2-40B4-BE49-F238E27FC236}">
                  <a16:creationId xmlns:a16="http://schemas.microsoft.com/office/drawing/2014/main" id="{1C68F766-00A7-22FD-9582-9CF5FF69AFEF}"/>
                </a:ext>
              </a:extLst>
            </p:cNvPr>
            <p:cNvSpPr/>
            <p:nvPr/>
          </p:nvSpPr>
          <p:spPr>
            <a:xfrm flipH="1">
              <a:off x="7040216" y="4770781"/>
              <a:ext cx="82826" cy="10767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Oval 12">
              <a:extLst>
                <a:ext uri="{FF2B5EF4-FFF2-40B4-BE49-F238E27FC236}">
                  <a16:creationId xmlns:a16="http://schemas.microsoft.com/office/drawing/2014/main" id="{9BC5652C-C942-FC86-86E3-A42524A7092B}"/>
                </a:ext>
              </a:extLst>
            </p:cNvPr>
            <p:cNvSpPr/>
            <p:nvPr/>
          </p:nvSpPr>
          <p:spPr>
            <a:xfrm flipH="1">
              <a:off x="8555933" y="4820477"/>
              <a:ext cx="82826" cy="10767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4" name="Oval 13">
              <a:extLst>
                <a:ext uri="{FF2B5EF4-FFF2-40B4-BE49-F238E27FC236}">
                  <a16:creationId xmlns:a16="http://schemas.microsoft.com/office/drawing/2014/main" id="{CBC24AC9-C585-1A55-9D40-3C62E3253DFA}"/>
                </a:ext>
              </a:extLst>
            </p:cNvPr>
            <p:cNvSpPr/>
            <p:nvPr/>
          </p:nvSpPr>
          <p:spPr>
            <a:xfrm flipH="1">
              <a:off x="10817085" y="3246780"/>
              <a:ext cx="82826" cy="10767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Oval 15">
              <a:extLst>
                <a:ext uri="{FF2B5EF4-FFF2-40B4-BE49-F238E27FC236}">
                  <a16:creationId xmlns:a16="http://schemas.microsoft.com/office/drawing/2014/main" id="{A44C30C9-2DD6-67D3-0333-BFD28515D047}"/>
                </a:ext>
              </a:extLst>
            </p:cNvPr>
            <p:cNvSpPr/>
            <p:nvPr/>
          </p:nvSpPr>
          <p:spPr>
            <a:xfrm flipH="1">
              <a:off x="10543759" y="3031432"/>
              <a:ext cx="82826" cy="10767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8" name="Oval 17">
              <a:extLst>
                <a:ext uri="{FF2B5EF4-FFF2-40B4-BE49-F238E27FC236}">
                  <a16:creationId xmlns:a16="http://schemas.microsoft.com/office/drawing/2014/main" id="{5769048A-0AB4-48DC-BDE4-5D95145B8822}"/>
                </a:ext>
              </a:extLst>
            </p:cNvPr>
            <p:cNvSpPr/>
            <p:nvPr/>
          </p:nvSpPr>
          <p:spPr>
            <a:xfrm flipH="1">
              <a:off x="10086812" y="3242287"/>
              <a:ext cx="82826" cy="10767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9" name="Oval 18">
              <a:extLst>
                <a:ext uri="{FF2B5EF4-FFF2-40B4-BE49-F238E27FC236}">
                  <a16:creationId xmlns:a16="http://schemas.microsoft.com/office/drawing/2014/main" id="{E51A4636-FD21-A5F9-07AE-D90D455AD52B}"/>
                </a:ext>
              </a:extLst>
            </p:cNvPr>
            <p:cNvSpPr/>
            <p:nvPr/>
          </p:nvSpPr>
          <p:spPr>
            <a:xfrm flipH="1">
              <a:off x="10775672" y="4663106"/>
              <a:ext cx="82826" cy="10767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0" name="Oval 19">
              <a:extLst>
                <a:ext uri="{FF2B5EF4-FFF2-40B4-BE49-F238E27FC236}">
                  <a16:creationId xmlns:a16="http://schemas.microsoft.com/office/drawing/2014/main" id="{13EEBA39-C50F-D463-3CD2-E13E3A005224}"/>
                </a:ext>
              </a:extLst>
            </p:cNvPr>
            <p:cNvSpPr/>
            <p:nvPr/>
          </p:nvSpPr>
          <p:spPr>
            <a:xfrm flipH="1">
              <a:off x="8307454" y="2575888"/>
              <a:ext cx="82826" cy="10767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1" name="Oval 20">
              <a:extLst>
                <a:ext uri="{FF2B5EF4-FFF2-40B4-BE49-F238E27FC236}">
                  <a16:creationId xmlns:a16="http://schemas.microsoft.com/office/drawing/2014/main" id="{C18803CE-6D29-9500-2E95-907289C2AA95}"/>
                </a:ext>
              </a:extLst>
            </p:cNvPr>
            <p:cNvSpPr/>
            <p:nvPr/>
          </p:nvSpPr>
          <p:spPr>
            <a:xfrm flipH="1">
              <a:off x="9647692" y="3642660"/>
              <a:ext cx="82826" cy="10767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2" name="Oval 21">
              <a:extLst>
                <a:ext uri="{FF2B5EF4-FFF2-40B4-BE49-F238E27FC236}">
                  <a16:creationId xmlns:a16="http://schemas.microsoft.com/office/drawing/2014/main" id="{1F858BBC-F913-54DD-A8EC-BDF2D0D4DD8B}"/>
                </a:ext>
              </a:extLst>
            </p:cNvPr>
            <p:cNvSpPr/>
            <p:nvPr/>
          </p:nvSpPr>
          <p:spPr>
            <a:xfrm flipH="1">
              <a:off x="8260664" y="2930151"/>
              <a:ext cx="82826" cy="10767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3" name="Oval 22">
              <a:extLst>
                <a:ext uri="{FF2B5EF4-FFF2-40B4-BE49-F238E27FC236}">
                  <a16:creationId xmlns:a16="http://schemas.microsoft.com/office/drawing/2014/main" id="{1825B56E-9037-B621-8718-3221598DD060}"/>
                </a:ext>
              </a:extLst>
            </p:cNvPr>
            <p:cNvSpPr/>
            <p:nvPr/>
          </p:nvSpPr>
          <p:spPr>
            <a:xfrm flipH="1">
              <a:off x="9762433" y="2470977"/>
              <a:ext cx="82826" cy="10767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pic>
        <p:nvPicPr>
          <p:cNvPr id="8" name="Graphic 7" descr="Arrow: Slight curve with solid fill">
            <a:extLst>
              <a:ext uri="{FF2B5EF4-FFF2-40B4-BE49-F238E27FC236}">
                <a16:creationId xmlns:a16="http://schemas.microsoft.com/office/drawing/2014/main" id="{9C3F9EA3-9F71-3AB6-A43E-9DB0734C52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380000">
            <a:off x="7646758" y="3189018"/>
            <a:ext cx="914400" cy="914400"/>
          </a:xfrm>
          <a:prstGeom prst="rect">
            <a:avLst/>
          </a:prstGeom>
        </p:spPr>
      </p:pic>
      <p:pic>
        <p:nvPicPr>
          <p:cNvPr id="141" name="Graphic 140" descr="Arrow: Slight curve with solid fill">
            <a:extLst>
              <a:ext uri="{FF2B5EF4-FFF2-40B4-BE49-F238E27FC236}">
                <a16:creationId xmlns:a16="http://schemas.microsoft.com/office/drawing/2014/main" id="{0F0D4041-B114-42D2-67CA-82B645BBF1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80000">
            <a:off x="7628396" y="3831669"/>
            <a:ext cx="914400" cy="914400"/>
          </a:xfrm>
          <a:prstGeom prst="rect">
            <a:avLst/>
          </a:prstGeom>
        </p:spPr>
      </p:pic>
      <p:sp>
        <p:nvSpPr>
          <p:cNvPr id="150" name="TextBox 149">
            <a:extLst>
              <a:ext uri="{FF2B5EF4-FFF2-40B4-BE49-F238E27FC236}">
                <a16:creationId xmlns:a16="http://schemas.microsoft.com/office/drawing/2014/main" id="{26B2224C-DF49-6446-0AA8-760948AFFE18}"/>
              </a:ext>
            </a:extLst>
          </p:cNvPr>
          <p:cNvSpPr txBox="1"/>
          <p:nvPr/>
        </p:nvSpPr>
        <p:spPr>
          <a:xfrm>
            <a:off x="8604222" y="3082352"/>
            <a:ext cx="290110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Arial"/>
                <a:ea typeface="Calibri" panose="020F0502020204030204" pitchFamily="34" charset="0"/>
                <a:cs typeface="Arial"/>
              </a:rPr>
              <a:t>Agreed data categories and subcategories</a:t>
            </a:r>
          </a:p>
        </p:txBody>
      </p:sp>
      <p:sp>
        <p:nvSpPr>
          <p:cNvPr id="152" name="TextBox 151">
            <a:extLst>
              <a:ext uri="{FF2B5EF4-FFF2-40B4-BE49-F238E27FC236}">
                <a16:creationId xmlns:a16="http://schemas.microsoft.com/office/drawing/2014/main" id="{F027314C-3EA5-5F92-AB6D-C4361A86893C}"/>
              </a:ext>
            </a:extLst>
          </p:cNvPr>
          <p:cNvSpPr txBox="1"/>
          <p:nvPr/>
        </p:nvSpPr>
        <p:spPr>
          <a:xfrm>
            <a:off x="8604222" y="4124003"/>
            <a:ext cx="3011944" cy="16173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Arial"/>
                <a:ea typeface="Calibri"/>
                <a:cs typeface="Arial"/>
              </a:rPr>
              <a:t>Accessibility, interoperability,</a:t>
            </a:r>
          </a:p>
          <a:p>
            <a:r>
              <a:rPr lang="en-GB" sz="2000">
                <a:latin typeface="Arial"/>
                <a:ea typeface="Calibri"/>
                <a:cs typeface="Arial"/>
              </a:rPr>
              <a:t>comparability, traceability  </a:t>
            </a:r>
            <a:r>
              <a:rPr lang="en-GB" sz="2000">
                <a:solidFill>
                  <a:srgbClr val="000000"/>
                </a:solidFill>
                <a:latin typeface="Arial"/>
                <a:ea typeface="Calibri"/>
                <a:cs typeface="Arial"/>
              </a:rPr>
              <a:t>&amp; </a:t>
            </a:r>
          </a:p>
          <a:p>
            <a:r>
              <a:rPr lang="en-GB" sz="2000">
                <a:solidFill>
                  <a:srgbClr val="000000"/>
                </a:solidFill>
                <a:latin typeface="Arial"/>
                <a:ea typeface="Calibri"/>
                <a:cs typeface="Arial"/>
              </a:rPr>
              <a:t>technology openness</a:t>
            </a:r>
            <a:endParaRPr lang="en-GB" sz="2000" dirty="0">
              <a:latin typeface="Arial"/>
              <a:ea typeface="Calibri" panose="020F0502020204030204" pitchFamily="34" charset="0"/>
              <a:cs typeface="Arial"/>
            </a:endParaRPr>
          </a:p>
        </p:txBody>
      </p:sp>
      <p:cxnSp>
        <p:nvCxnSpPr>
          <p:cNvPr id="154" name="Straight Arrow Connector 153">
            <a:extLst>
              <a:ext uri="{FF2B5EF4-FFF2-40B4-BE49-F238E27FC236}">
                <a16:creationId xmlns:a16="http://schemas.microsoft.com/office/drawing/2014/main" id="{DCD04B0E-F920-F974-D05D-D57B9A8073E7}"/>
              </a:ext>
            </a:extLst>
          </p:cNvPr>
          <p:cNvCxnSpPr/>
          <p:nvPr/>
        </p:nvCxnSpPr>
        <p:spPr>
          <a:xfrm flipV="1">
            <a:off x="622873" y="1032388"/>
            <a:ext cx="808413" cy="5772"/>
          </a:xfrm>
          <a:prstGeom prst="straightConnector1">
            <a:avLst/>
          </a:prstGeom>
          <a:ln w="57150">
            <a:solidFill>
              <a:srgbClr val="00937E"/>
            </a:solidFill>
          </a:ln>
        </p:spPr>
        <p:style>
          <a:lnRef idx="1">
            <a:schemeClr val="accent1"/>
          </a:lnRef>
          <a:fillRef idx="0">
            <a:schemeClr val="accent1"/>
          </a:fillRef>
          <a:effectRef idx="0">
            <a:schemeClr val="accent1"/>
          </a:effectRef>
          <a:fontRef idx="minor">
            <a:schemeClr val="tx1"/>
          </a:fontRef>
        </p:style>
      </p:cxnSp>
      <p:pic>
        <p:nvPicPr>
          <p:cNvPr id="15" name="Picture 14" descr="A close up of a sign&#10;&#10;Description automatically generated">
            <a:extLst>
              <a:ext uri="{FF2B5EF4-FFF2-40B4-BE49-F238E27FC236}">
                <a16:creationId xmlns:a16="http://schemas.microsoft.com/office/drawing/2014/main" id="{935ACFB1-5257-6278-DC06-83D82B429A1F}"/>
              </a:ext>
            </a:extLst>
          </p:cNvPr>
          <p:cNvPicPr>
            <a:picLocks noChangeAspect="1"/>
          </p:cNvPicPr>
          <p:nvPr/>
        </p:nvPicPr>
        <p:blipFill rotWithShape="1">
          <a:blip r:embed="rId5" cstate="screen">
            <a:alphaModFix amt="10000"/>
            <a:extLst>
              <a:ext uri="{BEBA8EAE-BF5A-486C-A8C5-ECC9F3942E4B}">
                <a14:imgProps xmlns:a14="http://schemas.microsoft.com/office/drawing/2010/main">
                  <a14:imgLayer r:embed="rId6">
                    <a14:imgEffect>
                      <a14:brightnessContrast bright="95000"/>
                    </a14:imgEffect>
                  </a14:imgLayer>
                </a14:imgProps>
              </a:ext>
              <a:ext uri="{28A0092B-C50C-407E-A947-70E740481C1C}">
                <a14:useLocalDpi xmlns:a14="http://schemas.microsoft.com/office/drawing/2010/main"/>
              </a:ext>
            </a:extLst>
          </a:blip>
          <a:srcRect/>
          <a:stretch/>
        </p:blipFill>
        <p:spPr>
          <a:xfrm rot="5400000">
            <a:off x="4809483" y="-4871695"/>
            <a:ext cx="2509170" cy="12256918"/>
          </a:xfrm>
          <a:prstGeom prst="rect">
            <a:avLst/>
          </a:prstGeom>
          <a:gradFill>
            <a:gsLst>
              <a:gs pos="56000">
                <a:schemeClr val="accent1"/>
              </a:gs>
              <a:gs pos="28000">
                <a:schemeClr val="accent2"/>
              </a:gs>
              <a:gs pos="0">
                <a:schemeClr val="accent3"/>
              </a:gs>
            </a:gsLst>
            <a:lin ang="18000000" scaled="0"/>
          </a:gradFill>
        </p:spPr>
      </p:pic>
      <p:sp>
        <p:nvSpPr>
          <p:cNvPr id="4" name="TextBox 3">
            <a:extLst>
              <a:ext uri="{FF2B5EF4-FFF2-40B4-BE49-F238E27FC236}">
                <a16:creationId xmlns:a16="http://schemas.microsoft.com/office/drawing/2014/main" id="{F63A545B-7445-F9D6-1C4B-8DA79AAC5BA4}"/>
              </a:ext>
            </a:extLst>
          </p:cNvPr>
          <p:cNvSpPr txBox="1"/>
          <p:nvPr/>
        </p:nvSpPr>
        <p:spPr>
          <a:xfrm>
            <a:off x="576372" y="963584"/>
            <a:ext cx="12267840" cy="584775"/>
          </a:xfrm>
          <a:prstGeom prst="rect">
            <a:avLst/>
          </a:prstGeom>
          <a:noFill/>
        </p:spPr>
        <p:txBody>
          <a:bodyPr wrap="square" lIns="91440" tIns="45720" rIns="91440" bIns="45720" rtlCol="0" anchor="t">
            <a:spAutoFit/>
          </a:bodyPr>
          <a:lstStyle/>
          <a:p>
            <a:r>
              <a:rPr lang="en-US" sz="3200">
                <a:solidFill>
                  <a:schemeClr val="bg1"/>
                </a:solidFill>
                <a:latin typeface="Arial"/>
                <a:ea typeface="Calibri Light"/>
                <a:cs typeface="Calibri Light"/>
              </a:rPr>
              <a:t>Proliferation of Digital Product Information Systems (DPIS)</a:t>
            </a:r>
          </a:p>
        </p:txBody>
      </p:sp>
    </p:spTree>
    <p:extLst>
      <p:ext uri="{BB962C8B-B14F-4D97-AF65-F5344CB8AC3E}">
        <p14:creationId xmlns:p14="http://schemas.microsoft.com/office/powerpoint/2010/main" val="2837276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jigsaw puzzle, cake, indoor, birthday&#10;&#10;Description automatically generated">
            <a:extLst>
              <a:ext uri="{FF2B5EF4-FFF2-40B4-BE49-F238E27FC236}">
                <a16:creationId xmlns:a16="http://schemas.microsoft.com/office/drawing/2014/main" id="{BB4DFB9B-6699-4E72-E9F7-8384ADD18029}"/>
              </a:ext>
            </a:extLst>
          </p:cNvPr>
          <p:cNvPicPr>
            <a:picLocks noGrp="1" noChangeAspect="1"/>
          </p:cNvPicPr>
          <p:nvPr>
            <p:ph type="pic" sz="quarter" idx="10"/>
          </p:nvPr>
        </p:nvPicPr>
        <p:blipFill>
          <a:blip r:embed="rId2"/>
          <a:srcRect/>
          <a:stretch>
            <a:fillRect/>
          </a:stretch>
        </p:blipFill>
        <p:spPr>
          <a:xfrm>
            <a:off x="3668917" y="1357147"/>
            <a:ext cx="2272748" cy="2272749"/>
          </a:xfrm>
        </p:spPr>
      </p:pic>
      <p:pic>
        <p:nvPicPr>
          <p:cNvPr id="5" name="Picture Placeholder 4" descr="A person holding a baby in a field&#10;&#10;Description automatically generated with low confidence">
            <a:extLst>
              <a:ext uri="{FF2B5EF4-FFF2-40B4-BE49-F238E27FC236}">
                <a16:creationId xmlns:a16="http://schemas.microsoft.com/office/drawing/2014/main" id="{FD0A7823-A627-46A3-9EB6-8D9345F46805}"/>
              </a:ext>
            </a:extLst>
          </p:cNvPr>
          <p:cNvPicPr>
            <a:picLocks noGrp="1" noChangeAspect="1"/>
          </p:cNvPicPr>
          <p:nvPr>
            <p:ph type="pic" sz="quarter" idx="11"/>
          </p:nvPr>
        </p:nvPicPr>
        <p:blipFill>
          <a:blip r:embed="rId3"/>
          <a:srcRect l="16643" r="16643"/>
          <a:stretch>
            <a:fillRect/>
          </a:stretch>
        </p:blipFill>
        <p:spPr>
          <a:xfrm>
            <a:off x="6202204" y="1357147"/>
            <a:ext cx="2272748" cy="2272749"/>
          </a:xfrm>
        </p:spPr>
      </p:pic>
      <p:pic>
        <p:nvPicPr>
          <p:cNvPr id="7" name="Picture Placeholder 6" descr="A picture containing light&#10;&#10;Description automatically generated">
            <a:extLst>
              <a:ext uri="{FF2B5EF4-FFF2-40B4-BE49-F238E27FC236}">
                <a16:creationId xmlns:a16="http://schemas.microsoft.com/office/drawing/2014/main" id="{81F86F91-348C-665C-3FF1-2D0C6E922107}"/>
              </a:ext>
            </a:extLst>
          </p:cNvPr>
          <p:cNvPicPr>
            <a:picLocks noGrp="1" noChangeAspect="1"/>
          </p:cNvPicPr>
          <p:nvPr>
            <p:ph type="pic" sz="quarter" idx="12"/>
          </p:nvPr>
        </p:nvPicPr>
        <p:blipFill>
          <a:blip r:embed="rId4"/>
          <a:srcRect l="16588" r="16588"/>
          <a:stretch>
            <a:fillRect/>
          </a:stretch>
        </p:blipFill>
        <p:spPr>
          <a:xfrm>
            <a:off x="3668917" y="3868433"/>
            <a:ext cx="2272748" cy="2272749"/>
          </a:xfrm>
        </p:spPr>
      </p:pic>
      <p:pic>
        <p:nvPicPr>
          <p:cNvPr id="9" name="Picture Placeholder 8" descr="A forest of bamboo&#10;&#10;Description automatically generated with low confidence">
            <a:extLst>
              <a:ext uri="{FF2B5EF4-FFF2-40B4-BE49-F238E27FC236}">
                <a16:creationId xmlns:a16="http://schemas.microsoft.com/office/drawing/2014/main" id="{2B32BEC6-E990-9217-998A-841BF89486DB}"/>
              </a:ext>
            </a:extLst>
          </p:cNvPr>
          <p:cNvPicPr>
            <a:picLocks noGrp="1" noChangeAspect="1"/>
          </p:cNvPicPr>
          <p:nvPr>
            <p:ph type="pic" sz="quarter" idx="13"/>
          </p:nvPr>
        </p:nvPicPr>
        <p:blipFill>
          <a:blip r:embed="rId5"/>
          <a:srcRect l="26155" r="26155"/>
          <a:stretch>
            <a:fillRect/>
          </a:stretch>
        </p:blipFill>
        <p:spPr>
          <a:xfrm>
            <a:off x="6202204" y="3868433"/>
            <a:ext cx="2272748" cy="2272749"/>
          </a:xfrm>
        </p:spPr>
      </p:pic>
      <p:sp>
        <p:nvSpPr>
          <p:cNvPr id="32" name="Text Placeholder 31">
            <a:extLst>
              <a:ext uri="{FF2B5EF4-FFF2-40B4-BE49-F238E27FC236}">
                <a16:creationId xmlns:a16="http://schemas.microsoft.com/office/drawing/2014/main" id="{9A1FEB52-22CD-BB28-576D-D098FC107A73}"/>
              </a:ext>
            </a:extLst>
          </p:cNvPr>
          <p:cNvSpPr>
            <a:spLocks noGrp="1"/>
          </p:cNvSpPr>
          <p:nvPr>
            <p:ph type="body" sz="quarter" idx="28"/>
          </p:nvPr>
        </p:nvSpPr>
        <p:spPr>
          <a:xfrm>
            <a:off x="1012254" y="1959104"/>
            <a:ext cx="2526393" cy="307975"/>
          </a:xfrm>
        </p:spPr>
        <p:txBody>
          <a:bodyPr/>
          <a:lstStyle/>
          <a:p>
            <a:r>
              <a:rPr lang="fr-FR" dirty="0" err="1"/>
              <a:t>Harmonization</a:t>
            </a:r>
            <a:r>
              <a:rPr lang="fr-FR" dirty="0"/>
              <a:t> to enable </a:t>
            </a:r>
            <a:r>
              <a:rPr lang="fr-FR" dirty="0" err="1"/>
              <a:t>implementation</a:t>
            </a:r>
            <a:r>
              <a:rPr lang="fr-FR" dirty="0"/>
              <a:t> of </a:t>
            </a:r>
            <a:r>
              <a:rPr lang="fr-FR" dirty="0" err="1"/>
              <a:t>DPPs</a:t>
            </a:r>
            <a:endParaRPr lang="en-US" dirty="0"/>
          </a:p>
        </p:txBody>
      </p:sp>
      <p:sp>
        <p:nvSpPr>
          <p:cNvPr id="35" name="Text Placeholder 34">
            <a:extLst>
              <a:ext uri="{FF2B5EF4-FFF2-40B4-BE49-F238E27FC236}">
                <a16:creationId xmlns:a16="http://schemas.microsoft.com/office/drawing/2014/main" id="{1E69A783-FDA8-B405-652D-8251EDEFED6E}"/>
              </a:ext>
            </a:extLst>
          </p:cNvPr>
          <p:cNvSpPr>
            <a:spLocks noGrp="1"/>
          </p:cNvSpPr>
          <p:nvPr>
            <p:ph type="body" sz="quarter" idx="30"/>
          </p:nvPr>
        </p:nvSpPr>
        <p:spPr>
          <a:xfrm>
            <a:off x="931305" y="4507408"/>
            <a:ext cx="2526393" cy="307975"/>
          </a:xfrm>
        </p:spPr>
        <p:txBody>
          <a:bodyPr/>
          <a:lstStyle/>
          <a:p>
            <a:r>
              <a:rPr lang="fr-FR" dirty="0"/>
              <a:t>Promote </a:t>
            </a:r>
            <a:r>
              <a:rPr lang="fr-FR" dirty="0" err="1"/>
              <a:t>fair</a:t>
            </a:r>
            <a:r>
              <a:rPr lang="fr-FR" dirty="0"/>
              <a:t> </a:t>
            </a:r>
            <a:r>
              <a:rPr lang="fr-FR" dirty="0" err="1"/>
              <a:t>competition</a:t>
            </a:r>
            <a:r>
              <a:rPr lang="fr-FR" dirty="0"/>
              <a:t> </a:t>
            </a:r>
            <a:endParaRPr lang="en-US" dirty="0"/>
          </a:p>
        </p:txBody>
      </p:sp>
      <p:sp>
        <p:nvSpPr>
          <p:cNvPr id="37" name="Text Placeholder 36">
            <a:extLst>
              <a:ext uri="{FF2B5EF4-FFF2-40B4-BE49-F238E27FC236}">
                <a16:creationId xmlns:a16="http://schemas.microsoft.com/office/drawing/2014/main" id="{5D9B91C6-164C-54A5-94C9-3ADD090AE5B2}"/>
              </a:ext>
            </a:extLst>
          </p:cNvPr>
          <p:cNvSpPr>
            <a:spLocks noGrp="1"/>
          </p:cNvSpPr>
          <p:nvPr>
            <p:ph type="body" sz="quarter" idx="32"/>
          </p:nvPr>
        </p:nvSpPr>
        <p:spPr>
          <a:xfrm>
            <a:off x="8686164" y="2021324"/>
            <a:ext cx="3307278" cy="307975"/>
          </a:xfrm>
        </p:spPr>
        <p:txBody>
          <a:bodyPr/>
          <a:lstStyle/>
          <a:p>
            <a:r>
              <a:rPr lang="en-US" dirty="0"/>
              <a:t>Support obligated companies to drive suppliers in the Global South</a:t>
            </a:r>
          </a:p>
        </p:txBody>
      </p:sp>
      <p:sp>
        <p:nvSpPr>
          <p:cNvPr id="39" name="Text Placeholder 38">
            <a:extLst>
              <a:ext uri="{FF2B5EF4-FFF2-40B4-BE49-F238E27FC236}">
                <a16:creationId xmlns:a16="http://schemas.microsoft.com/office/drawing/2014/main" id="{CEFD64F9-B306-E79E-4A7B-95DEA4DFAC52}"/>
              </a:ext>
            </a:extLst>
          </p:cNvPr>
          <p:cNvSpPr>
            <a:spLocks noGrp="1"/>
          </p:cNvSpPr>
          <p:nvPr>
            <p:ph type="body" sz="quarter" idx="34"/>
          </p:nvPr>
        </p:nvSpPr>
        <p:spPr>
          <a:xfrm>
            <a:off x="8686164" y="5000804"/>
            <a:ext cx="3054732" cy="307975"/>
          </a:xfrm>
        </p:spPr>
        <p:txBody>
          <a:bodyPr/>
          <a:lstStyle/>
          <a:p>
            <a:r>
              <a:rPr lang="fr-FR" sz="1400" dirty="0">
                <a:latin typeface="Arial"/>
                <a:cs typeface="Arial"/>
              </a:rPr>
              <a:t>International </a:t>
            </a:r>
            <a:r>
              <a:rPr lang="fr-FR" sz="1400" dirty="0" err="1">
                <a:latin typeface="Arial"/>
                <a:cs typeface="Arial"/>
              </a:rPr>
              <a:t>cooperation</a:t>
            </a:r>
            <a:r>
              <a:rPr lang="fr-FR" sz="1400" dirty="0">
                <a:latin typeface="Arial"/>
                <a:cs typeface="Arial"/>
              </a:rPr>
              <a:t> to </a:t>
            </a:r>
            <a:r>
              <a:rPr lang="fr-FR" sz="1400" dirty="0" err="1">
                <a:latin typeface="Arial"/>
                <a:cs typeface="Arial"/>
              </a:rPr>
              <a:t>advance</a:t>
            </a:r>
            <a:r>
              <a:rPr lang="fr-FR" sz="1400" dirty="0">
                <a:latin typeface="Arial"/>
                <a:cs typeface="Arial"/>
              </a:rPr>
              <a:t> </a:t>
            </a:r>
            <a:r>
              <a:rPr lang="fr-FR" sz="1400" dirty="0" err="1">
                <a:latin typeface="Arial"/>
                <a:cs typeface="Arial"/>
              </a:rPr>
              <a:t>circular</a:t>
            </a:r>
            <a:r>
              <a:rPr lang="fr-FR" sz="1400" dirty="0">
                <a:latin typeface="Arial"/>
                <a:cs typeface="Arial"/>
              </a:rPr>
              <a:t> </a:t>
            </a:r>
            <a:r>
              <a:rPr lang="fr-FR" sz="1400" dirty="0" err="1">
                <a:latin typeface="Arial"/>
                <a:cs typeface="Arial"/>
              </a:rPr>
              <a:t>economies</a:t>
            </a:r>
            <a:r>
              <a:rPr lang="fr-FR" sz="1400" dirty="0">
                <a:latin typeface="Arial"/>
                <a:cs typeface="Arial"/>
              </a:rPr>
              <a:t> </a:t>
            </a:r>
            <a:r>
              <a:rPr lang="fr-FR" sz="1400" dirty="0" err="1">
                <a:latin typeface="Arial"/>
                <a:cs typeface="Arial"/>
              </a:rPr>
              <a:t>globally</a:t>
            </a:r>
            <a:endParaRPr lang="fr-FR" sz="1400" dirty="0">
              <a:latin typeface="Arial"/>
              <a:cs typeface="Arial"/>
            </a:endParaRPr>
          </a:p>
          <a:p>
            <a:r>
              <a:rPr lang="fr-FR" sz="1400" dirty="0">
                <a:latin typeface="Arial"/>
                <a:cs typeface="Arial"/>
              </a:rPr>
              <a:t>in a world of ressource </a:t>
            </a:r>
            <a:r>
              <a:rPr lang="fr-FR" sz="1400" dirty="0" err="1">
                <a:latin typeface="Arial"/>
                <a:cs typeface="Arial"/>
              </a:rPr>
              <a:t>scarcity</a:t>
            </a:r>
            <a:endParaRPr lang="en-US" sz="1400" dirty="0">
              <a:latin typeface="Arial"/>
              <a:cs typeface="Arial"/>
            </a:endParaRPr>
          </a:p>
        </p:txBody>
      </p:sp>
      <p:sp>
        <p:nvSpPr>
          <p:cNvPr id="12" name="Title 11">
            <a:extLst>
              <a:ext uri="{FF2B5EF4-FFF2-40B4-BE49-F238E27FC236}">
                <a16:creationId xmlns:a16="http://schemas.microsoft.com/office/drawing/2014/main" id="{32F499FC-7AAF-9AEF-630C-A053DA4C8915}"/>
              </a:ext>
            </a:extLst>
          </p:cNvPr>
          <p:cNvSpPr>
            <a:spLocks noGrp="1"/>
          </p:cNvSpPr>
          <p:nvPr>
            <p:ph type="title"/>
          </p:nvPr>
        </p:nvSpPr>
        <p:spPr>
          <a:xfrm>
            <a:off x="943181" y="433841"/>
            <a:ext cx="10286364" cy="555343"/>
          </a:xfrm>
        </p:spPr>
        <p:txBody>
          <a:bodyPr/>
          <a:lstStyle/>
          <a:p>
            <a:r>
              <a:rPr lang="fr-FR" sz="3200" dirty="0" err="1">
                <a:solidFill>
                  <a:schemeClr val="tx1"/>
                </a:solidFill>
              </a:rPr>
              <a:t>Benefits</a:t>
            </a:r>
            <a:endParaRPr lang="en-US" sz="3200" dirty="0">
              <a:solidFill>
                <a:schemeClr val="tx1"/>
              </a:solidFill>
            </a:endParaRPr>
          </a:p>
        </p:txBody>
      </p:sp>
      <p:sp>
        <p:nvSpPr>
          <p:cNvPr id="6" name="Text Placeholder 34">
            <a:extLst>
              <a:ext uri="{FF2B5EF4-FFF2-40B4-BE49-F238E27FC236}">
                <a16:creationId xmlns:a16="http://schemas.microsoft.com/office/drawing/2014/main" id="{B4FC1B7A-4167-453F-DB16-0D8840BAF6FC}"/>
              </a:ext>
            </a:extLst>
          </p:cNvPr>
          <p:cNvSpPr txBox="1">
            <a:spLocks/>
          </p:cNvSpPr>
          <p:nvPr/>
        </p:nvSpPr>
        <p:spPr>
          <a:xfrm>
            <a:off x="1012253" y="5231424"/>
            <a:ext cx="2526393" cy="307975"/>
          </a:xfrm>
          <a:prstGeom prst="rect">
            <a:avLst/>
          </a:prstGeom>
        </p:spPr>
        <p:txBody>
          <a:bodyPr vert="horz" lIns="91440" tIns="45720" rIns="91440" bIns="45720" rtlCol="0" anchor="ctr">
            <a:noAutofit/>
          </a:bodyPr>
          <a:lstStyle>
            <a:lvl1pPr marL="0" indent="0" algn="r" defTabSz="914422" rtl="0" eaLnBrk="1" latinLnBrk="0" hangingPunct="1">
              <a:lnSpc>
                <a:spcPct val="120000"/>
              </a:lnSpc>
              <a:spcBef>
                <a:spcPts val="0"/>
              </a:spcBef>
              <a:buFont typeface="Arial" panose="020B0604020202020204" pitchFamily="34" charset="0"/>
              <a:buNone/>
              <a:defRPr lang="en-US" sz="1401" b="1" kern="1200" spc="30">
                <a:solidFill>
                  <a:schemeClr val="tx2"/>
                </a:solidFill>
                <a:latin typeface="Arial" panose="020B0604020202020204" pitchFamily="34" charset="0"/>
                <a:ea typeface="+mn-ea"/>
                <a:cs typeface="Arial" panose="020B0604020202020204" pitchFamily="34" charset="0"/>
              </a:defRPr>
            </a:lvl1pPr>
            <a:lvl2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2pPr>
            <a:lvl3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3pPr>
            <a:lvl4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4pPr>
            <a:lvl5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n-GB" dirty="0"/>
              <a:t>Enable market access</a:t>
            </a:r>
            <a:r>
              <a:rPr lang="en-GB"/>
              <a:t> and sustainable global trade</a:t>
            </a:r>
            <a:endParaRPr lang="en-GB" dirty="0"/>
          </a:p>
        </p:txBody>
      </p:sp>
      <p:sp>
        <p:nvSpPr>
          <p:cNvPr id="8" name="Rounded Rectangle 7">
            <a:extLst>
              <a:ext uri="{FF2B5EF4-FFF2-40B4-BE49-F238E27FC236}">
                <a16:creationId xmlns:a16="http://schemas.microsoft.com/office/drawing/2014/main" id="{B979C96B-22FD-EE7D-27C8-EBA9D2AB59D1}"/>
              </a:ext>
            </a:extLst>
          </p:cNvPr>
          <p:cNvSpPr/>
          <p:nvPr/>
        </p:nvSpPr>
        <p:spPr>
          <a:xfrm>
            <a:off x="1531175" y="4915399"/>
            <a:ext cx="1926523" cy="45719"/>
          </a:xfrm>
          <a:prstGeom prst="roundRect">
            <a:avLst/>
          </a:prstGeom>
          <a:gradFill>
            <a:gsLst>
              <a:gs pos="99000">
                <a:schemeClr val="accent3"/>
              </a:gs>
              <a:gs pos="61000">
                <a:schemeClr val="accent2"/>
              </a:gs>
              <a:gs pos="4000">
                <a:schemeClr val="accent1"/>
              </a:gs>
            </a:gsLst>
            <a:lin ang="18900000" scaled="1"/>
          </a:gradFill>
          <a:ln>
            <a:noFill/>
          </a:ln>
          <a:effectLst>
            <a:outerShdw blurRad="1143000" dist="5588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latin typeface="Arial"/>
              <a:cs typeface="Arial"/>
            </a:endParaRPr>
          </a:p>
        </p:txBody>
      </p:sp>
      <p:sp>
        <p:nvSpPr>
          <p:cNvPr id="13" name="Rounded Rectangle 12">
            <a:extLst>
              <a:ext uri="{FF2B5EF4-FFF2-40B4-BE49-F238E27FC236}">
                <a16:creationId xmlns:a16="http://schemas.microsoft.com/office/drawing/2014/main" id="{42968FD8-1A3D-8E73-1DB7-9978B9F5FC50}"/>
              </a:ext>
            </a:extLst>
          </p:cNvPr>
          <p:cNvSpPr/>
          <p:nvPr/>
        </p:nvSpPr>
        <p:spPr>
          <a:xfrm>
            <a:off x="8735491" y="2533588"/>
            <a:ext cx="1926523" cy="45719"/>
          </a:xfrm>
          <a:prstGeom prst="roundRect">
            <a:avLst/>
          </a:prstGeom>
          <a:gradFill>
            <a:gsLst>
              <a:gs pos="99000">
                <a:schemeClr val="accent3"/>
              </a:gs>
              <a:gs pos="61000">
                <a:schemeClr val="accent2"/>
              </a:gs>
              <a:gs pos="4000">
                <a:schemeClr val="accent1"/>
              </a:gs>
            </a:gsLst>
            <a:lin ang="18900000" scaled="1"/>
          </a:gradFill>
          <a:ln>
            <a:noFill/>
          </a:ln>
          <a:effectLst>
            <a:outerShdw blurRad="1143000" dist="5588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latin typeface="Arial"/>
              <a:cs typeface="Arial"/>
            </a:endParaRPr>
          </a:p>
        </p:txBody>
      </p:sp>
      <p:sp>
        <p:nvSpPr>
          <p:cNvPr id="14" name="Text Placeholder 36">
            <a:extLst>
              <a:ext uri="{FF2B5EF4-FFF2-40B4-BE49-F238E27FC236}">
                <a16:creationId xmlns:a16="http://schemas.microsoft.com/office/drawing/2014/main" id="{306350D7-BE68-609A-7919-92409E365CC3}"/>
              </a:ext>
            </a:extLst>
          </p:cNvPr>
          <p:cNvSpPr txBox="1">
            <a:spLocks/>
          </p:cNvSpPr>
          <p:nvPr/>
        </p:nvSpPr>
        <p:spPr>
          <a:xfrm>
            <a:off x="8686165" y="2851251"/>
            <a:ext cx="2526393" cy="307975"/>
          </a:xfrm>
          <a:prstGeom prst="rect">
            <a:avLst/>
          </a:prstGeom>
        </p:spPr>
        <p:txBody>
          <a:bodyPr vert="horz" lIns="91440" tIns="45720" rIns="91440" bIns="45720" rtlCol="0" anchor="ctr">
            <a:noAutofit/>
          </a:bodyPr>
          <a:lstStyle>
            <a:lvl1pPr marL="0" indent="0" algn="l" defTabSz="914422" rtl="0" eaLnBrk="1" latinLnBrk="0" hangingPunct="1">
              <a:lnSpc>
                <a:spcPct val="120000"/>
              </a:lnSpc>
              <a:spcBef>
                <a:spcPts val="0"/>
              </a:spcBef>
              <a:buFont typeface="Arial" panose="020B0604020202020204" pitchFamily="34" charset="0"/>
              <a:buNone/>
              <a:defRPr lang="en-US" sz="1401" b="1" kern="1200" spc="30">
                <a:solidFill>
                  <a:schemeClr val="tx2"/>
                </a:solidFill>
                <a:latin typeface="Arial" panose="020B0604020202020204" pitchFamily="34" charset="0"/>
                <a:ea typeface="+mn-ea"/>
                <a:cs typeface="Arial" panose="020B0604020202020204" pitchFamily="34" charset="0"/>
              </a:defRPr>
            </a:lvl1pPr>
            <a:lvl2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2pPr>
            <a:lvl3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3pPr>
            <a:lvl4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4pPr>
            <a:lvl5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n-GB" dirty="0"/>
              <a:t>Prepare companies in the Global South</a:t>
            </a:r>
          </a:p>
        </p:txBody>
      </p:sp>
      <p:sp>
        <p:nvSpPr>
          <p:cNvPr id="17" name="Rounded Rectangle 16">
            <a:extLst>
              <a:ext uri="{FF2B5EF4-FFF2-40B4-BE49-F238E27FC236}">
                <a16:creationId xmlns:a16="http://schemas.microsoft.com/office/drawing/2014/main" id="{279A71F5-2E77-0837-36DE-0F31DD359831}"/>
              </a:ext>
            </a:extLst>
          </p:cNvPr>
          <p:cNvSpPr/>
          <p:nvPr/>
        </p:nvSpPr>
        <p:spPr>
          <a:xfrm>
            <a:off x="1612124" y="2450656"/>
            <a:ext cx="1926523" cy="45719"/>
          </a:xfrm>
          <a:prstGeom prst="roundRect">
            <a:avLst/>
          </a:prstGeom>
          <a:gradFill>
            <a:gsLst>
              <a:gs pos="99000">
                <a:schemeClr val="accent3"/>
              </a:gs>
              <a:gs pos="61000">
                <a:schemeClr val="accent2"/>
              </a:gs>
              <a:gs pos="4000">
                <a:schemeClr val="accent1"/>
              </a:gs>
            </a:gsLst>
            <a:lin ang="18900000" scaled="1"/>
          </a:gradFill>
          <a:ln>
            <a:noFill/>
          </a:ln>
          <a:effectLst>
            <a:outerShdw blurRad="1143000" dist="5588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latin typeface="Arial"/>
              <a:cs typeface="Arial"/>
            </a:endParaRPr>
          </a:p>
        </p:txBody>
      </p:sp>
      <p:sp>
        <p:nvSpPr>
          <p:cNvPr id="18" name="Text Placeholder 36">
            <a:extLst>
              <a:ext uri="{FF2B5EF4-FFF2-40B4-BE49-F238E27FC236}">
                <a16:creationId xmlns:a16="http://schemas.microsoft.com/office/drawing/2014/main" id="{5AD07278-BD41-9577-3A94-2E87130B9353}"/>
              </a:ext>
            </a:extLst>
          </p:cNvPr>
          <p:cNvSpPr txBox="1">
            <a:spLocks/>
          </p:cNvSpPr>
          <p:nvPr/>
        </p:nvSpPr>
        <p:spPr>
          <a:xfrm>
            <a:off x="1144772" y="2850614"/>
            <a:ext cx="2526393" cy="307975"/>
          </a:xfrm>
          <a:prstGeom prst="rect">
            <a:avLst/>
          </a:prstGeom>
        </p:spPr>
        <p:txBody>
          <a:bodyPr vert="horz" lIns="91440" tIns="45720" rIns="91440" bIns="45720" rtlCol="0" anchor="ctr">
            <a:noAutofit/>
          </a:bodyPr>
          <a:lstStyle>
            <a:lvl1pPr marL="0" indent="0" algn="l" defTabSz="914422" rtl="0" eaLnBrk="1" latinLnBrk="0" hangingPunct="1">
              <a:lnSpc>
                <a:spcPct val="120000"/>
              </a:lnSpc>
              <a:spcBef>
                <a:spcPts val="0"/>
              </a:spcBef>
              <a:buFont typeface="Arial" panose="020B0604020202020204" pitchFamily="34" charset="0"/>
              <a:buNone/>
              <a:defRPr lang="en-US" sz="1401" b="1" kern="1200" spc="30">
                <a:solidFill>
                  <a:schemeClr val="tx2"/>
                </a:solidFill>
                <a:latin typeface="Arial" panose="020B0604020202020204" pitchFamily="34" charset="0"/>
                <a:ea typeface="+mn-ea"/>
                <a:cs typeface="Arial" panose="020B0604020202020204" pitchFamily="34" charset="0"/>
              </a:defRPr>
            </a:lvl1pPr>
            <a:lvl2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2pPr>
            <a:lvl3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3pPr>
            <a:lvl4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4pPr>
            <a:lvl5pPr marL="0" indent="0" algn="l" defTabSz="914422" rtl="0" eaLnBrk="1" latinLnBrk="0" hangingPunct="1">
              <a:lnSpc>
                <a:spcPct val="120000"/>
              </a:lnSpc>
              <a:spcBef>
                <a:spcPts val="0"/>
              </a:spcBef>
              <a:buFont typeface="Arial" panose="020B0604020202020204" pitchFamily="34" charset="0"/>
              <a:buNone/>
              <a:defRPr lang="en-US" sz="1200" kern="1200" spc="30" dirty="0">
                <a:solidFill>
                  <a:schemeClr val="tx1">
                    <a:lumMod val="65000"/>
                    <a:lumOff val="35000"/>
                  </a:schemeClr>
                </a:solidFill>
                <a:latin typeface="Arial" panose="020B0604020202020204" pitchFamily="34" charset="0"/>
                <a:ea typeface="+mn-ea"/>
                <a:cs typeface="Arial" panose="020B0604020202020204" pitchFamily="34" charset="0"/>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n-GB" dirty="0"/>
              <a:t>Harmonization to reduce waste and enable EPR</a:t>
            </a:r>
          </a:p>
        </p:txBody>
      </p:sp>
    </p:spTree>
    <p:extLst>
      <p:ext uri="{BB962C8B-B14F-4D97-AF65-F5344CB8AC3E}">
        <p14:creationId xmlns:p14="http://schemas.microsoft.com/office/powerpoint/2010/main" val="3758440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5FD8BCA-2F66-4D83-89CC-285E9AAC0F1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276" b="13276"/>
          <a:stretch/>
        </p:blipFill>
        <p:spPr>
          <a:xfrm>
            <a:off x="2025470" y="-1978"/>
            <a:ext cx="10168127" cy="4879276"/>
          </a:xfrm>
        </p:spPr>
      </p:pic>
      <p:sp>
        <p:nvSpPr>
          <p:cNvPr id="2" name="Slide Number Placeholder 1">
            <a:extLst>
              <a:ext uri="{FF2B5EF4-FFF2-40B4-BE49-F238E27FC236}">
                <a16:creationId xmlns:a16="http://schemas.microsoft.com/office/drawing/2014/main" id="{05C49A6C-F8EE-5C40-A3A8-1232868B0112}"/>
              </a:ext>
            </a:extLst>
          </p:cNvPr>
          <p:cNvSpPr>
            <a:spLocks noGrp="1"/>
          </p:cNvSpPr>
          <p:nvPr>
            <p:ph type="sldNum" sz="quarter" idx="4294967295"/>
          </p:nvPr>
        </p:nvSpPr>
        <p:spPr>
          <a:xfrm>
            <a:off x="0" y="6389688"/>
            <a:ext cx="398463" cy="365125"/>
          </a:xfrm>
        </p:spPr>
        <p:txBody>
          <a:bodyPr/>
          <a:lstStyle/>
          <a:p>
            <a:fld id="{6300E772-1885-7345-BADC-F048A7C8D073}" type="slidenum">
              <a:rPr lang="en-US" smtClean="0"/>
              <a:t>5</a:t>
            </a:fld>
            <a:endParaRPr lang="en-US"/>
          </a:p>
        </p:txBody>
      </p:sp>
      <p:sp>
        <p:nvSpPr>
          <p:cNvPr id="15" name="Rectangle 14">
            <a:extLst>
              <a:ext uri="{FF2B5EF4-FFF2-40B4-BE49-F238E27FC236}">
                <a16:creationId xmlns:a16="http://schemas.microsoft.com/office/drawing/2014/main" id="{DBA595F4-96F8-6649-8F4D-4879AE160BBB}"/>
              </a:ext>
            </a:extLst>
          </p:cNvPr>
          <p:cNvSpPr/>
          <p:nvPr/>
        </p:nvSpPr>
        <p:spPr>
          <a:xfrm>
            <a:off x="579081" y="944908"/>
            <a:ext cx="4130298" cy="3192650"/>
          </a:xfrm>
          <a:prstGeom prst="rect">
            <a:avLst/>
          </a:prstGeom>
          <a:solidFill>
            <a:schemeClr val="bg1"/>
          </a:solidFill>
          <a:ln>
            <a:noFill/>
          </a:ln>
          <a:effectLst>
            <a:outerShdw blurRad="1143000" dist="5588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90120EB4-FE84-B445-8E19-0EE0008CFF65}"/>
              </a:ext>
            </a:extLst>
          </p:cNvPr>
          <p:cNvSpPr>
            <a:spLocks noGrp="1"/>
          </p:cNvSpPr>
          <p:nvPr>
            <p:ph type="title"/>
          </p:nvPr>
        </p:nvSpPr>
        <p:spPr>
          <a:xfrm>
            <a:off x="851008" y="1477978"/>
            <a:ext cx="3858371" cy="2126510"/>
          </a:xfrm>
        </p:spPr>
        <p:txBody>
          <a:bodyPr anchor="ctr" anchorCtr="0"/>
          <a:lstStyle/>
          <a:p>
            <a:r>
              <a:rPr lang="en-US" sz="3200" b="1" dirty="0">
                <a:latin typeface="Arial"/>
                <a:cs typeface="Arial"/>
              </a:rPr>
              <a:t>How? </a:t>
            </a:r>
            <a:br>
              <a:rPr lang="en-US" dirty="0"/>
            </a:br>
            <a:br>
              <a:rPr lang="en-US" dirty="0"/>
            </a:br>
            <a:r>
              <a:rPr lang="en-US" sz="2000" dirty="0">
                <a:latin typeface="Arial"/>
                <a:cs typeface="Arial"/>
              </a:rPr>
              <a:t>-Co-development</a:t>
            </a:r>
            <a:br>
              <a:rPr lang="en-US" sz="2000" dirty="0"/>
            </a:br>
            <a:r>
              <a:rPr lang="en-US" sz="2000" dirty="0">
                <a:latin typeface="Arial"/>
                <a:cs typeface="Arial"/>
              </a:rPr>
              <a:t>-Building on existing standards</a:t>
            </a:r>
            <a:br>
              <a:rPr lang="en-US" sz="2000" dirty="0"/>
            </a:br>
            <a:r>
              <a:rPr lang="en-US" sz="2000" dirty="0">
                <a:latin typeface="Arial"/>
                <a:cs typeface="Arial"/>
              </a:rPr>
              <a:t>-</a:t>
            </a:r>
            <a:r>
              <a:rPr lang="en-US" sz="2000">
                <a:latin typeface="Arial"/>
                <a:cs typeface="Arial"/>
              </a:rPr>
              <a:t>Build consensus </a:t>
            </a:r>
            <a:br>
              <a:rPr lang="en-US" sz="2000">
                <a:latin typeface="Arial"/>
                <a:cs typeface="Arial"/>
              </a:rPr>
            </a:br>
            <a:r>
              <a:rPr lang="en-US" sz="2000">
                <a:latin typeface="Arial"/>
                <a:cs typeface="Arial"/>
              </a:rPr>
              <a:t>-Pilot testing</a:t>
            </a:r>
            <a:endParaRPr lang="en-US" sz="2000" dirty="0">
              <a:latin typeface="Arial"/>
              <a:cs typeface="Arial"/>
            </a:endParaRPr>
          </a:p>
        </p:txBody>
      </p:sp>
      <p:sp>
        <p:nvSpPr>
          <p:cNvPr id="10" name="Round Single Corner Rectangle 9">
            <a:extLst>
              <a:ext uri="{FF2B5EF4-FFF2-40B4-BE49-F238E27FC236}">
                <a16:creationId xmlns:a16="http://schemas.microsoft.com/office/drawing/2014/main" id="{C3EEECF5-5D4E-3944-8F9F-5A2D0AD2AAE6}"/>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sign&#10;&#10;Description automatically generated">
            <a:extLst>
              <a:ext uri="{FF2B5EF4-FFF2-40B4-BE49-F238E27FC236}">
                <a16:creationId xmlns:a16="http://schemas.microsoft.com/office/drawing/2014/main" id="{F15705D0-75AA-4CCB-8536-F480A948986A}"/>
              </a:ext>
            </a:extLst>
          </p:cNvPr>
          <p:cNvPicPr>
            <a:picLocks noChangeAspect="1"/>
          </p:cNvPicPr>
          <p:nvPr/>
        </p:nvPicPr>
        <p:blipFill>
          <a:blip r:embed="rId4"/>
          <a:stretch>
            <a:fillRect/>
          </a:stretch>
        </p:blipFill>
        <p:spPr>
          <a:xfrm>
            <a:off x="10476989" y="6350933"/>
            <a:ext cx="1576058" cy="443193"/>
          </a:xfrm>
          <a:prstGeom prst="rect">
            <a:avLst/>
          </a:prstGeom>
        </p:spPr>
      </p:pic>
      <p:sp>
        <p:nvSpPr>
          <p:cNvPr id="3" name="TextBox 16">
            <a:extLst>
              <a:ext uri="{FF2B5EF4-FFF2-40B4-BE49-F238E27FC236}">
                <a16:creationId xmlns:a16="http://schemas.microsoft.com/office/drawing/2014/main" id="{FF8DFCA5-1CE3-3C78-C9F4-9780CCE41C71}"/>
              </a:ext>
            </a:extLst>
          </p:cNvPr>
          <p:cNvSpPr txBox="1"/>
          <p:nvPr/>
        </p:nvSpPr>
        <p:spPr>
          <a:xfrm>
            <a:off x="717019" y="5018559"/>
            <a:ext cx="11475587" cy="2305503"/>
          </a:xfrm>
          <a:prstGeom prst="rect">
            <a:avLst/>
          </a:prstGeom>
          <a:noFill/>
          <a:ln w="28575">
            <a:solidFill>
              <a:srgbClr val="00937E"/>
            </a:solidFill>
          </a:ln>
        </p:spPr>
        <p:txBody>
          <a:bodyPr wrap="square" lIns="91440" tIns="45720" rIns="91440" bIns="45720" numCol="5"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endParaRPr lang="de-DE">
              <a:solidFill>
                <a:schemeClr val="bg1"/>
              </a:solidFill>
              <a:latin typeface="Arial"/>
              <a:ea typeface="Roboto"/>
              <a:cs typeface="Arial"/>
              <a:sym typeface="Roboto"/>
            </a:endParaRPr>
          </a:p>
          <a:p>
            <a:pPr marL="285750" indent="-285750">
              <a:buFont typeface="Arial"/>
              <a:buChar char="•"/>
            </a:pPr>
            <a:r>
              <a:rPr lang="de-DE">
                <a:solidFill>
                  <a:schemeClr val="bg1"/>
                </a:solidFill>
                <a:latin typeface="Arial"/>
                <a:ea typeface="Roboto"/>
                <a:cs typeface="Arial"/>
                <a:sym typeface="Roboto"/>
              </a:rPr>
              <a:t>Global, </a:t>
            </a:r>
            <a:r>
              <a:rPr lang="de-DE" err="1">
                <a:solidFill>
                  <a:schemeClr val="bg1"/>
                </a:solidFill>
                <a:latin typeface="Arial"/>
                <a:ea typeface="Roboto"/>
                <a:cs typeface="Arial"/>
                <a:sym typeface="Roboto"/>
              </a:rPr>
              <a:t>engaging</a:t>
            </a:r>
            <a:r>
              <a:rPr lang="de-DE">
                <a:solidFill>
                  <a:schemeClr val="bg1"/>
                </a:solidFill>
                <a:latin typeface="Arial"/>
                <a:ea typeface="Roboto"/>
                <a:cs typeface="Arial"/>
                <a:sym typeface="Roboto"/>
              </a:rPr>
              <a:t> </a:t>
            </a:r>
            <a:r>
              <a:rPr lang="de-DE" err="1">
                <a:solidFill>
                  <a:schemeClr val="bg1"/>
                </a:solidFill>
                <a:latin typeface="Arial"/>
                <a:ea typeface="Roboto"/>
                <a:cs typeface="Arial"/>
                <a:sym typeface="Roboto"/>
              </a:rPr>
              <a:t>developing</a:t>
            </a:r>
            <a:r>
              <a:rPr lang="de-DE">
                <a:solidFill>
                  <a:schemeClr val="bg1"/>
                </a:solidFill>
                <a:latin typeface="Arial"/>
                <a:ea typeface="Roboto"/>
                <a:cs typeface="Arial"/>
                <a:sym typeface="Roboto"/>
              </a:rPr>
              <a:t> and in </a:t>
            </a:r>
            <a:r>
              <a:rPr lang="de-DE" err="1">
                <a:solidFill>
                  <a:schemeClr val="bg1"/>
                </a:solidFill>
                <a:latin typeface="Arial"/>
                <a:ea typeface="Roboto"/>
                <a:cs typeface="Arial"/>
                <a:sym typeface="Roboto"/>
              </a:rPr>
              <a:t>transition</a:t>
            </a:r>
            <a:r>
              <a:rPr lang="de-DE">
                <a:solidFill>
                  <a:schemeClr val="bg1"/>
                </a:solidFill>
                <a:latin typeface="Arial"/>
                <a:ea typeface="Roboto"/>
                <a:cs typeface="Arial"/>
                <a:sym typeface="Roboto"/>
              </a:rPr>
              <a:t> </a:t>
            </a:r>
            <a:r>
              <a:rPr lang="de-DE" err="1">
                <a:solidFill>
                  <a:schemeClr val="bg1"/>
                </a:solidFill>
                <a:latin typeface="Arial"/>
                <a:ea typeface="Roboto"/>
                <a:cs typeface="Arial"/>
                <a:sym typeface="Roboto"/>
              </a:rPr>
              <a:t>country</a:t>
            </a:r>
            <a:endParaRPr lang="de-DE" err="1">
              <a:solidFill>
                <a:schemeClr val="bg1"/>
              </a:solidFill>
              <a:latin typeface="Arial"/>
              <a:ea typeface="Roboto"/>
              <a:cs typeface="Arial"/>
            </a:endParaRPr>
          </a:p>
          <a:p>
            <a:pPr marL="414655" indent="-304800">
              <a:lnSpc>
                <a:spcPct val="110000"/>
              </a:lnSpc>
              <a:spcBef>
                <a:spcPts val="533"/>
              </a:spcBef>
              <a:buClr>
                <a:schemeClr val="dk1"/>
              </a:buClr>
              <a:buSzPts val="2400"/>
              <a:buFont typeface="Arial" panose="020B0604020202020204" pitchFamily="34" charset="0"/>
              <a:buChar char="•"/>
            </a:pPr>
            <a:endParaRPr lang="de-DE">
              <a:solidFill>
                <a:schemeClr val="bg1"/>
              </a:solidFill>
              <a:latin typeface="Arial"/>
              <a:ea typeface="Roboto"/>
              <a:cs typeface="Arial"/>
            </a:endParaRPr>
          </a:p>
          <a:p>
            <a:pPr marL="414655" indent="-304800">
              <a:lnSpc>
                <a:spcPct val="110000"/>
              </a:lnSpc>
              <a:spcBef>
                <a:spcPts val="533"/>
              </a:spcBef>
              <a:buClr>
                <a:schemeClr val="dk1"/>
              </a:buClr>
              <a:buSzPts val="2400"/>
              <a:buFont typeface="Arial" panose="020B0604020202020204" pitchFamily="34" charset="0"/>
              <a:buChar char="•"/>
            </a:pPr>
            <a:endParaRPr lang="de-DE">
              <a:solidFill>
                <a:schemeClr val="bg1"/>
              </a:solidFill>
              <a:latin typeface="Arial"/>
              <a:ea typeface="Roboto"/>
              <a:cs typeface="Arial"/>
            </a:endParaRPr>
          </a:p>
          <a:p>
            <a:pPr marL="414655" indent="-304800">
              <a:lnSpc>
                <a:spcPct val="110000"/>
              </a:lnSpc>
              <a:spcBef>
                <a:spcPts val="533"/>
              </a:spcBef>
              <a:buClr>
                <a:schemeClr val="dk1"/>
              </a:buClr>
              <a:buSzPts val="2400"/>
              <a:buFont typeface="Arial" panose="020B0604020202020204" pitchFamily="34" charset="0"/>
              <a:buChar char="•"/>
            </a:pPr>
            <a:endParaRPr lang="de-DE">
              <a:solidFill>
                <a:schemeClr val="bg1"/>
              </a:solidFill>
              <a:latin typeface="Arial"/>
              <a:ea typeface="Roboto"/>
              <a:cs typeface="Arial"/>
            </a:endParaRPr>
          </a:p>
          <a:p>
            <a:pPr marL="414655" indent="-304800">
              <a:lnSpc>
                <a:spcPct val="110000"/>
              </a:lnSpc>
              <a:spcBef>
                <a:spcPts val="533"/>
              </a:spcBef>
              <a:buClr>
                <a:schemeClr val="dk1"/>
              </a:buClr>
              <a:buSzPts val="2400"/>
              <a:buFont typeface="Arial" panose="020B0604020202020204" pitchFamily="34" charset="0"/>
              <a:buChar char="•"/>
            </a:pPr>
            <a:endParaRPr lang="de-DE">
              <a:solidFill>
                <a:schemeClr val="bg1"/>
              </a:solidFill>
              <a:latin typeface="Arial"/>
              <a:ea typeface="Roboto"/>
              <a:cs typeface="Arial"/>
              <a:sym typeface="Roboto"/>
            </a:endParaRPr>
          </a:p>
          <a:p>
            <a:pPr marL="414655" indent="-304800">
              <a:lnSpc>
                <a:spcPct val="110000"/>
              </a:lnSpc>
              <a:buClr>
                <a:schemeClr val="dk1"/>
              </a:buClr>
              <a:buSzPts val="2400"/>
              <a:buFont typeface="Arial" panose="020B0604020202020204" pitchFamily="34" charset="0"/>
              <a:buChar char="•"/>
            </a:pPr>
            <a:r>
              <a:rPr lang="de-DE" err="1">
                <a:solidFill>
                  <a:schemeClr val="bg1"/>
                </a:solidFill>
                <a:latin typeface="Arial"/>
                <a:ea typeface="Roboto"/>
                <a:cs typeface="Arial"/>
                <a:sym typeface="Roboto"/>
              </a:rPr>
              <a:t>Sector</a:t>
            </a:r>
            <a:r>
              <a:rPr lang="de-DE">
                <a:solidFill>
                  <a:schemeClr val="bg1"/>
                </a:solidFill>
                <a:latin typeface="Arial"/>
                <a:ea typeface="Roboto"/>
                <a:cs typeface="Arial"/>
                <a:sym typeface="Roboto"/>
              </a:rPr>
              <a:t> </a:t>
            </a:r>
            <a:r>
              <a:rPr lang="de-DE" err="1">
                <a:solidFill>
                  <a:schemeClr val="bg1"/>
                </a:solidFill>
                <a:latin typeface="Arial"/>
                <a:ea typeface="Roboto"/>
                <a:cs typeface="Arial"/>
                <a:sym typeface="Roboto"/>
              </a:rPr>
              <a:t>agnostic</a:t>
            </a:r>
            <a:r>
              <a:rPr lang="de-DE">
                <a:solidFill>
                  <a:schemeClr val="bg1"/>
                </a:solidFill>
                <a:latin typeface="Arial"/>
                <a:ea typeface="Roboto"/>
                <a:cs typeface="Arial"/>
                <a:sym typeface="Roboto"/>
              </a:rPr>
              <a:t> </a:t>
            </a:r>
            <a:endParaRPr lang="de-DE">
              <a:solidFill>
                <a:schemeClr val="bg1"/>
              </a:solidFill>
              <a:latin typeface="Arial"/>
              <a:ea typeface="Roboto"/>
              <a:cs typeface="Arial"/>
            </a:endParaRPr>
          </a:p>
          <a:p>
            <a:pPr marL="414655" indent="-304800">
              <a:lnSpc>
                <a:spcPct val="110000"/>
              </a:lnSpc>
              <a:buClr>
                <a:schemeClr val="dk1"/>
              </a:buClr>
              <a:buSzPts val="2400"/>
              <a:buFont typeface="Arial" panose="020B0604020202020204" pitchFamily="34" charset="0"/>
              <a:buChar char="•"/>
            </a:pPr>
            <a:endParaRPr lang="de-DE">
              <a:solidFill>
                <a:schemeClr val="dk1"/>
              </a:solidFill>
              <a:latin typeface="Arial"/>
              <a:ea typeface="Roboto"/>
              <a:cs typeface="Arial"/>
            </a:endParaRPr>
          </a:p>
          <a:p>
            <a:pPr marL="414655" indent="-304800">
              <a:lnSpc>
                <a:spcPct val="110000"/>
              </a:lnSpc>
              <a:buClr>
                <a:schemeClr val="dk1"/>
              </a:buClr>
              <a:buSzPts val="2400"/>
              <a:buFont typeface="Arial" panose="020B0604020202020204" pitchFamily="34" charset="0"/>
              <a:buChar char="•"/>
            </a:pPr>
            <a:endParaRPr lang="de-DE">
              <a:solidFill>
                <a:schemeClr val="dk1"/>
              </a:solidFill>
              <a:latin typeface="Arial"/>
              <a:ea typeface="Roboto"/>
              <a:cs typeface="Arial"/>
            </a:endParaRPr>
          </a:p>
          <a:p>
            <a:pPr marL="414655" indent="-304800">
              <a:lnSpc>
                <a:spcPct val="110000"/>
              </a:lnSpc>
              <a:buClr>
                <a:schemeClr val="dk1"/>
              </a:buClr>
              <a:buSzPts val="2400"/>
              <a:buFont typeface="Arial" panose="020B0604020202020204" pitchFamily="34" charset="0"/>
              <a:buChar char="•"/>
            </a:pPr>
            <a:endParaRPr lang="de-DE">
              <a:solidFill>
                <a:schemeClr val="dk1"/>
              </a:solidFill>
              <a:latin typeface="Arial"/>
              <a:ea typeface="Roboto"/>
              <a:cs typeface="Arial"/>
            </a:endParaRPr>
          </a:p>
          <a:p>
            <a:pPr marL="414655" indent="-304800">
              <a:lnSpc>
                <a:spcPct val="110000"/>
              </a:lnSpc>
              <a:buClr>
                <a:schemeClr val="dk1"/>
              </a:buClr>
              <a:buSzPts val="2400"/>
              <a:buFont typeface="Arial" panose="020B0604020202020204" pitchFamily="34" charset="0"/>
              <a:buChar char="•"/>
            </a:pPr>
            <a:endParaRPr lang="de-DE">
              <a:solidFill>
                <a:schemeClr val="dk1"/>
              </a:solidFill>
              <a:latin typeface="Arial"/>
              <a:ea typeface="Roboto"/>
              <a:cs typeface="Arial"/>
            </a:endParaRPr>
          </a:p>
          <a:p>
            <a:pPr marL="414655" indent="-304800">
              <a:lnSpc>
                <a:spcPct val="110000"/>
              </a:lnSpc>
              <a:buClr>
                <a:schemeClr val="dk1"/>
              </a:buClr>
              <a:buSzPts val="2400"/>
              <a:buFont typeface="Arial" panose="020B0604020202020204" pitchFamily="34" charset="0"/>
              <a:buChar char="•"/>
            </a:pPr>
            <a:endParaRPr lang="de-DE">
              <a:solidFill>
                <a:schemeClr val="dk1"/>
              </a:solidFill>
              <a:latin typeface="Arial"/>
              <a:ea typeface="Roboto"/>
              <a:cs typeface="Arial"/>
            </a:endParaRPr>
          </a:p>
          <a:p>
            <a:pPr marL="414655" indent="-304800">
              <a:lnSpc>
                <a:spcPct val="110000"/>
              </a:lnSpc>
              <a:buClr>
                <a:schemeClr val="dk1"/>
              </a:buClr>
              <a:buSzPts val="2400"/>
              <a:buFont typeface="Arial" panose="020B0604020202020204" pitchFamily="34" charset="0"/>
              <a:buChar char="•"/>
            </a:pPr>
            <a:endParaRPr lang="de-DE">
              <a:solidFill>
                <a:schemeClr val="dk1"/>
              </a:solidFill>
              <a:latin typeface="Arial"/>
              <a:ea typeface="Roboto"/>
              <a:cs typeface="Arial"/>
            </a:endParaRPr>
          </a:p>
          <a:p>
            <a:pPr marL="414655" indent="-304800">
              <a:lnSpc>
                <a:spcPct val="110000"/>
              </a:lnSpc>
              <a:buClr>
                <a:schemeClr val="dk1"/>
              </a:buClr>
              <a:buSzPts val="2400"/>
              <a:buFont typeface="Arial" panose="020B0604020202020204" pitchFamily="34" charset="0"/>
              <a:buChar char="•"/>
            </a:pPr>
            <a:endParaRPr lang="de-DE">
              <a:solidFill>
                <a:schemeClr val="dk1"/>
              </a:solidFill>
              <a:latin typeface="Arial"/>
              <a:ea typeface="Roboto"/>
              <a:cs typeface="Arial"/>
            </a:endParaRPr>
          </a:p>
          <a:p>
            <a:pPr marL="414655" indent="-304800">
              <a:lnSpc>
                <a:spcPct val="110000"/>
              </a:lnSpc>
              <a:buClr>
                <a:schemeClr val="dk1"/>
              </a:buClr>
              <a:buSzPts val="2400"/>
              <a:buFont typeface="Arial" panose="020B0604020202020204" pitchFamily="34" charset="0"/>
              <a:buChar char="•"/>
            </a:pPr>
            <a:endParaRPr lang="de-DE">
              <a:solidFill>
                <a:schemeClr val="dk1"/>
              </a:solidFill>
              <a:latin typeface="Arial"/>
              <a:ea typeface="Roboto"/>
              <a:cs typeface="Arial"/>
            </a:endParaRPr>
          </a:p>
          <a:p>
            <a:pPr marL="414655" indent="-304800">
              <a:lnSpc>
                <a:spcPct val="110000"/>
              </a:lnSpc>
              <a:buClr>
                <a:schemeClr val="dk1"/>
              </a:buClr>
              <a:buSzPts val="2400"/>
              <a:buFont typeface="Arial" panose="020B0604020202020204" pitchFamily="34" charset="0"/>
              <a:buChar char="•"/>
            </a:pPr>
            <a:endParaRPr lang="de-DE">
              <a:solidFill>
                <a:schemeClr val="dk1"/>
              </a:solidFill>
              <a:latin typeface="Arial"/>
              <a:ea typeface="Roboto"/>
              <a:cs typeface="Arial"/>
            </a:endParaRPr>
          </a:p>
          <a:p>
            <a:pPr marL="414655" indent="-304800">
              <a:lnSpc>
                <a:spcPct val="110000"/>
              </a:lnSpc>
              <a:buClr>
                <a:schemeClr val="dk1"/>
              </a:buClr>
              <a:buSzPts val="2400"/>
              <a:buFont typeface="Arial" panose="020B0604020202020204" pitchFamily="34" charset="0"/>
              <a:buChar char="•"/>
            </a:pPr>
            <a:endParaRPr lang="de-DE">
              <a:solidFill>
                <a:schemeClr val="dk1"/>
              </a:solidFill>
              <a:latin typeface="Arial"/>
              <a:ea typeface="Roboto"/>
              <a:cs typeface="Arial"/>
            </a:endParaRPr>
          </a:p>
          <a:p>
            <a:pPr marL="414655" indent="-304800">
              <a:lnSpc>
                <a:spcPct val="110000"/>
              </a:lnSpc>
              <a:buClr>
                <a:schemeClr val="dk1"/>
              </a:buClr>
              <a:buSzPts val="2400"/>
              <a:buFont typeface="Arial" panose="020B0604020202020204" pitchFamily="34" charset="0"/>
              <a:buChar char="•"/>
            </a:pPr>
            <a:endParaRPr lang="de-DE">
              <a:solidFill>
                <a:schemeClr val="dk1"/>
              </a:solidFill>
              <a:latin typeface="Arial"/>
              <a:ea typeface="Roboto"/>
              <a:cs typeface="Arial"/>
            </a:endParaRPr>
          </a:p>
          <a:p>
            <a:pPr marL="414655" indent="-308610">
              <a:lnSpc>
                <a:spcPct val="110000"/>
              </a:lnSpc>
              <a:buClr>
                <a:schemeClr val="dk1"/>
              </a:buClr>
              <a:buSzPts val="2500"/>
              <a:buFont typeface="Arial" panose="020B0604020202020204" pitchFamily="34" charset="0"/>
              <a:buChar char="•"/>
            </a:pPr>
            <a:endParaRPr lang="de-DE">
              <a:solidFill>
                <a:schemeClr val="dk1"/>
              </a:solidFill>
              <a:latin typeface="Arial"/>
              <a:ea typeface="Roboto"/>
              <a:cs typeface="Arial"/>
              <a:sym typeface="Roboto"/>
            </a:endParaRPr>
          </a:p>
          <a:p>
            <a:pPr marL="414655" indent="-308610">
              <a:lnSpc>
                <a:spcPct val="110000"/>
              </a:lnSpc>
              <a:buClr>
                <a:schemeClr val="dk1"/>
              </a:buClr>
              <a:buSzPts val="2500"/>
              <a:buFont typeface="Arial" panose="020B0604020202020204" pitchFamily="34" charset="0"/>
              <a:buChar char="•"/>
            </a:pPr>
            <a:endParaRPr lang="de-DE">
              <a:solidFill>
                <a:schemeClr val="dk1"/>
              </a:solidFill>
              <a:latin typeface="Arial"/>
              <a:ea typeface="Roboto"/>
              <a:cs typeface="Arial"/>
              <a:sym typeface="Roboto"/>
            </a:endParaRPr>
          </a:p>
          <a:p>
            <a:pPr marL="414655" indent="-308610">
              <a:lnSpc>
                <a:spcPct val="110000"/>
              </a:lnSpc>
              <a:buClr>
                <a:schemeClr val="dk1"/>
              </a:buClr>
              <a:buSzPts val="2500"/>
              <a:buFont typeface="Arial" panose="020B0604020202020204" pitchFamily="34" charset="0"/>
              <a:buChar char="•"/>
            </a:pPr>
            <a:r>
              <a:rPr lang="de-DE">
                <a:solidFill>
                  <a:schemeClr val="dk1"/>
                </a:solidFill>
                <a:latin typeface="Arial"/>
                <a:ea typeface="Roboto"/>
                <a:cs typeface="Arial"/>
                <a:sym typeface="Roboto"/>
              </a:rPr>
              <a:t>Lifecycle </a:t>
            </a:r>
            <a:r>
              <a:rPr lang="de-DE" err="1">
                <a:solidFill>
                  <a:schemeClr val="dk1"/>
                </a:solidFill>
                <a:latin typeface="Arial"/>
                <a:ea typeface="Roboto"/>
                <a:cs typeface="Arial"/>
                <a:sym typeface="Roboto"/>
              </a:rPr>
              <a:t>perspective</a:t>
            </a:r>
            <a:endParaRPr lang="de-DE">
              <a:solidFill>
                <a:schemeClr val="dk1"/>
              </a:solidFill>
              <a:latin typeface="Arial"/>
              <a:ea typeface="Roboto"/>
              <a:cs typeface="Arial"/>
            </a:endParaRPr>
          </a:p>
          <a:p>
            <a:pPr marL="414655" indent="-308610">
              <a:lnSpc>
                <a:spcPct val="110000"/>
              </a:lnSpc>
              <a:buClr>
                <a:schemeClr val="dk1"/>
              </a:buClr>
              <a:buSzPts val="2500"/>
              <a:buFont typeface="Arial" panose="020B0604020202020204" pitchFamily="34" charset="0"/>
              <a:buChar char="•"/>
            </a:pPr>
            <a:endParaRPr lang="de-DE">
              <a:solidFill>
                <a:schemeClr val="dk1"/>
              </a:solidFill>
              <a:latin typeface="Arial"/>
              <a:ea typeface="Roboto"/>
              <a:cs typeface="Arial"/>
            </a:endParaRPr>
          </a:p>
          <a:p>
            <a:pPr marL="414655" indent="-308610">
              <a:lnSpc>
                <a:spcPct val="110000"/>
              </a:lnSpc>
              <a:buClr>
                <a:schemeClr val="dk1"/>
              </a:buClr>
              <a:buSzPts val="2500"/>
              <a:buFont typeface="Arial" panose="020B0604020202020204" pitchFamily="34" charset="0"/>
              <a:buChar char="•"/>
            </a:pPr>
            <a:endParaRPr lang="de-DE">
              <a:solidFill>
                <a:schemeClr val="dk1"/>
              </a:solidFill>
              <a:latin typeface="Arial"/>
              <a:ea typeface="Roboto"/>
              <a:cs typeface="Arial"/>
            </a:endParaRPr>
          </a:p>
          <a:p>
            <a:pPr marL="414655" indent="-308610">
              <a:lnSpc>
                <a:spcPct val="110000"/>
              </a:lnSpc>
              <a:buClr>
                <a:schemeClr val="dk1"/>
              </a:buClr>
              <a:buSzPts val="2500"/>
              <a:buFont typeface="Arial" panose="020B0604020202020204" pitchFamily="34" charset="0"/>
              <a:buChar char="•"/>
            </a:pPr>
            <a:endParaRPr lang="de-DE">
              <a:solidFill>
                <a:schemeClr val="dk1"/>
              </a:solidFill>
              <a:latin typeface="Arial"/>
              <a:ea typeface="Roboto"/>
              <a:cs typeface="Arial"/>
            </a:endParaRPr>
          </a:p>
          <a:p>
            <a:pPr marL="414655" indent="-308610">
              <a:lnSpc>
                <a:spcPct val="110000"/>
              </a:lnSpc>
              <a:buClr>
                <a:schemeClr val="dk1"/>
              </a:buClr>
              <a:buSzPts val="2500"/>
              <a:buFont typeface="Arial" panose="020B0604020202020204" pitchFamily="34" charset="0"/>
              <a:buChar char="•"/>
            </a:pPr>
            <a:endParaRPr lang="de-DE">
              <a:solidFill>
                <a:schemeClr val="dk1"/>
              </a:solidFill>
              <a:latin typeface="Arial"/>
              <a:ea typeface="Roboto"/>
              <a:cs typeface="Arial"/>
            </a:endParaRPr>
          </a:p>
          <a:p>
            <a:pPr marL="414655" indent="-308610">
              <a:lnSpc>
                <a:spcPct val="110000"/>
              </a:lnSpc>
              <a:buClr>
                <a:schemeClr val="dk1"/>
              </a:buClr>
              <a:buSzPts val="2500"/>
              <a:buFont typeface="Arial" panose="020B0604020202020204" pitchFamily="34" charset="0"/>
              <a:buChar char="•"/>
            </a:pPr>
            <a:endParaRPr lang="de-DE">
              <a:solidFill>
                <a:schemeClr val="dk1"/>
              </a:solidFill>
              <a:latin typeface="Arial"/>
              <a:ea typeface="Roboto"/>
              <a:cs typeface="Arial"/>
              <a:sym typeface="Roboto"/>
            </a:endParaRPr>
          </a:p>
          <a:p>
            <a:pPr marL="414655" indent="-308610">
              <a:lnSpc>
                <a:spcPct val="110000"/>
              </a:lnSpc>
              <a:buClr>
                <a:schemeClr val="dk1"/>
              </a:buClr>
              <a:buSzPts val="2500"/>
              <a:buFont typeface="Arial" panose="020B0604020202020204" pitchFamily="34" charset="0"/>
              <a:buChar char="•"/>
            </a:pPr>
            <a:r>
              <a:rPr lang="de-DE" err="1">
                <a:solidFill>
                  <a:schemeClr val="dk1"/>
                </a:solidFill>
                <a:latin typeface="Arial"/>
                <a:ea typeface="Roboto"/>
                <a:cs typeface="Arial"/>
                <a:sym typeface="Roboto"/>
              </a:rPr>
              <a:t>Competitiveness</a:t>
            </a:r>
            <a:r>
              <a:rPr lang="de-DE">
                <a:solidFill>
                  <a:schemeClr val="dk1"/>
                </a:solidFill>
                <a:latin typeface="Arial"/>
                <a:ea typeface="Roboto"/>
                <a:cs typeface="Arial"/>
                <a:sym typeface="Roboto"/>
              </a:rPr>
              <a:t> and </a:t>
            </a:r>
            <a:r>
              <a:rPr lang="de-DE" err="1">
                <a:solidFill>
                  <a:schemeClr val="dk1"/>
                </a:solidFill>
                <a:latin typeface="Arial"/>
                <a:ea typeface="Roboto"/>
                <a:cs typeface="Arial"/>
                <a:sym typeface="Roboto"/>
              </a:rPr>
              <a:t>innovation</a:t>
            </a:r>
            <a:endParaRPr lang="de-DE">
              <a:solidFill>
                <a:schemeClr val="dk1"/>
              </a:solidFill>
              <a:latin typeface="Arial"/>
              <a:ea typeface="Roboto"/>
              <a:cs typeface="Arial"/>
              <a:sym typeface="Roboto"/>
            </a:endParaRPr>
          </a:p>
          <a:p>
            <a:pPr marL="106045">
              <a:lnSpc>
                <a:spcPct val="110000"/>
              </a:lnSpc>
              <a:buClr>
                <a:schemeClr val="dk1"/>
              </a:buClr>
              <a:buSzPts val="2500"/>
            </a:pPr>
            <a:endParaRPr lang="en-US" sz="1900" b="1">
              <a:solidFill>
                <a:schemeClr val="dk1"/>
              </a:solidFill>
              <a:latin typeface="Arial"/>
              <a:ea typeface="Calibri" panose="020F0502020204030204"/>
              <a:cs typeface="Arial"/>
            </a:endParaRPr>
          </a:p>
          <a:p>
            <a:endParaRPr lang="en-US" sz="1900" b="1">
              <a:latin typeface="Arial"/>
              <a:cs typeface="Arial"/>
            </a:endParaRPr>
          </a:p>
          <a:p>
            <a:endParaRPr lang="en-US" sz="1900" b="1">
              <a:latin typeface="Arial"/>
              <a:cs typeface="Arial"/>
            </a:endParaRPr>
          </a:p>
        </p:txBody>
      </p:sp>
      <p:sp>
        <p:nvSpPr>
          <p:cNvPr id="4" name="TextBox 143">
            <a:extLst>
              <a:ext uri="{FF2B5EF4-FFF2-40B4-BE49-F238E27FC236}">
                <a16:creationId xmlns:a16="http://schemas.microsoft.com/office/drawing/2014/main" id="{04DA7AE5-7335-07F8-D08E-3D069BE1513D}"/>
              </a:ext>
            </a:extLst>
          </p:cNvPr>
          <p:cNvSpPr txBox="1"/>
          <p:nvPr/>
        </p:nvSpPr>
        <p:spPr>
          <a:xfrm>
            <a:off x="4715316" y="4875100"/>
            <a:ext cx="2930054" cy="338554"/>
          </a:xfrm>
          <a:prstGeom prst="rect">
            <a:avLst/>
          </a:prstGeom>
          <a:solidFill>
            <a:srgbClr val="00937E"/>
          </a:solidFill>
          <a:ln>
            <a:solidFill>
              <a:srgbClr val="00937E"/>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latin typeface="Arial"/>
                <a:ea typeface="Calibri"/>
                <a:cs typeface="Arial"/>
              </a:rPr>
              <a:t>PRINCIPLES</a:t>
            </a:r>
            <a:endParaRPr lang="en-US" sz="2000">
              <a:solidFill>
                <a:schemeClr val="bg1"/>
              </a:solidFill>
              <a:latin typeface="Arial"/>
              <a:ea typeface="Calibri"/>
              <a:cs typeface="Arial"/>
            </a:endParaRPr>
          </a:p>
        </p:txBody>
      </p:sp>
    </p:spTree>
    <p:extLst>
      <p:ext uri="{BB962C8B-B14F-4D97-AF65-F5344CB8AC3E}">
        <p14:creationId xmlns:p14="http://schemas.microsoft.com/office/powerpoint/2010/main" val="220844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D723D76-6242-03AE-CA34-96EB3BE41FAE}"/>
              </a:ext>
            </a:extLst>
          </p:cNvPr>
          <p:cNvSpPr txBox="1"/>
          <p:nvPr/>
        </p:nvSpPr>
        <p:spPr>
          <a:xfrm>
            <a:off x="1349364" y="245543"/>
            <a:ext cx="10577585" cy="1077218"/>
          </a:xfrm>
          <a:prstGeom prst="rect">
            <a:avLst/>
          </a:prstGeom>
          <a:noFill/>
        </p:spPr>
        <p:txBody>
          <a:bodyPr wrap="square" lIns="91440" tIns="45720" rIns="91440" bIns="45720" rtlCol="0" anchor="t">
            <a:spAutoFit/>
          </a:bodyPr>
          <a:lstStyle/>
          <a:p>
            <a:r>
              <a:rPr lang="en-US" sz="3200">
                <a:solidFill>
                  <a:schemeClr val="bg1"/>
                </a:solidFill>
                <a:latin typeface="Arial"/>
                <a:ea typeface="Calibri Light"/>
                <a:cs typeface="Arial"/>
              </a:rPr>
              <a:t>A </a:t>
            </a:r>
            <a:r>
              <a:rPr lang="en-US" sz="3200" b="1">
                <a:solidFill>
                  <a:schemeClr val="bg1"/>
                </a:solidFill>
                <a:latin typeface="Arial"/>
                <a:ea typeface="Calibri Light"/>
                <a:cs typeface="Arial"/>
              </a:rPr>
              <a:t>Global Framework </a:t>
            </a:r>
            <a:r>
              <a:rPr lang="en-US" sz="3200">
                <a:solidFill>
                  <a:schemeClr val="bg1"/>
                </a:solidFill>
                <a:latin typeface="Arial"/>
                <a:ea typeface="Calibri Light"/>
                <a:cs typeface="Arial"/>
              </a:rPr>
              <a:t>for Digital Product Information Systems</a:t>
            </a:r>
            <a:endParaRPr lang="en-US" sz="2000">
              <a:solidFill>
                <a:schemeClr val="bg1"/>
              </a:solidFill>
              <a:latin typeface="Arial"/>
              <a:ea typeface="Calibri Light"/>
              <a:cs typeface="Arial"/>
            </a:endParaRPr>
          </a:p>
        </p:txBody>
      </p:sp>
      <p:grpSp>
        <p:nvGrpSpPr>
          <p:cNvPr id="63" name="Group 62">
            <a:extLst>
              <a:ext uri="{FF2B5EF4-FFF2-40B4-BE49-F238E27FC236}">
                <a16:creationId xmlns:a16="http://schemas.microsoft.com/office/drawing/2014/main" id="{4CDA2E42-6EDA-5148-6EE4-5BC488C8980D}"/>
              </a:ext>
            </a:extLst>
          </p:cNvPr>
          <p:cNvGrpSpPr/>
          <p:nvPr/>
        </p:nvGrpSpPr>
        <p:grpSpPr>
          <a:xfrm>
            <a:off x="1214" y="1472171"/>
            <a:ext cx="3892561" cy="5362057"/>
            <a:chOff x="325570" y="1476870"/>
            <a:chExt cx="3892561" cy="5362057"/>
          </a:xfrm>
        </p:grpSpPr>
        <p:sp>
          <p:nvSpPr>
            <p:cNvPr id="53" name="Rounded Rectangle 16">
              <a:extLst>
                <a:ext uri="{FF2B5EF4-FFF2-40B4-BE49-F238E27FC236}">
                  <a16:creationId xmlns:a16="http://schemas.microsoft.com/office/drawing/2014/main" id="{D8FE8CE7-BF2A-0436-9E5C-3DBDAEED2FB5}"/>
                </a:ext>
              </a:extLst>
            </p:cNvPr>
            <p:cNvSpPr/>
            <p:nvPr/>
          </p:nvSpPr>
          <p:spPr>
            <a:xfrm>
              <a:off x="325570" y="1476870"/>
              <a:ext cx="3807897" cy="5035240"/>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Arial"/>
                <a:cs typeface="Arial"/>
              </a:endParaRPr>
            </a:p>
          </p:txBody>
        </p:sp>
        <p:sp>
          <p:nvSpPr>
            <p:cNvPr id="55" name="Oval 54">
              <a:extLst>
                <a:ext uri="{FF2B5EF4-FFF2-40B4-BE49-F238E27FC236}">
                  <a16:creationId xmlns:a16="http://schemas.microsoft.com/office/drawing/2014/main" id="{34187EC5-51B3-4D06-3F3B-E653960C6CB9}"/>
                </a:ext>
              </a:extLst>
            </p:cNvPr>
            <p:cNvSpPr/>
            <p:nvPr/>
          </p:nvSpPr>
          <p:spPr>
            <a:xfrm>
              <a:off x="864549" y="1577702"/>
              <a:ext cx="671946" cy="687532"/>
            </a:xfrm>
            <a:prstGeom prst="ellipse">
              <a:avLst/>
            </a:prstGeom>
            <a:solidFill>
              <a:schemeClr val="accent2"/>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latin typeface="Arial"/>
                  <a:cs typeface="Arial"/>
                </a:rPr>
                <a:t>1</a:t>
              </a:r>
            </a:p>
          </p:txBody>
        </p:sp>
        <p:sp>
          <p:nvSpPr>
            <p:cNvPr id="57" name="TextBox 56">
              <a:extLst>
                <a:ext uri="{FF2B5EF4-FFF2-40B4-BE49-F238E27FC236}">
                  <a16:creationId xmlns:a16="http://schemas.microsoft.com/office/drawing/2014/main" id="{6E7F49DE-333E-0AC7-28D9-77011DE7A08A}"/>
                </a:ext>
              </a:extLst>
            </p:cNvPr>
            <p:cNvSpPr txBox="1"/>
            <p:nvPr/>
          </p:nvSpPr>
          <p:spPr>
            <a:xfrm>
              <a:off x="509034" y="2283834"/>
              <a:ext cx="3709097"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rial"/>
                  <a:ea typeface="Calibri"/>
                  <a:cs typeface="Arial"/>
                </a:rPr>
                <a:t>a) Data Assessment &amp; Technical overview</a:t>
              </a:r>
            </a:p>
            <a:p>
              <a:pPr marL="342900" indent="-342900">
                <a:buFont typeface="Wingdings"/>
                <a:buChar char="§"/>
              </a:pPr>
              <a:r>
                <a:rPr lang="en-US" sz="2000" dirty="0">
                  <a:latin typeface="Arial"/>
                  <a:ea typeface="Calibri"/>
                  <a:cs typeface="Arial"/>
                </a:rPr>
                <a:t>Value proposition</a:t>
              </a:r>
            </a:p>
            <a:p>
              <a:pPr marL="342900" indent="-342900">
                <a:buFont typeface="Wingdings"/>
                <a:buChar char="§"/>
              </a:pPr>
              <a:r>
                <a:rPr lang="en-US" sz="2000" dirty="0">
                  <a:latin typeface="Arial"/>
                  <a:ea typeface="Calibri"/>
                  <a:cs typeface="Arial"/>
                </a:rPr>
                <a:t>Identified potential data categories and framework outline</a:t>
              </a:r>
            </a:p>
            <a:p>
              <a:pPr marL="342900" indent="-342900">
                <a:buFont typeface="Wingdings"/>
                <a:buChar char="§"/>
              </a:pPr>
              <a:endParaRPr lang="en-US" sz="2000" dirty="0">
                <a:latin typeface="Arial"/>
                <a:ea typeface="Calibri"/>
                <a:cs typeface="Arial"/>
              </a:endParaRPr>
            </a:p>
            <a:p>
              <a:r>
                <a:rPr lang="en-US" sz="2400" b="1" dirty="0">
                  <a:latin typeface="Arial"/>
                  <a:ea typeface="Calibri"/>
                  <a:cs typeface="Arial"/>
                </a:rPr>
                <a:t>b) Consultations: </a:t>
              </a:r>
              <a:endParaRPr lang="en-US" sz="2400" dirty="0">
                <a:latin typeface="Arial"/>
                <a:ea typeface="Calibri"/>
                <a:cs typeface="Arial"/>
              </a:endParaRPr>
            </a:p>
            <a:p>
              <a:pPr marL="800100" lvl="1" indent="-342900">
                <a:buFont typeface="Wingdings"/>
                <a:buChar char="§"/>
              </a:pPr>
              <a:r>
                <a:rPr lang="en-US" sz="2000" dirty="0">
                  <a:latin typeface="Arial"/>
                  <a:ea typeface="Calibri"/>
                  <a:cs typeface="Arial"/>
                </a:rPr>
                <a:t>Over 40 countries and over 200 organizations</a:t>
              </a:r>
            </a:p>
            <a:p>
              <a:pPr marL="800100" lvl="1" indent="-342900">
                <a:buFont typeface="Wingdings"/>
                <a:buChar char="§"/>
              </a:pPr>
              <a:r>
                <a:rPr lang="en-US" sz="2000" dirty="0">
                  <a:latin typeface="Arial"/>
                  <a:ea typeface="Calibri"/>
                  <a:cs typeface="Arial"/>
                </a:rPr>
                <a:t>Global South engagement</a:t>
              </a:r>
            </a:p>
            <a:p>
              <a:pPr marL="800100" lvl="1" indent="-342900">
                <a:buFont typeface="Wingdings"/>
                <a:buChar char="§"/>
              </a:pPr>
              <a:r>
                <a:rPr lang="en-US" sz="2000" dirty="0">
                  <a:latin typeface="Arial"/>
                  <a:ea typeface="Calibri"/>
                  <a:cs typeface="Arial"/>
                </a:rPr>
                <a:t>New partners</a:t>
              </a:r>
              <a:endParaRPr lang="en-US" dirty="0">
                <a:latin typeface="Arial"/>
                <a:ea typeface="Calibri"/>
                <a:cs typeface="Arial"/>
              </a:endParaRPr>
            </a:p>
            <a:p>
              <a:endParaRPr lang="en-US" b="1" dirty="0">
                <a:latin typeface="Arial"/>
                <a:ea typeface="Calibri"/>
                <a:cs typeface="Arial"/>
              </a:endParaRPr>
            </a:p>
          </p:txBody>
        </p:sp>
        <p:sp>
          <p:nvSpPr>
            <p:cNvPr id="62" name="TextBox 61">
              <a:extLst>
                <a:ext uri="{FF2B5EF4-FFF2-40B4-BE49-F238E27FC236}">
                  <a16:creationId xmlns:a16="http://schemas.microsoft.com/office/drawing/2014/main" id="{386A9C2A-68B3-BCD3-8D9D-27ED22B675E3}"/>
                </a:ext>
              </a:extLst>
            </p:cNvPr>
            <p:cNvSpPr txBox="1"/>
            <p:nvPr/>
          </p:nvSpPr>
          <p:spPr>
            <a:xfrm>
              <a:off x="1318632" y="1658313"/>
              <a:ext cx="2486726"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solidFill>
                    <a:schemeClr val="accent2"/>
                  </a:solidFill>
                  <a:latin typeface="Arial"/>
                  <a:ea typeface="Calibri"/>
                  <a:cs typeface="Arial"/>
                </a:rPr>
                <a:t>Phase 2024 </a:t>
              </a:r>
            </a:p>
          </p:txBody>
        </p:sp>
      </p:grpSp>
      <p:grpSp>
        <p:nvGrpSpPr>
          <p:cNvPr id="3" name="Group 2">
            <a:extLst>
              <a:ext uri="{FF2B5EF4-FFF2-40B4-BE49-F238E27FC236}">
                <a16:creationId xmlns:a16="http://schemas.microsoft.com/office/drawing/2014/main" id="{A0DD1A5E-DC10-4691-DBF3-48F3AA037D8A}"/>
              </a:ext>
            </a:extLst>
          </p:cNvPr>
          <p:cNvGrpSpPr/>
          <p:nvPr/>
        </p:nvGrpSpPr>
        <p:grpSpPr>
          <a:xfrm>
            <a:off x="4190548" y="1575922"/>
            <a:ext cx="3807897" cy="4893920"/>
            <a:chOff x="8237070" y="1361603"/>
            <a:chExt cx="3807897" cy="4893920"/>
          </a:xfrm>
        </p:grpSpPr>
        <p:sp>
          <p:nvSpPr>
            <p:cNvPr id="65" name="Rounded Rectangle 16">
              <a:extLst>
                <a:ext uri="{FF2B5EF4-FFF2-40B4-BE49-F238E27FC236}">
                  <a16:creationId xmlns:a16="http://schemas.microsoft.com/office/drawing/2014/main" id="{E3F0CDE2-5467-4426-D2BF-879B45729557}"/>
                </a:ext>
              </a:extLst>
            </p:cNvPr>
            <p:cNvSpPr/>
            <p:nvPr/>
          </p:nvSpPr>
          <p:spPr>
            <a:xfrm>
              <a:off x="8237070" y="1361603"/>
              <a:ext cx="3807897" cy="3956211"/>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Arial"/>
                <a:cs typeface="Arial"/>
              </a:endParaRPr>
            </a:p>
          </p:txBody>
        </p:sp>
        <p:sp>
          <p:nvSpPr>
            <p:cNvPr id="66" name="TextBox 65">
              <a:extLst>
                <a:ext uri="{FF2B5EF4-FFF2-40B4-BE49-F238E27FC236}">
                  <a16:creationId xmlns:a16="http://schemas.microsoft.com/office/drawing/2014/main" id="{A71079AA-F694-9660-3A51-F742C1F73BD6}"/>
                </a:ext>
              </a:extLst>
            </p:cNvPr>
            <p:cNvSpPr txBox="1"/>
            <p:nvPr/>
          </p:nvSpPr>
          <p:spPr>
            <a:xfrm>
              <a:off x="8462393" y="2285205"/>
              <a:ext cx="353631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rial"/>
                  <a:ea typeface="Calibri"/>
                  <a:cs typeface="Arial"/>
                </a:rPr>
                <a:t>c) Pilot testing </a:t>
              </a:r>
              <a:endParaRPr lang="en-US" sz="2400" dirty="0">
                <a:latin typeface="Arial"/>
                <a:ea typeface="Calibri"/>
                <a:cs typeface="Arial"/>
              </a:endParaRPr>
            </a:p>
            <a:p>
              <a:pPr marL="342900" indent="-342900">
                <a:buFont typeface="Wingdings"/>
                <a:buChar char="§"/>
              </a:pPr>
              <a:r>
                <a:rPr lang="en-US" sz="2000" dirty="0">
                  <a:latin typeface="Arial"/>
                  <a:ea typeface="Calibri"/>
                  <a:cs typeface="Arial"/>
                </a:rPr>
                <a:t>High-impact sectors: ICT and textiles.</a:t>
              </a:r>
            </a:p>
            <a:p>
              <a:endParaRPr lang="en-US" sz="2400" b="1" dirty="0">
                <a:latin typeface="Arial"/>
                <a:ea typeface="Calibri"/>
                <a:cs typeface="Arial"/>
              </a:endParaRPr>
            </a:p>
            <a:p>
              <a:r>
                <a:rPr lang="en-US" sz="2400" b="1" dirty="0">
                  <a:latin typeface="Arial"/>
                  <a:ea typeface="Calibri"/>
                  <a:cs typeface="Arial"/>
                </a:rPr>
                <a:t>d) Draft Framework </a:t>
              </a:r>
            </a:p>
            <a:p>
              <a:pPr marL="342900" indent="-342900">
                <a:buFont typeface="Wingdings"/>
                <a:buChar char="§"/>
              </a:pPr>
              <a:r>
                <a:rPr lang="en-US" sz="2000" dirty="0">
                  <a:latin typeface="Arial"/>
                  <a:ea typeface="Calibri"/>
                  <a:cs typeface="Arial"/>
                </a:rPr>
                <a:t>Moving from technical to political conversation to get buy in. </a:t>
              </a:r>
            </a:p>
            <a:p>
              <a:endParaRPr lang="en-US" sz="2400" b="1" dirty="0">
                <a:latin typeface="Arial"/>
                <a:ea typeface="Calibri"/>
                <a:cs typeface="Arial"/>
              </a:endParaRPr>
            </a:p>
            <a:p>
              <a:endParaRPr lang="en-US" sz="2400" dirty="0">
                <a:latin typeface="Arial"/>
                <a:ea typeface="Calibri"/>
                <a:cs typeface="Arial"/>
              </a:endParaRPr>
            </a:p>
            <a:p>
              <a:pPr marL="285750" indent="-285750">
                <a:buFont typeface="Wingdings"/>
                <a:buChar char="§"/>
              </a:pPr>
              <a:endParaRPr lang="en-US" sz="1600" dirty="0">
                <a:latin typeface="Arial"/>
                <a:ea typeface="Calibri"/>
                <a:cs typeface="Arial"/>
              </a:endParaRPr>
            </a:p>
            <a:p>
              <a:pPr marL="285750" indent="-285750">
                <a:buFont typeface="Wingdings"/>
                <a:buChar char="§"/>
              </a:pPr>
              <a:endParaRPr lang="en-US" sz="1600" dirty="0">
                <a:latin typeface="Arial"/>
                <a:ea typeface="Calibri"/>
                <a:cs typeface="Arial"/>
              </a:endParaRPr>
            </a:p>
          </p:txBody>
        </p:sp>
        <p:sp>
          <p:nvSpPr>
            <p:cNvPr id="67" name="Oval 66">
              <a:extLst>
                <a:ext uri="{FF2B5EF4-FFF2-40B4-BE49-F238E27FC236}">
                  <a16:creationId xmlns:a16="http://schemas.microsoft.com/office/drawing/2014/main" id="{3B77B025-2551-CE63-C881-5F7D2ECB2829}"/>
                </a:ext>
              </a:extLst>
            </p:cNvPr>
            <p:cNvSpPr/>
            <p:nvPr/>
          </p:nvSpPr>
          <p:spPr>
            <a:xfrm>
              <a:off x="8716915" y="1543967"/>
              <a:ext cx="671946" cy="687532"/>
            </a:xfrm>
            <a:prstGeom prst="ellipse">
              <a:avLst/>
            </a:prstGeom>
            <a:solidFill>
              <a:schemeClr val="accent2"/>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latin typeface="Arial"/>
                  <a:cs typeface="Arial"/>
                </a:rPr>
                <a:t>2</a:t>
              </a:r>
            </a:p>
          </p:txBody>
        </p:sp>
        <p:sp>
          <p:nvSpPr>
            <p:cNvPr id="68" name="TextBox 67">
              <a:extLst>
                <a:ext uri="{FF2B5EF4-FFF2-40B4-BE49-F238E27FC236}">
                  <a16:creationId xmlns:a16="http://schemas.microsoft.com/office/drawing/2014/main" id="{53837D06-7D4E-8A6A-29BF-324CF794CEDA}"/>
                </a:ext>
              </a:extLst>
            </p:cNvPr>
            <p:cNvSpPr txBox="1"/>
            <p:nvPr/>
          </p:nvSpPr>
          <p:spPr>
            <a:xfrm>
              <a:off x="9590695" y="1657238"/>
              <a:ext cx="18532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solidFill>
                    <a:schemeClr val="accent2"/>
                  </a:solidFill>
                  <a:latin typeface="Arial"/>
                  <a:ea typeface="Calibri"/>
                  <a:cs typeface="Arial"/>
                </a:rPr>
                <a:t>Phase 2025 </a:t>
              </a:r>
            </a:p>
          </p:txBody>
        </p:sp>
      </p:grpSp>
      <p:pic>
        <p:nvPicPr>
          <p:cNvPr id="2" name="Picture 1" descr="A logo of the united nations&#10;&#10;Description automatically generated">
            <a:extLst>
              <a:ext uri="{FF2B5EF4-FFF2-40B4-BE49-F238E27FC236}">
                <a16:creationId xmlns:a16="http://schemas.microsoft.com/office/drawing/2014/main" id="{91BE6D57-D3DA-FDBB-2B83-BC65735787D2}"/>
              </a:ext>
            </a:extLst>
          </p:cNvPr>
          <p:cNvPicPr>
            <a:picLocks noChangeAspect="1"/>
          </p:cNvPicPr>
          <p:nvPr/>
        </p:nvPicPr>
        <p:blipFill>
          <a:blip r:embed="rId3"/>
          <a:srcRect l="42950" t="-644" b="-1559"/>
          <a:stretch/>
        </p:blipFill>
        <p:spPr>
          <a:xfrm>
            <a:off x="7679970" y="6266461"/>
            <a:ext cx="2807664" cy="572615"/>
          </a:xfrm>
          <a:prstGeom prst="rect">
            <a:avLst/>
          </a:prstGeom>
        </p:spPr>
      </p:pic>
      <p:pic>
        <p:nvPicPr>
          <p:cNvPr id="5" name="Picture 4" descr="A blue logo with a black background&#10;&#10;Description automatically generated">
            <a:extLst>
              <a:ext uri="{FF2B5EF4-FFF2-40B4-BE49-F238E27FC236}">
                <a16:creationId xmlns:a16="http://schemas.microsoft.com/office/drawing/2014/main" id="{916E07AA-F7A3-744A-3FDC-F40D99AB47A9}"/>
              </a:ext>
            </a:extLst>
          </p:cNvPr>
          <p:cNvPicPr>
            <a:picLocks noChangeAspect="1"/>
          </p:cNvPicPr>
          <p:nvPr/>
        </p:nvPicPr>
        <p:blipFill>
          <a:blip r:embed="rId4"/>
          <a:stretch>
            <a:fillRect/>
          </a:stretch>
        </p:blipFill>
        <p:spPr>
          <a:xfrm>
            <a:off x="7152825" y="6326380"/>
            <a:ext cx="435457" cy="453610"/>
          </a:xfrm>
          <a:prstGeom prst="rect">
            <a:avLst/>
          </a:prstGeom>
        </p:spPr>
      </p:pic>
      <p:sp>
        <p:nvSpPr>
          <p:cNvPr id="8" name="TextBox 7">
            <a:extLst>
              <a:ext uri="{FF2B5EF4-FFF2-40B4-BE49-F238E27FC236}">
                <a16:creationId xmlns:a16="http://schemas.microsoft.com/office/drawing/2014/main" id="{314C3EAD-8CFA-9772-102B-31862124DEA9}"/>
              </a:ext>
            </a:extLst>
          </p:cNvPr>
          <p:cNvSpPr txBox="1"/>
          <p:nvPr/>
        </p:nvSpPr>
        <p:spPr>
          <a:xfrm>
            <a:off x="9565757" y="1861200"/>
            <a:ext cx="18532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solidFill>
                  <a:schemeClr val="accent2"/>
                </a:solidFill>
                <a:latin typeface="Arial"/>
                <a:ea typeface="Calibri"/>
                <a:cs typeface="Arial"/>
              </a:rPr>
              <a:t>Phase 2026 </a:t>
            </a:r>
          </a:p>
        </p:txBody>
      </p:sp>
      <p:grpSp>
        <p:nvGrpSpPr>
          <p:cNvPr id="12" name="Group 11">
            <a:extLst>
              <a:ext uri="{FF2B5EF4-FFF2-40B4-BE49-F238E27FC236}">
                <a16:creationId xmlns:a16="http://schemas.microsoft.com/office/drawing/2014/main" id="{9E630AA6-15AF-9917-AE14-3FDA3B751496}"/>
              </a:ext>
            </a:extLst>
          </p:cNvPr>
          <p:cNvGrpSpPr/>
          <p:nvPr/>
        </p:nvGrpSpPr>
        <p:grpSpPr>
          <a:xfrm>
            <a:off x="8385247" y="1516738"/>
            <a:ext cx="3807897" cy="5017030"/>
            <a:chOff x="8237070" y="1361603"/>
            <a:chExt cx="3807897" cy="5017030"/>
          </a:xfrm>
        </p:grpSpPr>
        <p:sp>
          <p:nvSpPr>
            <p:cNvPr id="13" name="Rounded Rectangle 16">
              <a:extLst>
                <a:ext uri="{FF2B5EF4-FFF2-40B4-BE49-F238E27FC236}">
                  <a16:creationId xmlns:a16="http://schemas.microsoft.com/office/drawing/2014/main" id="{7913F009-4E89-E6BC-DD1E-547D982EBCEF}"/>
                </a:ext>
              </a:extLst>
            </p:cNvPr>
            <p:cNvSpPr/>
            <p:nvPr/>
          </p:nvSpPr>
          <p:spPr>
            <a:xfrm>
              <a:off x="8237070" y="1361603"/>
              <a:ext cx="3807897" cy="3956211"/>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latin typeface="Arial"/>
                <a:cs typeface="Arial"/>
              </a:endParaRPr>
            </a:p>
          </p:txBody>
        </p:sp>
        <p:sp>
          <p:nvSpPr>
            <p:cNvPr id="14" name="TextBox 13">
              <a:extLst>
                <a:ext uri="{FF2B5EF4-FFF2-40B4-BE49-F238E27FC236}">
                  <a16:creationId xmlns:a16="http://schemas.microsoft.com/office/drawing/2014/main" id="{BC220EFC-AEF1-2C95-5EDC-EACA3C434E8D}"/>
                </a:ext>
              </a:extLst>
            </p:cNvPr>
            <p:cNvSpPr txBox="1"/>
            <p:nvPr/>
          </p:nvSpPr>
          <p:spPr>
            <a:xfrm>
              <a:off x="8625150" y="2285205"/>
              <a:ext cx="3395755"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rial"/>
                  <a:ea typeface="Calibri"/>
                  <a:cs typeface="Arial"/>
                </a:rPr>
                <a:t>e) Launch and promote adoption/use on a voluntary basis by Member States and stakeholders</a:t>
              </a:r>
            </a:p>
            <a:p>
              <a:pPr marL="342900" indent="-342900">
                <a:buFont typeface="Wingdings"/>
                <a:buChar char="§"/>
              </a:pPr>
              <a:r>
                <a:rPr lang="en-US" sz="2000" dirty="0">
                  <a:latin typeface="Arial"/>
                  <a:ea typeface="Calibri"/>
                  <a:cs typeface="Arial"/>
                </a:rPr>
                <a:t>High level political forums: UNEA, HLPF, UNGA, etc. </a:t>
              </a:r>
            </a:p>
            <a:p>
              <a:endParaRPr lang="en-US" sz="2400" b="1" dirty="0">
                <a:latin typeface="Arial"/>
                <a:ea typeface="Calibri"/>
                <a:cs typeface="Arial"/>
              </a:endParaRPr>
            </a:p>
            <a:p>
              <a:endParaRPr lang="en-US" sz="2400" dirty="0">
                <a:latin typeface="Arial"/>
                <a:ea typeface="Calibri"/>
                <a:cs typeface="Arial"/>
              </a:endParaRPr>
            </a:p>
            <a:p>
              <a:pPr marL="285750" indent="-285750">
                <a:buFont typeface="Wingdings"/>
                <a:buChar char="§"/>
              </a:pPr>
              <a:endParaRPr lang="en-US" sz="1600" dirty="0">
                <a:latin typeface="Arial"/>
                <a:ea typeface="Calibri"/>
                <a:cs typeface="Arial"/>
              </a:endParaRPr>
            </a:p>
            <a:p>
              <a:pPr marL="285750" indent="-285750">
                <a:buFont typeface="Wingdings"/>
                <a:buChar char="§"/>
              </a:pPr>
              <a:endParaRPr lang="en-US" sz="1600" dirty="0">
                <a:latin typeface="Arial"/>
                <a:ea typeface="Calibri"/>
                <a:cs typeface="Arial"/>
              </a:endParaRPr>
            </a:p>
          </p:txBody>
        </p:sp>
        <p:sp>
          <p:nvSpPr>
            <p:cNvPr id="15" name="Oval 14">
              <a:extLst>
                <a:ext uri="{FF2B5EF4-FFF2-40B4-BE49-F238E27FC236}">
                  <a16:creationId xmlns:a16="http://schemas.microsoft.com/office/drawing/2014/main" id="{E16E5C34-10ED-34F7-85EE-93719B41CCDA}"/>
                </a:ext>
              </a:extLst>
            </p:cNvPr>
            <p:cNvSpPr/>
            <p:nvPr/>
          </p:nvSpPr>
          <p:spPr>
            <a:xfrm>
              <a:off x="8716915" y="1543967"/>
              <a:ext cx="671946" cy="687532"/>
            </a:xfrm>
            <a:prstGeom prst="ellipse">
              <a:avLst/>
            </a:prstGeom>
            <a:solidFill>
              <a:schemeClr val="accent2"/>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latin typeface="Arial"/>
                  <a:cs typeface="Arial"/>
                </a:rPr>
                <a:t>3</a:t>
              </a:r>
            </a:p>
          </p:txBody>
        </p:sp>
        <p:sp>
          <p:nvSpPr>
            <p:cNvPr id="16" name="TextBox 15">
              <a:extLst>
                <a:ext uri="{FF2B5EF4-FFF2-40B4-BE49-F238E27FC236}">
                  <a16:creationId xmlns:a16="http://schemas.microsoft.com/office/drawing/2014/main" id="{E52E1271-04BA-FC20-CE54-AA372AD211B1}"/>
                </a:ext>
              </a:extLst>
            </p:cNvPr>
            <p:cNvSpPr txBox="1"/>
            <p:nvPr/>
          </p:nvSpPr>
          <p:spPr>
            <a:xfrm>
              <a:off x="9590695" y="1564398"/>
              <a:ext cx="21880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solidFill>
                    <a:schemeClr val="accent2"/>
                  </a:solidFill>
                  <a:latin typeface="Arial"/>
                  <a:ea typeface="Calibri"/>
                  <a:cs typeface="Arial"/>
                </a:rPr>
                <a:t>Phase 2026 and onwards</a:t>
              </a:r>
            </a:p>
          </p:txBody>
        </p:sp>
      </p:grpSp>
    </p:spTree>
    <p:extLst>
      <p:ext uri="{BB962C8B-B14F-4D97-AF65-F5344CB8AC3E}">
        <p14:creationId xmlns:p14="http://schemas.microsoft.com/office/powerpoint/2010/main" val="4207761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81D2E-E068-2260-9DAD-D71D5180462A}"/>
            </a:ext>
          </a:extLst>
        </p:cNvPr>
        <p:cNvGrpSpPr/>
        <p:nvPr/>
      </p:nvGrpSpPr>
      <p:grpSpPr>
        <a:xfrm>
          <a:off x="0" y="0"/>
          <a:ext cx="0" cy="0"/>
          <a:chOff x="0" y="0"/>
          <a:chExt cx="0" cy="0"/>
        </a:xfrm>
      </p:grpSpPr>
      <p:sp>
        <p:nvSpPr>
          <p:cNvPr id="3" name="Google Shape;397;p7">
            <a:extLst>
              <a:ext uri="{FF2B5EF4-FFF2-40B4-BE49-F238E27FC236}">
                <a16:creationId xmlns:a16="http://schemas.microsoft.com/office/drawing/2014/main" id="{50C6EEA0-5C44-B048-AD21-DB824DF2DA67}"/>
              </a:ext>
            </a:extLst>
          </p:cNvPr>
          <p:cNvSpPr/>
          <p:nvPr/>
        </p:nvSpPr>
        <p:spPr>
          <a:xfrm>
            <a:off x="1095733" y="2662727"/>
            <a:ext cx="3998597" cy="708688"/>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60950" tIns="30467" rIns="60950" bIns="30467" anchor="b" anchorCtr="0">
            <a:noAutofit/>
          </a:bodyPr>
          <a:lstStyle/>
          <a:p>
            <a:pPr>
              <a:buClr>
                <a:srgbClr val="00B0F0"/>
              </a:buClr>
              <a:buSzPts val="1600"/>
            </a:pPr>
            <a:endParaRPr lang="de-DE" sz="1050">
              <a:solidFill>
                <a:srgbClr val="00B0F0"/>
              </a:solidFill>
              <a:latin typeface="Arial"/>
              <a:ea typeface="Roboto"/>
              <a:cs typeface="Arial"/>
            </a:endParaRPr>
          </a:p>
        </p:txBody>
      </p:sp>
      <p:sp>
        <p:nvSpPr>
          <p:cNvPr id="9" name="Google Shape;397;p7">
            <a:extLst>
              <a:ext uri="{FF2B5EF4-FFF2-40B4-BE49-F238E27FC236}">
                <a16:creationId xmlns:a16="http://schemas.microsoft.com/office/drawing/2014/main" id="{16E7174D-B851-81BC-CEA1-AAF088D15D77}"/>
              </a:ext>
            </a:extLst>
          </p:cNvPr>
          <p:cNvSpPr/>
          <p:nvPr/>
        </p:nvSpPr>
        <p:spPr>
          <a:xfrm>
            <a:off x="1109977" y="3658071"/>
            <a:ext cx="3998597" cy="776698"/>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60950" tIns="30467" rIns="60950" bIns="30467" anchor="b" anchorCtr="0">
            <a:noAutofit/>
          </a:bodyPr>
          <a:lstStyle/>
          <a:p>
            <a:pPr>
              <a:buClr>
                <a:srgbClr val="00B0F0"/>
              </a:buClr>
              <a:buSzPts val="1600"/>
            </a:pPr>
            <a:endParaRPr lang="de-DE" sz="1050">
              <a:solidFill>
                <a:srgbClr val="00B0F0"/>
              </a:solidFill>
              <a:latin typeface="Arial"/>
              <a:ea typeface="Roboto"/>
              <a:cs typeface="Arial"/>
            </a:endParaRPr>
          </a:p>
        </p:txBody>
      </p:sp>
      <p:sp>
        <p:nvSpPr>
          <p:cNvPr id="10" name="Google Shape;397;p7">
            <a:extLst>
              <a:ext uri="{FF2B5EF4-FFF2-40B4-BE49-F238E27FC236}">
                <a16:creationId xmlns:a16="http://schemas.microsoft.com/office/drawing/2014/main" id="{B144D6F3-FD82-4E7B-0986-308415AB2CA6}"/>
              </a:ext>
            </a:extLst>
          </p:cNvPr>
          <p:cNvSpPr/>
          <p:nvPr/>
        </p:nvSpPr>
        <p:spPr>
          <a:xfrm>
            <a:off x="1105568" y="4686007"/>
            <a:ext cx="3998597" cy="776698"/>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60950" tIns="30467" rIns="60950" bIns="30467" anchor="b" anchorCtr="0">
            <a:noAutofit/>
          </a:bodyPr>
          <a:lstStyle/>
          <a:p>
            <a:pPr>
              <a:buClr>
                <a:srgbClr val="00B0F0"/>
              </a:buClr>
              <a:buSzPts val="1600"/>
            </a:pPr>
            <a:endParaRPr lang="de-DE" sz="1050">
              <a:solidFill>
                <a:srgbClr val="00B0F0"/>
              </a:solidFill>
              <a:latin typeface="Arial"/>
              <a:ea typeface="Roboto"/>
              <a:cs typeface="Arial"/>
            </a:endParaRPr>
          </a:p>
        </p:txBody>
      </p:sp>
      <p:sp>
        <p:nvSpPr>
          <p:cNvPr id="12" name="Google Shape;397;p7">
            <a:extLst>
              <a:ext uri="{FF2B5EF4-FFF2-40B4-BE49-F238E27FC236}">
                <a16:creationId xmlns:a16="http://schemas.microsoft.com/office/drawing/2014/main" id="{133C293A-9F17-C543-E0CE-705A78EDC8C0}"/>
              </a:ext>
            </a:extLst>
          </p:cNvPr>
          <p:cNvSpPr/>
          <p:nvPr/>
        </p:nvSpPr>
        <p:spPr>
          <a:xfrm>
            <a:off x="1126604" y="5735519"/>
            <a:ext cx="3998597" cy="794622"/>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60950" tIns="30467" rIns="60950" bIns="30467" anchor="b" anchorCtr="0">
            <a:noAutofit/>
          </a:bodyPr>
          <a:lstStyle/>
          <a:p>
            <a:pPr>
              <a:buClr>
                <a:srgbClr val="00B0F0"/>
              </a:buClr>
              <a:buSzPts val="1600"/>
            </a:pPr>
            <a:endParaRPr lang="de-DE" sz="1050">
              <a:solidFill>
                <a:srgbClr val="00B0F0"/>
              </a:solidFill>
              <a:latin typeface="Arial"/>
              <a:ea typeface="Roboto"/>
              <a:cs typeface="Arial"/>
            </a:endParaRPr>
          </a:p>
        </p:txBody>
      </p:sp>
      <p:sp>
        <p:nvSpPr>
          <p:cNvPr id="40" name="Google Shape;397;p7">
            <a:extLst>
              <a:ext uri="{FF2B5EF4-FFF2-40B4-BE49-F238E27FC236}">
                <a16:creationId xmlns:a16="http://schemas.microsoft.com/office/drawing/2014/main" id="{552006D2-F9F1-C0BC-0AB6-4AE5538D3C06}"/>
              </a:ext>
            </a:extLst>
          </p:cNvPr>
          <p:cNvSpPr/>
          <p:nvPr/>
        </p:nvSpPr>
        <p:spPr>
          <a:xfrm>
            <a:off x="7102334" y="2881373"/>
            <a:ext cx="3998597" cy="776698"/>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60950" tIns="30467" rIns="60950" bIns="30467" anchor="b" anchorCtr="0">
            <a:noAutofit/>
          </a:bodyPr>
          <a:lstStyle/>
          <a:p>
            <a:pPr>
              <a:buClr>
                <a:srgbClr val="00B0F0"/>
              </a:buClr>
              <a:buSzPts val="1600"/>
            </a:pPr>
            <a:endParaRPr lang="de-DE" sz="1050">
              <a:solidFill>
                <a:srgbClr val="00B0F0"/>
              </a:solidFill>
              <a:latin typeface="Arial"/>
              <a:ea typeface="Roboto"/>
              <a:cs typeface="Arial"/>
            </a:endParaRPr>
          </a:p>
        </p:txBody>
      </p:sp>
      <p:sp>
        <p:nvSpPr>
          <p:cNvPr id="41" name="Google Shape;398;p7">
            <a:extLst>
              <a:ext uri="{FF2B5EF4-FFF2-40B4-BE49-F238E27FC236}">
                <a16:creationId xmlns:a16="http://schemas.microsoft.com/office/drawing/2014/main" id="{E99F49CB-4D7F-0E78-C852-EDB5F83590CA}"/>
              </a:ext>
            </a:extLst>
          </p:cNvPr>
          <p:cNvSpPr/>
          <p:nvPr/>
        </p:nvSpPr>
        <p:spPr>
          <a:xfrm>
            <a:off x="7269482" y="2699733"/>
            <a:ext cx="3069996" cy="354419"/>
          </a:xfrm>
          <a:prstGeom prst="roundRect">
            <a:avLst>
              <a:gd name="adj" fmla="val 16667"/>
            </a:avLst>
          </a:prstGeom>
          <a:solidFill>
            <a:srgbClr val="00B0F0"/>
          </a:solidFill>
          <a:ln w="25400" cap="flat" cmpd="sng">
            <a:solidFill>
              <a:srgbClr val="00B0F0"/>
            </a:solidFill>
            <a:prstDash val="solid"/>
            <a:round/>
            <a:headEnd type="none" w="sm" len="sm"/>
            <a:tailEnd type="none" w="sm" len="sm"/>
          </a:ln>
        </p:spPr>
        <p:txBody>
          <a:bodyPr spcFirstLastPara="1" wrap="square" lIns="60950" tIns="30467" rIns="60950" bIns="30467" anchor="ctr" anchorCtr="0">
            <a:noAutofit/>
          </a:bodyPr>
          <a:lstStyle/>
          <a:p>
            <a:pPr>
              <a:buClr>
                <a:srgbClr val="000000"/>
              </a:buClr>
              <a:buSzPts val="1800"/>
            </a:pPr>
            <a:r>
              <a:rPr lang="de-DE" sz="1400">
                <a:solidFill>
                  <a:srgbClr val="FFFFFF"/>
                </a:solidFill>
                <a:latin typeface="Arial"/>
                <a:ea typeface="Roboto"/>
                <a:cs typeface="Arial"/>
                <a:sym typeface="Roboto"/>
              </a:rPr>
              <a:t>e. Relevant Global Standards</a:t>
            </a:r>
            <a:endParaRPr sz="1400">
              <a:latin typeface="Arial"/>
              <a:cs typeface="Arial"/>
            </a:endParaRPr>
          </a:p>
        </p:txBody>
      </p:sp>
      <p:sp>
        <p:nvSpPr>
          <p:cNvPr id="42" name="Google Shape;399;p7">
            <a:extLst>
              <a:ext uri="{FF2B5EF4-FFF2-40B4-BE49-F238E27FC236}">
                <a16:creationId xmlns:a16="http://schemas.microsoft.com/office/drawing/2014/main" id="{5EFC565A-A0B8-4FB5-E638-140BB54BD82E}"/>
              </a:ext>
            </a:extLst>
          </p:cNvPr>
          <p:cNvSpPr/>
          <p:nvPr/>
        </p:nvSpPr>
        <p:spPr>
          <a:xfrm>
            <a:off x="7096594" y="4027544"/>
            <a:ext cx="3998597" cy="776698"/>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60950" tIns="30467" rIns="60950" bIns="30467" anchor="b" anchorCtr="0">
            <a:noAutofit/>
          </a:bodyPr>
          <a:lstStyle/>
          <a:p>
            <a:pPr>
              <a:buClr>
                <a:srgbClr val="00B0F0"/>
              </a:buClr>
              <a:buSzPts val="1600"/>
            </a:pPr>
            <a:endParaRPr lang="de-DE" sz="1050">
              <a:solidFill>
                <a:srgbClr val="00B0F0"/>
              </a:solidFill>
              <a:latin typeface="Arial"/>
              <a:ea typeface="Roboto"/>
              <a:cs typeface="Arial"/>
            </a:endParaRPr>
          </a:p>
        </p:txBody>
      </p:sp>
      <p:sp>
        <p:nvSpPr>
          <p:cNvPr id="43" name="Google Shape;400;p7">
            <a:extLst>
              <a:ext uri="{FF2B5EF4-FFF2-40B4-BE49-F238E27FC236}">
                <a16:creationId xmlns:a16="http://schemas.microsoft.com/office/drawing/2014/main" id="{339B51C2-54BE-3601-5B29-0A6D305C22B1}"/>
              </a:ext>
            </a:extLst>
          </p:cNvPr>
          <p:cNvSpPr/>
          <p:nvPr/>
        </p:nvSpPr>
        <p:spPr>
          <a:xfrm>
            <a:off x="7256344" y="3865130"/>
            <a:ext cx="3069996" cy="354419"/>
          </a:xfrm>
          <a:prstGeom prst="roundRect">
            <a:avLst>
              <a:gd name="adj" fmla="val 16667"/>
            </a:avLst>
          </a:prstGeom>
          <a:solidFill>
            <a:srgbClr val="00B0F0"/>
          </a:solidFill>
          <a:ln w="25400" cap="flat" cmpd="sng">
            <a:solidFill>
              <a:srgbClr val="00B0F0"/>
            </a:solidFill>
            <a:prstDash val="solid"/>
            <a:round/>
            <a:headEnd type="none" w="sm" len="sm"/>
            <a:tailEnd type="none" w="sm" len="sm"/>
          </a:ln>
        </p:spPr>
        <p:txBody>
          <a:bodyPr spcFirstLastPara="1" wrap="square" lIns="60950" tIns="30467" rIns="60950" bIns="30467" anchor="ctr" anchorCtr="0">
            <a:noAutofit/>
          </a:bodyPr>
          <a:lstStyle/>
          <a:p>
            <a:pPr>
              <a:buClr>
                <a:srgbClr val="000000"/>
              </a:buClr>
              <a:buSzPts val="1800"/>
            </a:pPr>
            <a:r>
              <a:rPr lang="de-DE" sz="1400">
                <a:solidFill>
                  <a:srgbClr val="FFFFFF"/>
                </a:solidFill>
                <a:latin typeface="Arial"/>
                <a:ea typeface="Roboto"/>
                <a:cs typeface="Arial"/>
                <a:sym typeface="Roboto"/>
              </a:rPr>
              <a:t>f. Financial Mechanisms and Incentives</a:t>
            </a:r>
            <a:endParaRPr sz="1400">
              <a:latin typeface="Arial"/>
              <a:cs typeface="Arial"/>
            </a:endParaRPr>
          </a:p>
        </p:txBody>
      </p:sp>
      <p:sp>
        <p:nvSpPr>
          <p:cNvPr id="44" name="Google Shape;401;p7">
            <a:extLst>
              <a:ext uri="{FF2B5EF4-FFF2-40B4-BE49-F238E27FC236}">
                <a16:creationId xmlns:a16="http://schemas.microsoft.com/office/drawing/2014/main" id="{E0226DC5-CA35-68FD-78CE-4EA44058134E}"/>
              </a:ext>
            </a:extLst>
          </p:cNvPr>
          <p:cNvSpPr/>
          <p:nvPr/>
        </p:nvSpPr>
        <p:spPr>
          <a:xfrm>
            <a:off x="7102334" y="5111032"/>
            <a:ext cx="3998597" cy="776698"/>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60950" tIns="30467" rIns="60950" bIns="30467" anchor="b" anchorCtr="0">
            <a:noAutofit/>
          </a:bodyPr>
          <a:lstStyle/>
          <a:p>
            <a:pPr>
              <a:buClr>
                <a:srgbClr val="00B0F0"/>
              </a:buClr>
              <a:buSzPts val="1600"/>
            </a:pPr>
            <a:endParaRPr lang="de-DE" sz="1050">
              <a:solidFill>
                <a:srgbClr val="00B0F0"/>
              </a:solidFill>
              <a:latin typeface="Arial"/>
              <a:ea typeface="Roboto"/>
              <a:cs typeface="Arial"/>
            </a:endParaRPr>
          </a:p>
        </p:txBody>
      </p:sp>
      <p:sp>
        <p:nvSpPr>
          <p:cNvPr id="45" name="Google Shape;402;p7">
            <a:extLst>
              <a:ext uri="{FF2B5EF4-FFF2-40B4-BE49-F238E27FC236}">
                <a16:creationId xmlns:a16="http://schemas.microsoft.com/office/drawing/2014/main" id="{6CD6BFA8-5BB8-8EBD-0C5A-6336D539E1A0}"/>
              </a:ext>
            </a:extLst>
          </p:cNvPr>
          <p:cNvSpPr/>
          <p:nvPr/>
        </p:nvSpPr>
        <p:spPr>
          <a:xfrm>
            <a:off x="7269482" y="4921642"/>
            <a:ext cx="3069996" cy="354419"/>
          </a:xfrm>
          <a:prstGeom prst="roundRect">
            <a:avLst>
              <a:gd name="adj" fmla="val 16667"/>
            </a:avLst>
          </a:prstGeom>
          <a:solidFill>
            <a:srgbClr val="00B0F0"/>
          </a:solidFill>
          <a:ln w="25400" cap="flat" cmpd="sng">
            <a:solidFill>
              <a:srgbClr val="00B0F0"/>
            </a:solidFill>
            <a:prstDash val="solid"/>
            <a:round/>
            <a:headEnd type="none" w="sm" len="sm"/>
            <a:tailEnd type="none" w="sm" len="sm"/>
          </a:ln>
        </p:spPr>
        <p:txBody>
          <a:bodyPr spcFirstLastPara="1" wrap="square" lIns="60950" tIns="30467" rIns="60950" bIns="30467" anchor="ctr" anchorCtr="0">
            <a:noAutofit/>
          </a:bodyPr>
          <a:lstStyle/>
          <a:p>
            <a:pPr>
              <a:buClr>
                <a:srgbClr val="000000"/>
              </a:buClr>
              <a:buSzPts val="1800"/>
            </a:pPr>
            <a:r>
              <a:rPr lang="de-DE" sz="1400" dirty="0">
                <a:solidFill>
                  <a:srgbClr val="FFFFFF"/>
                </a:solidFill>
                <a:latin typeface="Arial"/>
                <a:ea typeface="Roboto"/>
                <a:cs typeface="Arial"/>
                <a:sym typeface="Roboto"/>
              </a:rPr>
              <a:t>g. </a:t>
            </a:r>
            <a:r>
              <a:rPr lang="de-DE" sz="1400" dirty="0" err="1">
                <a:solidFill>
                  <a:srgbClr val="FFFFFF"/>
                </a:solidFill>
                <a:latin typeface="Arial"/>
                <a:ea typeface="Roboto"/>
                <a:cs typeface="Arial"/>
                <a:sym typeface="Roboto"/>
              </a:rPr>
              <a:t>Capacity</a:t>
            </a:r>
            <a:r>
              <a:rPr lang="de-DE" sz="1400" dirty="0">
                <a:solidFill>
                  <a:srgbClr val="FFFFFF"/>
                </a:solidFill>
                <a:latin typeface="Arial"/>
                <a:ea typeface="Roboto"/>
                <a:cs typeface="Arial"/>
                <a:sym typeface="Roboto"/>
              </a:rPr>
              <a:t> Building and </a:t>
            </a:r>
            <a:r>
              <a:rPr lang="de-DE" sz="1400" dirty="0" err="1">
                <a:solidFill>
                  <a:srgbClr val="FFFFFF"/>
                </a:solidFill>
                <a:latin typeface="Arial"/>
                <a:ea typeface="Roboto"/>
                <a:cs typeface="Arial"/>
                <a:sym typeface="Roboto"/>
              </a:rPr>
              <a:t>Skill</a:t>
            </a:r>
            <a:r>
              <a:rPr lang="de-DE" sz="1400" dirty="0">
                <a:solidFill>
                  <a:srgbClr val="FFFFFF"/>
                </a:solidFill>
                <a:latin typeface="Arial"/>
                <a:ea typeface="Roboto"/>
                <a:cs typeface="Arial"/>
                <a:sym typeface="Roboto"/>
              </a:rPr>
              <a:t> Development</a:t>
            </a:r>
            <a:endParaRPr sz="1400" dirty="0">
              <a:latin typeface="Arial"/>
              <a:cs typeface="Arial"/>
            </a:endParaRPr>
          </a:p>
        </p:txBody>
      </p:sp>
      <p:sp>
        <p:nvSpPr>
          <p:cNvPr id="11" name="TextBox 10">
            <a:extLst>
              <a:ext uri="{FF2B5EF4-FFF2-40B4-BE49-F238E27FC236}">
                <a16:creationId xmlns:a16="http://schemas.microsoft.com/office/drawing/2014/main" id="{D354E314-371F-A5D1-0B20-EDA67E3CAD53}"/>
              </a:ext>
            </a:extLst>
          </p:cNvPr>
          <p:cNvSpPr txBox="1"/>
          <p:nvPr/>
        </p:nvSpPr>
        <p:spPr>
          <a:xfrm>
            <a:off x="269722" y="801670"/>
            <a:ext cx="11392136" cy="584775"/>
          </a:xfrm>
          <a:prstGeom prst="rect">
            <a:avLst/>
          </a:prstGeom>
          <a:noFill/>
        </p:spPr>
        <p:txBody>
          <a:bodyPr wrap="square" lIns="91440" tIns="45720" rIns="91440" bIns="45720" rtlCol="0" anchor="t">
            <a:spAutoFit/>
          </a:bodyPr>
          <a:lstStyle/>
          <a:p>
            <a:r>
              <a:rPr lang="en-US" sz="3200" dirty="0">
                <a:solidFill>
                  <a:schemeClr val="bg1"/>
                </a:solidFill>
                <a:latin typeface="Arial"/>
                <a:ea typeface="Calibri Light"/>
                <a:cs typeface="Arial"/>
              </a:rPr>
              <a:t>Outline for co-development consultations 2025</a:t>
            </a:r>
            <a:endParaRPr lang="en-US" sz="2000" dirty="0">
              <a:solidFill>
                <a:schemeClr val="bg1"/>
              </a:solidFill>
              <a:latin typeface="Arial"/>
              <a:ea typeface="Calibri Light"/>
              <a:cs typeface="Arial"/>
            </a:endParaRPr>
          </a:p>
        </p:txBody>
      </p:sp>
      <p:pic>
        <p:nvPicPr>
          <p:cNvPr id="74" name="Picture 2" descr="Insights on Entrepreneurship, SMEs, Tourism, Regions and Cities">
            <a:extLst>
              <a:ext uri="{FF2B5EF4-FFF2-40B4-BE49-F238E27FC236}">
                <a16:creationId xmlns:a16="http://schemas.microsoft.com/office/drawing/2014/main" id="{667D1FA4-8C12-BFDA-77E3-2B82791BF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152" y="7313890"/>
            <a:ext cx="814341" cy="81434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398;p7">
            <a:extLst>
              <a:ext uri="{FF2B5EF4-FFF2-40B4-BE49-F238E27FC236}">
                <a16:creationId xmlns:a16="http://schemas.microsoft.com/office/drawing/2014/main" id="{AF959DD5-E8D8-90AA-22AC-5E1716D1DBE3}"/>
              </a:ext>
            </a:extLst>
          </p:cNvPr>
          <p:cNvSpPr/>
          <p:nvPr/>
        </p:nvSpPr>
        <p:spPr>
          <a:xfrm>
            <a:off x="1262881" y="2481087"/>
            <a:ext cx="3069996" cy="354419"/>
          </a:xfrm>
          <a:prstGeom prst="roundRect">
            <a:avLst>
              <a:gd name="adj" fmla="val 16667"/>
            </a:avLst>
          </a:prstGeom>
          <a:solidFill>
            <a:srgbClr val="00B0F0"/>
          </a:solidFill>
          <a:ln w="25400" cap="flat" cmpd="sng">
            <a:solidFill>
              <a:srgbClr val="00B0F0"/>
            </a:solidFill>
            <a:prstDash val="solid"/>
            <a:round/>
            <a:headEnd type="none" w="sm" len="sm"/>
            <a:tailEnd type="none" w="sm" len="sm"/>
          </a:ln>
        </p:spPr>
        <p:txBody>
          <a:bodyPr spcFirstLastPara="1" wrap="square" lIns="60950" tIns="30467" rIns="60950" bIns="30467" anchor="ctr" anchorCtr="0">
            <a:noAutofit/>
          </a:bodyPr>
          <a:lstStyle/>
          <a:p>
            <a:pPr>
              <a:buClr>
                <a:srgbClr val="000000"/>
              </a:buClr>
              <a:buSzPts val="1800"/>
            </a:pPr>
            <a:r>
              <a:rPr lang="de-DE" sz="1400" dirty="0">
                <a:solidFill>
                  <a:srgbClr val="FFFFFF"/>
                </a:solidFill>
                <a:latin typeface="Arial"/>
                <a:ea typeface="Roboto"/>
                <a:cs typeface="Arial"/>
                <a:sym typeface="Roboto"/>
              </a:rPr>
              <a:t>Main </a:t>
            </a:r>
            <a:r>
              <a:rPr lang="de-DE" sz="1400" dirty="0" err="1">
                <a:solidFill>
                  <a:srgbClr val="FFFFFF"/>
                </a:solidFill>
                <a:latin typeface="Arial"/>
                <a:ea typeface="Roboto"/>
                <a:cs typeface="Arial"/>
                <a:sym typeface="Roboto"/>
              </a:rPr>
              <a:t>functionalities</a:t>
            </a:r>
            <a:endParaRPr sz="1400" dirty="0">
              <a:latin typeface="Arial"/>
              <a:cs typeface="Arial"/>
            </a:endParaRPr>
          </a:p>
        </p:txBody>
      </p:sp>
      <p:sp>
        <p:nvSpPr>
          <p:cNvPr id="37" name="Google Shape;394;p7">
            <a:extLst>
              <a:ext uri="{FF2B5EF4-FFF2-40B4-BE49-F238E27FC236}">
                <a16:creationId xmlns:a16="http://schemas.microsoft.com/office/drawing/2014/main" id="{F96C8E21-4A69-310D-D4D9-345A62C7C531}"/>
              </a:ext>
            </a:extLst>
          </p:cNvPr>
          <p:cNvSpPr/>
          <p:nvPr/>
        </p:nvSpPr>
        <p:spPr>
          <a:xfrm>
            <a:off x="1253835" y="3533604"/>
            <a:ext cx="3069996" cy="354419"/>
          </a:xfrm>
          <a:prstGeom prst="roundRect">
            <a:avLst>
              <a:gd name="adj" fmla="val 16667"/>
            </a:avLst>
          </a:prstGeom>
          <a:solidFill>
            <a:srgbClr val="00B0F0"/>
          </a:solidFill>
          <a:ln w="25400" cap="flat" cmpd="sng">
            <a:solidFill>
              <a:srgbClr val="00B0F0"/>
            </a:solidFill>
            <a:prstDash val="solid"/>
            <a:round/>
            <a:headEnd type="none" w="sm" len="sm"/>
            <a:tailEnd type="none" w="sm" len="sm"/>
          </a:ln>
        </p:spPr>
        <p:txBody>
          <a:bodyPr spcFirstLastPara="1" wrap="square" lIns="60950" tIns="30467" rIns="60950" bIns="30467" anchor="ctr" anchorCtr="0">
            <a:noAutofit/>
          </a:bodyPr>
          <a:lstStyle/>
          <a:p>
            <a:pPr>
              <a:buClr>
                <a:srgbClr val="000000"/>
              </a:buClr>
              <a:buSzPts val="1800"/>
            </a:pPr>
            <a:r>
              <a:rPr lang="de-DE" sz="1400">
                <a:solidFill>
                  <a:srgbClr val="FFFFFF"/>
                </a:solidFill>
                <a:latin typeface="Arial"/>
                <a:ea typeface="Roboto"/>
                <a:cs typeface="Arial"/>
                <a:sym typeface="Roboto"/>
              </a:rPr>
              <a:t>b. Main Technical System Components</a:t>
            </a:r>
            <a:endParaRPr sz="1400">
              <a:latin typeface="Arial"/>
              <a:cs typeface="Arial"/>
            </a:endParaRPr>
          </a:p>
        </p:txBody>
      </p:sp>
      <p:sp>
        <p:nvSpPr>
          <p:cNvPr id="38" name="Google Shape;395;p7">
            <a:extLst>
              <a:ext uri="{FF2B5EF4-FFF2-40B4-BE49-F238E27FC236}">
                <a16:creationId xmlns:a16="http://schemas.microsoft.com/office/drawing/2014/main" id="{B313DEAB-431E-4061-A7EE-36D696866328}"/>
              </a:ext>
            </a:extLst>
          </p:cNvPr>
          <p:cNvSpPr/>
          <p:nvPr/>
        </p:nvSpPr>
        <p:spPr>
          <a:xfrm>
            <a:off x="1265017" y="4548777"/>
            <a:ext cx="3069996" cy="354419"/>
          </a:xfrm>
          <a:prstGeom prst="roundRect">
            <a:avLst>
              <a:gd name="adj" fmla="val 16667"/>
            </a:avLst>
          </a:prstGeom>
          <a:solidFill>
            <a:srgbClr val="00B0F0"/>
          </a:solidFill>
          <a:ln w="25400" cap="flat" cmpd="sng">
            <a:solidFill>
              <a:srgbClr val="00B0F0"/>
            </a:solidFill>
            <a:prstDash val="solid"/>
            <a:round/>
            <a:headEnd type="none" w="sm" len="sm"/>
            <a:tailEnd type="none" w="sm" len="sm"/>
          </a:ln>
        </p:spPr>
        <p:txBody>
          <a:bodyPr spcFirstLastPara="1" wrap="square" lIns="60950" tIns="30467" rIns="60950" bIns="30467" anchor="ctr" anchorCtr="0">
            <a:noAutofit/>
          </a:bodyPr>
          <a:lstStyle/>
          <a:p>
            <a:pPr>
              <a:buClr>
                <a:srgbClr val="000000"/>
              </a:buClr>
              <a:buSzPts val="1800"/>
            </a:pPr>
            <a:r>
              <a:rPr lang="de-DE" sz="1400">
                <a:solidFill>
                  <a:srgbClr val="FFFFFF"/>
                </a:solidFill>
                <a:latin typeface="Arial"/>
                <a:ea typeface="Roboto"/>
                <a:cs typeface="Arial"/>
                <a:sym typeface="Roboto"/>
              </a:rPr>
              <a:t>c. Governance and Policy</a:t>
            </a:r>
            <a:endParaRPr sz="1400">
              <a:latin typeface="Arial"/>
              <a:cs typeface="Arial"/>
            </a:endParaRPr>
          </a:p>
        </p:txBody>
      </p:sp>
      <p:sp>
        <p:nvSpPr>
          <p:cNvPr id="39" name="Google Shape;396;p7">
            <a:extLst>
              <a:ext uri="{FF2B5EF4-FFF2-40B4-BE49-F238E27FC236}">
                <a16:creationId xmlns:a16="http://schemas.microsoft.com/office/drawing/2014/main" id="{C7B39D24-E8E7-12E9-83DE-BC4C57545E48}"/>
              </a:ext>
            </a:extLst>
          </p:cNvPr>
          <p:cNvSpPr/>
          <p:nvPr/>
        </p:nvSpPr>
        <p:spPr>
          <a:xfrm>
            <a:off x="1253835" y="5624108"/>
            <a:ext cx="3069996" cy="354419"/>
          </a:xfrm>
          <a:prstGeom prst="roundRect">
            <a:avLst>
              <a:gd name="adj" fmla="val 16667"/>
            </a:avLst>
          </a:prstGeom>
          <a:solidFill>
            <a:srgbClr val="00B0F0"/>
          </a:solidFill>
          <a:ln w="25400" cap="flat" cmpd="sng">
            <a:solidFill>
              <a:srgbClr val="00B0F0"/>
            </a:solidFill>
            <a:prstDash val="solid"/>
            <a:round/>
            <a:headEnd type="none" w="sm" len="sm"/>
            <a:tailEnd type="none" w="sm" len="sm"/>
          </a:ln>
        </p:spPr>
        <p:txBody>
          <a:bodyPr spcFirstLastPara="1" wrap="square" lIns="60950" tIns="30467" rIns="60950" bIns="30467" anchor="ctr" anchorCtr="0">
            <a:noAutofit/>
          </a:bodyPr>
          <a:lstStyle/>
          <a:p>
            <a:pPr>
              <a:buClr>
                <a:srgbClr val="000000"/>
              </a:buClr>
              <a:buSzPts val="1800"/>
            </a:pPr>
            <a:r>
              <a:rPr lang="de-DE" sz="1400">
                <a:solidFill>
                  <a:srgbClr val="FFFFFF"/>
                </a:solidFill>
                <a:latin typeface="Arial"/>
                <a:ea typeface="Roboto"/>
                <a:cs typeface="Arial"/>
                <a:sym typeface="Roboto"/>
              </a:rPr>
              <a:t>d. Data Categories</a:t>
            </a:r>
            <a:endParaRPr sz="1400">
              <a:latin typeface="Arial"/>
              <a:cs typeface="Arial"/>
            </a:endParaRPr>
          </a:p>
        </p:txBody>
      </p:sp>
    </p:spTree>
    <p:extLst>
      <p:ext uri="{BB962C8B-B14F-4D97-AF65-F5344CB8AC3E}">
        <p14:creationId xmlns:p14="http://schemas.microsoft.com/office/powerpoint/2010/main" val="113860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group of people standing in front of a rock&#10;&#10;Description automatically generated">
            <a:extLst>
              <a:ext uri="{FF2B5EF4-FFF2-40B4-BE49-F238E27FC236}">
                <a16:creationId xmlns:a16="http://schemas.microsoft.com/office/drawing/2014/main" id="{337B11BE-4FC7-B849-9361-88E967ED2260}"/>
              </a:ext>
            </a:extLst>
          </p:cNvPr>
          <p:cNvPicPr>
            <a:picLocks noGrp="1" noChangeAspect="1"/>
          </p:cNvPicPr>
          <p:nvPr>
            <p:ph type="pic" sz="quarter" idx="29"/>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p:spPr>
      </p:pic>
      <p:grpSp>
        <p:nvGrpSpPr>
          <p:cNvPr id="31" name="Group 30">
            <a:extLst>
              <a:ext uri="{FF2B5EF4-FFF2-40B4-BE49-F238E27FC236}">
                <a16:creationId xmlns:a16="http://schemas.microsoft.com/office/drawing/2014/main" id="{B6416702-2A79-F141-A6CD-331FD08EA649}"/>
              </a:ext>
            </a:extLst>
          </p:cNvPr>
          <p:cNvGrpSpPr/>
          <p:nvPr/>
        </p:nvGrpSpPr>
        <p:grpSpPr>
          <a:xfrm rot="5400000">
            <a:off x="1075535" y="940710"/>
            <a:ext cx="2986269" cy="5155958"/>
            <a:chOff x="-1" y="1702042"/>
            <a:chExt cx="2986269" cy="5155958"/>
          </a:xfrm>
        </p:grpSpPr>
        <p:sp>
          <p:nvSpPr>
            <p:cNvPr id="32" name="Rectangle 31">
              <a:extLst>
                <a:ext uri="{FF2B5EF4-FFF2-40B4-BE49-F238E27FC236}">
                  <a16:creationId xmlns:a16="http://schemas.microsoft.com/office/drawing/2014/main" id="{8962FE23-68CD-F042-8294-85B4E2F0CCFC}"/>
                </a:ext>
              </a:extLst>
            </p:cNvPr>
            <p:cNvSpPr/>
            <p:nvPr/>
          </p:nvSpPr>
          <p:spPr>
            <a:xfrm>
              <a:off x="0" y="1713053"/>
              <a:ext cx="2986268" cy="5144947"/>
            </a:xfrm>
            <a:prstGeom prst="rect">
              <a:avLst/>
            </a:prstGeom>
            <a:gradFill>
              <a:gsLst>
                <a:gs pos="99000">
                  <a:schemeClr val="accent3"/>
                </a:gs>
                <a:gs pos="61000">
                  <a:schemeClr val="accent2"/>
                </a:gs>
                <a:gs pos="4000">
                  <a:schemeClr val="accent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Picture 32" descr="A close up of a sign&#10;&#10;Description automatically generated">
              <a:extLst>
                <a:ext uri="{FF2B5EF4-FFF2-40B4-BE49-F238E27FC236}">
                  <a16:creationId xmlns:a16="http://schemas.microsoft.com/office/drawing/2014/main" id="{DCF8DFBF-C398-8643-AE3B-672102122B7F}"/>
                </a:ext>
              </a:extLst>
            </p:cNvPr>
            <p:cNvPicPr>
              <a:picLocks noChangeAspect="1"/>
            </p:cNvPicPr>
            <p:nvPr/>
          </p:nvPicPr>
          <p:blipFill rotWithShape="1">
            <a:blip r:embed="rId4" cstate="screen">
              <a:alphaModFix amt="10000"/>
              <a:extLst>
                <a:ext uri="{BEBA8EAE-BF5A-486C-A8C5-ECC9F3942E4B}">
                  <a14:imgProps xmlns:a14="http://schemas.microsoft.com/office/drawing/2010/main">
                    <a14:imgLayer r:embed="rId5">
                      <a14:imgEffect>
                        <a14:brightnessContrast bright="95000"/>
                      </a14:imgEffect>
                    </a14:imgLayer>
                  </a14:imgProps>
                </a:ext>
                <a:ext uri="{28A0092B-C50C-407E-A947-70E740481C1C}">
                  <a14:useLocalDpi xmlns:a14="http://schemas.microsoft.com/office/drawing/2010/main"/>
                </a:ext>
              </a:extLst>
            </a:blip>
            <a:srcRect/>
            <a:stretch/>
          </p:blipFill>
          <p:spPr>
            <a:xfrm>
              <a:off x="-1" y="1702042"/>
              <a:ext cx="2986267" cy="5146649"/>
            </a:xfrm>
            <a:prstGeom prst="rect">
              <a:avLst/>
            </a:prstGeom>
            <a:gradFill>
              <a:gsLst>
                <a:gs pos="56000">
                  <a:schemeClr val="accent1"/>
                </a:gs>
                <a:gs pos="28000">
                  <a:schemeClr val="accent2"/>
                </a:gs>
                <a:gs pos="0">
                  <a:schemeClr val="accent3"/>
                </a:gs>
              </a:gsLst>
              <a:lin ang="18000000" scaled="0"/>
            </a:gradFill>
          </p:spPr>
        </p:pic>
      </p:grpSp>
      <p:sp>
        <p:nvSpPr>
          <p:cNvPr id="34" name="Rectangle 33">
            <a:extLst>
              <a:ext uri="{FF2B5EF4-FFF2-40B4-BE49-F238E27FC236}">
                <a16:creationId xmlns:a16="http://schemas.microsoft.com/office/drawing/2014/main" id="{5CB9E47F-5A4E-6B40-865E-4353FE51D9A4}"/>
              </a:ext>
            </a:extLst>
          </p:cNvPr>
          <p:cNvSpPr/>
          <p:nvPr/>
        </p:nvSpPr>
        <p:spPr>
          <a:xfrm>
            <a:off x="2519680" y="802640"/>
            <a:ext cx="9672320" cy="5435599"/>
          </a:xfrm>
          <a:prstGeom prst="rect">
            <a:avLst/>
          </a:prstGeom>
          <a:solidFill>
            <a:schemeClr val="bg1"/>
          </a:solidFill>
          <a:ln>
            <a:noFill/>
          </a:ln>
          <a:effectLst>
            <a:outerShdw blurRad="1143000" dist="558800" dir="5400000" sx="93000" sy="9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itle 13">
            <a:extLst>
              <a:ext uri="{FF2B5EF4-FFF2-40B4-BE49-F238E27FC236}">
                <a16:creationId xmlns:a16="http://schemas.microsoft.com/office/drawing/2014/main" id="{01944DCF-D2E2-6D44-9760-006248555BF6}"/>
              </a:ext>
            </a:extLst>
          </p:cNvPr>
          <p:cNvSpPr>
            <a:spLocks noGrp="1"/>
          </p:cNvSpPr>
          <p:nvPr>
            <p:ph type="title"/>
          </p:nvPr>
        </p:nvSpPr>
        <p:spPr>
          <a:xfrm>
            <a:off x="118394" y="2025553"/>
            <a:ext cx="2359016" cy="2986267"/>
          </a:xfrm>
        </p:spPr>
        <p:txBody>
          <a:bodyPr anchor="ctr"/>
          <a:lstStyle/>
          <a:p>
            <a:r>
              <a:rPr lang="en-US" dirty="0"/>
              <a:t>Pilot projects in Global South</a:t>
            </a:r>
            <a:endParaRPr lang="en-US" sz="5400" dirty="0"/>
          </a:p>
        </p:txBody>
      </p:sp>
      <p:sp>
        <p:nvSpPr>
          <p:cNvPr id="3" name="Slide Number Placeholder 2">
            <a:extLst>
              <a:ext uri="{FF2B5EF4-FFF2-40B4-BE49-F238E27FC236}">
                <a16:creationId xmlns:a16="http://schemas.microsoft.com/office/drawing/2014/main" id="{12B35195-A857-C54D-A27A-9EAC97BD4C78}"/>
              </a:ext>
            </a:extLst>
          </p:cNvPr>
          <p:cNvSpPr>
            <a:spLocks noGrp="1"/>
          </p:cNvSpPr>
          <p:nvPr>
            <p:ph type="sldNum" sz="quarter" idx="10"/>
          </p:nvPr>
        </p:nvSpPr>
        <p:spPr/>
        <p:txBody>
          <a:bodyPr/>
          <a:lstStyle/>
          <a:p>
            <a:fld id="{6300E772-1885-7345-BADC-F048A7C8D073}" type="slidenum">
              <a:rPr lang="en-US" smtClean="0"/>
              <a:t>8</a:t>
            </a:fld>
            <a:endParaRPr lang="en-US"/>
          </a:p>
        </p:txBody>
      </p:sp>
      <p:grpSp>
        <p:nvGrpSpPr>
          <p:cNvPr id="37" name="Group 36">
            <a:extLst>
              <a:ext uri="{FF2B5EF4-FFF2-40B4-BE49-F238E27FC236}">
                <a16:creationId xmlns:a16="http://schemas.microsoft.com/office/drawing/2014/main" id="{C93606D9-28FD-1544-84AF-484039BA8341}"/>
              </a:ext>
            </a:extLst>
          </p:cNvPr>
          <p:cNvGrpSpPr/>
          <p:nvPr/>
        </p:nvGrpSpPr>
        <p:grpSpPr>
          <a:xfrm>
            <a:off x="10350790" y="6199632"/>
            <a:ext cx="1841205" cy="658368"/>
            <a:chOff x="10350790" y="6199632"/>
            <a:chExt cx="1841205" cy="658368"/>
          </a:xfrm>
        </p:grpSpPr>
        <p:sp>
          <p:nvSpPr>
            <p:cNvPr id="53" name="Round Single Corner Rectangle 52">
              <a:extLst>
                <a:ext uri="{FF2B5EF4-FFF2-40B4-BE49-F238E27FC236}">
                  <a16:creationId xmlns:a16="http://schemas.microsoft.com/office/drawing/2014/main" id="{955584F6-82B1-A247-9959-3A701D2CD4BD}"/>
                </a:ext>
              </a:extLst>
            </p:cNvPr>
            <p:cNvSpPr/>
            <p:nvPr/>
          </p:nvSpPr>
          <p:spPr>
            <a:xfrm flipH="1">
              <a:off x="10350790" y="6199632"/>
              <a:ext cx="1841205" cy="658368"/>
            </a:xfrm>
            <a:prstGeom prst="round1Rect">
              <a:avLst>
                <a:gd name="adj" fmla="val 50000"/>
              </a:avLst>
            </a:prstGeom>
            <a:solidFill>
              <a:schemeClr val="bg1"/>
            </a:solidFill>
            <a:ln>
              <a:noFill/>
            </a:ln>
            <a:effectLst>
              <a:outerShdw blurRad="622300" dist="266700" dir="11340000" sx="94000" sy="94000" algn="br" rotWithShape="0">
                <a:schemeClr val="tx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A close up of a sign&#10;&#10;Description automatically generated">
              <a:extLst>
                <a:ext uri="{FF2B5EF4-FFF2-40B4-BE49-F238E27FC236}">
                  <a16:creationId xmlns:a16="http://schemas.microsoft.com/office/drawing/2014/main" id="{D9175CE3-2F60-3840-87BF-EA3242F251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14972" y="6359113"/>
              <a:ext cx="1603796" cy="395980"/>
            </a:xfrm>
            <a:prstGeom prst="rect">
              <a:avLst/>
            </a:prstGeom>
          </p:spPr>
        </p:pic>
      </p:grpSp>
      <p:graphicFrame>
        <p:nvGraphicFramePr>
          <p:cNvPr id="9" name="Diagram 8">
            <a:extLst>
              <a:ext uri="{FF2B5EF4-FFF2-40B4-BE49-F238E27FC236}">
                <a16:creationId xmlns:a16="http://schemas.microsoft.com/office/drawing/2014/main" id="{CFEE0E89-AA47-8832-9EF9-C56BC15DC63F}"/>
              </a:ext>
            </a:extLst>
          </p:cNvPr>
          <p:cNvGraphicFramePr/>
          <p:nvPr>
            <p:extLst>
              <p:ext uri="{D42A27DB-BD31-4B8C-83A1-F6EECF244321}">
                <p14:modId xmlns:p14="http://schemas.microsoft.com/office/powerpoint/2010/main" val="1205631304"/>
              </p:ext>
            </p:extLst>
          </p:nvPr>
        </p:nvGraphicFramePr>
        <p:xfrm>
          <a:off x="2032000" y="719666"/>
          <a:ext cx="7766373" cy="54961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Picture 1">
            <a:extLst>
              <a:ext uri="{FF2B5EF4-FFF2-40B4-BE49-F238E27FC236}">
                <a16:creationId xmlns:a16="http://schemas.microsoft.com/office/drawing/2014/main" id="{F8049E17-5253-490E-CC86-B1514B8AC2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3410498" y="4175568"/>
            <a:ext cx="502768" cy="281550"/>
          </a:xfrm>
          <a:prstGeom prst="rect">
            <a:avLst/>
          </a:prstGeom>
        </p:spPr>
      </p:pic>
      <p:pic>
        <p:nvPicPr>
          <p:cNvPr id="4" name="Picture 98" descr="Wuppertal Institute - Terra Viva Grants">
            <a:extLst>
              <a:ext uri="{FF2B5EF4-FFF2-40B4-BE49-F238E27FC236}">
                <a16:creationId xmlns:a16="http://schemas.microsoft.com/office/drawing/2014/main" id="{B519A7B3-832D-8570-273B-671EA48488A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56726" y="1409041"/>
            <a:ext cx="615135" cy="615135"/>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6" descr="International Telecommunication Union - Wikipedia">
            <a:extLst>
              <a:ext uri="{FF2B5EF4-FFF2-40B4-BE49-F238E27FC236}">
                <a16:creationId xmlns:a16="http://schemas.microsoft.com/office/drawing/2014/main" id="{013CD663-1FE6-2EE4-AA29-C63536D973A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70550" y="4057390"/>
            <a:ext cx="528598" cy="5832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4">
            <a:extLst>
              <a:ext uri="{FF2B5EF4-FFF2-40B4-BE49-F238E27FC236}">
                <a16:creationId xmlns:a16="http://schemas.microsoft.com/office/drawing/2014/main" id="{A9F34B28-36EC-2C59-A054-7FEEBCDBFA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11105373" y="4122080"/>
            <a:ext cx="513985" cy="513985"/>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12" descr="Shape&#10;&#10;Description automatically generated with medium confidence">
            <a:extLst>
              <a:ext uri="{FF2B5EF4-FFF2-40B4-BE49-F238E27FC236}">
                <a16:creationId xmlns:a16="http://schemas.microsoft.com/office/drawing/2014/main" id="{06BD649A-4998-7F3B-FEE5-D3E40F82C0C3}"/>
              </a:ext>
            </a:extLst>
          </p:cNvPr>
          <p:cNvPicPr>
            <a:picLocks noChangeAspect="1"/>
          </p:cNvPicPr>
          <p:nvPr/>
        </p:nvPicPr>
        <p:blipFill>
          <a:blip r:embed="rId16">
            <a:extLst>
              <a:ext uri="{28A0092B-C50C-407E-A947-70E740481C1C}">
                <a14:useLocalDpi xmlns:a14="http://schemas.microsoft.com/office/drawing/2010/main" val="0"/>
              </a:ext>
            </a:extLst>
          </a:blip>
          <a:srcRect t="9425" r="76500"/>
          <a:stretch/>
        </p:blipFill>
        <p:spPr>
          <a:xfrm>
            <a:off x="12821720" y="-1181084"/>
            <a:ext cx="45719" cy="46547"/>
          </a:xfrm>
          <a:prstGeom prst="rect">
            <a:avLst/>
          </a:prstGeom>
        </p:spPr>
      </p:pic>
      <p:pic>
        <p:nvPicPr>
          <p:cNvPr id="15" name="Picture 54" descr="UN Environment Programme (@UNEP) / Twitter">
            <a:extLst>
              <a:ext uri="{FF2B5EF4-FFF2-40B4-BE49-F238E27FC236}">
                <a16:creationId xmlns:a16="http://schemas.microsoft.com/office/drawing/2014/main" id="{01D5D121-F8EE-234D-05AA-8C4716C4891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90713" y="1438092"/>
            <a:ext cx="550315" cy="550315"/>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Polytechnic University of Catalonia - Wikipedia">
            <a:extLst>
              <a:ext uri="{FF2B5EF4-FFF2-40B4-BE49-F238E27FC236}">
                <a16:creationId xmlns:a16="http://schemas.microsoft.com/office/drawing/2014/main" id="{616892EA-7E8E-790F-62E9-93B96CD2A5C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41075" y="2437273"/>
            <a:ext cx="446436" cy="4464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Shape&#10;&#10;Description automatically generated with medium confidence">
            <a:extLst>
              <a:ext uri="{FF2B5EF4-FFF2-40B4-BE49-F238E27FC236}">
                <a16:creationId xmlns:a16="http://schemas.microsoft.com/office/drawing/2014/main" id="{21CE7412-0605-4D07-86AC-51DD8A60C171}"/>
              </a:ext>
            </a:extLst>
          </p:cNvPr>
          <p:cNvPicPr>
            <a:picLocks noChangeAspect="1"/>
          </p:cNvPicPr>
          <p:nvPr/>
        </p:nvPicPr>
        <p:blipFill>
          <a:blip r:embed="rId16">
            <a:extLst>
              <a:ext uri="{28A0092B-C50C-407E-A947-70E740481C1C}">
                <a14:useLocalDpi xmlns:a14="http://schemas.microsoft.com/office/drawing/2010/main" val="0"/>
              </a:ext>
            </a:extLst>
          </a:blip>
          <a:srcRect t="9425" r="76500"/>
          <a:stretch/>
        </p:blipFill>
        <p:spPr>
          <a:xfrm>
            <a:off x="9976159" y="2324929"/>
            <a:ext cx="759002" cy="772748"/>
          </a:xfrm>
          <a:prstGeom prst="rect">
            <a:avLst/>
          </a:prstGeom>
        </p:spPr>
      </p:pic>
      <p:pic>
        <p:nvPicPr>
          <p:cNvPr id="20" name="Picture 19">
            <a:extLst>
              <a:ext uri="{FF2B5EF4-FFF2-40B4-BE49-F238E27FC236}">
                <a16:creationId xmlns:a16="http://schemas.microsoft.com/office/drawing/2014/main" id="{4768D754-30C9-C1D1-1F8A-F27FB0AD0B9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168093" y="3333867"/>
            <a:ext cx="641295" cy="359125"/>
          </a:xfrm>
          <a:prstGeom prst="rect">
            <a:avLst/>
          </a:prstGeom>
        </p:spPr>
      </p:pic>
      <p:pic>
        <p:nvPicPr>
          <p:cNvPr id="21" name="Picture 2" descr="INTI - CAPIPE">
            <a:extLst>
              <a:ext uri="{FF2B5EF4-FFF2-40B4-BE49-F238E27FC236}">
                <a16:creationId xmlns:a16="http://schemas.microsoft.com/office/drawing/2014/main" id="{22A3F06F-CA77-3E1E-465A-85843F5EC7E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176522" y="3204751"/>
            <a:ext cx="615135" cy="6151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4">
            <a:extLst>
              <a:ext uri="{FF2B5EF4-FFF2-40B4-BE49-F238E27FC236}">
                <a16:creationId xmlns:a16="http://schemas.microsoft.com/office/drawing/2014/main" id="{462C2650-CD9E-5A41-D940-587BDE26061C}"/>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0113" r="-10113"/>
          <a:stretch/>
        </p:blipFill>
        <p:spPr bwMode="auto">
          <a:xfrm>
            <a:off x="10091857" y="5132633"/>
            <a:ext cx="651232" cy="599445"/>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82" descr="The Circular Electronics Partnership">
            <a:extLst>
              <a:ext uri="{FF2B5EF4-FFF2-40B4-BE49-F238E27FC236}">
                <a16:creationId xmlns:a16="http://schemas.microsoft.com/office/drawing/2014/main" id="{8D11446A-B570-2359-FB4E-5DFE7CBE2CE7}"/>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32689" t="2322" r="32165" b="12104"/>
          <a:stretch/>
        </p:blipFill>
        <p:spPr bwMode="auto">
          <a:xfrm>
            <a:off x="11141540" y="5201066"/>
            <a:ext cx="549337" cy="53287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611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grpSp>
        <p:nvGrpSpPr>
          <p:cNvPr id="2" name="Group 1">
            <a:extLst>
              <a:ext uri="{FF2B5EF4-FFF2-40B4-BE49-F238E27FC236}">
                <a16:creationId xmlns:a16="http://schemas.microsoft.com/office/drawing/2014/main" id="{FB5FEA61-BAD9-3EBE-C7D8-0E7F31EE56EB}"/>
              </a:ext>
            </a:extLst>
          </p:cNvPr>
          <p:cNvGrpSpPr/>
          <p:nvPr/>
        </p:nvGrpSpPr>
        <p:grpSpPr>
          <a:xfrm rot="5400000">
            <a:off x="4841414" y="-4913505"/>
            <a:ext cx="2509172" cy="12279088"/>
            <a:chOff x="-1" y="1702042"/>
            <a:chExt cx="2986269" cy="5155958"/>
          </a:xfrm>
        </p:grpSpPr>
        <p:sp>
          <p:nvSpPr>
            <p:cNvPr id="3" name="Rectangle 2">
              <a:extLst>
                <a:ext uri="{FF2B5EF4-FFF2-40B4-BE49-F238E27FC236}">
                  <a16:creationId xmlns:a16="http://schemas.microsoft.com/office/drawing/2014/main" id="{E9A8EF73-CF7B-61D2-D78A-F57983CC820F}"/>
                </a:ext>
              </a:extLst>
            </p:cNvPr>
            <p:cNvSpPr/>
            <p:nvPr/>
          </p:nvSpPr>
          <p:spPr>
            <a:xfrm>
              <a:off x="0" y="1713053"/>
              <a:ext cx="2986268" cy="5144947"/>
            </a:xfrm>
            <a:prstGeom prst="rect">
              <a:avLst/>
            </a:prstGeom>
            <a:gradFill>
              <a:gsLst>
                <a:gs pos="99000">
                  <a:schemeClr val="accent3"/>
                </a:gs>
                <a:gs pos="61000">
                  <a:schemeClr val="accent2"/>
                </a:gs>
                <a:gs pos="4000">
                  <a:schemeClr val="accent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id="{47E82390-08A7-0723-C1BA-CF089EFEDEF4}"/>
                </a:ext>
              </a:extLst>
            </p:cNvPr>
            <p:cNvPicPr>
              <a:picLocks noChangeAspect="1"/>
            </p:cNvPicPr>
            <p:nvPr/>
          </p:nvPicPr>
          <p:blipFill rotWithShape="1">
            <a:blip r:embed="rId3" cstate="screen">
              <a:alphaModFix amt="10000"/>
              <a:extLst>
                <a:ext uri="{BEBA8EAE-BF5A-486C-A8C5-ECC9F3942E4B}">
                  <a14:imgProps xmlns:a14="http://schemas.microsoft.com/office/drawing/2010/main">
                    <a14:imgLayer r:embed="rId4">
                      <a14:imgEffect>
                        <a14:brightnessContrast bright="95000"/>
                      </a14:imgEffect>
                    </a14:imgLayer>
                  </a14:imgProps>
                </a:ext>
                <a:ext uri="{28A0092B-C50C-407E-A947-70E740481C1C}">
                  <a14:useLocalDpi xmlns:a14="http://schemas.microsoft.com/office/drawing/2010/main"/>
                </a:ext>
              </a:extLst>
            </a:blip>
            <a:srcRect/>
            <a:stretch/>
          </p:blipFill>
          <p:spPr>
            <a:xfrm>
              <a:off x="-1" y="1702042"/>
              <a:ext cx="2986267" cy="5146649"/>
            </a:xfrm>
            <a:prstGeom prst="rect">
              <a:avLst/>
            </a:prstGeom>
            <a:gradFill>
              <a:gsLst>
                <a:gs pos="56000">
                  <a:schemeClr val="accent1"/>
                </a:gs>
                <a:gs pos="28000">
                  <a:schemeClr val="accent2"/>
                </a:gs>
                <a:gs pos="0">
                  <a:schemeClr val="accent3"/>
                </a:gs>
              </a:gsLst>
              <a:lin ang="18000000" scaled="0"/>
            </a:gradFill>
          </p:spPr>
        </p:pic>
      </p:grpSp>
      <p:sp>
        <p:nvSpPr>
          <p:cNvPr id="365" name="Google Shape;365;p19"/>
          <p:cNvSpPr txBox="1">
            <a:spLocks noGrp="1"/>
          </p:cNvSpPr>
          <p:nvPr>
            <p:ph type="title"/>
          </p:nvPr>
        </p:nvSpPr>
        <p:spPr>
          <a:xfrm>
            <a:off x="947033" y="715533"/>
            <a:ext cx="10298000" cy="641600"/>
          </a:xfrm>
          <a:prstGeom prst="rect">
            <a:avLst/>
          </a:prstGeom>
        </p:spPr>
        <p:txBody>
          <a:bodyPr spcFirstLastPara="1" vert="horz" wrap="square" lIns="121900" tIns="121900" rIns="121900" bIns="121900" rtlCol="0" anchor="ctr" anchorCtr="0">
            <a:noAutofit/>
          </a:bodyPr>
          <a:lstStyle/>
          <a:p>
            <a:pPr algn="l"/>
            <a:r>
              <a:rPr lang="en" dirty="0">
                <a:solidFill>
                  <a:schemeClr val="bg1"/>
                </a:solidFill>
                <a:latin typeface="Arial"/>
                <a:cs typeface="Arial"/>
              </a:rPr>
              <a:t>Stakeholder engagement plan:</a:t>
            </a:r>
            <a:endParaRPr dirty="0">
              <a:solidFill>
                <a:schemeClr val="bg1"/>
              </a:solidFill>
              <a:latin typeface="Arial"/>
              <a:cs typeface="Arial"/>
            </a:endParaRPr>
          </a:p>
        </p:txBody>
      </p:sp>
      <p:grpSp>
        <p:nvGrpSpPr>
          <p:cNvPr id="366" name="Google Shape;366;p19"/>
          <p:cNvGrpSpPr/>
          <p:nvPr/>
        </p:nvGrpSpPr>
        <p:grpSpPr>
          <a:xfrm>
            <a:off x="3483817" y="1867402"/>
            <a:ext cx="5224368" cy="3616265"/>
            <a:chOff x="2612863" y="1400551"/>
            <a:chExt cx="3918276" cy="2712199"/>
          </a:xfrm>
        </p:grpSpPr>
        <p:grpSp>
          <p:nvGrpSpPr>
            <p:cNvPr id="367" name="Google Shape;367;p19"/>
            <p:cNvGrpSpPr/>
            <p:nvPr/>
          </p:nvGrpSpPr>
          <p:grpSpPr>
            <a:xfrm>
              <a:off x="4291844" y="1590790"/>
              <a:ext cx="2239294" cy="2517267"/>
              <a:chOff x="5738657" y="1590790"/>
              <a:chExt cx="2239294" cy="2517267"/>
            </a:xfrm>
          </p:grpSpPr>
          <p:sp>
            <p:nvSpPr>
              <p:cNvPr id="368" name="Google Shape;368;p19"/>
              <p:cNvSpPr/>
              <p:nvPr/>
            </p:nvSpPr>
            <p:spPr>
              <a:xfrm>
                <a:off x="5738928" y="1590790"/>
                <a:ext cx="2239023" cy="582114"/>
              </a:xfrm>
              <a:custGeom>
                <a:avLst/>
                <a:gdLst/>
                <a:ahLst/>
                <a:cxnLst/>
                <a:rect l="l" t="t" r="r" b="b"/>
                <a:pathLst>
                  <a:path w="173098" h="45003" extrusionOk="0">
                    <a:moveTo>
                      <a:pt x="7934" y="1"/>
                    </a:moveTo>
                    <a:cubicBezTo>
                      <a:pt x="3553" y="1"/>
                      <a:pt x="1" y="3551"/>
                      <a:pt x="1" y="7932"/>
                    </a:cubicBezTo>
                    <a:lnTo>
                      <a:pt x="1" y="45003"/>
                    </a:lnTo>
                    <a:lnTo>
                      <a:pt x="173098" y="45003"/>
                    </a:lnTo>
                    <a:lnTo>
                      <a:pt x="173098" y="7932"/>
                    </a:lnTo>
                    <a:cubicBezTo>
                      <a:pt x="173098" y="3551"/>
                      <a:pt x="169546" y="1"/>
                      <a:pt x="165165"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69" name="Google Shape;369;p19"/>
              <p:cNvSpPr/>
              <p:nvPr/>
            </p:nvSpPr>
            <p:spPr>
              <a:xfrm>
                <a:off x="5738657" y="2169799"/>
                <a:ext cx="2239023" cy="1938258"/>
              </a:xfrm>
              <a:custGeom>
                <a:avLst/>
                <a:gdLst/>
                <a:ahLst/>
                <a:cxnLst/>
                <a:rect l="l" t="t" r="r" b="b"/>
                <a:pathLst>
                  <a:path w="173098" h="149846" extrusionOk="0">
                    <a:moveTo>
                      <a:pt x="0" y="1"/>
                    </a:moveTo>
                    <a:lnTo>
                      <a:pt x="0" y="141914"/>
                    </a:lnTo>
                    <a:cubicBezTo>
                      <a:pt x="0" y="146295"/>
                      <a:pt x="3551" y="149845"/>
                      <a:pt x="7932" y="149845"/>
                    </a:cubicBezTo>
                    <a:lnTo>
                      <a:pt x="165166" y="149845"/>
                    </a:lnTo>
                    <a:cubicBezTo>
                      <a:pt x="169545" y="149845"/>
                      <a:pt x="173097" y="146295"/>
                      <a:pt x="173097" y="141914"/>
                    </a:cubicBezTo>
                    <a:lnTo>
                      <a:pt x="173097" y="1"/>
                    </a:lnTo>
                    <a:close/>
                  </a:path>
                </a:pathLst>
              </a:custGeom>
              <a:solidFill>
                <a:schemeClr val="dk1"/>
              </a:solidFill>
              <a:ln>
                <a:noFill/>
              </a:ln>
            </p:spPr>
            <p:txBody>
              <a:bodyPr spcFirstLastPara="1" wrap="square" lIns="121900" tIns="121900" rIns="121900" bIns="121900" anchor="ctr" anchorCtr="0">
                <a:noAutofit/>
              </a:bodyPr>
              <a:lstStyle/>
              <a:p>
                <a:endParaRPr sz="2400">
                  <a:latin typeface="Arial"/>
                  <a:cs typeface="Arial"/>
                </a:endParaRPr>
              </a:p>
            </p:txBody>
          </p:sp>
        </p:grpSp>
        <p:sp>
          <p:nvSpPr>
            <p:cNvPr id="370" name="Google Shape;370;p19"/>
            <p:cNvSpPr/>
            <p:nvPr/>
          </p:nvSpPr>
          <p:spPr>
            <a:xfrm rot="10800000">
              <a:off x="2612863" y="2172950"/>
              <a:ext cx="3761100" cy="1939800"/>
            </a:xfrm>
            <a:prstGeom prst="round2SameRect">
              <a:avLst>
                <a:gd name="adj1" fmla="val 6050"/>
                <a:gd name="adj2" fmla="val 0"/>
              </a:avLst>
            </a:prstGeom>
            <a:solidFill>
              <a:schemeClr val="lt2"/>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71" name="Google Shape;371;p19"/>
            <p:cNvSpPr/>
            <p:nvPr/>
          </p:nvSpPr>
          <p:spPr>
            <a:xfrm>
              <a:off x="2612863" y="1590805"/>
              <a:ext cx="3761100" cy="582000"/>
            </a:xfrm>
            <a:prstGeom prst="round2SameRect">
              <a:avLst>
                <a:gd name="adj1" fmla="val 16825"/>
                <a:gd name="adj2" fmla="val 0"/>
              </a:avLst>
            </a:prstGeom>
            <a:solidFill>
              <a:srgbClr val="434343"/>
            </a:solidFill>
            <a:ln>
              <a:noFill/>
            </a:ln>
          </p:spPr>
          <p:txBody>
            <a:bodyPr spcFirstLastPara="1" wrap="square" lIns="121900" tIns="121900" rIns="121900" bIns="121900" anchor="ctr" anchorCtr="0">
              <a:noAutofit/>
            </a:bodyPr>
            <a:lstStyle/>
            <a:p>
              <a:endParaRPr sz="2400">
                <a:latin typeface="Arial"/>
                <a:cs typeface="Arial"/>
              </a:endParaRPr>
            </a:p>
          </p:txBody>
        </p:sp>
        <p:grpSp>
          <p:nvGrpSpPr>
            <p:cNvPr id="372" name="Google Shape;372;p19"/>
            <p:cNvGrpSpPr/>
            <p:nvPr/>
          </p:nvGrpSpPr>
          <p:grpSpPr>
            <a:xfrm>
              <a:off x="2982877" y="1400551"/>
              <a:ext cx="3021072" cy="520215"/>
              <a:chOff x="-211946" y="1400551"/>
              <a:chExt cx="3021072" cy="520215"/>
            </a:xfrm>
          </p:grpSpPr>
          <p:grpSp>
            <p:nvGrpSpPr>
              <p:cNvPr id="373" name="Google Shape;373;p19"/>
              <p:cNvGrpSpPr/>
              <p:nvPr/>
            </p:nvGrpSpPr>
            <p:grpSpPr>
              <a:xfrm>
                <a:off x="-211946" y="1400551"/>
                <a:ext cx="257859" cy="520215"/>
                <a:chOff x="3684329" y="1400551"/>
                <a:chExt cx="257859" cy="520215"/>
              </a:xfrm>
            </p:grpSpPr>
            <p:sp>
              <p:nvSpPr>
                <p:cNvPr id="374" name="Google Shape;374;p19"/>
                <p:cNvSpPr/>
                <p:nvPr/>
              </p:nvSpPr>
              <p:spPr>
                <a:xfrm>
                  <a:off x="3731626" y="1736648"/>
                  <a:ext cx="184117" cy="184117"/>
                </a:xfrm>
                <a:custGeom>
                  <a:avLst/>
                  <a:gdLst/>
                  <a:ahLst/>
                  <a:cxnLst/>
                  <a:rect l="l" t="t" r="r" b="b"/>
                  <a:pathLst>
                    <a:path w="14234" h="14234" extrusionOk="0">
                      <a:moveTo>
                        <a:pt x="7118" y="1"/>
                      </a:moveTo>
                      <a:cubicBezTo>
                        <a:pt x="3187" y="1"/>
                        <a:pt x="0" y="3187"/>
                        <a:pt x="0" y="7116"/>
                      </a:cubicBezTo>
                      <a:cubicBezTo>
                        <a:pt x="0" y="9005"/>
                        <a:pt x="750" y="10815"/>
                        <a:pt x="2084" y="12150"/>
                      </a:cubicBezTo>
                      <a:cubicBezTo>
                        <a:pt x="3419" y="13484"/>
                        <a:pt x="5229" y="14234"/>
                        <a:pt x="7118" y="14234"/>
                      </a:cubicBezTo>
                      <a:cubicBezTo>
                        <a:pt x="9005" y="14234"/>
                        <a:pt x="10814" y="13484"/>
                        <a:pt x="12150" y="12150"/>
                      </a:cubicBezTo>
                      <a:cubicBezTo>
                        <a:pt x="13485" y="10815"/>
                        <a:pt x="14233" y="9005"/>
                        <a:pt x="14233" y="7116"/>
                      </a:cubicBezTo>
                      <a:cubicBezTo>
                        <a:pt x="14233" y="5229"/>
                        <a:pt x="13485" y="3419"/>
                        <a:pt x="12150" y="2084"/>
                      </a:cubicBezTo>
                      <a:cubicBezTo>
                        <a:pt x="10814" y="749"/>
                        <a:pt x="9005" y="1"/>
                        <a:pt x="7118"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75" name="Google Shape;375;p19"/>
                <p:cNvSpPr/>
                <p:nvPr/>
              </p:nvSpPr>
              <p:spPr>
                <a:xfrm>
                  <a:off x="3684329" y="1400551"/>
                  <a:ext cx="257859" cy="459917"/>
                </a:xfrm>
                <a:custGeom>
                  <a:avLst/>
                  <a:gdLst/>
                  <a:ahLst/>
                  <a:cxnLst/>
                  <a:rect l="l" t="t" r="r" b="b"/>
                  <a:pathLst>
                    <a:path w="19935" h="35556" extrusionOk="0">
                      <a:moveTo>
                        <a:pt x="9967" y="0"/>
                      </a:moveTo>
                      <a:cubicBezTo>
                        <a:pt x="4472" y="0"/>
                        <a:pt x="0" y="4472"/>
                        <a:pt x="0" y="9968"/>
                      </a:cubicBezTo>
                      <a:lnTo>
                        <a:pt x="0" y="25265"/>
                      </a:lnTo>
                      <a:cubicBezTo>
                        <a:pt x="0" y="30464"/>
                        <a:pt x="3846" y="35033"/>
                        <a:pt x="9025" y="35512"/>
                      </a:cubicBezTo>
                      <a:cubicBezTo>
                        <a:pt x="9338" y="35541"/>
                        <a:pt x="9653" y="35555"/>
                        <a:pt x="9968" y="35555"/>
                      </a:cubicBezTo>
                      <a:cubicBezTo>
                        <a:pt x="10198" y="35555"/>
                        <a:pt x="10428" y="35547"/>
                        <a:pt x="10658" y="35532"/>
                      </a:cubicBezTo>
                      <a:cubicBezTo>
                        <a:pt x="14603" y="35261"/>
                        <a:pt x="14276" y="29289"/>
                        <a:pt x="10322" y="29289"/>
                      </a:cubicBezTo>
                      <a:lnTo>
                        <a:pt x="9968" y="29289"/>
                      </a:lnTo>
                      <a:cubicBezTo>
                        <a:pt x="7925" y="29289"/>
                        <a:pt x="6267" y="27633"/>
                        <a:pt x="6267" y="25588"/>
                      </a:cubicBezTo>
                      <a:lnTo>
                        <a:pt x="6267" y="10113"/>
                      </a:lnTo>
                      <a:cubicBezTo>
                        <a:pt x="6267" y="8323"/>
                        <a:pt x="7473" y="6678"/>
                        <a:pt x="9231" y="6337"/>
                      </a:cubicBezTo>
                      <a:cubicBezTo>
                        <a:pt x="9481" y="6289"/>
                        <a:pt x="9727" y="6265"/>
                        <a:pt x="9969" y="6265"/>
                      </a:cubicBezTo>
                      <a:cubicBezTo>
                        <a:pt x="12010" y="6265"/>
                        <a:pt x="13671" y="7926"/>
                        <a:pt x="13671" y="9968"/>
                      </a:cubicBezTo>
                      <a:lnTo>
                        <a:pt x="13671" y="14665"/>
                      </a:lnTo>
                      <a:lnTo>
                        <a:pt x="19935" y="14665"/>
                      </a:lnTo>
                      <a:lnTo>
                        <a:pt x="19935" y="10319"/>
                      </a:lnTo>
                      <a:cubicBezTo>
                        <a:pt x="19935" y="5016"/>
                        <a:pt x="15942" y="377"/>
                        <a:pt x="10649" y="23"/>
                      </a:cubicBezTo>
                      <a:cubicBezTo>
                        <a:pt x="10420" y="8"/>
                        <a:pt x="10193" y="0"/>
                        <a:pt x="9967"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grpSp>
          <p:grpSp>
            <p:nvGrpSpPr>
              <p:cNvPr id="376" name="Google Shape;376;p19"/>
              <p:cNvGrpSpPr/>
              <p:nvPr/>
            </p:nvGrpSpPr>
            <p:grpSpPr>
              <a:xfrm>
                <a:off x="478857" y="1400551"/>
                <a:ext cx="257859" cy="520215"/>
                <a:chOff x="3684329" y="1400551"/>
                <a:chExt cx="257859" cy="520215"/>
              </a:xfrm>
            </p:grpSpPr>
            <p:sp>
              <p:nvSpPr>
                <p:cNvPr id="377" name="Google Shape;377;p19"/>
                <p:cNvSpPr/>
                <p:nvPr/>
              </p:nvSpPr>
              <p:spPr>
                <a:xfrm>
                  <a:off x="3731626" y="1736648"/>
                  <a:ext cx="184117" cy="184117"/>
                </a:xfrm>
                <a:custGeom>
                  <a:avLst/>
                  <a:gdLst/>
                  <a:ahLst/>
                  <a:cxnLst/>
                  <a:rect l="l" t="t" r="r" b="b"/>
                  <a:pathLst>
                    <a:path w="14234" h="14234" extrusionOk="0">
                      <a:moveTo>
                        <a:pt x="7118" y="1"/>
                      </a:moveTo>
                      <a:cubicBezTo>
                        <a:pt x="3187" y="1"/>
                        <a:pt x="0" y="3187"/>
                        <a:pt x="0" y="7116"/>
                      </a:cubicBezTo>
                      <a:cubicBezTo>
                        <a:pt x="0" y="9005"/>
                        <a:pt x="750" y="10815"/>
                        <a:pt x="2084" y="12150"/>
                      </a:cubicBezTo>
                      <a:cubicBezTo>
                        <a:pt x="3419" y="13484"/>
                        <a:pt x="5229" y="14234"/>
                        <a:pt x="7118" y="14234"/>
                      </a:cubicBezTo>
                      <a:cubicBezTo>
                        <a:pt x="9005" y="14234"/>
                        <a:pt x="10814" y="13484"/>
                        <a:pt x="12150" y="12150"/>
                      </a:cubicBezTo>
                      <a:cubicBezTo>
                        <a:pt x="13485" y="10815"/>
                        <a:pt x="14233" y="9005"/>
                        <a:pt x="14233" y="7116"/>
                      </a:cubicBezTo>
                      <a:cubicBezTo>
                        <a:pt x="14233" y="5229"/>
                        <a:pt x="13485" y="3419"/>
                        <a:pt x="12150" y="2084"/>
                      </a:cubicBezTo>
                      <a:cubicBezTo>
                        <a:pt x="10814" y="749"/>
                        <a:pt x="9005" y="1"/>
                        <a:pt x="7118"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78" name="Google Shape;378;p19"/>
                <p:cNvSpPr/>
                <p:nvPr/>
              </p:nvSpPr>
              <p:spPr>
                <a:xfrm>
                  <a:off x="3684329" y="1400551"/>
                  <a:ext cx="257859" cy="459917"/>
                </a:xfrm>
                <a:custGeom>
                  <a:avLst/>
                  <a:gdLst/>
                  <a:ahLst/>
                  <a:cxnLst/>
                  <a:rect l="l" t="t" r="r" b="b"/>
                  <a:pathLst>
                    <a:path w="19935" h="35556" extrusionOk="0">
                      <a:moveTo>
                        <a:pt x="9967" y="0"/>
                      </a:moveTo>
                      <a:cubicBezTo>
                        <a:pt x="4472" y="0"/>
                        <a:pt x="0" y="4472"/>
                        <a:pt x="0" y="9968"/>
                      </a:cubicBezTo>
                      <a:lnTo>
                        <a:pt x="0" y="25265"/>
                      </a:lnTo>
                      <a:cubicBezTo>
                        <a:pt x="0" y="30464"/>
                        <a:pt x="3846" y="35033"/>
                        <a:pt x="9025" y="35512"/>
                      </a:cubicBezTo>
                      <a:cubicBezTo>
                        <a:pt x="9338" y="35541"/>
                        <a:pt x="9653" y="35555"/>
                        <a:pt x="9968" y="35555"/>
                      </a:cubicBezTo>
                      <a:cubicBezTo>
                        <a:pt x="10198" y="35555"/>
                        <a:pt x="10428" y="35547"/>
                        <a:pt x="10658" y="35532"/>
                      </a:cubicBezTo>
                      <a:cubicBezTo>
                        <a:pt x="14603" y="35261"/>
                        <a:pt x="14276" y="29289"/>
                        <a:pt x="10322" y="29289"/>
                      </a:cubicBezTo>
                      <a:lnTo>
                        <a:pt x="9968" y="29289"/>
                      </a:lnTo>
                      <a:cubicBezTo>
                        <a:pt x="7925" y="29289"/>
                        <a:pt x="6267" y="27633"/>
                        <a:pt x="6267" y="25588"/>
                      </a:cubicBezTo>
                      <a:lnTo>
                        <a:pt x="6267" y="10113"/>
                      </a:lnTo>
                      <a:cubicBezTo>
                        <a:pt x="6267" y="8323"/>
                        <a:pt x="7473" y="6678"/>
                        <a:pt x="9231" y="6337"/>
                      </a:cubicBezTo>
                      <a:cubicBezTo>
                        <a:pt x="9481" y="6289"/>
                        <a:pt x="9727" y="6265"/>
                        <a:pt x="9969" y="6265"/>
                      </a:cubicBezTo>
                      <a:cubicBezTo>
                        <a:pt x="12010" y="6265"/>
                        <a:pt x="13671" y="7926"/>
                        <a:pt x="13671" y="9968"/>
                      </a:cubicBezTo>
                      <a:lnTo>
                        <a:pt x="13671" y="14665"/>
                      </a:lnTo>
                      <a:lnTo>
                        <a:pt x="19935" y="14665"/>
                      </a:lnTo>
                      <a:lnTo>
                        <a:pt x="19935" y="10319"/>
                      </a:lnTo>
                      <a:cubicBezTo>
                        <a:pt x="19935" y="5016"/>
                        <a:pt x="15942" y="377"/>
                        <a:pt x="10649" y="23"/>
                      </a:cubicBezTo>
                      <a:cubicBezTo>
                        <a:pt x="10420" y="8"/>
                        <a:pt x="10193" y="0"/>
                        <a:pt x="9967"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grpSp>
          <p:grpSp>
            <p:nvGrpSpPr>
              <p:cNvPr id="379" name="Google Shape;379;p19"/>
              <p:cNvGrpSpPr/>
              <p:nvPr/>
            </p:nvGrpSpPr>
            <p:grpSpPr>
              <a:xfrm>
                <a:off x="1169660" y="1400551"/>
                <a:ext cx="257859" cy="520215"/>
                <a:chOff x="3684329" y="1400551"/>
                <a:chExt cx="257859" cy="520215"/>
              </a:xfrm>
            </p:grpSpPr>
            <p:sp>
              <p:nvSpPr>
                <p:cNvPr id="380" name="Google Shape;380;p19"/>
                <p:cNvSpPr/>
                <p:nvPr/>
              </p:nvSpPr>
              <p:spPr>
                <a:xfrm>
                  <a:off x="3731626" y="1736648"/>
                  <a:ext cx="184117" cy="184117"/>
                </a:xfrm>
                <a:custGeom>
                  <a:avLst/>
                  <a:gdLst/>
                  <a:ahLst/>
                  <a:cxnLst/>
                  <a:rect l="l" t="t" r="r" b="b"/>
                  <a:pathLst>
                    <a:path w="14234" h="14234" extrusionOk="0">
                      <a:moveTo>
                        <a:pt x="7118" y="1"/>
                      </a:moveTo>
                      <a:cubicBezTo>
                        <a:pt x="3187" y="1"/>
                        <a:pt x="0" y="3187"/>
                        <a:pt x="0" y="7116"/>
                      </a:cubicBezTo>
                      <a:cubicBezTo>
                        <a:pt x="0" y="9005"/>
                        <a:pt x="750" y="10815"/>
                        <a:pt x="2084" y="12150"/>
                      </a:cubicBezTo>
                      <a:cubicBezTo>
                        <a:pt x="3419" y="13484"/>
                        <a:pt x="5229" y="14234"/>
                        <a:pt x="7118" y="14234"/>
                      </a:cubicBezTo>
                      <a:cubicBezTo>
                        <a:pt x="9005" y="14234"/>
                        <a:pt x="10814" y="13484"/>
                        <a:pt x="12150" y="12150"/>
                      </a:cubicBezTo>
                      <a:cubicBezTo>
                        <a:pt x="13485" y="10815"/>
                        <a:pt x="14233" y="9005"/>
                        <a:pt x="14233" y="7116"/>
                      </a:cubicBezTo>
                      <a:cubicBezTo>
                        <a:pt x="14233" y="5229"/>
                        <a:pt x="13485" y="3419"/>
                        <a:pt x="12150" y="2084"/>
                      </a:cubicBezTo>
                      <a:cubicBezTo>
                        <a:pt x="10814" y="749"/>
                        <a:pt x="9005" y="1"/>
                        <a:pt x="7118"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81" name="Google Shape;381;p19"/>
                <p:cNvSpPr/>
                <p:nvPr/>
              </p:nvSpPr>
              <p:spPr>
                <a:xfrm>
                  <a:off x="3684329" y="1400551"/>
                  <a:ext cx="257859" cy="459917"/>
                </a:xfrm>
                <a:custGeom>
                  <a:avLst/>
                  <a:gdLst/>
                  <a:ahLst/>
                  <a:cxnLst/>
                  <a:rect l="l" t="t" r="r" b="b"/>
                  <a:pathLst>
                    <a:path w="19935" h="35556" extrusionOk="0">
                      <a:moveTo>
                        <a:pt x="9967" y="0"/>
                      </a:moveTo>
                      <a:cubicBezTo>
                        <a:pt x="4472" y="0"/>
                        <a:pt x="0" y="4472"/>
                        <a:pt x="0" y="9968"/>
                      </a:cubicBezTo>
                      <a:lnTo>
                        <a:pt x="0" y="25265"/>
                      </a:lnTo>
                      <a:cubicBezTo>
                        <a:pt x="0" y="30464"/>
                        <a:pt x="3846" y="35033"/>
                        <a:pt x="9025" y="35512"/>
                      </a:cubicBezTo>
                      <a:cubicBezTo>
                        <a:pt x="9338" y="35541"/>
                        <a:pt x="9653" y="35555"/>
                        <a:pt x="9968" y="35555"/>
                      </a:cubicBezTo>
                      <a:cubicBezTo>
                        <a:pt x="10198" y="35555"/>
                        <a:pt x="10428" y="35547"/>
                        <a:pt x="10658" y="35532"/>
                      </a:cubicBezTo>
                      <a:cubicBezTo>
                        <a:pt x="14603" y="35261"/>
                        <a:pt x="14276" y="29289"/>
                        <a:pt x="10322" y="29289"/>
                      </a:cubicBezTo>
                      <a:lnTo>
                        <a:pt x="9968" y="29289"/>
                      </a:lnTo>
                      <a:cubicBezTo>
                        <a:pt x="7925" y="29289"/>
                        <a:pt x="6267" y="27633"/>
                        <a:pt x="6267" y="25588"/>
                      </a:cubicBezTo>
                      <a:lnTo>
                        <a:pt x="6267" y="10113"/>
                      </a:lnTo>
                      <a:cubicBezTo>
                        <a:pt x="6267" y="8323"/>
                        <a:pt x="7473" y="6678"/>
                        <a:pt x="9231" y="6337"/>
                      </a:cubicBezTo>
                      <a:cubicBezTo>
                        <a:pt x="9481" y="6289"/>
                        <a:pt x="9727" y="6265"/>
                        <a:pt x="9969" y="6265"/>
                      </a:cubicBezTo>
                      <a:cubicBezTo>
                        <a:pt x="12010" y="6265"/>
                        <a:pt x="13671" y="7926"/>
                        <a:pt x="13671" y="9968"/>
                      </a:cubicBezTo>
                      <a:lnTo>
                        <a:pt x="13671" y="14665"/>
                      </a:lnTo>
                      <a:lnTo>
                        <a:pt x="19935" y="14665"/>
                      </a:lnTo>
                      <a:lnTo>
                        <a:pt x="19935" y="10319"/>
                      </a:lnTo>
                      <a:cubicBezTo>
                        <a:pt x="19935" y="5016"/>
                        <a:pt x="15942" y="377"/>
                        <a:pt x="10649" y="23"/>
                      </a:cubicBezTo>
                      <a:cubicBezTo>
                        <a:pt x="10420" y="8"/>
                        <a:pt x="10193" y="0"/>
                        <a:pt x="9967"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grpSp>
          <p:grpSp>
            <p:nvGrpSpPr>
              <p:cNvPr id="382" name="Google Shape;382;p19"/>
              <p:cNvGrpSpPr/>
              <p:nvPr/>
            </p:nvGrpSpPr>
            <p:grpSpPr>
              <a:xfrm>
                <a:off x="1860463" y="1400551"/>
                <a:ext cx="257859" cy="520215"/>
                <a:chOff x="3684329" y="1400551"/>
                <a:chExt cx="257859" cy="520215"/>
              </a:xfrm>
            </p:grpSpPr>
            <p:sp>
              <p:nvSpPr>
                <p:cNvPr id="383" name="Google Shape;383;p19"/>
                <p:cNvSpPr/>
                <p:nvPr/>
              </p:nvSpPr>
              <p:spPr>
                <a:xfrm>
                  <a:off x="3731626" y="1736648"/>
                  <a:ext cx="184117" cy="184117"/>
                </a:xfrm>
                <a:custGeom>
                  <a:avLst/>
                  <a:gdLst/>
                  <a:ahLst/>
                  <a:cxnLst/>
                  <a:rect l="l" t="t" r="r" b="b"/>
                  <a:pathLst>
                    <a:path w="14234" h="14234" extrusionOk="0">
                      <a:moveTo>
                        <a:pt x="7118" y="1"/>
                      </a:moveTo>
                      <a:cubicBezTo>
                        <a:pt x="3187" y="1"/>
                        <a:pt x="0" y="3187"/>
                        <a:pt x="0" y="7116"/>
                      </a:cubicBezTo>
                      <a:cubicBezTo>
                        <a:pt x="0" y="9005"/>
                        <a:pt x="750" y="10815"/>
                        <a:pt x="2084" y="12150"/>
                      </a:cubicBezTo>
                      <a:cubicBezTo>
                        <a:pt x="3419" y="13484"/>
                        <a:pt x="5229" y="14234"/>
                        <a:pt x="7118" y="14234"/>
                      </a:cubicBezTo>
                      <a:cubicBezTo>
                        <a:pt x="9005" y="14234"/>
                        <a:pt x="10814" y="13484"/>
                        <a:pt x="12150" y="12150"/>
                      </a:cubicBezTo>
                      <a:cubicBezTo>
                        <a:pt x="13485" y="10815"/>
                        <a:pt x="14233" y="9005"/>
                        <a:pt x="14233" y="7116"/>
                      </a:cubicBezTo>
                      <a:cubicBezTo>
                        <a:pt x="14233" y="5229"/>
                        <a:pt x="13485" y="3419"/>
                        <a:pt x="12150" y="2084"/>
                      </a:cubicBezTo>
                      <a:cubicBezTo>
                        <a:pt x="10814" y="749"/>
                        <a:pt x="9005" y="1"/>
                        <a:pt x="7118"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84" name="Google Shape;384;p19"/>
                <p:cNvSpPr/>
                <p:nvPr/>
              </p:nvSpPr>
              <p:spPr>
                <a:xfrm>
                  <a:off x="3684329" y="1400551"/>
                  <a:ext cx="257859" cy="459917"/>
                </a:xfrm>
                <a:custGeom>
                  <a:avLst/>
                  <a:gdLst/>
                  <a:ahLst/>
                  <a:cxnLst/>
                  <a:rect l="l" t="t" r="r" b="b"/>
                  <a:pathLst>
                    <a:path w="19935" h="35556" extrusionOk="0">
                      <a:moveTo>
                        <a:pt x="9967" y="0"/>
                      </a:moveTo>
                      <a:cubicBezTo>
                        <a:pt x="4472" y="0"/>
                        <a:pt x="0" y="4472"/>
                        <a:pt x="0" y="9968"/>
                      </a:cubicBezTo>
                      <a:lnTo>
                        <a:pt x="0" y="25265"/>
                      </a:lnTo>
                      <a:cubicBezTo>
                        <a:pt x="0" y="30464"/>
                        <a:pt x="3846" y="35033"/>
                        <a:pt x="9025" y="35512"/>
                      </a:cubicBezTo>
                      <a:cubicBezTo>
                        <a:pt x="9338" y="35541"/>
                        <a:pt x="9653" y="35555"/>
                        <a:pt x="9968" y="35555"/>
                      </a:cubicBezTo>
                      <a:cubicBezTo>
                        <a:pt x="10198" y="35555"/>
                        <a:pt x="10428" y="35547"/>
                        <a:pt x="10658" y="35532"/>
                      </a:cubicBezTo>
                      <a:cubicBezTo>
                        <a:pt x="14603" y="35261"/>
                        <a:pt x="14276" y="29289"/>
                        <a:pt x="10322" y="29289"/>
                      </a:cubicBezTo>
                      <a:lnTo>
                        <a:pt x="9968" y="29289"/>
                      </a:lnTo>
                      <a:cubicBezTo>
                        <a:pt x="7925" y="29289"/>
                        <a:pt x="6267" y="27633"/>
                        <a:pt x="6267" y="25588"/>
                      </a:cubicBezTo>
                      <a:lnTo>
                        <a:pt x="6267" y="10113"/>
                      </a:lnTo>
                      <a:cubicBezTo>
                        <a:pt x="6267" y="8323"/>
                        <a:pt x="7473" y="6678"/>
                        <a:pt x="9231" y="6337"/>
                      </a:cubicBezTo>
                      <a:cubicBezTo>
                        <a:pt x="9481" y="6289"/>
                        <a:pt x="9727" y="6265"/>
                        <a:pt x="9969" y="6265"/>
                      </a:cubicBezTo>
                      <a:cubicBezTo>
                        <a:pt x="12010" y="6265"/>
                        <a:pt x="13671" y="7926"/>
                        <a:pt x="13671" y="9968"/>
                      </a:cubicBezTo>
                      <a:lnTo>
                        <a:pt x="13671" y="14665"/>
                      </a:lnTo>
                      <a:lnTo>
                        <a:pt x="19935" y="14665"/>
                      </a:lnTo>
                      <a:lnTo>
                        <a:pt x="19935" y="10319"/>
                      </a:lnTo>
                      <a:cubicBezTo>
                        <a:pt x="19935" y="5016"/>
                        <a:pt x="15942" y="377"/>
                        <a:pt x="10649" y="23"/>
                      </a:cubicBezTo>
                      <a:cubicBezTo>
                        <a:pt x="10420" y="8"/>
                        <a:pt x="10193" y="0"/>
                        <a:pt x="9967"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grpSp>
          <p:grpSp>
            <p:nvGrpSpPr>
              <p:cNvPr id="385" name="Google Shape;385;p19"/>
              <p:cNvGrpSpPr/>
              <p:nvPr/>
            </p:nvGrpSpPr>
            <p:grpSpPr>
              <a:xfrm>
                <a:off x="2551266" y="1400551"/>
                <a:ext cx="257859" cy="520215"/>
                <a:chOff x="3684329" y="1400551"/>
                <a:chExt cx="257859" cy="520215"/>
              </a:xfrm>
            </p:grpSpPr>
            <p:sp>
              <p:nvSpPr>
                <p:cNvPr id="386" name="Google Shape;386;p19"/>
                <p:cNvSpPr/>
                <p:nvPr/>
              </p:nvSpPr>
              <p:spPr>
                <a:xfrm>
                  <a:off x="3731626" y="1736648"/>
                  <a:ext cx="184117" cy="184117"/>
                </a:xfrm>
                <a:custGeom>
                  <a:avLst/>
                  <a:gdLst/>
                  <a:ahLst/>
                  <a:cxnLst/>
                  <a:rect l="l" t="t" r="r" b="b"/>
                  <a:pathLst>
                    <a:path w="14234" h="14234" extrusionOk="0">
                      <a:moveTo>
                        <a:pt x="7118" y="1"/>
                      </a:moveTo>
                      <a:cubicBezTo>
                        <a:pt x="3187" y="1"/>
                        <a:pt x="0" y="3187"/>
                        <a:pt x="0" y="7116"/>
                      </a:cubicBezTo>
                      <a:cubicBezTo>
                        <a:pt x="0" y="9005"/>
                        <a:pt x="750" y="10815"/>
                        <a:pt x="2084" y="12150"/>
                      </a:cubicBezTo>
                      <a:cubicBezTo>
                        <a:pt x="3419" y="13484"/>
                        <a:pt x="5229" y="14234"/>
                        <a:pt x="7118" y="14234"/>
                      </a:cubicBezTo>
                      <a:cubicBezTo>
                        <a:pt x="9005" y="14234"/>
                        <a:pt x="10814" y="13484"/>
                        <a:pt x="12150" y="12150"/>
                      </a:cubicBezTo>
                      <a:cubicBezTo>
                        <a:pt x="13485" y="10815"/>
                        <a:pt x="14233" y="9005"/>
                        <a:pt x="14233" y="7116"/>
                      </a:cubicBezTo>
                      <a:cubicBezTo>
                        <a:pt x="14233" y="5229"/>
                        <a:pt x="13485" y="3419"/>
                        <a:pt x="12150" y="2084"/>
                      </a:cubicBezTo>
                      <a:cubicBezTo>
                        <a:pt x="10814" y="749"/>
                        <a:pt x="9005" y="1"/>
                        <a:pt x="7118"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87" name="Google Shape;387;p19"/>
                <p:cNvSpPr/>
                <p:nvPr/>
              </p:nvSpPr>
              <p:spPr>
                <a:xfrm>
                  <a:off x="3684329" y="1400551"/>
                  <a:ext cx="257859" cy="459917"/>
                </a:xfrm>
                <a:custGeom>
                  <a:avLst/>
                  <a:gdLst/>
                  <a:ahLst/>
                  <a:cxnLst/>
                  <a:rect l="l" t="t" r="r" b="b"/>
                  <a:pathLst>
                    <a:path w="19935" h="35556" extrusionOk="0">
                      <a:moveTo>
                        <a:pt x="9967" y="0"/>
                      </a:moveTo>
                      <a:cubicBezTo>
                        <a:pt x="4472" y="0"/>
                        <a:pt x="0" y="4472"/>
                        <a:pt x="0" y="9968"/>
                      </a:cubicBezTo>
                      <a:lnTo>
                        <a:pt x="0" y="25265"/>
                      </a:lnTo>
                      <a:cubicBezTo>
                        <a:pt x="0" y="30464"/>
                        <a:pt x="3846" y="35033"/>
                        <a:pt x="9025" y="35512"/>
                      </a:cubicBezTo>
                      <a:cubicBezTo>
                        <a:pt x="9338" y="35541"/>
                        <a:pt x="9653" y="35555"/>
                        <a:pt x="9968" y="35555"/>
                      </a:cubicBezTo>
                      <a:cubicBezTo>
                        <a:pt x="10198" y="35555"/>
                        <a:pt x="10428" y="35547"/>
                        <a:pt x="10658" y="35532"/>
                      </a:cubicBezTo>
                      <a:cubicBezTo>
                        <a:pt x="14603" y="35261"/>
                        <a:pt x="14276" y="29289"/>
                        <a:pt x="10322" y="29289"/>
                      </a:cubicBezTo>
                      <a:lnTo>
                        <a:pt x="9968" y="29289"/>
                      </a:lnTo>
                      <a:cubicBezTo>
                        <a:pt x="7925" y="29289"/>
                        <a:pt x="6267" y="27633"/>
                        <a:pt x="6267" y="25588"/>
                      </a:cubicBezTo>
                      <a:lnTo>
                        <a:pt x="6267" y="10113"/>
                      </a:lnTo>
                      <a:cubicBezTo>
                        <a:pt x="6267" y="8323"/>
                        <a:pt x="7473" y="6678"/>
                        <a:pt x="9231" y="6337"/>
                      </a:cubicBezTo>
                      <a:cubicBezTo>
                        <a:pt x="9481" y="6289"/>
                        <a:pt x="9727" y="6265"/>
                        <a:pt x="9969" y="6265"/>
                      </a:cubicBezTo>
                      <a:cubicBezTo>
                        <a:pt x="12010" y="6265"/>
                        <a:pt x="13671" y="7926"/>
                        <a:pt x="13671" y="9968"/>
                      </a:cubicBezTo>
                      <a:lnTo>
                        <a:pt x="13671" y="14665"/>
                      </a:lnTo>
                      <a:lnTo>
                        <a:pt x="19935" y="14665"/>
                      </a:lnTo>
                      <a:lnTo>
                        <a:pt x="19935" y="10319"/>
                      </a:lnTo>
                      <a:cubicBezTo>
                        <a:pt x="19935" y="5016"/>
                        <a:pt x="15942" y="377"/>
                        <a:pt x="10649" y="23"/>
                      </a:cubicBezTo>
                      <a:cubicBezTo>
                        <a:pt x="10420" y="8"/>
                        <a:pt x="10193" y="0"/>
                        <a:pt x="9967"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grpSp>
        </p:grpSp>
      </p:grpSp>
      <p:grpSp>
        <p:nvGrpSpPr>
          <p:cNvPr id="388" name="Google Shape;388;p19"/>
          <p:cNvGrpSpPr/>
          <p:nvPr/>
        </p:nvGrpSpPr>
        <p:grpSpPr>
          <a:xfrm>
            <a:off x="3876270" y="3133007"/>
            <a:ext cx="4229895" cy="2055375"/>
            <a:chOff x="-258635" y="2349755"/>
            <a:chExt cx="3172421" cy="1541531"/>
          </a:xfrm>
        </p:grpSpPr>
        <p:sp>
          <p:nvSpPr>
            <p:cNvPr id="389" name="Google Shape;389;p19"/>
            <p:cNvSpPr/>
            <p:nvPr/>
          </p:nvSpPr>
          <p:spPr>
            <a:xfrm>
              <a:off x="-258635" y="2352523"/>
              <a:ext cx="284078" cy="284078"/>
            </a:xfrm>
            <a:custGeom>
              <a:avLst/>
              <a:gdLst/>
              <a:ahLst/>
              <a:cxnLst/>
              <a:rect l="l" t="t" r="r" b="b"/>
              <a:pathLst>
                <a:path w="21962" h="21962" extrusionOk="0">
                  <a:moveTo>
                    <a:pt x="0" y="0"/>
                  </a:moveTo>
                  <a:lnTo>
                    <a:pt x="0" y="21961"/>
                  </a:lnTo>
                  <a:lnTo>
                    <a:pt x="21961" y="21961"/>
                  </a:lnTo>
                  <a:lnTo>
                    <a:pt x="21961" y="0"/>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90" name="Google Shape;390;p19"/>
            <p:cNvSpPr/>
            <p:nvPr/>
          </p:nvSpPr>
          <p:spPr>
            <a:xfrm>
              <a:off x="-258635" y="2770734"/>
              <a:ext cx="284078" cy="284078"/>
            </a:xfrm>
            <a:custGeom>
              <a:avLst/>
              <a:gdLst/>
              <a:ahLst/>
              <a:cxnLst/>
              <a:rect l="l" t="t" r="r" b="b"/>
              <a:pathLst>
                <a:path w="21962" h="21962" extrusionOk="0">
                  <a:moveTo>
                    <a:pt x="0" y="0"/>
                  </a:moveTo>
                  <a:lnTo>
                    <a:pt x="0" y="21961"/>
                  </a:lnTo>
                  <a:lnTo>
                    <a:pt x="21961" y="21961"/>
                  </a:lnTo>
                  <a:lnTo>
                    <a:pt x="21961" y="0"/>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91" name="Google Shape;391;p19"/>
            <p:cNvSpPr/>
            <p:nvPr/>
          </p:nvSpPr>
          <p:spPr>
            <a:xfrm>
              <a:off x="-258635" y="3188919"/>
              <a:ext cx="284078" cy="284078"/>
            </a:xfrm>
            <a:custGeom>
              <a:avLst/>
              <a:gdLst/>
              <a:ahLst/>
              <a:cxnLst/>
              <a:rect l="l" t="t" r="r" b="b"/>
              <a:pathLst>
                <a:path w="21962" h="21962" extrusionOk="0">
                  <a:moveTo>
                    <a:pt x="0" y="0"/>
                  </a:moveTo>
                  <a:lnTo>
                    <a:pt x="0" y="21962"/>
                  </a:lnTo>
                  <a:lnTo>
                    <a:pt x="21961" y="21962"/>
                  </a:lnTo>
                  <a:lnTo>
                    <a:pt x="21961" y="0"/>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92" name="Google Shape;392;p19"/>
            <p:cNvSpPr/>
            <p:nvPr/>
          </p:nvSpPr>
          <p:spPr>
            <a:xfrm>
              <a:off x="223323" y="2352523"/>
              <a:ext cx="284078" cy="284078"/>
            </a:xfrm>
            <a:custGeom>
              <a:avLst/>
              <a:gdLst/>
              <a:ahLst/>
              <a:cxnLst/>
              <a:rect l="l" t="t" r="r" b="b"/>
              <a:pathLst>
                <a:path w="21962" h="21962" extrusionOk="0">
                  <a:moveTo>
                    <a:pt x="1" y="0"/>
                  </a:moveTo>
                  <a:lnTo>
                    <a:pt x="1" y="21961"/>
                  </a:lnTo>
                  <a:lnTo>
                    <a:pt x="21962" y="21961"/>
                  </a:lnTo>
                  <a:lnTo>
                    <a:pt x="21962" y="0"/>
                  </a:lnTo>
                  <a:close/>
                </a:path>
              </a:pathLst>
            </a:custGeom>
            <a:solidFill>
              <a:schemeClr val="accent6"/>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93" name="Google Shape;393;p19"/>
            <p:cNvSpPr/>
            <p:nvPr/>
          </p:nvSpPr>
          <p:spPr>
            <a:xfrm>
              <a:off x="223323" y="2770734"/>
              <a:ext cx="284078" cy="284078"/>
            </a:xfrm>
            <a:custGeom>
              <a:avLst/>
              <a:gdLst/>
              <a:ahLst/>
              <a:cxnLst/>
              <a:rect l="l" t="t" r="r" b="b"/>
              <a:pathLst>
                <a:path w="21962" h="21962" extrusionOk="0">
                  <a:moveTo>
                    <a:pt x="1" y="0"/>
                  </a:moveTo>
                  <a:lnTo>
                    <a:pt x="1" y="21961"/>
                  </a:lnTo>
                  <a:lnTo>
                    <a:pt x="21962" y="21961"/>
                  </a:lnTo>
                  <a:lnTo>
                    <a:pt x="21962" y="0"/>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94" name="Google Shape;394;p19"/>
            <p:cNvSpPr/>
            <p:nvPr/>
          </p:nvSpPr>
          <p:spPr>
            <a:xfrm>
              <a:off x="223323" y="3188919"/>
              <a:ext cx="284078" cy="284078"/>
            </a:xfrm>
            <a:custGeom>
              <a:avLst/>
              <a:gdLst/>
              <a:ahLst/>
              <a:cxnLst/>
              <a:rect l="l" t="t" r="r" b="b"/>
              <a:pathLst>
                <a:path w="21962" h="21962" extrusionOk="0">
                  <a:moveTo>
                    <a:pt x="1" y="0"/>
                  </a:moveTo>
                  <a:lnTo>
                    <a:pt x="1" y="21962"/>
                  </a:lnTo>
                  <a:lnTo>
                    <a:pt x="21962" y="21962"/>
                  </a:lnTo>
                  <a:lnTo>
                    <a:pt x="21962" y="0"/>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95" name="Google Shape;395;p19"/>
            <p:cNvSpPr/>
            <p:nvPr/>
          </p:nvSpPr>
          <p:spPr>
            <a:xfrm>
              <a:off x="705268" y="2352523"/>
              <a:ext cx="284078" cy="284078"/>
            </a:xfrm>
            <a:custGeom>
              <a:avLst/>
              <a:gdLst/>
              <a:ahLst/>
              <a:cxnLst/>
              <a:rect l="l" t="t" r="r" b="b"/>
              <a:pathLst>
                <a:path w="21962" h="21962" extrusionOk="0">
                  <a:moveTo>
                    <a:pt x="1" y="0"/>
                  </a:moveTo>
                  <a:lnTo>
                    <a:pt x="1" y="21961"/>
                  </a:lnTo>
                  <a:lnTo>
                    <a:pt x="21962" y="21961"/>
                  </a:lnTo>
                  <a:lnTo>
                    <a:pt x="21962" y="0"/>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96" name="Google Shape;396;p19"/>
            <p:cNvSpPr/>
            <p:nvPr/>
          </p:nvSpPr>
          <p:spPr>
            <a:xfrm>
              <a:off x="705268" y="2770734"/>
              <a:ext cx="284078" cy="284078"/>
            </a:xfrm>
            <a:custGeom>
              <a:avLst/>
              <a:gdLst/>
              <a:ahLst/>
              <a:cxnLst/>
              <a:rect l="l" t="t" r="r" b="b"/>
              <a:pathLst>
                <a:path w="21962" h="21962" extrusionOk="0">
                  <a:moveTo>
                    <a:pt x="1" y="0"/>
                  </a:moveTo>
                  <a:lnTo>
                    <a:pt x="1" y="21961"/>
                  </a:lnTo>
                  <a:lnTo>
                    <a:pt x="21962" y="21961"/>
                  </a:lnTo>
                  <a:lnTo>
                    <a:pt x="21962" y="0"/>
                  </a:lnTo>
                  <a:close/>
                </a:path>
              </a:pathLst>
            </a:custGeom>
            <a:solidFill>
              <a:srgbClr val="FA884B"/>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97" name="Google Shape;397;p19"/>
            <p:cNvSpPr/>
            <p:nvPr/>
          </p:nvSpPr>
          <p:spPr>
            <a:xfrm>
              <a:off x="705268" y="3188919"/>
              <a:ext cx="284078" cy="284078"/>
            </a:xfrm>
            <a:custGeom>
              <a:avLst/>
              <a:gdLst/>
              <a:ahLst/>
              <a:cxnLst/>
              <a:rect l="l" t="t" r="r" b="b"/>
              <a:pathLst>
                <a:path w="21962" h="21962" extrusionOk="0">
                  <a:moveTo>
                    <a:pt x="1" y="0"/>
                  </a:moveTo>
                  <a:lnTo>
                    <a:pt x="1" y="21962"/>
                  </a:lnTo>
                  <a:lnTo>
                    <a:pt x="21962" y="21962"/>
                  </a:lnTo>
                  <a:lnTo>
                    <a:pt x="21962" y="0"/>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98" name="Google Shape;398;p19"/>
            <p:cNvSpPr/>
            <p:nvPr/>
          </p:nvSpPr>
          <p:spPr>
            <a:xfrm>
              <a:off x="221615" y="2770824"/>
              <a:ext cx="284078" cy="284053"/>
            </a:xfrm>
            <a:custGeom>
              <a:avLst/>
              <a:gdLst/>
              <a:ahLst/>
              <a:cxnLst/>
              <a:rect l="l" t="t" r="r" b="b"/>
              <a:pathLst>
                <a:path w="21962" h="21960" extrusionOk="0">
                  <a:moveTo>
                    <a:pt x="1" y="0"/>
                  </a:moveTo>
                  <a:lnTo>
                    <a:pt x="1" y="21960"/>
                  </a:lnTo>
                  <a:lnTo>
                    <a:pt x="21962" y="21960"/>
                  </a:lnTo>
                  <a:lnTo>
                    <a:pt x="21962" y="0"/>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99" name="Google Shape;399;p19"/>
            <p:cNvSpPr/>
            <p:nvPr/>
          </p:nvSpPr>
          <p:spPr>
            <a:xfrm>
              <a:off x="221615" y="3189009"/>
              <a:ext cx="284078" cy="284078"/>
            </a:xfrm>
            <a:custGeom>
              <a:avLst/>
              <a:gdLst/>
              <a:ahLst/>
              <a:cxnLst/>
              <a:rect l="l" t="t" r="r" b="b"/>
              <a:pathLst>
                <a:path w="21962" h="21962" extrusionOk="0">
                  <a:moveTo>
                    <a:pt x="1" y="1"/>
                  </a:moveTo>
                  <a:lnTo>
                    <a:pt x="1" y="21962"/>
                  </a:lnTo>
                  <a:lnTo>
                    <a:pt x="21962" y="21962"/>
                  </a:lnTo>
                  <a:lnTo>
                    <a:pt x="21962" y="1"/>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00" name="Google Shape;400;p19"/>
            <p:cNvSpPr/>
            <p:nvPr/>
          </p:nvSpPr>
          <p:spPr>
            <a:xfrm>
              <a:off x="221615" y="3607194"/>
              <a:ext cx="284078" cy="284091"/>
            </a:xfrm>
            <a:custGeom>
              <a:avLst/>
              <a:gdLst/>
              <a:ahLst/>
              <a:cxnLst/>
              <a:rect l="l" t="t" r="r" b="b"/>
              <a:pathLst>
                <a:path w="21962" h="21963" extrusionOk="0">
                  <a:moveTo>
                    <a:pt x="1" y="1"/>
                  </a:moveTo>
                  <a:lnTo>
                    <a:pt x="1" y="21962"/>
                  </a:lnTo>
                  <a:lnTo>
                    <a:pt x="21962" y="21962"/>
                  </a:lnTo>
                  <a:lnTo>
                    <a:pt x="21962" y="1"/>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01" name="Google Shape;401;p19"/>
            <p:cNvSpPr/>
            <p:nvPr/>
          </p:nvSpPr>
          <p:spPr>
            <a:xfrm>
              <a:off x="703561" y="2770824"/>
              <a:ext cx="284078" cy="284053"/>
            </a:xfrm>
            <a:custGeom>
              <a:avLst/>
              <a:gdLst/>
              <a:ahLst/>
              <a:cxnLst/>
              <a:rect l="l" t="t" r="r" b="b"/>
              <a:pathLst>
                <a:path w="21962" h="21960" extrusionOk="0">
                  <a:moveTo>
                    <a:pt x="1" y="0"/>
                  </a:moveTo>
                  <a:lnTo>
                    <a:pt x="1" y="21960"/>
                  </a:lnTo>
                  <a:lnTo>
                    <a:pt x="21962" y="21960"/>
                  </a:lnTo>
                  <a:lnTo>
                    <a:pt x="21962" y="0"/>
                  </a:lnTo>
                  <a:close/>
                </a:path>
              </a:pathLst>
            </a:custGeom>
            <a:solidFill>
              <a:srgbClr val="FA884B"/>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02" name="Google Shape;402;p19"/>
            <p:cNvSpPr/>
            <p:nvPr/>
          </p:nvSpPr>
          <p:spPr>
            <a:xfrm>
              <a:off x="703561" y="3189009"/>
              <a:ext cx="284078" cy="284078"/>
            </a:xfrm>
            <a:custGeom>
              <a:avLst/>
              <a:gdLst/>
              <a:ahLst/>
              <a:cxnLst/>
              <a:rect l="l" t="t" r="r" b="b"/>
              <a:pathLst>
                <a:path w="21962" h="21962" extrusionOk="0">
                  <a:moveTo>
                    <a:pt x="1" y="1"/>
                  </a:moveTo>
                  <a:lnTo>
                    <a:pt x="1" y="21962"/>
                  </a:lnTo>
                  <a:lnTo>
                    <a:pt x="21962" y="21962"/>
                  </a:lnTo>
                  <a:lnTo>
                    <a:pt x="21962" y="1"/>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03" name="Google Shape;403;p19"/>
            <p:cNvSpPr/>
            <p:nvPr/>
          </p:nvSpPr>
          <p:spPr>
            <a:xfrm>
              <a:off x="703561" y="3607194"/>
              <a:ext cx="284078" cy="284091"/>
            </a:xfrm>
            <a:custGeom>
              <a:avLst/>
              <a:gdLst/>
              <a:ahLst/>
              <a:cxnLst/>
              <a:rect l="l" t="t" r="r" b="b"/>
              <a:pathLst>
                <a:path w="21962" h="21963" extrusionOk="0">
                  <a:moveTo>
                    <a:pt x="1" y="1"/>
                  </a:moveTo>
                  <a:lnTo>
                    <a:pt x="1" y="21962"/>
                  </a:lnTo>
                  <a:lnTo>
                    <a:pt x="21962" y="21962"/>
                  </a:lnTo>
                  <a:lnTo>
                    <a:pt x="21962" y="1"/>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04" name="Google Shape;404;p19"/>
            <p:cNvSpPr/>
            <p:nvPr/>
          </p:nvSpPr>
          <p:spPr>
            <a:xfrm>
              <a:off x="1185532" y="2770824"/>
              <a:ext cx="284078" cy="284053"/>
            </a:xfrm>
            <a:custGeom>
              <a:avLst/>
              <a:gdLst/>
              <a:ahLst/>
              <a:cxnLst/>
              <a:rect l="l" t="t" r="r" b="b"/>
              <a:pathLst>
                <a:path w="21962" h="21960" extrusionOk="0">
                  <a:moveTo>
                    <a:pt x="0" y="0"/>
                  </a:moveTo>
                  <a:lnTo>
                    <a:pt x="0" y="21960"/>
                  </a:lnTo>
                  <a:lnTo>
                    <a:pt x="21961" y="21960"/>
                  </a:lnTo>
                  <a:lnTo>
                    <a:pt x="21961" y="0"/>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05" name="Google Shape;405;p19"/>
            <p:cNvSpPr/>
            <p:nvPr/>
          </p:nvSpPr>
          <p:spPr>
            <a:xfrm>
              <a:off x="1185532" y="2349755"/>
              <a:ext cx="284078" cy="284078"/>
            </a:xfrm>
            <a:custGeom>
              <a:avLst/>
              <a:gdLst/>
              <a:ahLst/>
              <a:cxnLst/>
              <a:rect l="l" t="t" r="r" b="b"/>
              <a:pathLst>
                <a:path w="21962" h="21962" extrusionOk="0">
                  <a:moveTo>
                    <a:pt x="0" y="1"/>
                  </a:moveTo>
                  <a:lnTo>
                    <a:pt x="0" y="21962"/>
                  </a:lnTo>
                  <a:lnTo>
                    <a:pt x="21961" y="21962"/>
                  </a:lnTo>
                  <a:lnTo>
                    <a:pt x="21961" y="1"/>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06" name="Google Shape;406;p19"/>
            <p:cNvSpPr/>
            <p:nvPr/>
          </p:nvSpPr>
          <p:spPr>
            <a:xfrm>
              <a:off x="1185532" y="3189009"/>
              <a:ext cx="284078" cy="284078"/>
            </a:xfrm>
            <a:custGeom>
              <a:avLst/>
              <a:gdLst/>
              <a:ahLst/>
              <a:cxnLst/>
              <a:rect l="l" t="t" r="r" b="b"/>
              <a:pathLst>
                <a:path w="21962" h="21962" extrusionOk="0">
                  <a:moveTo>
                    <a:pt x="0" y="1"/>
                  </a:moveTo>
                  <a:lnTo>
                    <a:pt x="0" y="21962"/>
                  </a:lnTo>
                  <a:lnTo>
                    <a:pt x="21961" y="21962"/>
                  </a:lnTo>
                  <a:lnTo>
                    <a:pt x="21961" y="1"/>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07" name="Google Shape;407;p19"/>
            <p:cNvSpPr/>
            <p:nvPr/>
          </p:nvSpPr>
          <p:spPr>
            <a:xfrm>
              <a:off x="1185532" y="3607194"/>
              <a:ext cx="284078" cy="284091"/>
            </a:xfrm>
            <a:custGeom>
              <a:avLst/>
              <a:gdLst/>
              <a:ahLst/>
              <a:cxnLst/>
              <a:rect l="l" t="t" r="r" b="b"/>
              <a:pathLst>
                <a:path w="21962" h="21963" extrusionOk="0">
                  <a:moveTo>
                    <a:pt x="0" y="1"/>
                  </a:moveTo>
                  <a:lnTo>
                    <a:pt x="0" y="21962"/>
                  </a:lnTo>
                  <a:lnTo>
                    <a:pt x="21961" y="21962"/>
                  </a:lnTo>
                  <a:lnTo>
                    <a:pt x="21961" y="1"/>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08" name="Google Shape;408;p19"/>
            <p:cNvSpPr/>
            <p:nvPr/>
          </p:nvSpPr>
          <p:spPr>
            <a:xfrm>
              <a:off x="-258635" y="2770824"/>
              <a:ext cx="284078" cy="284053"/>
            </a:xfrm>
            <a:custGeom>
              <a:avLst/>
              <a:gdLst/>
              <a:ahLst/>
              <a:cxnLst/>
              <a:rect l="l" t="t" r="r" b="b"/>
              <a:pathLst>
                <a:path w="21962" h="21960" extrusionOk="0">
                  <a:moveTo>
                    <a:pt x="0" y="0"/>
                  </a:moveTo>
                  <a:lnTo>
                    <a:pt x="0" y="21960"/>
                  </a:lnTo>
                  <a:lnTo>
                    <a:pt x="21961" y="21960"/>
                  </a:lnTo>
                  <a:lnTo>
                    <a:pt x="21961" y="0"/>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09" name="Google Shape;409;p19"/>
            <p:cNvSpPr/>
            <p:nvPr/>
          </p:nvSpPr>
          <p:spPr>
            <a:xfrm>
              <a:off x="-258635" y="3189009"/>
              <a:ext cx="284078" cy="284078"/>
            </a:xfrm>
            <a:custGeom>
              <a:avLst/>
              <a:gdLst/>
              <a:ahLst/>
              <a:cxnLst/>
              <a:rect l="l" t="t" r="r" b="b"/>
              <a:pathLst>
                <a:path w="21962" h="21962" extrusionOk="0">
                  <a:moveTo>
                    <a:pt x="0" y="1"/>
                  </a:moveTo>
                  <a:lnTo>
                    <a:pt x="0" y="21962"/>
                  </a:lnTo>
                  <a:lnTo>
                    <a:pt x="21961" y="21962"/>
                  </a:lnTo>
                  <a:lnTo>
                    <a:pt x="21961" y="1"/>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10" name="Google Shape;410;p19"/>
            <p:cNvSpPr/>
            <p:nvPr/>
          </p:nvSpPr>
          <p:spPr>
            <a:xfrm>
              <a:off x="-258635" y="3607194"/>
              <a:ext cx="284078" cy="284091"/>
            </a:xfrm>
            <a:custGeom>
              <a:avLst/>
              <a:gdLst/>
              <a:ahLst/>
              <a:cxnLst/>
              <a:rect l="l" t="t" r="r" b="b"/>
              <a:pathLst>
                <a:path w="21962" h="21963" extrusionOk="0">
                  <a:moveTo>
                    <a:pt x="0" y="1"/>
                  </a:moveTo>
                  <a:lnTo>
                    <a:pt x="0" y="21962"/>
                  </a:lnTo>
                  <a:lnTo>
                    <a:pt x="21961" y="21962"/>
                  </a:lnTo>
                  <a:lnTo>
                    <a:pt x="21961" y="1"/>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11" name="Google Shape;411;p19"/>
            <p:cNvSpPr/>
            <p:nvPr/>
          </p:nvSpPr>
          <p:spPr>
            <a:xfrm>
              <a:off x="223323" y="2770824"/>
              <a:ext cx="284078" cy="284053"/>
            </a:xfrm>
            <a:custGeom>
              <a:avLst/>
              <a:gdLst/>
              <a:ahLst/>
              <a:cxnLst/>
              <a:rect l="l" t="t" r="r" b="b"/>
              <a:pathLst>
                <a:path w="21962" h="21960" extrusionOk="0">
                  <a:moveTo>
                    <a:pt x="1" y="0"/>
                  </a:moveTo>
                  <a:lnTo>
                    <a:pt x="1" y="21960"/>
                  </a:lnTo>
                  <a:lnTo>
                    <a:pt x="21962" y="21960"/>
                  </a:lnTo>
                  <a:lnTo>
                    <a:pt x="21962" y="0"/>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12" name="Google Shape;412;p19"/>
            <p:cNvSpPr/>
            <p:nvPr/>
          </p:nvSpPr>
          <p:spPr>
            <a:xfrm>
              <a:off x="223323" y="3189009"/>
              <a:ext cx="284078" cy="284078"/>
            </a:xfrm>
            <a:custGeom>
              <a:avLst/>
              <a:gdLst/>
              <a:ahLst/>
              <a:cxnLst/>
              <a:rect l="l" t="t" r="r" b="b"/>
              <a:pathLst>
                <a:path w="21962" h="21962" extrusionOk="0">
                  <a:moveTo>
                    <a:pt x="1" y="1"/>
                  </a:moveTo>
                  <a:lnTo>
                    <a:pt x="1" y="21962"/>
                  </a:lnTo>
                  <a:lnTo>
                    <a:pt x="21962" y="21962"/>
                  </a:lnTo>
                  <a:lnTo>
                    <a:pt x="21962" y="1"/>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13" name="Google Shape;413;p19"/>
            <p:cNvSpPr/>
            <p:nvPr/>
          </p:nvSpPr>
          <p:spPr>
            <a:xfrm>
              <a:off x="223323" y="3607194"/>
              <a:ext cx="284078" cy="284091"/>
            </a:xfrm>
            <a:custGeom>
              <a:avLst/>
              <a:gdLst/>
              <a:ahLst/>
              <a:cxnLst/>
              <a:rect l="l" t="t" r="r" b="b"/>
              <a:pathLst>
                <a:path w="21962" h="21963" extrusionOk="0">
                  <a:moveTo>
                    <a:pt x="1" y="1"/>
                  </a:moveTo>
                  <a:lnTo>
                    <a:pt x="1" y="21962"/>
                  </a:lnTo>
                  <a:lnTo>
                    <a:pt x="21962" y="21962"/>
                  </a:lnTo>
                  <a:lnTo>
                    <a:pt x="21962" y="1"/>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14" name="Google Shape;414;p19"/>
            <p:cNvSpPr/>
            <p:nvPr/>
          </p:nvSpPr>
          <p:spPr>
            <a:xfrm>
              <a:off x="705268" y="2770824"/>
              <a:ext cx="284078" cy="284053"/>
            </a:xfrm>
            <a:custGeom>
              <a:avLst/>
              <a:gdLst/>
              <a:ahLst/>
              <a:cxnLst/>
              <a:rect l="l" t="t" r="r" b="b"/>
              <a:pathLst>
                <a:path w="21962" h="21960" extrusionOk="0">
                  <a:moveTo>
                    <a:pt x="1" y="0"/>
                  </a:moveTo>
                  <a:lnTo>
                    <a:pt x="1" y="21960"/>
                  </a:lnTo>
                  <a:lnTo>
                    <a:pt x="21962" y="21960"/>
                  </a:lnTo>
                  <a:lnTo>
                    <a:pt x="21962" y="0"/>
                  </a:lnTo>
                  <a:close/>
                </a:path>
              </a:pathLst>
            </a:custGeom>
            <a:solidFill>
              <a:schemeClr val="accent4"/>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15" name="Google Shape;415;p19"/>
            <p:cNvSpPr/>
            <p:nvPr/>
          </p:nvSpPr>
          <p:spPr>
            <a:xfrm>
              <a:off x="705268" y="3189009"/>
              <a:ext cx="284078" cy="284078"/>
            </a:xfrm>
            <a:custGeom>
              <a:avLst/>
              <a:gdLst/>
              <a:ahLst/>
              <a:cxnLst/>
              <a:rect l="l" t="t" r="r" b="b"/>
              <a:pathLst>
                <a:path w="21962" h="21962" extrusionOk="0">
                  <a:moveTo>
                    <a:pt x="1" y="1"/>
                  </a:moveTo>
                  <a:lnTo>
                    <a:pt x="1" y="21962"/>
                  </a:lnTo>
                  <a:lnTo>
                    <a:pt x="21962" y="21962"/>
                  </a:lnTo>
                  <a:lnTo>
                    <a:pt x="21962" y="1"/>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16" name="Google Shape;416;p19"/>
            <p:cNvSpPr/>
            <p:nvPr/>
          </p:nvSpPr>
          <p:spPr>
            <a:xfrm>
              <a:off x="705268" y="3607194"/>
              <a:ext cx="284078" cy="284091"/>
            </a:xfrm>
            <a:custGeom>
              <a:avLst/>
              <a:gdLst/>
              <a:ahLst/>
              <a:cxnLst/>
              <a:rect l="l" t="t" r="r" b="b"/>
              <a:pathLst>
                <a:path w="21962" h="21963" extrusionOk="0">
                  <a:moveTo>
                    <a:pt x="1" y="1"/>
                  </a:moveTo>
                  <a:lnTo>
                    <a:pt x="1" y="21962"/>
                  </a:lnTo>
                  <a:lnTo>
                    <a:pt x="21962" y="21962"/>
                  </a:lnTo>
                  <a:lnTo>
                    <a:pt x="21962" y="1"/>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17" name="Google Shape;417;p19"/>
            <p:cNvSpPr/>
            <p:nvPr/>
          </p:nvSpPr>
          <p:spPr>
            <a:xfrm>
              <a:off x="1667498" y="2352523"/>
              <a:ext cx="284078" cy="284078"/>
            </a:xfrm>
            <a:custGeom>
              <a:avLst/>
              <a:gdLst/>
              <a:ahLst/>
              <a:cxnLst/>
              <a:rect l="l" t="t" r="r" b="b"/>
              <a:pathLst>
                <a:path w="21962" h="21962" extrusionOk="0">
                  <a:moveTo>
                    <a:pt x="1" y="0"/>
                  </a:moveTo>
                  <a:lnTo>
                    <a:pt x="1" y="21961"/>
                  </a:lnTo>
                  <a:lnTo>
                    <a:pt x="21962" y="21961"/>
                  </a:lnTo>
                  <a:lnTo>
                    <a:pt x="21962" y="0"/>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18" name="Google Shape;418;p19"/>
            <p:cNvSpPr/>
            <p:nvPr/>
          </p:nvSpPr>
          <p:spPr>
            <a:xfrm>
              <a:off x="1667498" y="2770734"/>
              <a:ext cx="284078" cy="284078"/>
            </a:xfrm>
            <a:custGeom>
              <a:avLst/>
              <a:gdLst/>
              <a:ahLst/>
              <a:cxnLst/>
              <a:rect l="l" t="t" r="r" b="b"/>
              <a:pathLst>
                <a:path w="21962" h="21962" extrusionOk="0">
                  <a:moveTo>
                    <a:pt x="1" y="0"/>
                  </a:moveTo>
                  <a:lnTo>
                    <a:pt x="1" y="21961"/>
                  </a:lnTo>
                  <a:lnTo>
                    <a:pt x="21962" y="21961"/>
                  </a:lnTo>
                  <a:lnTo>
                    <a:pt x="21962" y="0"/>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19" name="Google Shape;419;p19"/>
            <p:cNvSpPr/>
            <p:nvPr/>
          </p:nvSpPr>
          <p:spPr>
            <a:xfrm>
              <a:off x="1667498" y="3188919"/>
              <a:ext cx="284078" cy="284078"/>
            </a:xfrm>
            <a:custGeom>
              <a:avLst/>
              <a:gdLst/>
              <a:ahLst/>
              <a:cxnLst/>
              <a:rect l="l" t="t" r="r" b="b"/>
              <a:pathLst>
                <a:path w="21962" h="21962" extrusionOk="0">
                  <a:moveTo>
                    <a:pt x="1" y="0"/>
                  </a:moveTo>
                  <a:lnTo>
                    <a:pt x="1" y="21962"/>
                  </a:lnTo>
                  <a:lnTo>
                    <a:pt x="21962" y="21962"/>
                  </a:lnTo>
                  <a:lnTo>
                    <a:pt x="21962" y="0"/>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20" name="Google Shape;420;p19"/>
            <p:cNvSpPr/>
            <p:nvPr/>
          </p:nvSpPr>
          <p:spPr>
            <a:xfrm>
              <a:off x="2149443" y="2352523"/>
              <a:ext cx="284078" cy="284078"/>
            </a:xfrm>
            <a:custGeom>
              <a:avLst/>
              <a:gdLst/>
              <a:ahLst/>
              <a:cxnLst/>
              <a:rect l="l" t="t" r="r" b="b"/>
              <a:pathLst>
                <a:path w="21962" h="21962" extrusionOk="0">
                  <a:moveTo>
                    <a:pt x="1" y="0"/>
                  </a:moveTo>
                  <a:lnTo>
                    <a:pt x="1" y="21961"/>
                  </a:lnTo>
                  <a:lnTo>
                    <a:pt x="21962" y="21961"/>
                  </a:lnTo>
                  <a:lnTo>
                    <a:pt x="21962" y="0"/>
                  </a:lnTo>
                  <a:close/>
                </a:path>
              </a:pathLst>
            </a:custGeom>
            <a:solidFill>
              <a:schemeClr val="dk2"/>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21" name="Google Shape;421;p19"/>
            <p:cNvSpPr/>
            <p:nvPr/>
          </p:nvSpPr>
          <p:spPr>
            <a:xfrm>
              <a:off x="2149443" y="2770734"/>
              <a:ext cx="284078" cy="284078"/>
            </a:xfrm>
            <a:custGeom>
              <a:avLst/>
              <a:gdLst/>
              <a:ahLst/>
              <a:cxnLst/>
              <a:rect l="l" t="t" r="r" b="b"/>
              <a:pathLst>
                <a:path w="21962" h="21962" extrusionOk="0">
                  <a:moveTo>
                    <a:pt x="1" y="0"/>
                  </a:moveTo>
                  <a:lnTo>
                    <a:pt x="1" y="21961"/>
                  </a:lnTo>
                  <a:lnTo>
                    <a:pt x="21962" y="21961"/>
                  </a:lnTo>
                  <a:lnTo>
                    <a:pt x="21962" y="0"/>
                  </a:lnTo>
                  <a:close/>
                </a:path>
              </a:pathLst>
            </a:custGeom>
            <a:solidFill>
              <a:srgbClr val="FA884B"/>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22" name="Google Shape;422;p19"/>
            <p:cNvSpPr/>
            <p:nvPr/>
          </p:nvSpPr>
          <p:spPr>
            <a:xfrm>
              <a:off x="2149443" y="3188919"/>
              <a:ext cx="284078" cy="284078"/>
            </a:xfrm>
            <a:custGeom>
              <a:avLst/>
              <a:gdLst/>
              <a:ahLst/>
              <a:cxnLst/>
              <a:rect l="l" t="t" r="r" b="b"/>
              <a:pathLst>
                <a:path w="21962" h="21962" extrusionOk="0">
                  <a:moveTo>
                    <a:pt x="1" y="0"/>
                  </a:moveTo>
                  <a:lnTo>
                    <a:pt x="1" y="21962"/>
                  </a:lnTo>
                  <a:lnTo>
                    <a:pt x="21962" y="21962"/>
                  </a:lnTo>
                  <a:lnTo>
                    <a:pt x="21962" y="0"/>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23" name="Google Shape;423;p19"/>
            <p:cNvSpPr/>
            <p:nvPr/>
          </p:nvSpPr>
          <p:spPr>
            <a:xfrm>
              <a:off x="1665790" y="2770824"/>
              <a:ext cx="284078" cy="284053"/>
            </a:xfrm>
            <a:custGeom>
              <a:avLst/>
              <a:gdLst/>
              <a:ahLst/>
              <a:cxnLst/>
              <a:rect l="l" t="t" r="r" b="b"/>
              <a:pathLst>
                <a:path w="21962" h="21960" extrusionOk="0">
                  <a:moveTo>
                    <a:pt x="1" y="0"/>
                  </a:moveTo>
                  <a:lnTo>
                    <a:pt x="1" y="21960"/>
                  </a:lnTo>
                  <a:lnTo>
                    <a:pt x="21962" y="21960"/>
                  </a:lnTo>
                  <a:lnTo>
                    <a:pt x="21962" y="0"/>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24" name="Google Shape;424;p19"/>
            <p:cNvSpPr/>
            <p:nvPr/>
          </p:nvSpPr>
          <p:spPr>
            <a:xfrm>
              <a:off x="1665790" y="3189009"/>
              <a:ext cx="284078" cy="284078"/>
            </a:xfrm>
            <a:custGeom>
              <a:avLst/>
              <a:gdLst/>
              <a:ahLst/>
              <a:cxnLst/>
              <a:rect l="l" t="t" r="r" b="b"/>
              <a:pathLst>
                <a:path w="21962" h="21962" extrusionOk="0">
                  <a:moveTo>
                    <a:pt x="1" y="1"/>
                  </a:moveTo>
                  <a:lnTo>
                    <a:pt x="1" y="21962"/>
                  </a:lnTo>
                  <a:lnTo>
                    <a:pt x="21962" y="21962"/>
                  </a:lnTo>
                  <a:lnTo>
                    <a:pt x="21962" y="1"/>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25" name="Google Shape;425;p19"/>
            <p:cNvSpPr/>
            <p:nvPr/>
          </p:nvSpPr>
          <p:spPr>
            <a:xfrm>
              <a:off x="1665790" y="3607194"/>
              <a:ext cx="284078" cy="284091"/>
            </a:xfrm>
            <a:custGeom>
              <a:avLst/>
              <a:gdLst/>
              <a:ahLst/>
              <a:cxnLst/>
              <a:rect l="l" t="t" r="r" b="b"/>
              <a:pathLst>
                <a:path w="21962" h="21963" extrusionOk="0">
                  <a:moveTo>
                    <a:pt x="1" y="1"/>
                  </a:moveTo>
                  <a:lnTo>
                    <a:pt x="1" y="21962"/>
                  </a:lnTo>
                  <a:lnTo>
                    <a:pt x="21962" y="21962"/>
                  </a:lnTo>
                  <a:lnTo>
                    <a:pt x="21962" y="1"/>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26" name="Google Shape;426;p19"/>
            <p:cNvSpPr/>
            <p:nvPr/>
          </p:nvSpPr>
          <p:spPr>
            <a:xfrm>
              <a:off x="2147736" y="2770824"/>
              <a:ext cx="284078" cy="284053"/>
            </a:xfrm>
            <a:custGeom>
              <a:avLst/>
              <a:gdLst/>
              <a:ahLst/>
              <a:cxnLst/>
              <a:rect l="l" t="t" r="r" b="b"/>
              <a:pathLst>
                <a:path w="21962" h="21960" extrusionOk="0">
                  <a:moveTo>
                    <a:pt x="1" y="0"/>
                  </a:moveTo>
                  <a:lnTo>
                    <a:pt x="1" y="21960"/>
                  </a:lnTo>
                  <a:lnTo>
                    <a:pt x="21962" y="21960"/>
                  </a:lnTo>
                  <a:lnTo>
                    <a:pt x="21962" y="0"/>
                  </a:lnTo>
                  <a:close/>
                </a:path>
              </a:pathLst>
            </a:custGeom>
            <a:solidFill>
              <a:srgbClr val="FA884B"/>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27" name="Google Shape;427;p19"/>
            <p:cNvSpPr/>
            <p:nvPr/>
          </p:nvSpPr>
          <p:spPr>
            <a:xfrm>
              <a:off x="2147736" y="3189009"/>
              <a:ext cx="284078" cy="284078"/>
            </a:xfrm>
            <a:custGeom>
              <a:avLst/>
              <a:gdLst/>
              <a:ahLst/>
              <a:cxnLst/>
              <a:rect l="l" t="t" r="r" b="b"/>
              <a:pathLst>
                <a:path w="21962" h="21962" extrusionOk="0">
                  <a:moveTo>
                    <a:pt x="1" y="1"/>
                  </a:moveTo>
                  <a:lnTo>
                    <a:pt x="1" y="21962"/>
                  </a:lnTo>
                  <a:lnTo>
                    <a:pt x="21962" y="21962"/>
                  </a:lnTo>
                  <a:lnTo>
                    <a:pt x="21962" y="1"/>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28" name="Google Shape;428;p19"/>
            <p:cNvSpPr/>
            <p:nvPr/>
          </p:nvSpPr>
          <p:spPr>
            <a:xfrm>
              <a:off x="2147736" y="3607194"/>
              <a:ext cx="284078" cy="284091"/>
            </a:xfrm>
            <a:custGeom>
              <a:avLst/>
              <a:gdLst/>
              <a:ahLst/>
              <a:cxnLst/>
              <a:rect l="l" t="t" r="r" b="b"/>
              <a:pathLst>
                <a:path w="21962" h="21963" extrusionOk="0">
                  <a:moveTo>
                    <a:pt x="1" y="1"/>
                  </a:moveTo>
                  <a:lnTo>
                    <a:pt x="1" y="21962"/>
                  </a:lnTo>
                  <a:lnTo>
                    <a:pt x="21962" y="21962"/>
                  </a:lnTo>
                  <a:lnTo>
                    <a:pt x="21962" y="1"/>
                  </a:lnTo>
                  <a:close/>
                </a:path>
              </a:pathLst>
            </a:custGeom>
            <a:solidFill>
              <a:srgbClr val="FECB5E"/>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29" name="Google Shape;429;p19"/>
            <p:cNvSpPr/>
            <p:nvPr/>
          </p:nvSpPr>
          <p:spPr>
            <a:xfrm>
              <a:off x="2629707" y="2770824"/>
              <a:ext cx="284078" cy="284053"/>
            </a:xfrm>
            <a:custGeom>
              <a:avLst/>
              <a:gdLst/>
              <a:ahLst/>
              <a:cxnLst/>
              <a:rect l="l" t="t" r="r" b="b"/>
              <a:pathLst>
                <a:path w="21962" h="21960" extrusionOk="0">
                  <a:moveTo>
                    <a:pt x="0" y="0"/>
                  </a:moveTo>
                  <a:lnTo>
                    <a:pt x="0" y="21960"/>
                  </a:lnTo>
                  <a:lnTo>
                    <a:pt x="21961" y="21960"/>
                  </a:lnTo>
                  <a:lnTo>
                    <a:pt x="21961" y="0"/>
                  </a:lnTo>
                  <a:close/>
                </a:path>
              </a:pathLst>
            </a:custGeom>
            <a:solidFill>
              <a:schemeClr val="dk2"/>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30" name="Google Shape;430;p19"/>
            <p:cNvSpPr/>
            <p:nvPr/>
          </p:nvSpPr>
          <p:spPr>
            <a:xfrm>
              <a:off x="2629707" y="2349755"/>
              <a:ext cx="284078" cy="284078"/>
            </a:xfrm>
            <a:custGeom>
              <a:avLst/>
              <a:gdLst/>
              <a:ahLst/>
              <a:cxnLst/>
              <a:rect l="l" t="t" r="r" b="b"/>
              <a:pathLst>
                <a:path w="21962" h="21962" extrusionOk="0">
                  <a:moveTo>
                    <a:pt x="0" y="1"/>
                  </a:moveTo>
                  <a:lnTo>
                    <a:pt x="0" y="21962"/>
                  </a:lnTo>
                  <a:lnTo>
                    <a:pt x="21961" y="21962"/>
                  </a:lnTo>
                  <a:lnTo>
                    <a:pt x="21961" y="1"/>
                  </a:lnTo>
                  <a:close/>
                </a:path>
              </a:pathLst>
            </a:custGeom>
            <a:solidFill>
              <a:schemeClr val="dk2"/>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31" name="Google Shape;431;p19"/>
            <p:cNvSpPr/>
            <p:nvPr/>
          </p:nvSpPr>
          <p:spPr>
            <a:xfrm>
              <a:off x="2629707" y="3189009"/>
              <a:ext cx="284078" cy="284078"/>
            </a:xfrm>
            <a:custGeom>
              <a:avLst/>
              <a:gdLst/>
              <a:ahLst/>
              <a:cxnLst/>
              <a:rect l="l" t="t" r="r" b="b"/>
              <a:pathLst>
                <a:path w="21962" h="21962" extrusionOk="0">
                  <a:moveTo>
                    <a:pt x="0" y="1"/>
                  </a:moveTo>
                  <a:lnTo>
                    <a:pt x="0" y="21962"/>
                  </a:lnTo>
                  <a:lnTo>
                    <a:pt x="21961" y="21962"/>
                  </a:lnTo>
                  <a:lnTo>
                    <a:pt x="21961" y="1"/>
                  </a:lnTo>
                  <a:close/>
                </a:path>
              </a:pathLst>
            </a:custGeom>
            <a:solidFill>
              <a:schemeClr val="dk2"/>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32" name="Google Shape;432;p19"/>
            <p:cNvSpPr/>
            <p:nvPr/>
          </p:nvSpPr>
          <p:spPr>
            <a:xfrm>
              <a:off x="2629707" y="3607194"/>
              <a:ext cx="284078" cy="284091"/>
            </a:xfrm>
            <a:custGeom>
              <a:avLst/>
              <a:gdLst/>
              <a:ahLst/>
              <a:cxnLst/>
              <a:rect l="l" t="t" r="r" b="b"/>
              <a:pathLst>
                <a:path w="21962" h="21963" extrusionOk="0">
                  <a:moveTo>
                    <a:pt x="0" y="1"/>
                  </a:moveTo>
                  <a:lnTo>
                    <a:pt x="0" y="21962"/>
                  </a:lnTo>
                  <a:lnTo>
                    <a:pt x="21961" y="21962"/>
                  </a:lnTo>
                  <a:lnTo>
                    <a:pt x="21961" y="1"/>
                  </a:lnTo>
                  <a:close/>
                </a:path>
              </a:pathLst>
            </a:custGeom>
            <a:solidFill>
              <a:schemeClr val="accent5"/>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33" name="Google Shape;433;p19"/>
            <p:cNvSpPr/>
            <p:nvPr/>
          </p:nvSpPr>
          <p:spPr>
            <a:xfrm>
              <a:off x="1667498" y="2770824"/>
              <a:ext cx="284078" cy="284053"/>
            </a:xfrm>
            <a:custGeom>
              <a:avLst/>
              <a:gdLst/>
              <a:ahLst/>
              <a:cxnLst/>
              <a:rect l="l" t="t" r="r" b="b"/>
              <a:pathLst>
                <a:path w="21962" h="21960" extrusionOk="0">
                  <a:moveTo>
                    <a:pt x="1" y="0"/>
                  </a:moveTo>
                  <a:lnTo>
                    <a:pt x="1" y="21960"/>
                  </a:lnTo>
                  <a:lnTo>
                    <a:pt x="21962" y="21960"/>
                  </a:lnTo>
                  <a:lnTo>
                    <a:pt x="21962" y="0"/>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34" name="Google Shape;434;p19"/>
            <p:cNvSpPr/>
            <p:nvPr/>
          </p:nvSpPr>
          <p:spPr>
            <a:xfrm>
              <a:off x="1667498" y="3189009"/>
              <a:ext cx="284078" cy="284078"/>
            </a:xfrm>
            <a:custGeom>
              <a:avLst/>
              <a:gdLst/>
              <a:ahLst/>
              <a:cxnLst/>
              <a:rect l="l" t="t" r="r" b="b"/>
              <a:pathLst>
                <a:path w="21962" h="21962" extrusionOk="0">
                  <a:moveTo>
                    <a:pt x="1" y="1"/>
                  </a:moveTo>
                  <a:lnTo>
                    <a:pt x="1" y="21962"/>
                  </a:lnTo>
                  <a:lnTo>
                    <a:pt x="21962" y="21962"/>
                  </a:lnTo>
                  <a:lnTo>
                    <a:pt x="21962" y="1"/>
                  </a:lnTo>
                  <a:close/>
                </a:path>
              </a:pathLst>
            </a:custGeom>
            <a:solidFill>
              <a:schemeClr val="accent2"/>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35" name="Google Shape;435;p19"/>
            <p:cNvSpPr/>
            <p:nvPr/>
          </p:nvSpPr>
          <p:spPr>
            <a:xfrm>
              <a:off x="1667498" y="3607194"/>
              <a:ext cx="284078" cy="284091"/>
            </a:xfrm>
            <a:custGeom>
              <a:avLst/>
              <a:gdLst/>
              <a:ahLst/>
              <a:cxnLst/>
              <a:rect l="l" t="t" r="r" b="b"/>
              <a:pathLst>
                <a:path w="21962" h="21963" extrusionOk="0">
                  <a:moveTo>
                    <a:pt x="1" y="1"/>
                  </a:moveTo>
                  <a:lnTo>
                    <a:pt x="1" y="21962"/>
                  </a:lnTo>
                  <a:lnTo>
                    <a:pt x="21962" y="21962"/>
                  </a:lnTo>
                  <a:lnTo>
                    <a:pt x="21962" y="1"/>
                  </a:ln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36" name="Google Shape;436;p19"/>
            <p:cNvSpPr/>
            <p:nvPr/>
          </p:nvSpPr>
          <p:spPr>
            <a:xfrm>
              <a:off x="2149443" y="2770824"/>
              <a:ext cx="284078" cy="284053"/>
            </a:xfrm>
            <a:custGeom>
              <a:avLst/>
              <a:gdLst/>
              <a:ahLst/>
              <a:cxnLst/>
              <a:rect l="l" t="t" r="r" b="b"/>
              <a:pathLst>
                <a:path w="21962" h="21960" extrusionOk="0">
                  <a:moveTo>
                    <a:pt x="1" y="0"/>
                  </a:moveTo>
                  <a:lnTo>
                    <a:pt x="1" y="21960"/>
                  </a:lnTo>
                  <a:lnTo>
                    <a:pt x="21962" y="21960"/>
                  </a:lnTo>
                  <a:lnTo>
                    <a:pt x="21962" y="0"/>
                  </a:lnTo>
                  <a:close/>
                </a:path>
              </a:pathLst>
            </a:custGeom>
            <a:solidFill>
              <a:schemeClr val="dk2"/>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37" name="Google Shape;437;p19"/>
            <p:cNvSpPr/>
            <p:nvPr/>
          </p:nvSpPr>
          <p:spPr>
            <a:xfrm>
              <a:off x="2149443" y="3189009"/>
              <a:ext cx="284078" cy="284078"/>
            </a:xfrm>
            <a:custGeom>
              <a:avLst/>
              <a:gdLst/>
              <a:ahLst/>
              <a:cxnLst/>
              <a:rect l="l" t="t" r="r" b="b"/>
              <a:pathLst>
                <a:path w="21962" h="21962" extrusionOk="0">
                  <a:moveTo>
                    <a:pt x="1" y="1"/>
                  </a:moveTo>
                  <a:lnTo>
                    <a:pt x="1" y="21962"/>
                  </a:lnTo>
                  <a:lnTo>
                    <a:pt x="21962" y="21962"/>
                  </a:lnTo>
                  <a:lnTo>
                    <a:pt x="21962" y="1"/>
                  </a:lnTo>
                  <a:close/>
                </a:path>
              </a:pathLst>
            </a:custGeom>
            <a:solidFill>
              <a:schemeClr val="dk2"/>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438" name="Google Shape;438;p19"/>
            <p:cNvSpPr/>
            <p:nvPr/>
          </p:nvSpPr>
          <p:spPr>
            <a:xfrm>
              <a:off x="2149443" y="3607194"/>
              <a:ext cx="284078" cy="284091"/>
            </a:xfrm>
            <a:custGeom>
              <a:avLst/>
              <a:gdLst/>
              <a:ahLst/>
              <a:cxnLst/>
              <a:rect l="l" t="t" r="r" b="b"/>
              <a:pathLst>
                <a:path w="21962" h="21963" extrusionOk="0">
                  <a:moveTo>
                    <a:pt x="1" y="1"/>
                  </a:moveTo>
                  <a:lnTo>
                    <a:pt x="1" y="21962"/>
                  </a:lnTo>
                  <a:lnTo>
                    <a:pt x="21962" y="21962"/>
                  </a:lnTo>
                  <a:lnTo>
                    <a:pt x="21962" y="1"/>
                  </a:lnTo>
                  <a:close/>
                </a:path>
              </a:pathLst>
            </a:custGeom>
            <a:solidFill>
              <a:schemeClr val="dk2"/>
            </a:solidFill>
            <a:ln>
              <a:noFill/>
            </a:ln>
          </p:spPr>
          <p:txBody>
            <a:bodyPr spcFirstLastPara="1" wrap="square" lIns="121900" tIns="121900" rIns="121900" bIns="121900" anchor="ctr" anchorCtr="0">
              <a:noAutofit/>
            </a:bodyPr>
            <a:lstStyle/>
            <a:p>
              <a:endParaRPr sz="2400">
                <a:latin typeface="Arial"/>
                <a:cs typeface="Arial"/>
              </a:endParaRPr>
            </a:p>
          </p:txBody>
        </p:sp>
      </p:grpSp>
      <p:grpSp>
        <p:nvGrpSpPr>
          <p:cNvPr id="439" name="Google Shape;439;p19"/>
          <p:cNvGrpSpPr/>
          <p:nvPr/>
        </p:nvGrpSpPr>
        <p:grpSpPr>
          <a:xfrm>
            <a:off x="365857" y="2920500"/>
            <a:ext cx="4169576" cy="1182328"/>
            <a:chOff x="274393" y="2190375"/>
            <a:chExt cx="3127182" cy="886746"/>
          </a:xfrm>
        </p:grpSpPr>
        <p:sp>
          <p:nvSpPr>
            <p:cNvPr id="440" name="Google Shape;440;p19"/>
            <p:cNvSpPr txBox="1"/>
            <p:nvPr/>
          </p:nvSpPr>
          <p:spPr>
            <a:xfrm flipH="1">
              <a:off x="276101" y="2190375"/>
              <a:ext cx="1955774" cy="451800"/>
            </a:xfrm>
            <a:prstGeom prst="rect">
              <a:avLst/>
            </a:prstGeom>
            <a:noFill/>
            <a:ln>
              <a:noFill/>
            </a:ln>
          </p:spPr>
          <p:txBody>
            <a:bodyPr spcFirstLastPara="1" wrap="square" lIns="121900" tIns="121900" rIns="121900" bIns="121900" anchor="ctr" anchorCtr="0">
              <a:noAutofit/>
            </a:bodyPr>
            <a:lstStyle/>
            <a:p>
              <a:pPr algn="r"/>
              <a:r>
                <a:rPr lang="en" sz="2400" dirty="0">
                  <a:solidFill>
                    <a:schemeClr val="accent2">
                      <a:lumMod val="75000"/>
                    </a:schemeClr>
                  </a:solidFill>
                  <a:latin typeface="Arial"/>
                  <a:ea typeface="Fira Sans Extra Condensed Medium"/>
                  <a:cs typeface="Arial"/>
                  <a:sym typeface="Fira Sans Extra Condensed Medium"/>
                </a:rPr>
                <a:t>Mar-May 2025</a:t>
              </a:r>
              <a:endParaRPr sz="2400" dirty="0">
                <a:solidFill>
                  <a:schemeClr val="accent2">
                    <a:lumMod val="75000"/>
                  </a:schemeClr>
                </a:solidFill>
                <a:latin typeface="Arial"/>
                <a:ea typeface="Fira Sans Extra Condensed Medium"/>
                <a:cs typeface="Arial"/>
                <a:sym typeface="Fira Sans Extra Condensed Medium"/>
              </a:endParaRPr>
            </a:p>
          </p:txBody>
        </p:sp>
        <p:sp>
          <p:nvSpPr>
            <p:cNvPr id="441" name="Google Shape;441;p19"/>
            <p:cNvSpPr txBox="1"/>
            <p:nvPr/>
          </p:nvSpPr>
          <p:spPr>
            <a:xfrm flipH="1">
              <a:off x="274393" y="2499321"/>
              <a:ext cx="1957483" cy="577800"/>
            </a:xfrm>
            <a:prstGeom prst="rect">
              <a:avLst/>
            </a:prstGeom>
            <a:noFill/>
            <a:ln>
              <a:noFill/>
            </a:ln>
          </p:spPr>
          <p:txBody>
            <a:bodyPr spcFirstLastPara="1" wrap="square" lIns="121900" tIns="121900" rIns="121900" bIns="121900" anchor="t" anchorCtr="0">
              <a:noAutofit/>
            </a:bodyPr>
            <a:lstStyle/>
            <a:p>
              <a:pPr algn="r"/>
              <a:r>
                <a:rPr lang="en" sz="1600" dirty="0">
                  <a:solidFill>
                    <a:srgbClr val="434343"/>
                  </a:solidFill>
                  <a:latin typeface="Arial"/>
                  <a:ea typeface="Roboto"/>
                  <a:cs typeface="Roboto"/>
                  <a:sym typeface="Roboto"/>
                </a:rPr>
                <a:t>Technical consultations and </a:t>
              </a:r>
              <a:r>
                <a:rPr lang="en" sz="1600" dirty="0" err="1">
                  <a:solidFill>
                    <a:srgbClr val="434343"/>
                  </a:solidFill>
                  <a:latin typeface="Arial"/>
                  <a:ea typeface="Roboto"/>
                  <a:cs typeface="Roboto"/>
                  <a:sym typeface="Roboto"/>
                </a:rPr>
                <a:t>bilaterals</a:t>
              </a:r>
              <a:r>
                <a:rPr lang="en" sz="1600" dirty="0">
                  <a:solidFill>
                    <a:srgbClr val="434343"/>
                  </a:solidFill>
                  <a:latin typeface="Arial"/>
                  <a:ea typeface="Roboto"/>
                  <a:cs typeface="Roboto"/>
                  <a:sym typeface="Roboto"/>
                </a:rPr>
                <a:t> with experts</a:t>
              </a:r>
            </a:p>
            <a:p>
              <a:pPr algn="r"/>
              <a:endParaRPr lang="en" sz="1600" dirty="0">
                <a:solidFill>
                  <a:srgbClr val="434343"/>
                </a:solidFill>
                <a:latin typeface="Arial"/>
                <a:ea typeface="Roboto"/>
                <a:cs typeface="Roboto"/>
                <a:sym typeface="Roboto"/>
              </a:endParaRPr>
            </a:p>
            <a:p>
              <a:pPr algn="r"/>
              <a:r>
                <a:rPr lang="en" sz="1600" dirty="0">
                  <a:solidFill>
                    <a:srgbClr val="434343"/>
                  </a:solidFill>
                  <a:latin typeface="Arial"/>
                  <a:ea typeface="Roboto"/>
                  <a:cs typeface="Roboto"/>
                  <a:sym typeface="Roboto"/>
                </a:rPr>
                <a:t>Upcoming session: </a:t>
              </a:r>
            </a:p>
            <a:p>
              <a:pPr algn="r"/>
              <a:r>
                <a:rPr lang="en" sz="1600" dirty="0">
                  <a:solidFill>
                    <a:srgbClr val="434343"/>
                  </a:solidFill>
                  <a:latin typeface="Arial"/>
                  <a:ea typeface="Roboto"/>
                  <a:cs typeface="Roboto"/>
                  <a:sym typeface="Roboto"/>
                </a:rPr>
                <a:t>21</a:t>
              </a:r>
              <a:r>
                <a:rPr lang="en" sz="1600" baseline="30000" dirty="0">
                  <a:solidFill>
                    <a:srgbClr val="434343"/>
                  </a:solidFill>
                  <a:latin typeface="Arial"/>
                  <a:ea typeface="Roboto"/>
                  <a:cs typeface="Roboto"/>
                  <a:sym typeface="Roboto"/>
                </a:rPr>
                <a:t>st</a:t>
              </a:r>
              <a:r>
                <a:rPr lang="en" sz="1600" dirty="0">
                  <a:solidFill>
                    <a:srgbClr val="434343"/>
                  </a:solidFill>
                  <a:latin typeface="Arial"/>
                  <a:ea typeface="Roboto"/>
                  <a:cs typeface="Roboto"/>
                  <a:sym typeface="Roboto"/>
                </a:rPr>
                <a:t> May 2025</a:t>
              </a:r>
              <a:endParaRPr lang="en-US" sz="1600" dirty="0">
                <a:solidFill>
                  <a:srgbClr val="434343"/>
                </a:solidFill>
                <a:latin typeface="Roboto"/>
                <a:ea typeface="Roboto"/>
                <a:cs typeface="Roboto"/>
              </a:endParaRPr>
            </a:p>
          </p:txBody>
        </p:sp>
        <p:cxnSp>
          <p:nvCxnSpPr>
            <p:cNvPr id="442" name="Google Shape;442;p19"/>
            <p:cNvCxnSpPr>
              <a:cxnSpLocks/>
              <a:stCxn id="440" idx="1"/>
            </p:cNvCxnSpPr>
            <p:nvPr/>
          </p:nvCxnSpPr>
          <p:spPr>
            <a:xfrm>
              <a:off x="2231875" y="2416275"/>
              <a:ext cx="1169700" cy="93600"/>
            </a:xfrm>
            <a:prstGeom prst="bentConnector3">
              <a:avLst>
                <a:gd name="adj1" fmla="val 50000"/>
              </a:avLst>
            </a:prstGeom>
            <a:noFill/>
            <a:ln w="19050" cap="flat" cmpd="sng">
              <a:solidFill>
                <a:schemeClr val="accent6"/>
              </a:solidFill>
              <a:prstDash val="solid"/>
              <a:round/>
              <a:headEnd type="diamond" w="med" len="med"/>
              <a:tailEnd type="none" w="med" len="med"/>
            </a:ln>
          </p:spPr>
        </p:cxnSp>
      </p:grpSp>
      <p:grpSp>
        <p:nvGrpSpPr>
          <p:cNvPr id="443" name="Google Shape;443;p19"/>
          <p:cNvGrpSpPr/>
          <p:nvPr/>
        </p:nvGrpSpPr>
        <p:grpSpPr>
          <a:xfrm>
            <a:off x="7208880" y="2585202"/>
            <a:ext cx="4344906" cy="1298493"/>
            <a:chOff x="4296616" y="2283545"/>
            <a:chExt cx="3258679" cy="973870"/>
          </a:xfrm>
        </p:grpSpPr>
        <p:sp>
          <p:nvSpPr>
            <p:cNvPr id="444" name="Google Shape;444;p19"/>
            <p:cNvSpPr txBox="1"/>
            <p:nvPr/>
          </p:nvSpPr>
          <p:spPr>
            <a:xfrm flipH="1">
              <a:off x="5323445" y="2283545"/>
              <a:ext cx="2231850" cy="451800"/>
            </a:xfrm>
            <a:prstGeom prst="rect">
              <a:avLst/>
            </a:prstGeom>
            <a:noFill/>
            <a:ln>
              <a:noFill/>
            </a:ln>
          </p:spPr>
          <p:txBody>
            <a:bodyPr spcFirstLastPara="1" wrap="square" lIns="121900" tIns="121900" rIns="121900" bIns="121900" anchor="ctr" anchorCtr="0">
              <a:noAutofit/>
            </a:bodyPr>
            <a:lstStyle/>
            <a:p>
              <a:pPr algn="r"/>
              <a:r>
                <a:rPr lang="en" sz="2400" dirty="0">
                  <a:solidFill>
                    <a:schemeClr val="accent4"/>
                  </a:solidFill>
                  <a:latin typeface="Arial"/>
                  <a:ea typeface="Fira Sans Extra Condensed Medium"/>
                  <a:cs typeface="Arial"/>
                  <a:sym typeface="Fira Sans Extra Condensed Medium"/>
                </a:rPr>
                <a:t>Jun-Oct 2025</a:t>
              </a:r>
              <a:endParaRPr sz="2400" dirty="0">
                <a:solidFill>
                  <a:schemeClr val="accent4"/>
                </a:solidFill>
                <a:latin typeface="Arial"/>
                <a:ea typeface="Fira Sans Extra Condensed Medium"/>
                <a:cs typeface="Arial"/>
                <a:sym typeface="Fira Sans Extra Condensed Medium"/>
              </a:endParaRPr>
            </a:p>
          </p:txBody>
        </p:sp>
        <p:sp>
          <p:nvSpPr>
            <p:cNvPr id="445" name="Google Shape;445;p19"/>
            <p:cNvSpPr txBox="1"/>
            <p:nvPr/>
          </p:nvSpPr>
          <p:spPr>
            <a:xfrm flipH="1">
              <a:off x="5809983" y="2679615"/>
              <a:ext cx="1638000" cy="577800"/>
            </a:xfrm>
            <a:prstGeom prst="rect">
              <a:avLst/>
            </a:prstGeom>
            <a:noFill/>
            <a:ln>
              <a:noFill/>
            </a:ln>
          </p:spPr>
          <p:txBody>
            <a:bodyPr spcFirstLastPara="1" wrap="square" lIns="121900" tIns="121900" rIns="121900" bIns="121900" anchor="t" anchorCtr="0">
              <a:noAutofit/>
            </a:bodyPr>
            <a:lstStyle/>
            <a:p>
              <a:pPr algn="r"/>
              <a:r>
                <a:rPr lang="en" sz="1600" dirty="0">
                  <a:solidFill>
                    <a:srgbClr val="434343"/>
                  </a:solidFill>
                  <a:latin typeface="Arial"/>
                  <a:ea typeface="Roboto"/>
                  <a:cs typeface="Roboto"/>
                  <a:sym typeface="Roboto"/>
                </a:rPr>
                <a:t>In-person regional consultations</a:t>
              </a:r>
            </a:p>
            <a:p>
              <a:pPr algn="r"/>
              <a:endParaRPr lang="en" sz="1600" dirty="0">
                <a:solidFill>
                  <a:srgbClr val="434343"/>
                </a:solidFill>
                <a:latin typeface="Arial"/>
                <a:ea typeface="Roboto"/>
                <a:cs typeface="Roboto"/>
                <a:sym typeface="Roboto"/>
              </a:endParaRPr>
            </a:p>
            <a:p>
              <a:pPr algn="r"/>
              <a:r>
                <a:rPr lang="en" sz="1600" dirty="0">
                  <a:solidFill>
                    <a:srgbClr val="434343"/>
                  </a:solidFill>
                  <a:latin typeface="Arial"/>
                  <a:ea typeface="Roboto"/>
                  <a:cs typeface="Roboto"/>
                  <a:sym typeface="Roboto"/>
                </a:rPr>
                <a:t>Upcoming: LAC consultation- 7 July 2025</a:t>
              </a:r>
              <a:endParaRPr lang="en-US" sz="1600" dirty="0">
                <a:solidFill>
                  <a:srgbClr val="434343"/>
                </a:solidFill>
                <a:latin typeface="Roboto"/>
                <a:ea typeface="Roboto"/>
                <a:cs typeface="Roboto"/>
              </a:endParaRPr>
            </a:p>
          </p:txBody>
        </p:sp>
        <p:cxnSp>
          <p:nvCxnSpPr>
            <p:cNvPr id="446" name="Google Shape;446;p19"/>
            <p:cNvCxnSpPr>
              <a:cxnSpLocks/>
            </p:cNvCxnSpPr>
            <p:nvPr/>
          </p:nvCxnSpPr>
          <p:spPr>
            <a:xfrm rot="10800000" flipV="1">
              <a:off x="4296616" y="2477626"/>
              <a:ext cx="1665699" cy="383252"/>
            </a:xfrm>
            <a:prstGeom prst="bentConnector3">
              <a:avLst>
                <a:gd name="adj1" fmla="val 50000"/>
              </a:avLst>
            </a:prstGeom>
            <a:noFill/>
            <a:ln w="19050" cap="flat" cmpd="sng">
              <a:solidFill>
                <a:schemeClr val="accent4"/>
              </a:solidFill>
              <a:prstDash val="solid"/>
              <a:round/>
              <a:headEnd type="diamond" w="med" len="med"/>
              <a:tailEnd type="none" w="med" len="med"/>
            </a:ln>
          </p:spPr>
        </p:cxnSp>
      </p:grpSp>
      <p:grpSp>
        <p:nvGrpSpPr>
          <p:cNvPr id="451" name="Google Shape;451;p19"/>
          <p:cNvGrpSpPr/>
          <p:nvPr/>
        </p:nvGrpSpPr>
        <p:grpSpPr>
          <a:xfrm>
            <a:off x="7274151" y="4959393"/>
            <a:ext cx="4725658" cy="696501"/>
            <a:chOff x="5838007" y="4120120"/>
            <a:chExt cx="3544243" cy="522376"/>
          </a:xfrm>
        </p:grpSpPr>
        <p:sp>
          <p:nvSpPr>
            <p:cNvPr id="452" name="Google Shape;452;p19"/>
            <p:cNvSpPr txBox="1"/>
            <p:nvPr/>
          </p:nvSpPr>
          <p:spPr>
            <a:xfrm flipH="1">
              <a:off x="7426500" y="4190696"/>
              <a:ext cx="1955750" cy="451800"/>
            </a:xfrm>
            <a:prstGeom prst="rect">
              <a:avLst/>
            </a:prstGeom>
            <a:noFill/>
            <a:ln>
              <a:noFill/>
            </a:ln>
          </p:spPr>
          <p:txBody>
            <a:bodyPr spcFirstLastPara="1" wrap="square" lIns="121900" tIns="121900" rIns="121900" bIns="121900" anchor="ctr" anchorCtr="0">
              <a:noAutofit/>
            </a:bodyPr>
            <a:lstStyle/>
            <a:p>
              <a:r>
                <a:rPr lang="en" sz="2400" dirty="0">
                  <a:solidFill>
                    <a:schemeClr val="accent2"/>
                  </a:solidFill>
                  <a:latin typeface="Arial"/>
                  <a:ea typeface="Fira Sans Extra Condensed Medium"/>
                  <a:cs typeface="Arial"/>
                  <a:sym typeface="Fira Sans Extra Condensed Medium"/>
                </a:rPr>
                <a:t>WSIS +20 high level event- July 2025</a:t>
              </a:r>
              <a:endParaRPr sz="2400" dirty="0">
                <a:solidFill>
                  <a:schemeClr val="accent2"/>
                </a:solidFill>
                <a:latin typeface="Arial"/>
                <a:ea typeface="Fira Sans Extra Condensed Medium"/>
                <a:cs typeface="Arial"/>
                <a:sym typeface="Fira Sans Extra Condensed Medium"/>
              </a:endParaRPr>
            </a:p>
          </p:txBody>
        </p:sp>
        <p:cxnSp>
          <p:nvCxnSpPr>
            <p:cNvPr id="454" name="Google Shape;454;p19"/>
            <p:cNvCxnSpPr>
              <a:cxnSpLocks/>
              <a:stCxn id="452" idx="3"/>
            </p:cNvCxnSpPr>
            <p:nvPr/>
          </p:nvCxnSpPr>
          <p:spPr>
            <a:xfrm rot="10800000">
              <a:off x="5838007" y="4120120"/>
              <a:ext cx="1588493" cy="296477"/>
            </a:xfrm>
            <a:prstGeom prst="bentConnector3">
              <a:avLst>
                <a:gd name="adj1" fmla="val 50000"/>
              </a:avLst>
            </a:prstGeom>
            <a:noFill/>
            <a:ln w="19050" cap="flat" cmpd="sng">
              <a:solidFill>
                <a:schemeClr val="accent2"/>
              </a:solidFill>
              <a:prstDash val="solid"/>
              <a:round/>
              <a:headEnd type="diamond" w="med" len="med"/>
              <a:tailEnd type="none" w="med" len="med"/>
            </a:ln>
          </p:spPr>
        </p:cxnSp>
      </p:grpSp>
      <p:pic>
        <p:nvPicPr>
          <p:cNvPr id="7" name="Picture 6" descr="A qr code with black squares&#10;&#10;AI-generated content may be incorrect.">
            <a:extLst>
              <a:ext uri="{FF2B5EF4-FFF2-40B4-BE49-F238E27FC236}">
                <a16:creationId xmlns:a16="http://schemas.microsoft.com/office/drawing/2014/main" id="{C0A8CD8B-444A-D3A9-73F6-B91B14690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465" y="4630665"/>
            <a:ext cx="2528955" cy="2227336"/>
          </a:xfrm>
          <a:prstGeom prst="rect">
            <a:avLst/>
          </a:prstGeom>
        </p:spPr>
      </p:pic>
    </p:spTree>
    <p:extLst>
      <p:ext uri="{BB962C8B-B14F-4D97-AF65-F5344CB8AC3E}">
        <p14:creationId xmlns:p14="http://schemas.microsoft.com/office/powerpoint/2010/main" val="2635002637"/>
      </p:ext>
    </p:extLst>
  </p:cSld>
  <p:clrMapOvr>
    <a:masterClrMapping/>
  </p:clrMapOvr>
</p:sld>
</file>

<file path=ppt/theme/theme1.xml><?xml version="1.0" encoding="utf-8"?>
<a:theme xmlns:a="http://schemas.openxmlformats.org/drawingml/2006/main" name="Office Theme">
  <a:themeElements>
    <a:clrScheme name="_ONE PLANET COLORS 1">
      <a:dk1>
        <a:srgbClr val="000000"/>
      </a:dk1>
      <a:lt1>
        <a:srgbClr val="FFFFFF"/>
      </a:lt1>
      <a:dk2>
        <a:srgbClr val="575757"/>
      </a:dk2>
      <a:lt2>
        <a:srgbClr val="F1F2F0"/>
      </a:lt2>
      <a:accent1>
        <a:srgbClr val="14609A"/>
      </a:accent1>
      <a:accent2>
        <a:srgbClr val="00937E"/>
      </a:accent2>
      <a:accent3>
        <a:srgbClr val="7FBE41"/>
      </a:accent3>
      <a:accent4>
        <a:srgbClr val="5090CC"/>
      </a:accent4>
      <a:accent5>
        <a:srgbClr val="585858"/>
      </a:accent5>
      <a:accent6>
        <a:srgbClr val="D9DCE1"/>
      </a:accent6>
      <a:hlink>
        <a:srgbClr val="145F99"/>
      </a:hlink>
      <a:folHlink>
        <a:srgbClr val="7FBD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99000">
              <a:schemeClr val="accent3"/>
            </a:gs>
            <a:gs pos="61000">
              <a:schemeClr val="accent2"/>
            </a:gs>
            <a:gs pos="4000">
              <a:schemeClr val="accent1"/>
            </a:gs>
          </a:gsLst>
          <a:lin ang="18900000" scaled="1"/>
        </a:gradFill>
        <a:ln>
          <a:noFill/>
        </a:ln>
        <a:effectLst>
          <a:outerShdw blurRad="1143000" dist="558800" sx="94000" sy="94000" algn="t"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ne Planet network slides changed" id="{26A560C9-4C5C-9F4D-88C9-B991A60F0EF3}" vid="{09D1545F-A47D-4143-8691-D8260949AFD4}"/>
    </a:ext>
  </a:extLst>
</a:theme>
</file>

<file path=ppt/theme/theme2.xml><?xml version="1.0" encoding="utf-8"?>
<a:theme xmlns:a="http://schemas.openxmlformats.org/drawingml/2006/main" name="Office Theme">
  <a:themeElements>
    <a:clrScheme name="_ONE PLANET COLORS 1">
      <a:dk1>
        <a:srgbClr val="000000"/>
      </a:dk1>
      <a:lt1>
        <a:srgbClr val="FFFFFF"/>
      </a:lt1>
      <a:dk2>
        <a:srgbClr val="575757"/>
      </a:dk2>
      <a:lt2>
        <a:srgbClr val="F1F2F0"/>
      </a:lt2>
      <a:accent1>
        <a:srgbClr val="14609A"/>
      </a:accent1>
      <a:accent2>
        <a:srgbClr val="00937E"/>
      </a:accent2>
      <a:accent3>
        <a:srgbClr val="7FBE41"/>
      </a:accent3>
      <a:accent4>
        <a:srgbClr val="5090CC"/>
      </a:accent4>
      <a:accent5>
        <a:srgbClr val="585858"/>
      </a:accent5>
      <a:accent6>
        <a:srgbClr val="D9DCE1"/>
      </a:accent6>
      <a:hlink>
        <a:srgbClr val="145F99"/>
      </a:hlink>
      <a:folHlink>
        <a:srgbClr val="7FBD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99000">
              <a:schemeClr val="accent3"/>
            </a:gs>
            <a:gs pos="61000">
              <a:schemeClr val="accent2"/>
            </a:gs>
            <a:gs pos="4000">
              <a:schemeClr val="accent1"/>
            </a:gs>
          </a:gsLst>
          <a:lin ang="18900000" scaled="1"/>
        </a:gradFill>
        <a:ln>
          <a:noFill/>
        </a:ln>
        <a:effectLst>
          <a:outerShdw blurRad="1143000" dist="558800" sx="94000" sy="94000" algn="t"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AT SLIDES" id="{4B8CC62A-75F2-994E-A070-F1A21EB9B833}" vid="{978A8330-51E4-BF46-B845-422EBF06A44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AD7A45C8D84A246B10E1AD7D5AF9F8D" ma:contentTypeVersion="6" ma:contentTypeDescription="Create a new document." ma:contentTypeScope="" ma:versionID="2bd5488d8d863bee5eed1c6583441c04">
  <xsd:schema xmlns:xsd="http://www.w3.org/2001/XMLSchema" xmlns:xs="http://www.w3.org/2001/XMLSchema" xmlns:p="http://schemas.microsoft.com/office/2006/metadata/properties" xmlns:ns2="ee67b0c3-79ad-4329-93e0-712acf15c437" xmlns:ns3="66d66a6f-b3ba-45f7-b8a4-f05c9d51c714" targetNamespace="http://schemas.microsoft.com/office/2006/metadata/properties" ma:root="true" ma:fieldsID="a9a56c91651cffee694008936aa819c6" ns2:_="" ns3:_="">
    <xsd:import namespace="ee67b0c3-79ad-4329-93e0-712acf15c437"/>
    <xsd:import namespace="66d66a6f-b3ba-45f7-b8a4-f05c9d51c71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67b0c3-79ad-4329-93e0-712acf15c4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d66a6f-b3ba-45f7-b8a4-f05c9d51c71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C05D0A-6556-4683-A433-69B26F94152F}">
  <ds:schemaRefs>
    <ds:schemaRef ds:uri="http://schemas.microsoft.com/sharepoint/v3/contenttype/forms"/>
  </ds:schemaRefs>
</ds:datastoreItem>
</file>

<file path=customXml/itemProps2.xml><?xml version="1.0" encoding="utf-8"?>
<ds:datastoreItem xmlns:ds="http://schemas.openxmlformats.org/officeDocument/2006/customXml" ds:itemID="{184ED390-A38F-4594-B4D8-9695049278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67b0c3-79ad-4329-93e0-712acf15c437"/>
    <ds:schemaRef ds:uri="66d66a6f-b3ba-45f7-b8a4-f05c9d51c7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1E8D31-C00F-446B-B9AA-DD945E2CC105}">
  <ds:schemaRefs>
    <ds:schemaRef ds:uri="http://schemas.microsoft.com/office/2006/documentManagement/types"/>
    <ds:schemaRef ds:uri="http://www.w3.org/XML/1998/namespace"/>
    <ds:schemaRef ds:uri="ee67b0c3-79ad-4329-93e0-712acf15c437"/>
    <ds:schemaRef ds:uri="http://purl.org/dc/elements/1.1/"/>
    <ds:schemaRef ds:uri="66d66a6f-b3ba-45f7-b8a4-f05c9d51c714"/>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7115</TotalTime>
  <Words>1030</Words>
  <Application>Microsoft Macintosh PowerPoint</Application>
  <PresentationFormat>Widescreen</PresentationFormat>
  <Paragraphs>168</Paragraphs>
  <Slides>11</Slides>
  <Notes>8</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Arial Narrow</vt:lpstr>
      <vt:lpstr>Calibri</vt:lpstr>
      <vt:lpstr>Roboto</vt:lpstr>
      <vt:lpstr>Wingdings</vt:lpstr>
      <vt:lpstr>Office Theme</vt:lpstr>
      <vt:lpstr>Office Theme</vt:lpstr>
      <vt:lpstr>PowerPoint Presentation</vt:lpstr>
      <vt:lpstr>PowerPoint Presentation</vt:lpstr>
      <vt:lpstr>PowerPoint Presentation</vt:lpstr>
      <vt:lpstr>Benefits</vt:lpstr>
      <vt:lpstr>How?   -Co-development -Building on existing standards -Build consensus  -Pilot testing</vt:lpstr>
      <vt:lpstr>PowerPoint Presentation</vt:lpstr>
      <vt:lpstr>PowerPoint Presentation</vt:lpstr>
      <vt:lpstr>Pilot projects in Global South</vt:lpstr>
      <vt:lpstr>Stakeholder engagement plan: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Tuck</dc:creator>
  <cp:lastModifiedBy>Ana Fernandez Vergara</cp:lastModifiedBy>
  <cp:revision>412</cp:revision>
  <dcterms:created xsi:type="dcterms:W3CDTF">2022-11-11T10:54:35Z</dcterms:created>
  <dcterms:modified xsi:type="dcterms:W3CDTF">2025-05-15T16:02:42Z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0x0101007AD7A45C8D84A246B10E1AD7D5AF9F8D</vt:lpwstr>
  </property>
  <property fmtid="{D5CDD505-2E9C-101B-9397-08002B2CF9AE}" pid="3" name="MediaServiceImageTags">
    <vt:lpwstr/>
  </property>
</Properties>
</file>