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4"/>
    <p:sldMasterId id="2147483680" r:id="rId5"/>
  </p:sldMasterIdLst>
  <p:notesMasterIdLst>
    <p:notesMasterId r:id="rId14"/>
  </p:notesMasterIdLst>
  <p:sldIdLst>
    <p:sldId id="256" r:id="rId6"/>
    <p:sldId id="257" r:id="rId7"/>
    <p:sldId id="270" r:id="rId8"/>
    <p:sldId id="258" r:id="rId9"/>
    <p:sldId id="264" r:id="rId10"/>
    <p:sldId id="272" r:id="rId11"/>
    <p:sldId id="281" r:id="rId12"/>
    <p:sldId id="268"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Georgia" panose="02040502050405020303" pitchFamily="18" charset="0"/>
      <p:regular r:id="rId19"/>
      <p:bold r:id="rId20"/>
      <p:italic r:id="rId21"/>
      <p:boldItalic r:id="rId22"/>
    </p:embeddedFont>
    <p:embeddedFont>
      <p:font typeface="Lucida Sans" panose="020B0602030504020204" pitchFamily="34" charset="0"/>
      <p:regular r:id="rId23"/>
      <p:bold r:id="rId24"/>
      <p:italic r:id="rId25"/>
      <p:boldItalic r:id="rId26"/>
    </p:embeddedFont>
    <p:embeddedFont>
      <p:font typeface="Quattrocento Sans" panose="020B0502050000020003" pitchFamily="34" charset="0"/>
      <p:regular r:id="rId27"/>
      <p:bold r:id="rId28"/>
      <p:italic r:id="rId29"/>
      <p:boldItalic r:id="rId30"/>
    </p:embeddedFont>
    <p:embeddedFont>
      <p:font typeface="Raleway" pitchFamily="2" charset="0"/>
      <p:regular r:id="rId31"/>
      <p:bold r:id="rId32"/>
      <p:italic r:id="rId33"/>
      <p:boldItalic r:id="rId34"/>
    </p:embeddedFont>
    <p:embeddedFont>
      <p:font typeface="Roboto" panose="020000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AA69EF-B09A-ABCD-75A1-DCF7EBDE21FD}" name="Dobrina Gogova" initials="DG" userId="8f1bdff339fa8c9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7"/>
    <p:restoredTop sz="92245"/>
  </p:normalViewPr>
  <p:slideViewPr>
    <p:cSldViewPr snapToGrid="0">
      <p:cViewPr varScale="1">
        <p:scale>
          <a:sx n="76" d="100"/>
          <a:sy n="76" d="100"/>
        </p:scale>
        <p:origin x="931"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7.fntdata"/><Relationship Id="rId34" Type="http://schemas.openxmlformats.org/officeDocument/2006/relationships/font" Target="fonts/font20.fntdata"/><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font" Target="fonts/font24.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font" Target="fonts/font23.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10" Type="http://schemas.openxmlformats.org/officeDocument/2006/relationships/slide" Target="slides/slide5.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 Id="rId43" Type="http://schemas.microsoft.com/office/2018/10/relationships/authors" Target="authors.xml"/></Relationships>
</file>

<file path=ppt/diagrams/_rels/data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ata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FD5ADD-64F7-5F45-B982-FC44008A7765}" type="doc">
      <dgm:prSet loTypeId="urn:microsoft.com/office/officeart/2005/8/layout/list1" loCatId="" qsTypeId="urn:microsoft.com/office/officeart/2005/8/quickstyle/simple1" qsCatId="simple" csTypeId="urn:microsoft.com/office/officeart/2005/8/colors/accent5_2" csCatId="accent5" phldr="1"/>
      <dgm:spPr/>
      <dgm:t>
        <a:bodyPr/>
        <a:lstStyle/>
        <a:p>
          <a:endParaRPr lang="en-US"/>
        </a:p>
      </dgm:t>
    </dgm:pt>
    <dgm:pt modelId="{ED5E4B18-CB71-7A4F-B7D7-C5387AC54528}">
      <dgm:prSet/>
      <dgm:spPr/>
      <dgm:t>
        <a:bodyPr/>
        <a:lstStyle/>
        <a:p>
          <a:r>
            <a:rPr lang="en-US" dirty="0"/>
            <a:t>Rationale</a:t>
          </a:r>
        </a:p>
      </dgm:t>
    </dgm:pt>
    <dgm:pt modelId="{1C4039D8-7F78-5D4A-8AFA-F896DD5E9BAC}" type="parTrans" cxnId="{54B03A9E-C38D-5E4B-88E7-6F50A6C3202D}">
      <dgm:prSet/>
      <dgm:spPr/>
      <dgm:t>
        <a:bodyPr/>
        <a:lstStyle/>
        <a:p>
          <a:endParaRPr lang="en-US"/>
        </a:p>
      </dgm:t>
    </dgm:pt>
    <dgm:pt modelId="{8870CC6D-3E37-A349-A381-23A9D058BCF1}" type="sibTrans" cxnId="{54B03A9E-C38D-5E4B-88E7-6F50A6C3202D}">
      <dgm:prSet/>
      <dgm:spPr/>
      <dgm:t>
        <a:bodyPr/>
        <a:lstStyle/>
        <a:p>
          <a:endParaRPr lang="en-US"/>
        </a:p>
      </dgm:t>
    </dgm:pt>
    <dgm:pt modelId="{39178D6B-F478-1445-9560-7976FB83B4D5}">
      <dgm:prSet/>
      <dgm:spPr/>
      <dgm:t>
        <a:bodyPr/>
        <a:lstStyle/>
        <a:p>
          <a:r>
            <a:rPr lang="en-US" dirty="0"/>
            <a:t>Objectives</a:t>
          </a:r>
        </a:p>
      </dgm:t>
    </dgm:pt>
    <dgm:pt modelId="{2FA756C2-700D-0748-9E2C-2153E97972BF}" type="parTrans" cxnId="{A119333F-9AD3-E644-9A2D-5CFDA78F4F4B}">
      <dgm:prSet/>
      <dgm:spPr/>
      <dgm:t>
        <a:bodyPr/>
        <a:lstStyle/>
        <a:p>
          <a:endParaRPr lang="en-US"/>
        </a:p>
      </dgm:t>
    </dgm:pt>
    <dgm:pt modelId="{E0D0F5F1-6AA0-C044-A2B9-F517B5F0B966}" type="sibTrans" cxnId="{A119333F-9AD3-E644-9A2D-5CFDA78F4F4B}">
      <dgm:prSet/>
      <dgm:spPr/>
      <dgm:t>
        <a:bodyPr/>
        <a:lstStyle/>
        <a:p>
          <a:endParaRPr lang="en-US"/>
        </a:p>
      </dgm:t>
    </dgm:pt>
    <dgm:pt modelId="{1770B557-7A2C-FF42-83F4-FF39B0B4E4E3}">
      <dgm:prSet/>
      <dgm:spPr/>
      <dgm:t>
        <a:bodyPr/>
        <a:lstStyle/>
        <a:p>
          <a:r>
            <a:rPr lang="en-US" dirty="0"/>
            <a:t>Definition of Terms</a:t>
          </a:r>
        </a:p>
      </dgm:t>
    </dgm:pt>
    <dgm:pt modelId="{0286B2DE-F5D2-4641-8DE2-4D81FFB1C859}" type="parTrans" cxnId="{E7A90925-BECE-C140-A890-6CAC6A62232F}">
      <dgm:prSet/>
      <dgm:spPr/>
      <dgm:t>
        <a:bodyPr/>
        <a:lstStyle/>
        <a:p>
          <a:endParaRPr lang="en-US"/>
        </a:p>
      </dgm:t>
    </dgm:pt>
    <dgm:pt modelId="{BF0F623B-162E-3649-ABAB-284399B646E0}" type="sibTrans" cxnId="{E7A90925-BECE-C140-A890-6CAC6A62232F}">
      <dgm:prSet/>
      <dgm:spPr/>
      <dgm:t>
        <a:bodyPr/>
        <a:lstStyle/>
        <a:p>
          <a:endParaRPr lang="en-US"/>
        </a:p>
      </dgm:t>
    </dgm:pt>
    <dgm:pt modelId="{41818412-6694-AC4C-AA15-53B0C663D5FC}">
      <dgm:prSet/>
      <dgm:spPr/>
      <dgm:t>
        <a:bodyPr/>
        <a:lstStyle/>
        <a:p>
          <a:r>
            <a:rPr lang="en-US" dirty="0"/>
            <a:t>Regulatory Framework</a:t>
          </a:r>
        </a:p>
      </dgm:t>
    </dgm:pt>
    <dgm:pt modelId="{A667928E-920B-A842-9AFD-3E059B4C287A}" type="parTrans" cxnId="{82C9DECF-F774-164B-8880-5E189A60EBDB}">
      <dgm:prSet/>
      <dgm:spPr/>
      <dgm:t>
        <a:bodyPr/>
        <a:lstStyle/>
        <a:p>
          <a:endParaRPr lang="en-US"/>
        </a:p>
      </dgm:t>
    </dgm:pt>
    <dgm:pt modelId="{EC413518-7E40-594D-A0DA-AF862FAA95E3}" type="sibTrans" cxnId="{82C9DECF-F774-164B-8880-5E189A60EBDB}">
      <dgm:prSet/>
      <dgm:spPr/>
      <dgm:t>
        <a:bodyPr/>
        <a:lstStyle/>
        <a:p>
          <a:endParaRPr lang="en-US"/>
        </a:p>
      </dgm:t>
    </dgm:pt>
    <dgm:pt modelId="{F8681D38-F4E7-D047-9608-73B0EF2C5589}">
      <dgm:prSet/>
      <dgm:spPr/>
      <dgm:t>
        <a:bodyPr/>
        <a:lstStyle/>
        <a:p>
          <a:r>
            <a:rPr lang="en-US" dirty="0"/>
            <a:t>Substantive Guidelines</a:t>
          </a:r>
        </a:p>
      </dgm:t>
    </dgm:pt>
    <dgm:pt modelId="{3901A92A-8080-1843-B69A-63CA5ECC5879}" type="parTrans" cxnId="{C979B5E0-6393-D442-99D6-8B589A4CEC4C}">
      <dgm:prSet/>
      <dgm:spPr/>
      <dgm:t>
        <a:bodyPr/>
        <a:lstStyle/>
        <a:p>
          <a:endParaRPr lang="en-US"/>
        </a:p>
      </dgm:t>
    </dgm:pt>
    <dgm:pt modelId="{FAF4FE48-3708-DB42-A720-30984F5AF2BD}" type="sibTrans" cxnId="{C979B5E0-6393-D442-99D6-8B589A4CEC4C}">
      <dgm:prSet/>
      <dgm:spPr/>
      <dgm:t>
        <a:bodyPr/>
        <a:lstStyle/>
        <a:p>
          <a:endParaRPr lang="en-US"/>
        </a:p>
      </dgm:t>
    </dgm:pt>
    <dgm:pt modelId="{7670D791-7748-694D-A817-F8E2FA45B00D}">
      <dgm:prSet/>
      <dgm:spPr/>
      <dgm:t>
        <a:bodyPr/>
        <a:lstStyle/>
        <a:p>
          <a:r>
            <a:rPr lang="en-US" dirty="0"/>
            <a:t>Scope of Application</a:t>
          </a:r>
        </a:p>
      </dgm:t>
    </dgm:pt>
    <dgm:pt modelId="{441C4825-A91B-3142-BE29-C500CEA39A60}" type="parTrans" cxnId="{8254DCB5-93DF-3B49-B457-547C45165F2C}">
      <dgm:prSet/>
      <dgm:spPr/>
      <dgm:t>
        <a:bodyPr/>
        <a:lstStyle/>
        <a:p>
          <a:endParaRPr lang="en-US"/>
        </a:p>
      </dgm:t>
    </dgm:pt>
    <dgm:pt modelId="{823086C3-8C5F-7C4F-99C6-62EC18344107}" type="sibTrans" cxnId="{8254DCB5-93DF-3B49-B457-547C45165F2C}">
      <dgm:prSet/>
      <dgm:spPr/>
      <dgm:t>
        <a:bodyPr/>
        <a:lstStyle/>
        <a:p>
          <a:endParaRPr lang="en-US"/>
        </a:p>
      </dgm:t>
    </dgm:pt>
    <dgm:pt modelId="{ED877333-721B-EE4E-86EC-1C9F5F9FD972}" type="pres">
      <dgm:prSet presAssocID="{93FD5ADD-64F7-5F45-B982-FC44008A7765}" presName="linear" presStyleCnt="0">
        <dgm:presLayoutVars>
          <dgm:dir/>
          <dgm:animLvl val="lvl"/>
          <dgm:resizeHandles val="exact"/>
        </dgm:presLayoutVars>
      </dgm:prSet>
      <dgm:spPr/>
    </dgm:pt>
    <dgm:pt modelId="{148106AA-2ED7-EE40-B7E9-ADE9EED6CF3E}" type="pres">
      <dgm:prSet presAssocID="{7670D791-7748-694D-A817-F8E2FA45B00D}" presName="parentLin" presStyleCnt="0"/>
      <dgm:spPr/>
    </dgm:pt>
    <dgm:pt modelId="{12CE4E7C-576B-6046-8489-7D45A0FB0ED1}" type="pres">
      <dgm:prSet presAssocID="{7670D791-7748-694D-A817-F8E2FA45B00D}" presName="parentLeftMargin" presStyleLbl="node1" presStyleIdx="0" presStyleCnt="6"/>
      <dgm:spPr/>
    </dgm:pt>
    <dgm:pt modelId="{621B17EB-DA6F-E64D-9ADD-9738A2550CCF}" type="pres">
      <dgm:prSet presAssocID="{7670D791-7748-694D-A817-F8E2FA45B00D}" presName="parentText" presStyleLbl="node1" presStyleIdx="0" presStyleCnt="6">
        <dgm:presLayoutVars>
          <dgm:chMax val="0"/>
          <dgm:bulletEnabled val="1"/>
        </dgm:presLayoutVars>
      </dgm:prSet>
      <dgm:spPr/>
    </dgm:pt>
    <dgm:pt modelId="{B34B0BAD-C30F-E746-87F7-330B6EC20563}" type="pres">
      <dgm:prSet presAssocID="{7670D791-7748-694D-A817-F8E2FA45B00D}" presName="negativeSpace" presStyleCnt="0"/>
      <dgm:spPr/>
    </dgm:pt>
    <dgm:pt modelId="{5E60558F-4B10-2845-A869-A77C4973D156}" type="pres">
      <dgm:prSet presAssocID="{7670D791-7748-694D-A817-F8E2FA45B00D}" presName="childText" presStyleLbl="conFgAcc1" presStyleIdx="0" presStyleCnt="6">
        <dgm:presLayoutVars>
          <dgm:bulletEnabled val="1"/>
        </dgm:presLayoutVars>
      </dgm:prSet>
      <dgm:spPr/>
    </dgm:pt>
    <dgm:pt modelId="{D3EACA57-6821-4C43-8A3D-A5C170CB5F7F}" type="pres">
      <dgm:prSet presAssocID="{823086C3-8C5F-7C4F-99C6-62EC18344107}" presName="spaceBetweenRectangles" presStyleCnt="0"/>
      <dgm:spPr/>
    </dgm:pt>
    <dgm:pt modelId="{D692FA8C-1468-1C4D-B415-EDDB3FCC93B3}" type="pres">
      <dgm:prSet presAssocID="{ED5E4B18-CB71-7A4F-B7D7-C5387AC54528}" presName="parentLin" presStyleCnt="0"/>
      <dgm:spPr/>
    </dgm:pt>
    <dgm:pt modelId="{BE6ADEAB-DC28-3C4D-867B-597B31C16A8B}" type="pres">
      <dgm:prSet presAssocID="{ED5E4B18-CB71-7A4F-B7D7-C5387AC54528}" presName="parentLeftMargin" presStyleLbl="node1" presStyleIdx="0" presStyleCnt="6"/>
      <dgm:spPr/>
    </dgm:pt>
    <dgm:pt modelId="{13718896-2951-754B-80C1-F0312595C50A}" type="pres">
      <dgm:prSet presAssocID="{ED5E4B18-CB71-7A4F-B7D7-C5387AC54528}" presName="parentText" presStyleLbl="node1" presStyleIdx="1" presStyleCnt="6">
        <dgm:presLayoutVars>
          <dgm:chMax val="0"/>
          <dgm:bulletEnabled val="1"/>
        </dgm:presLayoutVars>
      </dgm:prSet>
      <dgm:spPr/>
    </dgm:pt>
    <dgm:pt modelId="{48662B2F-7BD5-564E-ABB8-3D03C41982D3}" type="pres">
      <dgm:prSet presAssocID="{ED5E4B18-CB71-7A4F-B7D7-C5387AC54528}" presName="negativeSpace" presStyleCnt="0"/>
      <dgm:spPr/>
    </dgm:pt>
    <dgm:pt modelId="{1856F971-0EA6-D840-B856-27290D1AA094}" type="pres">
      <dgm:prSet presAssocID="{ED5E4B18-CB71-7A4F-B7D7-C5387AC54528}" presName="childText" presStyleLbl="conFgAcc1" presStyleIdx="1" presStyleCnt="6">
        <dgm:presLayoutVars>
          <dgm:bulletEnabled val="1"/>
        </dgm:presLayoutVars>
      </dgm:prSet>
      <dgm:spPr/>
    </dgm:pt>
    <dgm:pt modelId="{DC6F377B-207C-E84F-B85D-D63E668E6653}" type="pres">
      <dgm:prSet presAssocID="{8870CC6D-3E37-A349-A381-23A9D058BCF1}" presName="spaceBetweenRectangles" presStyleCnt="0"/>
      <dgm:spPr/>
    </dgm:pt>
    <dgm:pt modelId="{01CB60BC-075F-3F41-B2E7-3A7D74222DB7}" type="pres">
      <dgm:prSet presAssocID="{39178D6B-F478-1445-9560-7976FB83B4D5}" presName="parentLin" presStyleCnt="0"/>
      <dgm:spPr/>
    </dgm:pt>
    <dgm:pt modelId="{AE6BF0A7-CCA7-BC40-BF68-0C055FBD4BE6}" type="pres">
      <dgm:prSet presAssocID="{39178D6B-F478-1445-9560-7976FB83B4D5}" presName="parentLeftMargin" presStyleLbl="node1" presStyleIdx="1" presStyleCnt="6"/>
      <dgm:spPr/>
    </dgm:pt>
    <dgm:pt modelId="{9349242C-0AFD-B34B-9F0F-A7829A7C020E}" type="pres">
      <dgm:prSet presAssocID="{39178D6B-F478-1445-9560-7976FB83B4D5}" presName="parentText" presStyleLbl="node1" presStyleIdx="2" presStyleCnt="6">
        <dgm:presLayoutVars>
          <dgm:chMax val="0"/>
          <dgm:bulletEnabled val="1"/>
        </dgm:presLayoutVars>
      </dgm:prSet>
      <dgm:spPr/>
    </dgm:pt>
    <dgm:pt modelId="{AD19F6BF-D169-DC4F-9B97-5A9F61E2C741}" type="pres">
      <dgm:prSet presAssocID="{39178D6B-F478-1445-9560-7976FB83B4D5}" presName="negativeSpace" presStyleCnt="0"/>
      <dgm:spPr/>
    </dgm:pt>
    <dgm:pt modelId="{1642C176-24DD-FE4F-B6ED-4781D4D10681}" type="pres">
      <dgm:prSet presAssocID="{39178D6B-F478-1445-9560-7976FB83B4D5}" presName="childText" presStyleLbl="conFgAcc1" presStyleIdx="2" presStyleCnt="6">
        <dgm:presLayoutVars>
          <dgm:bulletEnabled val="1"/>
        </dgm:presLayoutVars>
      </dgm:prSet>
      <dgm:spPr/>
    </dgm:pt>
    <dgm:pt modelId="{D84EFBE0-D55C-8742-AA94-4FA5F39173A1}" type="pres">
      <dgm:prSet presAssocID="{E0D0F5F1-6AA0-C044-A2B9-F517B5F0B966}" presName="spaceBetweenRectangles" presStyleCnt="0"/>
      <dgm:spPr/>
    </dgm:pt>
    <dgm:pt modelId="{9E252E00-C7ED-3546-89E1-C77891DB7706}" type="pres">
      <dgm:prSet presAssocID="{1770B557-7A2C-FF42-83F4-FF39B0B4E4E3}" presName="parentLin" presStyleCnt="0"/>
      <dgm:spPr/>
    </dgm:pt>
    <dgm:pt modelId="{65246CB4-0744-644F-A856-3CAF56590A8B}" type="pres">
      <dgm:prSet presAssocID="{1770B557-7A2C-FF42-83F4-FF39B0B4E4E3}" presName="parentLeftMargin" presStyleLbl="node1" presStyleIdx="2" presStyleCnt="6"/>
      <dgm:spPr/>
    </dgm:pt>
    <dgm:pt modelId="{932A6DD9-8870-4F48-A06E-A00DD7473E8E}" type="pres">
      <dgm:prSet presAssocID="{1770B557-7A2C-FF42-83F4-FF39B0B4E4E3}" presName="parentText" presStyleLbl="node1" presStyleIdx="3" presStyleCnt="6">
        <dgm:presLayoutVars>
          <dgm:chMax val="0"/>
          <dgm:bulletEnabled val="1"/>
        </dgm:presLayoutVars>
      </dgm:prSet>
      <dgm:spPr/>
    </dgm:pt>
    <dgm:pt modelId="{CA86DADB-52D8-3242-8AF2-8E32F0787817}" type="pres">
      <dgm:prSet presAssocID="{1770B557-7A2C-FF42-83F4-FF39B0B4E4E3}" presName="negativeSpace" presStyleCnt="0"/>
      <dgm:spPr/>
    </dgm:pt>
    <dgm:pt modelId="{3AE8EF1F-B35E-BB42-9246-614A0987DDFD}" type="pres">
      <dgm:prSet presAssocID="{1770B557-7A2C-FF42-83F4-FF39B0B4E4E3}" presName="childText" presStyleLbl="conFgAcc1" presStyleIdx="3" presStyleCnt="6">
        <dgm:presLayoutVars>
          <dgm:bulletEnabled val="1"/>
        </dgm:presLayoutVars>
      </dgm:prSet>
      <dgm:spPr/>
    </dgm:pt>
    <dgm:pt modelId="{6B0FBF5B-636C-8740-A0E5-6813061283AF}" type="pres">
      <dgm:prSet presAssocID="{BF0F623B-162E-3649-ABAB-284399B646E0}" presName="spaceBetweenRectangles" presStyleCnt="0"/>
      <dgm:spPr/>
    </dgm:pt>
    <dgm:pt modelId="{1B28C21F-D243-DC49-9FBB-16BEBA42E0C1}" type="pres">
      <dgm:prSet presAssocID="{41818412-6694-AC4C-AA15-53B0C663D5FC}" presName="parentLin" presStyleCnt="0"/>
      <dgm:spPr/>
    </dgm:pt>
    <dgm:pt modelId="{79617A49-BA27-CA49-947F-53788ABAE7F2}" type="pres">
      <dgm:prSet presAssocID="{41818412-6694-AC4C-AA15-53B0C663D5FC}" presName="parentLeftMargin" presStyleLbl="node1" presStyleIdx="3" presStyleCnt="6"/>
      <dgm:spPr/>
    </dgm:pt>
    <dgm:pt modelId="{0CC6AB0B-7B39-924D-BE4D-1B1F2BD3A333}" type="pres">
      <dgm:prSet presAssocID="{41818412-6694-AC4C-AA15-53B0C663D5FC}" presName="parentText" presStyleLbl="node1" presStyleIdx="4" presStyleCnt="6">
        <dgm:presLayoutVars>
          <dgm:chMax val="0"/>
          <dgm:bulletEnabled val="1"/>
        </dgm:presLayoutVars>
      </dgm:prSet>
      <dgm:spPr/>
    </dgm:pt>
    <dgm:pt modelId="{BDF5F18A-68C3-C543-891A-15A3B485884B}" type="pres">
      <dgm:prSet presAssocID="{41818412-6694-AC4C-AA15-53B0C663D5FC}" presName="negativeSpace" presStyleCnt="0"/>
      <dgm:spPr/>
    </dgm:pt>
    <dgm:pt modelId="{3FDCA254-D1C8-424A-85B9-E79386FB0129}" type="pres">
      <dgm:prSet presAssocID="{41818412-6694-AC4C-AA15-53B0C663D5FC}" presName="childText" presStyleLbl="conFgAcc1" presStyleIdx="4" presStyleCnt="6">
        <dgm:presLayoutVars>
          <dgm:bulletEnabled val="1"/>
        </dgm:presLayoutVars>
      </dgm:prSet>
      <dgm:spPr/>
    </dgm:pt>
    <dgm:pt modelId="{D7EFEF31-C887-3742-84C4-461B007A5C8E}" type="pres">
      <dgm:prSet presAssocID="{EC413518-7E40-594D-A0DA-AF862FAA95E3}" presName="spaceBetweenRectangles" presStyleCnt="0"/>
      <dgm:spPr/>
    </dgm:pt>
    <dgm:pt modelId="{5DCBC598-F7D8-D94F-8FDE-77BECAE289FB}" type="pres">
      <dgm:prSet presAssocID="{F8681D38-F4E7-D047-9608-73B0EF2C5589}" presName="parentLin" presStyleCnt="0"/>
      <dgm:spPr/>
    </dgm:pt>
    <dgm:pt modelId="{D168D375-BE61-1549-963A-EAFE5CF25CA6}" type="pres">
      <dgm:prSet presAssocID="{F8681D38-F4E7-D047-9608-73B0EF2C5589}" presName="parentLeftMargin" presStyleLbl="node1" presStyleIdx="4" presStyleCnt="6"/>
      <dgm:spPr/>
    </dgm:pt>
    <dgm:pt modelId="{277857B5-E8CA-7642-803C-DA357692AD4D}" type="pres">
      <dgm:prSet presAssocID="{F8681D38-F4E7-D047-9608-73B0EF2C5589}" presName="parentText" presStyleLbl="node1" presStyleIdx="5" presStyleCnt="6">
        <dgm:presLayoutVars>
          <dgm:chMax val="0"/>
          <dgm:bulletEnabled val="1"/>
        </dgm:presLayoutVars>
      </dgm:prSet>
      <dgm:spPr/>
    </dgm:pt>
    <dgm:pt modelId="{49BB8015-E082-FD43-8426-0096E4D42FCD}" type="pres">
      <dgm:prSet presAssocID="{F8681D38-F4E7-D047-9608-73B0EF2C5589}" presName="negativeSpace" presStyleCnt="0"/>
      <dgm:spPr/>
    </dgm:pt>
    <dgm:pt modelId="{2751EC0D-43FA-FF48-8A66-747D9523A70E}" type="pres">
      <dgm:prSet presAssocID="{F8681D38-F4E7-D047-9608-73B0EF2C5589}" presName="childText" presStyleLbl="conFgAcc1" presStyleIdx="5" presStyleCnt="6">
        <dgm:presLayoutVars>
          <dgm:bulletEnabled val="1"/>
        </dgm:presLayoutVars>
      </dgm:prSet>
      <dgm:spPr/>
    </dgm:pt>
  </dgm:ptLst>
  <dgm:cxnLst>
    <dgm:cxn modelId="{E7827F20-55C0-F549-B4B5-E564F6468254}" type="presOf" srcId="{39178D6B-F478-1445-9560-7976FB83B4D5}" destId="{9349242C-0AFD-B34B-9F0F-A7829A7C020E}" srcOrd="1" destOrd="0" presId="urn:microsoft.com/office/officeart/2005/8/layout/list1"/>
    <dgm:cxn modelId="{32052D23-17C1-3D40-B64A-6F172F0D2E2E}" type="presOf" srcId="{1770B557-7A2C-FF42-83F4-FF39B0B4E4E3}" destId="{65246CB4-0744-644F-A856-3CAF56590A8B}" srcOrd="0" destOrd="0" presId="urn:microsoft.com/office/officeart/2005/8/layout/list1"/>
    <dgm:cxn modelId="{E7A90925-BECE-C140-A890-6CAC6A62232F}" srcId="{93FD5ADD-64F7-5F45-B982-FC44008A7765}" destId="{1770B557-7A2C-FF42-83F4-FF39B0B4E4E3}" srcOrd="3" destOrd="0" parTransId="{0286B2DE-F5D2-4641-8DE2-4D81FFB1C859}" sibTransId="{BF0F623B-162E-3649-ABAB-284399B646E0}"/>
    <dgm:cxn modelId="{761ACA2F-E0A2-314B-9270-C46E3153B1AF}" type="presOf" srcId="{41818412-6694-AC4C-AA15-53B0C663D5FC}" destId="{79617A49-BA27-CA49-947F-53788ABAE7F2}" srcOrd="0" destOrd="0" presId="urn:microsoft.com/office/officeart/2005/8/layout/list1"/>
    <dgm:cxn modelId="{A119333F-9AD3-E644-9A2D-5CFDA78F4F4B}" srcId="{93FD5ADD-64F7-5F45-B982-FC44008A7765}" destId="{39178D6B-F478-1445-9560-7976FB83B4D5}" srcOrd="2" destOrd="0" parTransId="{2FA756C2-700D-0748-9E2C-2153E97972BF}" sibTransId="{E0D0F5F1-6AA0-C044-A2B9-F517B5F0B966}"/>
    <dgm:cxn modelId="{980E0A49-F882-4248-A3DC-F347F69D72B3}" type="presOf" srcId="{93FD5ADD-64F7-5F45-B982-FC44008A7765}" destId="{ED877333-721B-EE4E-86EC-1C9F5F9FD972}" srcOrd="0" destOrd="0" presId="urn:microsoft.com/office/officeart/2005/8/layout/list1"/>
    <dgm:cxn modelId="{1DB28851-F104-7946-8F0B-28E2FCA078C5}" type="presOf" srcId="{F8681D38-F4E7-D047-9608-73B0EF2C5589}" destId="{277857B5-E8CA-7642-803C-DA357692AD4D}" srcOrd="1" destOrd="0" presId="urn:microsoft.com/office/officeart/2005/8/layout/list1"/>
    <dgm:cxn modelId="{2DACBD51-0858-2443-BE9E-AC65F4662EEF}" type="presOf" srcId="{ED5E4B18-CB71-7A4F-B7D7-C5387AC54528}" destId="{13718896-2951-754B-80C1-F0312595C50A}" srcOrd="1" destOrd="0" presId="urn:microsoft.com/office/officeart/2005/8/layout/list1"/>
    <dgm:cxn modelId="{38E1FF55-29A4-0B4E-A960-1752F739BCF2}" type="presOf" srcId="{41818412-6694-AC4C-AA15-53B0C663D5FC}" destId="{0CC6AB0B-7B39-924D-BE4D-1B1F2BD3A333}" srcOrd="1" destOrd="0" presId="urn:microsoft.com/office/officeart/2005/8/layout/list1"/>
    <dgm:cxn modelId="{ED711283-1C10-AB4C-86B6-CFF4FE27BAC2}" type="presOf" srcId="{39178D6B-F478-1445-9560-7976FB83B4D5}" destId="{AE6BF0A7-CCA7-BC40-BF68-0C055FBD4BE6}" srcOrd="0" destOrd="0" presId="urn:microsoft.com/office/officeart/2005/8/layout/list1"/>
    <dgm:cxn modelId="{8309C187-4005-0641-819E-3DD2AD3DD521}" type="presOf" srcId="{7670D791-7748-694D-A817-F8E2FA45B00D}" destId="{621B17EB-DA6F-E64D-9ADD-9738A2550CCF}" srcOrd="1" destOrd="0" presId="urn:microsoft.com/office/officeart/2005/8/layout/list1"/>
    <dgm:cxn modelId="{D54DBD8B-4F0C-F54B-BF00-1AC733961A99}" type="presOf" srcId="{7670D791-7748-694D-A817-F8E2FA45B00D}" destId="{12CE4E7C-576B-6046-8489-7D45A0FB0ED1}" srcOrd="0" destOrd="0" presId="urn:microsoft.com/office/officeart/2005/8/layout/list1"/>
    <dgm:cxn modelId="{507DAC99-CDC5-0847-90B3-8C5011D6941A}" type="presOf" srcId="{1770B557-7A2C-FF42-83F4-FF39B0B4E4E3}" destId="{932A6DD9-8870-4F48-A06E-A00DD7473E8E}" srcOrd="1" destOrd="0" presId="urn:microsoft.com/office/officeart/2005/8/layout/list1"/>
    <dgm:cxn modelId="{DA18A69D-0BE6-F54D-8903-6C9E315EFCC9}" type="presOf" srcId="{F8681D38-F4E7-D047-9608-73B0EF2C5589}" destId="{D168D375-BE61-1549-963A-EAFE5CF25CA6}" srcOrd="0" destOrd="0" presId="urn:microsoft.com/office/officeart/2005/8/layout/list1"/>
    <dgm:cxn modelId="{54B03A9E-C38D-5E4B-88E7-6F50A6C3202D}" srcId="{93FD5ADD-64F7-5F45-B982-FC44008A7765}" destId="{ED5E4B18-CB71-7A4F-B7D7-C5387AC54528}" srcOrd="1" destOrd="0" parTransId="{1C4039D8-7F78-5D4A-8AFA-F896DD5E9BAC}" sibTransId="{8870CC6D-3E37-A349-A381-23A9D058BCF1}"/>
    <dgm:cxn modelId="{8254DCB5-93DF-3B49-B457-547C45165F2C}" srcId="{93FD5ADD-64F7-5F45-B982-FC44008A7765}" destId="{7670D791-7748-694D-A817-F8E2FA45B00D}" srcOrd="0" destOrd="0" parTransId="{441C4825-A91B-3142-BE29-C500CEA39A60}" sibTransId="{823086C3-8C5F-7C4F-99C6-62EC18344107}"/>
    <dgm:cxn modelId="{82C9DECF-F774-164B-8880-5E189A60EBDB}" srcId="{93FD5ADD-64F7-5F45-B982-FC44008A7765}" destId="{41818412-6694-AC4C-AA15-53B0C663D5FC}" srcOrd="4" destOrd="0" parTransId="{A667928E-920B-A842-9AFD-3E059B4C287A}" sibTransId="{EC413518-7E40-594D-A0DA-AF862FAA95E3}"/>
    <dgm:cxn modelId="{74CD58D8-A6F9-EB4A-9126-2456126145A5}" type="presOf" srcId="{ED5E4B18-CB71-7A4F-B7D7-C5387AC54528}" destId="{BE6ADEAB-DC28-3C4D-867B-597B31C16A8B}" srcOrd="0" destOrd="0" presId="urn:microsoft.com/office/officeart/2005/8/layout/list1"/>
    <dgm:cxn modelId="{C979B5E0-6393-D442-99D6-8B589A4CEC4C}" srcId="{93FD5ADD-64F7-5F45-B982-FC44008A7765}" destId="{F8681D38-F4E7-D047-9608-73B0EF2C5589}" srcOrd="5" destOrd="0" parTransId="{3901A92A-8080-1843-B69A-63CA5ECC5879}" sibTransId="{FAF4FE48-3708-DB42-A720-30984F5AF2BD}"/>
    <dgm:cxn modelId="{CE40A420-FFF2-C647-8E9A-7BA0A0AAB7B9}" type="presParOf" srcId="{ED877333-721B-EE4E-86EC-1C9F5F9FD972}" destId="{148106AA-2ED7-EE40-B7E9-ADE9EED6CF3E}" srcOrd="0" destOrd="0" presId="urn:microsoft.com/office/officeart/2005/8/layout/list1"/>
    <dgm:cxn modelId="{BC553484-342C-534C-B5C2-E665BCC39E95}" type="presParOf" srcId="{148106AA-2ED7-EE40-B7E9-ADE9EED6CF3E}" destId="{12CE4E7C-576B-6046-8489-7D45A0FB0ED1}" srcOrd="0" destOrd="0" presId="urn:microsoft.com/office/officeart/2005/8/layout/list1"/>
    <dgm:cxn modelId="{5C8CCC6E-388D-D448-A406-D80C8573AEEE}" type="presParOf" srcId="{148106AA-2ED7-EE40-B7E9-ADE9EED6CF3E}" destId="{621B17EB-DA6F-E64D-9ADD-9738A2550CCF}" srcOrd="1" destOrd="0" presId="urn:microsoft.com/office/officeart/2005/8/layout/list1"/>
    <dgm:cxn modelId="{5B53C3B8-0FF9-1E45-B221-16D78864021E}" type="presParOf" srcId="{ED877333-721B-EE4E-86EC-1C9F5F9FD972}" destId="{B34B0BAD-C30F-E746-87F7-330B6EC20563}" srcOrd="1" destOrd="0" presId="urn:microsoft.com/office/officeart/2005/8/layout/list1"/>
    <dgm:cxn modelId="{5AAAB960-B426-884A-B2E7-461E114267CF}" type="presParOf" srcId="{ED877333-721B-EE4E-86EC-1C9F5F9FD972}" destId="{5E60558F-4B10-2845-A869-A77C4973D156}" srcOrd="2" destOrd="0" presId="urn:microsoft.com/office/officeart/2005/8/layout/list1"/>
    <dgm:cxn modelId="{903E67ED-FEA1-7147-9661-EA161B61DB02}" type="presParOf" srcId="{ED877333-721B-EE4E-86EC-1C9F5F9FD972}" destId="{D3EACA57-6821-4C43-8A3D-A5C170CB5F7F}" srcOrd="3" destOrd="0" presId="urn:microsoft.com/office/officeart/2005/8/layout/list1"/>
    <dgm:cxn modelId="{DD097570-F479-FF44-BC9B-1B2EBFEE218F}" type="presParOf" srcId="{ED877333-721B-EE4E-86EC-1C9F5F9FD972}" destId="{D692FA8C-1468-1C4D-B415-EDDB3FCC93B3}" srcOrd="4" destOrd="0" presId="urn:microsoft.com/office/officeart/2005/8/layout/list1"/>
    <dgm:cxn modelId="{0E7CC234-5DDB-BA4F-86B0-401E42255865}" type="presParOf" srcId="{D692FA8C-1468-1C4D-B415-EDDB3FCC93B3}" destId="{BE6ADEAB-DC28-3C4D-867B-597B31C16A8B}" srcOrd="0" destOrd="0" presId="urn:microsoft.com/office/officeart/2005/8/layout/list1"/>
    <dgm:cxn modelId="{DC178077-459B-744C-BC1E-341FE10FA819}" type="presParOf" srcId="{D692FA8C-1468-1C4D-B415-EDDB3FCC93B3}" destId="{13718896-2951-754B-80C1-F0312595C50A}" srcOrd="1" destOrd="0" presId="urn:microsoft.com/office/officeart/2005/8/layout/list1"/>
    <dgm:cxn modelId="{BA2EE494-0679-444B-B1C2-E7E9558B803E}" type="presParOf" srcId="{ED877333-721B-EE4E-86EC-1C9F5F9FD972}" destId="{48662B2F-7BD5-564E-ABB8-3D03C41982D3}" srcOrd="5" destOrd="0" presId="urn:microsoft.com/office/officeart/2005/8/layout/list1"/>
    <dgm:cxn modelId="{A23A2BA3-62DE-9045-88C6-1648393C9C26}" type="presParOf" srcId="{ED877333-721B-EE4E-86EC-1C9F5F9FD972}" destId="{1856F971-0EA6-D840-B856-27290D1AA094}" srcOrd="6" destOrd="0" presId="urn:microsoft.com/office/officeart/2005/8/layout/list1"/>
    <dgm:cxn modelId="{94C04409-F031-F147-B20F-64C87B28F86F}" type="presParOf" srcId="{ED877333-721B-EE4E-86EC-1C9F5F9FD972}" destId="{DC6F377B-207C-E84F-B85D-D63E668E6653}" srcOrd="7" destOrd="0" presId="urn:microsoft.com/office/officeart/2005/8/layout/list1"/>
    <dgm:cxn modelId="{E288FCCE-22B1-FA47-9BE0-243FE8B3DC2E}" type="presParOf" srcId="{ED877333-721B-EE4E-86EC-1C9F5F9FD972}" destId="{01CB60BC-075F-3F41-B2E7-3A7D74222DB7}" srcOrd="8" destOrd="0" presId="urn:microsoft.com/office/officeart/2005/8/layout/list1"/>
    <dgm:cxn modelId="{5833E259-A4CB-AA40-9B9C-6F80993CC398}" type="presParOf" srcId="{01CB60BC-075F-3F41-B2E7-3A7D74222DB7}" destId="{AE6BF0A7-CCA7-BC40-BF68-0C055FBD4BE6}" srcOrd="0" destOrd="0" presId="urn:microsoft.com/office/officeart/2005/8/layout/list1"/>
    <dgm:cxn modelId="{EDCFEEB6-D0C0-5E4F-AA67-6D1CCADAF0D5}" type="presParOf" srcId="{01CB60BC-075F-3F41-B2E7-3A7D74222DB7}" destId="{9349242C-0AFD-B34B-9F0F-A7829A7C020E}" srcOrd="1" destOrd="0" presId="urn:microsoft.com/office/officeart/2005/8/layout/list1"/>
    <dgm:cxn modelId="{C29D340D-C3CD-BC4C-96CD-167C6C3E97FF}" type="presParOf" srcId="{ED877333-721B-EE4E-86EC-1C9F5F9FD972}" destId="{AD19F6BF-D169-DC4F-9B97-5A9F61E2C741}" srcOrd="9" destOrd="0" presId="urn:microsoft.com/office/officeart/2005/8/layout/list1"/>
    <dgm:cxn modelId="{9C504D58-1095-6C40-82E7-BA28F2B1EA5A}" type="presParOf" srcId="{ED877333-721B-EE4E-86EC-1C9F5F9FD972}" destId="{1642C176-24DD-FE4F-B6ED-4781D4D10681}" srcOrd="10" destOrd="0" presId="urn:microsoft.com/office/officeart/2005/8/layout/list1"/>
    <dgm:cxn modelId="{9AF17532-BEF0-8D43-8E17-0FEC270143BD}" type="presParOf" srcId="{ED877333-721B-EE4E-86EC-1C9F5F9FD972}" destId="{D84EFBE0-D55C-8742-AA94-4FA5F39173A1}" srcOrd="11" destOrd="0" presId="urn:microsoft.com/office/officeart/2005/8/layout/list1"/>
    <dgm:cxn modelId="{30DA8FAF-5335-454E-BFCE-D21C361F90F8}" type="presParOf" srcId="{ED877333-721B-EE4E-86EC-1C9F5F9FD972}" destId="{9E252E00-C7ED-3546-89E1-C77891DB7706}" srcOrd="12" destOrd="0" presId="urn:microsoft.com/office/officeart/2005/8/layout/list1"/>
    <dgm:cxn modelId="{9181B3A1-0551-7C40-9A4C-6A66B248FBF3}" type="presParOf" srcId="{9E252E00-C7ED-3546-89E1-C77891DB7706}" destId="{65246CB4-0744-644F-A856-3CAF56590A8B}" srcOrd="0" destOrd="0" presId="urn:microsoft.com/office/officeart/2005/8/layout/list1"/>
    <dgm:cxn modelId="{75F9F21E-9232-7D4E-B457-FF6AA67C4C0F}" type="presParOf" srcId="{9E252E00-C7ED-3546-89E1-C77891DB7706}" destId="{932A6DD9-8870-4F48-A06E-A00DD7473E8E}" srcOrd="1" destOrd="0" presId="urn:microsoft.com/office/officeart/2005/8/layout/list1"/>
    <dgm:cxn modelId="{C7CC53DD-A0E3-214E-9AF1-73CEC0E18DE7}" type="presParOf" srcId="{ED877333-721B-EE4E-86EC-1C9F5F9FD972}" destId="{CA86DADB-52D8-3242-8AF2-8E32F0787817}" srcOrd="13" destOrd="0" presId="urn:microsoft.com/office/officeart/2005/8/layout/list1"/>
    <dgm:cxn modelId="{E0B8AD67-2C0F-5842-9F3A-3E1EC10D2C51}" type="presParOf" srcId="{ED877333-721B-EE4E-86EC-1C9F5F9FD972}" destId="{3AE8EF1F-B35E-BB42-9246-614A0987DDFD}" srcOrd="14" destOrd="0" presId="urn:microsoft.com/office/officeart/2005/8/layout/list1"/>
    <dgm:cxn modelId="{844B9A79-E7C7-8F46-B478-2405BF23A618}" type="presParOf" srcId="{ED877333-721B-EE4E-86EC-1C9F5F9FD972}" destId="{6B0FBF5B-636C-8740-A0E5-6813061283AF}" srcOrd="15" destOrd="0" presId="urn:microsoft.com/office/officeart/2005/8/layout/list1"/>
    <dgm:cxn modelId="{67C41444-B487-A64E-A301-62272D7EC921}" type="presParOf" srcId="{ED877333-721B-EE4E-86EC-1C9F5F9FD972}" destId="{1B28C21F-D243-DC49-9FBB-16BEBA42E0C1}" srcOrd="16" destOrd="0" presId="urn:microsoft.com/office/officeart/2005/8/layout/list1"/>
    <dgm:cxn modelId="{BE694BDA-569A-3C43-BD54-6E1E39356E9C}" type="presParOf" srcId="{1B28C21F-D243-DC49-9FBB-16BEBA42E0C1}" destId="{79617A49-BA27-CA49-947F-53788ABAE7F2}" srcOrd="0" destOrd="0" presId="urn:microsoft.com/office/officeart/2005/8/layout/list1"/>
    <dgm:cxn modelId="{3EF2F12C-CF37-C443-A31B-35F6F463354A}" type="presParOf" srcId="{1B28C21F-D243-DC49-9FBB-16BEBA42E0C1}" destId="{0CC6AB0B-7B39-924D-BE4D-1B1F2BD3A333}" srcOrd="1" destOrd="0" presId="urn:microsoft.com/office/officeart/2005/8/layout/list1"/>
    <dgm:cxn modelId="{C730A8CA-2ACC-6041-A8D0-39FFF242DCB0}" type="presParOf" srcId="{ED877333-721B-EE4E-86EC-1C9F5F9FD972}" destId="{BDF5F18A-68C3-C543-891A-15A3B485884B}" srcOrd="17" destOrd="0" presId="urn:microsoft.com/office/officeart/2005/8/layout/list1"/>
    <dgm:cxn modelId="{89DCDB94-4F2A-D446-BE9D-E3BD1E60E03B}" type="presParOf" srcId="{ED877333-721B-EE4E-86EC-1C9F5F9FD972}" destId="{3FDCA254-D1C8-424A-85B9-E79386FB0129}" srcOrd="18" destOrd="0" presId="urn:microsoft.com/office/officeart/2005/8/layout/list1"/>
    <dgm:cxn modelId="{B70DF524-68EA-1341-BC03-CB891C7FD4C0}" type="presParOf" srcId="{ED877333-721B-EE4E-86EC-1C9F5F9FD972}" destId="{D7EFEF31-C887-3742-84C4-461B007A5C8E}" srcOrd="19" destOrd="0" presId="urn:microsoft.com/office/officeart/2005/8/layout/list1"/>
    <dgm:cxn modelId="{5FE5CCAF-6716-2246-83B0-98F20CDAB347}" type="presParOf" srcId="{ED877333-721B-EE4E-86EC-1C9F5F9FD972}" destId="{5DCBC598-F7D8-D94F-8FDE-77BECAE289FB}" srcOrd="20" destOrd="0" presId="urn:microsoft.com/office/officeart/2005/8/layout/list1"/>
    <dgm:cxn modelId="{3A93AD45-5916-B04B-95BD-968F9E31614C}" type="presParOf" srcId="{5DCBC598-F7D8-D94F-8FDE-77BECAE289FB}" destId="{D168D375-BE61-1549-963A-EAFE5CF25CA6}" srcOrd="0" destOrd="0" presId="urn:microsoft.com/office/officeart/2005/8/layout/list1"/>
    <dgm:cxn modelId="{7AC14666-12D9-7541-B2D1-056132604AFB}" type="presParOf" srcId="{5DCBC598-F7D8-D94F-8FDE-77BECAE289FB}" destId="{277857B5-E8CA-7642-803C-DA357692AD4D}" srcOrd="1" destOrd="0" presId="urn:microsoft.com/office/officeart/2005/8/layout/list1"/>
    <dgm:cxn modelId="{BBB0D258-F6C6-1F45-9FEA-358307295113}" type="presParOf" srcId="{ED877333-721B-EE4E-86EC-1C9F5F9FD972}" destId="{49BB8015-E082-FD43-8426-0096E4D42FCD}" srcOrd="21" destOrd="0" presId="urn:microsoft.com/office/officeart/2005/8/layout/list1"/>
    <dgm:cxn modelId="{5C017AF1-5B69-4A49-9902-DF001AC81F1F}" type="presParOf" srcId="{ED877333-721B-EE4E-86EC-1C9F5F9FD972}" destId="{2751EC0D-43FA-FF48-8A66-747D9523A70E}" srcOrd="22" destOrd="0" presId="urn:microsoft.com/office/officeart/2005/8/layout/list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54A848-AFF3-FE4E-BF2F-CF0F498E2432}" type="doc">
      <dgm:prSet loTypeId="urn:microsoft.com/office/officeart/2008/layout/IncreasingCircleProcess" loCatId="" qsTypeId="urn:microsoft.com/office/officeart/2005/8/quickstyle/simple1" qsCatId="simple" csTypeId="urn:microsoft.com/office/officeart/2005/8/colors/accent1_2" csCatId="accent1" phldr="1"/>
      <dgm:spPr/>
      <dgm:t>
        <a:bodyPr/>
        <a:lstStyle/>
        <a:p>
          <a:endParaRPr lang="en-US"/>
        </a:p>
      </dgm:t>
    </dgm:pt>
    <dgm:pt modelId="{D129F0A6-95AE-2E45-8ECF-0D74925B8B74}">
      <dgm:prSet phldrT="[Text]" custT="1"/>
      <dgm:spPr/>
      <dgm:t>
        <a:bodyPr/>
        <a:lstStyle/>
        <a:p>
          <a:r>
            <a:rPr lang="en-GB" sz="2000" dirty="0"/>
            <a:t>Fintech operations and by implication banking and non-banking financial services providers in Mauritius</a:t>
          </a:r>
          <a:endParaRPr lang="en-US" sz="2000" dirty="0">
            <a:latin typeface="Roboto" panose="02000000000000000000" pitchFamily="2" charset="0"/>
            <a:ea typeface="Roboto" panose="02000000000000000000" pitchFamily="2" charset="0"/>
            <a:cs typeface="Roboto" panose="02000000000000000000" pitchFamily="2" charset="0"/>
          </a:endParaRPr>
        </a:p>
      </dgm:t>
    </dgm:pt>
    <dgm:pt modelId="{D0FC7842-F47F-A349-9FD8-9CA5EE3774D3}" type="parTrans" cxnId="{15233CDE-EAF6-4F47-ADE2-1A089CAC027A}">
      <dgm:prSet/>
      <dgm:spPr/>
      <dgm:t>
        <a:bodyPr/>
        <a:lstStyle/>
        <a:p>
          <a:endParaRPr lang="en-US"/>
        </a:p>
      </dgm:t>
    </dgm:pt>
    <dgm:pt modelId="{A181EDD9-2833-7A4B-AB78-1FC1DCEBC754}" type="sibTrans" cxnId="{15233CDE-EAF6-4F47-ADE2-1A089CAC027A}">
      <dgm:prSet/>
      <dgm:spPr/>
      <dgm:t>
        <a:bodyPr/>
        <a:lstStyle/>
        <a:p>
          <a:endParaRPr lang="en-US"/>
        </a:p>
      </dgm:t>
    </dgm:pt>
    <dgm:pt modelId="{925C4311-22FF-B346-B1DE-425E9BCB5E15}">
      <dgm:prSet phldrT="[Text]" custT="1"/>
      <dgm:spPr/>
      <dgm:t>
        <a:bodyPr/>
        <a:lstStyle/>
        <a:p>
          <a:pPr>
            <a:buNone/>
          </a:pPr>
          <a:r>
            <a:rPr lang="en-GB" sz="2000" dirty="0"/>
            <a:t>To create an enabling environment for the orderly introduction, management and regulation of Fintech operations and services in Mauritius. To address business and operational rules governing the operation of Fintech services, and specify basic functionalities expected of any Fintech services provider as well as regulators in Mauritius.</a:t>
          </a:r>
          <a:endParaRPr lang="en-GB" sz="2000" b="1" dirty="0"/>
        </a:p>
      </dgm:t>
    </dgm:pt>
    <dgm:pt modelId="{837B6C0F-D0A6-D840-AB68-030AE17F0E72}" type="sibTrans" cxnId="{0BD82B3C-E1B5-C84A-A800-0F44CC65624E}">
      <dgm:prSet/>
      <dgm:spPr/>
      <dgm:t>
        <a:bodyPr/>
        <a:lstStyle/>
        <a:p>
          <a:endParaRPr lang="en-US"/>
        </a:p>
      </dgm:t>
    </dgm:pt>
    <dgm:pt modelId="{E3994587-8740-F24E-889A-1AF999B232DD}" type="parTrans" cxnId="{0BD82B3C-E1B5-C84A-A800-0F44CC65624E}">
      <dgm:prSet/>
      <dgm:spPr/>
      <dgm:t>
        <a:bodyPr/>
        <a:lstStyle/>
        <a:p>
          <a:endParaRPr lang="en-US"/>
        </a:p>
      </dgm:t>
    </dgm:pt>
    <dgm:pt modelId="{F016A645-B698-4043-9AAF-477242029A46}">
      <dgm:prSet phldrT="[Text]" custT="1"/>
      <dgm:spPr/>
      <dgm:t>
        <a:bodyPr/>
        <a:lstStyle/>
        <a:p>
          <a:r>
            <a:rPr lang="en-US" sz="1800" b="1" dirty="0"/>
            <a:t>RATIONALE</a:t>
          </a:r>
        </a:p>
      </dgm:t>
    </dgm:pt>
    <dgm:pt modelId="{BFC2B875-D42E-C643-A238-FFDBE79EDF67}" type="sibTrans" cxnId="{58A56684-CB5E-E448-8199-7605AE89A0D7}">
      <dgm:prSet/>
      <dgm:spPr/>
      <dgm:t>
        <a:bodyPr/>
        <a:lstStyle/>
        <a:p>
          <a:endParaRPr lang="en-US"/>
        </a:p>
      </dgm:t>
    </dgm:pt>
    <dgm:pt modelId="{0B6B2E66-4143-5A4B-9E27-269BA77E4E79}" type="parTrans" cxnId="{58A56684-CB5E-E448-8199-7605AE89A0D7}">
      <dgm:prSet/>
      <dgm:spPr/>
      <dgm:t>
        <a:bodyPr/>
        <a:lstStyle/>
        <a:p>
          <a:endParaRPr lang="en-US"/>
        </a:p>
      </dgm:t>
    </dgm:pt>
    <dgm:pt modelId="{10484CD5-AB12-044C-A788-9A391C22A922}">
      <dgm:prSet phldrT="[Text]" custT="1"/>
      <dgm:spPr/>
      <dgm:t>
        <a:bodyPr/>
        <a:lstStyle/>
        <a:p>
          <a:r>
            <a:rPr lang="en-US" sz="2000" b="1" dirty="0"/>
            <a:t>SCOPE</a:t>
          </a:r>
        </a:p>
      </dgm:t>
    </dgm:pt>
    <dgm:pt modelId="{FB553721-E51B-C345-A530-CC23DAB790DC}" type="sibTrans" cxnId="{76A6F3ED-2A3C-ED4C-83EF-99CA40EEB89D}">
      <dgm:prSet/>
      <dgm:spPr/>
      <dgm:t>
        <a:bodyPr/>
        <a:lstStyle/>
        <a:p>
          <a:endParaRPr lang="en-US"/>
        </a:p>
      </dgm:t>
    </dgm:pt>
    <dgm:pt modelId="{D9E1A1B2-D668-1B4B-AAAC-6EB55694040D}" type="parTrans" cxnId="{76A6F3ED-2A3C-ED4C-83EF-99CA40EEB89D}">
      <dgm:prSet/>
      <dgm:spPr/>
      <dgm:t>
        <a:bodyPr/>
        <a:lstStyle/>
        <a:p>
          <a:endParaRPr lang="en-US"/>
        </a:p>
      </dgm:t>
    </dgm:pt>
    <dgm:pt modelId="{A7FED466-DE88-2747-819B-F0A6444BB1E7}">
      <dgm:prSet custT="1"/>
      <dgm:spPr/>
      <dgm:t>
        <a:bodyPr/>
        <a:lstStyle/>
        <a:p>
          <a:r>
            <a:rPr lang="en-US" sz="2000" b="1" dirty="0"/>
            <a:t>OBJECTIVES</a:t>
          </a:r>
        </a:p>
      </dgm:t>
    </dgm:pt>
    <dgm:pt modelId="{C2078D9F-E5C7-444A-AD07-28368F9AEF3C}" type="parTrans" cxnId="{B25CA402-9ADC-5741-A188-E71EEF14646E}">
      <dgm:prSet/>
      <dgm:spPr/>
      <dgm:t>
        <a:bodyPr/>
        <a:lstStyle/>
        <a:p>
          <a:endParaRPr lang="en-US"/>
        </a:p>
      </dgm:t>
    </dgm:pt>
    <dgm:pt modelId="{43B2838A-4B41-F84F-A60D-020A51666865}" type="sibTrans" cxnId="{B25CA402-9ADC-5741-A188-E71EEF14646E}">
      <dgm:prSet/>
      <dgm:spPr/>
      <dgm:t>
        <a:bodyPr/>
        <a:lstStyle/>
        <a:p>
          <a:endParaRPr lang="en-US"/>
        </a:p>
      </dgm:t>
    </dgm:pt>
    <dgm:pt modelId="{09F42048-B8FC-F844-AE49-3950D1E0746A}">
      <dgm:prSet custT="1"/>
      <dgm:spPr/>
      <dgm:t>
        <a:bodyPr/>
        <a:lstStyle/>
        <a:p>
          <a:pPr>
            <a:buFont typeface="Arial" panose="020B0604020202020204" pitchFamily="34" charset="0"/>
            <a:buChar char="•"/>
          </a:pPr>
          <a:r>
            <a:rPr lang="en-GB" sz="2000" dirty="0"/>
            <a:t>To foster financial innovation, in a regulated environment through encouraging the development and deployment of cutting-edge fintech solutions to enhance the competitiveness of the financial sector.</a:t>
          </a:r>
          <a:endParaRPr lang="en-US" sz="2000" dirty="0"/>
        </a:p>
      </dgm:t>
    </dgm:pt>
    <dgm:pt modelId="{1211EC8A-E274-E040-9C9B-EBFABD89DAF2}" type="parTrans" cxnId="{67FCC0D2-552F-2C4E-BC54-FB33A7883E45}">
      <dgm:prSet/>
      <dgm:spPr/>
      <dgm:t>
        <a:bodyPr/>
        <a:lstStyle/>
        <a:p>
          <a:endParaRPr lang="en-US"/>
        </a:p>
      </dgm:t>
    </dgm:pt>
    <dgm:pt modelId="{1261C296-84C2-FE4B-8BDC-64E5541155D2}" type="sibTrans" cxnId="{67FCC0D2-552F-2C4E-BC54-FB33A7883E45}">
      <dgm:prSet/>
      <dgm:spPr/>
      <dgm:t>
        <a:bodyPr/>
        <a:lstStyle/>
        <a:p>
          <a:endParaRPr lang="en-US"/>
        </a:p>
      </dgm:t>
    </dgm:pt>
    <dgm:pt modelId="{C09FC082-EA8A-4B4B-BC27-71FC64E4978A}" type="pres">
      <dgm:prSet presAssocID="{D054A848-AFF3-FE4E-BF2F-CF0F498E2432}" presName="Name0" presStyleCnt="0">
        <dgm:presLayoutVars>
          <dgm:chMax val="7"/>
          <dgm:chPref val="7"/>
          <dgm:dir/>
          <dgm:animOne val="branch"/>
          <dgm:animLvl val="lvl"/>
        </dgm:presLayoutVars>
      </dgm:prSet>
      <dgm:spPr/>
    </dgm:pt>
    <dgm:pt modelId="{423FE23B-903F-B849-8D80-47B1A24CA237}" type="pres">
      <dgm:prSet presAssocID="{10484CD5-AB12-044C-A788-9A391C22A922}" presName="composite" presStyleCnt="0"/>
      <dgm:spPr/>
    </dgm:pt>
    <dgm:pt modelId="{9C1967B6-B2A5-7E47-85C3-BB3DAADFCCA9}" type="pres">
      <dgm:prSet presAssocID="{10484CD5-AB12-044C-A788-9A391C22A922}" presName="BackAccent" presStyleLbl="bgShp" presStyleIdx="0" presStyleCnt="3" custLinFactNeighborX="4559" custLinFactNeighborY="18126"/>
      <dgm:spPr/>
    </dgm:pt>
    <dgm:pt modelId="{D8035A89-A0FA-6C43-B915-AA360378A567}" type="pres">
      <dgm:prSet presAssocID="{10484CD5-AB12-044C-A788-9A391C22A922}" presName="Accent" presStyleLbl="alignNode1" presStyleIdx="0" presStyleCnt="3" custLinFactNeighborX="7046" custLinFactNeighborY="24924"/>
      <dgm:spPr/>
    </dgm:pt>
    <dgm:pt modelId="{1603367B-363C-0A4A-80B6-F77C38C2EEC9}" type="pres">
      <dgm:prSet presAssocID="{10484CD5-AB12-044C-A788-9A391C22A922}" presName="Child" presStyleLbl="revTx" presStyleIdx="0" presStyleCnt="6" custScaleX="154672" custScaleY="150464" custLinFactNeighborX="-49" custLinFactNeighborY="39160">
        <dgm:presLayoutVars>
          <dgm:chMax val="0"/>
          <dgm:chPref val="0"/>
          <dgm:bulletEnabled val="1"/>
        </dgm:presLayoutVars>
      </dgm:prSet>
      <dgm:spPr/>
    </dgm:pt>
    <dgm:pt modelId="{9DACCB61-57B0-3549-9506-54F890390F2E}" type="pres">
      <dgm:prSet presAssocID="{10484CD5-AB12-044C-A788-9A391C22A922}" presName="Parent" presStyleLbl="revTx" presStyleIdx="1" presStyleCnt="6">
        <dgm:presLayoutVars>
          <dgm:chMax val="1"/>
          <dgm:chPref val="1"/>
          <dgm:bulletEnabled val="1"/>
        </dgm:presLayoutVars>
      </dgm:prSet>
      <dgm:spPr/>
    </dgm:pt>
    <dgm:pt modelId="{00E4D928-1F6C-DC4B-8086-A1AB9DA5CF39}" type="pres">
      <dgm:prSet presAssocID="{FB553721-E51B-C345-A530-CC23DAB790DC}" presName="sibTrans" presStyleCnt="0"/>
      <dgm:spPr/>
    </dgm:pt>
    <dgm:pt modelId="{241A4C24-29DC-5D45-A02F-5856C47CF654}" type="pres">
      <dgm:prSet presAssocID="{F016A645-B698-4043-9AAF-477242029A46}" presName="composite" presStyleCnt="0"/>
      <dgm:spPr/>
    </dgm:pt>
    <dgm:pt modelId="{FBE21509-03FE-EF41-B657-D167F8F3D67E}" type="pres">
      <dgm:prSet presAssocID="{F016A645-B698-4043-9AAF-477242029A46}" presName="BackAccent" presStyleLbl="bgShp" presStyleIdx="1" presStyleCnt="3" custLinFactNeighborX="5189" custLinFactNeighborY="-33736"/>
      <dgm:spPr/>
    </dgm:pt>
    <dgm:pt modelId="{3A83597E-C3BB-054A-AC7D-E8B477AF5D9B}" type="pres">
      <dgm:prSet presAssocID="{F016A645-B698-4043-9AAF-477242029A46}" presName="Accent" presStyleLbl="alignNode1" presStyleIdx="1" presStyleCnt="3" custLinFactNeighborX="8367" custLinFactNeighborY="-37327"/>
      <dgm:spPr/>
    </dgm:pt>
    <dgm:pt modelId="{B2B387B8-14F4-274D-B976-BFDABF2FA915}" type="pres">
      <dgm:prSet presAssocID="{F016A645-B698-4043-9AAF-477242029A46}" presName="Child" presStyleLbl="revTx" presStyleIdx="2" presStyleCnt="6" custScaleX="156376">
        <dgm:presLayoutVars>
          <dgm:chMax val="0"/>
          <dgm:chPref val="0"/>
          <dgm:bulletEnabled val="1"/>
        </dgm:presLayoutVars>
      </dgm:prSet>
      <dgm:spPr/>
    </dgm:pt>
    <dgm:pt modelId="{C66470C5-71FE-2340-9471-2827E7B73B9C}" type="pres">
      <dgm:prSet presAssocID="{F016A645-B698-4043-9AAF-477242029A46}" presName="Parent" presStyleLbl="revTx" presStyleIdx="3" presStyleCnt="6" custLinFactNeighborY="-24176">
        <dgm:presLayoutVars>
          <dgm:chMax val="1"/>
          <dgm:chPref val="1"/>
          <dgm:bulletEnabled val="1"/>
        </dgm:presLayoutVars>
      </dgm:prSet>
      <dgm:spPr/>
    </dgm:pt>
    <dgm:pt modelId="{4F4689A1-56CB-F148-8084-831D75EABD96}" type="pres">
      <dgm:prSet presAssocID="{BFC2B875-D42E-C643-A238-FFDBE79EDF67}" presName="sibTrans" presStyleCnt="0"/>
      <dgm:spPr/>
    </dgm:pt>
    <dgm:pt modelId="{76BCF71B-4BD4-E743-85A3-9A27497CD686}" type="pres">
      <dgm:prSet presAssocID="{A7FED466-DE88-2747-819B-F0A6444BB1E7}" presName="composite" presStyleCnt="0"/>
      <dgm:spPr/>
    </dgm:pt>
    <dgm:pt modelId="{29509A46-E237-D642-82DE-C446F1CC7EF3}" type="pres">
      <dgm:prSet presAssocID="{A7FED466-DE88-2747-819B-F0A6444BB1E7}" presName="BackAccent" presStyleLbl="bgShp" presStyleIdx="2" presStyleCnt="3" custLinFactNeighborX="4687" custLinFactNeighborY="-35157"/>
      <dgm:spPr/>
    </dgm:pt>
    <dgm:pt modelId="{3F55431B-8009-AD4E-B4EB-7975189782CF}" type="pres">
      <dgm:prSet presAssocID="{A7FED466-DE88-2747-819B-F0A6444BB1E7}" presName="Accent" presStyleLbl="alignNode1" presStyleIdx="2" presStyleCnt="3" custLinFactNeighborX="5860" custLinFactNeighborY="-43950"/>
      <dgm:spPr/>
    </dgm:pt>
    <dgm:pt modelId="{D9007A48-361E-9242-9ABC-40D1652F7FE1}" type="pres">
      <dgm:prSet presAssocID="{A7FED466-DE88-2747-819B-F0A6444BB1E7}" presName="Child" presStyleLbl="revTx" presStyleIdx="4" presStyleCnt="6" custScaleX="148974" custLinFactNeighborX="613" custLinFactNeighborY="-1743">
        <dgm:presLayoutVars>
          <dgm:chMax val="0"/>
          <dgm:chPref val="0"/>
          <dgm:bulletEnabled val="1"/>
        </dgm:presLayoutVars>
      </dgm:prSet>
      <dgm:spPr/>
    </dgm:pt>
    <dgm:pt modelId="{2BA30623-EAFF-2E4F-B9D2-ED7D01CAFF4E}" type="pres">
      <dgm:prSet presAssocID="{A7FED466-DE88-2747-819B-F0A6444BB1E7}" presName="Parent" presStyleLbl="revTx" presStyleIdx="5" presStyleCnt="6" custLinFactNeighborX="-1130" custLinFactNeighborY="-56721">
        <dgm:presLayoutVars>
          <dgm:chMax val="1"/>
          <dgm:chPref val="1"/>
          <dgm:bulletEnabled val="1"/>
        </dgm:presLayoutVars>
      </dgm:prSet>
      <dgm:spPr/>
    </dgm:pt>
  </dgm:ptLst>
  <dgm:cxnLst>
    <dgm:cxn modelId="{B25CA402-9ADC-5741-A188-E71EEF14646E}" srcId="{D054A848-AFF3-FE4E-BF2F-CF0F498E2432}" destId="{A7FED466-DE88-2747-819B-F0A6444BB1E7}" srcOrd="2" destOrd="0" parTransId="{C2078D9F-E5C7-444A-AD07-28368F9AEF3C}" sibTransId="{43B2838A-4B41-F84F-A60D-020A51666865}"/>
    <dgm:cxn modelId="{0BD82B3C-E1B5-C84A-A800-0F44CC65624E}" srcId="{F016A645-B698-4043-9AAF-477242029A46}" destId="{925C4311-22FF-B346-B1DE-425E9BCB5E15}" srcOrd="0" destOrd="0" parTransId="{E3994587-8740-F24E-889A-1AF999B232DD}" sibTransId="{837B6C0F-D0A6-D840-AB68-030AE17F0E72}"/>
    <dgm:cxn modelId="{2495D240-3EB3-D549-9D24-261A2D98322B}" type="presOf" srcId="{925C4311-22FF-B346-B1DE-425E9BCB5E15}" destId="{B2B387B8-14F4-274D-B976-BFDABF2FA915}" srcOrd="0" destOrd="0" presId="urn:microsoft.com/office/officeart/2008/layout/IncreasingCircleProcess"/>
    <dgm:cxn modelId="{58A56684-CB5E-E448-8199-7605AE89A0D7}" srcId="{D054A848-AFF3-FE4E-BF2F-CF0F498E2432}" destId="{F016A645-B698-4043-9AAF-477242029A46}" srcOrd="1" destOrd="0" parTransId="{0B6B2E66-4143-5A4B-9E27-269BA77E4E79}" sibTransId="{BFC2B875-D42E-C643-A238-FFDBE79EDF67}"/>
    <dgm:cxn modelId="{D294918F-AC5C-A342-92EB-B310548161F3}" type="presOf" srcId="{10484CD5-AB12-044C-A788-9A391C22A922}" destId="{9DACCB61-57B0-3549-9506-54F890390F2E}" srcOrd="0" destOrd="0" presId="urn:microsoft.com/office/officeart/2008/layout/IncreasingCircleProcess"/>
    <dgm:cxn modelId="{81D6B7A1-0B8A-384D-84F6-7003E5962B08}" type="presOf" srcId="{09F42048-B8FC-F844-AE49-3950D1E0746A}" destId="{D9007A48-361E-9242-9ABC-40D1652F7FE1}" srcOrd="0" destOrd="0" presId="urn:microsoft.com/office/officeart/2008/layout/IncreasingCircleProcess"/>
    <dgm:cxn modelId="{BEFD56AF-F064-9942-B6CD-A11662104639}" type="presOf" srcId="{F016A645-B698-4043-9AAF-477242029A46}" destId="{C66470C5-71FE-2340-9471-2827E7B73B9C}" srcOrd="0" destOrd="0" presId="urn:microsoft.com/office/officeart/2008/layout/IncreasingCircleProcess"/>
    <dgm:cxn modelId="{886E8ECF-795B-CE45-A369-3549737E2CF6}" type="presOf" srcId="{D054A848-AFF3-FE4E-BF2F-CF0F498E2432}" destId="{C09FC082-EA8A-4B4B-BC27-71FC64E4978A}" srcOrd="0" destOrd="0" presId="urn:microsoft.com/office/officeart/2008/layout/IncreasingCircleProcess"/>
    <dgm:cxn modelId="{67FCC0D2-552F-2C4E-BC54-FB33A7883E45}" srcId="{A7FED466-DE88-2747-819B-F0A6444BB1E7}" destId="{09F42048-B8FC-F844-AE49-3950D1E0746A}" srcOrd="0" destOrd="0" parTransId="{1211EC8A-E274-E040-9C9B-EBFABD89DAF2}" sibTransId="{1261C296-84C2-FE4B-8BDC-64E5541155D2}"/>
    <dgm:cxn modelId="{E2E7EAD7-50DA-474A-BF9D-997EC57D7008}" type="presOf" srcId="{D129F0A6-95AE-2E45-8ECF-0D74925B8B74}" destId="{1603367B-363C-0A4A-80B6-F77C38C2EEC9}" srcOrd="0" destOrd="0" presId="urn:microsoft.com/office/officeart/2008/layout/IncreasingCircleProcess"/>
    <dgm:cxn modelId="{15233CDE-EAF6-4F47-ADE2-1A089CAC027A}" srcId="{10484CD5-AB12-044C-A788-9A391C22A922}" destId="{D129F0A6-95AE-2E45-8ECF-0D74925B8B74}" srcOrd="0" destOrd="0" parTransId="{D0FC7842-F47F-A349-9FD8-9CA5EE3774D3}" sibTransId="{A181EDD9-2833-7A4B-AB78-1FC1DCEBC754}"/>
    <dgm:cxn modelId="{76A6F3ED-2A3C-ED4C-83EF-99CA40EEB89D}" srcId="{D054A848-AFF3-FE4E-BF2F-CF0F498E2432}" destId="{10484CD5-AB12-044C-A788-9A391C22A922}" srcOrd="0" destOrd="0" parTransId="{D9E1A1B2-D668-1B4B-AAAC-6EB55694040D}" sibTransId="{FB553721-E51B-C345-A530-CC23DAB790DC}"/>
    <dgm:cxn modelId="{BB2981EF-085E-C842-A1DC-1EEDD06A8C02}" type="presOf" srcId="{A7FED466-DE88-2747-819B-F0A6444BB1E7}" destId="{2BA30623-EAFF-2E4F-B9D2-ED7D01CAFF4E}" srcOrd="0" destOrd="0" presId="urn:microsoft.com/office/officeart/2008/layout/IncreasingCircleProcess"/>
    <dgm:cxn modelId="{5413788E-4A95-A54E-8060-7CB7E6DB907C}" type="presParOf" srcId="{C09FC082-EA8A-4B4B-BC27-71FC64E4978A}" destId="{423FE23B-903F-B849-8D80-47B1A24CA237}" srcOrd="0" destOrd="0" presId="urn:microsoft.com/office/officeart/2008/layout/IncreasingCircleProcess"/>
    <dgm:cxn modelId="{99DBD8E0-9BBF-154E-B9DD-9C1320418208}" type="presParOf" srcId="{423FE23B-903F-B849-8D80-47B1A24CA237}" destId="{9C1967B6-B2A5-7E47-85C3-BB3DAADFCCA9}" srcOrd="0" destOrd="0" presId="urn:microsoft.com/office/officeart/2008/layout/IncreasingCircleProcess"/>
    <dgm:cxn modelId="{C70F1860-E4B2-4746-A8CC-7A8D1C2397AF}" type="presParOf" srcId="{423FE23B-903F-B849-8D80-47B1A24CA237}" destId="{D8035A89-A0FA-6C43-B915-AA360378A567}" srcOrd="1" destOrd="0" presId="urn:microsoft.com/office/officeart/2008/layout/IncreasingCircleProcess"/>
    <dgm:cxn modelId="{7BD4758B-6252-6D43-9CB0-6ECE54EA4E7B}" type="presParOf" srcId="{423FE23B-903F-B849-8D80-47B1A24CA237}" destId="{1603367B-363C-0A4A-80B6-F77C38C2EEC9}" srcOrd="2" destOrd="0" presId="urn:microsoft.com/office/officeart/2008/layout/IncreasingCircleProcess"/>
    <dgm:cxn modelId="{0CC280B7-8336-704C-8032-2DF8845B27AA}" type="presParOf" srcId="{423FE23B-903F-B849-8D80-47B1A24CA237}" destId="{9DACCB61-57B0-3549-9506-54F890390F2E}" srcOrd="3" destOrd="0" presId="urn:microsoft.com/office/officeart/2008/layout/IncreasingCircleProcess"/>
    <dgm:cxn modelId="{9805560D-819B-4B47-93F4-02C11D3267DC}" type="presParOf" srcId="{C09FC082-EA8A-4B4B-BC27-71FC64E4978A}" destId="{00E4D928-1F6C-DC4B-8086-A1AB9DA5CF39}" srcOrd="1" destOrd="0" presId="urn:microsoft.com/office/officeart/2008/layout/IncreasingCircleProcess"/>
    <dgm:cxn modelId="{D053BD22-F3B2-1446-83AF-2A9736DB0178}" type="presParOf" srcId="{C09FC082-EA8A-4B4B-BC27-71FC64E4978A}" destId="{241A4C24-29DC-5D45-A02F-5856C47CF654}" srcOrd="2" destOrd="0" presId="urn:microsoft.com/office/officeart/2008/layout/IncreasingCircleProcess"/>
    <dgm:cxn modelId="{0E281496-0060-EF47-B81F-88E351C88C85}" type="presParOf" srcId="{241A4C24-29DC-5D45-A02F-5856C47CF654}" destId="{FBE21509-03FE-EF41-B657-D167F8F3D67E}" srcOrd="0" destOrd="0" presId="urn:microsoft.com/office/officeart/2008/layout/IncreasingCircleProcess"/>
    <dgm:cxn modelId="{311D4DF8-A3FC-EA4E-9150-B052EC6D46BA}" type="presParOf" srcId="{241A4C24-29DC-5D45-A02F-5856C47CF654}" destId="{3A83597E-C3BB-054A-AC7D-E8B477AF5D9B}" srcOrd="1" destOrd="0" presId="urn:microsoft.com/office/officeart/2008/layout/IncreasingCircleProcess"/>
    <dgm:cxn modelId="{CDC7E963-381D-3E41-AD36-F4FF94C91FB6}" type="presParOf" srcId="{241A4C24-29DC-5D45-A02F-5856C47CF654}" destId="{B2B387B8-14F4-274D-B976-BFDABF2FA915}" srcOrd="2" destOrd="0" presId="urn:microsoft.com/office/officeart/2008/layout/IncreasingCircleProcess"/>
    <dgm:cxn modelId="{4652AC0B-C163-2046-BD39-E34EEE73B96B}" type="presParOf" srcId="{241A4C24-29DC-5D45-A02F-5856C47CF654}" destId="{C66470C5-71FE-2340-9471-2827E7B73B9C}" srcOrd="3" destOrd="0" presId="urn:microsoft.com/office/officeart/2008/layout/IncreasingCircleProcess"/>
    <dgm:cxn modelId="{A927155D-5C1D-5246-AB3B-4BDEF572B98D}" type="presParOf" srcId="{C09FC082-EA8A-4B4B-BC27-71FC64E4978A}" destId="{4F4689A1-56CB-F148-8084-831D75EABD96}" srcOrd="3" destOrd="0" presId="urn:microsoft.com/office/officeart/2008/layout/IncreasingCircleProcess"/>
    <dgm:cxn modelId="{71A25C1C-D92E-2244-8EF1-681F89F8D0B5}" type="presParOf" srcId="{C09FC082-EA8A-4B4B-BC27-71FC64E4978A}" destId="{76BCF71B-4BD4-E743-85A3-9A27497CD686}" srcOrd="4" destOrd="0" presId="urn:microsoft.com/office/officeart/2008/layout/IncreasingCircleProcess"/>
    <dgm:cxn modelId="{DA87B9C7-0F28-984F-8E55-97EA2AB5217A}" type="presParOf" srcId="{76BCF71B-4BD4-E743-85A3-9A27497CD686}" destId="{29509A46-E237-D642-82DE-C446F1CC7EF3}" srcOrd="0" destOrd="0" presId="urn:microsoft.com/office/officeart/2008/layout/IncreasingCircleProcess"/>
    <dgm:cxn modelId="{110818AC-F14C-914C-B383-0436A4ADD0AA}" type="presParOf" srcId="{76BCF71B-4BD4-E743-85A3-9A27497CD686}" destId="{3F55431B-8009-AD4E-B4EB-7975189782CF}" srcOrd="1" destOrd="0" presId="urn:microsoft.com/office/officeart/2008/layout/IncreasingCircleProcess"/>
    <dgm:cxn modelId="{169E0895-3942-9B4F-9A03-7028607C033D}" type="presParOf" srcId="{76BCF71B-4BD4-E743-85A3-9A27497CD686}" destId="{D9007A48-361E-9242-9ABC-40D1652F7FE1}" srcOrd="2" destOrd="0" presId="urn:microsoft.com/office/officeart/2008/layout/IncreasingCircleProcess"/>
    <dgm:cxn modelId="{5BC61888-E768-E442-81A8-81134C6967D3}" type="presParOf" srcId="{76BCF71B-4BD4-E743-85A3-9A27497CD686}" destId="{2BA30623-EAFF-2E4F-B9D2-ED7D01CAFF4E}"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F3654F-04DA-C94E-BD71-293C5C19E552}" type="doc">
      <dgm:prSet loTypeId="urn:microsoft.com/office/officeart/2008/layout/PictureStrips" loCatId="" qsTypeId="urn:microsoft.com/office/officeart/2005/8/quickstyle/simple1" qsCatId="simple" csTypeId="urn:microsoft.com/office/officeart/2005/8/colors/accent1_2" csCatId="accent1" phldr="1"/>
      <dgm:spPr/>
      <dgm:t>
        <a:bodyPr/>
        <a:lstStyle/>
        <a:p>
          <a:endParaRPr lang="en-US"/>
        </a:p>
      </dgm:t>
    </dgm:pt>
    <dgm:pt modelId="{866F32CC-0817-D047-A44A-571C50F8EF06}">
      <dgm:prSet phldrT="[Text]" custT="1"/>
      <dgm:spPr/>
      <dgm:t>
        <a:bodyPr/>
        <a:lstStyle/>
        <a:p>
          <a:r>
            <a:rPr lang="en-GB" sz="1400" b="1" dirty="0"/>
            <a:t>Prudential Regulation</a:t>
          </a:r>
          <a:endParaRPr lang="en-US" sz="1200" b="0" dirty="0"/>
        </a:p>
      </dgm:t>
    </dgm:pt>
    <dgm:pt modelId="{D9CAA5EB-15F0-3A4E-9D40-70EEB8CC6BB3}" type="parTrans" cxnId="{6EDEA95E-4884-3E4A-A533-A159EF0DD40C}">
      <dgm:prSet/>
      <dgm:spPr/>
      <dgm:t>
        <a:bodyPr/>
        <a:lstStyle/>
        <a:p>
          <a:endParaRPr lang="en-US" sz="1200"/>
        </a:p>
      </dgm:t>
    </dgm:pt>
    <dgm:pt modelId="{885C9F3A-C182-9B40-A530-D10BBF56AE4B}" type="sibTrans" cxnId="{6EDEA95E-4884-3E4A-A533-A159EF0DD40C}">
      <dgm:prSet/>
      <dgm:spPr/>
      <dgm:t>
        <a:bodyPr/>
        <a:lstStyle/>
        <a:p>
          <a:endParaRPr lang="en-US" sz="1200"/>
        </a:p>
      </dgm:t>
    </dgm:pt>
    <dgm:pt modelId="{C568016D-D2B0-D84A-B159-EC35E2EAC151}">
      <dgm:prSet phldrT="[Text]" custT="1"/>
      <dgm:spPr/>
      <dgm:t>
        <a:bodyPr/>
        <a:lstStyle/>
        <a:p>
          <a:r>
            <a:rPr lang="en-GB" sz="1400" b="1" dirty="0"/>
            <a:t>Regulatory Sandbox Guidelines</a:t>
          </a:r>
          <a:endParaRPr lang="en-US" sz="1200" b="0" dirty="0"/>
        </a:p>
      </dgm:t>
    </dgm:pt>
    <dgm:pt modelId="{C03721D1-2F6A-DD4A-9D1E-212AD49EC50F}" type="parTrans" cxnId="{62230DBA-E2F5-3E4A-BC45-B7D938B84950}">
      <dgm:prSet/>
      <dgm:spPr/>
      <dgm:t>
        <a:bodyPr/>
        <a:lstStyle/>
        <a:p>
          <a:endParaRPr lang="en-US" sz="1200"/>
        </a:p>
      </dgm:t>
    </dgm:pt>
    <dgm:pt modelId="{11A9C7E4-53C8-B442-B5AB-FB8864E9E450}" type="sibTrans" cxnId="{62230DBA-E2F5-3E4A-BC45-B7D938B84950}">
      <dgm:prSet/>
      <dgm:spPr/>
      <dgm:t>
        <a:bodyPr/>
        <a:lstStyle/>
        <a:p>
          <a:endParaRPr lang="en-US" sz="1200"/>
        </a:p>
      </dgm:t>
    </dgm:pt>
    <dgm:pt modelId="{8B5B7887-E4D3-ED43-8C96-0804D94F757F}">
      <dgm:prSet phldrT="[Text]" custT="1"/>
      <dgm:spPr/>
      <dgm:t>
        <a:bodyPr/>
        <a:lstStyle/>
        <a:p>
          <a:r>
            <a:rPr lang="en-GB" sz="1400" b="1" dirty="0"/>
            <a:t>Licensing and Registration Guidelines</a:t>
          </a:r>
          <a:endParaRPr lang="en-US" sz="1200" b="0" dirty="0"/>
        </a:p>
      </dgm:t>
    </dgm:pt>
    <dgm:pt modelId="{B7941F11-6429-6A4A-BDB5-2658EFEC3A50}" type="parTrans" cxnId="{FB9F9875-F2E1-E84A-A8E4-EBE6D3248473}">
      <dgm:prSet/>
      <dgm:spPr/>
      <dgm:t>
        <a:bodyPr/>
        <a:lstStyle/>
        <a:p>
          <a:endParaRPr lang="en-US" sz="1200"/>
        </a:p>
      </dgm:t>
    </dgm:pt>
    <dgm:pt modelId="{A01A9DA8-AC12-3240-BBAB-59F14B4E2991}" type="sibTrans" cxnId="{FB9F9875-F2E1-E84A-A8E4-EBE6D3248473}">
      <dgm:prSet/>
      <dgm:spPr/>
      <dgm:t>
        <a:bodyPr/>
        <a:lstStyle/>
        <a:p>
          <a:endParaRPr lang="en-US" sz="1200"/>
        </a:p>
      </dgm:t>
    </dgm:pt>
    <dgm:pt modelId="{C4BDD461-29B6-7243-8D51-CD50F6D103FC}">
      <dgm:prSet custT="1"/>
      <dgm:spPr/>
      <dgm:t>
        <a:bodyPr/>
        <a:lstStyle/>
        <a:p>
          <a:r>
            <a:rPr lang="en-GB" sz="1400" b="1" dirty="0"/>
            <a:t>Financial Inclusion</a:t>
          </a:r>
          <a:endParaRPr lang="en-US" sz="1200" b="0" dirty="0"/>
        </a:p>
      </dgm:t>
    </dgm:pt>
    <dgm:pt modelId="{C3A60F9C-C6D9-114B-8CA1-8059DA7D2A37}" type="parTrans" cxnId="{99694A0C-A745-1940-B78A-6D7F77542E13}">
      <dgm:prSet/>
      <dgm:spPr/>
      <dgm:t>
        <a:bodyPr/>
        <a:lstStyle/>
        <a:p>
          <a:endParaRPr lang="en-US" sz="1200"/>
        </a:p>
      </dgm:t>
    </dgm:pt>
    <dgm:pt modelId="{8850EF50-F337-D946-B013-CB785E8566FB}" type="sibTrans" cxnId="{99694A0C-A745-1940-B78A-6D7F77542E13}">
      <dgm:prSet/>
      <dgm:spPr/>
      <dgm:t>
        <a:bodyPr/>
        <a:lstStyle/>
        <a:p>
          <a:endParaRPr lang="en-US" sz="1200"/>
        </a:p>
      </dgm:t>
    </dgm:pt>
    <dgm:pt modelId="{685473EC-0C7E-5944-832C-EF8B269E4F1F}">
      <dgm:prSet phldrT="[Text]" custT="1"/>
      <dgm:spPr/>
      <dgm:t>
        <a:bodyPr/>
        <a:lstStyle/>
        <a:p>
          <a:r>
            <a:rPr lang="en-GB" sz="1400" b="1" dirty="0"/>
            <a:t>Due Diligence Duties of Fintech Companies</a:t>
          </a:r>
          <a:endParaRPr lang="en-US" sz="1200" b="0" dirty="0"/>
        </a:p>
      </dgm:t>
    </dgm:pt>
    <dgm:pt modelId="{6D6FB42C-E272-F84F-A9D4-8B31C7590B26}" type="sibTrans" cxnId="{0F67A4E1-95AC-B04D-9CC5-9452CEEB63B5}">
      <dgm:prSet/>
      <dgm:spPr/>
      <dgm:t>
        <a:bodyPr/>
        <a:lstStyle/>
        <a:p>
          <a:endParaRPr lang="en-US" sz="1200"/>
        </a:p>
      </dgm:t>
    </dgm:pt>
    <dgm:pt modelId="{CD79D9F7-DAC3-784B-8881-4B672CD94FD0}" type="parTrans" cxnId="{0F67A4E1-95AC-B04D-9CC5-9452CEEB63B5}">
      <dgm:prSet/>
      <dgm:spPr/>
      <dgm:t>
        <a:bodyPr/>
        <a:lstStyle/>
        <a:p>
          <a:endParaRPr lang="en-US" sz="1200"/>
        </a:p>
      </dgm:t>
    </dgm:pt>
    <dgm:pt modelId="{D6AA8996-C203-184D-9F40-D07150AA5C27}">
      <dgm:prSet custT="1"/>
      <dgm:spPr/>
      <dgm:t>
        <a:bodyPr/>
        <a:lstStyle/>
        <a:p>
          <a:r>
            <a:rPr lang="en-GB" sz="1400" b="1" dirty="0"/>
            <a:t>Cybersecurity and Data Protection</a:t>
          </a:r>
          <a:endParaRPr lang="en-US" sz="1200" b="0" dirty="0"/>
        </a:p>
      </dgm:t>
    </dgm:pt>
    <dgm:pt modelId="{B4F3527E-7AD6-664D-8C1B-037B299ACF67}" type="sibTrans" cxnId="{7F86B6F9-2A22-344D-869C-F8979377F50F}">
      <dgm:prSet/>
      <dgm:spPr/>
      <dgm:t>
        <a:bodyPr/>
        <a:lstStyle/>
        <a:p>
          <a:endParaRPr lang="en-US" sz="1200"/>
        </a:p>
      </dgm:t>
    </dgm:pt>
    <dgm:pt modelId="{35C4BBAD-133D-C149-9039-2BF787F2AC1F}" type="parTrans" cxnId="{7F86B6F9-2A22-344D-869C-F8979377F50F}">
      <dgm:prSet/>
      <dgm:spPr/>
      <dgm:t>
        <a:bodyPr/>
        <a:lstStyle/>
        <a:p>
          <a:endParaRPr lang="en-US" sz="1200"/>
        </a:p>
      </dgm:t>
    </dgm:pt>
    <dgm:pt modelId="{0B6674D5-A2A1-2044-8B5D-BC1C0807FA75}">
      <dgm:prSet custT="1"/>
      <dgm:spPr/>
      <dgm:t>
        <a:bodyPr/>
        <a:lstStyle/>
        <a:p>
          <a:r>
            <a:rPr lang="en-GB" sz="1400" b="1" dirty="0"/>
            <a:t>Anti-Money Laundering (AML) </a:t>
          </a:r>
          <a:endParaRPr lang="en-US" sz="1200" b="0" dirty="0"/>
        </a:p>
      </dgm:t>
    </dgm:pt>
    <dgm:pt modelId="{54422A78-5A79-9B4D-A21A-CE9C66A8C64D}" type="sibTrans" cxnId="{C1D418D1-490A-9346-A2C3-BF4DBBCBCAF2}">
      <dgm:prSet/>
      <dgm:spPr/>
      <dgm:t>
        <a:bodyPr/>
        <a:lstStyle/>
        <a:p>
          <a:endParaRPr lang="en-US" sz="1200"/>
        </a:p>
      </dgm:t>
    </dgm:pt>
    <dgm:pt modelId="{585175CC-8E75-D94D-BE92-FED58E587495}" type="parTrans" cxnId="{C1D418D1-490A-9346-A2C3-BF4DBBCBCAF2}">
      <dgm:prSet/>
      <dgm:spPr/>
      <dgm:t>
        <a:bodyPr/>
        <a:lstStyle/>
        <a:p>
          <a:endParaRPr lang="en-US" sz="1200"/>
        </a:p>
      </dgm:t>
    </dgm:pt>
    <dgm:pt modelId="{2B1BD3FB-C96A-064B-AE91-653080C54856}">
      <dgm:prSet custT="1"/>
      <dgm:spPr/>
      <dgm:t>
        <a:bodyPr/>
        <a:lstStyle/>
        <a:p>
          <a:r>
            <a:rPr lang="en-GB" sz="1400" b="1" dirty="0"/>
            <a:t>Know Your Customer (KYC) Regulations</a:t>
          </a:r>
          <a:endParaRPr lang="en-US" sz="1200" b="0" dirty="0"/>
        </a:p>
      </dgm:t>
    </dgm:pt>
    <dgm:pt modelId="{1C7630BB-A893-BB46-AB7F-9B0819992E4A}" type="sibTrans" cxnId="{078238F4-8B55-4844-8D3C-C1AF93F78000}">
      <dgm:prSet/>
      <dgm:spPr/>
      <dgm:t>
        <a:bodyPr/>
        <a:lstStyle/>
        <a:p>
          <a:endParaRPr lang="en-US" sz="1200"/>
        </a:p>
      </dgm:t>
    </dgm:pt>
    <dgm:pt modelId="{0AD1A20D-08B0-1D4C-BFDF-2E10DB78799F}" type="parTrans" cxnId="{078238F4-8B55-4844-8D3C-C1AF93F78000}">
      <dgm:prSet/>
      <dgm:spPr/>
      <dgm:t>
        <a:bodyPr/>
        <a:lstStyle/>
        <a:p>
          <a:endParaRPr lang="en-US" sz="1200"/>
        </a:p>
      </dgm:t>
    </dgm:pt>
    <dgm:pt modelId="{4BBDDAF8-A5BF-A245-BE0A-30180FD39087}" type="pres">
      <dgm:prSet presAssocID="{F7F3654F-04DA-C94E-BD71-293C5C19E552}" presName="Name0" presStyleCnt="0">
        <dgm:presLayoutVars>
          <dgm:dir/>
          <dgm:resizeHandles val="exact"/>
        </dgm:presLayoutVars>
      </dgm:prSet>
      <dgm:spPr/>
    </dgm:pt>
    <dgm:pt modelId="{FAD37AF4-CB99-3745-88F1-C9DABD01F015}" type="pres">
      <dgm:prSet presAssocID="{866F32CC-0817-D047-A44A-571C50F8EF06}" presName="composite" presStyleCnt="0"/>
      <dgm:spPr/>
    </dgm:pt>
    <dgm:pt modelId="{A58128BC-F629-2447-BC56-9A75B537420C}" type="pres">
      <dgm:prSet presAssocID="{866F32CC-0817-D047-A44A-571C50F8EF06}" presName="rect1" presStyleLbl="trAlignAcc1" presStyleIdx="0" presStyleCnt="8">
        <dgm:presLayoutVars>
          <dgm:bulletEnabled val="1"/>
        </dgm:presLayoutVars>
      </dgm:prSet>
      <dgm:spPr/>
    </dgm:pt>
    <dgm:pt modelId="{E71C1609-3A65-B046-95B5-46242C0BF258}" type="pres">
      <dgm:prSet presAssocID="{866F32CC-0817-D047-A44A-571C50F8EF06}" presName="rect2" presStyleLbl="fgImgPlace1" presStyleIdx="0"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dgm:spPr>
    </dgm:pt>
    <dgm:pt modelId="{BC94A6E7-1CD0-114A-82C0-03431B61AB2B}" type="pres">
      <dgm:prSet presAssocID="{885C9F3A-C182-9B40-A530-D10BBF56AE4B}" presName="sibTrans" presStyleCnt="0"/>
      <dgm:spPr/>
    </dgm:pt>
    <dgm:pt modelId="{C0044912-4D6A-3A42-8959-DA8E8A764A30}" type="pres">
      <dgm:prSet presAssocID="{8B5B7887-E4D3-ED43-8C96-0804D94F757F}" presName="composite" presStyleCnt="0"/>
      <dgm:spPr/>
    </dgm:pt>
    <dgm:pt modelId="{1D1952D7-BFC7-D54C-B6B2-573A3B708BCF}" type="pres">
      <dgm:prSet presAssocID="{8B5B7887-E4D3-ED43-8C96-0804D94F757F}" presName="rect1" presStyleLbl="trAlignAcc1" presStyleIdx="1" presStyleCnt="8">
        <dgm:presLayoutVars>
          <dgm:bulletEnabled val="1"/>
        </dgm:presLayoutVars>
      </dgm:prSet>
      <dgm:spPr/>
    </dgm:pt>
    <dgm:pt modelId="{9EEECDA5-0AFF-3C40-8B45-DE5B0DD3F7ED}" type="pres">
      <dgm:prSet presAssocID="{8B5B7887-E4D3-ED43-8C96-0804D94F757F}" presName="rect2" presStyleLbl="fgImgPlace1" presStyleIdx="1" presStyleCnt="8"/>
      <dgm:spPr>
        <a:blipFill>
          <a:blip xmlns:r="http://schemas.openxmlformats.org/officeDocument/2006/relationships" r:embed="rId2">
            <a:extLst>
              <a:ext uri="{28A0092B-C50C-407E-A947-70E740481C1C}">
                <a14:useLocalDpi xmlns:a14="http://schemas.microsoft.com/office/drawing/2010/main" val="0"/>
              </a:ext>
            </a:extLst>
          </a:blip>
          <a:srcRect/>
          <a:stretch>
            <a:fillRect l="-63000" r="-63000"/>
          </a:stretch>
        </a:blipFill>
      </dgm:spPr>
    </dgm:pt>
    <dgm:pt modelId="{64C44506-ECEE-AC40-96F9-F51EB747BE3D}" type="pres">
      <dgm:prSet presAssocID="{A01A9DA8-AC12-3240-BBAB-59F14B4E2991}" presName="sibTrans" presStyleCnt="0"/>
      <dgm:spPr/>
    </dgm:pt>
    <dgm:pt modelId="{B2DC6ABD-F524-8E43-8040-662CDFF6D15D}" type="pres">
      <dgm:prSet presAssocID="{C568016D-D2B0-D84A-B159-EC35E2EAC151}" presName="composite" presStyleCnt="0"/>
      <dgm:spPr/>
    </dgm:pt>
    <dgm:pt modelId="{93921DC5-8862-7843-9780-72753AA72B96}" type="pres">
      <dgm:prSet presAssocID="{C568016D-D2B0-D84A-B159-EC35E2EAC151}" presName="rect1" presStyleLbl="trAlignAcc1" presStyleIdx="2" presStyleCnt="8">
        <dgm:presLayoutVars>
          <dgm:bulletEnabled val="1"/>
        </dgm:presLayoutVars>
      </dgm:prSet>
      <dgm:spPr/>
    </dgm:pt>
    <dgm:pt modelId="{09D1FDEA-76A4-E04D-A9DB-C3EB8756F2CC}" type="pres">
      <dgm:prSet presAssocID="{C568016D-D2B0-D84A-B159-EC35E2EAC151}" presName="rect2" presStyleLbl="fgImgPlace1" presStyleIdx="2" presStyleCnt="8"/>
      <dgm:spPr>
        <a:blipFill>
          <a:blip xmlns:r="http://schemas.openxmlformats.org/officeDocument/2006/relationships" r:embed="rId2">
            <a:extLst>
              <a:ext uri="{28A0092B-C50C-407E-A947-70E740481C1C}">
                <a14:useLocalDpi xmlns:a14="http://schemas.microsoft.com/office/drawing/2010/main" val="0"/>
              </a:ext>
            </a:extLst>
          </a:blip>
          <a:srcRect/>
          <a:stretch>
            <a:fillRect l="-63000" r="-63000"/>
          </a:stretch>
        </a:blipFill>
      </dgm:spPr>
    </dgm:pt>
    <dgm:pt modelId="{9B112A1D-ED45-D743-9D17-AED257D66B53}" type="pres">
      <dgm:prSet presAssocID="{11A9C7E4-53C8-B442-B5AB-FB8864E9E450}" presName="sibTrans" presStyleCnt="0"/>
      <dgm:spPr/>
    </dgm:pt>
    <dgm:pt modelId="{75A3DDCC-5BD2-8046-B9BE-5614C14D62AB}" type="pres">
      <dgm:prSet presAssocID="{C4BDD461-29B6-7243-8D51-CD50F6D103FC}" presName="composite" presStyleCnt="0"/>
      <dgm:spPr/>
    </dgm:pt>
    <dgm:pt modelId="{8642754B-28DA-FD42-BDF3-E05068B802E0}" type="pres">
      <dgm:prSet presAssocID="{C4BDD461-29B6-7243-8D51-CD50F6D103FC}" presName="rect1" presStyleLbl="trAlignAcc1" presStyleIdx="3" presStyleCnt="8">
        <dgm:presLayoutVars>
          <dgm:bulletEnabled val="1"/>
        </dgm:presLayoutVars>
      </dgm:prSet>
      <dgm:spPr/>
    </dgm:pt>
    <dgm:pt modelId="{78E275CD-5FE1-CC47-BF4A-5859FA30B31B}" type="pres">
      <dgm:prSet presAssocID="{C4BDD461-29B6-7243-8D51-CD50F6D103FC}" presName="rect2" presStyleLbl="fgImgPlace1" presStyleIdx="3" presStyleCnt="8"/>
      <dgm:spPr>
        <a:blipFill>
          <a:blip xmlns:r="http://schemas.openxmlformats.org/officeDocument/2006/relationships" r:embed="rId2">
            <a:extLst>
              <a:ext uri="{28A0092B-C50C-407E-A947-70E740481C1C}">
                <a14:useLocalDpi xmlns:a14="http://schemas.microsoft.com/office/drawing/2010/main" val="0"/>
              </a:ext>
            </a:extLst>
          </a:blip>
          <a:srcRect/>
          <a:stretch>
            <a:fillRect l="-63000" r="-63000"/>
          </a:stretch>
        </a:blipFill>
      </dgm:spPr>
    </dgm:pt>
    <dgm:pt modelId="{25B70803-A24F-D94D-821A-9CD547C0FF77}" type="pres">
      <dgm:prSet presAssocID="{8850EF50-F337-D946-B013-CB785E8566FB}" presName="sibTrans" presStyleCnt="0"/>
      <dgm:spPr/>
    </dgm:pt>
    <dgm:pt modelId="{19458856-3C8B-324C-BF55-533411D73455}" type="pres">
      <dgm:prSet presAssocID="{685473EC-0C7E-5944-832C-EF8B269E4F1F}" presName="composite" presStyleCnt="0"/>
      <dgm:spPr/>
    </dgm:pt>
    <dgm:pt modelId="{2F6AFFAD-BC13-9448-AF54-213C908167B4}" type="pres">
      <dgm:prSet presAssocID="{685473EC-0C7E-5944-832C-EF8B269E4F1F}" presName="rect1" presStyleLbl="trAlignAcc1" presStyleIdx="4" presStyleCnt="8" custLinFactNeighborX="-435" custLinFactNeighborY="-951">
        <dgm:presLayoutVars>
          <dgm:bulletEnabled val="1"/>
        </dgm:presLayoutVars>
      </dgm:prSet>
      <dgm:spPr/>
    </dgm:pt>
    <dgm:pt modelId="{5CEFD3DF-3416-EB4D-A982-F7D17FCC59DC}" type="pres">
      <dgm:prSet presAssocID="{685473EC-0C7E-5944-832C-EF8B269E4F1F}" presName="rect2" presStyleLbl="fgImgPlace1" presStyleIdx="4" presStyleCnt="8"/>
      <dgm:spPr>
        <a:blipFill>
          <a:blip xmlns:r="http://schemas.openxmlformats.org/officeDocument/2006/relationships" r:embed="rId2">
            <a:extLst>
              <a:ext uri="{28A0092B-C50C-407E-A947-70E740481C1C}">
                <a14:useLocalDpi xmlns:a14="http://schemas.microsoft.com/office/drawing/2010/main" val="0"/>
              </a:ext>
            </a:extLst>
          </a:blip>
          <a:srcRect/>
          <a:stretch>
            <a:fillRect l="-63000" r="-63000"/>
          </a:stretch>
        </a:blipFill>
      </dgm:spPr>
    </dgm:pt>
    <dgm:pt modelId="{7F8EEB23-E527-3946-A0EE-541E03611F9E}" type="pres">
      <dgm:prSet presAssocID="{6D6FB42C-E272-F84F-A9D4-8B31C7590B26}" presName="sibTrans" presStyleCnt="0"/>
      <dgm:spPr/>
    </dgm:pt>
    <dgm:pt modelId="{322495EC-E610-BF4F-A1F7-B5C5FED33D61}" type="pres">
      <dgm:prSet presAssocID="{D6AA8996-C203-184D-9F40-D07150AA5C27}" presName="composite" presStyleCnt="0"/>
      <dgm:spPr/>
    </dgm:pt>
    <dgm:pt modelId="{59BC97A7-2CCC-3A41-8238-09F029014DBE}" type="pres">
      <dgm:prSet presAssocID="{D6AA8996-C203-184D-9F40-D07150AA5C27}" presName="rect1" presStyleLbl="trAlignAcc1" presStyleIdx="5" presStyleCnt="8">
        <dgm:presLayoutVars>
          <dgm:bulletEnabled val="1"/>
        </dgm:presLayoutVars>
      </dgm:prSet>
      <dgm:spPr/>
    </dgm:pt>
    <dgm:pt modelId="{40127753-A707-884C-965C-C2ACB6747407}" type="pres">
      <dgm:prSet presAssocID="{D6AA8996-C203-184D-9F40-D07150AA5C27}" presName="rect2" presStyleLbl="fgImgPlace1" presStyleIdx="5" presStyleCnt="8"/>
      <dgm:spPr>
        <a:blipFill>
          <a:blip xmlns:r="http://schemas.openxmlformats.org/officeDocument/2006/relationships" r:embed="rId2">
            <a:extLst>
              <a:ext uri="{28A0092B-C50C-407E-A947-70E740481C1C}">
                <a14:useLocalDpi xmlns:a14="http://schemas.microsoft.com/office/drawing/2010/main" val="0"/>
              </a:ext>
            </a:extLst>
          </a:blip>
          <a:srcRect/>
          <a:stretch>
            <a:fillRect l="-63000" r="-63000"/>
          </a:stretch>
        </a:blipFill>
      </dgm:spPr>
    </dgm:pt>
    <dgm:pt modelId="{6015AD18-9ADD-4B48-9B67-6D5CFB72F2CE}" type="pres">
      <dgm:prSet presAssocID="{B4F3527E-7AD6-664D-8C1B-037B299ACF67}" presName="sibTrans" presStyleCnt="0"/>
      <dgm:spPr/>
    </dgm:pt>
    <dgm:pt modelId="{DFC3BE32-8D99-1D41-92D2-931D68D716C9}" type="pres">
      <dgm:prSet presAssocID="{0B6674D5-A2A1-2044-8B5D-BC1C0807FA75}" presName="composite" presStyleCnt="0"/>
      <dgm:spPr/>
    </dgm:pt>
    <dgm:pt modelId="{583A88E9-8055-2B49-A5B9-4FA5C73412AC}" type="pres">
      <dgm:prSet presAssocID="{0B6674D5-A2A1-2044-8B5D-BC1C0807FA75}" presName="rect1" presStyleLbl="trAlignAcc1" presStyleIdx="6" presStyleCnt="8">
        <dgm:presLayoutVars>
          <dgm:bulletEnabled val="1"/>
        </dgm:presLayoutVars>
      </dgm:prSet>
      <dgm:spPr/>
    </dgm:pt>
    <dgm:pt modelId="{290F4D66-4FEB-124A-AC3E-C6A9F7B7FE21}" type="pres">
      <dgm:prSet presAssocID="{0B6674D5-A2A1-2044-8B5D-BC1C0807FA75}" presName="rect2" presStyleLbl="fgImgPlace1" presStyleIdx="6" presStyleCnt="8"/>
      <dgm:spPr>
        <a:blipFill>
          <a:blip xmlns:r="http://schemas.openxmlformats.org/officeDocument/2006/relationships" r:embed="rId2">
            <a:extLst>
              <a:ext uri="{28A0092B-C50C-407E-A947-70E740481C1C}">
                <a14:useLocalDpi xmlns:a14="http://schemas.microsoft.com/office/drawing/2010/main" val="0"/>
              </a:ext>
            </a:extLst>
          </a:blip>
          <a:srcRect/>
          <a:stretch>
            <a:fillRect l="-63000" r="-63000"/>
          </a:stretch>
        </a:blipFill>
      </dgm:spPr>
    </dgm:pt>
    <dgm:pt modelId="{AE570A27-AB5A-2F4C-BE4C-E01189DC0203}" type="pres">
      <dgm:prSet presAssocID="{54422A78-5A79-9B4D-A21A-CE9C66A8C64D}" presName="sibTrans" presStyleCnt="0"/>
      <dgm:spPr/>
    </dgm:pt>
    <dgm:pt modelId="{3C893D34-4C84-4E4D-9770-A7A9BC30D15A}" type="pres">
      <dgm:prSet presAssocID="{2B1BD3FB-C96A-064B-AE91-653080C54856}" presName="composite" presStyleCnt="0"/>
      <dgm:spPr/>
    </dgm:pt>
    <dgm:pt modelId="{D5A51583-9F17-E244-B961-A475F09B9916}" type="pres">
      <dgm:prSet presAssocID="{2B1BD3FB-C96A-064B-AE91-653080C54856}" presName="rect1" presStyleLbl="trAlignAcc1" presStyleIdx="7" presStyleCnt="8">
        <dgm:presLayoutVars>
          <dgm:bulletEnabled val="1"/>
        </dgm:presLayoutVars>
      </dgm:prSet>
      <dgm:spPr/>
    </dgm:pt>
    <dgm:pt modelId="{83F70A6C-5BC4-BE48-852D-8F4A822E27ED}" type="pres">
      <dgm:prSet presAssocID="{2B1BD3FB-C96A-064B-AE91-653080C54856}" presName="rect2" presStyleLbl="fgImgPlace1" presStyleIdx="7" presStyleCnt="8"/>
      <dgm:spPr>
        <a:blipFill>
          <a:blip xmlns:r="http://schemas.openxmlformats.org/officeDocument/2006/relationships" r:embed="rId2">
            <a:extLst>
              <a:ext uri="{28A0092B-C50C-407E-A947-70E740481C1C}">
                <a14:useLocalDpi xmlns:a14="http://schemas.microsoft.com/office/drawing/2010/main" val="0"/>
              </a:ext>
            </a:extLst>
          </a:blip>
          <a:srcRect/>
          <a:stretch>
            <a:fillRect l="-63000" r="-63000"/>
          </a:stretch>
        </a:blipFill>
      </dgm:spPr>
    </dgm:pt>
  </dgm:ptLst>
  <dgm:cxnLst>
    <dgm:cxn modelId="{99694A0C-A745-1940-B78A-6D7F77542E13}" srcId="{F7F3654F-04DA-C94E-BD71-293C5C19E552}" destId="{C4BDD461-29B6-7243-8D51-CD50F6D103FC}" srcOrd="3" destOrd="0" parTransId="{C3A60F9C-C6D9-114B-8CA1-8059DA7D2A37}" sibTransId="{8850EF50-F337-D946-B013-CB785E8566FB}"/>
    <dgm:cxn modelId="{96000E22-3405-3D4F-9643-786E64AB5552}" type="presOf" srcId="{C4BDD461-29B6-7243-8D51-CD50F6D103FC}" destId="{8642754B-28DA-FD42-BDF3-E05068B802E0}" srcOrd="0" destOrd="0" presId="urn:microsoft.com/office/officeart/2008/layout/PictureStrips"/>
    <dgm:cxn modelId="{17CBE62E-A8BF-2F44-9A3D-E19599301483}" type="presOf" srcId="{F7F3654F-04DA-C94E-BD71-293C5C19E552}" destId="{4BBDDAF8-A5BF-A245-BE0A-30180FD39087}" srcOrd="0" destOrd="0" presId="urn:microsoft.com/office/officeart/2008/layout/PictureStrips"/>
    <dgm:cxn modelId="{6EDEA95E-4884-3E4A-A533-A159EF0DD40C}" srcId="{F7F3654F-04DA-C94E-BD71-293C5C19E552}" destId="{866F32CC-0817-D047-A44A-571C50F8EF06}" srcOrd="0" destOrd="0" parTransId="{D9CAA5EB-15F0-3A4E-9D40-70EEB8CC6BB3}" sibTransId="{885C9F3A-C182-9B40-A530-D10BBF56AE4B}"/>
    <dgm:cxn modelId="{FB9F9875-F2E1-E84A-A8E4-EBE6D3248473}" srcId="{F7F3654F-04DA-C94E-BD71-293C5C19E552}" destId="{8B5B7887-E4D3-ED43-8C96-0804D94F757F}" srcOrd="1" destOrd="0" parTransId="{B7941F11-6429-6A4A-BDB5-2658EFEC3A50}" sibTransId="{A01A9DA8-AC12-3240-BBAB-59F14B4E2991}"/>
    <dgm:cxn modelId="{01E84C59-21D5-8946-989B-CAB8EB3D3076}" type="presOf" srcId="{C568016D-D2B0-D84A-B159-EC35E2EAC151}" destId="{93921DC5-8862-7843-9780-72753AA72B96}" srcOrd="0" destOrd="0" presId="urn:microsoft.com/office/officeart/2008/layout/PictureStrips"/>
    <dgm:cxn modelId="{04F2C586-574D-7A4D-9604-EE04B6EE2C5B}" type="presOf" srcId="{2B1BD3FB-C96A-064B-AE91-653080C54856}" destId="{D5A51583-9F17-E244-B961-A475F09B9916}" srcOrd="0" destOrd="0" presId="urn:microsoft.com/office/officeart/2008/layout/PictureStrips"/>
    <dgm:cxn modelId="{DD28C7B6-EEBF-2E4D-97C8-33231D748A70}" type="presOf" srcId="{685473EC-0C7E-5944-832C-EF8B269E4F1F}" destId="{2F6AFFAD-BC13-9448-AF54-213C908167B4}" srcOrd="0" destOrd="0" presId="urn:microsoft.com/office/officeart/2008/layout/PictureStrips"/>
    <dgm:cxn modelId="{62230DBA-E2F5-3E4A-BC45-B7D938B84950}" srcId="{F7F3654F-04DA-C94E-BD71-293C5C19E552}" destId="{C568016D-D2B0-D84A-B159-EC35E2EAC151}" srcOrd="2" destOrd="0" parTransId="{C03721D1-2F6A-DD4A-9D1E-212AD49EC50F}" sibTransId="{11A9C7E4-53C8-B442-B5AB-FB8864E9E450}"/>
    <dgm:cxn modelId="{DAD2C8BC-A081-064C-8BEF-2DF20B637626}" type="presOf" srcId="{8B5B7887-E4D3-ED43-8C96-0804D94F757F}" destId="{1D1952D7-BFC7-D54C-B6B2-573A3B708BCF}" srcOrd="0" destOrd="0" presId="urn:microsoft.com/office/officeart/2008/layout/PictureStrips"/>
    <dgm:cxn modelId="{7CBF16C6-EFEF-7A44-B739-C09F2081ED4E}" type="presOf" srcId="{D6AA8996-C203-184D-9F40-D07150AA5C27}" destId="{59BC97A7-2CCC-3A41-8238-09F029014DBE}" srcOrd="0" destOrd="0" presId="urn:microsoft.com/office/officeart/2008/layout/PictureStrips"/>
    <dgm:cxn modelId="{C1D418D1-490A-9346-A2C3-BF4DBBCBCAF2}" srcId="{F7F3654F-04DA-C94E-BD71-293C5C19E552}" destId="{0B6674D5-A2A1-2044-8B5D-BC1C0807FA75}" srcOrd="6" destOrd="0" parTransId="{585175CC-8E75-D94D-BE92-FED58E587495}" sibTransId="{54422A78-5A79-9B4D-A21A-CE9C66A8C64D}"/>
    <dgm:cxn modelId="{8EA93CDE-C076-2D40-921A-ADEC665D94F5}" type="presOf" srcId="{866F32CC-0817-D047-A44A-571C50F8EF06}" destId="{A58128BC-F629-2447-BC56-9A75B537420C}" srcOrd="0" destOrd="0" presId="urn:microsoft.com/office/officeart/2008/layout/PictureStrips"/>
    <dgm:cxn modelId="{0F67A4E1-95AC-B04D-9CC5-9452CEEB63B5}" srcId="{F7F3654F-04DA-C94E-BD71-293C5C19E552}" destId="{685473EC-0C7E-5944-832C-EF8B269E4F1F}" srcOrd="4" destOrd="0" parTransId="{CD79D9F7-DAC3-784B-8881-4B672CD94FD0}" sibTransId="{6D6FB42C-E272-F84F-A9D4-8B31C7590B26}"/>
    <dgm:cxn modelId="{07DEF4F2-4275-8446-9E45-03B435604DC7}" type="presOf" srcId="{0B6674D5-A2A1-2044-8B5D-BC1C0807FA75}" destId="{583A88E9-8055-2B49-A5B9-4FA5C73412AC}" srcOrd="0" destOrd="0" presId="urn:microsoft.com/office/officeart/2008/layout/PictureStrips"/>
    <dgm:cxn modelId="{078238F4-8B55-4844-8D3C-C1AF93F78000}" srcId="{F7F3654F-04DA-C94E-BD71-293C5C19E552}" destId="{2B1BD3FB-C96A-064B-AE91-653080C54856}" srcOrd="7" destOrd="0" parTransId="{0AD1A20D-08B0-1D4C-BFDF-2E10DB78799F}" sibTransId="{1C7630BB-A893-BB46-AB7F-9B0819992E4A}"/>
    <dgm:cxn modelId="{7F86B6F9-2A22-344D-869C-F8979377F50F}" srcId="{F7F3654F-04DA-C94E-BD71-293C5C19E552}" destId="{D6AA8996-C203-184D-9F40-D07150AA5C27}" srcOrd="5" destOrd="0" parTransId="{35C4BBAD-133D-C149-9039-2BF787F2AC1F}" sibTransId="{B4F3527E-7AD6-664D-8C1B-037B299ACF67}"/>
    <dgm:cxn modelId="{F060FC02-3AB6-D945-99E9-AC9F0FDABE1E}" type="presParOf" srcId="{4BBDDAF8-A5BF-A245-BE0A-30180FD39087}" destId="{FAD37AF4-CB99-3745-88F1-C9DABD01F015}" srcOrd="0" destOrd="0" presId="urn:microsoft.com/office/officeart/2008/layout/PictureStrips"/>
    <dgm:cxn modelId="{09FF3E9A-90A2-C441-9A26-C6824475CC50}" type="presParOf" srcId="{FAD37AF4-CB99-3745-88F1-C9DABD01F015}" destId="{A58128BC-F629-2447-BC56-9A75B537420C}" srcOrd="0" destOrd="0" presId="urn:microsoft.com/office/officeart/2008/layout/PictureStrips"/>
    <dgm:cxn modelId="{B99841C4-83A7-7D46-BA3B-ADA5AE2221E5}" type="presParOf" srcId="{FAD37AF4-CB99-3745-88F1-C9DABD01F015}" destId="{E71C1609-3A65-B046-95B5-46242C0BF258}" srcOrd="1" destOrd="0" presId="urn:microsoft.com/office/officeart/2008/layout/PictureStrips"/>
    <dgm:cxn modelId="{C2E2833C-4BC1-6342-A0AA-4F3239114535}" type="presParOf" srcId="{4BBDDAF8-A5BF-A245-BE0A-30180FD39087}" destId="{BC94A6E7-1CD0-114A-82C0-03431B61AB2B}" srcOrd="1" destOrd="0" presId="urn:microsoft.com/office/officeart/2008/layout/PictureStrips"/>
    <dgm:cxn modelId="{43FF70AA-0D37-B049-BD45-6A4AB156AA42}" type="presParOf" srcId="{4BBDDAF8-A5BF-A245-BE0A-30180FD39087}" destId="{C0044912-4D6A-3A42-8959-DA8E8A764A30}" srcOrd="2" destOrd="0" presId="urn:microsoft.com/office/officeart/2008/layout/PictureStrips"/>
    <dgm:cxn modelId="{8A249359-CD45-2F4A-8074-F5FBF993901C}" type="presParOf" srcId="{C0044912-4D6A-3A42-8959-DA8E8A764A30}" destId="{1D1952D7-BFC7-D54C-B6B2-573A3B708BCF}" srcOrd="0" destOrd="0" presId="urn:microsoft.com/office/officeart/2008/layout/PictureStrips"/>
    <dgm:cxn modelId="{0BF5B82D-23DE-0842-A520-B5D9215ABDC7}" type="presParOf" srcId="{C0044912-4D6A-3A42-8959-DA8E8A764A30}" destId="{9EEECDA5-0AFF-3C40-8B45-DE5B0DD3F7ED}" srcOrd="1" destOrd="0" presId="urn:microsoft.com/office/officeart/2008/layout/PictureStrips"/>
    <dgm:cxn modelId="{D007C4C8-C798-D241-B44E-C58E4BC6F2AE}" type="presParOf" srcId="{4BBDDAF8-A5BF-A245-BE0A-30180FD39087}" destId="{64C44506-ECEE-AC40-96F9-F51EB747BE3D}" srcOrd="3" destOrd="0" presId="urn:microsoft.com/office/officeart/2008/layout/PictureStrips"/>
    <dgm:cxn modelId="{92E40191-BCC3-664B-A9BA-9DC165944AA7}" type="presParOf" srcId="{4BBDDAF8-A5BF-A245-BE0A-30180FD39087}" destId="{B2DC6ABD-F524-8E43-8040-662CDFF6D15D}" srcOrd="4" destOrd="0" presId="urn:microsoft.com/office/officeart/2008/layout/PictureStrips"/>
    <dgm:cxn modelId="{1F249BB0-0DD1-6E41-B407-EC8ED380B3CE}" type="presParOf" srcId="{B2DC6ABD-F524-8E43-8040-662CDFF6D15D}" destId="{93921DC5-8862-7843-9780-72753AA72B96}" srcOrd="0" destOrd="0" presId="urn:microsoft.com/office/officeart/2008/layout/PictureStrips"/>
    <dgm:cxn modelId="{F15BEAB7-8C74-F543-B428-163B53FF0122}" type="presParOf" srcId="{B2DC6ABD-F524-8E43-8040-662CDFF6D15D}" destId="{09D1FDEA-76A4-E04D-A9DB-C3EB8756F2CC}" srcOrd="1" destOrd="0" presId="urn:microsoft.com/office/officeart/2008/layout/PictureStrips"/>
    <dgm:cxn modelId="{00C611A5-1174-3E4E-BBC4-F0D86806E4FE}" type="presParOf" srcId="{4BBDDAF8-A5BF-A245-BE0A-30180FD39087}" destId="{9B112A1D-ED45-D743-9D17-AED257D66B53}" srcOrd="5" destOrd="0" presId="urn:microsoft.com/office/officeart/2008/layout/PictureStrips"/>
    <dgm:cxn modelId="{6B15A1E1-516A-0D43-82D3-0687A83569F0}" type="presParOf" srcId="{4BBDDAF8-A5BF-A245-BE0A-30180FD39087}" destId="{75A3DDCC-5BD2-8046-B9BE-5614C14D62AB}" srcOrd="6" destOrd="0" presId="urn:microsoft.com/office/officeart/2008/layout/PictureStrips"/>
    <dgm:cxn modelId="{9022C4E0-7288-624A-9064-35A01AEA7A72}" type="presParOf" srcId="{75A3DDCC-5BD2-8046-B9BE-5614C14D62AB}" destId="{8642754B-28DA-FD42-BDF3-E05068B802E0}" srcOrd="0" destOrd="0" presId="urn:microsoft.com/office/officeart/2008/layout/PictureStrips"/>
    <dgm:cxn modelId="{3656FDE6-055E-8146-9DAD-10B031987AB4}" type="presParOf" srcId="{75A3DDCC-5BD2-8046-B9BE-5614C14D62AB}" destId="{78E275CD-5FE1-CC47-BF4A-5859FA30B31B}" srcOrd="1" destOrd="0" presId="urn:microsoft.com/office/officeart/2008/layout/PictureStrips"/>
    <dgm:cxn modelId="{BEE16B21-3EF7-BF4F-B561-75606D95D2CE}" type="presParOf" srcId="{4BBDDAF8-A5BF-A245-BE0A-30180FD39087}" destId="{25B70803-A24F-D94D-821A-9CD547C0FF77}" srcOrd="7" destOrd="0" presId="urn:microsoft.com/office/officeart/2008/layout/PictureStrips"/>
    <dgm:cxn modelId="{30970524-18BB-D641-923C-1C70F3D1DFAE}" type="presParOf" srcId="{4BBDDAF8-A5BF-A245-BE0A-30180FD39087}" destId="{19458856-3C8B-324C-BF55-533411D73455}" srcOrd="8" destOrd="0" presId="urn:microsoft.com/office/officeart/2008/layout/PictureStrips"/>
    <dgm:cxn modelId="{354B55F4-F30F-B44A-AC9C-AD3298326811}" type="presParOf" srcId="{19458856-3C8B-324C-BF55-533411D73455}" destId="{2F6AFFAD-BC13-9448-AF54-213C908167B4}" srcOrd="0" destOrd="0" presId="urn:microsoft.com/office/officeart/2008/layout/PictureStrips"/>
    <dgm:cxn modelId="{6CBFF8A8-378E-2E49-8082-A8ADA6797259}" type="presParOf" srcId="{19458856-3C8B-324C-BF55-533411D73455}" destId="{5CEFD3DF-3416-EB4D-A982-F7D17FCC59DC}" srcOrd="1" destOrd="0" presId="urn:microsoft.com/office/officeart/2008/layout/PictureStrips"/>
    <dgm:cxn modelId="{B917C814-2C89-564B-BBF0-95935C58FB5B}" type="presParOf" srcId="{4BBDDAF8-A5BF-A245-BE0A-30180FD39087}" destId="{7F8EEB23-E527-3946-A0EE-541E03611F9E}" srcOrd="9" destOrd="0" presId="urn:microsoft.com/office/officeart/2008/layout/PictureStrips"/>
    <dgm:cxn modelId="{103CFC72-1A25-F141-A0E8-7CF76B8CD253}" type="presParOf" srcId="{4BBDDAF8-A5BF-A245-BE0A-30180FD39087}" destId="{322495EC-E610-BF4F-A1F7-B5C5FED33D61}" srcOrd="10" destOrd="0" presId="urn:microsoft.com/office/officeart/2008/layout/PictureStrips"/>
    <dgm:cxn modelId="{D93297B3-4BB1-DE45-BBBA-04D7A9DD3936}" type="presParOf" srcId="{322495EC-E610-BF4F-A1F7-B5C5FED33D61}" destId="{59BC97A7-2CCC-3A41-8238-09F029014DBE}" srcOrd="0" destOrd="0" presId="urn:microsoft.com/office/officeart/2008/layout/PictureStrips"/>
    <dgm:cxn modelId="{EDE5012E-A55A-7E4F-9D49-447362E4F0B3}" type="presParOf" srcId="{322495EC-E610-BF4F-A1F7-B5C5FED33D61}" destId="{40127753-A707-884C-965C-C2ACB6747407}" srcOrd="1" destOrd="0" presId="urn:microsoft.com/office/officeart/2008/layout/PictureStrips"/>
    <dgm:cxn modelId="{603D885E-D402-5D4D-A865-8C9C0711ADC5}" type="presParOf" srcId="{4BBDDAF8-A5BF-A245-BE0A-30180FD39087}" destId="{6015AD18-9ADD-4B48-9B67-6D5CFB72F2CE}" srcOrd="11" destOrd="0" presId="urn:microsoft.com/office/officeart/2008/layout/PictureStrips"/>
    <dgm:cxn modelId="{C64C5025-CF32-3D40-98E8-65421387DBC7}" type="presParOf" srcId="{4BBDDAF8-A5BF-A245-BE0A-30180FD39087}" destId="{DFC3BE32-8D99-1D41-92D2-931D68D716C9}" srcOrd="12" destOrd="0" presId="urn:microsoft.com/office/officeart/2008/layout/PictureStrips"/>
    <dgm:cxn modelId="{45C4DEC7-0A9E-DB4F-A995-3AB149DFA4EE}" type="presParOf" srcId="{DFC3BE32-8D99-1D41-92D2-931D68D716C9}" destId="{583A88E9-8055-2B49-A5B9-4FA5C73412AC}" srcOrd="0" destOrd="0" presId="urn:microsoft.com/office/officeart/2008/layout/PictureStrips"/>
    <dgm:cxn modelId="{31901981-E184-094C-A471-23061BE0707F}" type="presParOf" srcId="{DFC3BE32-8D99-1D41-92D2-931D68D716C9}" destId="{290F4D66-4FEB-124A-AC3E-C6A9F7B7FE21}" srcOrd="1" destOrd="0" presId="urn:microsoft.com/office/officeart/2008/layout/PictureStrips"/>
    <dgm:cxn modelId="{AE575766-7324-8B47-8CB2-AC48BC25316F}" type="presParOf" srcId="{4BBDDAF8-A5BF-A245-BE0A-30180FD39087}" destId="{AE570A27-AB5A-2F4C-BE4C-E01189DC0203}" srcOrd="13" destOrd="0" presId="urn:microsoft.com/office/officeart/2008/layout/PictureStrips"/>
    <dgm:cxn modelId="{0C4104F7-69E8-2644-92B1-253E012F81C8}" type="presParOf" srcId="{4BBDDAF8-A5BF-A245-BE0A-30180FD39087}" destId="{3C893D34-4C84-4E4D-9770-A7A9BC30D15A}" srcOrd="14" destOrd="0" presId="urn:microsoft.com/office/officeart/2008/layout/PictureStrips"/>
    <dgm:cxn modelId="{EB0C8503-03A0-8B4A-B255-A83F430F2F2A}" type="presParOf" srcId="{3C893D34-4C84-4E4D-9770-A7A9BC30D15A}" destId="{D5A51583-9F17-E244-B961-A475F09B9916}" srcOrd="0" destOrd="0" presId="urn:microsoft.com/office/officeart/2008/layout/PictureStrips"/>
    <dgm:cxn modelId="{BA48E502-C73B-F44E-95AF-4DB194058FEB}" type="presParOf" srcId="{3C893D34-4C84-4E4D-9770-A7A9BC30D15A}" destId="{83F70A6C-5BC4-BE48-852D-8F4A822E27ED}" srcOrd="1" destOrd="0" presId="urn:microsoft.com/office/officeart/2008/layout/PictureStrip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F3654F-04DA-C94E-BD71-293C5C19E552}" type="doc">
      <dgm:prSet loTypeId="urn:microsoft.com/office/officeart/2008/layout/PictureStrips" loCatId="" qsTypeId="urn:microsoft.com/office/officeart/2005/8/quickstyle/simple1" qsCatId="simple" csTypeId="urn:microsoft.com/office/officeart/2005/8/colors/accent1_2" csCatId="accent1" phldr="1"/>
      <dgm:spPr/>
      <dgm:t>
        <a:bodyPr/>
        <a:lstStyle/>
        <a:p>
          <a:endParaRPr lang="en-US"/>
        </a:p>
      </dgm:t>
    </dgm:pt>
    <dgm:pt modelId="{866F32CC-0817-D047-A44A-571C50F8EF06}">
      <dgm:prSet phldrT="[Text]" custT="1"/>
      <dgm:spPr/>
      <dgm:t>
        <a:bodyPr/>
        <a:lstStyle/>
        <a:p>
          <a:r>
            <a:rPr lang="en-GB" sz="1400" b="1" dirty="0"/>
            <a:t>Consumer Protection</a:t>
          </a:r>
          <a:endParaRPr lang="en-US" sz="1200" b="0" dirty="0"/>
        </a:p>
      </dgm:t>
    </dgm:pt>
    <dgm:pt modelId="{D9CAA5EB-15F0-3A4E-9D40-70EEB8CC6BB3}" type="parTrans" cxnId="{6EDEA95E-4884-3E4A-A533-A159EF0DD40C}">
      <dgm:prSet/>
      <dgm:spPr/>
      <dgm:t>
        <a:bodyPr/>
        <a:lstStyle/>
        <a:p>
          <a:endParaRPr lang="en-US" sz="1200"/>
        </a:p>
      </dgm:t>
    </dgm:pt>
    <dgm:pt modelId="{885C9F3A-C182-9B40-A530-D10BBF56AE4B}" type="sibTrans" cxnId="{6EDEA95E-4884-3E4A-A533-A159EF0DD40C}">
      <dgm:prSet/>
      <dgm:spPr/>
      <dgm:t>
        <a:bodyPr/>
        <a:lstStyle/>
        <a:p>
          <a:endParaRPr lang="en-US" sz="1200"/>
        </a:p>
      </dgm:t>
    </dgm:pt>
    <dgm:pt modelId="{C568016D-D2B0-D84A-B159-EC35E2EAC151}">
      <dgm:prSet phldrT="[Text]" custT="1"/>
      <dgm:spPr/>
      <dgm:t>
        <a:bodyPr/>
        <a:lstStyle/>
        <a:p>
          <a:r>
            <a:rPr lang="en-GB" sz="1400" b="1" dirty="0"/>
            <a:t>Disclosure and Transparency</a:t>
          </a:r>
          <a:endParaRPr lang="en-US" sz="1200" b="0" dirty="0"/>
        </a:p>
      </dgm:t>
    </dgm:pt>
    <dgm:pt modelId="{C03721D1-2F6A-DD4A-9D1E-212AD49EC50F}" type="parTrans" cxnId="{62230DBA-E2F5-3E4A-BC45-B7D938B84950}">
      <dgm:prSet/>
      <dgm:spPr/>
      <dgm:t>
        <a:bodyPr/>
        <a:lstStyle/>
        <a:p>
          <a:endParaRPr lang="en-US" sz="1200"/>
        </a:p>
      </dgm:t>
    </dgm:pt>
    <dgm:pt modelId="{11A9C7E4-53C8-B442-B5AB-FB8864E9E450}" type="sibTrans" cxnId="{62230DBA-E2F5-3E4A-BC45-B7D938B84950}">
      <dgm:prSet/>
      <dgm:spPr/>
      <dgm:t>
        <a:bodyPr/>
        <a:lstStyle/>
        <a:p>
          <a:endParaRPr lang="en-US" sz="1200"/>
        </a:p>
      </dgm:t>
    </dgm:pt>
    <dgm:pt modelId="{8B5B7887-E4D3-ED43-8C96-0804D94F757F}">
      <dgm:prSet phldrT="[Text]" custT="1"/>
      <dgm:spPr/>
      <dgm:t>
        <a:bodyPr/>
        <a:lstStyle/>
        <a:p>
          <a:r>
            <a:rPr lang="en-GB" sz="1400" b="1" dirty="0"/>
            <a:t>Loans Services and Interests</a:t>
          </a:r>
          <a:endParaRPr lang="en-US" sz="1200" b="0" dirty="0"/>
        </a:p>
      </dgm:t>
    </dgm:pt>
    <dgm:pt modelId="{B7941F11-6429-6A4A-BDB5-2658EFEC3A50}" type="parTrans" cxnId="{FB9F9875-F2E1-E84A-A8E4-EBE6D3248473}">
      <dgm:prSet/>
      <dgm:spPr/>
      <dgm:t>
        <a:bodyPr/>
        <a:lstStyle/>
        <a:p>
          <a:endParaRPr lang="en-US" sz="1200"/>
        </a:p>
      </dgm:t>
    </dgm:pt>
    <dgm:pt modelId="{A01A9DA8-AC12-3240-BBAB-59F14B4E2991}" type="sibTrans" cxnId="{FB9F9875-F2E1-E84A-A8E4-EBE6D3248473}">
      <dgm:prSet/>
      <dgm:spPr/>
      <dgm:t>
        <a:bodyPr/>
        <a:lstStyle/>
        <a:p>
          <a:endParaRPr lang="en-US" sz="1200"/>
        </a:p>
      </dgm:t>
    </dgm:pt>
    <dgm:pt modelId="{C4BDD461-29B6-7243-8D51-CD50F6D103FC}">
      <dgm:prSet custT="1"/>
      <dgm:spPr/>
      <dgm:t>
        <a:bodyPr/>
        <a:lstStyle/>
        <a:p>
          <a:r>
            <a:rPr lang="en-GB" sz="1400" b="1" dirty="0"/>
            <a:t>Complaint Mechanism</a:t>
          </a:r>
          <a:endParaRPr lang="en-US" sz="1200" b="0" dirty="0"/>
        </a:p>
      </dgm:t>
    </dgm:pt>
    <dgm:pt modelId="{C3A60F9C-C6D9-114B-8CA1-8059DA7D2A37}" type="parTrans" cxnId="{99694A0C-A745-1940-B78A-6D7F77542E13}">
      <dgm:prSet/>
      <dgm:spPr/>
      <dgm:t>
        <a:bodyPr/>
        <a:lstStyle/>
        <a:p>
          <a:endParaRPr lang="en-US" sz="1200"/>
        </a:p>
      </dgm:t>
    </dgm:pt>
    <dgm:pt modelId="{8850EF50-F337-D946-B013-CB785E8566FB}" type="sibTrans" cxnId="{99694A0C-A745-1940-B78A-6D7F77542E13}">
      <dgm:prSet/>
      <dgm:spPr/>
      <dgm:t>
        <a:bodyPr/>
        <a:lstStyle/>
        <a:p>
          <a:endParaRPr lang="en-US" sz="1200"/>
        </a:p>
      </dgm:t>
    </dgm:pt>
    <dgm:pt modelId="{685473EC-0C7E-5944-832C-EF8B269E4F1F}">
      <dgm:prSet phldrT="[Text]" custT="1"/>
      <dgm:spPr/>
      <dgm:t>
        <a:bodyPr/>
        <a:lstStyle/>
        <a:p>
          <a:r>
            <a:rPr lang="en-GB" sz="1400" b="1" dirty="0"/>
            <a:t>Reporting and Compliance</a:t>
          </a:r>
          <a:endParaRPr lang="en-US" sz="1200" b="0" dirty="0"/>
        </a:p>
      </dgm:t>
    </dgm:pt>
    <dgm:pt modelId="{6D6FB42C-E272-F84F-A9D4-8B31C7590B26}" type="sibTrans" cxnId="{0F67A4E1-95AC-B04D-9CC5-9452CEEB63B5}">
      <dgm:prSet/>
      <dgm:spPr/>
      <dgm:t>
        <a:bodyPr/>
        <a:lstStyle/>
        <a:p>
          <a:endParaRPr lang="en-US" sz="1200"/>
        </a:p>
      </dgm:t>
    </dgm:pt>
    <dgm:pt modelId="{CD79D9F7-DAC3-784B-8881-4B672CD94FD0}" type="parTrans" cxnId="{0F67A4E1-95AC-B04D-9CC5-9452CEEB63B5}">
      <dgm:prSet/>
      <dgm:spPr/>
      <dgm:t>
        <a:bodyPr/>
        <a:lstStyle/>
        <a:p>
          <a:endParaRPr lang="en-US" sz="1200"/>
        </a:p>
      </dgm:t>
    </dgm:pt>
    <dgm:pt modelId="{D6AA8996-C203-184D-9F40-D07150AA5C27}">
      <dgm:prSet custT="1"/>
      <dgm:spPr/>
      <dgm:t>
        <a:bodyPr/>
        <a:lstStyle/>
        <a:p>
          <a:r>
            <a:rPr lang="en-GB" sz="1400" b="1" dirty="0"/>
            <a:t>Monitoring and Enforcement</a:t>
          </a:r>
          <a:endParaRPr lang="en-US" sz="1200" b="0" dirty="0"/>
        </a:p>
      </dgm:t>
    </dgm:pt>
    <dgm:pt modelId="{B4F3527E-7AD6-664D-8C1B-037B299ACF67}" type="sibTrans" cxnId="{7F86B6F9-2A22-344D-869C-F8979377F50F}">
      <dgm:prSet/>
      <dgm:spPr/>
      <dgm:t>
        <a:bodyPr/>
        <a:lstStyle/>
        <a:p>
          <a:endParaRPr lang="en-US" sz="1200"/>
        </a:p>
      </dgm:t>
    </dgm:pt>
    <dgm:pt modelId="{35C4BBAD-133D-C149-9039-2BF787F2AC1F}" type="parTrans" cxnId="{7F86B6F9-2A22-344D-869C-F8979377F50F}">
      <dgm:prSet/>
      <dgm:spPr/>
      <dgm:t>
        <a:bodyPr/>
        <a:lstStyle/>
        <a:p>
          <a:endParaRPr lang="en-US" sz="1200"/>
        </a:p>
      </dgm:t>
    </dgm:pt>
    <dgm:pt modelId="{0B6674D5-A2A1-2044-8B5D-BC1C0807FA75}">
      <dgm:prSet custT="1"/>
      <dgm:spPr/>
      <dgm:t>
        <a:bodyPr/>
        <a:lstStyle/>
        <a:p>
          <a:r>
            <a:rPr lang="en-GB" sz="1400" b="1" dirty="0"/>
            <a:t>Cross-Border Cooperation and Regulatory Harmonization </a:t>
          </a:r>
          <a:endParaRPr lang="en-US" sz="1200" b="0" dirty="0"/>
        </a:p>
      </dgm:t>
    </dgm:pt>
    <dgm:pt modelId="{54422A78-5A79-9B4D-A21A-CE9C66A8C64D}" type="sibTrans" cxnId="{C1D418D1-490A-9346-A2C3-BF4DBBCBCAF2}">
      <dgm:prSet/>
      <dgm:spPr/>
      <dgm:t>
        <a:bodyPr/>
        <a:lstStyle/>
        <a:p>
          <a:endParaRPr lang="en-US" sz="1200"/>
        </a:p>
      </dgm:t>
    </dgm:pt>
    <dgm:pt modelId="{585175CC-8E75-D94D-BE92-FED58E587495}" type="parTrans" cxnId="{C1D418D1-490A-9346-A2C3-BF4DBBCBCAF2}">
      <dgm:prSet/>
      <dgm:spPr/>
      <dgm:t>
        <a:bodyPr/>
        <a:lstStyle/>
        <a:p>
          <a:endParaRPr lang="en-US" sz="1200"/>
        </a:p>
      </dgm:t>
    </dgm:pt>
    <dgm:pt modelId="{2B1BD3FB-C96A-064B-AE91-653080C54856}">
      <dgm:prSet custT="1"/>
      <dgm:spPr/>
      <dgm:t>
        <a:bodyPr/>
        <a:lstStyle/>
        <a:p>
          <a:r>
            <a:rPr lang="en-GB" sz="1400" b="1" dirty="0"/>
            <a:t>Review and Adaptation</a:t>
          </a:r>
          <a:endParaRPr lang="en-US" sz="1200" b="0" dirty="0"/>
        </a:p>
      </dgm:t>
    </dgm:pt>
    <dgm:pt modelId="{1C7630BB-A893-BB46-AB7F-9B0819992E4A}" type="sibTrans" cxnId="{078238F4-8B55-4844-8D3C-C1AF93F78000}">
      <dgm:prSet/>
      <dgm:spPr/>
      <dgm:t>
        <a:bodyPr/>
        <a:lstStyle/>
        <a:p>
          <a:endParaRPr lang="en-US" sz="1200"/>
        </a:p>
      </dgm:t>
    </dgm:pt>
    <dgm:pt modelId="{0AD1A20D-08B0-1D4C-BFDF-2E10DB78799F}" type="parTrans" cxnId="{078238F4-8B55-4844-8D3C-C1AF93F78000}">
      <dgm:prSet/>
      <dgm:spPr/>
      <dgm:t>
        <a:bodyPr/>
        <a:lstStyle/>
        <a:p>
          <a:endParaRPr lang="en-US" sz="1200"/>
        </a:p>
      </dgm:t>
    </dgm:pt>
    <dgm:pt modelId="{4BBDDAF8-A5BF-A245-BE0A-30180FD39087}" type="pres">
      <dgm:prSet presAssocID="{F7F3654F-04DA-C94E-BD71-293C5C19E552}" presName="Name0" presStyleCnt="0">
        <dgm:presLayoutVars>
          <dgm:dir/>
          <dgm:resizeHandles val="exact"/>
        </dgm:presLayoutVars>
      </dgm:prSet>
      <dgm:spPr/>
    </dgm:pt>
    <dgm:pt modelId="{FAD37AF4-CB99-3745-88F1-C9DABD01F015}" type="pres">
      <dgm:prSet presAssocID="{866F32CC-0817-D047-A44A-571C50F8EF06}" presName="composite" presStyleCnt="0"/>
      <dgm:spPr/>
    </dgm:pt>
    <dgm:pt modelId="{A58128BC-F629-2447-BC56-9A75B537420C}" type="pres">
      <dgm:prSet presAssocID="{866F32CC-0817-D047-A44A-571C50F8EF06}" presName="rect1" presStyleLbl="trAlignAcc1" presStyleIdx="0" presStyleCnt="8">
        <dgm:presLayoutVars>
          <dgm:bulletEnabled val="1"/>
        </dgm:presLayoutVars>
      </dgm:prSet>
      <dgm:spPr/>
    </dgm:pt>
    <dgm:pt modelId="{E71C1609-3A65-B046-95B5-46242C0BF258}" type="pres">
      <dgm:prSet presAssocID="{866F32CC-0817-D047-A44A-571C50F8EF06}" presName="rect2" presStyleLbl="fgImgPlace1" presStyleIdx="0"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dgm:spPr>
    </dgm:pt>
    <dgm:pt modelId="{BC94A6E7-1CD0-114A-82C0-03431B61AB2B}" type="pres">
      <dgm:prSet presAssocID="{885C9F3A-C182-9B40-A530-D10BBF56AE4B}" presName="sibTrans" presStyleCnt="0"/>
      <dgm:spPr/>
    </dgm:pt>
    <dgm:pt modelId="{C0044912-4D6A-3A42-8959-DA8E8A764A30}" type="pres">
      <dgm:prSet presAssocID="{8B5B7887-E4D3-ED43-8C96-0804D94F757F}" presName="composite" presStyleCnt="0"/>
      <dgm:spPr/>
    </dgm:pt>
    <dgm:pt modelId="{1D1952D7-BFC7-D54C-B6B2-573A3B708BCF}" type="pres">
      <dgm:prSet presAssocID="{8B5B7887-E4D3-ED43-8C96-0804D94F757F}" presName="rect1" presStyleLbl="trAlignAcc1" presStyleIdx="1" presStyleCnt="8">
        <dgm:presLayoutVars>
          <dgm:bulletEnabled val="1"/>
        </dgm:presLayoutVars>
      </dgm:prSet>
      <dgm:spPr/>
    </dgm:pt>
    <dgm:pt modelId="{9EEECDA5-0AFF-3C40-8B45-DE5B0DD3F7ED}" type="pres">
      <dgm:prSet presAssocID="{8B5B7887-E4D3-ED43-8C96-0804D94F757F}" presName="rect2" presStyleLbl="fgImgPlace1" presStyleIdx="1" presStyleCnt="8"/>
      <dgm:spPr>
        <a:blipFill>
          <a:blip xmlns:r="http://schemas.openxmlformats.org/officeDocument/2006/relationships" r:embed="rId2">
            <a:extLst>
              <a:ext uri="{28A0092B-C50C-407E-A947-70E740481C1C}">
                <a14:useLocalDpi xmlns:a14="http://schemas.microsoft.com/office/drawing/2010/main" val="0"/>
              </a:ext>
            </a:extLst>
          </a:blip>
          <a:srcRect/>
          <a:stretch>
            <a:fillRect l="-63000" r="-63000"/>
          </a:stretch>
        </a:blipFill>
      </dgm:spPr>
    </dgm:pt>
    <dgm:pt modelId="{64C44506-ECEE-AC40-96F9-F51EB747BE3D}" type="pres">
      <dgm:prSet presAssocID="{A01A9DA8-AC12-3240-BBAB-59F14B4E2991}" presName="sibTrans" presStyleCnt="0"/>
      <dgm:spPr/>
    </dgm:pt>
    <dgm:pt modelId="{B2DC6ABD-F524-8E43-8040-662CDFF6D15D}" type="pres">
      <dgm:prSet presAssocID="{C568016D-D2B0-D84A-B159-EC35E2EAC151}" presName="composite" presStyleCnt="0"/>
      <dgm:spPr/>
    </dgm:pt>
    <dgm:pt modelId="{93921DC5-8862-7843-9780-72753AA72B96}" type="pres">
      <dgm:prSet presAssocID="{C568016D-D2B0-D84A-B159-EC35E2EAC151}" presName="rect1" presStyleLbl="trAlignAcc1" presStyleIdx="2" presStyleCnt="8">
        <dgm:presLayoutVars>
          <dgm:bulletEnabled val="1"/>
        </dgm:presLayoutVars>
      </dgm:prSet>
      <dgm:spPr/>
    </dgm:pt>
    <dgm:pt modelId="{09D1FDEA-76A4-E04D-A9DB-C3EB8756F2CC}" type="pres">
      <dgm:prSet presAssocID="{C568016D-D2B0-D84A-B159-EC35E2EAC151}" presName="rect2" presStyleLbl="fgImgPlace1" presStyleIdx="2" presStyleCnt="8"/>
      <dgm:spPr>
        <a:blipFill>
          <a:blip xmlns:r="http://schemas.openxmlformats.org/officeDocument/2006/relationships" r:embed="rId2">
            <a:extLst>
              <a:ext uri="{28A0092B-C50C-407E-A947-70E740481C1C}">
                <a14:useLocalDpi xmlns:a14="http://schemas.microsoft.com/office/drawing/2010/main" val="0"/>
              </a:ext>
            </a:extLst>
          </a:blip>
          <a:srcRect/>
          <a:stretch>
            <a:fillRect l="-63000" r="-63000"/>
          </a:stretch>
        </a:blipFill>
      </dgm:spPr>
    </dgm:pt>
    <dgm:pt modelId="{9B112A1D-ED45-D743-9D17-AED257D66B53}" type="pres">
      <dgm:prSet presAssocID="{11A9C7E4-53C8-B442-B5AB-FB8864E9E450}" presName="sibTrans" presStyleCnt="0"/>
      <dgm:spPr/>
    </dgm:pt>
    <dgm:pt modelId="{75A3DDCC-5BD2-8046-B9BE-5614C14D62AB}" type="pres">
      <dgm:prSet presAssocID="{C4BDD461-29B6-7243-8D51-CD50F6D103FC}" presName="composite" presStyleCnt="0"/>
      <dgm:spPr/>
    </dgm:pt>
    <dgm:pt modelId="{8642754B-28DA-FD42-BDF3-E05068B802E0}" type="pres">
      <dgm:prSet presAssocID="{C4BDD461-29B6-7243-8D51-CD50F6D103FC}" presName="rect1" presStyleLbl="trAlignAcc1" presStyleIdx="3" presStyleCnt="8">
        <dgm:presLayoutVars>
          <dgm:bulletEnabled val="1"/>
        </dgm:presLayoutVars>
      </dgm:prSet>
      <dgm:spPr/>
    </dgm:pt>
    <dgm:pt modelId="{78E275CD-5FE1-CC47-BF4A-5859FA30B31B}" type="pres">
      <dgm:prSet presAssocID="{C4BDD461-29B6-7243-8D51-CD50F6D103FC}" presName="rect2" presStyleLbl="fgImgPlace1" presStyleIdx="3" presStyleCnt="8"/>
      <dgm:spPr>
        <a:blipFill>
          <a:blip xmlns:r="http://schemas.openxmlformats.org/officeDocument/2006/relationships" r:embed="rId2">
            <a:extLst>
              <a:ext uri="{28A0092B-C50C-407E-A947-70E740481C1C}">
                <a14:useLocalDpi xmlns:a14="http://schemas.microsoft.com/office/drawing/2010/main" val="0"/>
              </a:ext>
            </a:extLst>
          </a:blip>
          <a:srcRect/>
          <a:stretch>
            <a:fillRect l="-63000" r="-63000"/>
          </a:stretch>
        </a:blipFill>
      </dgm:spPr>
    </dgm:pt>
    <dgm:pt modelId="{25B70803-A24F-D94D-821A-9CD547C0FF77}" type="pres">
      <dgm:prSet presAssocID="{8850EF50-F337-D946-B013-CB785E8566FB}" presName="sibTrans" presStyleCnt="0"/>
      <dgm:spPr/>
    </dgm:pt>
    <dgm:pt modelId="{19458856-3C8B-324C-BF55-533411D73455}" type="pres">
      <dgm:prSet presAssocID="{685473EC-0C7E-5944-832C-EF8B269E4F1F}" presName="composite" presStyleCnt="0"/>
      <dgm:spPr/>
    </dgm:pt>
    <dgm:pt modelId="{2F6AFFAD-BC13-9448-AF54-213C908167B4}" type="pres">
      <dgm:prSet presAssocID="{685473EC-0C7E-5944-832C-EF8B269E4F1F}" presName="rect1" presStyleLbl="trAlignAcc1" presStyleIdx="4" presStyleCnt="8" custLinFactNeighborX="-435" custLinFactNeighborY="-951">
        <dgm:presLayoutVars>
          <dgm:bulletEnabled val="1"/>
        </dgm:presLayoutVars>
      </dgm:prSet>
      <dgm:spPr/>
    </dgm:pt>
    <dgm:pt modelId="{5CEFD3DF-3416-EB4D-A982-F7D17FCC59DC}" type="pres">
      <dgm:prSet presAssocID="{685473EC-0C7E-5944-832C-EF8B269E4F1F}" presName="rect2" presStyleLbl="fgImgPlace1" presStyleIdx="4" presStyleCnt="8"/>
      <dgm:spPr>
        <a:blipFill>
          <a:blip xmlns:r="http://schemas.openxmlformats.org/officeDocument/2006/relationships" r:embed="rId2">
            <a:extLst>
              <a:ext uri="{28A0092B-C50C-407E-A947-70E740481C1C}">
                <a14:useLocalDpi xmlns:a14="http://schemas.microsoft.com/office/drawing/2010/main" val="0"/>
              </a:ext>
            </a:extLst>
          </a:blip>
          <a:srcRect/>
          <a:stretch>
            <a:fillRect l="-63000" r="-63000"/>
          </a:stretch>
        </a:blipFill>
      </dgm:spPr>
    </dgm:pt>
    <dgm:pt modelId="{7F8EEB23-E527-3946-A0EE-541E03611F9E}" type="pres">
      <dgm:prSet presAssocID="{6D6FB42C-E272-F84F-A9D4-8B31C7590B26}" presName="sibTrans" presStyleCnt="0"/>
      <dgm:spPr/>
    </dgm:pt>
    <dgm:pt modelId="{322495EC-E610-BF4F-A1F7-B5C5FED33D61}" type="pres">
      <dgm:prSet presAssocID="{D6AA8996-C203-184D-9F40-D07150AA5C27}" presName="composite" presStyleCnt="0"/>
      <dgm:spPr/>
    </dgm:pt>
    <dgm:pt modelId="{59BC97A7-2CCC-3A41-8238-09F029014DBE}" type="pres">
      <dgm:prSet presAssocID="{D6AA8996-C203-184D-9F40-D07150AA5C27}" presName="rect1" presStyleLbl="trAlignAcc1" presStyleIdx="5" presStyleCnt="8">
        <dgm:presLayoutVars>
          <dgm:bulletEnabled val="1"/>
        </dgm:presLayoutVars>
      </dgm:prSet>
      <dgm:spPr/>
    </dgm:pt>
    <dgm:pt modelId="{40127753-A707-884C-965C-C2ACB6747407}" type="pres">
      <dgm:prSet presAssocID="{D6AA8996-C203-184D-9F40-D07150AA5C27}" presName="rect2" presStyleLbl="fgImgPlace1" presStyleIdx="5" presStyleCnt="8"/>
      <dgm:spPr>
        <a:blipFill>
          <a:blip xmlns:r="http://schemas.openxmlformats.org/officeDocument/2006/relationships" r:embed="rId2">
            <a:extLst>
              <a:ext uri="{28A0092B-C50C-407E-A947-70E740481C1C}">
                <a14:useLocalDpi xmlns:a14="http://schemas.microsoft.com/office/drawing/2010/main" val="0"/>
              </a:ext>
            </a:extLst>
          </a:blip>
          <a:srcRect/>
          <a:stretch>
            <a:fillRect l="-63000" r="-63000"/>
          </a:stretch>
        </a:blipFill>
      </dgm:spPr>
    </dgm:pt>
    <dgm:pt modelId="{6015AD18-9ADD-4B48-9B67-6D5CFB72F2CE}" type="pres">
      <dgm:prSet presAssocID="{B4F3527E-7AD6-664D-8C1B-037B299ACF67}" presName="sibTrans" presStyleCnt="0"/>
      <dgm:spPr/>
    </dgm:pt>
    <dgm:pt modelId="{DFC3BE32-8D99-1D41-92D2-931D68D716C9}" type="pres">
      <dgm:prSet presAssocID="{0B6674D5-A2A1-2044-8B5D-BC1C0807FA75}" presName="composite" presStyleCnt="0"/>
      <dgm:spPr/>
    </dgm:pt>
    <dgm:pt modelId="{583A88E9-8055-2B49-A5B9-4FA5C73412AC}" type="pres">
      <dgm:prSet presAssocID="{0B6674D5-A2A1-2044-8B5D-BC1C0807FA75}" presName="rect1" presStyleLbl="trAlignAcc1" presStyleIdx="6" presStyleCnt="8">
        <dgm:presLayoutVars>
          <dgm:bulletEnabled val="1"/>
        </dgm:presLayoutVars>
      </dgm:prSet>
      <dgm:spPr/>
    </dgm:pt>
    <dgm:pt modelId="{290F4D66-4FEB-124A-AC3E-C6A9F7B7FE21}" type="pres">
      <dgm:prSet presAssocID="{0B6674D5-A2A1-2044-8B5D-BC1C0807FA75}" presName="rect2" presStyleLbl="fgImgPlace1" presStyleIdx="6" presStyleCnt="8"/>
      <dgm:spPr>
        <a:blipFill>
          <a:blip xmlns:r="http://schemas.openxmlformats.org/officeDocument/2006/relationships" r:embed="rId2">
            <a:extLst>
              <a:ext uri="{28A0092B-C50C-407E-A947-70E740481C1C}">
                <a14:useLocalDpi xmlns:a14="http://schemas.microsoft.com/office/drawing/2010/main" val="0"/>
              </a:ext>
            </a:extLst>
          </a:blip>
          <a:srcRect/>
          <a:stretch>
            <a:fillRect l="-63000" r="-63000"/>
          </a:stretch>
        </a:blipFill>
      </dgm:spPr>
    </dgm:pt>
    <dgm:pt modelId="{AE570A27-AB5A-2F4C-BE4C-E01189DC0203}" type="pres">
      <dgm:prSet presAssocID="{54422A78-5A79-9B4D-A21A-CE9C66A8C64D}" presName="sibTrans" presStyleCnt="0"/>
      <dgm:spPr/>
    </dgm:pt>
    <dgm:pt modelId="{3C893D34-4C84-4E4D-9770-A7A9BC30D15A}" type="pres">
      <dgm:prSet presAssocID="{2B1BD3FB-C96A-064B-AE91-653080C54856}" presName="composite" presStyleCnt="0"/>
      <dgm:spPr/>
    </dgm:pt>
    <dgm:pt modelId="{D5A51583-9F17-E244-B961-A475F09B9916}" type="pres">
      <dgm:prSet presAssocID="{2B1BD3FB-C96A-064B-AE91-653080C54856}" presName="rect1" presStyleLbl="trAlignAcc1" presStyleIdx="7" presStyleCnt="8">
        <dgm:presLayoutVars>
          <dgm:bulletEnabled val="1"/>
        </dgm:presLayoutVars>
      </dgm:prSet>
      <dgm:spPr/>
    </dgm:pt>
    <dgm:pt modelId="{83F70A6C-5BC4-BE48-852D-8F4A822E27ED}" type="pres">
      <dgm:prSet presAssocID="{2B1BD3FB-C96A-064B-AE91-653080C54856}" presName="rect2" presStyleLbl="fgImgPlace1" presStyleIdx="7" presStyleCnt="8"/>
      <dgm:spPr>
        <a:blipFill>
          <a:blip xmlns:r="http://schemas.openxmlformats.org/officeDocument/2006/relationships" r:embed="rId2">
            <a:extLst>
              <a:ext uri="{28A0092B-C50C-407E-A947-70E740481C1C}">
                <a14:useLocalDpi xmlns:a14="http://schemas.microsoft.com/office/drawing/2010/main" val="0"/>
              </a:ext>
            </a:extLst>
          </a:blip>
          <a:srcRect/>
          <a:stretch>
            <a:fillRect l="-63000" r="-63000"/>
          </a:stretch>
        </a:blipFill>
      </dgm:spPr>
    </dgm:pt>
  </dgm:ptLst>
  <dgm:cxnLst>
    <dgm:cxn modelId="{99694A0C-A745-1940-B78A-6D7F77542E13}" srcId="{F7F3654F-04DA-C94E-BD71-293C5C19E552}" destId="{C4BDD461-29B6-7243-8D51-CD50F6D103FC}" srcOrd="3" destOrd="0" parTransId="{C3A60F9C-C6D9-114B-8CA1-8059DA7D2A37}" sibTransId="{8850EF50-F337-D946-B013-CB785E8566FB}"/>
    <dgm:cxn modelId="{96000E22-3405-3D4F-9643-786E64AB5552}" type="presOf" srcId="{C4BDD461-29B6-7243-8D51-CD50F6D103FC}" destId="{8642754B-28DA-FD42-BDF3-E05068B802E0}" srcOrd="0" destOrd="0" presId="urn:microsoft.com/office/officeart/2008/layout/PictureStrips"/>
    <dgm:cxn modelId="{17CBE62E-A8BF-2F44-9A3D-E19599301483}" type="presOf" srcId="{F7F3654F-04DA-C94E-BD71-293C5C19E552}" destId="{4BBDDAF8-A5BF-A245-BE0A-30180FD39087}" srcOrd="0" destOrd="0" presId="urn:microsoft.com/office/officeart/2008/layout/PictureStrips"/>
    <dgm:cxn modelId="{6EDEA95E-4884-3E4A-A533-A159EF0DD40C}" srcId="{F7F3654F-04DA-C94E-BD71-293C5C19E552}" destId="{866F32CC-0817-D047-A44A-571C50F8EF06}" srcOrd="0" destOrd="0" parTransId="{D9CAA5EB-15F0-3A4E-9D40-70EEB8CC6BB3}" sibTransId="{885C9F3A-C182-9B40-A530-D10BBF56AE4B}"/>
    <dgm:cxn modelId="{FB9F9875-F2E1-E84A-A8E4-EBE6D3248473}" srcId="{F7F3654F-04DA-C94E-BD71-293C5C19E552}" destId="{8B5B7887-E4D3-ED43-8C96-0804D94F757F}" srcOrd="1" destOrd="0" parTransId="{B7941F11-6429-6A4A-BDB5-2658EFEC3A50}" sibTransId="{A01A9DA8-AC12-3240-BBAB-59F14B4E2991}"/>
    <dgm:cxn modelId="{01E84C59-21D5-8946-989B-CAB8EB3D3076}" type="presOf" srcId="{C568016D-D2B0-D84A-B159-EC35E2EAC151}" destId="{93921DC5-8862-7843-9780-72753AA72B96}" srcOrd="0" destOrd="0" presId="urn:microsoft.com/office/officeart/2008/layout/PictureStrips"/>
    <dgm:cxn modelId="{04F2C586-574D-7A4D-9604-EE04B6EE2C5B}" type="presOf" srcId="{2B1BD3FB-C96A-064B-AE91-653080C54856}" destId="{D5A51583-9F17-E244-B961-A475F09B9916}" srcOrd="0" destOrd="0" presId="urn:microsoft.com/office/officeart/2008/layout/PictureStrips"/>
    <dgm:cxn modelId="{DD28C7B6-EEBF-2E4D-97C8-33231D748A70}" type="presOf" srcId="{685473EC-0C7E-5944-832C-EF8B269E4F1F}" destId="{2F6AFFAD-BC13-9448-AF54-213C908167B4}" srcOrd="0" destOrd="0" presId="urn:microsoft.com/office/officeart/2008/layout/PictureStrips"/>
    <dgm:cxn modelId="{62230DBA-E2F5-3E4A-BC45-B7D938B84950}" srcId="{F7F3654F-04DA-C94E-BD71-293C5C19E552}" destId="{C568016D-D2B0-D84A-B159-EC35E2EAC151}" srcOrd="2" destOrd="0" parTransId="{C03721D1-2F6A-DD4A-9D1E-212AD49EC50F}" sibTransId="{11A9C7E4-53C8-B442-B5AB-FB8864E9E450}"/>
    <dgm:cxn modelId="{DAD2C8BC-A081-064C-8BEF-2DF20B637626}" type="presOf" srcId="{8B5B7887-E4D3-ED43-8C96-0804D94F757F}" destId="{1D1952D7-BFC7-D54C-B6B2-573A3B708BCF}" srcOrd="0" destOrd="0" presId="urn:microsoft.com/office/officeart/2008/layout/PictureStrips"/>
    <dgm:cxn modelId="{7CBF16C6-EFEF-7A44-B739-C09F2081ED4E}" type="presOf" srcId="{D6AA8996-C203-184D-9F40-D07150AA5C27}" destId="{59BC97A7-2CCC-3A41-8238-09F029014DBE}" srcOrd="0" destOrd="0" presId="urn:microsoft.com/office/officeart/2008/layout/PictureStrips"/>
    <dgm:cxn modelId="{C1D418D1-490A-9346-A2C3-BF4DBBCBCAF2}" srcId="{F7F3654F-04DA-C94E-BD71-293C5C19E552}" destId="{0B6674D5-A2A1-2044-8B5D-BC1C0807FA75}" srcOrd="6" destOrd="0" parTransId="{585175CC-8E75-D94D-BE92-FED58E587495}" sibTransId="{54422A78-5A79-9B4D-A21A-CE9C66A8C64D}"/>
    <dgm:cxn modelId="{8EA93CDE-C076-2D40-921A-ADEC665D94F5}" type="presOf" srcId="{866F32CC-0817-D047-A44A-571C50F8EF06}" destId="{A58128BC-F629-2447-BC56-9A75B537420C}" srcOrd="0" destOrd="0" presId="urn:microsoft.com/office/officeart/2008/layout/PictureStrips"/>
    <dgm:cxn modelId="{0F67A4E1-95AC-B04D-9CC5-9452CEEB63B5}" srcId="{F7F3654F-04DA-C94E-BD71-293C5C19E552}" destId="{685473EC-0C7E-5944-832C-EF8B269E4F1F}" srcOrd="4" destOrd="0" parTransId="{CD79D9F7-DAC3-784B-8881-4B672CD94FD0}" sibTransId="{6D6FB42C-E272-F84F-A9D4-8B31C7590B26}"/>
    <dgm:cxn modelId="{07DEF4F2-4275-8446-9E45-03B435604DC7}" type="presOf" srcId="{0B6674D5-A2A1-2044-8B5D-BC1C0807FA75}" destId="{583A88E9-8055-2B49-A5B9-4FA5C73412AC}" srcOrd="0" destOrd="0" presId="urn:microsoft.com/office/officeart/2008/layout/PictureStrips"/>
    <dgm:cxn modelId="{078238F4-8B55-4844-8D3C-C1AF93F78000}" srcId="{F7F3654F-04DA-C94E-BD71-293C5C19E552}" destId="{2B1BD3FB-C96A-064B-AE91-653080C54856}" srcOrd="7" destOrd="0" parTransId="{0AD1A20D-08B0-1D4C-BFDF-2E10DB78799F}" sibTransId="{1C7630BB-A893-BB46-AB7F-9B0819992E4A}"/>
    <dgm:cxn modelId="{7F86B6F9-2A22-344D-869C-F8979377F50F}" srcId="{F7F3654F-04DA-C94E-BD71-293C5C19E552}" destId="{D6AA8996-C203-184D-9F40-D07150AA5C27}" srcOrd="5" destOrd="0" parTransId="{35C4BBAD-133D-C149-9039-2BF787F2AC1F}" sibTransId="{B4F3527E-7AD6-664D-8C1B-037B299ACF67}"/>
    <dgm:cxn modelId="{F060FC02-3AB6-D945-99E9-AC9F0FDABE1E}" type="presParOf" srcId="{4BBDDAF8-A5BF-A245-BE0A-30180FD39087}" destId="{FAD37AF4-CB99-3745-88F1-C9DABD01F015}" srcOrd="0" destOrd="0" presId="urn:microsoft.com/office/officeart/2008/layout/PictureStrips"/>
    <dgm:cxn modelId="{09FF3E9A-90A2-C441-9A26-C6824475CC50}" type="presParOf" srcId="{FAD37AF4-CB99-3745-88F1-C9DABD01F015}" destId="{A58128BC-F629-2447-BC56-9A75B537420C}" srcOrd="0" destOrd="0" presId="urn:microsoft.com/office/officeart/2008/layout/PictureStrips"/>
    <dgm:cxn modelId="{B99841C4-83A7-7D46-BA3B-ADA5AE2221E5}" type="presParOf" srcId="{FAD37AF4-CB99-3745-88F1-C9DABD01F015}" destId="{E71C1609-3A65-B046-95B5-46242C0BF258}" srcOrd="1" destOrd="0" presId="urn:microsoft.com/office/officeart/2008/layout/PictureStrips"/>
    <dgm:cxn modelId="{C2E2833C-4BC1-6342-A0AA-4F3239114535}" type="presParOf" srcId="{4BBDDAF8-A5BF-A245-BE0A-30180FD39087}" destId="{BC94A6E7-1CD0-114A-82C0-03431B61AB2B}" srcOrd="1" destOrd="0" presId="urn:microsoft.com/office/officeart/2008/layout/PictureStrips"/>
    <dgm:cxn modelId="{43FF70AA-0D37-B049-BD45-6A4AB156AA42}" type="presParOf" srcId="{4BBDDAF8-A5BF-A245-BE0A-30180FD39087}" destId="{C0044912-4D6A-3A42-8959-DA8E8A764A30}" srcOrd="2" destOrd="0" presId="urn:microsoft.com/office/officeart/2008/layout/PictureStrips"/>
    <dgm:cxn modelId="{8A249359-CD45-2F4A-8074-F5FBF993901C}" type="presParOf" srcId="{C0044912-4D6A-3A42-8959-DA8E8A764A30}" destId="{1D1952D7-BFC7-D54C-B6B2-573A3B708BCF}" srcOrd="0" destOrd="0" presId="urn:microsoft.com/office/officeart/2008/layout/PictureStrips"/>
    <dgm:cxn modelId="{0BF5B82D-23DE-0842-A520-B5D9215ABDC7}" type="presParOf" srcId="{C0044912-4D6A-3A42-8959-DA8E8A764A30}" destId="{9EEECDA5-0AFF-3C40-8B45-DE5B0DD3F7ED}" srcOrd="1" destOrd="0" presId="urn:microsoft.com/office/officeart/2008/layout/PictureStrips"/>
    <dgm:cxn modelId="{D007C4C8-C798-D241-B44E-C58E4BC6F2AE}" type="presParOf" srcId="{4BBDDAF8-A5BF-A245-BE0A-30180FD39087}" destId="{64C44506-ECEE-AC40-96F9-F51EB747BE3D}" srcOrd="3" destOrd="0" presId="urn:microsoft.com/office/officeart/2008/layout/PictureStrips"/>
    <dgm:cxn modelId="{92E40191-BCC3-664B-A9BA-9DC165944AA7}" type="presParOf" srcId="{4BBDDAF8-A5BF-A245-BE0A-30180FD39087}" destId="{B2DC6ABD-F524-8E43-8040-662CDFF6D15D}" srcOrd="4" destOrd="0" presId="urn:microsoft.com/office/officeart/2008/layout/PictureStrips"/>
    <dgm:cxn modelId="{1F249BB0-0DD1-6E41-B407-EC8ED380B3CE}" type="presParOf" srcId="{B2DC6ABD-F524-8E43-8040-662CDFF6D15D}" destId="{93921DC5-8862-7843-9780-72753AA72B96}" srcOrd="0" destOrd="0" presId="urn:microsoft.com/office/officeart/2008/layout/PictureStrips"/>
    <dgm:cxn modelId="{F15BEAB7-8C74-F543-B428-163B53FF0122}" type="presParOf" srcId="{B2DC6ABD-F524-8E43-8040-662CDFF6D15D}" destId="{09D1FDEA-76A4-E04D-A9DB-C3EB8756F2CC}" srcOrd="1" destOrd="0" presId="urn:microsoft.com/office/officeart/2008/layout/PictureStrips"/>
    <dgm:cxn modelId="{00C611A5-1174-3E4E-BBC4-F0D86806E4FE}" type="presParOf" srcId="{4BBDDAF8-A5BF-A245-BE0A-30180FD39087}" destId="{9B112A1D-ED45-D743-9D17-AED257D66B53}" srcOrd="5" destOrd="0" presId="urn:microsoft.com/office/officeart/2008/layout/PictureStrips"/>
    <dgm:cxn modelId="{6B15A1E1-516A-0D43-82D3-0687A83569F0}" type="presParOf" srcId="{4BBDDAF8-A5BF-A245-BE0A-30180FD39087}" destId="{75A3DDCC-5BD2-8046-B9BE-5614C14D62AB}" srcOrd="6" destOrd="0" presId="urn:microsoft.com/office/officeart/2008/layout/PictureStrips"/>
    <dgm:cxn modelId="{9022C4E0-7288-624A-9064-35A01AEA7A72}" type="presParOf" srcId="{75A3DDCC-5BD2-8046-B9BE-5614C14D62AB}" destId="{8642754B-28DA-FD42-BDF3-E05068B802E0}" srcOrd="0" destOrd="0" presId="urn:microsoft.com/office/officeart/2008/layout/PictureStrips"/>
    <dgm:cxn modelId="{3656FDE6-055E-8146-9DAD-10B031987AB4}" type="presParOf" srcId="{75A3DDCC-5BD2-8046-B9BE-5614C14D62AB}" destId="{78E275CD-5FE1-CC47-BF4A-5859FA30B31B}" srcOrd="1" destOrd="0" presId="urn:microsoft.com/office/officeart/2008/layout/PictureStrips"/>
    <dgm:cxn modelId="{BEE16B21-3EF7-BF4F-B561-75606D95D2CE}" type="presParOf" srcId="{4BBDDAF8-A5BF-A245-BE0A-30180FD39087}" destId="{25B70803-A24F-D94D-821A-9CD547C0FF77}" srcOrd="7" destOrd="0" presId="urn:microsoft.com/office/officeart/2008/layout/PictureStrips"/>
    <dgm:cxn modelId="{30970524-18BB-D641-923C-1C70F3D1DFAE}" type="presParOf" srcId="{4BBDDAF8-A5BF-A245-BE0A-30180FD39087}" destId="{19458856-3C8B-324C-BF55-533411D73455}" srcOrd="8" destOrd="0" presId="urn:microsoft.com/office/officeart/2008/layout/PictureStrips"/>
    <dgm:cxn modelId="{354B55F4-F30F-B44A-AC9C-AD3298326811}" type="presParOf" srcId="{19458856-3C8B-324C-BF55-533411D73455}" destId="{2F6AFFAD-BC13-9448-AF54-213C908167B4}" srcOrd="0" destOrd="0" presId="urn:microsoft.com/office/officeart/2008/layout/PictureStrips"/>
    <dgm:cxn modelId="{6CBFF8A8-378E-2E49-8082-A8ADA6797259}" type="presParOf" srcId="{19458856-3C8B-324C-BF55-533411D73455}" destId="{5CEFD3DF-3416-EB4D-A982-F7D17FCC59DC}" srcOrd="1" destOrd="0" presId="urn:microsoft.com/office/officeart/2008/layout/PictureStrips"/>
    <dgm:cxn modelId="{B917C814-2C89-564B-BBF0-95935C58FB5B}" type="presParOf" srcId="{4BBDDAF8-A5BF-A245-BE0A-30180FD39087}" destId="{7F8EEB23-E527-3946-A0EE-541E03611F9E}" srcOrd="9" destOrd="0" presId="urn:microsoft.com/office/officeart/2008/layout/PictureStrips"/>
    <dgm:cxn modelId="{103CFC72-1A25-F141-A0E8-7CF76B8CD253}" type="presParOf" srcId="{4BBDDAF8-A5BF-A245-BE0A-30180FD39087}" destId="{322495EC-E610-BF4F-A1F7-B5C5FED33D61}" srcOrd="10" destOrd="0" presId="urn:microsoft.com/office/officeart/2008/layout/PictureStrips"/>
    <dgm:cxn modelId="{D93297B3-4BB1-DE45-BBBA-04D7A9DD3936}" type="presParOf" srcId="{322495EC-E610-BF4F-A1F7-B5C5FED33D61}" destId="{59BC97A7-2CCC-3A41-8238-09F029014DBE}" srcOrd="0" destOrd="0" presId="urn:microsoft.com/office/officeart/2008/layout/PictureStrips"/>
    <dgm:cxn modelId="{EDE5012E-A55A-7E4F-9D49-447362E4F0B3}" type="presParOf" srcId="{322495EC-E610-BF4F-A1F7-B5C5FED33D61}" destId="{40127753-A707-884C-965C-C2ACB6747407}" srcOrd="1" destOrd="0" presId="urn:microsoft.com/office/officeart/2008/layout/PictureStrips"/>
    <dgm:cxn modelId="{603D885E-D402-5D4D-A865-8C9C0711ADC5}" type="presParOf" srcId="{4BBDDAF8-A5BF-A245-BE0A-30180FD39087}" destId="{6015AD18-9ADD-4B48-9B67-6D5CFB72F2CE}" srcOrd="11" destOrd="0" presId="urn:microsoft.com/office/officeart/2008/layout/PictureStrips"/>
    <dgm:cxn modelId="{C64C5025-CF32-3D40-98E8-65421387DBC7}" type="presParOf" srcId="{4BBDDAF8-A5BF-A245-BE0A-30180FD39087}" destId="{DFC3BE32-8D99-1D41-92D2-931D68D716C9}" srcOrd="12" destOrd="0" presId="urn:microsoft.com/office/officeart/2008/layout/PictureStrips"/>
    <dgm:cxn modelId="{45C4DEC7-0A9E-DB4F-A995-3AB149DFA4EE}" type="presParOf" srcId="{DFC3BE32-8D99-1D41-92D2-931D68D716C9}" destId="{583A88E9-8055-2B49-A5B9-4FA5C73412AC}" srcOrd="0" destOrd="0" presId="urn:microsoft.com/office/officeart/2008/layout/PictureStrips"/>
    <dgm:cxn modelId="{31901981-E184-094C-A471-23061BE0707F}" type="presParOf" srcId="{DFC3BE32-8D99-1D41-92D2-931D68D716C9}" destId="{290F4D66-4FEB-124A-AC3E-C6A9F7B7FE21}" srcOrd="1" destOrd="0" presId="urn:microsoft.com/office/officeart/2008/layout/PictureStrips"/>
    <dgm:cxn modelId="{AE575766-7324-8B47-8CB2-AC48BC25316F}" type="presParOf" srcId="{4BBDDAF8-A5BF-A245-BE0A-30180FD39087}" destId="{AE570A27-AB5A-2F4C-BE4C-E01189DC0203}" srcOrd="13" destOrd="0" presId="urn:microsoft.com/office/officeart/2008/layout/PictureStrips"/>
    <dgm:cxn modelId="{0C4104F7-69E8-2644-92B1-253E012F81C8}" type="presParOf" srcId="{4BBDDAF8-A5BF-A245-BE0A-30180FD39087}" destId="{3C893D34-4C84-4E4D-9770-A7A9BC30D15A}" srcOrd="14" destOrd="0" presId="urn:microsoft.com/office/officeart/2008/layout/PictureStrips"/>
    <dgm:cxn modelId="{EB0C8503-03A0-8B4A-B255-A83F430F2F2A}" type="presParOf" srcId="{3C893D34-4C84-4E4D-9770-A7A9BC30D15A}" destId="{D5A51583-9F17-E244-B961-A475F09B9916}" srcOrd="0" destOrd="0" presId="urn:microsoft.com/office/officeart/2008/layout/PictureStrips"/>
    <dgm:cxn modelId="{BA48E502-C73B-F44E-95AF-4DB194058FEB}" type="presParOf" srcId="{3C893D34-4C84-4E4D-9770-A7A9BC30D15A}" destId="{83F70A6C-5BC4-BE48-852D-8F4A822E27ED}" srcOrd="1" destOrd="0" presId="urn:microsoft.com/office/officeart/2008/layout/PictureStrip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0558F-4B10-2845-A869-A77C4973D156}">
      <dsp:nvSpPr>
        <dsp:cNvPr id="0" name=""/>
        <dsp:cNvSpPr/>
      </dsp:nvSpPr>
      <dsp:spPr>
        <a:xfrm>
          <a:off x="0" y="359690"/>
          <a:ext cx="9235324" cy="478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1B17EB-DA6F-E64D-9ADD-9738A2550CCF}">
      <dsp:nvSpPr>
        <dsp:cNvPr id="0" name=""/>
        <dsp:cNvSpPr/>
      </dsp:nvSpPr>
      <dsp:spPr>
        <a:xfrm>
          <a:off x="461766" y="79250"/>
          <a:ext cx="6464727" cy="5608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351" tIns="0" rIns="244351" bIns="0" numCol="1" spcCol="1270" anchor="ctr" anchorCtr="0">
          <a:noAutofit/>
        </a:bodyPr>
        <a:lstStyle/>
        <a:p>
          <a:pPr marL="0" lvl="0" indent="0" algn="l" defTabSz="844550">
            <a:lnSpc>
              <a:spcPct val="90000"/>
            </a:lnSpc>
            <a:spcBef>
              <a:spcPct val="0"/>
            </a:spcBef>
            <a:spcAft>
              <a:spcPct val="35000"/>
            </a:spcAft>
            <a:buNone/>
          </a:pPr>
          <a:r>
            <a:rPr lang="en-US" sz="1900" kern="1200" dirty="0"/>
            <a:t>Scope of Application</a:t>
          </a:r>
        </a:p>
      </dsp:txBody>
      <dsp:txXfrm>
        <a:off x="489146" y="106630"/>
        <a:ext cx="6409967" cy="506120"/>
      </dsp:txXfrm>
    </dsp:sp>
    <dsp:sp modelId="{1856F971-0EA6-D840-B856-27290D1AA094}">
      <dsp:nvSpPr>
        <dsp:cNvPr id="0" name=""/>
        <dsp:cNvSpPr/>
      </dsp:nvSpPr>
      <dsp:spPr>
        <a:xfrm>
          <a:off x="0" y="1221530"/>
          <a:ext cx="9235324" cy="478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718896-2951-754B-80C1-F0312595C50A}">
      <dsp:nvSpPr>
        <dsp:cNvPr id="0" name=""/>
        <dsp:cNvSpPr/>
      </dsp:nvSpPr>
      <dsp:spPr>
        <a:xfrm>
          <a:off x="461766" y="941090"/>
          <a:ext cx="6464727" cy="5608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351" tIns="0" rIns="244351" bIns="0" numCol="1" spcCol="1270" anchor="ctr" anchorCtr="0">
          <a:noAutofit/>
        </a:bodyPr>
        <a:lstStyle/>
        <a:p>
          <a:pPr marL="0" lvl="0" indent="0" algn="l" defTabSz="844550">
            <a:lnSpc>
              <a:spcPct val="90000"/>
            </a:lnSpc>
            <a:spcBef>
              <a:spcPct val="0"/>
            </a:spcBef>
            <a:spcAft>
              <a:spcPct val="35000"/>
            </a:spcAft>
            <a:buNone/>
          </a:pPr>
          <a:r>
            <a:rPr lang="en-US" sz="1900" kern="1200" dirty="0"/>
            <a:t>Rationale</a:t>
          </a:r>
        </a:p>
      </dsp:txBody>
      <dsp:txXfrm>
        <a:off x="489146" y="968470"/>
        <a:ext cx="6409967" cy="506120"/>
      </dsp:txXfrm>
    </dsp:sp>
    <dsp:sp modelId="{1642C176-24DD-FE4F-B6ED-4781D4D10681}">
      <dsp:nvSpPr>
        <dsp:cNvPr id="0" name=""/>
        <dsp:cNvSpPr/>
      </dsp:nvSpPr>
      <dsp:spPr>
        <a:xfrm>
          <a:off x="0" y="2083370"/>
          <a:ext cx="9235324" cy="478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49242C-0AFD-B34B-9F0F-A7829A7C020E}">
      <dsp:nvSpPr>
        <dsp:cNvPr id="0" name=""/>
        <dsp:cNvSpPr/>
      </dsp:nvSpPr>
      <dsp:spPr>
        <a:xfrm>
          <a:off x="461766" y="1802930"/>
          <a:ext cx="6464727" cy="5608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351" tIns="0" rIns="244351" bIns="0" numCol="1" spcCol="1270" anchor="ctr" anchorCtr="0">
          <a:noAutofit/>
        </a:bodyPr>
        <a:lstStyle/>
        <a:p>
          <a:pPr marL="0" lvl="0" indent="0" algn="l" defTabSz="844550">
            <a:lnSpc>
              <a:spcPct val="90000"/>
            </a:lnSpc>
            <a:spcBef>
              <a:spcPct val="0"/>
            </a:spcBef>
            <a:spcAft>
              <a:spcPct val="35000"/>
            </a:spcAft>
            <a:buNone/>
          </a:pPr>
          <a:r>
            <a:rPr lang="en-US" sz="1900" kern="1200" dirty="0"/>
            <a:t>Objectives</a:t>
          </a:r>
        </a:p>
      </dsp:txBody>
      <dsp:txXfrm>
        <a:off x="489146" y="1830310"/>
        <a:ext cx="6409967" cy="506120"/>
      </dsp:txXfrm>
    </dsp:sp>
    <dsp:sp modelId="{3AE8EF1F-B35E-BB42-9246-614A0987DDFD}">
      <dsp:nvSpPr>
        <dsp:cNvPr id="0" name=""/>
        <dsp:cNvSpPr/>
      </dsp:nvSpPr>
      <dsp:spPr>
        <a:xfrm>
          <a:off x="0" y="2945210"/>
          <a:ext cx="9235324" cy="478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2A6DD9-8870-4F48-A06E-A00DD7473E8E}">
      <dsp:nvSpPr>
        <dsp:cNvPr id="0" name=""/>
        <dsp:cNvSpPr/>
      </dsp:nvSpPr>
      <dsp:spPr>
        <a:xfrm>
          <a:off x="461766" y="2664770"/>
          <a:ext cx="6464727" cy="5608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351" tIns="0" rIns="244351" bIns="0" numCol="1" spcCol="1270" anchor="ctr" anchorCtr="0">
          <a:noAutofit/>
        </a:bodyPr>
        <a:lstStyle/>
        <a:p>
          <a:pPr marL="0" lvl="0" indent="0" algn="l" defTabSz="844550">
            <a:lnSpc>
              <a:spcPct val="90000"/>
            </a:lnSpc>
            <a:spcBef>
              <a:spcPct val="0"/>
            </a:spcBef>
            <a:spcAft>
              <a:spcPct val="35000"/>
            </a:spcAft>
            <a:buNone/>
          </a:pPr>
          <a:r>
            <a:rPr lang="en-US" sz="1900" kern="1200" dirty="0"/>
            <a:t>Definition of Terms</a:t>
          </a:r>
        </a:p>
      </dsp:txBody>
      <dsp:txXfrm>
        <a:off x="489146" y="2692150"/>
        <a:ext cx="6409967" cy="506120"/>
      </dsp:txXfrm>
    </dsp:sp>
    <dsp:sp modelId="{3FDCA254-D1C8-424A-85B9-E79386FB0129}">
      <dsp:nvSpPr>
        <dsp:cNvPr id="0" name=""/>
        <dsp:cNvSpPr/>
      </dsp:nvSpPr>
      <dsp:spPr>
        <a:xfrm>
          <a:off x="0" y="3807050"/>
          <a:ext cx="9235324" cy="478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C6AB0B-7B39-924D-BE4D-1B1F2BD3A333}">
      <dsp:nvSpPr>
        <dsp:cNvPr id="0" name=""/>
        <dsp:cNvSpPr/>
      </dsp:nvSpPr>
      <dsp:spPr>
        <a:xfrm>
          <a:off x="461766" y="3526610"/>
          <a:ext cx="6464727" cy="5608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351" tIns="0" rIns="244351" bIns="0" numCol="1" spcCol="1270" anchor="ctr" anchorCtr="0">
          <a:noAutofit/>
        </a:bodyPr>
        <a:lstStyle/>
        <a:p>
          <a:pPr marL="0" lvl="0" indent="0" algn="l" defTabSz="844550">
            <a:lnSpc>
              <a:spcPct val="90000"/>
            </a:lnSpc>
            <a:spcBef>
              <a:spcPct val="0"/>
            </a:spcBef>
            <a:spcAft>
              <a:spcPct val="35000"/>
            </a:spcAft>
            <a:buNone/>
          </a:pPr>
          <a:r>
            <a:rPr lang="en-US" sz="1900" kern="1200" dirty="0"/>
            <a:t>Regulatory Framework</a:t>
          </a:r>
        </a:p>
      </dsp:txBody>
      <dsp:txXfrm>
        <a:off x="489146" y="3553990"/>
        <a:ext cx="6409967" cy="506120"/>
      </dsp:txXfrm>
    </dsp:sp>
    <dsp:sp modelId="{2751EC0D-43FA-FF48-8A66-747D9523A70E}">
      <dsp:nvSpPr>
        <dsp:cNvPr id="0" name=""/>
        <dsp:cNvSpPr/>
      </dsp:nvSpPr>
      <dsp:spPr>
        <a:xfrm>
          <a:off x="0" y="4668890"/>
          <a:ext cx="9235324" cy="478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7857B5-E8CA-7642-803C-DA357692AD4D}">
      <dsp:nvSpPr>
        <dsp:cNvPr id="0" name=""/>
        <dsp:cNvSpPr/>
      </dsp:nvSpPr>
      <dsp:spPr>
        <a:xfrm>
          <a:off x="461766" y="4388450"/>
          <a:ext cx="6464727" cy="5608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351" tIns="0" rIns="244351" bIns="0" numCol="1" spcCol="1270" anchor="ctr" anchorCtr="0">
          <a:noAutofit/>
        </a:bodyPr>
        <a:lstStyle/>
        <a:p>
          <a:pPr marL="0" lvl="0" indent="0" algn="l" defTabSz="844550">
            <a:lnSpc>
              <a:spcPct val="90000"/>
            </a:lnSpc>
            <a:spcBef>
              <a:spcPct val="0"/>
            </a:spcBef>
            <a:spcAft>
              <a:spcPct val="35000"/>
            </a:spcAft>
            <a:buNone/>
          </a:pPr>
          <a:r>
            <a:rPr lang="en-US" sz="1900" kern="1200" dirty="0"/>
            <a:t>Substantive Guidelines</a:t>
          </a:r>
        </a:p>
      </dsp:txBody>
      <dsp:txXfrm>
        <a:off x="489146" y="4415830"/>
        <a:ext cx="6409967"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967B6-B2A5-7E47-85C3-BB3DAADFCCA9}">
      <dsp:nvSpPr>
        <dsp:cNvPr id="0" name=""/>
        <dsp:cNvSpPr/>
      </dsp:nvSpPr>
      <dsp:spPr>
        <a:xfrm>
          <a:off x="34670" y="163511"/>
          <a:ext cx="672592" cy="67259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035A89-A0FA-6C43-B915-AA360378A567}">
      <dsp:nvSpPr>
        <dsp:cNvPr id="0" name=""/>
        <dsp:cNvSpPr/>
      </dsp:nvSpPr>
      <dsp:spPr>
        <a:xfrm>
          <a:off x="109179" y="242966"/>
          <a:ext cx="538073" cy="538073"/>
        </a:xfrm>
        <a:prstGeom prst="chord">
          <a:avLst>
            <a:gd name="adj1" fmla="val 1168272"/>
            <a:gd name="adj2" fmla="val 9631728"/>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03367B-363C-0A4A-80B6-F77C38C2EEC9}">
      <dsp:nvSpPr>
        <dsp:cNvPr id="0" name=""/>
        <dsp:cNvSpPr/>
      </dsp:nvSpPr>
      <dsp:spPr>
        <a:xfrm>
          <a:off x="271829" y="1108420"/>
          <a:ext cx="3077588" cy="4258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l" defTabSz="889000">
            <a:lnSpc>
              <a:spcPct val="90000"/>
            </a:lnSpc>
            <a:spcBef>
              <a:spcPct val="0"/>
            </a:spcBef>
            <a:spcAft>
              <a:spcPct val="35000"/>
            </a:spcAft>
            <a:buNone/>
          </a:pPr>
          <a:r>
            <a:rPr lang="en-GB" sz="2000" kern="1200" dirty="0"/>
            <a:t>Fintech operations and by implication banking and non-banking financial services providers in Mauritius</a:t>
          </a:r>
          <a:endParaRPr lang="en-US" sz="2000" kern="1200" dirty="0">
            <a:latin typeface="Roboto" panose="02000000000000000000" pitchFamily="2" charset="0"/>
            <a:ea typeface="Roboto" panose="02000000000000000000" pitchFamily="2" charset="0"/>
            <a:cs typeface="Roboto" panose="02000000000000000000" pitchFamily="2" charset="0"/>
          </a:endParaRPr>
        </a:p>
      </dsp:txBody>
      <dsp:txXfrm>
        <a:off x="271829" y="1108420"/>
        <a:ext cx="3077588" cy="4258870"/>
      </dsp:txXfrm>
    </dsp:sp>
    <dsp:sp modelId="{9DACCB61-57B0-3549-9506-54F890390F2E}">
      <dsp:nvSpPr>
        <dsp:cNvPr id="0" name=""/>
        <dsp:cNvSpPr/>
      </dsp:nvSpPr>
      <dsp:spPr>
        <a:xfrm>
          <a:off x="816722" y="41597"/>
          <a:ext cx="1989751" cy="672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b" anchorCtr="0">
          <a:noAutofit/>
        </a:bodyPr>
        <a:lstStyle/>
        <a:p>
          <a:pPr marL="0" lvl="0" indent="0" algn="l" defTabSz="889000">
            <a:lnSpc>
              <a:spcPct val="90000"/>
            </a:lnSpc>
            <a:spcBef>
              <a:spcPct val="0"/>
            </a:spcBef>
            <a:spcAft>
              <a:spcPct val="35000"/>
            </a:spcAft>
            <a:buNone/>
          </a:pPr>
          <a:r>
            <a:rPr lang="en-US" sz="2000" b="1" kern="1200" dirty="0"/>
            <a:t>SCOPE</a:t>
          </a:r>
        </a:p>
      </dsp:txBody>
      <dsp:txXfrm>
        <a:off x="816722" y="41597"/>
        <a:ext cx="1989751" cy="672592"/>
      </dsp:txXfrm>
    </dsp:sp>
    <dsp:sp modelId="{FBE21509-03FE-EF41-B657-D167F8F3D67E}">
      <dsp:nvSpPr>
        <dsp:cNvPr id="0" name=""/>
        <dsp:cNvSpPr/>
      </dsp:nvSpPr>
      <dsp:spPr>
        <a:xfrm>
          <a:off x="3525416" y="150987"/>
          <a:ext cx="672592" cy="67259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83597E-C3BB-054A-AC7D-E8B477AF5D9B}">
      <dsp:nvSpPr>
        <dsp:cNvPr id="0" name=""/>
        <dsp:cNvSpPr/>
      </dsp:nvSpPr>
      <dsp:spPr>
        <a:xfrm>
          <a:off x="3602795" y="244306"/>
          <a:ext cx="538073" cy="538073"/>
        </a:xfrm>
        <a:prstGeom prst="chord">
          <a:avLst>
            <a:gd name="adj1" fmla="val 20431728"/>
            <a:gd name="adj2" fmla="val 11968272"/>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B387B8-14F4-274D-B976-BFDABF2FA915}">
      <dsp:nvSpPr>
        <dsp:cNvPr id="0" name=""/>
        <dsp:cNvSpPr/>
      </dsp:nvSpPr>
      <dsp:spPr>
        <a:xfrm>
          <a:off x="3742360" y="1050485"/>
          <a:ext cx="3111493" cy="2830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l" defTabSz="889000">
            <a:lnSpc>
              <a:spcPct val="90000"/>
            </a:lnSpc>
            <a:spcBef>
              <a:spcPct val="0"/>
            </a:spcBef>
            <a:spcAft>
              <a:spcPct val="35000"/>
            </a:spcAft>
            <a:buNone/>
          </a:pPr>
          <a:r>
            <a:rPr lang="en-GB" sz="2000" kern="1200" dirty="0"/>
            <a:t>To create an enabling environment for the orderly introduction, management and regulation of Fintech operations and services in Mauritius. To address business and operational rules governing the operation of Fintech services, and specify basic functionalities expected of any Fintech services provider as well as regulators in Mauritius.</a:t>
          </a:r>
          <a:endParaRPr lang="en-GB" sz="2000" b="1" kern="1200" dirty="0"/>
        </a:p>
      </dsp:txBody>
      <dsp:txXfrm>
        <a:off x="3742360" y="1050485"/>
        <a:ext cx="3111493" cy="2830491"/>
      </dsp:txXfrm>
    </dsp:sp>
    <dsp:sp modelId="{C66470C5-71FE-2340-9471-2827E7B73B9C}">
      <dsp:nvSpPr>
        <dsp:cNvPr id="0" name=""/>
        <dsp:cNvSpPr/>
      </dsp:nvSpPr>
      <dsp:spPr>
        <a:xfrm>
          <a:off x="4303231" y="215287"/>
          <a:ext cx="1989751" cy="672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en-US" sz="1800" b="1" kern="1200" dirty="0"/>
            <a:t>RATIONALE</a:t>
          </a:r>
        </a:p>
      </dsp:txBody>
      <dsp:txXfrm>
        <a:off x="4303231" y="215287"/>
        <a:ext cx="1989751" cy="672592"/>
      </dsp:txXfrm>
    </dsp:sp>
    <dsp:sp modelId="{29509A46-E237-D642-82DE-C446F1CC7EF3}">
      <dsp:nvSpPr>
        <dsp:cNvPr id="0" name=""/>
        <dsp:cNvSpPr/>
      </dsp:nvSpPr>
      <dsp:spPr>
        <a:xfrm>
          <a:off x="7025501" y="141430"/>
          <a:ext cx="672592" cy="67259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55431B-8009-AD4E-B4EB-7975189782CF}">
      <dsp:nvSpPr>
        <dsp:cNvPr id="0" name=""/>
        <dsp:cNvSpPr/>
      </dsp:nvSpPr>
      <dsp:spPr>
        <a:xfrm>
          <a:off x="7092767" y="208669"/>
          <a:ext cx="538073" cy="538073"/>
        </a:xfrm>
        <a:prstGeom prst="chord">
          <a:avLst>
            <a:gd name="adj1" fmla="val 162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007A48-361E-9242-9ABC-40D1652F7FE1}">
      <dsp:nvSpPr>
        <dsp:cNvPr id="0" name=""/>
        <dsp:cNvSpPr/>
      </dsp:nvSpPr>
      <dsp:spPr>
        <a:xfrm>
          <a:off x="7323469" y="1001150"/>
          <a:ext cx="2964212" cy="2830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GB" sz="2000" kern="1200" dirty="0"/>
            <a:t>To foster financial innovation, in a regulated environment through encouraging the development and deployment of cutting-edge fintech solutions to enhance the competitiveness of the financial sector.</a:t>
          </a:r>
          <a:endParaRPr lang="en-US" sz="2000" kern="1200" dirty="0"/>
        </a:p>
      </dsp:txBody>
      <dsp:txXfrm>
        <a:off x="7323469" y="1001150"/>
        <a:ext cx="2964212" cy="2830491"/>
      </dsp:txXfrm>
    </dsp:sp>
    <dsp:sp modelId="{2BA30623-EAFF-2E4F-B9D2-ED7D01CAFF4E}">
      <dsp:nvSpPr>
        <dsp:cNvPr id="0" name=""/>
        <dsp:cNvSpPr/>
      </dsp:nvSpPr>
      <dsp:spPr>
        <a:xfrm>
          <a:off x="7784208" y="0"/>
          <a:ext cx="1989751" cy="672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b" anchorCtr="0">
          <a:noAutofit/>
        </a:bodyPr>
        <a:lstStyle/>
        <a:p>
          <a:pPr marL="0" lvl="0" indent="0" algn="l" defTabSz="889000">
            <a:lnSpc>
              <a:spcPct val="90000"/>
            </a:lnSpc>
            <a:spcBef>
              <a:spcPct val="0"/>
            </a:spcBef>
            <a:spcAft>
              <a:spcPct val="35000"/>
            </a:spcAft>
            <a:buNone/>
          </a:pPr>
          <a:r>
            <a:rPr lang="en-US" sz="2000" b="1" kern="1200" dirty="0"/>
            <a:t>OBJECTIVES</a:t>
          </a:r>
        </a:p>
      </dsp:txBody>
      <dsp:txXfrm>
        <a:off x="7784208" y="0"/>
        <a:ext cx="1989751" cy="6725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128BC-F629-2447-BC56-9A75B537420C}">
      <dsp:nvSpPr>
        <dsp:cNvPr id="0" name=""/>
        <dsp:cNvSpPr/>
      </dsp:nvSpPr>
      <dsp:spPr>
        <a:xfrm>
          <a:off x="1497430" y="262221"/>
          <a:ext cx="3380994" cy="105656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5644"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t>Prudential Regulation</a:t>
          </a:r>
          <a:endParaRPr lang="en-US" sz="1200" b="0" kern="1200" dirty="0"/>
        </a:p>
      </dsp:txBody>
      <dsp:txXfrm>
        <a:off x="1497430" y="262221"/>
        <a:ext cx="3380994" cy="1056560"/>
      </dsp:txXfrm>
    </dsp:sp>
    <dsp:sp modelId="{E71C1609-3A65-B046-95B5-46242C0BF258}">
      <dsp:nvSpPr>
        <dsp:cNvPr id="0" name=""/>
        <dsp:cNvSpPr/>
      </dsp:nvSpPr>
      <dsp:spPr>
        <a:xfrm>
          <a:off x="1356555" y="109607"/>
          <a:ext cx="739592" cy="110938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1952D7-BFC7-D54C-B6B2-573A3B708BCF}">
      <dsp:nvSpPr>
        <dsp:cNvPr id="0" name=""/>
        <dsp:cNvSpPr/>
      </dsp:nvSpPr>
      <dsp:spPr>
        <a:xfrm>
          <a:off x="5211122" y="262221"/>
          <a:ext cx="3380994" cy="105656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5644"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t>Licensing and Registration Guidelines</a:t>
          </a:r>
          <a:endParaRPr lang="en-US" sz="1200" b="0" kern="1200" dirty="0"/>
        </a:p>
      </dsp:txBody>
      <dsp:txXfrm>
        <a:off x="5211122" y="262221"/>
        <a:ext cx="3380994" cy="1056560"/>
      </dsp:txXfrm>
    </dsp:sp>
    <dsp:sp modelId="{9EEECDA5-0AFF-3C40-8B45-DE5B0DD3F7ED}">
      <dsp:nvSpPr>
        <dsp:cNvPr id="0" name=""/>
        <dsp:cNvSpPr/>
      </dsp:nvSpPr>
      <dsp:spPr>
        <a:xfrm>
          <a:off x="5070247" y="109607"/>
          <a:ext cx="739592" cy="110938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3000" r="-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921DC5-8862-7843-9780-72753AA72B96}">
      <dsp:nvSpPr>
        <dsp:cNvPr id="0" name=""/>
        <dsp:cNvSpPr/>
      </dsp:nvSpPr>
      <dsp:spPr>
        <a:xfrm>
          <a:off x="1497430" y="1592314"/>
          <a:ext cx="3380994" cy="105656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5644"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t>Regulatory Sandbox Guidelines</a:t>
          </a:r>
          <a:endParaRPr lang="en-US" sz="1200" b="0" kern="1200" dirty="0"/>
        </a:p>
      </dsp:txBody>
      <dsp:txXfrm>
        <a:off x="1497430" y="1592314"/>
        <a:ext cx="3380994" cy="1056560"/>
      </dsp:txXfrm>
    </dsp:sp>
    <dsp:sp modelId="{09D1FDEA-76A4-E04D-A9DB-C3EB8756F2CC}">
      <dsp:nvSpPr>
        <dsp:cNvPr id="0" name=""/>
        <dsp:cNvSpPr/>
      </dsp:nvSpPr>
      <dsp:spPr>
        <a:xfrm>
          <a:off x="1356555" y="1439699"/>
          <a:ext cx="739592" cy="110938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3000" r="-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42754B-28DA-FD42-BDF3-E05068B802E0}">
      <dsp:nvSpPr>
        <dsp:cNvPr id="0" name=""/>
        <dsp:cNvSpPr/>
      </dsp:nvSpPr>
      <dsp:spPr>
        <a:xfrm>
          <a:off x="5211122" y="1592314"/>
          <a:ext cx="3380994" cy="105656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5644"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t>Financial Inclusion</a:t>
          </a:r>
          <a:endParaRPr lang="en-US" sz="1200" b="0" kern="1200" dirty="0"/>
        </a:p>
      </dsp:txBody>
      <dsp:txXfrm>
        <a:off x="5211122" y="1592314"/>
        <a:ext cx="3380994" cy="1056560"/>
      </dsp:txXfrm>
    </dsp:sp>
    <dsp:sp modelId="{78E275CD-5FE1-CC47-BF4A-5859FA30B31B}">
      <dsp:nvSpPr>
        <dsp:cNvPr id="0" name=""/>
        <dsp:cNvSpPr/>
      </dsp:nvSpPr>
      <dsp:spPr>
        <a:xfrm>
          <a:off x="5070247" y="1439699"/>
          <a:ext cx="739592" cy="110938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3000" r="-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6AFFAD-BC13-9448-AF54-213C908167B4}">
      <dsp:nvSpPr>
        <dsp:cNvPr id="0" name=""/>
        <dsp:cNvSpPr/>
      </dsp:nvSpPr>
      <dsp:spPr>
        <a:xfrm>
          <a:off x="1482723" y="2912358"/>
          <a:ext cx="3380994" cy="105656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5644"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t>Due Diligence Duties of Fintech Companies</a:t>
          </a:r>
          <a:endParaRPr lang="en-US" sz="1200" b="0" kern="1200" dirty="0"/>
        </a:p>
      </dsp:txBody>
      <dsp:txXfrm>
        <a:off x="1482723" y="2912358"/>
        <a:ext cx="3380994" cy="1056560"/>
      </dsp:txXfrm>
    </dsp:sp>
    <dsp:sp modelId="{5CEFD3DF-3416-EB4D-A982-F7D17FCC59DC}">
      <dsp:nvSpPr>
        <dsp:cNvPr id="0" name=""/>
        <dsp:cNvSpPr/>
      </dsp:nvSpPr>
      <dsp:spPr>
        <a:xfrm>
          <a:off x="1356555" y="2769792"/>
          <a:ext cx="739592" cy="110938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3000" r="-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BC97A7-2CCC-3A41-8238-09F029014DBE}">
      <dsp:nvSpPr>
        <dsp:cNvPr id="0" name=""/>
        <dsp:cNvSpPr/>
      </dsp:nvSpPr>
      <dsp:spPr>
        <a:xfrm>
          <a:off x="5211122" y="2922406"/>
          <a:ext cx="3380994" cy="105656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5644"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t>Cybersecurity and Data Protection</a:t>
          </a:r>
          <a:endParaRPr lang="en-US" sz="1200" b="0" kern="1200" dirty="0"/>
        </a:p>
      </dsp:txBody>
      <dsp:txXfrm>
        <a:off x="5211122" y="2922406"/>
        <a:ext cx="3380994" cy="1056560"/>
      </dsp:txXfrm>
    </dsp:sp>
    <dsp:sp modelId="{40127753-A707-884C-965C-C2ACB6747407}">
      <dsp:nvSpPr>
        <dsp:cNvPr id="0" name=""/>
        <dsp:cNvSpPr/>
      </dsp:nvSpPr>
      <dsp:spPr>
        <a:xfrm>
          <a:off x="5070247" y="2769792"/>
          <a:ext cx="739592" cy="110938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3000" r="-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3A88E9-8055-2B49-A5B9-4FA5C73412AC}">
      <dsp:nvSpPr>
        <dsp:cNvPr id="0" name=""/>
        <dsp:cNvSpPr/>
      </dsp:nvSpPr>
      <dsp:spPr>
        <a:xfrm>
          <a:off x="1497430" y="4252498"/>
          <a:ext cx="3380994" cy="105656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5644"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t>Anti-Money Laundering (AML) </a:t>
          </a:r>
          <a:endParaRPr lang="en-US" sz="1200" b="0" kern="1200" dirty="0"/>
        </a:p>
      </dsp:txBody>
      <dsp:txXfrm>
        <a:off x="1497430" y="4252498"/>
        <a:ext cx="3380994" cy="1056560"/>
      </dsp:txXfrm>
    </dsp:sp>
    <dsp:sp modelId="{290F4D66-4FEB-124A-AC3E-C6A9F7B7FE21}">
      <dsp:nvSpPr>
        <dsp:cNvPr id="0" name=""/>
        <dsp:cNvSpPr/>
      </dsp:nvSpPr>
      <dsp:spPr>
        <a:xfrm>
          <a:off x="1356555" y="4099884"/>
          <a:ext cx="739592" cy="110938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3000" r="-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A51583-9F17-E244-B961-A475F09B9916}">
      <dsp:nvSpPr>
        <dsp:cNvPr id="0" name=""/>
        <dsp:cNvSpPr/>
      </dsp:nvSpPr>
      <dsp:spPr>
        <a:xfrm>
          <a:off x="5211122" y="4252498"/>
          <a:ext cx="3380994" cy="105656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5644"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t>Know Your Customer (KYC) Regulations</a:t>
          </a:r>
          <a:endParaRPr lang="en-US" sz="1200" b="0" kern="1200" dirty="0"/>
        </a:p>
      </dsp:txBody>
      <dsp:txXfrm>
        <a:off x="5211122" y="4252498"/>
        <a:ext cx="3380994" cy="1056560"/>
      </dsp:txXfrm>
    </dsp:sp>
    <dsp:sp modelId="{83F70A6C-5BC4-BE48-852D-8F4A822E27ED}">
      <dsp:nvSpPr>
        <dsp:cNvPr id="0" name=""/>
        <dsp:cNvSpPr/>
      </dsp:nvSpPr>
      <dsp:spPr>
        <a:xfrm>
          <a:off x="5070247" y="4099884"/>
          <a:ext cx="739592" cy="110938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3000" r="-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128BC-F629-2447-BC56-9A75B537420C}">
      <dsp:nvSpPr>
        <dsp:cNvPr id="0" name=""/>
        <dsp:cNvSpPr/>
      </dsp:nvSpPr>
      <dsp:spPr>
        <a:xfrm>
          <a:off x="1497430" y="262221"/>
          <a:ext cx="3380994" cy="105656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5644"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t>Consumer Protection</a:t>
          </a:r>
          <a:endParaRPr lang="en-US" sz="1200" b="0" kern="1200" dirty="0"/>
        </a:p>
      </dsp:txBody>
      <dsp:txXfrm>
        <a:off x="1497430" y="262221"/>
        <a:ext cx="3380994" cy="1056560"/>
      </dsp:txXfrm>
    </dsp:sp>
    <dsp:sp modelId="{E71C1609-3A65-B046-95B5-46242C0BF258}">
      <dsp:nvSpPr>
        <dsp:cNvPr id="0" name=""/>
        <dsp:cNvSpPr/>
      </dsp:nvSpPr>
      <dsp:spPr>
        <a:xfrm>
          <a:off x="1356555" y="109607"/>
          <a:ext cx="739592" cy="110938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1952D7-BFC7-D54C-B6B2-573A3B708BCF}">
      <dsp:nvSpPr>
        <dsp:cNvPr id="0" name=""/>
        <dsp:cNvSpPr/>
      </dsp:nvSpPr>
      <dsp:spPr>
        <a:xfrm>
          <a:off x="5211122" y="262221"/>
          <a:ext cx="3380994" cy="105656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5644"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t>Loans Services and Interests</a:t>
          </a:r>
          <a:endParaRPr lang="en-US" sz="1200" b="0" kern="1200" dirty="0"/>
        </a:p>
      </dsp:txBody>
      <dsp:txXfrm>
        <a:off x="5211122" y="262221"/>
        <a:ext cx="3380994" cy="1056560"/>
      </dsp:txXfrm>
    </dsp:sp>
    <dsp:sp modelId="{9EEECDA5-0AFF-3C40-8B45-DE5B0DD3F7ED}">
      <dsp:nvSpPr>
        <dsp:cNvPr id="0" name=""/>
        <dsp:cNvSpPr/>
      </dsp:nvSpPr>
      <dsp:spPr>
        <a:xfrm>
          <a:off x="5070247" y="109607"/>
          <a:ext cx="739592" cy="110938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3000" r="-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921DC5-8862-7843-9780-72753AA72B96}">
      <dsp:nvSpPr>
        <dsp:cNvPr id="0" name=""/>
        <dsp:cNvSpPr/>
      </dsp:nvSpPr>
      <dsp:spPr>
        <a:xfrm>
          <a:off x="1497430" y="1592314"/>
          <a:ext cx="3380994" cy="105656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5644"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t>Disclosure and Transparency</a:t>
          </a:r>
          <a:endParaRPr lang="en-US" sz="1200" b="0" kern="1200" dirty="0"/>
        </a:p>
      </dsp:txBody>
      <dsp:txXfrm>
        <a:off x="1497430" y="1592314"/>
        <a:ext cx="3380994" cy="1056560"/>
      </dsp:txXfrm>
    </dsp:sp>
    <dsp:sp modelId="{09D1FDEA-76A4-E04D-A9DB-C3EB8756F2CC}">
      <dsp:nvSpPr>
        <dsp:cNvPr id="0" name=""/>
        <dsp:cNvSpPr/>
      </dsp:nvSpPr>
      <dsp:spPr>
        <a:xfrm>
          <a:off x="1356555" y="1439699"/>
          <a:ext cx="739592" cy="110938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3000" r="-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42754B-28DA-FD42-BDF3-E05068B802E0}">
      <dsp:nvSpPr>
        <dsp:cNvPr id="0" name=""/>
        <dsp:cNvSpPr/>
      </dsp:nvSpPr>
      <dsp:spPr>
        <a:xfrm>
          <a:off x="5211122" y="1592314"/>
          <a:ext cx="3380994" cy="105656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5644"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t>Complaint Mechanism</a:t>
          </a:r>
          <a:endParaRPr lang="en-US" sz="1200" b="0" kern="1200" dirty="0"/>
        </a:p>
      </dsp:txBody>
      <dsp:txXfrm>
        <a:off x="5211122" y="1592314"/>
        <a:ext cx="3380994" cy="1056560"/>
      </dsp:txXfrm>
    </dsp:sp>
    <dsp:sp modelId="{78E275CD-5FE1-CC47-BF4A-5859FA30B31B}">
      <dsp:nvSpPr>
        <dsp:cNvPr id="0" name=""/>
        <dsp:cNvSpPr/>
      </dsp:nvSpPr>
      <dsp:spPr>
        <a:xfrm>
          <a:off x="5070247" y="1439699"/>
          <a:ext cx="739592" cy="110938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3000" r="-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6AFFAD-BC13-9448-AF54-213C908167B4}">
      <dsp:nvSpPr>
        <dsp:cNvPr id="0" name=""/>
        <dsp:cNvSpPr/>
      </dsp:nvSpPr>
      <dsp:spPr>
        <a:xfrm>
          <a:off x="1482723" y="2912358"/>
          <a:ext cx="3380994" cy="105656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5644"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t>Reporting and Compliance</a:t>
          </a:r>
          <a:endParaRPr lang="en-US" sz="1200" b="0" kern="1200" dirty="0"/>
        </a:p>
      </dsp:txBody>
      <dsp:txXfrm>
        <a:off x="1482723" y="2912358"/>
        <a:ext cx="3380994" cy="1056560"/>
      </dsp:txXfrm>
    </dsp:sp>
    <dsp:sp modelId="{5CEFD3DF-3416-EB4D-A982-F7D17FCC59DC}">
      <dsp:nvSpPr>
        <dsp:cNvPr id="0" name=""/>
        <dsp:cNvSpPr/>
      </dsp:nvSpPr>
      <dsp:spPr>
        <a:xfrm>
          <a:off x="1356555" y="2769792"/>
          <a:ext cx="739592" cy="110938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3000" r="-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BC97A7-2CCC-3A41-8238-09F029014DBE}">
      <dsp:nvSpPr>
        <dsp:cNvPr id="0" name=""/>
        <dsp:cNvSpPr/>
      </dsp:nvSpPr>
      <dsp:spPr>
        <a:xfrm>
          <a:off x="5211122" y="2922406"/>
          <a:ext cx="3380994" cy="105656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5644"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t>Monitoring and Enforcement</a:t>
          </a:r>
          <a:endParaRPr lang="en-US" sz="1200" b="0" kern="1200" dirty="0"/>
        </a:p>
      </dsp:txBody>
      <dsp:txXfrm>
        <a:off x="5211122" y="2922406"/>
        <a:ext cx="3380994" cy="1056560"/>
      </dsp:txXfrm>
    </dsp:sp>
    <dsp:sp modelId="{40127753-A707-884C-965C-C2ACB6747407}">
      <dsp:nvSpPr>
        <dsp:cNvPr id="0" name=""/>
        <dsp:cNvSpPr/>
      </dsp:nvSpPr>
      <dsp:spPr>
        <a:xfrm>
          <a:off x="5070247" y="2769792"/>
          <a:ext cx="739592" cy="110938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3000" r="-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3A88E9-8055-2B49-A5B9-4FA5C73412AC}">
      <dsp:nvSpPr>
        <dsp:cNvPr id="0" name=""/>
        <dsp:cNvSpPr/>
      </dsp:nvSpPr>
      <dsp:spPr>
        <a:xfrm>
          <a:off x="1497430" y="4252498"/>
          <a:ext cx="3380994" cy="105656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5644"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t>Cross-Border Cooperation and Regulatory Harmonization </a:t>
          </a:r>
          <a:endParaRPr lang="en-US" sz="1200" b="0" kern="1200" dirty="0"/>
        </a:p>
      </dsp:txBody>
      <dsp:txXfrm>
        <a:off x="1497430" y="4252498"/>
        <a:ext cx="3380994" cy="1056560"/>
      </dsp:txXfrm>
    </dsp:sp>
    <dsp:sp modelId="{290F4D66-4FEB-124A-AC3E-C6A9F7B7FE21}">
      <dsp:nvSpPr>
        <dsp:cNvPr id="0" name=""/>
        <dsp:cNvSpPr/>
      </dsp:nvSpPr>
      <dsp:spPr>
        <a:xfrm>
          <a:off x="1356555" y="4099884"/>
          <a:ext cx="739592" cy="110938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3000" r="-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A51583-9F17-E244-B961-A475F09B9916}">
      <dsp:nvSpPr>
        <dsp:cNvPr id="0" name=""/>
        <dsp:cNvSpPr/>
      </dsp:nvSpPr>
      <dsp:spPr>
        <a:xfrm>
          <a:off x="5211122" y="4252498"/>
          <a:ext cx="3380994" cy="105656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5644"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t>Review and Adaptation</a:t>
          </a:r>
          <a:endParaRPr lang="en-US" sz="1200" b="0" kern="1200" dirty="0"/>
        </a:p>
      </dsp:txBody>
      <dsp:txXfrm>
        <a:off x="5211122" y="4252498"/>
        <a:ext cx="3380994" cy="1056560"/>
      </dsp:txXfrm>
    </dsp:sp>
    <dsp:sp modelId="{83F70A6C-5BC4-BE48-852D-8F4A822E27ED}">
      <dsp:nvSpPr>
        <dsp:cNvPr id="0" name=""/>
        <dsp:cNvSpPr/>
      </dsp:nvSpPr>
      <dsp:spPr>
        <a:xfrm>
          <a:off x="5070247" y="4099884"/>
          <a:ext cx="739592" cy="110938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3000" r="-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4" name="Google Shape;24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0241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esentationFront">
  <p:cSld name="PresentationFront">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2832100"/>
          </a:xfrm>
          <a:prstGeom prst="rect">
            <a:avLst/>
          </a:prstGeom>
          <a:noFill/>
          <a:ln>
            <a:noFill/>
          </a:ln>
        </p:spPr>
      </p:pic>
      <p:sp>
        <p:nvSpPr>
          <p:cNvPr id="17" name="Google Shape;17;p2"/>
          <p:cNvSpPr txBox="1">
            <a:spLocks noGrp="1"/>
          </p:cNvSpPr>
          <p:nvPr>
            <p:ph type="title"/>
          </p:nvPr>
        </p:nvSpPr>
        <p:spPr>
          <a:xfrm>
            <a:off x="510300" y="2334218"/>
            <a:ext cx="11171400" cy="136658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2400"/>
              <a:buFont typeface="Lucida Sans"/>
              <a:buNone/>
              <a:defRPr sz="2400" b="1" i="0">
                <a:latin typeface="Lucida Sans"/>
                <a:ea typeface="Lucida Sans"/>
                <a:cs typeface="Lucida Sans"/>
                <a:sym typeface="Lucida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8" name="Google Shape;18;p2"/>
          <p:cNvPicPr preferRelativeResize="0"/>
          <p:nvPr/>
        </p:nvPicPr>
        <p:blipFill rotWithShape="1">
          <a:blip r:embed="rId3">
            <a:alphaModFix/>
          </a:blip>
          <a:srcRect b="8520"/>
          <a:stretch/>
        </p:blipFill>
        <p:spPr>
          <a:xfrm>
            <a:off x="711902" y="5222370"/>
            <a:ext cx="2638951" cy="1250433"/>
          </a:xfrm>
          <a:prstGeom prst="rect">
            <a:avLst/>
          </a:prstGeom>
          <a:noFill/>
          <a:ln>
            <a:noFill/>
          </a:ln>
        </p:spPr>
      </p:pic>
      <p:pic>
        <p:nvPicPr>
          <p:cNvPr id="19" name="Google Shape;19;p2" descr="A close up of a logo&#10;&#10;Description automatically generated"/>
          <p:cNvPicPr preferRelativeResize="0"/>
          <p:nvPr/>
        </p:nvPicPr>
        <p:blipFill rotWithShape="1">
          <a:blip r:embed="rId4">
            <a:alphaModFix/>
          </a:blip>
          <a:srcRect/>
          <a:stretch/>
        </p:blipFill>
        <p:spPr>
          <a:xfrm>
            <a:off x="529502" y="433953"/>
            <a:ext cx="4376100" cy="37870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Google Shape;78;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3"/>
          <p:cNvSpPr>
            <a:spLocks noGrp="1"/>
          </p:cNvSpPr>
          <p:nvPr>
            <p:ph type="pic" idx="2"/>
          </p:nvPr>
        </p:nvSpPr>
        <p:spPr>
          <a:xfrm>
            <a:off x="5183188" y="987425"/>
            <a:ext cx="6172200" cy="4873625"/>
          </a:xfrm>
          <a:prstGeom prst="rect">
            <a:avLst/>
          </a:prstGeom>
          <a:noFill/>
          <a:ln>
            <a:noFill/>
          </a:ln>
        </p:spPr>
      </p:sp>
      <p:sp>
        <p:nvSpPr>
          <p:cNvPr id="80" name="Google Shape;80;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p:cSld name="Title">
    <p:bg>
      <p:bgPr>
        <a:solidFill>
          <a:schemeClr val="lt1"/>
        </a:solidFill>
        <a:effectLst/>
      </p:bgPr>
    </p:bg>
    <p:spTree>
      <p:nvGrpSpPr>
        <p:cNvPr id="1" name="Shape 103"/>
        <p:cNvGrpSpPr/>
        <p:nvPr/>
      </p:nvGrpSpPr>
      <p:grpSpPr>
        <a:xfrm>
          <a:off x="0" y="0"/>
          <a:ext cx="0" cy="0"/>
          <a:chOff x="0" y="0"/>
          <a:chExt cx="0" cy="0"/>
        </a:xfrm>
      </p:grpSpPr>
      <p:sp>
        <p:nvSpPr>
          <p:cNvPr id="104" name="Google Shape;104;p17"/>
          <p:cNvSpPr>
            <a:spLocks noGrp="1"/>
          </p:cNvSpPr>
          <p:nvPr>
            <p:ph type="pic" idx="2"/>
          </p:nvPr>
        </p:nvSpPr>
        <p:spPr>
          <a:xfrm>
            <a:off x="551942" y="4984025"/>
            <a:ext cx="1901952" cy="969264"/>
          </a:xfrm>
          <a:prstGeom prst="rect">
            <a:avLst/>
          </a:prstGeom>
          <a:noFill/>
          <a:ln>
            <a:noFill/>
          </a:ln>
        </p:spPr>
      </p:sp>
      <p:sp>
        <p:nvSpPr>
          <p:cNvPr id="105" name="Google Shape;105;p17"/>
          <p:cNvSpPr txBox="1">
            <a:spLocks noGrp="1"/>
          </p:cNvSpPr>
          <p:nvPr>
            <p:ph type="body" idx="1"/>
          </p:nvPr>
        </p:nvSpPr>
        <p:spPr>
          <a:xfrm>
            <a:off x="554736" y="4510168"/>
            <a:ext cx="6016752" cy="21544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ts val="0"/>
              </a:spcAft>
              <a:buClr>
                <a:schemeClr val="dk1"/>
              </a:buClr>
              <a:buSzPts val="1400"/>
              <a:buNone/>
              <a:defRPr sz="1400">
                <a:solidFill>
                  <a:schemeClr val="dk1"/>
                </a:solidFill>
              </a:defRPr>
            </a:lvl1pPr>
            <a:lvl2pPr marL="914400" lvl="1" indent="-228600" algn="l">
              <a:lnSpc>
                <a:spcPct val="100000"/>
              </a:lnSpc>
              <a:spcBef>
                <a:spcPts val="300"/>
              </a:spcBef>
              <a:spcAft>
                <a:spcPts val="0"/>
              </a:spcAft>
              <a:buClr>
                <a:schemeClr val="lt1"/>
              </a:buClr>
              <a:buSzPts val="1600"/>
              <a:buNone/>
              <a:defRPr>
                <a:solidFill>
                  <a:schemeClr val="lt1"/>
                </a:solidFill>
              </a:defRPr>
            </a:lvl2pPr>
            <a:lvl3pPr marL="1371600" lvl="2" indent="-228600" algn="l">
              <a:lnSpc>
                <a:spcPct val="100000"/>
              </a:lnSpc>
              <a:spcBef>
                <a:spcPts val="300"/>
              </a:spcBef>
              <a:spcAft>
                <a:spcPts val="0"/>
              </a:spcAft>
              <a:buClr>
                <a:schemeClr val="lt1"/>
              </a:buClr>
              <a:buSzPts val="1600"/>
              <a:buNone/>
              <a:defRPr>
                <a:solidFill>
                  <a:schemeClr val="lt1"/>
                </a:solidFill>
              </a:defRPr>
            </a:lvl3pPr>
            <a:lvl4pPr marL="1828800" lvl="3" indent="-228600" algn="l">
              <a:lnSpc>
                <a:spcPct val="100000"/>
              </a:lnSpc>
              <a:spcBef>
                <a:spcPts val="300"/>
              </a:spcBef>
              <a:spcAft>
                <a:spcPts val="0"/>
              </a:spcAft>
              <a:buClr>
                <a:schemeClr val="lt1"/>
              </a:buClr>
              <a:buSzPts val="1600"/>
              <a:buNone/>
              <a:defRPr>
                <a:solidFill>
                  <a:schemeClr val="lt1"/>
                </a:solidFill>
              </a:defRPr>
            </a:lvl4pPr>
            <a:lvl5pPr marL="2286000" lvl="4" indent="-228600" algn="l">
              <a:lnSpc>
                <a:spcPct val="100000"/>
              </a:lnSpc>
              <a:spcBef>
                <a:spcPts val="300"/>
              </a:spcBef>
              <a:spcAft>
                <a:spcPts val="0"/>
              </a:spcAft>
              <a:buClr>
                <a:schemeClr val="lt1"/>
              </a:buClr>
              <a:buSzPts val="1600"/>
              <a:buNone/>
              <a:defRPr>
                <a:solidFill>
                  <a:schemeClr val="lt1"/>
                </a:solidFill>
              </a:defRPr>
            </a:lvl5pPr>
            <a:lvl6pPr marL="2743200" lvl="5" indent="-342900" algn="l">
              <a:lnSpc>
                <a:spcPct val="100000"/>
              </a:lnSpc>
              <a:spcBef>
                <a:spcPts val="300"/>
              </a:spcBef>
              <a:spcAft>
                <a:spcPts val="0"/>
              </a:spcAft>
              <a:buClr>
                <a:schemeClr val="dk1"/>
              </a:buClr>
              <a:buSzPts val="1800"/>
              <a:buChar char="▫"/>
              <a:defRPr/>
            </a:lvl6pPr>
            <a:lvl7pPr marL="3200400" lvl="6" indent="-342900" algn="l">
              <a:lnSpc>
                <a:spcPct val="100000"/>
              </a:lnSpc>
              <a:spcBef>
                <a:spcPts val="300"/>
              </a:spcBef>
              <a:spcAft>
                <a:spcPts val="0"/>
              </a:spcAft>
              <a:buClr>
                <a:schemeClr val="dk1"/>
              </a:buClr>
              <a:buSzPts val="1800"/>
              <a:buChar char="▫"/>
              <a:defRPr/>
            </a:lvl7pPr>
            <a:lvl8pPr marL="3657600" lvl="7" indent="-342900" algn="l">
              <a:lnSpc>
                <a:spcPct val="100000"/>
              </a:lnSpc>
              <a:spcBef>
                <a:spcPts val="300"/>
              </a:spcBef>
              <a:spcAft>
                <a:spcPts val="0"/>
              </a:spcAft>
              <a:buClr>
                <a:schemeClr val="dk1"/>
              </a:buClr>
              <a:buSzPts val="1800"/>
              <a:buChar char="▫"/>
              <a:defRPr/>
            </a:lvl8pPr>
            <a:lvl9pPr marL="4114800" lvl="8" indent="-342900" algn="l">
              <a:lnSpc>
                <a:spcPct val="100000"/>
              </a:lnSpc>
              <a:spcBef>
                <a:spcPts val="300"/>
              </a:spcBef>
              <a:spcAft>
                <a:spcPts val="300"/>
              </a:spcAft>
              <a:buClr>
                <a:schemeClr val="dk1"/>
              </a:buClr>
              <a:buSzPts val="1800"/>
              <a:buChar char="▫"/>
              <a:defRPr/>
            </a:lvl9pPr>
          </a:lstStyle>
          <a:p>
            <a:endParaRPr/>
          </a:p>
        </p:txBody>
      </p:sp>
      <p:sp>
        <p:nvSpPr>
          <p:cNvPr id="106" name="Google Shape;106;p17"/>
          <p:cNvSpPr txBox="1">
            <a:spLocks noGrp="1"/>
          </p:cNvSpPr>
          <p:nvPr>
            <p:ph type="subTitle" idx="3"/>
          </p:nvPr>
        </p:nvSpPr>
        <p:spPr>
          <a:xfrm>
            <a:off x="551942" y="4092559"/>
            <a:ext cx="6016752" cy="307777"/>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000"/>
              <a:buNone/>
              <a:defRPr sz="2000">
                <a:solidFill>
                  <a:schemeClr val="dk1"/>
                </a:solidFill>
              </a:defRPr>
            </a:lvl1pPr>
            <a:lvl2pPr lvl="1" algn="ctr">
              <a:lnSpc>
                <a:spcPct val="100000"/>
              </a:lnSpc>
              <a:spcBef>
                <a:spcPts val="300"/>
              </a:spcBef>
              <a:spcAft>
                <a:spcPts val="0"/>
              </a:spcAft>
              <a:buClr>
                <a:schemeClr val="dk1"/>
              </a:buClr>
              <a:buSzPts val="2000"/>
              <a:buNone/>
              <a:defRPr sz="2000"/>
            </a:lvl2pPr>
            <a:lvl3pPr lvl="2" algn="ctr">
              <a:lnSpc>
                <a:spcPct val="100000"/>
              </a:lnSpc>
              <a:spcBef>
                <a:spcPts val="300"/>
              </a:spcBef>
              <a:spcAft>
                <a:spcPts val="0"/>
              </a:spcAft>
              <a:buClr>
                <a:schemeClr val="dk1"/>
              </a:buClr>
              <a:buSzPts val="1800"/>
              <a:buNone/>
              <a:defRPr sz="1800"/>
            </a:lvl3pPr>
            <a:lvl4pPr lvl="3" algn="ctr">
              <a:lnSpc>
                <a:spcPct val="100000"/>
              </a:lnSpc>
              <a:spcBef>
                <a:spcPts val="300"/>
              </a:spcBef>
              <a:spcAft>
                <a:spcPts val="0"/>
              </a:spcAft>
              <a:buClr>
                <a:schemeClr val="dk1"/>
              </a:buClr>
              <a:buSzPts val="1600"/>
              <a:buNone/>
              <a:defRPr sz="1600"/>
            </a:lvl4pPr>
            <a:lvl5pPr lvl="4" algn="ctr">
              <a:lnSpc>
                <a:spcPct val="100000"/>
              </a:lnSpc>
              <a:spcBef>
                <a:spcPts val="300"/>
              </a:spcBef>
              <a:spcAft>
                <a:spcPts val="0"/>
              </a:spcAft>
              <a:buClr>
                <a:schemeClr val="dk1"/>
              </a:buClr>
              <a:buSzPts val="1600"/>
              <a:buNone/>
              <a:defRPr sz="1600"/>
            </a:lvl5pPr>
            <a:lvl6pPr lvl="5" algn="ctr">
              <a:lnSpc>
                <a:spcPct val="100000"/>
              </a:lnSpc>
              <a:spcBef>
                <a:spcPts val="300"/>
              </a:spcBef>
              <a:spcAft>
                <a:spcPts val="0"/>
              </a:spcAft>
              <a:buClr>
                <a:schemeClr val="dk1"/>
              </a:buClr>
              <a:buSzPts val="1600"/>
              <a:buNone/>
              <a:defRPr sz="1600"/>
            </a:lvl6pPr>
            <a:lvl7pPr lvl="6" algn="ctr">
              <a:lnSpc>
                <a:spcPct val="100000"/>
              </a:lnSpc>
              <a:spcBef>
                <a:spcPts val="300"/>
              </a:spcBef>
              <a:spcAft>
                <a:spcPts val="0"/>
              </a:spcAft>
              <a:buClr>
                <a:schemeClr val="dk1"/>
              </a:buClr>
              <a:buSzPts val="1600"/>
              <a:buNone/>
              <a:defRPr sz="1600"/>
            </a:lvl7pPr>
            <a:lvl8pPr lvl="7" algn="ctr">
              <a:lnSpc>
                <a:spcPct val="100000"/>
              </a:lnSpc>
              <a:spcBef>
                <a:spcPts val="300"/>
              </a:spcBef>
              <a:spcAft>
                <a:spcPts val="0"/>
              </a:spcAft>
              <a:buClr>
                <a:schemeClr val="dk1"/>
              </a:buClr>
              <a:buSzPts val="1600"/>
              <a:buNone/>
              <a:defRPr sz="1600"/>
            </a:lvl8pPr>
            <a:lvl9pPr lvl="8" algn="ctr">
              <a:lnSpc>
                <a:spcPct val="100000"/>
              </a:lnSpc>
              <a:spcBef>
                <a:spcPts val="300"/>
              </a:spcBef>
              <a:spcAft>
                <a:spcPts val="300"/>
              </a:spcAft>
              <a:buClr>
                <a:schemeClr val="dk1"/>
              </a:buClr>
              <a:buSzPts val="1600"/>
              <a:buNone/>
              <a:defRPr sz="1600"/>
            </a:lvl9pPr>
          </a:lstStyle>
          <a:p>
            <a:endParaRPr/>
          </a:p>
        </p:txBody>
      </p:sp>
      <p:sp>
        <p:nvSpPr>
          <p:cNvPr id="107" name="Google Shape;107;p17"/>
          <p:cNvSpPr txBox="1">
            <a:spLocks noGrp="1"/>
          </p:cNvSpPr>
          <p:nvPr>
            <p:ph type="title"/>
          </p:nvPr>
        </p:nvSpPr>
        <p:spPr>
          <a:xfrm>
            <a:off x="551942" y="2049805"/>
            <a:ext cx="6016752" cy="1921708"/>
          </a:xfrm>
          <a:prstGeom prst="rect">
            <a:avLst/>
          </a:prstGeom>
          <a:noFill/>
          <a:ln>
            <a:noFill/>
          </a:ln>
        </p:spPr>
        <p:txBody>
          <a:bodyPr spcFirstLastPara="1" wrap="square" lIns="0" tIns="0" rIns="0" bIns="0" anchor="b" anchorCtr="0">
            <a:normAutofit/>
          </a:bodyPr>
          <a:lstStyle>
            <a:lvl1pPr lvl="0" algn="l">
              <a:lnSpc>
                <a:spcPct val="93000"/>
              </a:lnSpc>
              <a:spcBef>
                <a:spcPts val="0"/>
              </a:spcBef>
              <a:spcAft>
                <a:spcPts val="0"/>
              </a:spcAft>
              <a:buClr>
                <a:schemeClr val="dk1"/>
              </a:buClr>
              <a:buSzPts val="4400"/>
              <a:buFont typeface="Georgia"/>
              <a:buNone/>
              <a:defRPr sz="4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7"/>
          <p:cNvSpPr txBox="1">
            <a:spLocks noGrp="1"/>
          </p:cNvSpPr>
          <p:nvPr>
            <p:ph type="sldNum" idx="12"/>
          </p:nvPr>
        </p:nvSpPr>
        <p:spPr>
          <a:xfrm>
            <a:off x="8952707" y="648818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efault">
  <p:cSld name="Default">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554736" y="182372"/>
            <a:ext cx="11082528" cy="731520"/>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Clr>
                <a:schemeClr val="dk1"/>
              </a:buClr>
              <a:buSzPts val="25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8"/>
          <p:cNvSpPr/>
          <p:nvPr/>
        </p:nvSpPr>
        <p:spPr>
          <a:xfrm>
            <a:off x="11312525" y="6498754"/>
            <a:ext cx="325501" cy="138499"/>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US" sz="900">
                <a:solidFill>
                  <a:schemeClr val="dk1"/>
                </a:solidFill>
                <a:latin typeface="Arial"/>
                <a:ea typeface="Arial"/>
                <a:cs typeface="Arial"/>
                <a:sym typeface="Arial"/>
              </a:rPr>
              <a:pPr marL="0" marR="0" lvl="0" indent="0" algn="r" rtl="0">
                <a:spcBef>
                  <a:spcPts val="0"/>
                </a:spcBef>
                <a:spcAft>
                  <a:spcPts val="0"/>
                </a:spcAft>
                <a:buNone/>
              </a:pPr>
              <a:t>‹#›</a:t>
            </a:fld>
            <a:endParaRPr sz="900">
              <a:solidFill>
                <a:schemeClr val="dk1"/>
              </a:solidFill>
              <a:latin typeface="Arial"/>
              <a:ea typeface="Arial"/>
              <a:cs typeface="Arial"/>
              <a:sym typeface="Arial"/>
            </a:endParaRPr>
          </a:p>
        </p:txBody>
      </p:sp>
      <p:sp>
        <p:nvSpPr>
          <p:cNvPr id="113" name="Google Shape;113;p18"/>
          <p:cNvSpPr txBox="1">
            <a:spLocks noGrp="1"/>
          </p:cNvSpPr>
          <p:nvPr>
            <p:ph type="body" idx="1"/>
          </p:nvPr>
        </p:nvSpPr>
        <p:spPr>
          <a:xfrm>
            <a:off x="7159752" y="78768"/>
            <a:ext cx="4480560" cy="123111"/>
          </a:xfrm>
          <a:prstGeom prst="rect">
            <a:avLst/>
          </a:prstGeom>
          <a:noFill/>
          <a:ln>
            <a:noFill/>
          </a:ln>
        </p:spPr>
        <p:txBody>
          <a:bodyPr spcFirstLastPara="1" wrap="square" lIns="0" tIns="0" rIns="0" bIns="0" anchor="ctr" anchorCtr="0">
            <a:spAutoFit/>
          </a:bodyPr>
          <a:lstStyle>
            <a:lvl1pPr marL="457200" lvl="0" indent="-279400" algn="r">
              <a:lnSpc>
                <a:spcPct val="100000"/>
              </a:lnSpc>
              <a:spcBef>
                <a:spcPts val="300"/>
              </a:spcBef>
              <a:spcAft>
                <a:spcPts val="0"/>
              </a:spcAft>
              <a:buClr>
                <a:schemeClr val="dk1"/>
              </a:buClr>
              <a:buSzPts val="800"/>
              <a:buChar char="​"/>
              <a:defRPr sz="800">
                <a:latin typeface="Arial"/>
                <a:ea typeface="Arial"/>
                <a:cs typeface="Arial"/>
                <a:sym typeface="Arial"/>
              </a:defRPr>
            </a:lvl1pPr>
            <a:lvl2pPr marL="914400" lvl="1" indent="-342900" algn="l">
              <a:lnSpc>
                <a:spcPct val="100000"/>
              </a:lnSpc>
              <a:spcBef>
                <a:spcPts val="300"/>
              </a:spcBef>
              <a:spcAft>
                <a:spcPts val="0"/>
              </a:spcAft>
              <a:buClr>
                <a:schemeClr val="dk1"/>
              </a:buClr>
              <a:buSzPts val="1800"/>
              <a:buChar char="•"/>
              <a:defRPr/>
            </a:lvl2pPr>
            <a:lvl3pPr marL="1371600" lvl="2" indent="-342900" algn="l">
              <a:lnSpc>
                <a:spcPct val="100000"/>
              </a:lnSpc>
              <a:spcBef>
                <a:spcPts val="300"/>
              </a:spcBef>
              <a:spcAft>
                <a:spcPts val="0"/>
              </a:spcAft>
              <a:buClr>
                <a:schemeClr val="dk1"/>
              </a:buClr>
              <a:buSzPts val="1800"/>
              <a:buChar char="—"/>
              <a:defRPr/>
            </a:lvl3pPr>
            <a:lvl4pPr marL="1828800" lvl="3" indent="-342900" algn="l">
              <a:lnSpc>
                <a:spcPct val="100000"/>
              </a:lnSpc>
              <a:spcBef>
                <a:spcPts val="300"/>
              </a:spcBef>
              <a:spcAft>
                <a:spcPts val="0"/>
              </a:spcAft>
              <a:buClr>
                <a:schemeClr val="dk1"/>
              </a:buClr>
              <a:buSzPts val="1800"/>
              <a:buChar char="»"/>
              <a:defRPr/>
            </a:lvl4pPr>
            <a:lvl5pPr marL="2286000" lvl="4" indent="-342900" algn="l">
              <a:lnSpc>
                <a:spcPct val="100000"/>
              </a:lnSpc>
              <a:spcBef>
                <a:spcPts val="300"/>
              </a:spcBef>
              <a:spcAft>
                <a:spcPts val="0"/>
              </a:spcAft>
              <a:buClr>
                <a:schemeClr val="dk1"/>
              </a:buClr>
              <a:buSzPts val="1800"/>
              <a:buChar char="›"/>
              <a:defRPr/>
            </a:lvl5pPr>
            <a:lvl6pPr marL="2743200" lvl="5" indent="-342900" algn="l">
              <a:lnSpc>
                <a:spcPct val="100000"/>
              </a:lnSpc>
              <a:spcBef>
                <a:spcPts val="300"/>
              </a:spcBef>
              <a:spcAft>
                <a:spcPts val="0"/>
              </a:spcAft>
              <a:buClr>
                <a:schemeClr val="dk1"/>
              </a:buClr>
              <a:buSzPts val="1800"/>
              <a:buChar char="▫"/>
              <a:defRPr/>
            </a:lvl6pPr>
            <a:lvl7pPr marL="3200400" lvl="6" indent="-342900" algn="l">
              <a:lnSpc>
                <a:spcPct val="100000"/>
              </a:lnSpc>
              <a:spcBef>
                <a:spcPts val="300"/>
              </a:spcBef>
              <a:spcAft>
                <a:spcPts val="0"/>
              </a:spcAft>
              <a:buClr>
                <a:schemeClr val="dk1"/>
              </a:buClr>
              <a:buSzPts val="1800"/>
              <a:buChar char="▫"/>
              <a:defRPr/>
            </a:lvl7pPr>
            <a:lvl8pPr marL="3657600" lvl="7" indent="-342900" algn="l">
              <a:lnSpc>
                <a:spcPct val="100000"/>
              </a:lnSpc>
              <a:spcBef>
                <a:spcPts val="300"/>
              </a:spcBef>
              <a:spcAft>
                <a:spcPts val="0"/>
              </a:spcAft>
              <a:buClr>
                <a:schemeClr val="dk1"/>
              </a:buClr>
              <a:buSzPts val="1800"/>
              <a:buChar char="▫"/>
              <a:defRPr/>
            </a:lvl8pPr>
            <a:lvl9pPr marL="4114800" lvl="8" indent="-342900" algn="l">
              <a:lnSpc>
                <a:spcPct val="100000"/>
              </a:lnSpc>
              <a:spcBef>
                <a:spcPts val="300"/>
              </a:spcBef>
              <a:spcAft>
                <a:spcPts val="300"/>
              </a:spcAft>
              <a:buClr>
                <a:schemeClr val="dk1"/>
              </a:buClr>
              <a:buSzPts val="1800"/>
              <a:buChar char="▫"/>
              <a:defRPr/>
            </a:lvl9pPr>
          </a:lstStyle>
          <a:p>
            <a:endParaRPr/>
          </a:p>
        </p:txBody>
      </p:sp>
      <p:sp>
        <p:nvSpPr>
          <p:cNvPr id="114" name="Google Shape;114;p18"/>
          <p:cNvSpPr txBox="1">
            <a:spLocks noGrp="1"/>
          </p:cNvSpPr>
          <p:nvPr>
            <p:ph type="subTitle" idx="2"/>
          </p:nvPr>
        </p:nvSpPr>
        <p:spPr>
          <a:xfrm>
            <a:off x="554736" y="903861"/>
            <a:ext cx="11082528" cy="276999"/>
          </a:xfrm>
          <a:prstGeom prst="rect">
            <a:avLst/>
          </a:prstGeom>
          <a:noFill/>
          <a:ln>
            <a:noFill/>
          </a:ln>
        </p:spPr>
        <p:txBody>
          <a:bodyPr spcFirstLastPara="1" wrap="square" lIns="0" tIns="0" rIns="0" bIns="0" anchor="ctr" anchorCtr="0">
            <a:noAutofit/>
          </a:bodyPr>
          <a:lstStyle>
            <a:lvl1pPr lvl="0" algn="l">
              <a:lnSpc>
                <a:spcPct val="100000"/>
              </a:lnSpc>
              <a:spcBef>
                <a:spcPts val="300"/>
              </a:spcBef>
              <a:spcAft>
                <a:spcPts val="0"/>
              </a:spcAft>
              <a:buClr>
                <a:schemeClr val="dk1"/>
              </a:buClr>
              <a:buSzPts val="1600"/>
              <a:buChar char="​"/>
              <a:defRPr/>
            </a:lvl1pPr>
            <a:lvl2pPr lvl="1" algn="l">
              <a:lnSpc>
                <a:spcPct val="100000"/>
              </a:lnSpc>
              <a:spcBef>
                <a:spcPts val="300"/>
              </a:spcBef>
              <a:spcAft>
                <a:spcPts val="0"/>
              </a:spcAft>
              <a:buClr>
                <a:schemeClr val="dk1"/>
              </a:buClr>
              <a:buSzPts val="1800"/>
              <a:buChar char="•"/>
              <a:defRPr/>
            </a:lvl2pPr>
            <a:lvl3pPr lvl="2" algn="l">
              <a:lnSpc>
                <a:spcPct val="100000"/>
              </a:lnSpc>
              <a:spcBef>
                <a:spcPts val="300"/>
              </a:spcBef>
              <a:spcAft>
                <a:spcPts val="0"/>
              </a:spcAft>
              <a:buClr>
                <a:schemeClr val="dk1"/>
              </a:buClr>
              <a:buSzPts val="1800"/>
              <a:buChar char="—"/>
              <a:defRPr/>
            </a:lvl3pPr>
            <a:lvl4pPr lvl="3" algn="l">
              <a:lnSpc>
                <a:spcPct val="100000"/>
              </a:lnSpc>
              <a:spcBef>
                <a:spcPts val="300"/>
              </a:spcBef>
              <a:spcAft>
                <a:spcPts val="0"/>
              </a:spcAft>
              <a:buClr>
                <a:schemeClr val="dk1"/>
              </a:buClr>
              <a:buSzPts val="1800"/>
              <a:buChar char="»"/>
              <a:defRPr/>
            </a:lvl4pPr>
            <a:lvl5pPr lvl="4" algn="l">
              <a:lnSpc>
                <a:spcPct val="100000"/>
              </a:lnSpc>
              <a:spcBef>
                <a:spcPts val="300"/>
              </a:spcBef>
              <a:spcAft>
                <a:spcPts val="0"/>
              </a:spcAft>
              <a:buClr>
                <a:schemeClr val="dk1"/>
              </a:buClr>
              <a:buSzPts val="1800"/>
              <a:buChar char="›"/>
              <a:defRPr/>
            </a:lvl5pPr>
            <a:lvl6pPr lvl="5" algn="l">
              <a:lnSpc>
                <a:spcPct val="100000"/>
              </a:lnSpc>
              <a:spcBef>
                <a:spcPts val="300"/>
              </a:spcBef>
              <a:spcAft>
                <a:spcPts val="0"/>
              </a:spcAft>
              <a:buClr>
                <a:schemeClr val="dk1"/>
              </a:buClr>
              <a:buSzPts val="1800"/>
              <a:buChar char="▫"/>
              <a:defRPr/>
            </a:lvl6pPr>
            <a:lvl7pPr lvl="6" algn="l">
              <a:lnSpc>
                <a:spcPct val="100000"/>
              </a:lnSpc>
              <a:spcBef>
                <a:spcPts val="300"/>
              </a:spcBef>
              <a:spcAft>
                <a:spcPts val="0"/>
              </a:spcAft>
              <a:buClr>
                <a:schemeClr val="dk1"/>
              </a:buClr>
              <a:buSzPts val="1800"/>
              <a:buChar char="▫"/>
              <a:defRPr/>
            </a:lvl7pPr>
            <a:lvl8pPr lvl="7" algn="l">
              <a:lnSpc>
                <a:spcPct val="100000"/>
              </a:lnSpc>
              <a:spcBef>
                <a:spcPts val="300"/>
              </a:spcBef>
              <a:spcAft>
                <a:spcPts val="0"/>
              </a:spcAft>
              <a:buClr>
                <a:schemeClr val="dk1"/>
              </a:buClr>
              <a:buSzPts val="1800"/>
              <a:buChar char="▫"/>
              <a:defRPr/>
            </a:lvl8pPr>
            <a:lvl9pPr lvl="8" algn="l">
              <a:lnSpc>
                <a:spcPct val="100000"/>
              </a:lnSpc>
              <a:spcBef>
                <a:spcPts val="300"/>
              </a:spcBef>
              <a:spcAft>
                <a:spcPts val="300"/>
              </a:spcAft>
              <a:buClr>
                <a:schemeClr val="dk1"/>
              </a:buClr>
              <a:buSzPts val="1800"/>
              <a:buChar char="▫"/>
              <a:defRPr/>
            </a:lvl9pPr>
          </a:lstStyle>
          <a:p>
            <a:endParaRPr/>
          </a:p>
        </p:txBody>
      </p:sp>
      <p:sp>
        <p:nvSpPr>
          <p:cNvPr id="115" name="Google Shape;11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8"/>
          <p:cNvSpPr txBox="1">
            <a:spLocks noGrp="1"/>
          </p:cNvSpPr>
          <p:nvPr>
            <p:ph type="sldNum" idx="12"/>
          </p:nvPr>
        </p:nvSpPr>
        <p:spPr>
          <a:xfrm>
            <a:off x="8952707" y="648818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op Left">
  <p:cSld name="Top Left">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554736" y="1706563"/>
            <a:ext cx="3813048" cy="69494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5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19"/>
          <p:cNvSpPr/>
          <p:nvPr/>
        </p:nvSpPr>
        <p:spPr>
          <a:xfrm>
            <a:off x="11312525" y="6498754"/>
            <a:ext cx="325501" cy="138499"/>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US" sz="900">
                <a:solidFill>
                  <a:schemeClr val="dk1"/>
                </a:solidFill>
                <a:latin typeface="Arial"/>
                <a:ea typeface="Arial"/>
                <a:cs typeface="Arial"/>
                <a:sym typeface="Arial"/>
              </a:rPr>
              <a:pPr marL="0" marR="0" lvl="0" indent="0" algn="r" rtl="0">
                <a:spcBef>
                  <a:spcPts val="0"/>
                </a:spcBef>
                <a:spcAft>
                  <a:spcPts val="0"/>
                </a:spcAft>
                <a:buNone/>
              </a:pPr>
              <a:t>‹#›</a:t>
            </a:fld>
            <a:endParaRPr sz="900">
              <a:solidFill>
                <a:schemeClr val="dk1"/>
              </a:solidFill>
              <a:latin typeface="Arial"/>
              <a:ea typeface="Arial"/>
              <a:cs typeface="Arial"/>
              <a:sym typeface="Arial"/>
            </a:endParaRPr>
          </a:p>
        </p:txBody>
      </p:sp>
      <p:sp>
        <p:nvSpPr>
          <p:cNvPr id="120" name="Google Shape;120;p19"/>
          <p:cNvSpPr txBox="1">
            <a:spLocks noGrp="1"/>
          </p:cNvSpPr>
          <p:nvPr>
            <p:ph type="body" idx="1"/>
          </p:nvPr>
        </p:nvSpPr>
        <p:spPr>
          <a:xfrm>
            <a:off x="7159752" y="78768"/>
            <a:ext cx="4480560" cy="123111"/>
          </a:xfrm>
          <a:prstGeom prst="rect">
            <a:avLst/>
          </a:prstGeom>
          <a:noFill/>
          <a:ln>
            <a:noFill/>
          </a:ln>
        </p:spPr>
        <p:txBody>
          <a:bodyPr spcFirstLastPara="1" wrap="square" lIns="0" tIns="0" rIns="0" bIns="0" anchor="ctr" anchorCtr="0">
            <a:spAutoFit/>
          </a:bodyPr>
          <a:lstStyle>
            <a:lvl1pPr marL="457200" lvl="0" indent="-279400" algn="r">
              <a:lnSpc>
                <a:spcPct val="100000"/>
              </a:lnSpc>
              <a:spcBef>
                <a:spcPts val="300"/>
              </a:spcBef>
              <a:spcAft>
                <a:spcPts val="0"/>
              </a:spcAft>
              <a:buClr>
                <a:schemeClr val="dk1"/>
              </a:buClr>
              <a:buSzPts val="800"/>
              <a:buChar char="​"/>
              <a:defRPr sz="800">
                <a:latin typeface="Arial"/>
                <a:ea typeface="Arial"/>
                <a:cs typeface="Arial"/>
                <a:sym typeface="Arial"/>
              </a:defRPr>
            </a:lvl1pPr>
            <a:lvl2pPr marL="914400" lvl="1" indent="-342900" algn="l">
              <a:lnSpc>
                <a:spcPct val="100000"/>
              </a:lnSpc>
              <a:spcBef>
                <a:spcPts val="300"/>
              </a:spcBef>
              <a:spcAft>
                <a:spcPts val="0"/>
              </a:spcAft>
              <a:buClr>
                <a:schemeClr val="dk1"/>
              </a:buClr>
              <a:buSzPts val="1800"/>
              <a:buChar char="•"/>
              <a:defRPr/>
            </a:lvl2pPr>
            <a:lvl3pPr marL="1371600" lvl="2" indent="-342900" algn="l">
              <a:lnSpc>
                <a:spcPct val="100000"/>
              </a:lnSpc>
              <a:spcBef>
                <a:spcPts val="300"/>
              </a:spcBef>
              <a:spcAft>
                <a:spcPts val="0"/>
              </a:spcAft>
              <a:buClr>
                <a:schemeClr val="dk1"/>
              </a:buClr>
              <a:buSzPts val="1800"/>
              <a:buChar char="—"/>
              <a:defRPr/>
            </a:lvl3pPr>
            <a:lvl4pPr marL="1828800" lvl="3" indent="-342900" algn="l">
              <a:lnSpc>
                <a:spcPct val="100000"/>
              </a:lnSpc>
              <a:spcBef>
                <a:spcPts val="300"/>
              </a:spcBef>
              <a:spcAft>
                <a:spcPts val="0"/>
              </a:spcAft>
              <a:buClr>
                <a:schemeClr val="dk1"/>
              </a:buClr>
              <a:buSzPts val="1800"/>
              <a:buChar char="»"/>
              <a:defRPr/>
            </a:lvl4pPr>
            <a:lvl5pPr marL="2286000" lvl="4" indent="-342900" algn="l">
              <a:lnSpc>
                <a:spcPct val="100000"/>
              </a:lnSpc>
              <a:spcBef>
                <a:spcPts val="300"/>
              </a:spcBef>
              <a:spcAft>
                <a:spcPts val="0"/>
              </a:spcAft>
              <a:buClr>
                <a:schemeClr val="dk1"/>
              </a:buClr>
              <a:buSzPts val="1800"/>
              <a:buChar char="›"/>
              <a:defRPr/>
            </a:lvl5pPr>
            <a:lvl6pPr marL="2743200" lvl="5" indent="-342900" algn="l">
              <a:lnSpc>
                <a:spcPct val="100000"/>
              </a:lnSpc>
              <a:spcBef>
                <a:spcPts val="300"/>
              </a:spcBef>
              <a:spcAft>
                <a:spcPts val="0"/>
              </a:spcAft>
              <a:buClr>
                <a:schemeClr val="dk1"/>
              </a:buClr>
              <a:buSzPts val="1800"/>
              <a:buChar char="▫"/>
              <a:defRPr/>
            </a:lvl6pPr>
            <a:lvl7pPr marL="3200400" lvl="6" indent="-342900" algn="l">
              <a:lnSpc>
                <a:spcPct val="100000"/>
              </a:lnSpc>
              <a:spcBef>
                <a:spcPts val="300"/>
              </a:spcBef>
              <a:spcAft>
                <a:spcPts val="0"/>
              </a:spcAft>
              <a:buClr>
                <a:schemeClr val="dk1"/>
              </a:buClr>
              <a:buSzPts val="1800"/>
              <a:buChar char="▫"/>
              <a:defRPr/>
            </a:lvl7pPr>
            <a:lvl8pPr marL="3657600" lvl="7" indent="-342900" algn="l">
              <a:lnSpc>
                <a:spcPct val="100000"/>
              </a:lnSpc>
              <a:spcBef>
                <a:spcPts val="300"/>
              </a:spcBef>
              <a:spcAft>
                <a:spcPts val="0"/>
              </a:spcAft>
              <a:buClr>
                <a:schemeClr val="dk1"/>
              </a:buClr>
              <a:buSzPts val="1800"/>
              <a:buChar char="▫"/>
              <a:defRPr/>
            </a:lvl8pPr>
            <a:lvl9pPr marL="4114800" lvl="8" indent="-342900" algn="l">
              <a:lnSpc>
                <a:spcPct val="100000"/>
              </a:lnSpc>
              <a:spcBef>
                <a:spcPts val="300"/>
              </a:spcBef>
              <a:spcAft>
                <a:spcPts val="300"/>
              </a:spcAft>
              <a:buClr>
                <a:schemeClr val="dk1"/>
              </a:buClr>
              <a:buSzPts val="1800"/>
              <a:buChar char="▫"/>
              <a:defRPr/>
            </a:lvl9pPr>
          </a:lstStyle>
          <a:p>
            <a:endParaRPr/>
          </a:p>
        </p:txBody>
      </p:sp>
      <p:sp>
        <p:nvSpPr>
          <p:cNvPr id="121" name="Google Shape;12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9"/>
          <p:cNvSpPr txBox="1">
            <a:spLocks noGrp="1"/>
          </p:cNvSpPr>
          <p:nvPr>
            <p:ph type="sldNum" idx="12"/>
          </p:nvPr>
        </p:nvSpPr>
        <p:spPr>
          <a:xfrm>
            <a:off x="8952707" y="648818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id Left">
  <p:cSld name="Mid Left">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554736" y="3044280"/>
            <a:ext cx="5065776" cy="769441"/>
          </a:xfrm>
          <a:prstGeom prst="rect">
            <a:avLst/>
          </a:prstGeom>
          <a:noFill/>
          <a:ln>
            <a:noFill/>
          </a:ln>
        </p:spPr>
        <p:txBody>
          <a:bodyPr spcFirstLastPara="1" wrap="square" lIns="0" tIns="0" rIns="365750" bIns="0" anchor="ctr" anchorCtr="0">
            <a:noAutofit/>
          </a:bodyPr>
          <a:lstStyle>
            <a:lvl1pPr lvl="0" algn="l">
              <a:lnSpc>
                <a:spcPct val="93000"/>
              </a:lnSpc>
              <a:spcBef>
                <a:spcPts val="0"/>
              </a:spcBef>
              <a:spcAft>
                <a:spcPts val="0"/>
              </a:spcAft>
              <a:buClr>
                <a:schemeClr val="dk1"/>
              </a:buClr>
              <a:buSzPts val="25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20"/>
          <p:cNvSpPr/>
          <p:nvPr/>
        </p:nvSpPr>
        <p:spPr>
          <a:xfrm>
            <a:off x="11312525" y="6498754"/>
            <a:ext cx="325501" cy="138499"/>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US" sz="900">
                <a:solidFill>
                  <a:schemeClr val="dk1"/>
                </a:solidFill>
                <a:latin typeface="Arial"/>
                <a:ea typeface="Arial"/>
                <a:cs typeface="Arial"/>
                <a:sym typeface="Arial"/>
              </a:rPr>
              <a:pPr marL="0" marR="0" lvl="0" indent="0" algn="r" rtl="0">
                <a:spcBef>
                  <a:spcPts val="0"/>
                </a:spcBef>
                <a:spcAft>
                  <a:spcPts val="0"/>
                </a:spcAft>
                <a:buNone/>
              </a:pPr>
              <a:t>‹#›</a:t>
            </a:fld>
            <a:endParaRPr sz="900">
              <a:solidFill>
                <a:schemeClr val="dk1"/>
              </a:solidFill>
              <a:latin typeface="Arial"/>
              <a:ea typeface="Arial"/>
              <a:cs typeface="Arial"/>
              <a:sym typeface="Arial"/>
            </a:endParaRPr>
          </a:p>
        </p:txBody>
      </p:sp>
      <p:sp>
        <p:nvSpPr>
          <p:cNvPr id="126" name="Google Shape;126;p20"/>
          <p:cNvSpPr txBox="1">
            <a:spLocks noGrp="1"/>
          </p:cNvSpPr>
          <p:nvPr>
            <p:ph type="body" idx="1"/>
          </p:nvPr>
        </p:nvSpPr>
        <p:spPr>
          <a:xfrm>
            <a:off x="7159752" y="78768"/>
            <a:ext cx="4480560" cy="123111"/>
          </a:xfrm>
          <a:prstGeom prst="rect">
            <a:avLst/>
          </a:prstGeom>
          <a:noFill/>
          <a:ln>
            <a:noFill/>
          </a:ln>
        </p:spPr>
        <p:txBody>
          <a:bodyPr spcFirstLastPara="1" wrap="square" lIns="0" tIns="0" rIns="0" bIns="0" anchor="ctr" anchorCtr="0">
            <a:spAutoFit/>
          </a:bodyPr>
          <a:lstStyle>
            <a:lvl1pPr marL="457200" lvl="0" indent="-279400" algn="r">
              <a:lnSpc>
                <a:spcPct val="100000"/>
              </a:lnSpc>
              <a:spcBef>
                <a:spcPts val="300"/>
              </a:spcBef>
              <a:spcAft>
                <a:spcPts val="0"/>
              </a:spcAft>
              <a:buClr>
                <a:schemeClr val="dk1"/>
              </a:buClr>
              <a:buSzPts val="800"/>
              <a:buChar char="​"/>
              <a:defRPr sz="800">
                <a:latin typeface="Arial"/>
                <a:ea typeface="Arial"/>
                <a:cs typeface="Arial"/>
                <a:sym typeface="Arial"/>
              </a:defRPr>
            </a:lvl1pPr>
            <a:lvl2pPr marL="914400" lvl="1" indent="-342900" algn="l">
              <a:lnSpc>
                <a:spcPct val="100000"/>
              </a:lnSpc>
              <a:spcBef>
                <a:spcPts val="300"/>
              </a:spcBef>
              <a:spcAft>
                <a:spcPts val="0"/>
              </a:spcAft>
              <a:buClr>
                <a:schemeClr val="dk1"/>
              </a:buClr>
              <a:buSzPts val="1800"/>
              <a:buChar char="•"/>
              <a:defRPr/>
            </a:lvl2pPr>
            <a:lvl3pPr marL="1371600" lvl="2" indent="-342900" algn="l">
              <a:lnSpc>
                <a:spcPct val="100000"/>
              </a:lnSpc>
              <a:spcBef>
                <a:spcPts val="300"/>
              </a:spcBef>
              <a:spcAft>
                <a:spcPts val="0"/>
              </a:spcAft>
              <a:buClr>
                <a:schemeClr val="dk1"/>
              </a:buClr>
              <a:buSzPts val="1800"/>
              <a:buChar char="—"/>
              <a:defRPr/>
            </a:lvl3pPr>
            <a:lvl4pPr marL="1828800" lvl="3" indent="-342900" algn="l">
              <a:lnSpc>
                <a:spcPct val="100000"/>
              </a:lnSpc>
              <a:spcBef>
                <a:spcPts val="300"/>
              </a:spcBef>
              <a:spcAft>
                <a:spcPts val="0"/>
              </a:spcAft>
              <a:buClr>
                <a:schemeClr val="dk1"/>
              </a:buClr>
              <a:buSzPts val="1800"/>
              <a:buChar char="»"/>
              <a:defRPr/>
            </a:lvl4pPr>
            <a:lvl5pPr marL="2286000" lvl="4" indent="-342900" algn="l">
              <a:lnSpc>
                <a:spcPct val="100000"/>
              </a:lnSpc>
              <a:spcBef>
                <a:spcPts val="300"/>
              </a:spcBef>
              <a:spcAft>
                <a:spcPts val="0"/>
              </a:spcAft>
              <a:buClr>
                <a:schemeClr val="dk1"/>
              </a:buClr>
              <a:buSzPts val="1800"/>
              <a:buChar char="›"/>
              <a:defRPr/>
            </a:lvl5pPr>
            <a:lvl6pPr marL="2743200" lvl="5" indent="-342900" algn="l">
              <a:lnSpc>
                <a:spcPct val="100000"/>
              </a:lnSpc>
              <a:spcBef>
                <a:spcPts val="300"/>
              </a:spcBef>
              <a:spcAft>
                <a:spcPts val="0"/>
              </a:spcAft>
              <a:buClr>
                <a:schemeClr val="dk1"/>
              </a:buClr>
              <a:buSzPts val="1800"/>
              <a:buChar char="▫"/>
              <a:defRPr/>
            </a:lvl6pPr>
            <a:lvl7pPr marL="3200400" lvl="6" indent="-342900" algn="l">
              <a:lnSpc>
                <a:spcPct val="100000"/>
              </a:lnSpc>
              <a:spcBef>
                <a:spcPts val="300"/>
              </a:spcBef>
              <a:spcAft>
                <a:spcPts val="0"/>
              </a:spcAft>
              <a:buClr>
                <a:schemeClr val="dk1"/>
              </a:buClr>
              <a:buSzPts val="1800"/>
              <a:buChar char="▫"/>
              <a:defRPr/>
            </a:lvl7pPr>
            <a:lvl8pPr marL="3657600" lvl="7" indent="-342900" algn="l">
              <a:lnSpc>
                <a:spcPct val="100000"/>
              </a:lnSpc>
              <a:spcBef>
                <a:spcPts val="300"/>
              </a:spcBef>
              <a:spcAft>
                <a:spcPts val="0"/>
              </a:spcAft>
              <a:buClr>
                <a:schemeClr val="dk1"/>
              </a:buClr>
              <a:buSzPts val="1800"/>
              <a:buChar char="▫"/>
              <a:defRPr/>
            </a:lvl8pPr>
            <a:lvl9pPr marL="4114800" lvl="8" indent="-342900" algn="l">
              <a:lnSpc>
                <a:spcPct val="100000"/>
              </a:lnSpc>
              <a:spcBef>
                <a:spcPts val="300"/>
              </a:spcBef>
              <a:spcAft>
                <a:spcPts val="300"/>
              </a:spcAft>
              <a:buClr>
                <a:schemeClr val="dk1"/>
              </a:buClr>
              <a:buSzPts val="1800"/>
              <a:buChar char="▫"/>
              <a:defRPr/>
            </a:lvl9pPr>
          </a:lstStyle>
          <a:p>
            <a:endParaRPr/>
          </a:p>
        </p:txBody>
      </p:sp>
      <p:sp>
        <p:nvSpPr>
          <p:cNvPr id="127" name="Google Shape;12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0"/>
          <p:cNvSpPr txBox="1">
            <a:spLocks noGrp="1"/>
          </p:cNvSpPr>
          <p:nvPr>
            <p:ph type="sldNum" idx="12"/>
          </p:nvPr>
        </p:nvSpPr>
        <p:spPr>
          <a:xfrm>
            <a:off x="8952707" y="648818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554736" y="4580468"/>
            <a:ext cx="11082528" cy="677108"/>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Clr>
                <a:schemeClr val="dk1"/>
              </a:buClr>
              <a:buSzPts val="4400"/>
              <a:buFont typeface="Georgia"/>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21"/>
          <p:cNvSpPr/>
          <p:nvPr/>
        </p:nvSpPr>
        <p:spPr>
          <a:xfrm>
            <a:off x="11312525" y="6498754"/>
            <a:ext cx="325501" cy="138499"/>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US" sz="900">
                <a:solidFill>
                  <a:schemeClr val="dk1"/>
                </a:solidFill>
                <a:latin typeface="Arial"/>
                <a:ea typeface="Arial"/>
                <a:cs typeface="Arial"/>
                <a:sym typeface="Arial"/>
              </a:rPr>
              <a:pPr marL="0" marR="0" lvl="0" indent="0" algn="r" rtl="0">
                <a:spcBef>
                  <a:spcPts val="0"/>
                </a:spcBef>
                <a:spcAft>
                  <a:spcPts val="0"/>
                </a:spcAft>
                <a:buNone/>
              </a:pPr>
              <a:t>‹#›</a:t>
            </a:fld>
            <a:endParaRPr sz="900">
              <a:solidFill>
                <a:schemeClr val="dk1"/>
              </a:solidFill>
              <a:latin typeface="Arial"/>
              <a:ea typeface="Arial"/>
              <a:cs typeface="Arial"/>
              <a:sym typeface="Arial"/>
            </a:endParaRPr>
          </a:p>
        </p:txBody>
      </p:sp>
      <p:sp>
        <p:nvSpPr>
          <p:cNvPr id="132" name="Google Shape;132;p21"/>
          <p:cNvSpPr txBox="1">
            <a:spLocks noGrp="1"/>
          </p:cNvSpPr>
          <p:nvPr>
            <p:ph type="body" idx="1"/>
          </p:nvPr>
        </p:nvSpPr>
        <p:spPr>
          <a:xfrm>
            <a:off x="7159752" y="78768"/>
            <a:ext cx="4480560" cy="123111"/>
          </a:xfrm>
          <a:prstGeom prst="rect">
            <a:avLst/>
          </a:prstGeom>
          <a:noFill/>
          <a:ln>
            <a:noFill/>
          </a:ln>
        </p:spPr>
        <p:txBody>
          <a:bodyPr spcFirstLastPara="1" wrap="square" lIns="0" tIns="0" rIns="0" bIns="0" anchor="ctr" anchorCtr="0">
            <a:spAutoFit/>
          </a:bodyPr>
          <a:lstStyle>
            <a:lvl1pPr marL="457200" lvl="0" indent="-279400" algn="r">
              <a:lnSpc>
                <a:spcPct val="100000"/>
              </a:lnSpc>
              <a:spcBef>
                <a:spcPts val="300"/>
              </a:spcBef>
              <a:spcAft>
                <a:spcPts val="0"/>
              </a:spcAft>
              <a:buClr>
                <a:schemeClr val="dk1"/>
              </a:buClr>
              <a:buSzPts val="800"/>
              <a:buChar char="​"/>
              <a:defRPr sz="800">
                <a:latin typeface="Arial"/>
                <a:ea typeface="Arial"/>
                <a:cs typeface="Arial"/>
                <a:sym typeface="Arial"/>
              </a:defRPr>
            </a:lvl1pPr>
            <a:lvl2pPr marL="914400" lvl="1" indent="-342900" algn="l">
              <a:lnSpc>
                <a:spcPct val="100000"/>
              </a:lnSpc>
              <a:spcBef>
                <a:spcPts val="300"/>
              </a:spcBef>
              <a:spcAft>
                <a:spcPts val="0"/>
              </a:spcAft>
              <a:buClr>
                <a:schemeClr val="dk1"/>
              </a:buClr>
              <a:buSzPts val="1800"/>
              <a:buChar char="•"/>
              <a:defRPr/>
            </a:lvl2pPr>
            <a:lvl3pPr marL="1371600" lvl="2" indent="-342900" algn="l">
              <a:lnSpc>
                <a:spcPct val="100000"/>
              </a:lnSpc>
              <a:spcBef>
                <a:spcPts val="300"/>
              </a:spcBef>
              <a:spcAft>
                <a:spcPts val="0"/>
              </a:spcAft>
              <a:buClr>
                <a:schemeClr val="dk1"/>
              </a:buClr>
              <a:buSzPts val="1800"/>
              <a:buChar char="—"/>
              <a:defRPr/>
            </a:lvl3pPr>
            <a:lvl4pPr marL="1828800" lvl="3" indent="-342900" algn="l">
              <a:lnSpc>
                <a:spcPct val="100000"/>
              </a:lnSpc>
              <a:spcBef>
                <a:spcPts val="300"/>
              </a:spcBef>
              <a:spcAft>
                <a:spcPts val="0"/>
              </a:spcAft>
              <a:buClr>
                <a:schemeClr val="dk1"/>
              </a:buClr>
              <a:buSzPts val="1800"/>
              <a:buChar char="»"/>
              <a:defRPr/>
            </a:lvl4pPr>
            <a:lvl5pPr marL="2286000" lvl="4" indent="-342900" algn="l">
              <a:lnSpc>
                <a:spcPct val="100000"/>
              </a:lnSpc>
              <a:spcBef>
                <a:spcPts val="300"/>
              </a:spcBef>
              <a:spcAft>
                <a:spcPts val="0"/>
              </a:spcAft>
              <a:buClr>
                <a:schemeClr val="dk1"/>
              </a:buClr>
              <a:buSzPts val="1800"/>
              <a:buChar char="›"/>
              <a:defRPr/>
            </a:lvl5pPr>
            <a:lvl6pPr marL="2743200" lvl="5" indent="-342900" algn="l">
              <a:lnSpc>
                <a:spcPct val="100000"/>
              </a:lnSpc>
              <a:spcBef>
                <a:spcPts val="300"/>
              </a:spcBef>
              <a:spcAft>
                <a:spcPts val="0"/>
              </a:spcAft>
              <a:buClr>
                <a:schemeClr val="dk1"/>
              </a:buClr>
              <a:buSzPts val="1800"/>
              <a:buChar char="▫"/>
              <a:defRPr/>
            </a:lvl6pPr>
            <a:lvl7pPr marL="3200400" lvl="6" indent="-342900" algn="l">
              <a:lnSpc>
                <a:spcPct val="100000"/>
              </a:lnSpc>
              <a:spcBef>
                <a:spcPts val="300"/>
              </a:spcBef>
              <a:spcAft>
                <a:spcPts val="0"/>
              </a:spcAft>
              <a:buClr>
                <a:schemeClr val="dk1"/>
              </a:buClr>
              <a:buSzPts val="1800"/>
              <a:buChar char="▫"/>
              <a:defRPr/>
            </a:lvl7pPr>
            <a:lvl8pPr marL="3657600" lvl="7" indent="-342900" algn="l">
              <a:lnSpc>
                <a:spcPct val="100000"/>
              </a:lnSpc>
              <a:spcBef>
                <a:spcPts val="300"/>
              </a:spcBef>
              <a:spcAft>
                <a:spcPts val="0"/>
              </a:spcAft>
              <a:buClr>
                <a:schemeClr val="dk1"/>
              </a:buClr>
              <a:buSzPts val="1800"/>
              <a:buChar char="▫"/>
              <a:defRPr/>
            </a:lvl8pPr>
            <a:lvl9pPr marL="4114800" lvl="8" indent="-342900" algn="l">
              <a:lnSpc>
                <a:spcPct val="100000"/>
              </a:lnSpc>
              <a:spcBef>
                <a:spcPts val="300"/>
              </a:spcBef>
              <a:spcAft>
                <a:spcPts val="300"/>
              </a:spcAft>
              <a:buClr>
                <a:schemeClr val="dk1"/>
              </a:buClr>
              <a:buSzPts val="1800"/>
              <a:buChar char="▫"/>
              <a:defRPr/>
            </a:lvl9pPr>
          </a:lstStyle>
          <a:p>
            <a:endParaRPr/>
          </a:p>
        </p:txBody>
      </p:sp>
      <p:sp>
        <p:nvSpPr>
          <p:cNvPr id="133" name="Google Shape;13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21"/>
          <p:cNvSpPr txBox="1">
            <a:spLocks noGrp="1"/>
          </p:cNvSpPr>
          <p:nvPr>
            <p:ph type="sldNum" idx="12"/>
          </p:nvPr>
        </p:nvSpPr>
        <p:spPr>
          <a:xfrm>
            <a:off x="8952707" y="648818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0"/>
        <p:cNvGrpSpPr/>
        <p:nvPr/>
      </p:nvGrpSpPr>
      <p:grpSpPr>
        <a:xfrm>
          <a:off x="0" y="0"/>
          <a:ext cx="0" cy="0"/>
          <a:chOff x="0" y="0"/>
          <a:chExt cx="0" cy="0"/>
        </a:xfrm>
      </p:grpSpPr>
      <p:sp>
        <p:nvSpPr>
          <p:cNvPr id="21" name="Google Shape;21;p3"/>
          <p:cNvSpPr txBox="1">
            <a:spLocks noGrp="1"/>
          </p:cNvSpPr>
          <p:nvPr>
            <p:ph type="body" idx="1"/>
          </p:nvPr>
        </p:nvSpPr>
        <p:spPr>
          <a:xfrm>
            <a:off x="451200" y="1825625"/>
            <a:ext cx="11289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3"/>
          <p:cNvPicPr preferRelativeResize="0"/>
          <p:nvPr/>
        </p:nvPicPr>
        <p:blipFill rotWithShape="1">
          <a:blip r:embed="rId2">
            <a:alphaModFix/>
          </a:blip>
          <a:srcRect t="94676"/>
          <a:stretch/>
        </p:blipFill>
        <p:spPr>
          <a:xfrm>
            <a:off x="0" y="6492880"/>
            <a:ext cx="12192000" cy="365127"/>
          </a:xfrm>
          <a:prstGeom prst="rect">
            <a:avLst/>
          </a:prstGeom>
          <a:noFill/>
          <a:ln>
            <a:noFill/>
          </a:ln>
        </p:spPr>
      </p:pic>
      <p:pic>
        <p:nvPicPr>
          <p:cNvPr id="23" name="Google Shape;23;p3" descr="A picture containing icon&#10;&#10;Description automatically generated"/>
          <p:cNvPicPr preferRelativeResize="0"/>
          <p:nvPr/>
        </p:nvPicPr>
        <p:blipFill rotWithShape="1">
          <a:blip r:embed="rId3">
            <a:alphaModFix/>
          </a:blip>
          <a:srcRect/>
          <a:stretch/>
        </p:blipFill>
        <p:spPr>
          <a:xfrm>
            <a:off x="10466717" y="139401"/>
            <a:ext cx="1465272" cy="56550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5"/>
        <p:cNvGrpSpPr/>
        <p:nvPr/>
      </p:nvGrpSpPr>
      <p:grpSpPr>
        <a:xfrm>
          <a:off x="0" y="0"/>
          <a:ext cx="0" cy="0"/>
          <a:chOff x="0" y="0"/>
          <a:chExt cx="0" cy="0"/>
        </a:xfrm>
      </p:grpSpPr>
      <p:sp>
        <p:nvSpPr>
          <p:cNvPr id="136" name="Google Shape;136;p22"/>
          <p:cNvSpPr txBox="1">
            <a:spLocks noGrp="1"/>
          </p:cNvSpPr>
          <p:nvPr>
            <p:ph type="title"/>
          </p:nvPr>
        </p:nvSpPr>
        <p:spPr>
          <a:xfrm>
            <a:off x="1505712" y="3592841"/>
            <a:ext cx="9180576" cy="486608"/>
          </a:xfrm>
          <a:prstGeom prst="rect">
            <a:avLst/>
          </a:prstGeom>
          <a:noFill/>
          <a:ln>
            <a:noFill/>
          </a:ln>
        </p:spPr>
        <p:txBody>
          <a:bodyPr spcFirstLastPara="1" wrap="square" lIns="0" tIns="0" rIns="0" bIns="0" anchor="b" anchorCtr="0">
            <a:spAutoFit/>
          </a:bodyPr>
          <a:lstStyle>
            <a:lvl1pPr lvl="0" algn="l">
              <a:lnSpc>
                <a:spcPct val="93000"/>
              </a:lnSpc>
              <a:spcBef>
                <a:spcPts val="0"/>
              </a:spcBef>
              <a:spcAft>
                <a:spcPts val="0"/>
              </a:spcAft>
              <a:buClr>
                <a:schemeClr val="dk1"/>
              </a:buClr>
              <a:buSzPts val="3400"/>
              <a:buFont typeface="Georgia"/>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22"/>
          <p:cNvSpPr txBox="1">
            <a:spLocks noGrp="1"/>
          </p:cNvSpPr>
          <p:nvPr>
            <p:ph type="subTitle" idx="1"/>
          </p:nvPr>
        </p:nvSpPr>
        <p:spPr>
          <a:xfrm>
            <a:off x="1505712" y="4284630"/>
            <a:ext cx="9180576" cy="276999"/>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1600"/>
              <a:buNone/>
              <a:defRPr sz="1600" b="0">
                <a:solidFill>
                  <a:schemeClr val="dk1"/>
                </a:solidFill>
              </a:defRPr>
            </a:lvl1pPr>
            <a:lvl2pPr lvl="1" algn="ctr">
              <a:lnSpc>
                <a:spcPct val="100000"/>
              </a:lnSpc>
              <a:spcBef>
                <a:spcPts val="300"/>
              </a:spcBef>
              <a:spcAft>
                <a:spcPts val="0"/>
              </a:spcAft>
              <a:buClr>
                <a:schemeClr val="dk1"/>
              </a:buClr>
              <a:buSzPts val="2000"/>
              <a:buNone/>
              <a:defRPr sz="2000"/>
            </a:lvl2pPr>
            <a:lvl3pPr lvl="2" algn="ctr">
              <a:lnSpc>
                <a:spcPct val="100000"/>
              </a:lnSpc>
              <a:spcBef>
                <a:spcPts val="300"/>
              </a:spcBef>
              <a:spcAft>
                <a:spcPts val="0"/>
              </a:spcAft>
              <a:buClr>
                <a:schemeClr val="dk1"/>
              </a:buClr>
              <a:buSzPts val="1800"/>
              <a:buNone/>
              <a:defRPr sz="1800"/>
            </a:lvl3pPr>
            <a:lvl4pPr lvl="3" algn="ctr">
              <a:lnSpc>
                <a:spcPct val="100000"/>
              </a:lnSpc>
              <a:spcBef>
                <a:spcPts val="300"/>
              </a:spcBef>
              <a:spcAft>
                <a:spcPts val="0"/>
              </a:spcAft>
              <a:buClr>
                <a:schemeClr val="dk1"/>
              </a:buClr>
              <a:buSzPts val="1600"/>
              <a:buNone/>
              <a:defRPr sz="1600"/>
            </a:lvl4pPr>
            <a:lvl5pPr lvl="4" algn="ctr">
              <a:lnSpc>
                <a:spcPct val="100000"/>
              </a:lnSpc>
              <a:spcBef>
                <a:spcPts val="300"/>
              </a:spcBef>
              <a:spcAft>
                <a:spcPts val="0"/>
              </a:spcAft>
              <a:buClr>
                <a:schemeClr val="dk1"/>
              </a:buClr>
              <a:buSzPts val="1600"/>
              <a:buNone/>
              <a:defRPr sz="1600"/>
            </a:lvl5pPr>
            <a:lvl6pPr lvl="5" algn="ctr">
              <a:lnSpc>
                <a:spcPct val="100000"/>
              </a:lnSpc>
              <a:spcBef>
                <a:spcPts val="300"/>
              </a:spcBef>
              <a:spcAft>
                <a:spcPts val="0"/>
              </a:spcAft>
              <a:buClr>
                <a:schemeClr val="dk1"/>
              </a:buClr>
              <a:buSzPts val="1600"/>
              <a:buNone/>
              <a:defRPr sz="1600"/>
            </a:lvl6pPr>
            <a:lvl7pPr lvl="6" algn="ctr">
              <a:lnSpc>
                <a:spcPct val="100000"/>
              </a:lnSpc>
              <a:spcBef>
                <a:spcPts val="300"/>
              </a:spcBef>
              <a:spcAft>
                <a:spcPts val="0"/>
              </a:spcAft>
              <a:buClr>
                <a:schemeClr val="dk1"/>
              </a:buClr>
              <a:buSzPts val="1600"/>
              <a:buNone/>
              <a:defRPr sz="1600"/>
            </a:lvl7pPr>
            <a:lvl8pPr lvl="7" algn="ctr">
              <a:lnSpc>
                <a:spcPct val="100000"/>
              </a:lnSpc>
              <a:spcBef>
                <a:spcPts val="300"/>
              </a:spcBef>
              <a:spcAft>
                <a:spcPts val="0"/>
              </a:spcAft>
              <a:buClr>
                <a:schemeClr val="dk1"/>
              </a:buClr>
              <a:buSzPts val="1600"/>
              <a:buNone/>
              <a:defRPr sz="1600"/>
            </a:lvl8pPr>
            <a:lvl9pPr lvl="8" algn="ctr">
              <a:lnSpc>
                <a:spcPct val="100000"/>
              </a:lnSpc>
              <a:spcBef>
                <a:spcPts val="300"/>
              </a:spcBef>
              <a:spcAft>
                <a:spcPts val="300"/>
              </a:spcAft>
              <a:buClr>
                <a:schemeClr val="dk1"/>
              </a:buClr>
              <a:buSzPts val="1600"/>
              <a:buNone/>
              <a:defRPr sz="1600"/>
            </a:lvl9pPr>
          </a:lstStyle>
          <a:p>
            <a:endParaRPr/>
          </a:p>
        </p:txBody>
      </p:sp>
      <p:sp>
        <p:nvSpPr>
          <p:cNvPr id="138" name="Google Shape;138;p22"/>
          <p:cNvSpPr/>
          <p:nvPr/>
        </p:nvSpPr>
        <p:spPr>
          <a:xfrm>
            <a:off x="11312525" y="6498754"/>
            <a:ext cx="325501" cy="138499"/>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US" sz="900">
                <a:solidFill>
                  <a:schemeClr val="dk1"/>
                </a:solidFill>
                <a:latin typeface="Arial"/>
                <a:ea typeface="Arial"/>
                <a:cs typeface="Arial"/>
                <a:sym typeface="Arial"/>
              </a:rPr>
              <a:pPr marL="0" marR="0" lvl="0" indent="0" algn="r" rtl="0">
                <a:spcBef>
                  <a:spcPts val="0"/>
                </a:spcBef>
                <a:spcAft>
                  <a:spcPts val="0"/>
                </a:spcAft>
                <a:buNone/>
              </a:pPr>
              <a:t>‹#›</a:t>
            </a:fld>
            <a:endParaRPr sz="900">
              <a:solidFill>
                <a:schemeClr val="dk1"/>
              </a:solidFill>
              <a:latin typeface="Arial"/>
              <a:ea typeface="Arial"/>
              <a:cs typeface="Arial"/>
              <a:sym typeface="Arial"/>
            </a:endParaRPr>
          </a:p>
        </p:txBody>
      </p:sp>
      <p:sp>
        <p:nvSpPr>
          <p:cNvPr id="139" name="Google Shape;139;p22"/>
          <p:cNvSpPr txBox="1">
            <a:spLocks noGrp="1"/>
          </p:cNvSpPr>
          <p:nvPr>
            <p:ph type="body" idx="2"/>
          </p:nvPr>
        </p:nvSpPr>
        <p:spPr>
          <a:xfrm>
            <a:off x="7159752" y="78768"/>
            <a:ext cx="4480560" cy="123111"/>
          </a:xfrm>
          <a:prstGeom prst="rect">
            <a:avLst/>
          </a:prstGeom>
          <a:noFill/>
          <a:ln>
            <a:noFill/>
          </a:ln>
        </p:spPr>
        <p:txBody>
          <a:bodyPr spcFirstLastPara="1" wrap="square" lIns="0" tIns="0" rIns="0" bIns="0" anchor="ctr" anchorCtr="0">
            <a:spAutoFit/>
          </a:bodyPr>
          <a:lstStyle>
            <a:lvl1pPr marL="457200" lvl="0" indent="-279400" algn="r">
              <a:lnSpc>
                <a:spcPct val="100000"/>
              </a:lnSpc>
              <a:spcBef>
                <a:spcPts val="300"/>
              </a:spcBef>
              <a:spcAft>
                <a:spcPts val="0"/>
              </a:spcAft>
              <a:buClr>
                <a:schemeClr val="dk1"/>
              </a:buClr>
              <a:buSzPts val="800"/>
              <a:buChar char="​"/>
              <a:defRPr sz="800">
                <a:latin typeface="Arial"/>
                <a:ea typeface="Arial"/>
                <a:cs typeface="Arial"/>
                <a:sym typeface="Arial"/>
              </a:defRPr>
            </a:lvl1pPr>
            <a:lvl2pPr marL="914400" lvl="1" indent="-342900" algn="l">
              <a:lnSpc>
                <a:spcPct val="100000"/>
              </a:lnSpc>
              <a:spcBef>
                <a:spcPts val="300"/>
              </a:spcBef>
              <a:spcAft>
                <a:spcPts val="0"/>
              </a:spcAft>
              <a:buClr>
                <a:schemeClr val="dk1"/>
              </a:buClr>
              <a:buSzPts val="1800"/>
              <a:buChar char="•"/>
              <a:defRPr/>
            </a:lvl2pPr>
            <a:lvl3pPr marL="1371600" lvl="2" indent="-342900" algn="l">
              <a:lnSpc>
                <a:spcPct val="100000"/>
              </a:lnSpc>
              <a:spcBef>
                <a:spcPts val="300"/>
              </a:spcBef>
              <a:spcAft>
                <a:spcPts val="0"/>
              </a:spcAft>
              <a:buClr>
                <a:schemeClr val="dk1"/>
              </a:buClr>
              <a:buSzPts val="1800"/>
              <a:buChar char="—"/>
              <a:defRPr/>
            </a:lvl3pPr>
            <a:lvl4pPr marL="1828800" lvl="3" indent="-342900" algn="l">
              <a:lnSpc>
                <a:spcPct val="100000"/>
              </a:lnSpc>
              <a:spcBef>
                <a:spcPts val="300"/>
              </a:spcBef>
              <a:spcAft>
                <a:spcPts val="0"/>
              </a:spcAft>
              <a:buClr>
                <a:schemeClr val="dk1"/>
              </a:buClr>
              <a:buSzPts val="1800"/>
              <a:buChar char="»"/>
              <a:defRPr/>
            </a:lvl4pPr>
            <a:lvl5pPr marL="2286000" lvl="4" indent="-342900" algn="l">
              <a:lnSpc>
                <a:spcPct val="100000"/>
              </a:lnSpc>
              <a:spcBef>
                <a:spcPts val="300"/>
              </a:spcBef>
              <a:spcAft>
                <a:spcPts val="0"/>
              </a:spcAft>
              <a:buClr>
                <a:schemeClr val="dk1"/>
              </a:buClr>
              <a:buSzPts val="1800"/>
              <a:buChar char="›"/>
              <a:defRPr/>
            </a:lvl5pPr>
            <a:lvl6pPr marL="2743200" lvl="5" indent="-342900" algn="l">
              <a:lnSpc>
                <a:spcPct val="100000"/>
              </a:lnSpc>
              <a:spcBef>
                <a:spcPts val="300"/>
              </a:spcBef>
              <a:spcAft>
                <a:spcPts val="0"/>
              </a:spcAft>
              <a:buClr>
                <a:schemeClr val="dk1"/>
              </a:buClr>
              <a:buSzPts val="1800"/>
              <a:buChar char="▫"/>
              <a:defRPr/>
            </a:lvl6pPr>
            <a:lvl7pPr marL="3200400" lvl="6" indent="-342900" algn="l">
              <a:lnSpc>
                <a:spcPct val="100000"/>
              </a:lnSpc>
              <a:spcBef>
                <a:spcPts val="300"/>
              </a:spcBef>
              <a:spcAft>
                <a:spcPts val="0"/>
              </a:spcAft>
              <a:buClr>
                <a:schemeClr val="dk1"/>
              </a:buClr>
              <a:buSzPts val="1800"/>
              <a:buChar char="▫"/>
              <a:defRPr/>
            </a:lvl7pPr>
            <a:lvl8pPr marL="3657600" lvl="7" indent="-342900" algn="l">
              <a:lnSpc>
                <a:spcPct val="100000"/>
              </a:lnSpc>
              <a:spcBef>
                <a:spcPts val="300"/>
              </a:spcBef>
              <a:spcAft>
                <a:spcPts val="0"/>
              </a:spcAft>
              <a:buClr>
                <a:schemeClr val="dk1"/>
              </a:buClr>
              <a:buSzPts val="1800"/>
              <a:buChar char="▫"/>
              <a:defRPr/>
            </a:lvl8pPr>
            <a:lvl9pPr marL="4114800" lvl="8" indent="-342900" algn="l">
              <a:lnSpc>
                <a:spcPct val="100000"/>
              </a:lnSpc>
              <a:spcBef>
                <a:spcPts val="300"/>
              </a:spcBef>
              <a:spcAft>
                <a:spcPts val="300"/>
              </a:spcAft>
              <a:buClr>
                <a:schemeClr val="dk1"/>
              </a:buClr>
              <a:buSzPts val="1800"/>
              <a:buChar char="▫"/>
              <a:defRPr/>
            </a:lvl9pPr>
          </a:lstStyle>
          <a:p>
            <a:endParaRPr/>
          </a:p>
        </p:txBody>
      </p:sp>
      <p:sp>
        <p:nvSpPr>
          <p:cNvPr id="140" name="Google Shape;14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2"/>
          <p:cNvSpPr txBox="1">
            <a:spLocks noGrp="1"/>
          </p:cNvSpPr>
          <p:nvPr>
            <p:ph type="sldNum" idx="12"/>
          </p:nvPr>
        </p:nvSpPr>
        <p:spPr>
          <a:xfrm>
            <a:off x="8952707" y="648818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1/4">
  <p:cSld name="1/4">
    <p:spTree>
      <p:nvGrpSpPr>
        <p:cNvPr id="1" name="Shape 142"/>
        <p:cNvGrpSpPr/>
        <p:nvPr/>
      </p:nvGrpSpPr>
      <p:grpSpPr>
        <a:xfrm>
          <a:off x="0" y="0"/>
          <a:ext cx="0" cy="0"/>
          <a:chOff x="0" y="0"/>
          <a:chExt cx="0" cy="0"/>
        </a:xfrm>
      </p:grpSpPr>
      <p:sp>
        <p:nvSpPr>
          <p:cNvPr id="143" name="Google Shape;143;p23"/>
          <p:cNvSpPr/>
          <p:nvPr/>
        </p:nvSpPr>
        <p:spPr>
          <a:xfrm>
            <a:off x="3413760" y="0"/>
            <a:ext cx="8778240" cy="6858000"/>
          </a:xfrm>
          <a:prstGeom prst="rect">
            <a:avLst/>
          </a:prstGeom>
          <a:solidFill>
            <a:srgbClr val="E6E6E6"/>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rgbClr val="F0F0F0"/>
              </a:solidFill>
              <a:latin typeface="Arial"/>
              <a:ea typeface="Arial"/>
              <a:cs typeface="Arial"/>
              <a:sym typeface="Arial"/>
            </a:endParaRPr>
          </a:p>
        </p:txBody>
      </p:sp>
      <p:sp>
        <p:nvSpPr>
          <p:cNvPr id="144" name="Google Shape;144;p23"/>
          <p:cNvSpPr/>
          <p:nvPr/>
        </p:nvSpPr>
        <p:spPr>
          <a:xfrm>
            <a:off x="11312525" y="6498754"/>
            <a:ext cx="325501" cy="138499"/>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US" sz="900">
                <a:solidFill>
                  <a:schemeClr val="dk1"/>
                </a:solidFill>
                <a:latin typeface="Arial"/>
                <a:ea typeface="Arial"/>
                <a:cs typeface="Arial"/>
                <a:sym typeface="Arial"/>
              </a:rPr>
              <a:pPr marL="0" marR="0" lvl="0" indent="0" algn="r" rtl="0">
                <a:spcBef>
                  <a:spcPts val="0"/>
                </a:spcBef>
                <a:spcAft>
                  <a:spcPts val="0"/>
                </a:spcAft>
                <a:buNone/>
              </a:pPr>
              <a:t>‹#›</a:t>
            </a:fld>
            <a:endParaRPr sz="900">
              <a:solidFill>
                <a:schemeClr val="dk1"/>
              </a:solidFill>
              <a:latin typeface="Arial"/>
              <a:ea typeface="Arial"/>
              <a:cs typeface="Arial"/>
              <a:sym typeface="Arial"/>
            </a:endParaRPr>
          </a:p>
        </p:txBody>
      </p:sp>
      <p:cxnSp>
        <p:nvCxnSpPr>
          <p:cNvPr id="145" name="Google Shape;145;p23"/>
          <p:cNvCxnSpPr/>
          <p:nvPr/>
        </p:nvCxnSpPr>
        <p:spPr>
          <a:xfrm>
            <a:off x="3715757" y="6453769"/>
            <a:ext cx="7918704" cy="0"/>
          </a:xfrm>
          <a:prstGeom prst="straightConnector1">
            <a:avLst/>
          </a:prstGeom>
          <a:noFill/>
          <a:ln w="9525" cap="flat" cmpd="sng">
            <a:solidFill>
              <a:schemeClr val="dk1"/>
            </a:solidFill>
            <a:prstDash val="solid"/>
            <a:miter lim="800000"/>
            <a:headEnd type="none" w="sm" len="sm"/>
            <a:tailEnd type="none" w="sm" len="sm"/>
          </a:ln>
        </p:spPr>
      </p:cxnSp>
      <p:cxnSp>
        <p:nvCxnSpPr>
          <p:cNvPr id="146" name="Google Shape;146;p23"/>
          <p:cNvCxnSpPr/>
          <p:nvPr/>
        </p:nvCxnSpPr>
        <p:spPr>
          <a:xfrm>
            <a:off x="554736" y="6453769"/>
            <a:ext cx="2514600" cy="0"/>
          </a:xfrm>
          <a:prstGeom prst="straightConnector1">
            <a:avLst/>
          </a:prstGeom>
          <a:noFill/>
          <a:ln w="9525" cap="flat" cmpd="sng">
            <a:solidFill>
              <a:schemeClr val="dk1"/>
            </a:solidFill>
            <a:prstDash val="solid"/>
            <a:miter lim="800000"/>
            <a:headEnd type="none" w="sm" len="sm"/>
            <a:tailEnd type="none" w="sm" len="sm"/>
          </a:ln>
        </p:spPr>
      </p:cxnSp>
      <p:cxnSp>
        <p:nvCxnSpPr>
          <p:cNvPr id="147" name="Google Shape;147;p23"/>
          <p:cNvCxnSpPr/>
          <p:nvPr/>
        </p:nvCxnSpPr>
        <p:spPr>
          <a:xfrm>
            <a:off x="3715757" y="1181906"/>
            <a:ext cx="7918704" cy="0"/>
          </a:xfrm>
          <a:prstGeom prst="straightConnector1">
            <a:avLst/>
          </a:prstGeom>
          <a:noFill/>
          <a:ln w="9525" cap="flat" cmpd="sng">
            <a:solidFill>
              <a:schemeClr val="dk1"/>
            </a:solidFill>
            <a:prstDash val="solid"/>
            <a:miter lim="800000"/>
            <a:headEnd type="none" w="sm" len="sm"/>
            <a:tailEnd type="none" w="sm" len="sm"/>
          </a:ln>
        </p:spPr>
      </p:cxnSp>
      <p:cxnSp>
        <p:nvCxnSpPr>
          <p:cNvPr id="148" name="Google Shape;148;p23"/>
          <p:cNvCxnSpPr/>
          <p:nvPr/>
        </p:nvCxnSpPr>
        <p:spPr>
          <a:xfrm>
            <a:off x="554736" y="1181906"/>
            <a:ext cx="2514600" cy="0"/>
          </a:xfrm>
          <a:prstGeom prst="straightConnector1">
            <a:avLst/>
          </a:prstGeom>
          <a:noFill/>
          <a:ln w="9525" cap="flat" cmpd="sng">
            <a:solidFill>
              <a:schemeClr val="dk1"/>
            </a:solidFill>
            <a:prstDash val="solid"/>
            <a:miter lim="800000"/>
            <a:headEnd type="none" w="sm" len="sm"/>
            <a:tailEnd type="none" w="sm" len="sm"/>
          </a:ln>
        </p:spPr>
      </p:cxnSp>
      <p:sp>
        <p:nvSpPr>
          <p:cNvPr id="149" name="Google Shape;149;p23"/>
          <p:cNvSpPr txBox="1">
            <a:spLocks noGrp="1"/>
          </p:cNvSpPr>
          <p:nvPr>
            <p:ph type="title"/>
          </p:nvPr>
        </p:nvSpPr>
        <p:spPr>
          <a:xfrm>
            <a:off x="554736" y="2744369"/>
            <a:ext cx="2514600" cy="769441"/>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Clr>
                <a:schemeClr val="dk1"/>
              </a:buClr>
              <a:buSzPts val="2500"/>
              <a:buFont typeface="Georgia"/>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23"/>
          <p:cNvSpPr txBox="1">
            <a:spLocks noGrp="1"/>
          </p:cNvSpPr>
          <p:nvPr>
            <p:ph type="subTitle" idx="1"/>
          </p:nvPr>
        </p:nvSpPr>
        <p:spPr>
          <a:xfrm>
            <a:off x="554736" y="3659644"/>
            <a:ext cx="2514600" cy="492443"/>
          </a:xfrm>
          <a:prstGeom prst="rect">
            <a:avLst/>
          </a:prstGeom>
          <a:noFill/>
          <a:ln>
            <a:noFill/>
          </a:ln>
        </p:spPr>
        <p:txBody>
          <a:bodyPr spcFirstLastPara="1" wrap="square" lIns="0" tIns="0" rIns="0" bIns="0" anchor="t" anchorCtr="0">
            <a:spAutoFit/>
          </a:bodyPr>
          <a:lstStyle>
            <a:lvl1pPr lvl="0" algn="l">
              <a:lnSpc>
                <a:spcPct val="100000"/>
              </a:lnSpc>
              <a:spcBef>
                <a:spcPts val="300"/>
              </a:spcBef>
              <a:spcAft>
                <a:spcPts val="0"/>
              </a:spcAft>
              <a:buClr>
                <a:schemeClr val="dk1"/>
              </a:buClr>
              <a:buSzPts val="1600"/>
              <a:buNone/>
              <a:defRPr sz="1600" b="0">
                <a:solidFill>
                  <a:schemeClr val="dk1"/>
                </a:solidFill>
              </a:defRPr>
            </a:lvl1pPr>
            <a:lvl2pPr lvl="1" algn="ctr">
              <a:lnSpc>
                <a:spcPct val="100000"/>
              </a:lnSpc>
              <a:spcBef>
                <a:spcPts val="300"/>
              </a:spcBef>
              <a:spcAft>
                <a:spcPts val="0"/>
              </a:spcAft>
              <a:buClr>
                <a:schemeClr val="dk1"/>
              </a:buClr>
              <a:buSzPts val="2000"/>
              <a:buNone/>
              <a:defRPr sz="2000"/>
            </a:lvl2pPr>
            <a:lvl3pPr lvl="2" algn="ctr">
              <a:lnSpc>
                <a:spcPct val="100000"/>
              </a:lnSpc>
              <a:spcBef>
                <a:spcPts val="300"/>
              </a:spcBef>
              <a:spcAft>
                <a:spcPts val="0"/>
              </a:spcAft>
              <a:buClr>
                <a:schemeClr val="dk1"/>
              </a:buClr>
              <a:buSzPts val="1800"/>
              <a:buNone/>
              <a:defRPr sz="1800"/>
            </a:lvl3pPr>
            <a:lvl4pPr lvl="3" algn="ctr">
              <a:lnSpc>
                <a:spcPct val="100000"/>
              </a:lnSpc>
              <a:spcBef>
                <a:spcPts val="300"/>
              </a:spcBef>
              <a:spcAft>
                <a:spcPts val="0"/>
              </a:spcAft>
              <a:buClr>
                <a:schemeClr val="dk1"/>
              </a:buClr>
              <a:buSzPts val="1600"/>
              <a:buNone/>
              <a:defRPr sz="1600"/>
            </a:lvl4pPr>
            <a:lvl5pPr lvl="4" algn="ctr">
              <a:lnSpc>
                <a:spcPct val="100000"/>
              </a:lnSpc>
              <a:spcBef>
                <a:spcPts val="300"/>
              </a:spcBef>
              <a:spcAft>
                <a:spcPts val="0"/>
              </a:spcAft>
              <a:buClr>
                <a:schemeClr val="dk1"/>
              </a:buClr>
              <a:buSzPts val="1600"/>
              <a:buNone/>
              <a:defRPr sz="1600"/>
            </a:lvl5pPr>
            <a:lvl6pPr lvl="5" algn="ctr">
              <a:lnSpc>
                <a:spcPct val="100000"/>
              </a:lnSpc>
              <a:spcBef>
                <a:spcPts val="300"/>
              </a:spcBef>
              <a:spcAft>
                <a:spcPts val="0"/>
              </a:spcAft>
              <a:buClr>
                <a:schemeClr val="dk1"/>
              </a:buClr>
              <a:buSzPts val="1600"/>
              <a:buNone/>
              <a:defRPr sz="1600"/>
            </a:lvl6pPr>
            <a:lvl7pPr lvl="6" algn="ctr">
              <a:lnSpc>
                <a:spcPct val="100000"/>
              </a:lnSpc>
              <a:spcBef>
                <a:spcPts val="300"/>
              </a:spcBef>
              <a:spcAft>
                <a:spcPts val="0"/>
              </a:spcAft>
              <a:buClr>
                <a:schemeClr val="dk1"/>
              </a:buClr>
              <a:buSzPts val="1600"/>
              <a:buNone/>
              <a:defRPr sz="1600"/>
            </a:lvl7pPr>
            <a:lvl8pPr lvl="7" algn="ctr">
              <a:lnSpc>
                <a:spcPct val="100000"/>
              </a:lnSpc>
              <a:spcBef>
                <a:spcPts val="300"/>
              </a:spcBef>
              <a:spcAft>
                <a:spcPts val="0"/>
              </a:spcAft>
              <a:buClr>
                <a:schemeClr val="dk1"/>
              </a:buClr>
              <a:buSzPts val="1600"/>
              <a:buNone/>
              <a:defRPr sz="1600"/>
            </a:lvl8pPr>
            <a:lvl9pPr lvl="8" algn="ctr">
              <a:lnSpc>
                <a:spcPct val="100000"/>
              </a:lnSpc>
              <a:spcBef>
                <a:spcPts val="300"/>
              </a:spcBef>
              <a:spcAft>
                <a:spcPts val="300"/>
              </a:spcAft>
              <a:buClr>
                <a:schemeClr val="dk1"/>
              </a:buClr>
              <a:buSzPts val="1600"/>
              <a:buNone/>
              <a:defRPr sz="1600"/>
            </a:lvl9pPr>
          </a:lstStyle>
          <a:p>
            <a:endParaRPr/>
          </a:p>
        </p:txBody>
      </p:sp>
      <p:sp>
        <p:nvSpPr>
          <p:cNvPr id="151" name="Google Shape;151;p23"/>
          <p:cNvSpPr txBox="1">
            <a:spLocks noGrp="1"/>
          </p:cNvSpPr>
          <p:nvPr>
            <p:ph type="body" idx="2"/>
          </p:nvPr>
        </p:nvSpPr>
        <p:spPr>
          <a:xfrm>
            <a:off x="7159752" y="78768"/>
            <a:ext cx="4480560" cy="123111"/>
          </a:xfrm>
          <a:prstGeom prst="rect">
            <a:avLst/>
          </a:prstGeom>
          <a:noFill/>
          <a:ln>
            <a:noFill/>
          </a:ln>
        </p:spPr>
        <p:txBody>
          <a:bodyPr spcFirstLastPara="1" wrap="square" lIns="0" tIns="0" rIns="0" bIns="0" anchor="ctr" anchorCtr="0">
            <a:spAutoFit/>
          </a:bodyPr>
          <a:lstStyle>
            <a:lvl1pPr marL="457200" lvl="0" indent="-279400" algn="r">
              <a:lnSpc>
                <a:spcPct val="100000"/>
              </a:lnSpc>
              <a:spcBef>
                <a:spcPts val="300"/>
              </a:spcBef>
              <a:spcAft>
                <a:spcPts val="0"/>
              </a:spcAft>
              <a:buClr>
                <a:schemeClr val="dk1"/>
              </a:buClr>
              <a:buSzPts val="800"/>
              <a:buChar char="​"/>
              <a:defRPr sz="800">
                <a:latin typeface="Arial"/>
                <a:ea typeface="Arial"/>
                <a:cs typeface="Arial"/>
                <a:sym typeface="Arial"/>
              </a:defRPr>
            </a:lvl1pPr>
            <a:lvl2pPr marL="914400" lvl="1" indent="-342900" algn="l">
              <a:lnSpc>
                <a:spcPct val="100000"/>
              </a:lnSpc>
              <a:spcBef>
                <a:spcPts val="300"/>
              </a:spcBef>
              <a:spcAft>
                <a:spcPts val="0"/>
              </a:spcAft>
              <a:buClr>
                <a:schemeClr val="dk1"/>
              </a:buClr>
              <a:buSzPts val="1800"/>
              <a:buChar char="•"/>
              <a:defRPr/>
            </a:lvl2pPr>
            <a:lvl3pPr marL="1371600" lvl="2" indent="-342900" algn="l">
              <a:lnSpc>
                <a:spcPct val="100000"/>
              </a:lnSpc>
              <a:spcBef>
                <a:spcPts val="300"/>
              </a:spcBef>
              <a:spcAft>
                <a:spcPts val="0"/>
              </a:spcAft>
              <a:buClr>
                <a:schemeClr val="dk1"/>
              </a:buClr>
              <a:buSzPts val="1800"/>
              <a:buChar char="—"/>
              <a:defRPr/>
            </a:lvl3pPr>
            <a:lvl4pPr marL="1828800" lvl="3" indent="-342900" algn="l">
              <a:lnSpc>
                <a:spcPct val="100000"/>
              </a:lnSpc>
              <a:spcBef>
                <a:spcPts val="300"/>
              </a:spcBef>
              <a:spcAft>
                <a:spcPts val="0"/>
              </a:spcAft>
              <a:buClr>
                <a:schemeClr val="dk1"/>
              </a:buClr>
              <a:buSzPts val="1800"/>
              <a:buChar char="»"/>
              <a:defRPr/>
            </a:lvl4pPr>
            <a:lvl5pPr marL="2286000" lvl="4" indent="-342900" algn="l">
              <a:lnSpc>
                <a:spcPct val="100000"/>
              </a:lnSpc>
              <a:spcBef>
                <a:spcPts val="300"/>
              </a:spcBef>
              <a:spcAft>
                <a:spcPts val="0"/>
              </a:spcAft>
              <a:buClr>
                <a:schemeClr val="dk1"/>
              </a:buClr>
              <a:buSzPts val="1800"/>
              <a:buChar char="›"/>
              <a:defRPr/>
            </a:lvl5pPr>
            <a:lvl6pPr marL="2743200" lvl="5" indent="-342900" algn="l">
              <a:lnSpc>
                <a:spcPct val="100000"/>
              </a:lnSpc>
              <a:spcBef>
                <a:spcPts val="300"/>
              </a:spcBef>
              <a:spcAft>
                <a:spcPts val="0"/>
              </a:spcAft>
              <a:buClr>
                <a:schemeClr val="dk1"/>
              </a:buClr>
              <a:buSzPts val="1800"/>
              <a:buChar char="▫"/>
              <a:defRPr/>
            </a:lvl6pPr>
            <a:lvl7pPr marL="3200400" lvl="6" indent="-342900" algn="l">
              <a:lnSpc>
                <a:spcPct val="100000"/>
              </a:lnSpc>
              <a:spcBef>
                <a:spcPts val="300"/>
              </a:spcBef>
              <a:spcAft>
                <a:spcPts val="0"/>
              </a:spcAft>
              <a:buClr>
                <a:schemeClr val="dk1"/>
              </a:buClr>
              <a:buSzPts val="1800"/>
              <a:buChar char="▫"/>
              <a:defRPr/>
            </a:lvl7pPr>
            <a:lvl8pPr marL="3657600" lvl="7" indent="-342900" algn="l">
              <a:lnSpc>
                <a:spcPct val="100000"/>
              </a:lnSpc>
              <a:spcBef>
                <a:spcPts val="300"/>
              </a:spcBef>
              <a:spcAft>
                <a:spcPts val="0"/>
              </a:spcAft>
              <a:buClr>
                <a:schemeClr val="dk1"/>
              </a:buClr>
              <a:buSzPts val="1800"/>
              <a:buChar char="▫"/>
              <a:defRPr/>
            </a:lvl8pPr>
            <a:lvl9pPr marL="4114800" lvl="8" indent="-342900" algn="l">
              <a:lnSpc>
                <a:spcPct val="100000"/>
              </a:lnSpc>
              <a:spcBef>
                <a:spcPts val="300"/>
              </a:spcBef>
              <a:spcAft>
                <a:spcPts val="300"/>
              </a:spcAft>
              <a:buClr>
                <a:schemeClr val="dk1"/>
              </a:buClr>
              <a:buSzPts val="1800"/>
              <a:buChar char="▫"/>
              <a:defRPr/>
            </a:lvl9pPr>
          </a:lstStyle>
          <a:p>
            <a:endParaRPr/>
          </a:p>
        </p:txBody>
      </p:sp>
      <p:sp>
        <p:nvSpPr>
          <p:cNvPr id="152" name="Google Shape;15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23"/>
          <p:cNvSpPr txBox="1">
            <a:spLocks noGrp="1"/>
          </p:cNvSpPr>
          <p:nvPr>
            <p:ph type="sldNum" idx="12"/>
          </p:nvPr>
        </p:nvSpPr>
        <p:spPr>
          <a:xfrm>
            <a:off x="8952707" y="648818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1/3">
  <p:cSld name="1/3">
    <p:spTree>
      <p:nvGrpSpPr>
        <p:cNvPr id="1" name="Shape 154"/>
        <p:cNvGrpSpPr/>
        <p:nvPr/>
      </p:nvGrpSpPr>
      <p:grpSpPr>
        <a:xfrm>
          <a:off x="0" y="0"/>
          <a:ext cx="0" cy="0"/>
          <a:chOff x="0" y="0"/>
          <a:chExt cx="0" cy="0"/>
        </a:xfrm>
      </p:grpSpPr>
      <p:sp>
        <p:nvSpPr>
          <p:cNvPr id="155" name="Google Shape;155;p24"/>
          <p:cNvSpPr/>
          <p:nvPr/>
        </p:nvSpPr>
        <p:spPr>
          <a:xfrm>
            <a:off x="4364736" y="0"/>
            <a:ext cx="7827264" cy="6858000"/>
          </a:xfrm>
          <a:prstGeom prst="rect">
            <a:avLst/>
          </a:prstGeom>
          <a:solidFill>
            <a:srgbClr val="E6E6E6"/>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rgbClr val="F0F0F0"/>
              </a:solidFill>
              <a:latin typeface="Arial"/>
              <a:ea typeface="Arial"/>
              <a:cs typeface="Arial"/>
              <a:sym typeface="Arial"/>
            </a:endParaRPr>
          </a:p>
        </p:txBody>
      </p:sp>
      <p:sp>
        <p:nvSpPr>
          <p:cNvPr id="156" name="Google Shape;156;p24"/>
          <p:cNvSpPr/>
          <p:nvPr/>
        </p:nvSpPr>
        <p:spPr>
          <a:xfrm>
            <a:off x="11312525" y="6498754"/>
            <a:ext cx="325501" cy="138499"/>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US" sz="900">
                <a:solidFill>
                  <a:schemeClr val="dk1"/>
                </a:solidFill>
                <a:latin typeface="Arial"/>
                <a:ea typeface="Arial"/>
                <a:cs typeface="Arial"/>
                <a:sym typeface="Arial"/>
              </a:rPr>
              <a:pPr marL="0" marR="0" lvl="0" indent="0" algn="r" rtl="0">
                <a:spcBef>
                  <a:spcPts val="0"/>
                </a:spcBef>
                <a:spcAft>
                  <a:spcPts val="0"/>
                </a:spcAft>
                <a:buNone/>
              </a:pPr>
              <a:t>‹#›</a:t>
            </a:fld>
            <a:endParaRPr sz="900">
              <a:solidFill>
                <a:schemeClr val="dk1"/>
              </a:solidFill>
              <a:latin typeface="Arial"/>
              <a:ea typeface="Arial"/>
              <a:cs typeface="Arial"/>
              <a:sym typeface="Arial"/>
            </a:endParaRPr>
          </a:p>
        </p:txBody>
      </p:sp>
      <p:cxnSp>
        <p:nvCxnSpPr>
          <p:cNvPr id="157" name="Google Shape;157;p24"/>
          <p:cNvCxnSpPr/>
          <p:nvPr/>
        </p:nvCxnSpPr>
        <p:spPr>
          <a:xfrm>
            <a:off x="4671219" y="6453769"/>
            <a:ext cx="6967728" cy="0"/>
          </a:xfrm>
          <a:prstGeom prst="straightConnector1">
            <a:avLst/>
          </a:prstGeom>
          <a:noFill/>
          <a:ln w="9525" cap="flat" cmpd="sng">
            <a:solidFill>
              <a:schemeClr val="dk1"/>
            </a:solidFill>
            <a:prstDash val="solid"/>
            <a:miter lim="800000"/>
            <a:headEnd type="none" w="sm" len="sm"/>
            <a:tailEnd type="none" w="sm" len="sm"/>
          </a:ln>
        </p:spPr>
      </p:cxnSp>
      <p:cxnSp>
        <p:nvCxnSpPr>
          <p:cNvPr id="158" name="Google Shape;158;p24"/>
          <p:cNvCxnSpPr/>
          <p:nvPr/>
        </p:nvCxnSpPr>
        <p:spPr>
          <a:xfrm>
            <a:off x="554736" y="6453769"/>
            <a:ext cx="3465576" cy="0"/>
          </a:xfrm>
          <a:prstGeom prst="straightConnector1">
            <a:avLst/>
          </a:prstGeom>
          <a:noFill/>
          <a:ln w="9525" cap="flat" cmpd="sng">
            <a:solidFill>
              <a:schemeClr val="dk1"/>
            </a:solidFill>
            <a:prstDash val="solid"/>
            <a:miter lim="800000"/>
            <a:headEnd type="none" w="sm" len="sm"/>
            <a:tailEnd type="none" w="sm" len="sm"/>
          </a:ln>
        </p:spPr>
      </p:cxnSp>
      <p:cxnSp>
        <p:nvCxnSpPr>
          <p:cNvPr id="159" name="Google Shape;159;p24"/>
          <p:cNvCxnSpPr/>
          <p:nvPr/>
        </p:nvCxnSpPr>
        <p:spPr>
          <a:xfrm>
            <a:off x="4671219" y="1181906"/>
            <a:ext cx="6967728" cy="0"/>
          </a:xfrm>
          <a:prstGeom prst="straightConnector1">
            <a:avLst/>
          </a:prstGeom>
          <a:noFill/>
          <a:ln w="9525" cap="flat" cmpd="sng">
            <a:solidFill>
              <a:schemeClr val="dk1"/>
            </a:solidFill>
            <a:prstDash val="solid"/>
            <a:miter lim="800000"/>
            <a:headEnd type="none" w="sm" len="sm"/>
            <a:tailEnd type="none" w="sm" len="sm"/>
          </a:ln>
        </p:spPr>
      </p:cxnSp>
      <p:cxnSp>
        <p:nvCxnSpPr>
          <p:cNvPr id="160" name="Google Shape;160;p24"/>
          <p:cNvCxnSpPr/>
          <p:nvPr/>
        </p:nvCxnSpPr>
        <p:spPr>
          <a:xfrm>
            <a:off x="554736" y="1181906"/>
            <a:ext cx="3465576" cy="0"/>
          </a:xfrm>
          <a:prstGeom prst="straightConnector1">
            <a:avLst/>
          </a:prstGeom>
          <a:noFill/>
          <a:ln w="9525" cap="flat" cmpd="sng">
            <a:solidFill>
              <a:schemeClr val="dk1"/>
            </a:solidFill>
            <a:prstDash val="solid"/>
            <a:miter lim="800000"/>
            <a:headEnd type="none" w="sm" len="sm"/>
            <a:tailEnd type="none" w="sm" len="sm"/>
          </a:ln>
        </p:spPr>
      </p:cxnSp>
      <p:sp>
        <p:nvSpPr>
          <p:cNvPr id="161" name="Google Shape;161;p24"/>
          <p:cNvSpPr txBox="1">
            <a:spLocks noGrp="1"/>
          </p:cNvSpPr>
          <p:nvPr>
            <p:ph type="title"/>
          </p:nvPr>
        </p:nvSpPr>
        <p:spPr>
          <a:xfrm>
            <a:off x="554736" y="2744369"/>
            <a:ext cx="3465576" cy="769441"/>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Clr>
                <a:schemeClr val="dk1"/>
              </a:buClr>
              <a:buSzPts val="2500"/>
              <a:buFont typeface="Georgia"/>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24"/>
          <p:cNvSpPr txBox="1">
            <a:spLocks noGrp="1"/>
          </p:cNvSpPr>
          <p:nvPr>
            <p:ph type="subTitle" idx="1"/>
          </p:nvPr>
        </p:nvSpPr>
        <p:spPr>
          <a:xfrm>
            <a:off x="554735" y="3659644"/>
            <a:ext cx="3465575" cy="246221"/>
          </a:xfrm>
          <a:prstGeom prst="rect">
            <a:avLst/>
          </a:prstGeom>
          <a:noFill/>
          <a:ln>
            <a:noFill/>
          </a:ln>
        </p:spPr>
        <p:txBody>
          <a:bodyPr spcFirstLastPara="1" wrap="square" lIns="0" tIns="0" rIns="0" bIns="0" anchor="t" anchorCtr="0">
            <a:spAutoFit/>
          </a:bodyPr>
          <a:lstStyle>
            <a:lvl1pPr lvl="0" algn="l">
              <a:lnSpc>
                <a:spcPct val="100000"/>
              </a:lnSpc>
              <a:spcBef>
                <a:spcPts val="300"/>
              </a:spcBef>
              <a:spcAft>
                <a:spcPts val="0"/>
              </a:spcAft>
              <a:buClr>
                <a:schemeClr val="dk1"/>
              </a:buClr>
              <a:buSzPts val="1600"/>
              <a:buNone/>
              <a:defRPr sz="1600" b="0">
                <a:solidFill>
                  <a:schemeClr val="dk1"/>
                </a:solidFill>
              </a:defRPr>
            </a:lvl1pPr>
            <a:lvl2pPr lvl="1" algn="ctr">
              <a:lnSpc>
                <a:spcPct val="100000"/>
              </a:lnSpc>
              <a:spcBef>
                <a:spcPts val="300"/>
              </a:spcBef>
              <a:spcAft>
                <a:spcPts val="0"/>
              </a:spcAft>
              <a:buClr>
                <a:schemeClr val="dk1"/>
              </a:buClr>
              <a:buSzPts val="2000"/>
              <a:buNone/>
              <a:defRPr sz="2000"/>
            </a:lvl2pPr>
            <a:lvl3pPr lvl="2" algn="ctr">
              <a:lnSpc>
                <a:spcPct val="100000"/>
              </a:lnSpc>
              <a:spcBef>
                <a:spcPts val="300"/>
              </a:spcBef>
              <a:spcAft>
                <a:spcPts val="0"/>
              </a:spcAft>
              <a:buClr>
                <a:schemeClr val="dk1"/>
              </a:buClr>
              <a:buSzPts val="1800"/>
              <a:buNone/>
              <a:defRPr sz="1800"/>
            </a:lvl3pPr>
            <a:lvl4pPr lvl="3" algn="ctr">
              <a:lnSpc>
                <a:spcPct val="100000"/>
              </a:lnSpc>
              <a:spcBef>
                <a:spcPts val="300"/>
              </a:spcBef>
              <a:spcAft>
                <a:spcPts val="0"/>
              </a:spcAft>
              <a:buClr>
                <a:schemeClr val="dk1"/>
              </a:buClr>
              <a:buSzPts val="1600"/>
              <a:buNone/>
              <a:defRPr sz="1600"/>
            </a:lvl4pPr>
            <a:lvl5pPr lvl="4" algn="ctr">
              <a:lnSpc>
                <a:spcPct val="100000"/>
              </a:lnSpc>
              <a:spcBef>
                <a:spcPts val="300"/>
              </a:spcBef>
              <a:spcAft>
                <a:spcPts val="0"/>
              </a:spcAft>
              <a:buClr>
                <a:schemeClr val="dk1"/>
              </a:buClr>
              <a:buSzPts val="1600"/>
              <a:buNone/>
              <a:defRPr sz="1600"/>
            </a:lvl5pPr>
            <a:lvl6pPr lvl="5" algn="ctr">
              <a:lnSpc>
                <a:spcPct val="100000"/>
              </a:lnSpc>
              <a:spcBef>
                <a:spcPts val="300"/>
              </a:spcBef>
              <a:spcAft>
                <a:spcPts val="0"/>
              </a:spcAft>
              <a:buClr>
                <a:schemeClr val="dk1"/>
              </a:buClr>
              <a:buSzPts val="1600"/>
              <a:buNone/>
              <a:defRPr sz="1600"/>
            </a:lvl6pPr>
            <a:lvl7pPr lvl="6" algn="ctr">
              <a:lnSpc>
                <a:spcPct val="100000"/>
              </a:lnSpc>
              <a:spcBef>
                <a:spcPts val="300"/>
              </a:spcBef>
              <a:spcAft>
                <a:spcPts val="0"/>
              </a:spcAft>
              <a:buClr>
                <a:schemeClr val="dk1"/>
              </a:buClr>
              <a:buSzPts val="1600"/>
              <a:buNone/>
              <a:defRPr sz="1600"/>
            </a:lvl7pPr>
            <a:lvl8pPr lvl="7" algn="ctr">
              <a:lnSpc>
                <a:spcPct val="100000"/>
              </a:lnSpc>
              <a:spcBef>
                <a:spcPts val="300"/>
              </a:spcBef>
              <a:spcAft>
                <a:spcPts val="0"/>
              </a:spcAft>
              <a:buClr>
                <a:schemeClr val="dk1"/>
              </a:buClr>
              <a:buSzPts val="1600"/>
              <a:buNone/>
              <a:defRPr sz="1600"/>
            </a:lvl8pPr>
            <a:lvl9pPr lvl="8" algn="ctr">
              <a:lnSpc>
                <a:spcPct val="100000"/>
              </a:lnSpc>
              <a:spcBef>
                <a:spcPts val="300"/>
              </a:spcBef>
              <a:spcAft>
                <a:spcPts val="300"/>
              </a:spcAft>
              <a:buClr>
                <a:schemeClr val="dk1"/>
              </a:buClr>
              <a:buSzPts val="1600"/>
              <a:buNone/>
              <a:defRPr sz="1600"/>
            </a:lvl9pPr>
          </a:lstStyle>
          <a:p>
            <a:endParaRPr/>
          </a:p>
        </p:txBody>
      </p:sp>
      <p:sp>
        <p:nvSpPr>
          <p:cNvPr id="163" name="Google Shape;163;p24"/>
          <p:cNvSpPr txBox="1">
            <a:spLocks noGrp="1"/>
          </p:cNvSpPr>
          <p:nvPr>
            <p:ph type="body" idx="2"/>
          </p:nvPr>
        </p:nvSpPr>
        <p:spPr>
          <a:xfrm>
            <a:off x="7159752" y="78768"/>
            <a:ext cx="4480560" cy="123111"/>
          </a:xfrm>
          <a:prstGeom prst="rect">
            <a:avLst/>
          </a:prstGeom>
          <a:noFill/>
          <a:ln>
            <a:noFill/>
          </a:ln>
        </p:spPr>
        <p:txBody>
          <a:bodyPr spcFirstLastPara="1" wrap="square" lIns="0" tIns="0" rIns="0" bIns="0" anchor="ctr" anchorCtr="0">
            <a:spAutoFit/>
          </a:bodyPr>
          <a:lstStyle>
            <a:lvl1pPr marL="457200" lvl="0" indent="-279400" algn="r">
              <a:lnSpc>
                <a:spcPct val="100000"/>
              </a:lnSpc>
              <a:spcBef>
                <a:spcPts val="300"/>
              </a:spcBef>
              <a:spcAft>
                <a:spcPts val="0"/>
              </a:spcAft>
              <a:buClr>
                <a:schemeClr val="dk1"/>
              </a:buClr>
              <a:buSzPts val="800"/>
              <a:buChar char="​"/>
              <a:defRPr sz="800">
                <a:latin typeface="Arial"/>
                <a:ea typeface="Arial"/>
                <a:cs typeface="Arial"/>
                <a:sym typeface="Arial"/>
              </a:defRPr>
            </a:lvl1pPr>
            <a:lvl2pPr marL="914400" lvl="1" indent="-342900" algn="l">
              <a:lnSpc>
                <a:spcPct val="100000"/>
              </a:lnSpc>
              <a:spcBef>
                <a:spcPts val="300"/>
              </a:spcBef>
              <a:spcAft>
                <a:spcPts val="0"/>
              </a:spcAft>
              <a:buClr>
                <a:schemeClr val="dk1"/>
              </a:buClr>
              <a:buSzPts val="1800"/>
              <a:buChar char="•"/>
              <a:defRPr/>
            </a:lvl2pPr>
            <a:lvl3pPr marL="1371600" lvl="2" indent="-342900" algn="l">
              <a:lnSpc>
                <a:spcPct val="100000"/>
              </a:lnSpc>
              <a:spcBef>
                <a:spcPts val="300"/>
              </a:spcBef>
              <a:spcAft>
                <a:spcPts val="0"/>
              </a:spcAft>
              <a:buClr>
                <a:schemeClr val="dk1"/>
              </a:buClr>
              <a:buSzPts val="1800"/>
              <a:buChar char="—"/>
              <a:defRPr/>
            </a:lvl3pPr>
            <a:lvl4pPr marL="1828800" lvl="3" indent="-342900" algn="l">
              <a:lnSpc>
                <a:spcPct val="100000"/>
              </a:lnSpc>
              <a:spcBef>
                <a:spcPts val="300"/>
              </a:spcBef>
              <a:spcAft>
                <a:spcPts val="0"/>
              </a:spcAft>
              <a:buClr>
                <a:schemeClr val="dk1"/>
              </a:buClr>
              <a:buSzPts val="1800"/>
              <a:buChar char="»"/>
              <a:defRPr/>
            </a:lvl4pPr>
            <a:lvl5pPr marL="2286000" lvl="4" indent="-342900" algn="l">
              <a:lnSpc>
                <a:spcPct val="100000"/>
              </a:lnSpc>
              <a:spcBef>
                <a:spcPts val="300"/>
              </a:spcBef>
              <a:spcAft>
                <a:spcPts val="0"/>
              </a:spcAft>
              <a:buClr>
                <a:schemeClr val="dk1"/>
              </a:buClr>
              <a:buSzPts val="1800"/>
              <a:buChar char="›"/>
              <a:defRPr/>
            </a:lvl5pPr>
            <a:lvl6pPr marL="2743200" lvl="5" indent="-342900" algn="l">
              <a:lnSpc>
                <a:spcPct val="100000"/>
              </a:lnSpc>
              <a:spcBef>
                <a:spcPts val="300"/>
              </a:spcBef>
              <a:spcAft>
                <a:spcPts val="0"/>
              </a:spcAft>
              <a:buClr>
                <a:schemeClr val="dk1"/>
              </a:buClr>
              <a:buSzPts val="1800"/>
              <a:buChar char="▫"/>
              <a:defRPr/>
            </a:lvl6pPr>
            <a:lvl7pPr marL="3200400" lvl="6" indent="-342900" algn="l">
              <a:lnSpc>
                <a:spcPct val="100000"/>
              </a:lnSpc>
              <a:spcBef>
                <a:spcPts val="300"/>
              </a:spcBef>
              <a:spcAft>
                <a:spcPts val="0"/>
              </a:spcAft>
              <a:buClr>
                <a:schemeClr val="dk1"/>
              </a:buClr>
              <a:buSzPts val="1800"/>
              <a:buChar char="▫"/>
              <a:defRPr/>
            </a:lvl7pPr>
            <a:lvl8pPr marL="3657600" lvl="7" indent="-342900" algn="l">
              <a:lnSpc>
                <a:spcPct val="100000"/>
              </a:lnSpc>
              <a:spcBef>
                <a:spcPts val="300"/>
              </a:spcBef>
              <a:spcAft>
                <a:spcPts val="0"/>
              </a:spcAft>
              <a:buClr>
                <a:schemeClr val="dk1"/>
              </a:buClr>
              <a:buSzPts val="1800"/>
              <a:buChar char="▫"/>
              <a:defRPr/>
            </a:lvl8pPr>
            <a:lvl9pPr marL="4114800" lvl="8" indent="-342900" algn="l">
              <a:lnSpc>
                <a:spcPct val="100000"/>
              </a:lnSpc>
              <a:spcBef>
                <a:spcPts val="300"/>
              </a:spcBef>
              <a:spcAft>
                <a:spcPts val="300"/>
              </a:spcAft>
              <a:buClr>
                <a:schemeClr val="dk1"/>
              </a:buClr>
              <a:buSzPts val="1800"/>
              <a:buChar char="▫"/>
              <a:defRPr/>
            </a:lvl9pPr>
          </a:lstStyle>
          <a:p>
            <a:endParaRPr/>
          </a:p>
        </p:txBody>
      </p:sp>
      <p:sp>
        <p:nvSpPr>
          <p:cNvPr id="164" name="Google Shape;16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24"/>
          <p:cNvSpPr txBox="1">
            <a:spLocks noGrp="1"/>
          </p:cNvSpPr>
          <p:nvPr>
            <p:ph type="sldNum" idx="12"/>
          </p:nvPr>
        </p:nvSpPr>
        <p:spPr>
          <a:xfrm>
            <a:off x="8952707" y="648818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1/2">
  <p:cSld name="1/2">
    <p:spTree>
      <p:nvGrpSpPr>
        <p:cNvPr id="1" name="Shape 166"/>
        <p:cNvGrpSpPr/>
        <p:nvPr/>
      </p:nvGrpSpPr>
      <p:grpSpPr>
        <a:xfrm>
          <a:off x="0" y="0"/>
          <a:ext cx="0" cy="0"/>
          <a:chOff x="0" y="0"/>
          <a:chExt cx="0" cy="0"/>
        </a:xfrm>
      </p:grpSpPr>
      <p:sp>
        <p:nvSpPr>
          <p:cNvPr id="167" name="Google Shape;167;p25"/>
          <p:cNvSpPr/>
          <p:nvPr/>
        </p:nvSpPr>
        <p:spPr>
          <a:xfrm>
            <a:off x="6092952" y="0"/>
            <a:ext cx="6099048" cy="6858000"/>
          </a:xfrm>
          <a:prstGeom prst="rect">
            <a:avLst/>
          </a:prstGeom>
          <a:solidFill>
            <a:srgbClr val="E6E6E6"/>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rgbClr val="F0F0F0"/>
              </a:solidFill>
              <a:latin typeface="Arial"/>
              <a:ea typeface="Arial"/>
              <a:cs typeface="Arial"/>
              <a:sym typeface="Arial"/>
            </a:endParaRPr>
          </a:p>
        </p:txBody>
      </p:sp>
      <p:sp>
        <p:nvSpPr>
          <p:cNvPr id="168" name="Google Shape;168;p25"/>
          <p:cNvSpPr/>
          <p:nvPr/>
        </p:nvSpPr>
        <p:spPr>
          <a:xfrm>
            <a:off x="11312525" y="6498754"/>
            <a:ext cx="325501" cy="138499"/>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US" sz="900">
                <a:solidFill>
                  <a:schemeClr val="dk1"/>
                </a:solidFill>
                <a:latin typeface="Arial"/>
                <a:ea typeface="Arial"/>
                <a:cs typeface="Arial"/>
                <a:sym typeface="Arial"/>
              </a:rPr>
              <a:pPr marL="0" marR="0" lvl="0" indent="0" algn="r" rtl="0">
                <a:spcBef>
                  <a:spcPts val="0"/>
                </a:spcBef>
                <a:spcAft>
                  <a:spcPts val="0"/>
                </a:spcAft>
                <a:buNone/>
              </a:pPr>
              <a:t>‹#›</a:t>
            </a:fld>
            <a:endParaRPr sz="900">
              <a:solidFill>
                <a:schemeClr val="dk1"/>
              </a:solidFill>
              <a:latin typeface="Arial"/>
              <a:ea typeface="Arial"/>
              <a:cs typeface="Arial"/>
              <a:sym typeface="Arial"/>
            </a:endParaRPr>
          </a:p>
        </p:txBody>
      </p:sp>
      <p:cxnSp>
        <p:nvCxnSpPr>
          <p:cNvPr id="169" name="Google Shape;169;p25"/>
          <p:cNvCxnSpPr/>
          <p:nvPr/>
        </p:nvCxnSpPr>
        <p:spPr>
          <a:xfrm>
            <a:off x="6573171" y="6453769"/>
            <a:ext cx="5065776" cy="0"/>
          </a:xfrm>
          <a:prstGeom prst="straightConnector1">
            <a:avLst/>
          </a:prstGeom>
          <a:noFill/>
          <a:ln w="9525" cap="flat" cmpd="sng">
            <a:solidFill>
              <a:schemeClr val="dk1"/>
            </a:solidFill>
            <a:prstDash val="solid"/>
            <a:miter lim="800000"/>
            <a:headEnd type="none" w="sm" len="sm"/>
            <a:tailEnd type="none" w="sm" len="sm"/>
          </a:ln>
        </p:spPr>
      </p:cxnSp>
      <p:cxnSp>
        <p:nvCxnSpPr>
          <p:cNvPr id="170" name="Google Shape;170;p25"/>
          <p:cNvCxnSpPr/>
          <p:nvPr/>
        </p:nvCxnSpPr>
        <p:spPr>
          <a:xfrm>
            <a:off x="554736" y="6453769"/>
            <a:ext cx="5065776" cy="0"/>
          </a:xfrm>
          <a:prstGeom prst="straightConnector1">
            <a:avLst/>
          </a:prstGeom>
          <a:noFill/>
          <a:ln w="9525" cap="flat" cmpd="sng">
            <a:solidFill>
              <a:schemeClr val="dk1"/>
            </a:solidFill>
            <a:prstDash val="solid"/>
            <a:miter lim="800000"/>
            <a:headEnd type="none" w="sm" len="sm"/>
            <a:tailEnd type="none" w="sm" len="sm"/>
          </a:ln>
        </p:spPr>
      </p:cxnSp>
      <p:cxnSp>
        <p:nvCxnSpPr>
          <p:cNvPr id="171" name="Google Shape;171;p25"/>
          <p:cNvCxnSpPr/>
          <p:nvPr/>
        </p:nvCxnSpPr>
        <p:spPr>
          <a:xfrm>
            <a:off x="6573171" y="1181906"/>
            <a:ext cx="5065776" cy="0"/>
          </a:xfrm>
          <a:prstGeom prst="straightConnector1">
            <a:avLst/>
          </a:prstGeom>
          <a:noFill/>
          <a:ln w="9525" cap="flat" cmpd="sng">
            <a:solidFill>
              <a:schemeClr val="dk1"/>
            </a:solidFill>
            <a:prstDash val="solid"/>
            <a:miter lim="800000"/>
            <a:headEnd type="none" w="sm" len="sm"/>
            <a:tailEnd type="none" w="sm" len="sm"/>
          </a:ln>
        </p:spPr>
      </p:cxnSp>
      <p:cxnSp>
        <p:nvCxnSpPr>
          <p:cNvPr id="172" name="Google Shape;172;p25"/>
          <p:cNvCxnSpPr/>
          <p:nvPr/>
        </p:nvCxnSpPr>
        <p:spPr>
          <a:xfrm>
            <a:off x="554736" y="1181906"/>
            <a:ext cx="5065776" cy="0"/>
          </a:xfrm>
          <a:prstGeom prst="straightConnector1">
            <a:avLst/>
          </a:prstGeom>
          <a:noFill/>
          <a:ln w="9525" cap="flat" cmpd="sng">
            <a:solidFill>
              <a:schemeClr val="dk1"/>
            </a:solidFill>
            <a:prstDash val="solid"/>
            <a:miter lim="800000"/>
            <a:headEnd type="none" w="sm" len="sm"/>
            <a:tailEnd type="none" w="sm" len="sm"/>
          </a:ln>
        </p:spPr>
      </p:cxnSp>
      <p:cxnSp>
        <p:nvCxnSpPr>
          <p:cNvPr id="173" name="Google Shape;173;p25"/>
          <p:cNvCxnSpPr/>
          <p:nvPr/>
        </p:nvCxnSpPr>
        <p:spPr>
          <a:xfrm>
            <a:off x="554736" y="1181906"/>
            <a:ext cx="5065776" cy="0"/>
          </a:xfrm>
          <a:prstGeom prst="straightConnector1">
            <a:avLst/>
          </a:prstGeom>
          <a:noFill/>
          <a:ln w="9525" cap="flat" cmpd="sng">
            <a:solidFill>
              <a:schemeClr val="dk1"/>
            </a:solidFill>
            <a:prstDash val="solid"/>
            <a:miter lim="800000"/>
            <a:headEnd type="none" w="sm" len="sm"/>
            <a:tailEnd type="none" w="sm" len="sm"/>
          </a:ln>
        </p:spPr>
      </p:cxnSp>
      <p:sp>
        <p:nvSpPr>
          <p:cNvPr id="174" name="Google Shape;174;p25"/>
          <p:cNvSpPr txBox="1">
            <a:spLocks noGrp="1"/>
          </p:cNvSpPr>
          <p:nvPr>
            <p:ph type="body" idx="1"/>
          </p:nvPr>
        </p:nvSpPr>
        <p:spPr>
          <a:xfrm>
            <a:off x="7159752" y="78768"/>
            <a:ext cx="4480560" cy="123111"/>
          </a:xfrm>
          <a:prstGeom prst="rect">
            <a:avLst/>
          </a:prstGeom>
          <a:noFill/>
          <a:ln>
            <a:noFill/>
          </a:ln>
        </p:spPr>
        <p:txBody>
          <a:bodyPr spcFirstLastPara="1" wrap="square" lIns="0" tIns="0" rIns="0" bIns="0" anchor="ctr" anchorCtr="0">
            <a:spAutoFit/>
          </a:bodyPr>
          <a:lstStyle>
            <a:lvl1pPr marL="457200" lvl="0" indent="-279400" algn="r">
              <a:lnSpc>
                <a:spcPct val="100000"/>
              </a:lnSpc>
              <a:spcBef>
                <a:spcPts val="300"/>
              </a:spcBef>
              <a:spcAft>
                <a:spcPts val="0"/>
              </a:spcAft>
              <a:buClr>
                <a:schemeClr val="dk1"/>
              </a:buClr>
              <a:buSzPts val="800"/>
              <a:buChar char="​"/>
              <a:defRPr sz="800">
                <a:latin typeface="Arial"/>
                <a:ea typeface="Arial"/>
                <a:cs typeface="Arial"/>
                <a:sym typeface="Arial"/>
              </a:defRPr>
            </a:lvl1pPr>
            <a:lvl2pPr marL="914400" lvl="1" indent="-342900" algn="l">
              <a:lnSpc>
                <a:spcPct val="100000"/>
              </a:lnSpc>
              <a:spcBef>
                <a:spcPts val="300"/>
              </a:spcBef>
              <a:spcAft>
                <a:spcPts val="0"/>
              </a:spcAft>
              <a:buClr>
                <a:schemeClr val="dk1"/>
              </a:buClr>
              <a:buSzPts val="1800"/>
              <a:buChar char="•"/>
              <a:defRPr/>
            </a:lvl2pPr>
            <a:lvl3pPr marL="1371600" lvl="2" indent="-342900" algn="l">
              <a:lnSpc>
                <a:spcPct val="100000"/>
              </a:lnSpc>
              <a:spcBef>
                <a:spcPts val="300"/>
              </a:spcBef>
              <a:spcAft>
                <a:spcPts val="0"/>
              </a:spcAft>
              <a:buClr>
                <a:schemeClr val="dk1"/>
              </a:buClr>
              <a:buSzPts val="1800"/>
              <a:buChar char="—"/>
              <a:defRPr/>
            </a:lvl3pPr>
            <a:lvl4pPr marL="1828800" lvl="3" indent="-342900" algn="l">
              <a:lnSpc>
                <a:spcPct val="100000"/>
              </a:lnSpc>
              <a:spcBef>
                <a:spcPts val="300"/>
              </a:spcBef>
              <a:spcAft>
                <a:spcPts val="0"/>
              </a:spcAft>
              <a:buClr>
                <a:schemeClr val="dk1"/>
              </a:buClr>
              <a:buSzPts val="1800"/>
              <a:buChar char="»"/>
              <a:defRPr/>
            </a:lvl4pPr>
            <a:lvl5pPr marL="2286000" lvl="4" indent="-342900" algn="l">
              <a:lnSpc>
                <a:spcPct val="100000"/>
              </a:lnSpc>
              <a:spcBef>
                <a:spcPts val="300"/>
              </a:spcBef>
              <a:spcAft>
                <a:spcPts val="0"/>
              </a:spcAft>
              <a:buClr>
                <a:schemeClr val="dk1"/>
              </a:buClr>
              <a:buSzPts val="1800"/>
              <a:buChar char="›"/>
              <a:defRPr/>
            </a:lvl5pPr>
            <a:lvl6pPr marL="2743200" lvl="5" indent="-342900" algn="l">
              <a:lnSpc>
                <a:spcPct val="100000"/>
              </a:lnSpc>
              <a:spcBef>
                <a:spcPts val="300"/>
              </a:spcBef>
              <a:spcAft>
                <a:spcPts val="0"/>
              </a:spcAft>
              <a:buClr>
                <a:schemeClr val="dk1"/>
              </a:buClr>
              <a:buSzPts val="1800"/>
              <a:buChar char="▫"/>
              <a:defRPr/>
            </a:lvl6pPr>
            <a:lvl7pPr marL="3200400" lvl="6" indent="-342900" algn="l">
              <a:lnSpc>
                <a:spcPct val="100000"/>
              </a:lnSpc>
              <a:spcBef>
                <a:spcPts val="300"/>
              </a:spcBef>
              <a:spcAft>
                <a:spcPts val="0"/>
              </a:spcAft>
              <a:buClr>
                <a:schemeClr val="dk1"/>
              </a:buClr>
              <a:buSzPts val="1800"/>
              <a:buChar char="▫"/>
              <a:defRPr/>
            </a:lvl7pPr>
            <a:lvl8pPr marL="3657600" lvl="7" indent="-342900" algn="l">
              <a:lnSpc>
                <a:spcPct val="100000"/>
              </a:lnSpc>
              <a:spcBef>
                <a:spcPts val="300"/>
              </a:spcBef>
              <a:spcAft>
                <a:spcPts val="0"/>
              </a:spcAft>
              <a:buClr>
                <a:schemeClr val="dk1"/>
              </a:buClr>
              <a:buSzPts val="1800"/>
              <a:buChar char="▫"/>
              <a:defRPr/>
            </a:lvl8pPr>
            <a:lvl9pPr marL="4114800" lvl="8" indent="-342900" algn="l">
              <a:lnSpc>
                <a:spcPct val="100000"/>
              </a:lnSpc>
              <a:spcBef>
                <a:spcPts val="300"/>
              </a:spcBef>
              <a:spcAft>
                <a:spcPts val="300"/>
              </a:spcAft>
              <a:buClr>
                <a:schemeClr val="dk1"/>
              </a:buClr>
              <a:buSzPts val="1800"/>
              <a:buChar char="▫"/>
              <a:defRPr/>
            </a:lvl9pPr>
          </a:lstStyle>
          <a:p>
            <a:endParaRPr/>
          </a:p>
        </p:txBody>
      </p:sp>
      <p:sp>
        <p:nvSpPr>
          <p:cNvPr id="175" name="Google Shape;175;p25"/>
          <p:cNvSpPr txBox="1">
            <a:spLocks noGrp="1"/>
          </p:cNvSpPr>
          <p:nvPr>
            <p:ph type="title"/>
          </p:nvPr>
        </p:nvSpPr>
        <p:spPr>
          <a:xfrm>
            <a:off x="554736" y="182372"/>
            <a:ext cx="5065776" cy="731520"/>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Clr>
                <a:schemeClr val="dk1"/>
              </a:buClr>
              <a:buSzPts val="25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25"/>
          <p:cNvSpPr txBox="1">
            <a:spLocks noGrp="1"/>
          </p:cNvSpPr>
          <p:nvPr>
            <p:ph type="subTitle" idx="2"/>
          </p:nvPr>
        </p:nvSpPr>
        <p:spPr>
          <a:xfrm>
            <a:off x="554736" y="903861"/>
            <a:ext cx="5065776" cy="276999"/>
          </a:xfrm>
          <a:prstGeom prst="rect">
            <a:avLst/>
          </a:prstGeom>
          <a:noFill/>
          <a:ln>
            <a:noFill/>
          </a:ln>
        </p:spPr>
        <p:txBody>
          <a:bodyPr spcFirstLastPara="1" wrap="square" lIns="0" tIns="0" rIns="0" bIns="0" anchor="ctr" anchorCtr="0">
            <a:noAutofit/>
          </a:bodyPr>
          <a:lstStyle>
            <a:lvl1pPr lvl="0" algn="l">
              <a:lnSpc>
                <a:spcPct val="100000"/>
              </a:lnSpc>
              <a:spcBef>
                <a:spcPts val="300"/>
              </a:spcBef>
              <a:spcAft>
                <a:spcPts val="0"/>
              </a:spcAft>
              <a:buClr>
                <a:schemeClr val="dk1"/>
              </a:buClr>
              <a:buSzPts val="1600"/>
              <a:buChar char="​"/>
              <a:defRPr/>
            </a:lvl1pPr>
            <a:lvl2pPr lvl="1" algn="l">
              <a:lnSpc>
                <a:spcPct val="100000"/>
              </a:lnSpc>
              <a:spcBef>
                <a:spcPts val="300"/>
              </a:spcBef>
              <a:spcAft>
                <a:spcPts val="0"/>
              </a:spcAft>
              <a:buClr>
                <a:schemeClr val="dk1"/>
              </a:buClr>
              <a:buSzPts val="1800"/>
              <a:buChar char="•"/>
              <a:defRPr/>
            </a:lvl2pPr>
            <a:lvl3pPr lvl="2" algn="l">
              <a:lnSpc>
                <a:spcPct val="100000"/>
              </a:lnSpc>
              <a:spcBef>
                <a:spcPts val="300"/>
              </a:spcBef>
              <a:spcAft>
                <a:spcPts val="0"/>
              </a:spcAft>
              <a:buClr>
                <a:schemeClr val="dk1"/>
              </a:buClr>
              <a:buSzPts val="1800"/>
              <a:buChar char="—"/>
              <a:defRPr/>
            </a:lvl3pPr>
            <a:lvl4pPr lvl="3" algn="l">
              <a:lnSpc>
                <a:spcPct val="100000"/>
              </a:lnSpc>
              <a:spcBef>
                <a:spcPts val="300"/>
              </a:spcBef>
              <a:spcAft>
                <a:spcPts val="0"/>
              </a:spcAft>
              <a:buClr>
                <a:schemeClr val="dk1"/>
              </a:buClr>
              <a:buSzPts val="1800"/>
              <a:buChar char="»"/>
              <a:defRPr/>
            </a:lvl4pPr>
            <a:lvl5pPr lvl="4" algn="l">
              <a:lnSpc>
                <a:spcPct val="100000"/>
              </a:lnSpc>
              <a:spcBef>
                <a:spcPts val="300"/>
              </a:spcBef>
              <a:spcAft>
                <a:spcPts val="0"/>
              </a:spcAft>
              <a:buClr>
                <a:schemeClr val="dk1"/>
              </a:buClr>
              <a:buSzPts val="1800"/>
              <a:buChar char="›"/>
              <a:defRPr/>
            </a:lvl5pPr>
            <a:lvl6pPr lvl="5" algn="l">
              <a:lnSpc>
                <a:spcPct val="100000"/>
              </a:lnSpc>
              <a:spcBef>
                <a:spcPts val="300"/>
              </a:spcBef>
              <a:spcAft>
                <a:spcPts val="0"/>
              </a:spcAft>
              <a:buClr>
                <a:schemeClr val="dk1"/>
              </a:buClr>
              <a:buSzPts val="1800"/>
              <a:buChar char="▫"/>
              <a:defRPr/>
            </a:lvl6pPr>
            <a:lvl7pPr lvl="6" algn="l">
              <a:lnSpc>
                <a:spcPct val="100000"/>
              </a:lnSpc>
              <a:spcBef>
                <a:spcPts val="300"/>
              </a:spcBef>
              <a:spcAft>
                <a:spcPts val="0"/>
              </a:spcAft>
              <a:buClr>
                <a:schemeClr val="dk1"/>
              </a:buClr>
              <a:buSzPts val="1800"/>
              <a:buChar char="▫"/>
              <a:defRPr/>
            </a:lvl7pPr>
            <a:lvl8pPr lvl="7" algn="l">
              <a:lnSpc>
                <a:spcPct val="100000"/>
              </a:lnSpc>
              <a:spcBef>
                <a:spcPts val="300"/>
              </a:spcBef>
              <a:spcAft>
                <a:spcPts val="0"/>
              </a:spcAft>
              <a:buClr>
                <a:schemeClr val="dk1"/>
              </a:buClr>
              <a:buSzPts val="1800"/>
              <a:buChar char="▫"/>
              <a:defRPr/>
            </a:lvl8pPr>
            <a:lvl9pPr lvl="8" algn="l">
              <a:lnSpc>
                <a:spcPct val="100000"/>
              </a:lnSpc>
              <a:spcBef>
                <a:spcPts val="300"/>
              </a:spcBef>
              <a:spcAft>
                <a:spcPts val="300"/>
              </a:spcAft>
              <a:buClr>
                <a:schemeClr val="dk1"/>
              </a:buClr>
              <a:buSzPts val="1800"/>
              <a:buChar char="▫"/>
              <a:defRPr/>
            </a:lvl9pPr>
          </a:lstStyle>
          <a:p>
            <a:endParaRPr/>
          </a:p>
        </p:txBody>
      </p:sp>
      <p:sp>
        <p:nvSpPr>
          <p:cNvPr id="177" name="Google Shape;17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25"/>
          <p:cNvSpPr txBox="1">
            <a:spLocks noGrp="1"/>
          </p:cNvSpPr>
          <p:nvPr>
            <p:ph type="sldNum" idx="12"/>
          </p:nvPr>
        </p:nvSpPr>
        <p:spPr>
          <a:xfrm>
            <a:off x="8952707" y="648818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2/3">
  <p:cSld name="2/3">
    <p:spTree>
      <p:nvGrpSpPr>
        <p:cNvPr id="1" name="Shape 179"/>
        <p:cNvGrpSpPr/>
        <p:nvPr/>
      </p:nvGrpSpPr>
      <p:grpSpPr>
        <a:xfrm>
          <a:off x="0" y="0"/>
          <a:ext cx="0" cy="0"/>
          <a:chOff x="0" y="0"/>
          <a:chExt cx="0" cy="0"/>
        </a:xfrm>
      </p:grpSpPr>
      <p:sp>
        <p:nvSpPr>
          <p:cNvPr id="180" name="Google Shape;180;p26"/>
          <p:cNvSpPr/>
          <p:nvPr/>
        </p:nvSpPr>
        <p:spPr>
          <a:xfrm>
            <a:off x="7830312" y="0"/>
            <a:ext cx="4361688" cy="6858000"/>
          </a:xfrm>
          <a:prstGeom prst="rect">
            <a:avLst/>
          </a:prstGeom>
          <a:solidFill>
            <a:srgbClr val="E6E6E6"/>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rgbClr val="F0F0F0"/>
              </a:solidFill>
              <a:latin typeface="Arial"/>
              <a:ea typeface="Arial"/>
              <a:cs typeface="Arial"/>
              <a:sym typeface="Arial"/>
            </a:endParaRPr>
          </a:p>
        </p:txBody>
      </p:sp>
      <p:sp>
        <p:nvSpPr>
          <p:cNvPr id="181" name="Google Shape;181;p26"/>
          <p:cNvSpPr/>
          <p:nvPr/>
        </p:nvSpPr>
        <p:spPr>
          <a:xfrm>
            <a:off x="11312525" y="6498754"/>
            <a:ext cx="325501" cy="138499"/>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US" sz="900">
                <a:solidFill>
                  <a:schemeClr val="dk1"/>
                </a:solidFill>
                <a:latin typeface="Arial"/>
                <a:ea typeface="Arial"/>
                <a:cs typeface="Arial"/>
                <a:sym typeface="Arial"/>
              </a:rPr>
              <a:pPr marL="0" marR="0" lvl="0" indent="0" algn="r" rtl="0">
                <a:spcBef>
                  <a:spcPts val="0"/>
                </a:spcBef>
                <a:spcAft>
                  <a:spcPts val="0"/>
                </a:spcAft>
                <a:buNone/>
              </a:pPr>
              <a:t>‹#›</a:t>
            </a:fld>
            <a:endParaRPr sz="900">
              <a:solidFill>
                <a:schemeClr val="dk1"/>
              </a:solidFill>
              <a:latin typeface="Arial"/>
              <a:ea typeface="Arial"/>
              <a:cs typeface="Arial"/>
              <a:sym typeface="Arial"/>
            </a:endParaRPr>
          </a:p>
        </p:txBody>
      </p:sp>
      <p:cxnSp>
        <p:nvCxnSpPr>
          <p:cNvPr id="182" name="Google Shape;182;p26"/>
          <p:cNvCxnSpPr/>
          <p:nvPr/>
        </p:nvCxnSpPr>
        <p:spPr>
          <a:xfrm>
            <a:off x="8173371" y="6453769"/>
            <a:ext cx="3465576" cy="0"/>
          </a:xfrm>
          <a:prstGeom prst="straightConnector1">
            <a:avLst/>
          </a:prstGeom>
          <a:noFill/>
          <a:ln w="9525" cap="flat" cmpd="sng">
            <a:solidFill>
              <a:schemeClr val="dk1"/>
            </a:solidFill>
            <a:prstDash val="solid"/>
            <a:miter lim="800000"/>
            <a:headEnd type="none" w="sm" len="sm"/>
            <a:tailEnd type="none" w="sm" len="sm"/>
          </a:ln>
        </p:spPr>
      </p:cxnSp>
      <p:cxnSp>
        <p:nvCxnSpPr>
          <p:cNvPr id="183" name="Google Shape;183;p26"/>
          <p:cNvCxnSpPr/>
          <p:nvPr/>
        </p:nvCxnSpPr>
        <p:spPr>
          <a:xfrm>
            <a:off x="554736" y="6453769"/>
            <a:ext cx="6967728" cy="0"/>
          </a:xfrm>
          <a:prstGeom prst="straightConnector1">
            <a:avLst/>
          </a:prstGeom>
          <a:noFill/>
          <a:ln w="9525" cap="flat" cmpd="sng">
            <a:solidFill>
              <a:schemeClr val="dk1"/>
            </a:solidFill>
            <a:prstDash val="solid"/>
            <a:miter lim="800000"/>
            <a:headEnd type="none" w="sm" len="sm"/>
            <a:tailEnd type="none" w="sm" len="sm"/>
          </a:ln>
        </p:spPr>
      </p:cxnSp>
      <p:cxnSp>
        <p:nvCxnSpPr>
          <p:cNvPr id="184" name="Google Shape;184;p26"/>
          <p:cNvCxnSpPr/>
          <p:nvPr/>
        </p:nvCxnSpPr>
        <p:spPr>
          <a:xfrm>
            <a:off x="8173371" y="1181906"/>
            <a:ext cx="3465576" cy="0"/>
          </a:xfrm>
          <a:prstGeom prst="straightConnector1">
            <a:avLst/>
          </a:prstGeom>
          <a:noFill/>
          <a:ln w="9525" cap="flat" cmpd="sng">
            <a:solidFill>
              <a:schemeClr val="dk1"/>
            </a:solidFill>
            <a:prstDash val="solid"/>
            <a:miter lim="800000"/>
            <a:headEnd type="none" w="sm" len="sm"/>
            <a:tailEnd type="none" w="sm" len="sm"/>
          </a:ln>
        </p:spPr>
      </p:cxnSp>
      <p:cxnSp>
        <p:nvCxnSpPr>
          <p:cNvPr id="185" name="Google Shape;185;p26"/>
          <p:cNvCxnSpPr/>
          <p:nvPr/>
        </p:nvCxnSpPr>
        <p:spPr>
          <a:xfrm>
            <a:off x="554736" y="1181906"/>
            <a:ext cx="6967728" cy="0"/>
          </a:xfrm>
          <a:prstGeom prst="straightConnector1">
            <a:avLst/>
          </a:prstGeom>
          <a:noFill/>
          <a:ln w="9525" cap="flat" cmpd="sng">
            <a:solidFill>
              <a:schemeClr val="dk1"/>
            </a:solidFill>
            <a:prstDash val="solid"/>
            <a:miter lim="800000"/>
            <a:headEnd type="none" w="sm" len="sm"/>
            <a:tailEnd type="none" w="sm" len="sm"/>
          </a:ln>
        </p:spPr>
      </p:cxnSp>
      <p:cxnSp>
        <p:nvCxnSpPr>
          <p:cNvPr id="186" name="Google Shape;186;p26"/>
          <p:cNvCxnSpPr/>
          <p:nvPr/>
        </p:nvCxnSpPr>
        <p:spPr>
          <a:xfrm>
            <a:off x="554736" y="1181906"/>
            <a:ext cx="6967728" cy="0"/>
          </a:xfrm>
          <a:prstGeom prst="straightConnector1">
            <a:avLst/>
          </a:prstGeom>
          <a:noFill/>
          <a:ln w="9525" cap="flat" cmpd="sng">
            <a:solidFill>
              <a:schemeClr val="dk1"/>
            </a:solidFill>
            <a:prstDash val="solid"/>
            <a:miter lim="800000"/>
            <a:headEnd type="none" w="sm" len="sm"/>
            <a:tailEnd type="none" w="sm" len="sm"/>
          </a:ln>
        </p:spPr>
      </p:cxnSp>
      <p:sp>
        <p:nvSpPr>
          <p:cNvPr id="187" name="Google Shape;187;p26"/>
          <p:cNvSpPr txBox="1">
            <a:spLocks noGrp="1"/>
          </p:cNvSpPr>
          <p:nvPr>
            <p:ph type="title"/>
          </p:nvPr>
        </p:nvSpPr>
        <p:spPr>
          <a:xfrm>
            <a:off x="554736" y="182372"/>
            <a:ext cx="6967728" cy="731520"/>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Clr>
                <a:schemeClr val="dk1"/>
              </a:buClr>
              <a:buSzPts val="25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26"/>
          <p:cNvSpPr txBox="1">
            <a:spLocks noGrp="1"/>
          </p:cNvSpPr>
          <p:nvPr>
            <p:ph type="subTitle" idx="1"/>
          </p:nvPr>
        </p:nvSpPr>
        <p:spPr>
          <a:xfrm>
            <a:off x="554736" y="903861"/>
            <a:ext cx="6967728" cy="276999"/>
          </a:xfrm>
          <a:prstGeom prst="rect">
            <a:avLst/>
          </a:prstGeom>
          <a:noFill/>
          <a:ln>
            <a:noFill/>
          </a:ln>
        </p:spPr>
        <p:txBody>
          <a:bodyPr spcFirstLastPara="1" wrap="square" lIns="0" tIns="0" rIns="0" bIns="0" anchor="ctr" anchorCtr="0">
            <a:noAutofit/>
          </a:bodyPr>
          <a:lstStyle>
            <a:lvl1pPr lvl="0" algn="l">
              <a:lnSpc>
                <a:spcPct val="100000"/>
              </a:lnSpc>
              <a:spcBef>
                <a:spcPts val="300"/>
              </a:spcBef>
              <a:spcAft>
                <a:spcPts val="0"/>
              </a:spcAft>
              <a:buClr>
                <a:schemeClr val="dk1"/>
              </a:buClr>
              <a:buSzPts val="1600"/>
              <a:buChar char="​"/>
              <a:defRPr/>
            </a:lvl1pPr>
            <a:lvl2pPr lvl="1" algn="l">
              <a:lnSpc>
                <a:spcPct val="100000"/>
              </a:lnSpc>
              <a:spcBef>
                <a:spcPts val="300"/>
              </a:spcBef>
              <a:spcAft>
                <a:spcPts val="0"/>
              </a:spcAft>
              <a:buClr>
                <a:schemeClr val="dk1"/>
              </a:buClr>
              <a:buSzPts val="1800"/>
              <a:buChar char="•"/>
              <a:defRPr/>
            </a:lvl2pPr>
            <a:lvl3pPr lvl="2" algn="l">
              <a:lnSpc>
                <a:spcPct val="100000"/>
              </a:lnSpc>
              <a:spcBef>
                <a:spcPts val="300"/>
              </a:spcBef>
              <a:spcAft>
                <a:spcPts val="0"/>
              </a:spcAft>
              <a:buClr>
                <a:schemeClr val="dk1"/>
              </a:buClr>
              <a:buSzPts val="1800"/>
              <a:buChar char="—"/>
              <a:defRPr/>
            </a:lvl3pPr>
            <a:lvl4pPr lvl="3" algn="l">
              <a:lnSpc>
                <a:spcPct val="100000"/>
              </a:lnSpc>
              <a:spcBef>
                <a:spcPts val="300"/>
              </a:spcBef>
              <a:spcAft>
                <a:spcPts val="0"/>
              </a:spcAft>
              <a:buClr>
                <a:schemeClr val="dk1"/>
              </a:buClr>
              <a:buSzPts val="1800"/>
              <a:buChar char="»"/>
              <a:defRPr/>
            </a:lvl4pPr>
            <a:lvl5pPr lvl="4" algn="l">
              <a:lnSpc>
                <a:spcPct val="100000"/>
              </a:lnSpc>
              <a:spcBef>
                <a:spcPts val="300"/>
              </a:spcBef>
              <a:spcAft>
                <a:spcPts val="0"/>
              </a:spcAft>
              <a:buClr>
                <a:schemeClr val="dk1"/>
              </a:buClr>
              <a:buSzPts val="1800"/>
              <a:buChar char="›"/>
              <a:defRPr/>
            </a:lvl5pPr>
            <a:lvl6pPr lvl="5" algn="l">
              <a:lnSpc>
                <a:spcPct val="100000"/>
              </a:lnSpc>
              <a:spcBef>
                <a:spcPts val="300"/>
              </a:spcBef>
              <a:spcAft>
                <a:spcPts val="0"/>
              </a:spcAft>
              <a:buClr>
                <a:schemeClr val="dk1"/>
              </a:buClr>
              <a:buSzPts val="1800"/>
              <a:buChar char="▫"/>
              <a:defRPr/>
            </a:lvl6pPr>
            <a:lvl7pPr lvl="6" algn="l">
              <a:lnSpc>
                <a:spcPct val="100000"/>
              </a:lnSpc>
              <a:spcBef>
                <a:spcPts val="300"/>
              </a:spcBef>
              <a:spcAft>
                <a:spcPts val="0"/>
              </a:spcAft>
              <a:buClr>
                <a:schemeClr val="dk1"/>
              </a:buClr>
              <a:buSzPts val="1800"/>
              <a:buChar char="▫"/>
              <a:defRPr/>
            </a:lvl7pPr>
            <a:lvl8pPr lvl="7" algn="l">
              <a:lnSpc>
                <a:spcPct val="100000"/>
              </a:lnSpc>
              <a:spcBef>
                <a:spcPts val="300"/>
              </a:spcBef>
              <a:spcAft>
                <a:spcPts val="0"/>
              </a:spcAft>
              <a:buClr>
                <a:schemeClr val="dk1"/>
              </a:buClr>
              <a:buSzPts val="1800"/>
              <a:buChar char="▫"/>
              <a:defRPr/>
            </a:lvl8pPr>
            <a:lvl9pPr lvl="8" algn="l">
              <a:lnSpc>
                <a:spcPct val="100000"/>
              </a:lnSpc>
              <a:spcBef>
                <a:spcPts val="300"/>
              </a:spcBef>
              <a:spcAft>
                <a:spcPts val="300"/>
              </a:spcAft>
              <a:buClr>
                <a:schemeClr val="dk1"/>
              </a:buClr>
              <a:buSzPts val="1800"/>
              <a:buChar char="▫"/>
              <a:defRPr/>
            </a:lvl9pPr>
          </a:lstStyle>
          <a:p>
            <a:endParaRPr/>
          </a:p>
        </p:txBody>
      </p:sp>
      <p:sp>
        <p:nvSpPr>
          <p:cNvPr id="189" name="Google Shape;189;p26"/>
          <p:cNvSpPr txBox="1">
            <a:spLocks noGrp="1"/>
          </p:cNvSpPr>
          <p:nvPr>
            <p:ph type="body" idx="2"/>
          </p:nvPr>
        </p:nvSpPr>
        <p:spPr>
          <a:xfrm>
            <a:off x="8173370" y="78768"/>
            <a:ext cx="3466941" cy="123111"/>
          </a:xfrm>
          <a:prstGeom prst="rect">
            <a:avLst/>
          </a:prstGeom>
          <a:noFill/>
          <a:ln>
            <a:noFill/>
          </a:ln>
        </p:spPr>
        <p:txBody>
          <a:bodyPr spcFirstLastPara="1" wrap="square" lIns="0" tIns="0" rIns="0" bIns="0" anchor="ctr" anchorCtr="0">
            <a:spAutoFit/>
          </a:bodyPr>
          <a:lstStyle>
            <a:lvl1pPr marL="457200" lvl="0" indent="-279400" algn="r">
              <a:lnSpc>
                <a:spcPct val="100000"/>
              </a:lnSpc>
              <a:spcBef>
                <a:spcPts val="300"/>
              </a:spcBef>
              <a:spcAft>
                <a:spcPts val="0"/>
              </a:spcAft>
              <a:buClr>
                <a:schemeClr val="dk1"/>
              </a:buClr>
              <a:buSzPts val="800"/>
              <a:buChar char="​"/>
              <a:defRPr sz="800">
                <a:latin typeface="Arial"/>
                <a:ea typeface="Arial"/>
                <a:cs typeface="Arial"/>
                <a:sym typeface="Arial"/>
              </a:defRPr>
            </a:lvl1pPr>
            <a:lvl2pPr marL="914400" lvl="1" indent="-342900" algn="l">
              <a:lnSpc>
                <a:spcPct val="100000"/>
              </a:lnSpc>
              <a:spcBef>
                <a:spcPts val="300"/>
              </a:spcBef>
              <a:spcAft>
                <a:spcPts val="0"/>
              </a:spcAft>
              <a:buClr>
                <a:schemeClr val="dk1"/>
              </a:buClr>
              <a:buSzPts val="1800"/>
              <a:buChar char="•"/>
              <a:defRPr/>
            </a:lvl2pPr>
            <a:lvl3pPr marL="1371600" lvl="2" indent="-342900" algn="l">
              <a:lnSpc>
                <a:spcPct val="100000"/>
              </a:lnSpc>
              <a:spcBef>
                <a:spcPts val="300"/>
              </a:spcBef>
              <a:spcAft>
                <a:spcPts val="0"/>
              </a:spcAft>
              <a:buClr>
                <a:schemeClr val="dk1"/>
              </a:buClr>
              <a:buSzPts val="1800"/>
              <a:buChar char="—"/>
              <a:defRPr/>
            </a:lvl3pPr>
            <a:lvl4pPr marL="1828800" lvl="3" indent="-342900" algn="l">
              <a:lnSpc>
                <a:spcPct val="100000"/>
              </a:lnSpc>
              <a:spcBef>
                <a:spcPts val="300"/>
              </a:spcBef>
              <a:spcAft>
                <a:spcPts val="0"/>
              </a:spcAft>
              <a:buClr>
                <a:schemeClr val="dk1"/>
              </a:buClr>
              <a:buSzPts val="1800"/>
              <a:buChar char="»"/>
              <a:defRPr/>
            </a:lvl4pPr>
            <a:lvl5pPr marL="2286000" lvl="4" indent="-342900" algn="l">
              <a:lnSpc>
                <a:spcPct val="100000"/>
              </a:lnSpc>
              <a:spcBef>
                <a:spcPts val="300"/>
              </a:spcBef>
              <a:spcAft>
                <a:spcPts val="0"/>
              </a:spcAft>
              <a:buClr>
                <a:schemeClr val="dk1"/>
              </a:buClr>
              <a:buSzPts val="1800"/>
              <a:buChar char="›"/>
              <a:defRPr/>
            </a:lvl5pPr>
            <a:lvl6pPr marL="2743200" lvl="5" indent="-342900" algn="l">
              <a:lnSpc>
                <a:spcPct val="100000"/>
              </a:lnSpc>
              <a:spcBef>
                <a:spcPts val="300"/>
              </a:spcBef>
              <a:spcAft>
                <a:spcPts val="0"/>
              </a:spcAft>
              <a:buClr>
                <a:schemeClr val="dk1"/>
              </a:buClr>
              <a:buSzPts val="1800"/>
              <a:buChar char="▫"/>
              <a:defRPr/>
            </a:lvl6pPr>
            <a:lvl7pPr marL="3200400" lvl="6" indent="-342900" algn="l">
              <a:lnSpc>
                <a:spcPct val="100000"/>
              </a:lnSpc>
              <a:spcBef>
                <a:spcPts val="300"/>
              </a:spcBef>
              <a:spcAft>
                <a:spcPts val="0"/>
              </a:spcAft>
              <a:buClr>
                <a:schemeClr val="dk1"/>
              </a:buClr>
              <a:buSzPts val="1800"/>
              <a:buChar char="▫"/>
              <a:defRPr/>
            </a:lvl7pPr>
            <a:lvl8pPr marL="3657600" lvl="7" indent="-342900" algn="l">
              <a:lnSpc>
                <a:spcPct val="100000"/>
              </a:lnSpc>
              <a:spcBef>
                <a:spcPts val="300"/>
              </a:spcBef>
              <a:spcAft>
                <a:spcPts val="0"/>
              </a:spcAft>
              <a:buClr>
                <a:schemeClr val="dk1"/>
              </a:buClr>
              <a:buSzPts val="1800"/>
              <a:buChar char="▫"/>
              <a:defRPr/>
            </a:lvl8pPr>
            <a:lvl9pPr marL="4114800" lvl="8" indent="-342900" algn="l">
              <a:lnSpc>
                <a:spcPct val="100000"/>
              </a:lnSpc>
              <a:spcBef>
                <a:spcPts val="300"/>
              </a:spcBef>
              <a:spcAft>
                <a:spcPts val="300"/>
              </a:spcAft>
              <a:buClr>
                <a:schemeClr val="dk1"/>
              </a:buClr>
              <a:buSzPts val="1800"/>
              <a:buChar char="▫"/>
              <a:defRPr/>
            </a:lvl9pPr>
          </a:lstStyle>
          <a:p>
            <a:endParaRPr/>
          </a:p>
        </p:txBody>
      </p:sp>
      <p:sp>
        <p:nvSpPr>
          <p:cNvPr id="190" name="Google Shape;19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26"/>
          <p:cNvSpPr txBox="1">
            <a:spLocks noGrp="1"/>
          </p:cNvSpPr>
          <p:nvPr>
            <p:ph type="sldNum" idx="12"/>
          </p:nvPr>
        </p:nvSpPr>
        <p:spPr>
          <a:xfrm>
            <a:off x="8952707" y="648818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3/4 ">
  <p:cSld name="3/4 ">
    <p:spTree>
      <p:nvGrpSpPr>
        <p:cNvPr id="1" name="Shape 192"/>
        <p:cNvGrpSpPr/>
        <p:nvPr/>
      </p:nvGrpSpPr>
      <p:grpSpPr>
        <a:xfrm>
          <a:off x="0" y="0"/>
          <a:ext cx="0" cy="0"/>
          <a:chOff x="0" y="0"/>
          <a:chExt cx="0" cy="0"/>
        </a:xfrm>
      </p:grpSpPr>
      <p:sp>
        <p:nvSpPr>
          <p:cNvPr id="193" name="Google Shape;193;p27"/>
          <p:cNvSpPr/>
          <p:nvPr/>
        </p:nvSpPr>
        <p:spPr>
          <a:xfrm>
            <a:off x="8781416" y="0"/>
            <a:ext cx="3410584" cy="6858000"/>
          </a:xfrm>
          <a:prstGeom prst="rect">
            <a:avLst/>
          </a:prstGeom>
          <a:solidFill>
            <a:srgbClr val="E6E6E6"/>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0F0F0"/>
              </a:solidFill>
              <a:latin typeface="Arial"/>
              <a:ea typeface="Arial"/>
              <a:cs typeface="Arial"/>
              <a:sym typeface="Arial"/>
            </a:endParaRPr>
          </a:p>
        </p:txBody>
      </p:sp>
      <p:sp>
        <p:nvSpPr>
          <p:cNvPr id="194" name="Google Shape;194;p27"/>
          <p:cNvSpPr/>
          <p:nvPr/>
        </p:nvSpPr>
        <p:spPr>
          <a:xfrm>
            <a:off x="11312525" y="6498754"/>
            <a:ext cx="325501" cy="138499"/>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900"/>
                <a:buFont typeface="Arial"/>
                <a:buNone/>
              </a:pPr>
              <a:t>‹#›</a:t>
            </a:fld>
            <a:endParaRPr sz="900" b="0" i="0" u="none" strike="noStrike" cap="none">
              <a:solidFill>
                <a:srgbClr val="000000"/>
              </a:solidFill>
              <a:latin typeface="Arial"/>
              <a:ea typeface="Arial"/>
              <a:cs typeface="Arial"/>
              <a:sym typeface="Arial"/>
            </a:endParaRPr>
          </a:p>
        </p:txBody>
      </p:sp>
      <p:cxnSp>
        <p:nvCxnSpPr>
          <p:cNvPr id="195" name="Google Shape;195;p27"/>
          <p:cNvCxnSpPr/>
          <p:nvPr/>
        </p:nvCxnSpPr>
        <p:spPr>
          <a:xfrm>
            <a:off x="9119861" y="6453769"/>
            <a:ext cx="2514600" cy="0"/>
          </a:xfrm>
          <a:prstGeom prst="straightConnector1">
            <a:avLst/>
          </a:prstGeom>
          <a:noFill/>
          <a:ln w="9525" cap="flat" cmpd="sng">
            <a:solidFill>
              <a:schemeClr val="dk1"/>
            </a:solidFill>
            <a:prstDash val="solid"/>
            <a:miter lim="800000"/>
            <a:headEnd type="none" w="sm" len="sm"/>
            <a:tailEnd type="none" w="sm" len="sm"/>
          </a:ln>
        </p:spPr>
      </p:cxnSp>
      <p:cxnSp>
        <p:nvCxnSpPr>
          <p:cNvPr id="196" name="Google Shape;196;p27"/>
          <p:cNvCxnSpPr/>
          <p:nvPr/>
        </p:nvCxnSpPr>
        <p:spPr>
          <a:xfrm>
            <a:off x="554736" y="6453769"/>
            <a:ext cx="7918704" cy="0"/>
          </a:xfrm>
          <a:prstGeom prst="straightConnector1">
            <a:avLst/>
          </a:prstGeom>
          <a:noFill/>
          <a:ln w="9525" cap="flat" cmpd="sng">
            <a:solidFill>
              <a:schemeClr val="dk1"/>
            </a:solidFill>
            <a:prstDash val="solid"/>
            <a:miter lim="800000"/>
            <a:headEnd type="none" w="sm" len="sm"/>
            <a:tailEnd type="none" w="sm" len="sm"/>
          </a:ln>
        </p:spPr>
      </p:cxnSp>
      <p:cxnSp>
        <p:nvCxnSpPr>
          <p:cNvPr id="197" name="Google Shape;197;p27"/>
          <p:cNvCxnSpPr/>
          <p:nvPr/>
        </p:nvCxnSpPr>
        <p:spPr>
          <a:xfrm>
            <a:off x="9119861" y="1181906"/>
            <a:ext cx="2514600" cy="0"/>
          </a:xfrm>
          <a:prstGeom prst="straightConnector1">
            <a:avLst/>
          </a:prstGeom>
          <a:noFill/>
          <a:ln w="9525" cap="flat" cmpd="sng">
            <a:solidFill>
              <a:schemeClr val="dk1"/>
            </a:solidFill>
            <a:prstDash val="solid"/>
            <a:miter lim="800000"/>
            <a:headEnd type="none" w="sm" len="sm"/>
            <a:tailEnd type="none" w="sm" len="sm"/>
          </a:ln>
        </p:spPr>
      </p:cxnSp>
      <p:cxnSp>
        <p:nvCxnSpPr>
          <p:cNvPr id="198" name="Google Shape;198;p27"/>
          <p:cNvCxnSpPr/>
          <p:nvPr/>
        </p:nvCxnSpPr>
        <p:spPr>
          <a:xfrm>
            <a:off x="554736" y="1181906"/>
            <a:ext cx="7918704" cy="0"/>
          </a:xfrm>
          <a:prstGeom prst="straightConnector1">
            <a:avLst/>
          </a:prstGeom>
          <a:noFill/>
          <a:ln w="9525" cap="flat" cmpd="sng">
            <a:solidFill>
              <a:schemeClr val="dk1"/>
            </a:solidFill>
            <a:prstDash val="solid"/>
            <a:miter lim="800000"/>
            <a:headEnd type="none" w="sm" len="sm"/>
            <a:tailEnd type="none" w="sm" len="sm"/>
          </a:ln>
        </p:spPr>
      </p:cxnSp>
      <p:sp>
        <p:nvSpPr>
          <p:cNvPr id="199" name="Google Shape;199;p27"/>
          <p:cNvSpPr txBox="1">
            <a:spLocks noGrp="1"/>
          </p:cNvSpPr>
          <p:nvPr>
            <p:ph type="body" idx="1"/>
          </p:nvPr>
        </p:nvSpPr>
        <p:spPr>
          <a:xfrm>
            <a:off x="9119860" y="78768"/>
            <a:ext cx="2520451" cy="123111"/>
          </a:xfrm>
          <a:prstGeom prst="rect">
            <a:avLst/>
          </a:prstGeom>
          <a:noFill/>
          <a:ln>
            <a:noFill/>
          </a:ln>
        </p:spPr>
        <p:txBody>
          <a:bodyPr spcFirstLastPara="1" wrap="square" lIns="0" tIns="0" rIns="0" bIns="0" anchor="ctr" anchorCtr="0">
            <a:spAutoFit/>
          </a:bodyPr>
          <a:lstStyle>
            <a:lvl1pPr marL="457200" lvl="0" indent="-279400" algn="r">
              <a:lnSpc>
                <a:spcPct val="100000"/>
              </a:lnSpc>
              <a:spcBef>
                <a:spcPts val="300"/>
              </a:spcBef>
              <a:spcAft>
                <a:spcPts val="0"/>
              </a:spcAft>
              <a:buClr>
                <a:schemeClr val="dk1"/>
              </a:buClr>
              <a:buSzPts val="800"/>
              <a:buChar char="​"/>
              <a:defRPr sz="800">
                <a:latin typeface="Arial"/>
                <a:ea typeface="Arial"/>
                <a:cs typeface="Arial"/>
                <a:sym typeface="Arial"/>
              </a:defRPr>
            </a:lvl1pPr>
            <a:lvl2pPr marL="914400" lvl="1" indent="-342900" algn="l">
              <a:lnSpc>
                <a:spcPct val="100000"/>
              </a:lnSpc>
              <a:spcBef>
                <a:spcPts val="300"/>
              </a:spcBef>
              <a:spcAft>
                <a:spcPts val="0"/>
              </a:spcAft>
              <a:buClr>
                <a:schemeClr val="dk1"/>
              </a:buClr>
              <a:buSzPts val="1800"/>
              <a:buChar char="•"/>
              <a:defRPr/>
            </a:lvl2pPr>
            <a:lvl3pPr marL="1371600" lvl="2" indent="-342900" algn="l">
              <a:lnSpc>
                <a:spcPct val="100000"/>
              </a:lnSpc>
              <a:spcBef>
                <a:spcPts val="300"/>
              </a:spcBef>
              <a:spcAft>
                <a:spcPts val="0"/>
              </a:spcAft>
              <a:buClr>
                <a:schemeClr val="dk1"/>
              </a:buClr>
              <a:buSzPts val="1800"/>
              <a:buChar char="—"/>
              <a:defRPr/>
            </a:lvl3pPr>
            <a:lvl4pPr marL="1828800" lvl="3" indent="-342900" algn="l">
              <a:lnSpc>
                <a:spcPct val="100000"/>
              </a:lnSpc>
              <a:spcBef>
                <a:spcPts val="300"/>
              </a:spcBef>
              <a:spcAft>
                <a:spcPts val="0"/>
              </a:spcAft>
              <a:buClr>
                <a:schemeClr val="dk1"/>
              </a:buClr>
              <a:buSzPts val="1800"/>
              <a:buChar char="»"/>
              <a:defRPr/>
            </a:lvl4pPr>
            <a:lvl5pPr marL="2286000" lvl="4" indent="-342900" algn="l">
              <a:lnSpc>
                <a:spcPct val="100000"/>
              </a:lnSpc>
              <a:spcBef>
                <a:spcPts val="300"/>
              </a:spcBef>
              <a:spcAft>
                <a:spcPts val="0"/>
              </a:spcAft>
              <a:buClr>
                <a:schemeClr val="dk1"/>
              </a:buClr>
              <a:buSzPts val="1800"/>
              <a:buChar char="›"/>
              <a:defRPr/>
            </a:lvl5pPr>
            <a:lvl6pPr marL="2743200" lvl="5" indent="-342900" algn="l">
              <a:lnSpc>
                <a:spcPct val="100000"/>
              </a:lnSpc>
              <a:spcBef>
                <a:spcPts val="300"/>
              </a:spcBef>
              <a:spcAft>
                <a:spcPts val="0"/>
              </a:spcAft>
              <a:buClr>
                <a:schemeClr val="dk1"/>
              </a:buClr>
              <a:buSzPts val="1800"/>
              <a:buChar char="▫"/>
              <a:defRPr/>
            </a:lvl6pPr>
            <a:lvl7pPr marL="3200400" lvl="6" indent="-342900" algn="l">
              <a:lnSpc>
                <a:spcPct val="100000"/>
              </a:lnSpc>
              <a:spcBef>
                <a:spcPts val="300"/>
              </a:spcBef>
              <a:spcAft>
                <a:spcPts val="0"/>
              </a:spcAft>
              <a:buClr>
                <a:schemeClr val="dk1"/>
              </a:buClr>
              <a:buSzPts val="1800"/>
              <a:buChar char="▫"/>
              <a:defRPr/>
            </a:lvl7pPr>
            <a:lvl8pPr marL="3657600" lvl="7" indent="-342900" algn="l">
              <a:lnSpc>
                <a:spcPct val="100000"/>
              </a:lnSpc>
              <a:spcBef>
                <a:spcPts val="300"/>
              </a:spcBef>
              <a:spcAft>
                <a:spcPts val="0"/>
              </a:spcAft>
              <a:buClr>
                <a:schemeClr val="dk1"/>
              </a:buClr>
              <a:buSzPts val="1800"/>
              <a:buChar char="▫"/>
              <a:defRPr/>
            </a:lvl8pPr>
            <a:lvl9pPr marL="4114800" lvl="8" indent="-342900" algn="l">
              <a:lnSpc>
                <a:spcPct val="100000"/>
              </a:lnSpc>
              <a:spcBef>
                <a:spcPts val="300"/>
              </a:spcBef>
              <a:spcAft>
                <a:spcPts val="300"/>
              </a:spcAft>
              <a:buClr>
                <a:schemeClr val="dk1"/>
              </a:buClr>
              <a:buSzPts val="1800"/>
              <a:buChar char="▫"/>
              <a:defRPr/>
            </a:lvl9pPr>
          </a:lstStyle>
          <a:p>
            <a:endParaRPr/>
          </a:p>
        </p:txBody>
      </p:sp>
      <p:sp>
        <p:nvSpPr>
          <p:cNvPr id="200" name="Google Shape;200;p27"/>
          <p:cNvSpPr txBox="1">
            <a:spLocks noGrp="1"/>
          </p:cNvSpPr>
          <p:nvPr>
            <p:ph type="title"/>
          </p:nvPr>
        </p:nvSpPr>
        <p:spPr>
          <a:xfrm>
            <a:off x="554736" y="182372"/>
            <a:ext cx="7918704" cy="731520"/>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Clr>
                <a:schemeClr val="dk1"/>
              </a:buClr>
              <a:buSzPts val="25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27"/>
          <p:cNvSpPr txBox="1">
            <a:spLocks noGrp="1"/>
          </p:cNvSpPr>
          <p:nvPr>
            <p:ph type="subTitle" idx="2"/>
          </p:nvPr>
        </p:nvSpPr>
        <p:spPr>
          <a:xfrm>
            <a:off x="554736" y="903861"/>
            <a:ext cx="7918704" cy="276999"/>
          </a:xfrm>
          <a:prstGeom prst="rect">
            <a:avLst/>
          </a:prstGeom>
          <a:noFill/>
          <a:ln>
            <a:noFill/>
          </a:ln>
        </p:spPr>
        <p:txBody>
          <a:bodyPr spcFirstLastPara="1" wrap="square" lIns="0" tIns="0" rIns="0" bIns="0" anchor="ctr" anchorCtr="0">
            <a:noAutofit/>
          </a:bodyPr>
          <a:lstStyle>
            <a:lvl1pPr lvl="0" algn="l">
              <a:lnSpc>
                <a:spcPct val="100000"/>
              </a:lnSpc>
              <a:spcBef>
                <a:spcPts val="300"/>
              </a:spcBef>
              <a:spcAft>
                <a:spcPts val="0"/>
              </a:spcAft>
              <a:buClr>
                <a:schemeClr val="dk1"/>
              </a:buClr>
              <a:buSzPts val="1600"/>
              <a:buChar char="​"/>
              <a:defRPr/>
            </a:lvl1pPr>
            <a:lvl2pPr lvl="1" algn="l">
              <a:lnSpc>
                <a:spcPct val="100000"/>
              </a:lnSpc>
              <a:spcBef>
                <a:spcPts val="300"/>
              </a:spcBef>
              <a:spcAft>
                <a:spcPts val="0"/>
              </a:spcAft>
              <a:buClr>
                <a:schemeClr val="dk1"/>
              </a:buClr>
              <a:buSzPts val="1800"/>
              <a:buChar char="•"/>
              <a:defRPr/>
            </a:lvl2pPr>
            <a:lvl3pPr lvl="2" algn="l">
              <a:lnSpc>
                <a:spcPct val="100000"/>
              </a:lnSpc>
              <a:spcBef>
                <a:spcPts val="300"/>
              </a:spcBef>
              <a:spcAft>
                <a:spcPts val="0"/>
              </a:spcAft>
              <a:buClr>
                <a:schemeClr val="dk1"/>
              </a:buClr>
              <a:buSzPts val="1800"/>
              <a:buChar char="—"/>
              <a:defRPr/>
            </a:lvl3pPr>
            <a:lvl4pPr lvl="3" algn="l">
              <a:lnSpc>
                <a:spcPct val="100000"/>
              </a:lnSpc>
              <a:spcBef>
                <a:spcPts val="300"/>
              </a:spcBef>
              <a:spcAft>
                <a:spcPts val="0"/>
              </a:spcAft>
              <a:buClr>
                <a:schemeClr val="dk1"/>
              </a:buClr>
              <a:buSzPts val="1800"/>
              <a:buChar char="»"/>
              <a:defRPr/>
            </a:lvl4pPr>
            <a:lvl5pPr lvl="4" algn="l">
              <a:lnSpc>
                <a:spcPct val="100000"/>
              </a:lnSpc>
              <a:spcBef>
                <a:spcPts val="300"/>
              </a:spcBef>
              <a:spcAft>
                <a:spcPts val="0"/>
              </a:spcAft>
              <a:buClr>
                <a:schemeClr val="dk1"/>
              </a:buClr>
              <a:buSzPts val="1800"/>
              <a:buChar char="›"/>
              <a:defRPr/>
            </a:lvl5pPr>
            <a:lvl6pPr lvl="5" algn="l">
              <a:lnSpc>
                <a:spcPct val="100000"/>
              </a:lnSpc>
              <a:spcBef>
                <a:spcPts val="300"/>
              </a:spcBef>
              <a:spcAft>
                <a:spcPts val="0"/>
              </a:spcAft>
              <a:buClr>
                <a:schemeClr val="dk1"/>
              </a:buClr>
              <a:buSzPts val="1800"/>
              <a:buChar char="▫"/>
              <a:defRPr/>
            </a:lvl6pPr>
            <a:lvl7pPr lvl="6" algn="l">
              <a:lnSpc>
                <a:spcPct val="100000"/>
              </a:lnSpc>
              <a:spcBef>
                <a:spcPts val="300"/>
              </a:spcBef>
              <a:spcAft>
                <a:spcPts val="0"/>
              </a:spcAft>
              <a:buClr>
                <a:schemeClr val="dk1"/>
              </a:buClr>
              <a:buSzPts val="1800"/>
              <a:buChar char="▫"/>
              <a:defRPr/>
            </a:lvl7pPr>
            <a:lvl8pPr lvl="7" algn="l">
              <a:lnSpc>
                <a:spcPct val="100000"/>
              </a:lnSpc>
              <a:spcBef>
                <a:spcPts val="300"/>
              </a:spcBef>
              <a:spcAft>
                <a:spcPts val="0"/>
              </a:spcAft>
              <a:buClr>
                <a:schemeClr val="dk1"/>
              </a:buClr>
              <a:buSzPts val="1800"/>
              <a:buChar char="▫"/>
              <a:defRPr/>
            </a:lvl8pPr>
            <a:lvl9pPr lvl="8" algn="l">
              <a:lnSpc>
                <a:spcPct val="100000"/>
              </a:lnSpc>
              <a:spcBef>
                <a:spcPts val="300"/>
              </a:spcBef>
              <a:spcAft>
                <a:spcPts val="300"/>
              </a:spcAft>
              <a:buClr>
                <a:schemeClr val="dk1"/>
              </a:buClr>
              <a:buSzPts val="1800"/>
              <a:buChar char="▫"/>
              <a:defRPr/>
            </a:lvl9pPr>
          </a:lstStyle>
          <a:p>
            <a:endParaRPr/>
          </a:p>
        </p:txBody>
      </p:sp>
      <p:sp>
        <p:nvSpPr>
          <p:cNvPr id="202" name="Google Shape;20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27"/>
          <p:cNvSpPr txBox="1">
            <a:spLocks noGrp="1"/>
          </p:cNvSpPr>
          <p:nvPr>
            <p:ph type="sldNum" idx="12"/>
          </p:nvPr>
        </p:nvSpPr>
        <p:spPr>
          <a:xfrm>
            <a:off x="8952707" y="648818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3-line">
  <p:cSld name="3-line">
    <p:spTree>
      <p:nvGrpSpPr>
        <p:cNvPr id="1" name="Shape 204"/>
        <p:cNvGrpSpPr/>
        <p:nvPr/>
      </p:nvGrpSpPr>
      <p:grpSpPr>
        <a:xfrm>
          <a:off x="0" y="0"/>
          <a:ext cx="0" cy="0"/>
          <a:chOff x="0" y="0"/>
          <a:chExt cx="0" cy="0"/>
        </a:xfrm>
      </p:grpSpPr>
      <p:cxnSp>
        <p:nvCxnSpPr>
          <p:cNvPr id="205" name="Google Shape;205;p28"/>
          <p:cNvCxnSpPr/>
          <p:nvPr/>
        </p:nvCxnSpPr>
        <p:spPr>
          <a:xfrm>
            <a:off x="554736" y="6453769"/>
            <a:ext cx="11082528" cy="0"/>
          </a:xfrm>
          <a:prstGeom prst="straightConnector1">
            <a:avLst/>
          </a:prstGeom>
          <a:noFill/>
          <a:ln w="9525" cap="flat" cmpd="sng">
            <a:solidFill>
              <a:schemeClr val="dk1"/>
            </a:solidFill>
            <a:prstDash val="solid"/>
            <a:miter lim="800000"/>
            <a:headEnd type="none" w="sm" len="sm"/>
            <a:tailEnd type="none" w="sm" len="sm"/>
          </a:ln>
        </p:spPr>
      </p:cxnSp>
      <p:cxnSp>
        <p:nvCxnSpPr>
          <p:cNvPr id="206" name="Google Shape;206;p28"/>
          <p:cNvCxnSpPr/>
          <p:nvPr/>
        </p:nvCxnSpPr>
        <p:spPr>
          <a:xfrm>
            <a:off x="554736" y="1181906"/>
            <a:ext cx="11082528" cy="0"/>
          </a:xfrm>
          <a:prstGeom prst="straightConnector1">
            <a:avLst/>
          </a:prstGeom>
          <a:noFill/>
          <a:ln w="9525" cap="flat" cmpd="sng">
            <a:solidFill>
              <a:schemeClr val="dk1"/>
            </a:solidFill>
            <a:prstDash val="solid"/>
            <a:miter lim="800000"/>
            <a:headEnd type="none" w="sm" len="sm"/>
            <a:tailEnd type="none" w="sm" len="sm"/>
          </a:ln>
        </p:spPr>
      </p:cxnSp>
      <p:sp>
        <p:nvSpPr>
          <p:cNvPr id="207" name="Google Shape;207;p28"/>
          <p:cNvSpPr/>
          <p:nvPr/>
        </p:nvSpPr>
        <p:spPr>
          <a:xfrm>
            <a:off x="11312525" y="6498754"/>
            <a:ext cx="325501" cy="138499"/>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US" sz="900">
                <a:solidFill>
                  <a:schemeClr val="dk1"/>
                </a:solidFill>
                <a:latin typeface="Arial"/>
                <a:ea typeface="Arial"/>
                <a:cs typeface="Arial"/>
                <a:sym typeface="Arial"/>
              </a:rPr>
              <a:pPr marL="0" marR="0" lvl="0" indent="0" algn="r" rtl="0">
                <a:spcBef>
                  <a:spcPts val="0"/>
                </a:spcBef>
                <a:spcAft>
                  <a:spcPts val="0"/>
                </a:spcAft>
                <a:buNone/>
              </a:pPr>
              <a:t>‹#›</a:t>
            </a:fld>
            <a:endParaRPr sz="900">
              <a:solidFill>
                <a:schemeClr val="dk1"/>
              </a:solidFill>
              <a:latin typeface="Arial"/>
              <a:ea typeface="Arial"/>
              <a:cs typeface="Arial"/>
              <a:sym typeface="Arial"/>
            </a:endParaRPr>
          </a:p>
        </p:txBody>
      </p:sp>
      <p:sp>
        <p:nvSpPr>
          <p:cNvPr id="208" name="Google Shape;208;p28"/>
          <p:cNvSpPr txBox="1">
            <a:spLocks noGrp="1"/>
          </p:cNvSpPr>
          <p:nvPr>
            <p:ph type="title"/>
          </p:nvPr>
        </p:nvSpPr>
        <p:spPr>
          <a:xfrm>
            <a:off x="554736" y="175171"/>
            <a:ext cx="11082528" cy="989512"/>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Clr>
                <a:schemeClr val="dk1"/>
              </a:buClr>
              <a:buSzPts val="25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9" name="Google Shape;209;p28"/>
          <p:cNvSpPr txBox="1">
            <a:spLocks noGrp="1"/>
          </p:cNvSpPr>
          <p:nvPr>
            <p:ph type="body" idx="1"/>
          </p:nvPr>
        </p:nvSpPr>
        <p:spPr>
          <a:xfrm>
            <a:off x="7159752" y="78768"/>
            <a:ext cx="4480560" cy="123111"/>
          </a:xfrm>
          <a:prstGeom prst="rect">
            <a:avLst/>
          </a:prstGeom>
          <a:noFill/>
          <a:ln>
            <a:noFill/>
          </a:ln>
        </p:spPr>
        <p:txBody>
          <a:bodyPr spcFirstLastPara="1" wrap="square" lIns="0" tIns="0" rIns="0" bIns="0" anchor="ctr" anchorCtr="0">
            <a:spAutoFit/>
          </a:bodyPr>
          <a:lstStyle>
            <a:lvl1pPr marL="457200" lvl="0" indent="-279400" algn="r">
              <a:lnSpc>
                <a:spcPct val="100000"/>
              </a:lnSpc>
              <a:spcBef>
                <a:spcPts val="300"/>
              </a:spcBef>
              <a:spcAft>
                <a:spcPts val="0"/>
              </a:spcAft>
              <a:buClr>
                <a:schemeClr val="dk1"/>
              </a:buClr>
              <a:buSzPts val="800"/>
              <a:buChar char="​"/>
              <a:defRPr sz="800">
                <a:latin typeface="Arial"/>
                <a:ea typeface="Arial"/>
                <a:cs typeface="Arial"/>
                <a:sym typeface="Arial"/>
              </a:defRPr>
            </a:lvl1pPr>
            <a:lvl2pPr marL="914400" lvl="1" indent="-342900" algn="l">
              <a:lnSpc>
                <a:spcPct val="100000"/>
              </a:lnSpc>
              <a:spcBef>
                <a:spcPts val="300"/>
              </a:spcBef>
              <a:spcAft>
                <a:spcPts val="0"/>
              </a:spcAft>
              <a:buClr>
                <a:schemeClr val="dk1"/>
              </a:buClr>
              <a:buSzPts val="1800"/>
              <a:buChar char="•"/>
              <a:defRPr/>
            </a:lvl2pPr>
            <a:lvl3pPr marL="1371600" lvl="2" indent="-342900" algn="l">
              <a:lnSpc>
                <a:spcPct val="100000"/>
              </a:lnSpc>
              <a:spcBef>
                <a:spcPts val="300"/>
              </a:spcBef>
              <a:spcAft>
                <a:spcPts val="0"/>
              </a:spcAft>
              <a:buClr>
                <a:schemeClr val="dk1"/>
              </a:buClr>
              <a:buSzPts val="1800"/>
              <a:buChar char="—"/>
              <a:defRPr/>
            </a:lvl3pPr>
            <a:lvl4pPr marL="1828800" lvl="3" indent="-342900" algn="l">
              <a:lnSpc>
                <a:spcPct val="100000"/>
              </a:lnSpc>
              <a:spcBef>
                <a:spcPts val="300"/>
              </a:spcBef>
              <a:spcAft>
                <a:spcPts val="0"/>
              </a:spcAft>
              <a:buClr>
                <a:schemeClr val="dk1"/>
              </a:buClr>
              <a:buSzPts val="1800"/>
              <a:buChar char="»"/>
              <a:defRPr/>
            </a:lvl4pPr>
            <a:lvl5pPr marL="2286000" lvl="4" indent="-342900" algn="l">
              <a:lnSpc>
                <a:spcPct val="100000"/>
              </a:lnSpc>
              <a:spcBef>
                <a:spcPts val="300"/>
              </a:spcBef>
              <a:spcAft>
                <a:spcPts val="0"/>
              </a:spcAft>
              <a:buClr>
                <a:schemeClr val="dk1"/>
              </a:buClr>
              <a:buSzPts val="1800"/>
              <a:buChar char="›"/>
              <a:defRPr/>
            </a:lvl5pPr>
            <a:lvl6pPr marL="2743200" lvl="5" indent="-342900" algn="l">
              <a:lnSpc>
                <a:spcPct val="100000"/>
              </a:lnSpc>
              <a:spcBef>
                <a:spcPts val="300"/>
              </a:spcBef>
              <a:spcAft>
                <a:spcPts val="0"/>
              </a:spcAft>
              <a:buClr>
                <a:schemeClr val="dk1"/>
              </a:buClr>
              <a:buSzPts val="1800"/>
              <a:buChar char="▫"/>
              <a:defRPr/>
            </a:lvl6pPr>
            <a:lvl7pPr marL="3200400" lvl="6" indent="-342900" algn="l">
              <a:lnSpc>
                <a:spcPct val="100000"/>
              </a:lnSpc>
              <a:spcBef>
                <a:spcPts val="300"/>
              </a:spcBef>
              <a:spcAft>
                <a:spcPts val="0"/>
              </a:spcAft>
              <a:buClr>
                <a:schemeClr val="dk1"/>
              </a:buClr>
              <a:buSzPts val="1800"/>
              <a:buChar char="▫"/>
              <a:defRPr/>
            </a:lvl7pPr>
            <a:lvl8pPr marL="3657600" lvl="7" indent="-342900" algn="l">
              <a:lnSpc>
                <a:spcPct val="100000"/>
              </a:lnSpc>
              <a:spcBef>
                <a:spcPts val="300"/>
              </a:spcBef>
              <a:spcAft>
                <a:spcPts val="0"/>
              </a:spcAft>
              <a:buClr>
                <a:schemeClr val="dk1"/>
              </a:buClr>
              <a:buSzPts val="1800"/>
              <a:buChar char="▫"/>
              <a:defRPr/>
            </a:lvl8pPr>
            <a:lvl9pPr marL="4114800" lvl="8" indent="-342900" algn="l">
              <a:lnSpc>
                <a:spcPct val="100000"/>
              </a:lnSpc>
              <a:spcBef>
                <a:spcPts val="300"/>
              </a:spcBef>
              <a:spcAft>
                <a:spcPts val="300"/>
              </a:spcAft>
              <a:buClr>
                <a:schemeClr val="dk1"/>
              </a:buClr>
              <a:buSzPts val="1800"/>
              <a:buChar char="▫"/>
              <a:defRPr/>
            </a:lvl9pPr>
          </a:lstStyle>
          <a:p>
            <a:endParaRPr/>
          </a:p>
        </p:txBody>
      </p:sp>
      <p:sp>
        <p:nvSpPr>
          <p:cNvPr id="210" name="Google Shape;21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28"/>
          <p:cNvSpPr txBox="1">
            <a:spLocks noGrp="1"/>
          </p:cNvSpPr>
          <p:nvPr>
            <p:ph type="sldNum" idx="12"/>
          </p:nvPr>
        </p:nvSpPr>
        <p:spPr>
          <a:xfrm>
            <a:off x="8952707" y="648818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Custom">
  <p:cSld name="Custom">
    <p:spTree>
      <p:nvGrpSpPr>
        <p:cNvPr id="1" name="Shape 212"/>
        <p:cNvGrpSpPr/>
        <p:nvPr/>
      </p:nvGrpSpPr>
      <p:grpSpPr>
        <a:xfrm>
          <a:off x="0" y="0"/>
          <a:ext cx="0" cy="0"/>
          <a:chOff x="0" y="0"/>
          <a:chExt cx="0" cy="0"/>
        </a:xfrm>
      </p:grpSpPr>
      <p:sp>
        <p:nvSpPr>
          <p:cNvPr id="213" name="Google Shape;213;p29"/>
          <p:cNvSpPr/>
          <p:nvPr/>
        </p:nvSpPr>
        <p:spPr>
          <a:xfrm>
            <a:off x="11312525" y="6498754"/>
            <a:ext cx="325501" cy="138499"/>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US" sz="900">
                <a:solidFill>
                  <a:schemeClr val="dk1"/>
                </a:solidFill>
                <a:latin typeface="Arial"/>
                <a:ea typeface="Arial"/>
                <a:cs typeface="Arial"/>
                <a:sym typeface="Arial"/>
              </a:rPr>
              <a:pPr marL="0" marR="0" lvl="0" indent="0" algn="r" rtl="0">
                <a:spcBef>
                  <a:spcPts val="0"/>
                </a:spcBef>
                <a:spcAft>
                  <a:spcPts val="0"/>
                </a:spcAft>
                <a:buNone/>
              </a:pPr>
              <a:t>‹#›</a:t>
            </a:fld>
            <a:endParaRPr sz="900">
              <a:solidFill>
                <a:schemeClr val="dk1"/>
              </a:solidFill>
              <a:latin typeface="Arial"/>
              <a:ea typeface="Arial"/>
              <a:cs typeface="Arial"/>
              <a:sym typeface="Arial"/>
            </a:endParaRPr>
          </a:p>
        </p:txBody>
      </p:sp>
      <p:sp>
        <p:nvSpPr>
          <p:cNvPr id="214" name="Google Shape;214;p29"/>
          <p:cNvSpPr txBox="1">
            <a:spLocks noGrp="1"/>
          </p:cNvSpPr>
          <p:nvPr>
            <p:ph type="body" idx="1"/>
          </p:nvPr>
        </p:nvSpPr>
        <p:spPr>
          <a:xfrm>
            <a:off x="7159752" y="78768"/>
            <a:ext cx="4480560" cy="123111"/>
          </a:xfrm>
          <a:prstGeom prst="rect">
            <a:avLst/>
          </a:prstGeom>
          <a:noFill/>
          <a:ln>
            <a:noFill/>
          </a:ln>
        </p:spPr>
        <p:txBody>
          <a:bodyPr spcFirstLastPara="1" wrap="square" lIns="0" tIns="0" rIns="0" bIns="0" anchor="ctr" anchorCtr="0">
            <a:spAutoFit/>
          </a:bodyPr>
          <a:lstStyle>
            <a:lvl1pPr marL="457200" lvl="0" indent="-279400" algn="r">
              <a:lnSpc>
                <a:spcPct val="100000"/>
              </a:lnSpc>
              <a:spcBef>
                <a:spcPts val="300"/>
              </a:spcBef>
              <a:spcAft>
                <a:spcPts val="0"/>
              </a:spcAft>
              <a:buClr>
                <a:schemeClr val="dk1"/>
              </a:buClr>
              <a:buSzPts val="800"/>
              <a:buChar char="​"/>
              <a:defRPr sz="800">
                <a:latin typeface="Arial"/>
                <a:ea typeface="Arial"/>
                <a:cs typeface="Arial"/>
                <a:sym typeface="Arial"/>
              </a:defRPr>
            </a:lvl1pPr>
            <a:lvl2pPr marL="914400" lvl="1" indent="-342900" algn="l">
              <a:lnSpc>
                <a:spcPct val="100000"/>
              </a:lnSpc>
              <a:spcBef>
                <a:spcPts val="300"/>
              </a:spcBef>
              <a:spcAft>
                <a:spcPts val="0"/>
              </a:spcAft>
              <a:buClr>
                <a:schemeClr val="dk1"/>
              </a:buClr>
              <a:buSzPts val="1800"/>
              <a:buChar char="•"/>
              <a:defRPr/>
            </a:lvl2pPr>
            <a:lvl3pPr marL="1371600" lvl="2" indent="-342900" algn="l">
              <a:lnSpc>
                <a:spcPct val="100000"/>
              </a:lnSpc>
              <a:spcBef>
                <a:spcPts val="300"/>
              </a:spcBef>
              <a:spcAft>
                <a:spcPts val="0"/>
              </a:spcAft>
              <a:buClr>
                <a:schemeClr val="dk1"/>
              </a:buClr>
              <a:buSzPts val="1800"/>
              <a:buChar char="—"/>
              <a:defRPr/>
            </a:lvl3pPr>
            <a:lvl4pPr marL="1828800" lvl="3" indent="-342900" algn="l">
              <a:lnSpc>
                <a:spcPct val="100000"/>
              </a:lnSpc>
              <a:spcBef>
                <a:spcPts val="300"/>
              </a:spcBef>
              <a:spcAft>
                <a:spcPts val="0"/>
              </a:spcAft>
              <a:buClr>
                <a:schemeClr val="dk1"/>
              </a:buClr>
              <a:buSzPts val="1800"/>
              <a:buChar char="»"/>
              <a:defRPr/>
            </a:lvl4pPr>
            <a:lvl5pPr marL="2286000" lvl="4" indent="-342900" algn="l">
              <a:lnSpc>
                <a:spcPct val="100000"/>
              </a:lnSpc>
              <a:spcBef>
                <a:spcPts val="300"/>
              </a:spcBef>
              <a:spcAft>
                <a:spcPts val="0"/>
              </a:spcAft>
              <a:buClr>
                <a:schemeClr val="dk1"/>
              </a:buClr>
              <a:buSzPts val="1800"/>
              <a:buChar char="›"/>
              <a:defRPr/>
            </a:lvl5pPr>
            <a:lvl6pPr marL="2743200" lvl="5" indent="-342900" algn="l">
              <a:lnSpc>
                <a:spcPct val="100000"/>
              </a:lnSpc>
              <a:spcBef>
                <a:spcPts val="300"/>
              </a:spcBef>
              <a:spcAft>
                <a:spcPts val="0"/>
              </a:spcAft>
              <a:buClr>
                <a:schemeClr val="dk1"/>
              </a:buClr>
              <a:buSzPts val="1800"/>
              <a:buChar char="▫"/>
              <a:defRPr/>
            </a:lvl6pPr>
            <a:lvl7pPr marL="3200400" lvl="6" indent="-342900" algn="l">
              <a:lnSpc>
                <a:spcPct val="100000"/>
              </a:lnSpc>
              <a:spcBef>
                <a:spcPts val="300"/>
              </a:spcBef>
              <a:spcAft>
                <a:spcPts val="0"/>
              </a:spcAft>
              <a:buClr>
                <a:schemeClr val="dk1"/>
              </a:buClr>
              <a:buSzPts val="1800"/>
              <a:buChar char="▫"/>
              <a:defRPr/>
            </a:lvl7pPr>
            <a:lvl8pPr marL="3657600" lvl="7" indent="-342900" algn="l">
              <a:lnSpc>
                <a:spcPct val="100000"/>
              </a:lnSpc>
              <a:spcBef>
                <a:spcPts val="300"/>
              </a:spcBef>
              <a:spcAft>
                <a:spcPts val="0"/>
              </a:spcAft>
              <a:buClr>
                <a:schemeClr val="dk1"/>
              </a:buClr>
              <a:buSzPts val="1800"/>
              <a:buChar char="▫"/>
              <a:defRPr/>
            </a:lvl8pPr>
            <a:lvl9pPr marL="4114800" lvl="8" indent="-342900" algn="l">
              <a:lnSpc>
                <a:spcPct val="100000"/>
              </a:lnSpc>
              <a:spcBef>
                <a:spcPts val="300"/>
              </a:spcBef>
              <a:spcAft>
                <a:spcPts val="300"/>
              </a:spcAft>
              <a:buClr>
                <a:schemeClr val="dk1"/>
              </a:buClr>
              <a:buSzPts val="1800"/>
              <a:buChar char="▫"/>
              <a:defRPr/>
            </a:lvl9pPr>
          </a:lstStyle>
          <a:p>
            <a:endParaRPr/>
          </a:p>
        </p:txBody>
      </p:sp>
      <p:sp>
        <p:nvSpPr>
          <p:cNvPr id="215" name="Google Shape;21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29"/>
          <p:cNvSpPr txBox="1">
            <a:spLocks noGrp="1"/>
          </p:cNvSpPr>
          <p:nvPr>
            <p:ph type="sldNum" idx="12"/>
          </p:nvPr>
        </p:nvSpPr>
        <p:spPr>
          <a:xfrm>
            <a:off x="8952707" y="648818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End">
  <p:cSld name="End">
    <p:spTree>
      <p:nvGrpSpPr>
        <p:cNvPr id="1" name="Shape 217"/>
        <p:cNvGrpSpPr/>
        <p:nvPr/>
      </p:nvGrpSpPr>
      <p:grpSpPr>
        <a:xfrm>
          <a:off x="0" y="0"/>
          <a:ext cx="0" cy="0"/>
          <a:chOff x="0" y="0"/>
          <a:chExt cx="0" cy="0"/>
        </a:xfrm>
      </p:grpSpPr>
      <p:sp>
        <p:nvSpPr>
          <p:cNvPr id="218" name="Google Shape;21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30"/>
          <p:cNvSpPr txBox="1">
            <a:spLocks noGrp="1"/>
          </p:cNvSpPr>
          <p:nvPr>
            <p:ph type="sldNum" idx="12"/>
          </p:nvPr>
        </p:nvSpPr>
        <p:spPr>
          <a:xfrm>
            <a:off x="8952707" y="648818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0"/>
        <p:cNvGrpSpPr/>
        <p:nvPr/>
      </p:nvGrpSpPr>
      <p:grpSpPr>
        <a:xfrm>
          <a:off x="0" y="0"/>
          <a:ext cx="0" cy="0"/>
          <a:chOff x="0" y="0"/>
          <a:chExt cx="0" cy="0"/>
        </a:xfrm>
      </p:grpSpPr>
      <p:sp>
        <p:nvSpPr>
          <p:cNvPr id="221" name="Google Shape;221;p3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93000"/>
              </a:lnSpc>
              <a:spcBef>
                <a:spcPts val="0"/>
              </a:spcBef>
              <a:spcAft>
                <a:spcPts val="0"/>
              </a:spcAft>
              <a:buClr>
                <a:schemeClr val="dk1"/>
              </a:buClr>
              <a:buSzPts val="2800"/>
              <a:buFont typeface="Raleway"/>
              <a:buNone/>
              <a:defRPr b="1">
                <a:latin typeface="Raleway"/>
                <a:ea typeface="Raleway"/>
                <a:cs typeface="Raleway"/>
                <a:sym typeface="Raleway"/>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2" name="Google Shape;222;p3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17500" algn="l">
              <a:lnSpc>
                <a:spcPct val="100000"/>
              </a:lnSpc>
              <a:spcBef>
                <a:spcPts val="2133"/>
              </a:spcBef>
              <a:spcAft>
                <a:spcPts val="0"/>
              </a:spcAft>
              <a:buClr>
                <a:schemeClr val="dk1"/>
              </a:buClr>
              <a:buSzPts val="1400"/>
              <a:buChar char="○"/>
              <a:defRPr/>
            </a:lvl2pPr>
            <a:lvl3pPr marL="1371600" lvl="2" indent="-317500" algn="l">
              <a:lnSpc>
                <a:spcPct val="100000"/>
              </a:lnSpc>
              <a:spcBef>
                <a:spcPts val="2133"/>
              </a:spcBef>
              <a:spcAft>
                <a:spcPts val="0"/>
              </a:spcAft>
              <a:buClr>
                <a:schemeClr val="dk1"/>
              </a:buClr>
              <a:buSzPts val="1400"/>
              <a:buChar char="■"/>
              <a:defRPr/>
            </a:lvl3pPr>
            <a:lvl4pPr marL="1828800" lvl="3" indent="-317500" algn="l">
              <a:lnSpc>
                <a:spcPct val="100000"/>
              </a:lnSpc>
              <a:spcBef>
                <a:spcPts val="2133"/>
              </a:spcBef>
              <a:spcAft>
                <a:spcPts val="0"/>
              </a:spcAft>
              <a:buClr>
                <a:schemeClr val="dk1"/>
              </a:buClr>
              <a:buSzPts val="1400"/>
              <a:buChar char="●"/>
              <a:defRPr/>
            </a:lvl4pPr>
            <a:lvl5pPr marL="2286000" lvl="4" indent="-317500" algn="l">
              <a:lnSpc>
                <a:spcPct val="100000"/>
              </a:lnSpc>
              <a:spcBef>
                <a:spcPts val="2133"/>
              </a:spcBef>
              <a:spcAft>
                <a:spcPts val="0"/>
              </a:spcAft>
              <a:buClr>
                <a:schemeClr val="dk1"/>
              </a:buClr>
              <a:buSzPts val="1400"/>
              <a:buChar char="○"/>
              <a:defRPr/>
            </a:lvl5pPr>
            <a:lvl6pPr marL="2743200" lvl="5" indent="-317500" algn="l">
              <a:lnSpc>
                <a:spcPct val="100000"/>
              </a:lnSpc>
              <a:spcBef>
                <a:spcPts val="2133"/>
              </a:spcBef>
              <a:spcAft>
                <a:spcPts val="0"/>
              </a:spcAft>
              <a:buClr>
                <a:schemeClr val="dk1"/>
              </a:buClr>
              <a:buSzPts val="1400"/>
              <a:buChar char="■"/>
              <a:defRPr/>
            </a:lvl6pPr>
            <a:lvl7pPr marL="3200400" lvl="6" indent="-317500" algn="l">
              <a:lnSpc>
                <a:spcPct val="100000"/>
              </a:lnSpc>
              <a:spcBef>
                <a:spcPts val="2133"/>
              </a:spcBef>
              <a:spcAft>
                <a:spcPts val="0"/>
              </a:spcAft>
              <a:buClr>
                <a:schemeClr val="dk1"/>
              </a:buClr>
              <a:buSzPts val="1400"/>
              <a:buChar char="●"/>
              <a:defRPr/>
            </a:lvl7pPr>
            <a:lvl8pPr marL="3657600" lvl="7" indent="-317500" algn="l">
              <a:lnSpc>
                <a:spcPct val="100000"/>
              </a:lnSpc>
              <a:spcBef>
                <a:spcPts val="2133"/>
              </a:spcBef>
              <a:spcAft>
                <a:spcPts val="0"/>
              </a:spcAft>
              <a:buClr>
                <a:schemeClr val="dk1"/>
              </a:buClr>
              <a:buSzPts val="1400"/>
              <a:buChar char="○"/>
              <a:defRPr/>
            </a:lvl8pPr>
            <a:lvl9pPr marL="4114800" lvl="8" indent="-317500" algn="l">
              <a:lnSpc>
                <a:spcPct val="100000"/>
              </a:lnSpc>
              <a:spcBef>
                <a:spcPts val="2133"/>
              </a:spcBef>
              <a:spcAft>
                <a:spcPts val="2133"/>
              </a:spcAft>
              <a:buClr>
                <a:schemeClr val="dk1"/>
              </a:buClr>
              <a:buSzPts val="1400"/>
              <a:buChar char="■"/>
              <a:defRPr/>
            </a:lvl9pPr>
          </a:lstStyle>
          <a:p>
            <a:endParaRPr/>
          </a:p>
        </p:txBody>
      </p:sp>
      <p:sp>
        <p:nvSpPr>
          <p:cNvPr id="223" name="Google Shape;223;p3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rgbClr val="888888"/>
              </a:buClr>
              <a:buSzPts val="1200"/>
              <a:buFont typeface="Arial"/>
              <a:buNone/>
              <a:defRPr sz="1200">
                <a:solidFill>
                  <a:srgbClr val="888888"/>
                </a:solidFill>
                <a:latin typeface="Arial"/>
                <a:ea typeface="Arial"/>
                <a:cs typeface="Arial"/>
                <a:sym typeface="Arial"/>
              </a:defRPr>
            </a:lvl1pPr>
            <a:lvl2pPr marL="0" lvl="1" indent="0" algn="r">
              <a:buClr>
                <a:srgbClr val="888888"/>
              </a:buClr>
              <a:buSzPts val="1200"/>
              <a:buFont typeface="Arial"/>
              <a:buNone/>
              <a:defRPr sz="1200">
                <a:solidFill>
                  <a:srgbClr val="888888"/>
                </a:solidFill>
                <a:latin typeface="Arial"/>
                <a:ea typeface="Arial"/>
                <a:cs typeface="Arial"/>
                <a:sym typeface="Arial"/>
              </a:defRPr>
            </a:lvl2pPr>
            <a:lvl3pPr marL="0" lvl="2" indent="0" algn="r">
              <a:buClr>
                <a:srgbClr val="888888"/>
              </a:buClr>
              <a:buSzPts val="1200"/>
              <a:buFont typeface="Arial"/>
              <a:buNone/>
              <a:defRPr sz="1200">
                <a:solidFill>
                  <a:srgbClr val="888888"/>
                </a:solidFill>
                <a:latin typeface="Arial"/>
                <a:ea typeface="Arial"/>
                <a:cs typeface="Arial"/>
                <a:sym typeface="Arial"/>
              </a:defRPr>
            </a:lvl3pPr>
            <a:lvl4pPr marL="0" lvl="3" indent="0" algn="r">
              <a:buClr>
                <a:srgbClr val="888888"/>
              </a:buClr>
              <a:buSzPts val="1200"/>
              <a:buFont typeface="Arial"/>
              <a:buNone/>
              <a:defRPr sz="1200">
                <a:solidFill>
                  <a:srgbClr val="888888"/>
                </a:solidFill>
                <a:latin typeface="Arial"/>
                <a:ea typeface="Arial"/>
                <a:cs typeface="Arial"/>
                <a:sym typeface="Arial"/>
              </a:defRPr>
            </a:lvl4pPr>
            <a:lvl5pPr marL="0" lvl="4" indent="0" algn="r">
              <a:buClr>
                <a:srgbClr val="888888"/>
              </a:buClr>
              <a:buSzPts val="1200"/>
              <a:buFont typeface="Arial"/>
              <a:buNone/>
              <a:defRPr sz="1200">
                <a:solidFill>
                  <a:srgbClr val="888888"/>
                </a:solidFill>
                <a:latin typeface="Arial"/>
                <a:ea typeface="Arial"/>
                <a:cs typeface="Arial"/>
                <a:sym typeface="Arial"/>
              </a:defRPr>
            </a:lvl5pPr>
            <a:lvl6pPr marL="0" lvl="5" indent="0" algn="r">
              <a:buClr>
                <a:srgbClr val="888888"/>
              </a:buClr>
              <a:buSzPts val="1200"/>
              <a:buFont typeface="Arial"/>
              <a:buNone/>
              <a:defRPr sz="1200">
                <a:solidFill>
                  <a:srgbClr val="888888"/>
                </a:solidFill>
                <a:latin typeface="Arial"/>
                <a:ea typeface="Arial"/>
                <a:cs typeface="Arial"/>
                <a:sym typeface="Arial"/>
              </a:defRPr>
            </a:lvl6pPr>
            <a:lvl7pPr marL="0" lvl="6" indent="0" algn="r">
              <a:buClr>
                <a:srgbClr val="888888"/>
              </a:buClr>
              <a:buSzPts val="1200"/>
              <a:buFont typeface="Arial"/>
              <a:buNone/>
              <a:defRPr sz="1200">
                <a:solidFill>
                  <a:srgbClr val="888888"/>
                </a:solidFill>
                <a:latin typeface="Arial"/>
                <a:ea typeface="Arial"/>
                <a:cs typeface="Arial"/>
                <a:sym typeface="Arial"/>
              </a:defRPr>
            </a:lvl7pPr>
            <a:lvl8pPr marL="0" lvl="7" indent="0" algn="r">
              <a:buClr>
                <a:srgbClr val="888888"/>
              </a:buClr>
              <a:buSzPts val="1200"/>
              <a:buFont typeface="Arial"/>
              <a:buNone/>
              <a:defRPr sz="1200">
                <a:solidFill>
                  <a:srgbClr val="888888"/>
                </a:solidFill>
                <a:latin typeface="Arial"/>
                <a:ea typeface="Arial"/>
                <a:cs typeface="Arial"/>
                <a:sym typeface="Arial"/>
              </a:defRPr>
            </a:lvl8pPr>
            <a:lvl9pPr marL="0" lvl="8" indent="0" algn="r">
              <a:buClr>
                <a:srgbClr val="888888"/>
              </a:buClr>
              <a:buSzPts val="1200"/>
              <a:buFont typeface="Arial"/>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224" name="Google Shape;224;p31"/>
          <p:cNvPicPr preferRelativeResize="0"/>
          <p:nvPr/>
        </p:nvPicPr>
        <p:blipFill rotWithShape="1">
          <a:blip r:embed="rId2">
            <a:alphaModFix/>
          </a:blip>
          <a:srcRect/>
          <a:stretch/>
        </p:blipFill>
        <p:spPr>
          <a:xfrm>
            <a:off x="415600" y="6406229"/>
            <a:ext cx="4480063" cy="45177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inal slide">
  <p:cSld name="Final slide">
    <p:spTree>
      <p:nvGrpSpPr>
        <p:cNvPr id="1" name="Shape 24"/>
        <p:cNvGrpSpPr/>
        <p:nvPr/>
      </p:nvGrpSpPr>
      <p:grpSpPr>
        <a:xfrm>
          <a:off x="0" y="0"/>
          <a:ext cx="0" cy="0"/>
          <a:chOff x="0" y="0"/>
          <a:chExt cx="0" cy="0"/>
        </a:xfrm>
      </p:grpSpPr>
      <p:pic>
        <p:nvPicPr>
          <p:cNvPr id="25" name="Google Shape;25;p4" descr="A picture containing outdoor object, solar cell&#10;&#10;Description automatically generated"/>
          <p:cNvPicPr preferRelativeResize="0"/>
          <p:nvPr/>
        </p:nvPicPr>
        <p:blipFill rotWithShape="1">
          <a:blip r:embed="rId2">
            <a:alphaModFix/>
          </a:blip>
          <a:srcRect/>
          <a:stretch/>
        </p:blipFill>
        <p:spPr>
          <a:xfrm>
            <a:off x="0" y="4787900"/>
            <a:ext cx="12192000" cy="2070100"/>
          </a:xfrm>
          <a:prstGeom prst="rect">
            <a:avLst/>
          </a:prstGeom>
          <a:noFill/>
          <a:ln>
            <a:noFill/>
          </a:ln>
        </p:spPr>
      </p:pic>
      <p:pic>
        <p:nvPicPr>
          <p:cNvPr id="26" name="Google Shape;26;p4"/>
          <p:cNvPicPr preferRelativeResize="0"/>
          <p:nvPr/>
        </p:nvPicPr>
        <p:blipFill rotWithShape="1">
          <a:blip r:embed="rId3">
            <a:alphaModFix/>
          </a:blip>
          <a:srcRect/>
          <a:stretch/>
        </p:blipFill>
        <p:spPr>
          <a:xfrm>
            <a:off x="4201133" y="277232"/>
            <a:ext cx="3789737" cy="1795718"/>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225"/>
        <p:cNvGrpSpPr/>
        <p:nvPr/>
      </p:nvGrpSpPr>
      <p:grpSpPr>
        <a:xfrm>
          <a:off x="0" y="0"/>
          <a:ext cx="0" cy="0"/>
          <a:chOff x="0" y="0"/>
          <a:chExt cx="0" cy="0"/>
        </a:xfrm>
      </p:grpSpPr>
      <p:sp>
        <p:nvSpPr>
          <p:cNvPr id="226" name="Google Shape;226;p32"/>
          <p:cNvSpPr txBox="1">
            <a:spLocks noGrp="1"/>
          </p:cNvSpPr>
          <p:nvPr>
            <p:ph type="title"/>
          </p:nvPr>
        </p:nvSpPr>
        <p:spPr>
          <a:xfrm>
            <a:off x="609601" y="273050"/>
            <a:ext cx="4011084" cy="1162050"/>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Clr>
                <a:schemeClr val="dk1"/>
              </a:buClr>
              <a:buSzPts val="2000"/>
              <a:buFont typeface="Georgi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32"/>
          <p:cNvSpPr txBox="1">
            <a:spLocks noGrp="1"/>
          </p:cNvSpPr>
          <p:nvPr>
            <p:ph type="body" idx="1"/>
          </p:nvPr>
        </p:nvSpPr>
        <p:spPr>
          <a:xfrm>
            <a:off x="4766733" y="273051"/>
            <a:ext cx="6815667" cy="5853113"/>
          </a:xfrm>
          <a:prstGeom prst="rect">
            <a:avLst/>
          </a:prstGeom>
          <a:noFill/>
          <a:ln>
            <a:noFill/>
          </a:ln>
        </p:spPr>
        <p:txBody>
          <a:bodyPr spcFirstLastPara="1" wrap="square" lIns="0" tIns="0" rIns="0" bIns="0" anchor="t" anchorCtr="0">
            <a:noAutofit/>
          </a:bodyPr>
          <a:lstStyle>
            <a:lvl1pPr marL="457200" lvl="0" indent="-431800" algn="l">
              <a:lnSpc>
                <a:spcPct val="100000"/>
              </a:lnSpc>
              <a:spcBef>
                <a:spcPts val="300"/>
              </a:spcBef>
              <a:spcAft>
                <a:spcPts val="0"/>
              </a:spcAft>
              <a:buClr>
                <a:schemeClr val="dk1"/>
              </a:buClr>
              <a:buSzPts val="3200"/>
              <a:buChar char="​"/>
              <a:defRPr sz="3200"/>
            </a:lvl1pPr>
            <a:lvl2pPr marL="914400" lvl="1" indent="-406400" algn="l">
              <a:lnSpc>
                <a:spcPct val="100000"/>
              </a:lnSpc>
              <a:spcBef>
                <a:spcPts val="300"/>
              </a:spcBef>
              <a:spcAft>
                <a:spcPts val="0"/>
              </a:spcAft>
              <a:buClr>
                <a:schemeClr val="dk1"/>
              </a:buClr>
              <a:buSzPts val="2800"/>
              <a:buChar char="•"/>
              <a:defRPr sz="2800"/>
            </a:lvl2pPr>
            <a:lvl3pPr marL="1371600" lvl="2" indent="-381000" algn="l">
              <a:lnSpc>
                <a:spcPct val="100000"/>
              </a:lnSpc>
              <a:spcBef>
                <a:spcPts val="300"/>
              </a:spcBef>
              <a:spcAft>
                <a:spcPts val="0"/>
              </a:spcAft>
              <a:buClr>
                <a:schemeClr val="dk1"/>
              </a:buClr>
              <a:buSzPts val="2400"/>
              <a:buChar char="—"/>
              <a:defRPr sz="2400"/>
            </a:lvl3pPr>
            <a:lvl4pPr marL="1828800" lvl="3" indent="-355600" algn="l">
              <a:lnSpc>
                <a:spcPct val="100000"/>
              </a:lnSpc>
              <a:spcBef>
                <a:spcPts val="300"/>
              </a:spcBef>
              <a:spcAft>
                <a:spcPts val="0"/>
              </a:spcAft>
              <a:buClr>
                <a:schemeClr val="dk1"/>
              </a:buClr>
              <a:buSzPts val="2000"/>
              <a:buChar char="»"/>
              <a:defRPr sz="2000"/>
            </a:lvl4pPr>
            <a:lvl5pPr marL="2286000" lvl="4" indent="-355600" algn="l">
              <a:lnSpc>
                <a:spcPct val="100000"/>
              </a:lnSpc>
              <a:spcBef>
                <a:spcPts val="300"/>
              </a:spcBef>
              <a:spcAft>
                <a:spcPts val="0"/>
              </a:spcAft>
              <a:buClr>
                <a:schemeClr val="dk1"/>
              </a:buClr>
              <a:buSzPts val="2000"/>
              <a:buChar char="›"/>
              <a:defRPr sz="2000"/>
            </a:lvl5pPr>
            <a:lvl6pPr marL="2743200" lvl="5" indent="-355600" algn="l">
              <a:lnSpc>
                <a:spcPct val="100000"/>
              </a:lnSpc>
              <a:spcBef>
                <a:spcPts val="300"/>
              </a:spcBef>
              <a:spcAft>
                <a:spcPts val="0"/>
              </a:spcAft>
              <a:buClr>
                <a:schemeClr val="dk1"/>
              </a:buClr>
              <a:buSzPts val="2000"/>
              <a:buChar char="▫"/>
              <a:defRPr sz="2000"/>
            </a:lvl6pPr>
            <a:lvl7pPr marL="3200400" lvl="6" indent="-355600" algn="l">
              <a:lnSpc>
                <a:spcPct val="100000"/>
              </a:lnSpc>
              <a:spcBef>
                <a:spcPts val="300"/>
              </a:spcBef>
              <a:spcAft>
                <a:spcPts val="0"/>
              </a:spcAft>
              <a:buClr>
                <a:schemeClr val="dk1"/>
              </a:buClr>
              <a:buSzPts val="2000"/>
              <a:buChar char="▫"/>
              <a:defRPr sz="2000"/>
            </a:lvl7pPr>
            <a:lvl8pPr marL="3657600" lvl="7" indent="-355600" algn="l">
              <a:lnSpc>
                <a:spcPct val="100000"/>
              </a:lnSpc>
              <a:spcBef>
                <a:spcPts val="300"/>
              </a:spcBef>
              <a:spcAft>
                <a:spcPts val="0"/>
              </a:spcAft>
              <a:buClr>
                <a:schemeClr val="dk1"/>
              </a:buClr>
              <a:buSzPts val="2000"/>
              <a:buChar char="▫"/>
              <a:defRPr sz="2000"/>
            </a:lvl8pPr>
            <a:lvl9pPr marL="4114800" lvl="8" indent="-355600" algn="l">
              <a:lnSpc>
                <a:spcPct val="100000"/>
              </a:lnSpc>
              <a:spcBef>
                <a:spcPts val="300"/>
              </a:spcBef>
              <a:spcAft>
                <a:spcPts val="300"/>
              </a:spcAft>
              <a:buClr>
                <a:schemeClr val="dk1"/>
              </a:buClr>
              <a:buSzPts val="2000"/>
              <a:buChar char="▫"/>
              <a:defRPr sz="2000"/>
            </a:lvl9pPr>
          </a:lstStyle>
          <a:p>
            <a:endParaRPr/>
          </a:p>
        </p:txBody>
      </p:sp>
      <p:sp>
        <p:nvSpPr>
          <p:cNvPr id="228" name="Google Shape;228;p32"/>
          <p:cNvSpPr txBox="1">
            <a:spLocks noGrp="1"/>
          </p:cNvSpPr>
          <p:nvPr>
            <p:ph type="body" idx="2"/>
          </p:nvPr>
        </p:nvSpPr>
        <p:spPr>
          <a:xfrm>
            <a:off x="609601" y="1435101"/>
            <a:ext cx="4011084" cy="46910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ts val="0"/>
              </a:spcAft>
              <a:buClr>
                <a:schemeClr val="dk1"/>
              </a:buClr>
              <a:buSzPts val="1400"/>
              <a:buNone/>
              <a:defRPr sz="1400"/>
            </a:lvl1pPr>
            <a:lvl2pPr marL="914400" lvl="1" indent="-228600" algn="l">
              <a:lnSpc>
                <a:spcPct val="100000"/>
              </a:lnSpc>
              <a:spcBef>
                <a:spcPts val="300"/>
              </a:spcBef>
              <a:spcAft>
                <a:spcPts val="0"/>
              </a:spcAft>
              <a:buClr>
                <a:schemeClr val="dk1"/>
              </a:buClr>
              <a:buSzPts val="1200"/>
              <a:buNone/>
              <a:defRPr sz="1200"/>
            </a:lvl2pPr>
            <a:lvl3pPr marL="1371600" lvl="2" indent="-228600" algn="l">
              <a:lnSpc>
                <a:spcPct val="100000"/>
              </a:lnSpc>
              <a:spcBef>
                <a:spcPts val="300"/>
              </a:spcBef>
              <a:spcAft>
                <a:spcPts val="0"/>
              </a:spcAft>
              <a:buClr>
                <a:schemeClr val="dk1"/>
              </a:buClr>
              <a:buSzPts val="1000"/>
              <a:buNone/>
              <a:defRPr sz="1000"/>
            </a:lvl3pPr>
            <a:lvl4pPr marL="1828800" lvl="3" indent="-228600" algn="l">
              <a:lnSpc>
                <a:spcPct val="100000"/>
              </a:lnSpc>
              <a:spcBef>
                <a:spcPts val="300"/>
              </a:spcBef>
              <a:spcAft>
                <a:spcPts val="0"/>
              </a:spcAft>
              <a:buClr>
                <a:schemeClr val="dk1"/>
              </a:buClr>
              <a:buSzPts val="900"/>
              <a:buNone/>
              <a:defRPr sz="900"/>
            </a:lvl4pPr>
            <a:lvl5pPr marL="2286000" lvl="4" indent="-228600" algn="l">
              <a:lnSpc>
                <a:spcPct val="100000"/>
              </a:lnSpc>
              <a:spcBef>
                <a:spcPts val="300"/>
              </a:spcBef>
              <a:spcAft>
                <a:spcPts val="0"/>
              </a:spcAft>
              <a:buClr>
                <a:schemeClr val="dk1"/>
              </a:buClr>
              <a:buSzPts val="900"/>
              <a:buNone/>
              <a:defRPr sz="900"/>
            </a:lvl5pPr>
            <a:lvl6pPr marL="2743200" lvl="5" indent="-228600" algn="l">
              <a:lnSpc>
                <a:spcPct val="100000"/>
              </a:lnSpc>
              <a:spcBef>
                <a:spcPts val="300"/>
              </a:spcBef>
              <a:spcAft>
                <a:spcPts val="0"/>
              </a:spcAft>
              <a:buClr>
                <a:schemeClr val="dk1"/>
              </a:buClr>
              <a:buSzPts val="900"/>
              <a:buNone/>
              <a:defRPr sz="900"/>
            </a:lvl6pPr>
            <a:lvl7pPr marL="3200400" lvl="6" indent="-228600" algn="l">
              <a:lnSpc>
                <a:spcPct val="100000"/>
              </a:lnSpc>
              <a:spcBef>
                <a:spcPts val="300"/>
              </a:spcBef>
              <a:spcAft>
                <a:spcPts val="0"/>
              </a:spcAft>
              <a:buClr>
                <a:schemeClr val="dk1"/>
              </a:buClr>
              <a:buSzPts val="900"/>
              <a:buNone/>
              <a:defRPr sz="900"/>
            </a:lvl7pPr>
            <a:lvl8pPr marL="3657600" lvl="7" indent="-228600" algn="l">
              <a:lnSpc>
                <a:spcPct val="100000"/>
              </a:lnSpc>
              <a:spcBef>
                <a:spcPts val="300"/>
              </a:spcBef>
              <a:spcAft>
                <a:spcPts val="0"/>
              </a:spcAft>
              <a:buClr>
                <a:schemeClr val="dk1"/>
              </a:buClr>
              <a:buSzPts val="900"/>
              <a:buNone/>
              <a:defRPr sz="900"/>
            </a:lvl8pPr>
            <a:lvl9pPr marL="4114800" lvl="8" indent="-228600" algn="l">
              <a:lnSpc>
                <a:spcPct val="100000"/>
              </a:lnSpc>
              <a:spcBef>
                <a:spcPts val="300"/>
              </a:spcBef>
              <a:spcAft>
                <a:spcPts val="300"/>
              </a:spcAft>
              <a:buClr>
                <a:schemeClr val="dk1"/>
              </a:buClr>
              <a:buSzPts val="900"/>
              <a:buNone/>
              <a:defRPr sz="900"/>
            </a:lvl9pPr>
          </a:lstStyle>
          <a:p>
            <a:endParaRPr/>
          </a:p>
        </p:txBody>
      </p:sp>
      <p:sp>
        <p:nvSpPr>
          <p:cNvPr id="229" name="Google Shape;229;p32"/>
          <p:cNvSpPr txBox="1">
            <a:spLocks noGrp="1"/>
          </p:cNvSpPr>
          <p:nvPr>
            <p:ph type="sldNum" idx="12"/>
          </p:nvPr>
        </p:nvSpPr>
        <p:spPr>
          <a:xfrm>
            <a:off x="8952707" y="6488182"/>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Arial"/>
                <a:ea typeface="Arial"/>
                <a:cs typeface="Arial"/>
                <a:sym typeface="Arial"/>
              </a:defRPr>
            </a:lvl1pPr>
            <a:lvl2pPr marL="0" marR="0" lvl="1" indent="0" algn="r">
              <a:spcBef>
                <a:spcPts val="0"/>
              </a:spcBef>
              <a:buNone/>
              <a:defRPr sz="1200">
                <a:solidFill>
                  <a:srgbClr val="888888"/>
                </a:solidFill>
                <a:latin typeface="Arial"/>
                <a:ea typeface="Arial"/>
                <a:cs typeface="Arial"/>
                <a:sym typeface="Arial"/>
              </a:defRPr>
            </a:lvl2pPr>
            <a:lvl3pPr marL="0" marR="0" lvl="2" indent="0" algn="r">
              <a:spcBef>
                <a:spcPts val="0"/>
              </a:spcBef>
              <a:buNone/>
              <a:defRPr sz="1200">
                <a:solidFill>
                  <a:srgbClr val="888888"/>
                </a:solidFill>
                <a:latin typeface="Arial"/>
                <a:ea typeface="Arial"/>
                <a:cs typeface="Arial"/>
                <a:sym typeface="Arial"/>
              </a:defRPr>
            </a:lvl3pPr>
            <a:lvl4pPr marL="0" marR="0" lvl="3" indent="0" algn="r">
              <a:spcBef>
                <a:spcPts val="0"/>
              </a:spcBef>
              <a:buNone/>
              <a:defRPr sz="1200">
                <a:solidFill>
                  <a:srgbClr val="888888"/>
                </a:solidFill>
                <a:latin typeface="Arial"/>
                <a:ea typeface="Arial"/>
                <a:cs typeface="Arial"/>
                <a:sym typeface="Arial"/>
              </a:defRPr>
            </a:lvl4pPr>
            <a:lvl5pPr marL="0" marR="0" lvl="4" indent="0" algn="r">
              <a:spcBef>
                <a:spcPts val="0"/>
              </a:spcBef>
              <a:buNone/>
              <a:defRPr sz="1200">
                <a:solidFill>
                  <a:srgbClr val="888888"/>
                </a:solidFill>
                <a:latin typeface="Arial"/>
                <a:ea typeface="Arial"/>
                <a:cs typeface="Arial"/>
                <a:sym typeface="Arial"/>
              </a:defRPr>
            </a:lvl5pPr>
            <a:lvl6pPr marL="0" marR="0" lvl="5" indent="0" algn="r">
              <a:spcBef>
                <a:spcPts val="0"/>
              </a:spcBef>
              <a:buNone/>
              <a:defRPr sz="1200">
                <a:solidFill>
                  <a:srgbClr val="888888"/>
                </a:solidFill>
                <a:latin typeface="Arial"/>
                <a:ea typeface="Arial"/>
                <a:cs typeface="Arial"/>
                <a:sym typeface="Arial"/>
              </a:defRPr>
            </a:lvl6pPr>
            <a:lvl7pPr marL="0" marR="0" lvl="6" indent="0" algn="r">
              <a:spcBef>
                <a:spcPts val="0"/>
              </a:spcBef>
              <a:buNone/>
              <a:defRPr sz="1200">
                <a:solidFill>
                  <a:srgbClr val="888888"/>
                </a:solidFill>
                <a:latin typeface="Arial"/>
                <a:ea typeface="Arial"/>
                <a:cs typeface="Arial"/>
                <a:sym typeface="Arial"/>
              </a:defRPr>
            </a:lvl7pPr>
            <a:lvl8pPr marL="0" marR="0" lvl="7" indent="0" algn="r">
              <a:spcBef>
                <a:spcPts val="0"/>
              </a:spcBef>
              <a:buNone/>
              <a:defRPr sz="1200">
                <a:solidFill>
                  <a:srgbClr val="888888"/>
                </a:solidFill>
                <a:latin typeface="Arial"/>
                <a:ea typeface="Arial"/>
                <a:cs typeface="Arial"/>
                <a:sym typeface="Arial"/>
              </a:defRPr>
            </a:lvl8pPr>
            <a:lvl9pPr marL="0" marR="0" lvl="8" indent="0" algn="r">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0"/>
        <p:cNvGrpSpPr/>
        <p:nvPr/>
      </p:nvGrpSpPr>
      <p:grpSpPr>
        <a:xfrm>
          <a:off x="0" y="0"/>
          <a:ext cx="0" cy="0"/>
          <a:chOff x="0" y="0"/>
          <a:chExt cx="0" cy="0"/>
        </a:xfrm>
      </p:grpSpPr>
      <p:sp>
        <p:nvSpPr>
          <p:cNvPr id="231" name="Google Shape;231;p33"/>
          <p:cNvSpPr txBox="1">
            <a:spLocks noGrp="1"/>
          </p:cNvSpPr>
          <p:nvPr>
            <p:ph type="ctrTitle"/>
          </p:nvPr>
        </p:nvSpPr>
        <p:spPr>
          <a:xfrm>
            <a:off x="1524000" y="1122363"/>
            <a:ext cx="9144000" cy="2387600"/>
          </a:xfrm>
          <a:prstGeom prst="rect">
            <a:avLst/>
          </a:prstGeom>
          <a:noFill/>
          <a:ln>
            <a:noFill/>
          </a:ln>
        </p:spPr>
        <p:txBody>
          <a:bodyPr spcFirstLastPara="1" wrap="square" lIns="0" tIns="0" rIns="0" bIns="0" anchor="b" anchorCtr="0">
            <a:noAutofit/>
          </a:bodyPr>
          <a:lstStyle>
            <a:lvl1pPr lvl="0" algn="ctr">
              <a:lnSpc>
                <a:spcPct val="93000"/>
              </a:lnSpc>
              <a:spcBef>
                <a:spcPts val="0"/>
              </a:spcBef>
              <a:spcAft>
                <a:spcPts val="0"/>
              </a:spcAft>
              <a:buClr>
                <a:schemeClr val="dk1"/>
              </a:buClr>
              <a:buSzPts val="6000"/>
              <a:buFont typeface="Georgi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2" name="Google Shape;232;p33"/>
          <p:cNvSpPr txBox="1">
            <a:spLocks noGrp="1"/>
          </p:cNvSpPr>
          <p:nvPr>
            <p:ph type="subTitle" idx="1"/>
          </p:nvPr>
        </p:nvSpPr>
        <p:spPr>
          <a:xfrm>
            <a:off x="1524000" y="3602038"/>
            <a:ext cx="9144000" cy="1655762"/>
          </a:xfrm>
          <a:prstGeom prst="rect">
            <a:avLst/>
          </a:prstGeom>
          <a:noFill/>
          <a:ln>
            <a:noFill/>
          </a:ln>
        </p:spPr>
        <p:txBody>
          <a:bodyPr spcFirstLastPara="1" wrap="square" lIns="0" tIns="0" rIns="0" bIns="0" anchor="t" anchorCtr="0">
            <a:noAutofit/>
          </a:bodyPr>
          <a:lstStyle>
            <a:lvl1pPr lvl="0" algn="ctr">
              <a:lnSpc>
                <a:spcPct val="100000"/>
              </a:lnSpc>
              <a:spcBef>
                <a:spcPts val="300"/>
              </a:spcBef>
              <a:spcAft>
                <a:spcPts val="0"/>
              </a:spcAft>
              <a:buClr>
                <a:schemeClr val="dk1"/>
              </a:buClr>
              <a:buSzPts val="2400"/>
              <a:buNone/>
              <a:defRPr sz="2400"/>
            </a:lvl1pPr>
            <a:lvl2pPr lvl="1" algn="ctr">
              <a:lnSpc>
                <a:spcPct val="100000"/>
              </a:lnSpc>
              <a:spcBef>
                <a:spcPts val="300"/>
              </a:spcBef>
              <a:spcAft>
                <a:spcPts val="0"/>
              </a:spcAft>
              <a:buClr>
                <a:schemeClr val="dk1"/>
              </a:buClr>
              <a:buSzPts val="2000"/>
              <a:buNone/>
              <a:defRPr sz="2000"/>
            </a:lvl2pPr>
            <a:lvl3pPr lvl="2" algn="ctr">
              <a:lnSpc>
                <a:spcPct val="100000"/>
              </a:lnSpc>
              <a:spcBef>
                <a:spcPts val="300"/>
              </a:spcBef>
              <a:spcAft>
                <a:spcPts val="0"/>
              </a:spcAft>
              <a:buClr>
                <a:schemeClr val="dk1"/>
              </a:buClr>
              <a:buSzPts val="1800"/>
              <a:buNone/>
              <a:defRPr sz="1800"/>
            </a:lvl3pPr>
            <a:lvl4pPr lvl="3" algn="ctr">
              <a:lnSpc>
                <a:spcPct val="100000"/>
              </a:lnSpc>
              <a:spcBef>
                <a:spcPts val="300"/>
              </a:spcBef>
              <a:spcAft>
                <a:spcPts val="0"/>
              </a:spcAft>
              <a:buClr>
                <a:schemeClr val="dk1"/>
              </a:buClr>
              <a:buSzPts val="1600"/>
              <a:buNone/>
              <a:defRPr sz="1600"/>
            </a:lvl4pPr>
            <a:lvl5pPr lvl="4" algn="ctr">
              <a:lnSpc>
                <a:spcPct val="100000"/>
              </a:lnSpc>
              <a:spcBef>
                <a:spcPts val="300"/>
              </a:spcBef>
              <a:spcAft>
                <a:spcPts val="0"/>
              </a:spcAft>
              <a:buClr>
                <a:schemeClr val="dk1"/>
              </a:buClr>
              <a:buSzPts val="1600"/>
              <a:buNone/>
              <a:defRPr sz="1600"/>
            </a:lvl5pPr>
            <a:lvl6pPr lvl="5" algn="ctr">
              <a:lnSpc>
                <a:spcPct val="100000"/>
              </a:lnSpc>
              <a:spcBef>
                <a:spcPts val="300"/>
              </a:spcBef>
              <a:spcAft>
                <a:spcPts val="0"/>
              </a:spcAft>
              <a:buClr>
                <a:schemeClr val="dk1"/>
              </a:buClr>
              <a:buSzPts val="1600"/>
              <a:buNone/>
              <a:defRPr sz="1600"/>
            </a:lvl6pPr>
            <a:lvl7pPr lvl="6" algn="ctr">
              <a:lnSpc>
                <a:spcPct val="100000"/>
              </a:lnSpc>
              <a:spcBef>
                <a:spcPts val="300"/>
              </a:spcBef>
              <a:spcAft>
                <a:spcPts val="0"/>
              </a:spcAft>
              <a:buClr>
                <a:schemeClr val="dk1"/>
              </a:buClr>
              <a:buSzPts val="1600"/>
              <a:buNone/>
              <a:defRPr sz="1600"/>
            </a:lvl7pPr>
            <a:lvl8pPr lvl="7" algn="ctr">
              <a:lnSpc>
                <a:spcPct val="100000"/>
              </a:lnSpc>
              <a:spcBef>
                <a:spcPts val="300"/>
              </a:spcBef>
              <a:spcAft>
                <a:spcPts val="0"/>
              </a:spcAft>
              <a:buClr>
                <a:schemeClr val="dk1"/>
              </a:buClr>
              <a:buSzPts val="1600"/>
              <a:buNone/>
              <a:defRPr sz="1600"/>
            </a:lvl8pPr>
            <a:lvl9pPr lvl="8" algn="ctr">
              <a:lnSpc>
                <a:spcPct val="100000"/>
              </a:lnSpc>
              <a:spcBef>
                <a:spcPts val="300"/>
              </a:spcBef>
              <a:spcAft>
                <a:spcPts val="300"/>
              </a:spcAft>
              <a:buClr>
                <a:schemeClr val="dk1"/>
              </a:buClr>
              <a:buSzPts val="1600"/>
              <a:buNone/>
              <a:defRPr sz="1600"/>
            </a:lvl9pPr>
          </a:lstStyle>
          <a:p>
            <a:endParaRPr/>
          </a:p>
        </p:txBody>
      </p:sp>
      <p:sp>
        <p:nvSpPr>
          <p:cNvPr id="233" name="Google Shape;233;p3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4" name="Google Shape;234;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33"/>
          <p:cNvSpPr txBox="1">
            <a:spLocks noGrp="1"/>
          </p:cNvSpPr>
          <p:nvPr>
            <p:ph type="sldNum" idx="12"/>
          </p:nvPr>
        </p:nvSpPr>
        <p:spPr>
          <a:xfrm>
            <a:off x="8952707" y="648818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cxnSp>
        <p:nvCxnSpPr>
          <p:cNvPr id="97" name="Google Shape;97;p16"/>
          <p:cNvCxnSpPr/>
          <p:nvPr/>
        </p:nvCxnSpPr>
        <p:spPr>
          <a:xfrm>
            <a:off x="554736" y="6453769"/>
            <a:ext cx="11082528" cy="0"/>
          </a:xfrm>
          <a:prstGeom prst="straightConnector1">
            <a:avLst/>
          </a:prstGeom>
          <a:noFill/>
          <a:ln w="9525" cap="flat" cmpd="sng">
            <a:solidFill>
              <a:schemeClr val="dk1"/>
            </a:solidFill>
            <a:prstDash val="solid"/>
            <a:miter lim="800000"/>
            <a:headEnd type="none" w="sm" len="sm"/>
            <a:tailEnd type="none" w="sm" len="sm"/>
          </a:ln>
        </p:spPr>
      </p:cxnSp>
      <p:cxnSp>
        <p:nvCxnSpPr>
          <p:cNvPr id="98" name="Google Shape;98;p16"/>
          <p:cNvCxnSpPr/>
          <p:nvPr/>
        </p:nvCxnSpPr>
        <p:spPr>
          <a:xfrm>
            <a:off x="554736" y="1181906"/>
            <a:ext cx="11082528" cy="0"/>
          </a:xfrm>
          <a:prstGeom prst="straightConnector1">
            <a:avLst/>
          </a:prstGeom>
          <a:noFill/>
          <a:ln w="9525" cap="flat" cmpd="sng">
            <a:solidFill>
              <a:schemeClr val="dk1"/>
            </a:solidFill>
            <a:prstDash val="solid"/>
            <a:miter lim="800000"/>
            <a:headEnd type="none" w="sm" len="sm"/>
            <a:tailEnd type="none" w="sm" len="sm"/>
          </a:ln>
        </p:spPr>
      </p:cxnSp>
      <p:sp>
        <p:nvSpPr>
          <p:cNvPr id="99" name="Google Shape;99;p16"/>
          <p:cNvSpPr txBox="1">
            <a:spLocks noGrp="1"/>
          </p:cNvSpPr>
          <p:nvPr>
            <p:ph type="title"/>
          </p:nvPr>
        </p:nvSpPr>
        <p:spPr>
          <a:xfrm>
            <a:off x="663748" y="265147"/>
            <a:ext cx="11082528" cy="731520"/>
          </a:xfrm>
          <a:prstGeom prst="rect">
            <a:avLst/>
          </a:prstGeom>
          <a:noFill/>
          <a:ln>
            <a:noFill/>
          </a:ln>
        </p:spPr>
        <p:txBody>
          <a:bodyPr spcFirstLastPara="1" wrap="square" lIns="0" tIns="0" rIns="0" bIns="0" anchor="b" anchorCtr="0">
            <a:noAutofit/>
          </a:bodyPr>
          <a:lstStyle>
            <a:lvl1pPr marR="0" lvl="0" algn="l" rtl="0">
              <a:lnSpc>
                <a:spcPct val="93000"/>
              </a:lnSpc>
              <a:spcBef>
                <a:spcPts val="0"/>
              </a:spcBef>
              <a:spcAft>
                <a:spcPts val="0"/>
              </a:spcAft>
              <a:buClr>
                <a:schemeClr val="dk1"/>
              </a:buClr>
              <a:buSzPts val="2500"/>
              <a:buFont typeface="Georgia"/>
              <a:buNone/>
              <a:defRPr sz="2500" b="1"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16"/>
          <p:cNvSpPr txBox="1">
            <a:spLocks noGrp="1"/>
          </p:cNvSpPr>
          <p:nvPr>
            <p:ph type="body" idx="1"/>
          </p:nvPr>
        </p:nvSpPr>
        <p:spPr>
          <a:xfrm>
            <a:off x="554736" y="2171700"/>
            <a:ext cx="11082528" cy="2523768"/>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300"/>
              </a:spcBef>
              <a:spcAft>
                <a:spcPts val="0"/>
              </a:spcAft>
              <a:buClr>
                <a:schemeClr val="dk1"/>
              </a:buClr>
              <a:buSzPts val="1600"/>
              <a:buFont typeface="Quattrocento Sans"/>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0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1" name="Google Shape;10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2" name="Google Shape;102;p16"/>
          <p:cNvSpPr txBox="1">
            <a:spLocks noGrp="1"/>
          </p:cNvSpPr>
          <p:nvPr>
            <p:ph type="sldNum" idx="12"/>
          </p:nvPr>
        </p:nvSpPr>
        <p:spPr>
          <a:xfrm>
            <a:off x="8952707" y="648818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68">
          <p15:clr>
            <a:srgbClr val="5ACBF0"/>
          </p15:clr>
        </p15:guide>
        <p15:guide id="2" orient="horz" pos="3912">
          <p15:clr>
            <a:srgbClr val="5ACBF0"/>
          </p15:clr>
        </p15:guide>
        <p15:guide id="3" orient="horz" pos="1075">
          <p15:clr>
            <a:srgbClr val="F26B43"/>
          </p15:clr>
        </p15:guide>
        <p15:guide id="4" pos="7329">
          <p15:clr>
            <a:srgbClr val="F26B43"/>
          </p15:clr>
        </p15:guide>
        <p15:guide id="5" pos="345">
          <p15:clr>
            <a:srgbClr val="F26B43"/>
          </p15:clr>
        </p15:guide>
        <p15:guide id="6" orient="horz" pos="40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4"/>
          <p:cNvSpPr txBox="1">
            <a:spLocks noGrp="1"/>
          </p:cNvSpPr>
          <p:nvPr>
            <p:ph type="title"/>
          </p:nvPr>
        </p:nvSpPr>
        <p:spPr>
          <a:xfrm>
            <a:off x="2620021" y="1359020"/>
            <a:ext cx="6951957" cy="4187670"/>
          </a:xfrm>
          <a:prstGeom prst="rect">
            <a:avLst/>
          </a:prstGeom>
          <a:noFill/>
          <a:ln>
            <a:noFill/>
          </a:ln>
        </p:spPr>
        <p:txBody>
          <a:bodyPr spcFirstLastPara="1" wrap="square" lIns="91425" tIns="45700" rIns="91425" bIns="45700" anchor="t" anchorCtr="0">
            <a:normAutofit fontScale="90000"/>
          </a:bodyPr>
          <a:lstStyle/>
          <a:p>
            <a:pPr marL="228600" marR="0" algn="ctr">
              <a:spcBef>
                <a:spcPts val="0"/>
              </a:spcBef>
              <a:spcAft>
                <a:spcPts val="0"/>
              </a:spcAft>
            </a:pPr>
            <a:br>
              <a:rPr lang="en-US" sz="3600" dirty="0">
                <a:latin typeface="Roboto" panose="02000000000000000000" pitchFamily="2" charset="0"/>
                <a:ea typeface="Roboto" panose="02000000000000000000" pitchFamily="2" charset="0"/>
                <a:cs typeface="Roboto" panose="02000000000000000000" pitchFamily="2" charset="0"/>
              </a:rPr>
            </a:br>
            <a:r>
              <a:rPr lang="en-GB" sz="2700" b="1" dirty="0">
                <a:effectLst/>
                <a:latin typeface="Roboto" panose="02000000000000000000" pitchFamily="2" charset="0"/>
                <a:ea typeface="Roboto" panose="02000000000000000000" pitchFamily="2" charset="0"/>
                <a:cs typeface="Roboto" panose="02000000000000000000" pitchFamily="2" charset="0"/>
              </a:rPr>
              <a:t>GUIDELINES FOR FINTECH OPERATIONS IN MAURITIUS</a:t>
            </a:r>
            <a:br>
              <a:rPr lang="en-US" sz="2700" dirty="0">
                <a:effectLst/>
                <a:latin typeface="Roboto" panose="02000000000000000000" pitchFamily="2" charset="0"/>
                <a:ea typeface="Roboto" panose="02000000000000000000" pitchFamily="2" charset="0"/>
                <a:cs typeface="Roboto" panose="02000000000000000000" pitchFamily="2" charset="0"/>
              </a:rPr>
            </a:br>
            <a:r>
              <a:rPr lang="en-GB" sz="2700" b="1" dirty="0">
                <a:effectLst/>
                <a:latin typeface="Roboto" panose="02000000000000000000" pitchFamily="2" charset="0"/>
                <a:ea typeface="Roboto" panose="02000000000000000000" pitchFamily="2" charset="0"/>
                <a:cs typeface="Roboto" panose="02000000000000000000" pitchFamily="2" charset="0"/>
              </a:rPr>
              <a:t>  </a:t>
            </a:r>
            <a:br>
              <a:rPr lang="en-US" sz="2700" dirty="0">
                <a:effectLst/>
                <a:latin typeface="Roboto" panose="02000000000000000000" pitchFamily="2" charset="0"/>
                <a:ea typeface="Roboto" panose="02000000000000000000" pitchFamily="2" charset="0"/>
                <a:cs typeface="Roboto" panose="02000000000000000000" pitchFamily="2" charset="0"/>
              </a:rPr>
            </a:br>
            <a:r>
              <a:rPr lang="en-GB" sz="2700" b="1" dirty="0">
                <a:effectLst/>
                <a:latin typeface="Roboto" panose="02000000000000000000" pitchFamily="2" charset="0"/>
                <a:ea typeface="Roboto" panose="02000000000000000000" pitchFamily="2" charset="0"/>
                <a:cs typeface="Roboto" panose="02000000000000000000" pitchFamily="2" charset="0"/>
              </a:rPr>
              <a:t>Validation Meeting</a:t>
            </a:r>
            <a:br>
              <a:rPr lang="en-US" sz="2700" dirty="0">
                <a:effectLst/>
                <a:latin typeface="Roboto" panose="02000000000000000000" pitchFamily="2" charset="0"/>
                <a:ea typeface="Roboto" panose="02000000000000000000" pitchFamily="2" charset="0"/>
                <a:cs typeface="Roboto" panose="02000000000000000000" pitchFamily="2" charset="0"/>
              </a:rPr>
            </a:br>
            <a:br>
              <a:rPr lang="en-US" dirty="0">
                <a:latin typeface="Roboto" panose="02000000000000000000" pitchFamily="2" charset="0"/>
                <a:ea typeface="Roboto" panose="02000000000000000000" pitchFamily="2" charset="0"/>
                <a:cs typeface="Roboto" panose="02000000000000000000" pitchFamily="2" charset="0"/>
              </a:rPr>
            </a:br>
            <a:r>
              <a:rPr lang="en-US" dirty="0">
                <a:latin typeface="Roboto" panose="02000000000000000000" pitchFamily="2" charset="0"/>
                <a:ea typeface="Roboto" panose="02000000000000000000" pitchFamily="2" charset="0"/>
                <a:cs typeface="Roboto" panose="02000000000000000000" pitchFamily="2" charset="0"/>
              </a:rPr>
              <a:t>24 November 2023</a:t>
            </a:r>
            <a:r>
              <a:rPr lang="en-US" baseline="30000" dirty="0">
                <a:latin typeface="Roboto" panose="02000000000000000000" pitchFamily="2" charset="0"/>
                <a:ea typeface="Roboto" panose="02000000000000000000" pitchFamily="2" charset="0"/>
                <a:cs typeface="Roboto" panose="02000000000000000000" pitchFamily="2" charset="0"/>
              </a:rPr>
              <a:t>  </a:t>
            </a:r>
            <a:br>
              <a:rPr lang="en-US" baseline="30000" dirty="0">
                <a:latin typeface="Roboto" panose="02000000000000000000" pitchFamily="2" charset="0"/>
                <a:ea typeface="Roboto" panose="02000000000000000000" pitchFamily="2" charset="0"/>
                <a:cs typeface="Roboto" panose="02000000000000000000" pitchFamily="2" charset="0"/>
              </a:rPr>
            </a:br>
            <a:br>
              <a:rPr lang="en-US" baseline="30000" dirty="0">
                <a:latin typeface="Roboto" panose="02000000000000000000" pitchFamily="2" charset="0"/>
                <a:ea typeface="Roboto" panose="02000000000000000000" pitchFamily="2" charset="0"/>
                <a:cs typeface="Roboto" panose="02000000000000000000" pitchFamily="2" charset="0"/>
              </a:rPr>
            </a:br>
            <a:r>
              <a:rPr lang="en-US" baseline="30000" dirty="0">
                <a:latin typeface="Roboto" panose="02000000000000000000" pitchFamily="2" charset="0"/>
                <a:ea typeface="Roboto" panose="02000000000000000000" pitchFamily="2" charset="0"/>
                <a:cs typeface="Roboto" panose="02000000000000000000" pitchFamily="2" charset="0"/>
              </a:rPr>
              <a:t>   </a:t>
            </a:r>
            <a:br>
              <a:rPr lang="en-US" sz="3100" baseline="30000" dirty="0">
                <a:latin typeface="Roboto" panose="02000000000000000000" pitchFamily="2" charset="0"/>
                <a:ea typeface="Roboto" panose="02000000000000000000" pitchFamily="2" charset="0"/>
                <a:cs typeface="Roboto" panose="02000000000000000000" pitchFamily="2" charset="0"/>
              </a:rPr>
            </a:br>
            <a:r>
              <a:rPr lang="en-US" sz="3100" baseline="30000" dirty="0">
                <a:latin typeface="Roboto" panose="02000000000000000000" pitchFamily="2" charset="0"/>
                <a:ea typeface="Roboto" panose="02000000000000000000" pitchFamily="2" charset="0"/>
                <a:cs typeface="Roboto" panose="02000000000000000000" pitchFamily="2" charset="0"/>
              </a:rPr>
              <a:t>Technology &amp; Innovation Section</a:t>
            </a:r>
            <a:br>
              <a:rPr lang="en-US" sz="3100" baseline="30000" dirty="0">
                <a:latin typeface="Roboto" panose="02000000000000000000" pitchFamily="2" charset="0"/>
                <a:ea typeface="Roboto" panose="02000000000000000000" pitchFamily="2" charset="0"/>
                <a:cs typeface="Roboto" panose="02000000000000000000" pitchFamily="2" charset="0"/>
              </a:rPr>
            </a:br>
            <a:r>
              <a:rPr lang="en-US" sz="3100" baseline="30000" dirty="0">
                <a:latin typeface="Roboto" panose="02000000000000000000" pitchFamily="2" charset="0"/>
                <a:ea typeface="Roboto" panose="02000000000000000000" pitchFamily="2" charset="0"/>
                <a:cs typeface="Roboto" panose="02000000000000000000" pitchFamily="2" charset="0"/>
              </a:rPr>
              <a:t>TCND</a:t>
            </a:r>
            <a:br>
              <a:rPr lang="en-US" dirty="0">
                <a:latin typeface="Roboto" panose="02000000000000000000" pitchFamily="2" charset="0"/>
                <a:ea typeface="Roboto" panose="02000000000000000000" pitchFamily="2" charset="0"/>
                <a:cs typeface="Roboto" panose="02000000000000000000" pitchFamily="2" charset="0"/>
              </a:rPr>
            </a:br>
            <a:br>
              <a:rPr lang="en-US" sz="1600" dirty="0">
                <a:latin typeface="Roboto" panose="02000000000000000000" pitchFamily="2" charset="0"/>
                <a:ea typeface="Roboto" panose="02000000000000000000" pitchFamily="2" charset="0"/>
                <a:cs typeface="Roboto" panose="02000000000000000000" pitchFamily="2" charset="0"/>
              </a:rPr>
            </a:br>
            <a:br>
              <a:rPr lang="en-US" sz="1500" dirty="0">
                <a:latin typeface="Roboto" panose="02000000000000000000" pitchFamily="2" charset="0"/>
                <a:ea typeface="Roboto" panose="02000000000000000000" pitchFamily="2" charset="0"/>
                <a:cs typeface="Roboto" panose="02000000000000000000" pitchFamily="2" charset="0"/>
              </a:rPr>
            </a:br>
            <a:br>
              <a:rPr lang="en-US" sz="1500" dirty="0">
                <a:latin typeface="Roboto" panose="02000000000000000000" pitchFamily="2" charset="0"/>
                <a:ea typeface="Roboto" panose="02000000000000000000" pitchFamily="2" charset="0"/>
                <a:cs typeface="Roboto" panose="02000000000000000000" pitchFamily="2" charset="0"/>
              </a:rPr>
            </a:br>
            <a:br>
              <a:rPr lang="en-US" sz="1500" dirty="0">
                <a:latin typeface="Roboto" panose="02000000000000000000" pitchFamily="2" charset="0"/>
                <a:ea typeface="Roboto" panose="02000000000000000000" pitchFamily="2" charset="0"/>
                <a:cs typeface="Roboto" panose="02000000000000000000" pitchFamily="2" charset="0"/>
              </a:rPr>
            </a:br>
            <a:br>
              <a:rPr lang="en-US" sz="1500" dirty="0">
                <a:latin typeface="Roboto" panose="02000000000000000000" pitchFamily="2" charset="0"/>
                <a:ea typeface="Roboto" panose="02000000000000000000" pitchFamily="2" charset="0"/>
                <a:cs typeface="Roboto" panose="02000000000000000000" pitchFamily="2" charset="0"/>
              </a:rPr>
            </a:br>
            <a:endParaRPr sz="1350" dirty="0">
              <a:solidFill>
                <a:schemeClr val="accent6"/>
              </a:solidFill>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53" name="Google Shape;253;p35"/>
          <p:cNvSpPr/>
          <p:nvPr/>
        </p:nvSpPr>
        <p:spPr>
          <a:xfrm>
            <a:off x="1830072" y="238684"/>
            <a:ext cx="7571017" cy="541637"/>
          </a:xfrm>
          <a:prstGeom prst="roundRect">
            <a:avLst>
              <a:gd name="adj" fmla="val 16667"/>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u="none">
                <a:solidFill>
                  <a:schemeClr val="lt1"/>
                </a:solidFill>
                <a:latin typeface="Arial"/>
                <a:ea typeface="Arial"/>
                <a:cs typeface="Arial"/>
                <a:sym typeface="Arial"/>
              </a:rPr>
              <a:t>Table of Contents </a:t>
            </a:r>
            <a:endParaRPr/>
          </a:p>
        </p:txBody>
      </p:sp>
      <p:graphicFrame>
        <p:nvGraphicFramePr>
          <p:cNvPr id="3" name="Diagram 2">
            <a:extLst>
              <a:ext uri="{FF2B5EF4-FFF2-40B4-BE49-F238E27FC236}">
                <a16:creationId xmlns:a16="http://schemas.microsoft.com/office/drawing/2014/main" id="{2479AED6-4553-02B7-EE6B-38C94AC6AD34}"/>
              </a:ext>
            </a:extLst>
          </p:cNvPr>
          <p:cNvGraphicFramePr/>
          <p:nvPr>
            <p:extLst>
              <p:ext uri="{D42A27DB-BD31-4B8C-83A1-F6EECF244321}">
                <p14:modId xmlns:p14="http://schemas.microsoft.com/office/powerpoint/2010/main" val="3322267911"/>
              </p:ext>
            </p:extLst>
          </p:nvPr>
        </p:nvGraphicFramePr>
        <p:xfrm>
          <a:off x="2061565" y="1023389"/>
          <a:ext cx="9235325" cy="5226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12BC7BD9-7B37-4FE0-04F2-363258DE5862}"/>
              </a:ext>
            </a:extLst>
          </p:cNvPr>
          <p:cNvGraphicFramePr/>
          <p:nvPr>
            <p:extLst>
              <p:ext uri="{D42A27DB-BD31-4B8C-83A1-F6EECF244321}">
                <p14:modId xmlns:p14="http://schemas.microsoft.com/office/powerpoint/2010/main" val="93300987"/>
              </p:ext>
            </p:extLst>
          </p:nvPr>
        </p:nvGraphicFramePr>
        <p:xfrm>
          <a:off x="952159" y="1012613"/>
          <a:ext cx="1028768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The Sustainable Development Goals (SDGs) and Global Health - Project -  ISGLOBAL">
            <a:extLst>
              <a:ext uri="{FF2B5EF4-FFF2-40B4-BE49-F238E27FC236}">
                <a16:creationId xmlns:a16="http://schemas.microsoft.com/office/drawing/2014/main" id="{08FE4C7A-7A91-1EFC-903C-BA36277F63F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3688" r="23623"/>
          <a:stretch/>
        </p:blipFill>
        <p:spPr bwMode="auto">
          <a:xfrm>
            <a:off x="2683368" y="5320790"/>
            <a:ext cx="926701" cy="831089"/>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260;p36">
            <a:extLst>
              <a:ext uri="{FF2B5EF4-FFF2-40B4-BE49-F238E27FC236}">
                <a16:creationId xmlns:a16="http://schemas.microsoft.com/office/drawing/2014/main" id="{D6C8DB5D-CB76-203E-C340-1A14B1AE78A9}"/>
              </a:ext>
            </a:extLst>
          </p:cNvPr>
          <p:cNvSpPr/>
          <p:nvPr/>
        </p:nvSpPr>
        <p:spPr>
          <a:xfrm>
            <a:off x="949124" y="50688"/>
            <a:ext cx="8912506" cy="541637"/>
          </a:xfrm>
          <a:prstGeom prst="roundRect">
            <a:avLst>
              <a:gd name="adj" fmla="val 16667"/>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b="1" dirty="0">
                <a:solidFill>
                  <a:schemeClr val="bg1"/>
                </a:solidFill>
                <a:latin typeface="Calibri" panose="020F0502020204030204" pitchFamily="34" charset="0"/>
                <a:cs typeface="Calibri" panose="020F0502020204030204" pitchFamily="34" charset="0"/>
              </a:rPr>
              <a:t>GUIDELINE FOR FINTECH OPERATION- Overview</a:t>
            </a:r>
          </a:p>
        </p:txBody>
      </p:sp>
    </p:spTree>
    <p:extLst>
      <p:ext uri="{BB962C8B-B14F-4D97-AF65-F5344CB8AC3E}">
        <p14:creationId xmlns:p14="http://schemas.microsoft.com/office/powerpoint/2010/main" val="1028714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6"/>
          <p:cNvSpPr/>
          <p:nvPr/>
        </p:nvSpPr>
        <p:spPr>
          <a:xfrm>
            <a:off x="1018572" y="50688"/>
            <a:ext cx="9086127" cy="541637"/>
          </a:xfrm>
          <a:prstGeom prst="roundRect">
            <a:avLst>
              <a:gd name="adj" fmla="val 16667"/>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lnSpc>
                <a:spcPct val="150000"/>
              </a:lnSpc>
              <a:spcBef>
                <a:spcPts val="1200"/>
              </a:spcBef>
            </a:pPr>
            <a:r>
              <a:rPr lang="en-GB" sz="3200" b="1"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Regulatory Framework</a:t>
            </a:r>
            <a:endParaRPr lang="en-GB" sz="3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674257A-D3CE-7FFB-AC4E-3B08B626B0B0}"/>
              </a:ext>
            </a:extLst>
          </p:cNvPr>
          <p:cNvSpPr txBox="1"/>
          <p:nvPr/>
        </p:nvSpPr>
        <p:spPr>
          <a:xfrm>
            <a:off x="1155170" y="962763"/>
            <a:ext cx="9190298" cy="4508798"/>
          </a:xfrm>
          <a:prstGeom prst="rect">
            <a:avLst/>
          </a:prstGeom>
          <a:noFill/>
        </p:spPr>
        <p:txBody>
          <a:bodyPr wrap="square">
            <a:spAutoFit/>
          </a:bodyPr>
          <a:lstStyle/>
          <a:p>
            <a:pPr marL="457200" algn="just">
              <a:lnSpc>
                <a:spcPct val="150000"/>
              </a:lnSpc>
              <a:spcBef>
                <a:spcPts val="1200"/>
              </a:spcBef>
            </a:pPr>
            <a:endParaRPr lang="en-GB" sz="1200" b="1" dirty="0">
              <a:latin typeface="Arial" panose="020B0604020202020204" pitchFamily="34" charset="0"/>
              <a:ea typeface="Calibri" panose="020F0502020204030204" pitchFamily="34" charset="0"/>
              <a:cs typeface="Times New Roman" panose="02020603050405020304" pitchFamily="18" charset="0"/>
            </a:endParaRPr>
          </a:p>
          <a:p>
            <a:pPr marL="457200" algn="just">
              <a:lnSpc>
                <a:spcPct val="150000"/>
              </a:lnSpc>
              <a:spcBef>
                <a:spcPts val="1200"/>
              </a:spcBef>
            </a:pPr>
            <a:r>
              <a:rPr lang="en-GB" sz="2400" dirty="0">
                <a:effectLst/>
                <a:latin typeface="Arial" panose="020B0604020202020204" pitchFamily="34" charset="0"/>
                <a:ea typeface="Calibri" panose="020F0502020204030204" pitchFamily="34" charset="0"/>
                <a:cs typeface="Times New Roman" panose="02020603050405020304" pitchFamily="18" charset="0"/>
              </a:rPr>
              <a:t>Fintech services providers in Mauritius must comply with regulatory framework and requirements such as the Companies Act 2001, the Banking Act 2004, the Financial Services Act 2007, the Electronic Transactions Act 2000, the Cybersecurity and Cybercrimes Act 2021 and other relevant laws and regulations.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Bef>
                <a:spcPts val="1200"/>
              </a:spcBef>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15000"/>
              </a:lnSpc>
              <a:spcBef>
                <a:spcPts val="0"/>
              </a:spcBef>
              <a:spcAft>
                <a:spcPts val="0"/>
              </a:spcAft>
              <a:buFont typeface="Arial" panose="020B0604020202020204" pitchFamily="34" charset="0"/>
              <a:buChar char="•"/>
            </a:pPr>
            <a:endParaRPr lang="en-US" dirty="0">
              <a:effectLst/>
              <a:highlight>
                <a:srgbClr val="FFFF00"/>
              </a:highlight>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4" name="Google Shape;314;p42"/>
          <p:cNvSpPr/>
          <p:nvPr/>
        </p:nvSpPr>
        <p:spPr>
          <a:xfrm>
            <a:off x="2199861" y="12357"/>
            <a:ext cx="7571017" cy="541637"/>
          </a:xfrm>
          <a:prstGeom prst="roundRect">
            <a:avLst>
              <a:gd name="adj" fmla="val 16667"/>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lnSpc>
                <a:spcPct val="150000"/>
              </a:lnSpc>
              <a:spcBef>
                <a:spcPts val="1200"/>
              </a:spcBef>
              <a:spcAft>
                <a:spcPts val="1000"/>
              </a:spcAft>
            </a:pPr>
            <a:r>
              <a:rPr lang="en-GB" sz="2400" b="1"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The Fintech Regulatory Authority</a:t>
            </a:r>
            <a:endParaRPr lang="en-GB"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AC7DBEF-BB94-C8A9-6597-BB242132AF98}"/>
              </a:ext>
            </a:extLst>
          </p:cNvPr>
          <p:cNvSpPr txBox="1"/>
          <p:nvPr/>
        </p:nvSpPr>
        <p:spPr>
          <a:xfrm>
            <a:off x="1588401" y="889843"/>
            <a:ext cx="8793935" cy="3777444"/>
          </a:xfrm>
          <a:prstGeom prst="rect">
            <a:avLst/>
          </a:prstGeom>
          <a:noFill/>
        </p:spPr>
        <p:txBody>
          <a:bodyPr wrap="square">
            <a:spAutoFit/>
          </a:bodyPr>
          <a:lstStyle/>
          <a:p>
            <a:pPr marL="0" marR="0" algn="just">
              <a:spcBef>
                <a:spcPts val="0"/>
              </a:spcBef>
              <a:spcAft>
                <a:spcPts val="0"/>
              </a:spcAft>
            </a:pPr>
            <a:r>
              <a:rPr lang="en-US" sz="1800" dirty="0">
                <a:effectLst/>
                <a:latin typeface="Roboto" panose="02000000000000000000" pitchFamily="2" charset="0"/>
                <a:ea typeface="Roboto" panose="02000000000000000000" pitchFamily="2" charset="0"/>
                <a:cs typeface="Roboto" panose="02000000000000000000" pitchFamily="2" charset="0"/>
              </a:rPr>
              <a:t> </a:t>
            </a:r>
            <a:r>
              <a:rPr lang="en-GB" sz="2400" dirty="0">
                <a:effectLst/>
                <a:latin typeface="Arial" panose="020B0604020202020204" pitchFamily="34" charset="0"/>
                <a:ea typeface="Calibri" panose="020F0502020204030204" pitchFamily="34" charset="0"/>
                <a:cs typeface="Times New Roman" panose="02020603050405020304" pitchFamily="18" charset="0"/>
              </a:rPr>
              <a:t>The Financial Services Commission, Mauritius (</a:t>
            </a:r>
            <a:r>
              <a:rPr lang="en-GB" sz="2400">
                <a:effectLst/>
                <a:latin typeface="Arial" panose="020B0604020202020204" pitchFamily="34" charset="0"/>
                <a:ea typeface="Calibri" panose="020F0502020204030204" pitchFamily="34" charset="0"/>
                <a:cs typeface="Times New Roman" panose="02020603050405020304" pitchFamily="18" charset="0"/>
              </a:rPr>
              <a:t>the FSC) </a:t>
            </a:r>
            <a:r>
              <a:rPr lang="en-GB" sz="2400" dirty="0">
                <a:effectLst/>
                <a:latin typeface="Arial" panose="020B0604020202020204" pitchFamily="34" charset="0"/>
                <a:ea typeface="Calibri" panose="020F0502020204030204" pitchFamily="34" charset="0"/>
                <a:cs typeface="Times New Roman" panose="02020603050405020304" pitchFamily="18" charset="0"/>
              </a:rPr>
              <a:t>as the integrated regulator for the non-bank financial services sector shall serve as the regulatory body, which will be responsible for overseeing and regulating the fintech sector.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1200"/>
              </a:spcBef>
              <a:spcAft>
                <a:spcPts val="10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The responsibilities of the FSC shall include the licensing, supervision, enforcement, and the promotion of fintech innovation in Mauritius. </a:t>
            </a:r>
            <a:endParaRPr lang="en-GB" altLang="en-US" sz="16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lgn="just">
              <a:lnSpc>
                <a:spcPct val="115000"/>
              </a:lnSpc>
              <a:buFont typeface="Arial" panose="020B0604020202020204" pitchFamily="34" charset="0"/>
              <a:buChar char="•"/>
            </a:pPr>
            <a:endParaRPr lang="en-GB" sz="1600" b="1" dirty="0">
              <a:solidFill>
                <a:srgbClr val="221E1F"/>
              </a:solidFill>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14;p42">
            <a:extLst>
              <a:ext uri="{FF2B5EF4-FFF2-40B4-BE49-F238E27FC236}">
                <a16:creationId xmlns:a16="http://schemas.microsoft.com/office/drawing/2014/main" id="{7D6301CF-8A3A-B275-926C-0593093CB183}"/>
              </a:ext>
            </a:extLst>
          </p:cNvPr>
          <p:cNvSpPr/>
          <p:nvPr/>
        </p:nvSpPr>
        <p:spPr>
          <a:xfrm>
            <a:off x="2199861" y="12357"/>
            <a:ext cx="7571017" cy="541637"/>
          </a:xfrm>
          <a:prstGeom prst="roundRect">
            <a:avLst>
              <a:gd name="adj" fmla="val 16667"/>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Main Outputs</a:t>
            </a:r>
            <a:endParaRPr sz="2400" b="1" dirty="0">
              <a:solidFill>
                <a:schemeClr val="lt1"/>
              </a:solidFill>
              <a:latin typeface="Calibri"/>
              <a:ea typeface="Calibri"/>
              <a:cs typeface="Calibri"/>
              <a:sym typeface="Calibri"/>
            </a:endParaRPr>
          </a:p>
        </p:txBody>
      </p:sp>
      <p:graphicFrame>
        <p:nvGraphicFramePr>
          <p:cNvPr id="4" name="Diagram 3">
            <a:extLst>
              <a:ext uri="{FF2B5EF4-FFF2-40B4-BE49-F238E27FC236}">
                <a16:creationId xmlns:a16="http://schemas.microsoft.com/office/drawing/2014/main" id="{1994CB31-C247-C08D-CEAD-D97AE0BA15F2}"/>
              </a:ext>
            </a:extLst>
          </p:cNvPr>
          <p:cNvGraphicFramePr/>
          <p:nvPr>
            <p:extLst>
              <p:ext uri="{D42A27DB-BD31-4B8C-83A1-F6EECF244321}">
                <p14:modId xmlns:p14="http://schemas.microsoft.com/office/powerpoint/2010/main" val="2589599898"/>
              </p:ext>
            </p:extLst>
          </p:nvPr>
        </p:nvGraphicFramePr>
        <p:xfrm>
          <a:off x="1121664" y="719666"/>
          <a:ext cx="994867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9350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14;p42">
            <a:extLst>
              <a:ext uri="{FF2B5EF4-FFF2-40B4-BE49-F238E27FC236}">
                <a16:creationId xmlns:a16="http://schemas.microsoft.com/office/drawing/2014/main" id="{7D6301CF-8A3A-B275-926C-0593093CB183}"/>
              </a:ext>
            </a:extLst>
          </p:cNvPr>
          <p:cNvSpPr/>
          <p:nvPr/>
        </p:nvSpPr>
        <p:spPr>
          <a:xfrm>
            <a:off x="2199861" y="12357"/>
            <a:ext cx="7571017" cy="541637"/>
          </a:xfrm>
          <a:prstGeom prst="roundRect">
            <a:avLst>
              <a:gd name="adj" fmla="val 16667"/>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Main Outputs</a:t>
            </a:r>
            <a:endParaRPr sz="2400" b="1" dirty="0">
              <a:solidFill>
                <a:schemeClr val="lt1"/>
              </a:solidFill>
              <a:latin typeface="Calibri"/>
              <a:ea typeface="Calibri"/>
              <a:cs typeface="Calibri"/>
              <a:sym typeface="Calibri"/>
            </a:endParaRPr>
          </a:p>
        </p:txBody>
      </p:sp>
      <p:graphicFrame>
        <p:nvGraphicFramePr>
          <p:cNvPr id="4" name="Diagram 3">
            <a:extLst>
              <a:ext uri="{FF2B5EF4-FFF2-40B4-BE49-F238E27FC236}">
                <a16:creationId xmlns:a16="http://schemas.microsoft.com/office/drawing/2014/main" id="{1994CB31-C247-C08D-CEAD-D97AE0BA15F2}"/>
              </a:ext>
            </a:extLst>
          </p:cNvPr>
          <p:cNvGraphicFramePr/>
          <p:nvPr>
            <p:extLst>
              <p:ext uri="{D42A27DB-BD31-4B8C-83A1-F6EECF244321}">
                <p14:modId xmlns:p14="http://schemas.microsoft.com/office/powerpoint/2010/main" val="3368820972"/>
              </p:ext>
            </p:extLst>
          </p:nvPr>
        </p:nvGraphicFramePr>
        <p:xfrm>
          <a:off x="1121664" y="719666"/>
          <a:ext cx="994867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2500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46" descr="Image result for thank you"/>
          <p:cNvPicPr preferRelativeResize="0"/>
          <p:nvPr/>
        </p:nvPicPr>
        <p:blipFill rotWithShape="1">
          <a:blip r:embed="rId3">
            <a:alphaModFix/>
          </a:blip>
          <a:srcRect/>
          <a:stretch/>
        </p:blipFill>
        <p:spPr>
          <a:xfrm>
            <a:off x="1803107" y="2392982"/>
            <a:ext cx="8405037" cy="246817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Custom 10">
      <a:dk1>
        <a:srgbClr val="000000"/>
      </a:dk1>
      <a:lt1>
        <a:srgbClr val="FFFFFF"/>
      </a:lt1>
      <a:dk2>
        <a:srgbClr val="FFFFFF"/>
      </a:dk2>
      <a:lt2>
        <a:srgbClr val="FFFFFF"/>
      </a:lt2>
      <a:accent1>
        <a:srgbClr val="051C2C"/>
      </a:accent1>
      <a:accent2>
        <a:srgbClr val="00A9F4"/>
      </a:accent2>
      <a:accent3>
        <a:srgbClr val="2251FF"/>
      </a:accent3>
      <a:accent4>
        <a:srgbClr val="AAE6F0"/>
      </a:accent4>
      <a:accent5>
        <a:srgbClr val="3C96B4"/>
      </a:accent5>
      <a:accent6>
        <a:srgbClr val="AFC3FF"/>
      </a:accent6>
      <a:hlink>
        <a:srgbClr val="1F40E6"/>
      </a:hlink>
      <a:folHlink>
        <a:srgbClr val="8C5AC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e68972a1-22d8-4b3b-bb79-270db168806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20C77D568A7F47A4D55602C6B9A27B" ma:contentTypeVersion="15" ma:contentTypeDescription="Create a new document." ma:contentTypeScope="" ma:versionID="a9d51f3f08e96d8b367217e44b40efbf">
  <xsd:schema xmlns:xsd="http://www.w3.org/2001/XMLSchema" xmlns:xs="http://www.w3.org/2001/XMLSchema" xmlns:p="http://schemas.microsoft.com/office/2006/metadata/properties" xmlns:ns3="e68972a1-22d8-4b3b-bb79-270db1688064" xmlns:ns4="306c1920-e2f8-4781-a390-72d9a4c28d52" targetNamespace="http://schemas.microsoft.com/office/2006/metadata/properties" ma:root="true" ma:fieldsID="d38e2e5cab11fa52133f1b9389a8c36a" ns3:_="" ns4:_="">
    <xsd:import namespace="e68972a1-22d8-4b3b-bb79-270db1688064"/>
    <xsd:import namespace="306c1920-e2f8-4781-a390-72d9a4c28d5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8972a1-22d8-4b3b-bb79-270db16880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6c1920-e2f8-4781-a390-72d9a4c28d52"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D8BE3E-0918-43D7-9170-37A977DECB4B}">
  <ds:schemaRefs>
    <ds:schemaRef ds:uri="http://schemas.microsoft.com/sharepoint/v3/contenttype/forms"/>
  </ds:schemaRefs>
</ds:datastoreItem>
</file>

<file path=customXml/itemProps2.xml><?xml version="1.0" encoding="utf-8"?>
<ds:datastoreItem xmlns:ds="http://schemas.openxmlformats.org/officeDocument/2006/customXml" ds:itemID="{A3446FB1-47C8-43AE-B31F-C905F3CE73BD}">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306c1920-e2f8-4781-a390-72d9a4c28d52"/>
    <ds:schemaRef ds:uri="e68972a1-22d8-4b3b-bb79-270db1688064"/>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896425E6-F8DF-4A69-94CD-482A90F870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8972a1-22d8-4b3b-bb79-270db1688064"/>
    <ds:schemaRef ds:uri="306c1920-e2f8-4781-a390-72d9a4c28d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3662</TotalTime>
  <Words>330</Words>
  <Application>Microsoft Office PowerPoint</Application>
  <PresentationFormat>Widescreen</PresentationFormat>
  <Paragraphs>41</Paragraphs>
  <Slides>8</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Lucida Sans</vt:lpstr>
      <vt:lpstr>Noto Sans Symbols</vt:lpstr>
      <vt:lpstr>Roboto</vt:lpstr>
      <vt:lpstr>Arial</vt:lpstr>
      <vt:lpstr>Raleway</vt:lpstr>
      <vt:lpstr>Calibri</vt:lpstr>
      <vt:lpstr>Quattrocento Sans</vt:lpstr>
      <vt:lpstr>Georgia</vt:lpstr>
      <vt:lpstr>Office Theme</vt:lpstr>
      <vt:lpstr>White</vt:lpstr>
      <vt:lpstr> GUIDELINES FOR FINTECH OPERATIONS IN MAURITIUS    Validation Meeting  24 November 2023        Technology &amp; Innovation Section TCND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the Global Financial Architecture Report  Key Findings  High-level Working Group Meeting 2022 Annual Meetings of the IMF/WB   Dr. Hanan Morsy UNECA October 12th, 2022</dc:title>
  <dc:creator>Nnenna Ifeanyi-Ajufo</dc:creator>
  <cp:lastModifiedBy>Nnenna Ifeanyi-Ajufo</cp:lastModifiedBy>
  <cp:revision>27</cp:revision>
  <dcterms:modified xsi:type="dcterms:W3CDTF">2023-11-24T09:06:39Z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0x0101000620C77D568A7F47A4D55602C6B9A27B</vt:lpwstr>
  </property>
</Properties>
</file>