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884"/>
  </p:normalViewPr>
  <p:slideViewPr>
    <p:cSldViewPr snapToGrid="0">
      <p:cViewPr varScale="1">
        <p:scale>
          <a:sx n="64" d="100"/>
          <a:sy n="64" d="100"/>
        </p:scale>
        <p:origin x="7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3B935-4F54-0A4A-5E65-1C6F34F27E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9B0083-1FEB-1AD2-8A43-63C4642E71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6F3305-D590-3CE6-C24F-A25CFBAC0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166B0-3FFA-3D43-8F4F-D5B5577D5347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300D8D-8860-FB10-CF9A-EF3544AF5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760722-50B5-E22D-4E5E-4A0EDFBD1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3062B-1C8C-4042-AEAE-823F6B219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881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6A0F3-02B3-F0CA-5D57-994362CC0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BD3377-839E-CE80-9A0A-0600EA3C26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41B533-0DA6-6A66-5637-762C14E24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166B0-3FFA-3D43-8F4F-D5B5577D5347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A350B9-9D54-122B-D841-6C4ED8CF5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FE4C8-10C8-8DB4-E8C7-3E2CBE0D2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3062B-1C8C-4042-AEAE-823F6B219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895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CDAD02-1F5F-DC7A-8782-28277C40C5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DB2800-F33B-A0EB-B40B-5F41138B9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76CB0F-AF77-246F-69D0-3892095EA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166B0-3FFA-3D43-8F4F-D5B5577D5347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2AD39B-E95E-EC93-A408-57684079C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6C6DCF-4C5A-5BC6-7728-7C48C610A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3062B-1C8C-4042-AEAE-823F6B219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998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8478E-599C-443A-57D5-94BA055E2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B1AAF2-D983-B1C6-939A-9C0D0C7CC4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7D9245-9A8A-B8D3-F1AB-2E400F291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166B0-3FFA-3D43-8F4F-D5B5577D5347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16778A-35A3-7DA0-A449-5F959C1FC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15698A-F105-816F-45AE-3EE0A1BCB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3062B-1C8C-4042-AEAE-823F6B219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38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71FCA-3BD2-89FD-0FBE-ED253D9ED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4F2D72-AB95-594D-A05D-03C0A3957C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D5A9BC-8B41-2826-C2C0-5E9C72295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166B0-3FFA-3D43-8F4F-D5B5577D5347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F10C39-8180-66A6-795A-5F07B2054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853240-4438-2EAE-FC55-5060D9FF7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3062B-1C8C-4042-AEAE-823F6B219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572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DECB6-AA29-9D97-BA73-AC7F6D0CF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BF947-3403-490E-F6EC-C14B243EBF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6FC5EC-06CB-B97D-6654-841BDBF84D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857823-870C-2CA9-E853-0757A8E24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166B0-3FFA-3D43-8F4F-D5B5577D5347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236A92-E6DF-E98F-DB76-141E3E844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3007B9-3081-9EC0-1C33-595FED878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3062B-1C8C-4042-AEAE-823F6B219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802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B5514-C2B3-3ED7-1291-D5A390EFA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646B13-22E2-C5CE-7B61-E2344246F8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B07298-7C29-EC3F-F019-06158E3F6E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C910D9-8A51-9148-2FF0-EFCC5940F7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7B7011-E910-66ED-0D8C-173088EC92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B40379-B7E3-66A5-8931-D54245228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166B0-3FFA-3D43-8F4F-D5B5577D5347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6BF633-7378-2C1E-4A56-4C03B13EF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FAFC34-C6B2-A0AE-1EE1-22115067F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3062B-1C8C-4042-AEAE-823F6B219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211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DBF8D-2803-FD72-6490-FB2AF6FF0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E4A3F2-DBFA-3477-FE73-B752623F8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166B0-3FFA-3D43-8F4F-D5B5577D5347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EDDF21-04D6-99DC-09F0-84C6F452F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624A44-18CA-08D1-35FE-C41D7CFC3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3062B-1C8C-4042-AEAE-823F6B219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260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806A73-541A-E8EE-B5D9-EDCF0EE8B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166B0-3FFA-3D43-8F4F-D5B5577D5347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07B0E1-0726-27EF-52F9-21A5DBCE1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B0F410-1A53-E9E7-2613-A5B32807A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3062B-1C8C-4042-AEAE-823F6B219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003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171EA-4D27-803F-7FFB-341EA82FA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FA266-F597-5A68-327E-3E5C45C38E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72A01F-E9EB-7E22-A547-6C39D96BFD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FB304C-56B6-3021-290E-DB9A8790D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166B0-3FFA-3D43-8F4F-D5B5577D5347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3CB788-5E81-97AC-C6C7-DE8CC71BF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132AC9-8991-0954-647E-EDEB30722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3062B-1C8C-4042-AEAE-823F6B219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025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69E89-7484-8025-D6F2-5E373DDE0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2E5FFC-671B-D02A-14CC-31A1AB4DFC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E37886-6C50-87DF-6494-559B20A015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1F2451-ABED-EEC8-B715-B71A132F4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166B0-3FFA-3D43-8F4F-D5B5577D5347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519904-EB0E-9F0F-CC4B-E2F349A7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C08B54-A6F4-6AA9-8461-CA084562C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3062B-1C8C-4042-AEAE-823F6B219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335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A34A63-289E-5CD3-C40E-4B37C9FB6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394F74-0AB6-C3E7-AC19-2B28AB71A7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CBA8B2-E076-E553-1648-B97C8941FB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166B0-3FFA-3D43-8F4F-D5B5577D5347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DD41F6-A851-E34F-412C-7D533E76C3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ABDF52-A070-D20F-06C9-6A00FCA529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3062B-1C8C-4042-AEAE-823F6B219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541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0767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26492E03-C7E9-727E-7EA8-AF262C539EE4}"/>
              </a:ext>
            </a:extLst>
          </p:cNvPr>
          <p:cNvSpPr txBox="1"/>
          <p:nvPr/>
        </p:nvSpPr>
        <p:spPr>
          <a:xfrm>
            <a:off x="2380248" y="5832038"/>
            <a:ext cx="2680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b="1" i="1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Source: </a:t>
            </a:r>
          </a:p>
          <a:p>
            <a:r>
              <a:rPr lang="en-US" sz="1000" b="1" i="1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ECA &amp; CEPII/CIREM (forthcoming)</a:t>
            </a:r>
            <a:endParaRPr lang="en-US" sz="1000" b="1" i="1" dirty="0">
              <a:solidFill>
                <a:schemeClr val="bg1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313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waterfall chart&#10;&#10;Description automatically generated">
            <a:extLst>
              <a:ext uri="{FF2B5EF4-FFF2-40B4-BE49-F238E27FC236}">
                <a16:creationId xmlns:a16="http://schemas.microsoft.com/office/drawing/2014/main" id="{72CB41A5-D563-A273-C38A-8486A55A76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7013" y="3260725"/>
            <a:ext cx="6172200" cy="2908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E98D3C-7EA9-361C-C7A8-3D6107912F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787" y="3260725"/>
            <a:ext cx="4393432" cy="290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419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5445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50925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926</TotalTime>
  <Words>10</Words>
  <Application>Microsoft Office PowerPoint</Application>
  <PresentationFormat>Widescreen</PresentationFormat>
  <Paragraphs>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Garamond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Yaphet Lejalem Fufa</dc:creator>
  <cp:lastModifiedBy>Simon Mevel</cp:lastModifiedBy>
  <cp:revision>7</cp:revision>
  <dcterms:created xsi:type="dcterms:W3CDTF">2023-02-12T17:52:53Z</dcterms:created>
  <dcterms:modified xsi:type="dcterms:W3CDTF">2023-02-16T06:14:13Z</dcterms:modified>
</cp:coreProperties>
</file>