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3.xml" ContentType="application/vnd.openxmlformats-officedocument.theme+xml"/>
  <Override PartName="/ppt/slideLayouts/slideLayout14.xml" ContentType="application/vnd.openxmlformats-officedocument.presentationml.slideLayout+xml"/>
  <Override PartName="/ppt/theme/theme4.xml" ContentType="application/vnd.openxmlformats-officedocument.theme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6" r:id="rId1"/>
    <p:sldMasterId id="2147483703" r:id="rId2"/>
    <p:sldMasterId id="2147483705" r:id="rId3"/>
    <p:sldMasterId id="2147483692" r:id="rId4"/>
    <p:sldMasterId id="2147483717" r:id="rId5"/>
  </p:sldMasterIdLst>
  <p:notesMasterIdLst>
    <p:notesMasterId r:id="rId8"/>
  </p:notesMasterIdLst>
  <p:sldIdLst>
    <p:sldId id="835" r:id="rId6"/>
    <p:sldId id="836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B1E42"/>
    <a:srgbClr val="2B323B"/>
    <a:srgbClr val="FFDB55"/>
    <a:srgbClr val="05ACC7"/>
    <a:srgbClr val="C13018"/>
    <a:srgbClr val="F36F13"/>
    <a:srgbClr val="A2B969"/>
    <a:srgbClr val="063951"/>
    <a:srgbClr val="F16077"/>
    <a:srgbClr val="DF361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  <a:tblStyle styleId="{91EBBBCC-DAD2-459C-BE2E-F6DE35CF9A28}" styleName="Dark Style 2 - Accent 3/Accent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3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541" autoAdjust="0"/>
    <p:restoredTop sz="96433" autoAdjust="0"/>
  </p:normalViewPr>
  <p:slideViewPr>
    <p:cSldViewPr snapToGrid="0" showGuides="1">
      <p:cViewPr varScale="1">
        <p:scale>
          <a:sx n="64" d="100"/>
          <a:sy n="64" d="100"/>
        </p:scale>
        <p:origin x="696" y="4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2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11" Type="http://schemas.openxmlformats.org/officeDocument/2006/relationships/theme" Target="theme/theme1.xml"/><Relationship Id="rId5" Type="http://schemas.openxmlformats.org/officeDocument/2006/relationships/slideMaster" Target="slideMasters/slideMaster5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ndre Nonguierma" userId="08bd1526-5699-409a-9bdc-be22eab70e4f" providerId="ADAL" clId="{7EC83FEB-B6BE-4990-A656-361678C94A0C}"/>
    <pc:docChg chg="undo custSel addSld delSld modSld addMainMaster modMainMaster">
      <pc:chgData name="Andre Nonguierma" userId="08bd1526-5699-409a-9bdc-be22eab70e4f" providerId="ADAL" clId="{7EC83FEB-B6BE-4990-A656-361678C94A0C}" dt="2023-08-16T00:00:23.108" v="521"/>
      <pc:docMkLst>
        <pc:docMk/>
      </pc:docMkLst>
      <pc:sldChg chg="del">
        <pc:chgData name="Andre Nonguierma" userId="08bd1526-5699-409a-9bdc-be22eab70e4f" providerId="ADAL" clId="{7EC83FEB-B6BE-4990-A656-361678C94A0C}" dt="2023-08-16T00:00:07.708" v="519" actId="47"/>
        <pc:sldMkLst>
          <pc:docMk/>
          <pc:sldMk cId="1442999800" sldId="307"/>
        </pc:sldMkLst>
      </pc:sldChg>
      <pc:sldChg chg="addSp modSp mod">
        <pc:chgData name="Andre Nonguierma" userId="08bd1526-5699-409a-9bdc-be22eab70e4f" providerId="ADAL" clId="{7EC83FEB-B6BE-4990-A656-361678C94A0C}" dt="2023-08-16T00:00:17.301" v="520"/>
        <pc:sldMkLst>
          <pc:docMk/>
          <pc:sldMk cId="3649868667" sldId="352"/>
        </pc:sldMkLst>
        <pc:spChg chg="mod">
          <ac:chgData name="Andre Nonguierma" userId="08bd1526-5699-409a-9bdc-be22eab70e4f" providerId="ADAL" clId="{7EC83FEB-B6BE-4990-A656-361678C94A0C}" dt="2023-08-15T23:59:52.961" v="517" actId="207"/>
          <ac:spMkLst>
            <pc:docMk/>
            <pc:sldMk cId="3649868667" sldId="352"/>
            <ac:spMk id="2" creationId="{2C2BFAE1-45D3-4B3B-81D2-0BF25FA84FB8}"/>
          </ac:spMkLst>
        </pc:spChg>
        <pc:picChg chg="add mod">
          <ac:chgData name="Andre Nonguierma" userId="08bd1526-5699-409a-9bdc-be22eab70e4f" providerId="ADAL" clId="{7EC83FEB-B6BE-4990-A656-361678C94A0C}" dt="2023-08-16T00:00:17.301" v="520"/>
          <ac:picMkLst>
            <pc:docMk/>
            <pc:sldMk cId="3649868667" sldId="352"/>
            <ac:picMk id="30" creationId="{2D037AE3-F547-4258-8D75-CAAEB2763924}"/>
          </ac:picMkLst>
        </pc:picChg>
      </pc:sldChg>
      <pc:sldChg chg="del">
        <pc:chgData name="Andre Nonguierma" userId="08bd1526-5699-409a-9bdc-be22eab70e4f" providerId="ADAL" clId="{7EC83FEB-B6BE-4990-A656-361678C94A0C}" dt="2023-08-15T23:59:59.861" v="518" actId="47"/>
        <pc:sldMkLst>
          <pc:docMk/>
          <pc:sldMk cId="807646309" sldId="353"/>
        </pc:sldMkLst>
      </pc:sldChg>
      <pc:sldChg chg="addSp modSp mod">
        <pc:chgData name="Andre Nonguierma" userId="08bd1526-5699-409a-9bdc-be22eab70e4f" providerId="ADAL" clId="{7EC83FEB-B6BE-4990-A656-361678C94A0C}" dt="2023-08-16T00:00:23.108" v="521"/>
        <pc:sldMkLst>
          <pc:docMk/>
          <pc:sldMk cId="324968541" sldId="354"/>
        </pc:sldMkLst>
        <pc:spChg chg="mod">
          <ac:chgData name="Andre Nonguierma" userId="08bd1526-5699-409a-9bdc-be22eab70e4f" providerId="ADAL" clId="{7EC83FEB-B6BE-4990-A656-361678C94A0C}" dt="2023-08-15T23:50:41.983" v="476" actId="6549"/>
          <ac:spMkLst>
            <pc:docMk/>
            <pc:sldMk cId="324968541" sldId="354"/>
            <ac:spMk id="2" creationId="{2C2BFAE1-45D3-4B3B-81D2-0BF25FA84FB8}"/>
          </ac:spMkLst>
        </pc:spChg>
        <pc:spChg chg="mod">
          <ac:chgData name="Andre Nonguierma" userId="08bd1526-5699-409a-9bdc-be22eab70e4f" providerId="ADAL" clId="{7EC83FEB-B6BE-4990-A656-361678C94A0C}" dt="2023-08-15T23:33:47.395" v="102" actId="6549"/>
          <ac:spMkLst>
            <pc:docMk/>
            <pc:sldMk cId="324968541" sldId="354"/>
            <ac:spMk id="7" creationId="{82567E0C-016A-2C6D-47DE-96FE427593E4}"/>
          </ac:spMkLst>
        </pc:spChg>
        <pc:spChg chg="mod">
          <ac:chgData name="Andre Nonguierma" userId="08bd1526-5699-409a-9bdc-be22eab70e4f" providerId="ADAL" clId="{7EC83FEB-B6BE-4990-A656-361678C94A0C}" dt="2023-08-15T23:33:19.126" v="94" actId="6549"/>
          <ac:spMkLst>
            <pc:docMk/>
            <pc:sldMk cId="324968541" sldId="354"/>
            <ac:spMk id="8" creationId="{1501D644-4292-4D53-C122-C1CB4DF6EC75}"/>
          </ac:spMkLst>
        </pc:spChg>
        <pc:spChg chg="mod">
          <ac:chgData name="Andre Nonguierma" userId="08bd1526-5699-409a-9bdc-be22eab70e4f" providerId="ADAL" clId="{7EC83FEB-B6BE-4990-A656-361678C94A0C}" dt="2023-08-15T23:41:52.895" v="292" actId="12"/>
          <ac:spMkLst>
            <pc:docMk/>
            <pc:sldMk cId="324968541" sldId="354"/>
            <ac:spMk id="9" creationId="{0AE64AF3-A356-B452-9D76-706166007B78}"/>
          </ac:spMkLst>
        </pc:spChg>
        <pc:spChg chg="mod">
          <ac:chgData name="Andre Nonguierma" userId="08bd1526-5699-409a-9bdc-be22eab70e4f" providerId="ADAL" clId="{7EC83FEB-B6BE-4990-A656-361678C94A0C}" dt="2023-08-15T23:38:25.723" v="196" actId="20577"/>
          <ac:spMkLst>
            <pc:docMk/>
            <pc:sldMk cId="324968541" sldId="354"/>
            <ac:spMk id="10" creationId="{CF27F70E-B033-3BF8-52EF-584B2E6DD222}"/>
          </ac:spMkLst>
        </pc:spChg>
        <pc:spChg chg="mod">
          <ac:chgData name="Andre Nonguierma" userId="08bd1526-5699-409a-9bdc-be22eab70e4f" providerId="ADAL" clId="{7EC83FEB-B6BE-4990-A656-361678C94A0C}" dt="2023-08-15T23:49:14.520" v="400" actId="20577"/>
          <ac:spMkLst>
            <pc:docMk/>
            <pc:sldMk cId="324968541" sldId="354"/>
            <ac:spMk id="11" creationId="{3A8EC8C0-8C86-6645-C089-60235659E60E}"/>
          </ac:spMkLst>
        </pc:spChg>
        <pc:spChg chg="mod">
          <ac:chgData name="Andre Nonguierma" userId="08bd1526-5699-409a-9bdc-be22eab70e4f" providerId="ADAL" clId="{7EC83FEB-B6BE-4990-A656-361678C94A0C}" dt="2023-08-15T23:47:41.190" v="383" actId="20577"/>
          <ac:spMkLst>
            <pc:docMk/>
            <pc:sldMk cId="324968541" sldId="354"/>
            <ac:spMk id="12" creationId="{911CBB1D-1907-38F9-CAEA-3579DAC76512}"/>
          </ac:spMkLst>
        </pc:spChg>
        <pc:spChg chg="mod">
          <ac:chgData name="Andre Nonguierma" userId="08bd1526-5699-409a-9bdc-be22eab70e4f" providerId="ADAL" clId="{7EC83FEB-B6BE-4990-A656-361678C94A0C}" dt="2023-08-15T23:46:46.380" v="371" actId="6549"/>
          <ac:spMkLst>
            <pc:docMk/>
            <pc:sldMk cId="324968541" sldId="354"/>
            <ac:spMk id="14" creationId="{D0A3A44E-BE73-89D3-2331-7D0405B7F792}"/>
          </ac:spMkLst>
        </pc:spChg>
        <pc:spChg chg="mod">
          <ac:chgData name="Andre Nonguierma" userId="08bd1526-5699-409a-9bdc-be22eab70e4f" providerId="ADAL" clId="{7EC83FEB-B6BE-4990-A656-361678C94A0C}" dt="2023-08-15T23:46:00.625" v="367" actId="20577"/>
          <ac:spMkLst>
            <pc:docMk/>
            <pc:sldMk cId="324968541" sldId="354"/>
            <ac:spMk id="15" creationId="{6D16E4DB-D598-0CCE-05C3-9343D8F196A2}"/>
          </ac:spMkLst>
        </pc:spChg>
        <pc:spChg chg="mod">
          <ac:chgData name="Andre Nonguierma" userId="08bd1526-5699-409a-9bdc-be22eab70e4f" providerId="ADAL" clId="{7EC83FEB-B6BE-4990-A656-361678C94A0C}" dt="2023-08-15T23:34:49.957" v="137" actId="20577"/>
          <ac:spMkLst>
            <pc:docMk/>
            <pc:sldMk cId="324968541" sldId="354"/>
            <ac:spMk id="17" creationId="{97169847-7583-3096-1258-74FF3CD02999}"/>
          </ac:spMkLst>
        </pc:spChg>
        <pc:spChg chg="mod">
          <ac:chgData name="Andre Nonguierma" userId="08bd1526-5699-409a-9bdc-be22eab70e4f" providerId="ADAL" clId="{7EC83FEB-B6BE-4990-A656-361678C94A0C}" dt="2023-08-15T23:32:27.986" v="78" actId="20577"/>
          <ac:spMkLst>
            <pc:docMk/>
            <pc:sldMk cId="324968541" sldId="354"/>
            <ac:spMk id="18" creationId="{3F323D93-993D-2DE0-632C-76F7B1DD4591}"/>
          </ac:spMkLst>
        </pc:spChg>
        <pc:spChg chg="mod">
          <ac:chgData name="Andre Nonguierma" userId="08bd1526-5699-409a-9bdc-be22eab70e4f" providerId="ADAL" clId="{7EC83FEB-B6BE-4990-A656-361678C94A0C}" dt="2023-08-15T23:36:43.556" v="180" actId="20577"/>
          <ac:spMkLst>
            <pc:docMk/>
            <pc:sldMk cId="324968541" sldId="354"/>
            <ac:spMk id="23" creationId="{CB3E68B7-21D1-609E-7D1B-41495FAD7831}"/>
          </ac:spMkLst>
        </pc:spChg>
        <pc:spChg chg="mod">
          <ac:chgData name="Andre Nonguierma" userId="08bd1526-5699-409a-9bdc-be22eab70e4f" providerId="ADAL" clId="{7EC83FEB-B6BE-4990-A656-361678C94A0C}" dt="2023-08-15T23:29:09.648" v="18" actId="20577"/>
          <ac:spMkLst>
            <pc:docMk/>
            <pc:sldMk cId="324968541" sldId="354"/>
            <ac:spMk id="24" creationId="{82B4BE28-EE5F-B4B2-D07F-F9CAA6B2E7BC}"/>
          </ac:spMkLst>
        </pc:spChg>
        <pc:spChg chg="mod">
          <ac:chgData name="Andre Nonguierma" userId="08bd1526-5699-409a-9bdc-be22eab70e4f" providerId="ADAL" clId="{7EC83FEB-B6BE-4990-A656-361678C94A0C}" dt="2023-08-15T23:37:13.426" v="189" actId="20577"/>
          <ac:spMkLst>
            <pc:docMk/>
            <pc:sldMk cId="324968541" sldId="354"/>
            <ac:spMk id="25" creationId="{7EF68CED-A94E-B2C7-8448-C54853BF206F}"/>
          </ac:spMkLst>
        </pc:spChg>
        <pc:spChg chg="mod">
          <ac:chgData name="Andre Nonguierma" userId="08bd1526-5699-409a-9bdc-be22eab70e4f" providerId="ADAL" clId="{7EC83FEB-B6BE-4990-A656-361678C94A0C}" dt="2023-08-15T23:35:54.217" v="177" actId="6549"/>
          <ac:spMkLst>
            <pc:docMk/>
            <pc:sldMk cId="324968541" sldId="354"/>
            <ac:spMk id="26" creationId="{9D25D18B-8A1E-9CF1-94CC-5A9758844FFC}"/>
          </ac:spMkLst>
        </pc:spChg>
        <pc:spChg chg="mod">
          <ac:chgData name="Andre Nonguierma" userId="08bd1526-5699-409a-9bdc-be22eab70e4f" providerId="ADAL" clId="{7EC83FEB-B6BE-4990-A656-361678C94A0C}" dt="2023-08-15T23:44:57.599" v="351" actId="6549"/>
          <ac:spMkLst>
            <pc:docMk/>
            <pc:sldMk cId="324968541" sldId="354"/>
            <ac:spMk id="27" creationId="{E5301348-76E2-F6F7-455F-50C2586EB693}"/>
          </ac:spMkLst>
        </pc:spChg>
        <pc:spChg chg="mod">
          <ac:chgData name="Andre Nonguierma" userId="08bd1526-5699-409a-9bdc-be22eab70e4f" providerId="ADAL" clId="{7EC83FEB-B6BE-4990-A656-361678C94A0C}" dt="2023-08-15T23:42:57.859" v="302" actId="6549"/>
          <ac:spMkLst>
            <pc:docMk/>
            <pc:sldMk cId="324968541" sldId="354"/>
            <ac:spMk id="28" creationId="{9831E69B-11DA-C70A-12C9-A2D257D9627B}"/>
          </ac:spMkLst>
        </pc:spChg>
        <pc:picChg chg="add mod">
          <ac:chgData name="Andre Nonguierma" userId="08bd1526-5699-409a-9bdc-be22eab70e4f" providerId="ADAL" clId="{7EC83FEB-B6BE-4990-A656-361678C94A0C}" dt="2023-08-16T00:00:23.108" v="521"/>
          <ac:picMkLst>
            <pc:docMk/>
            <pc:sldMk cId="324968541" sldId="354"/>
            <ac:picMk id="30" creationId="{5959F4B5-DD98-4220-89DF-915A71A95A48}"/>
          </ac:picMkLst>
        </pc:picChg>
      </pc:sldChg>
      <pc:sldChg chg="modSp add del mod">
        <pc:chgData name="Andre Nonguierma" userId="08bd1526-5699-409a-9bdc-be22eab70e4f" providerId="ADAL" clId="{7EC83FEB-B6BE-4990-A656-361678C94A0C}" dt="2023-08-15T23:54:28.498" v="484" actId="1076"/>
        <pc:sldMkLst>
          <pc:docMk/>
          <pc:sldMk cId="1387564988" sldId="835"/>
        </pc:sldMkLst>
        <pc:picChg chg="mod">
          <ac:chgData name="Andre Nonguierma" userId="08bd1526-5699-409a-9bdc-be22eab70e4f" providerId="ADAL" clId="{7EC83FEB-B6BE-4990-A656-361678C94A0C}" dt="2023-08-15T23:54:28.498" v="484" actId="1076"/>
          <ac:picMkLst>
            <pc:docMk/>
            <pc:sldMk cId="1387564988" sldId="835"/>
            <ac:picMk id="13" creationId="{BD8BD698-CD71-4920-9650-08E71FB81B55}"/>
          </ac:picMkLst>
        </pc:picChg>
      </pc:sldChg>
      <pc:sldChg chg="add del">
        <pc:chgData name="Andre Nonguierma" userId="08bd1526-5699-409a-9bdc-be22eab70e4f" providerId="ADAL" clId="{7EC83FEB-B6BE-4990-A656-361678C94A0C}" dt="2023-08-15T23:54:18.004" v="482"/>
        <pc:sldMkLst>
          <pc:docMk/>
          <pc:sldMk cId="132374447" sldId="836"/>
        </pc:sldMkLst>
      </pc:sldChg>
      <pc:sldChg chg="addSp modSp add mod">
        <pc:chgData name="Andre Nonguierma" userId="08bd1526-5699-409a-9bdc-be22eab70e4f" providerId="ADAL" clId="{7EC83FEB-B6BE-4990-A656-361678C94A0C}" dt="2023-08-15T23:59:07.910" v="515" actId="14100"/>
        <pc:sldMkLst>
          <pc:docMk/>
          <pc:sldMk cId="2512861448" sldId="836"/>
        </pc:sldMkLst>
        <pc:picChg chg="add mod ord modCrop">
          <ac:chgData name="Andre Nonguierma" userId="08bd1526-5699-409a-9bdc-be22eab70e4f" providerId="ADAL" clId="{7EC83FEB-B6BE-4990-A656-361678C94A0C}" dt="2023-08-15T23:59:07.910" v="515" actId="14100"/>
          <ac:picMkLst>
            <pc:docMk/>
            <pc:sldMk cId="2512861448" sldId="836"/>
            <ac:picMk id="19" creationId="{CCCCEE87-5544-4AF6-9656-5551F3514314}"/>
          </ac:picMkLst>
        </pc:picChg>
      </pc:sldChg>
      <pc:sldMasterChg chg="new mod addSldLayout">
        <pc:chgData name="Andre Nonguierma" userId="08bd1526-5699-409a-9bdc-be22eab70e4f" providerId="ADAL" clId="{7EC83FEB-B6BE-4990-A656-361678C94A0C}" dt="2023-08-15T23:53:29.530" v="477" actId="6938"/>
        <pc:sldMasterMkLst>
          <pc:docMk/>
          <pc:sldMasterMk cId="398334164" sldId="2147483705"/>
        </pc:sldMasterMkLst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284781229" sldId="2147483706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1740303444" sldId="2147483707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2673073282" sldId="2147483708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2019281523" sldId="2147483709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2996393297" sldId="2147483710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976235063" sldId="2147483711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1708666781" sldId="2147483712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918311404" sldId="2147483713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2271686706" sldId="2147483714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3068028530" sldId="2147483715"/>
          </pc:sldLayoutMkLst>
        </pc:sldLayoutChg>
        <pc:sldLayoutChg chg="new replId">
          <pc:chgData name="Andre Nonguierma" userId="08bd1526-5699-409a-9bdc-be22eab70e4f" providerId="ADAL" clId="{7EC83FEB-B6BE-4990-A656-361678C94A0C}" dt="2023-08-15T23:53:29.530" v="477" actId="6938"/>
          <pc:sldLayoutMkLst>
            <pc:docMk/>
            <pc:sldMasterMk cId="398334164" sldId="2147483705"/>
            <pc:sldLayoutMk cId="4014088209" sldId="2147483716"/>
          </pc:sldLayoutMkLst>
        </pc:sldLayoutChg>
      </pc:sldMaster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389243F-B1BB-4202-BD78-416ACA555174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8D2766-C49B-4C1A-9FEE-6F146754B02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40412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2EE9CE6E-F6B5-4635-BDE2-CBA35BB4E9F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154303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© Copyright </a:t>
            </a:r>
            <a:r>
              <a:rPr lang="en-US" b="1" dirty="0"/>
              <a:t>PresentationGO.com</a:t>
            </a:r>
            <a:r>
              <a:rPr lang="en-US" dirty="0"/>
              <a:t> – The free PowerPoint and Google Slides template library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68D2766-C49B-4C1A-9FEE-6F146754B02B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2033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presentationgo.com/" TargetMode="External"/><Relationship Id="rId1" Type="http://schemas.openxmlformats.org/officeDocument/2006/relationships/slideMaster" Target="../slideMasters/slideMaster4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13538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8886958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D01A92-1DDD-4FC6-8273-11C301D5E43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31DBEAE-5253-4F38-ACAB-44252F0C6E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FD9C8C0-D17B-45B1-B72B-B2D36415FF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C28BB7-F4BF-4C48-AC66-B2A26341F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64DD81-F3E0-4ED8-AB82-3EBD75FBB5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CB5FDED-21A6-49F9-A0E0-168C8A079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18311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D109C4-8160-4292-91B3-3FC7EC6A29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60D03C3-6260-4F24-9254-65B2C5DE63C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2447F2C-804F-4866-A3E6-5F42362BA26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409E19B-BAC8-42EB-B4A8-06E643D0B7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B9E86ED-199E-4BC3-A998-FFECB3582B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35CB23B-FD3E-45DC-A89C-75E557C798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168670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4179BE-ACDF-4686-98DA-4735A4D746F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1748966-5C6B-4C86-B61A-5DE2197B22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62EE4E4-D32D-4B6D-B5D3-602FBC380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32CCD9E-AD5C-4A96-B67D-5F490728B1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79134F-CE8E-4EE8-9360-AD41DB38B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802853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F10A2B-5E5F-4E4E-9684-332B10D920C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5F1FF1-797F-443A-8ABB-F1136568C2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D97030E-EC45-46E1-866B-BD7CC77ABF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E98C2F-E071-4803-A84B-1CDE665CFC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486F63-CDDD-499A-B30D-BC4071FEF5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1408820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esigned by PresentationGo"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 userDrawn="1"/>
        </p:nvSpPr>
        <p:spPr>
          <a:xfrm>
            <a:off x="0" y="3152956"/>
            <a:ext cx="12192000" cy="552091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800" b="0" i="0" u="none" strike="noStrike" kern="1200" cap="none" spc="0" normalizeH="0" baseline="0" noProof="0">
                <a:ln>
                  <a:noFill/>
                </a:ln>
                <a:solidFill>
                  <a:srgbClr val="A5CD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  <a:r>
              <a:rPr kumimoji="0" 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bg1">
                    <a:lumMod val="50000"/>
                  </a:scheme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</a:t>
            </a:r>
            <a:endParaRPr kumimoji="0" lang="en-US" sz="2800" b="0" i="0" u="none" strike="noStrike" kern="1200" cap="none" spc="0" normalizeH="0" baseline="0" noProof="0" dirty="0">
              <a:ln>
                <a:noFill/>
              </a:ln>
              <a:solidFill>
                <a:schemeClr val="bg1">
                  <a:lumMod val="50000"/>
                </a:schemeClr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Rectangle 5">
            <a:hlinkClick r:id="rId2"/>
          </p:cNvPr>
          <p:cNvSpPr/>
          <p:nvPr userDrawn="1"/>
        </p:nvSpPr>
        <p:spPr>
          <a:xfrm>
            <a:off x="2731912" y="3071723"/>
            <a:ext cx="6728177" cy="714554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extBox 1"/>
          <p:cNvSpPr txBox="1"/>
          <p:nvPr userDrawn="1"/>
        </p:nvSpPr>
        <p:spPr>
          <a:xfrm>
            <a:off x="4123473" y="5982900"/>
            <a:ext cx="3945053" cy="646331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sz="1800" dirty="0">
                <a:solidFill>
                  <a:srgbClr val="A5CD00"/>
                </a:solidFill>
              </a:rPr>
              <a:t>T</a:t>
            </a:r>
            <a:r>
              <a:rPr lang="en-US" sz="1800" baseline="0" dirty="0">
                <a:solidFill>
                  <a:srgbClr val="A5CD00"/>
                </a:solidFill>
              </a:rPr>
              <a:t>he free PowerPoint and Google Slides template library</a:t>
            </a:r>
            <a:endParaRPr lang="en-US" sz="1800" dirty="0">
              <a:solidFill>
                <a:srgbClr val="A5CD00"/>
              </a:solidFill>
            </a:endParaRPr>
          </a:p>
        </p:txBody>
      </p:sp>
      <p:grpSp>
        <p:nvGrpSpPr>
          <p:cNvPr id="8" name="Group 7"/>
          <p:cNvGrpSpPr/>
          <p:nvPr userDrawn="1"/>
        </p:nvGrpSpPr>
        <p:grpSpPr>
          <a:xfrm>
            <a:off x="4983933" y="2633133"/>
            <a:ext cx="2224135" cy="369332"/>
            <a:chOff x="3459936" y="2633133"/>
            <a:chExt cx="2224135" cy="369332"/>
          </a:xfrm>
        </p:grpSpPr>
        <p:sp>
          <p:nvSpPr>
            <p:cNvPr id="9" name="TextBox 8"/>
            <p:cNvSpPr txBox="1"/>
            <p:nvPr userDrawn="1"/>
          </p:nvSpPr>
          <p:spPr>
            <a:xfrm>
              <a:off x="3459936" y="2633133"/>
              <a:ext cx="2224135" cy="369332"/>
            </a:xfrm>
            <a:prstGeom prst="rect">
              <a:avLst/>
            </a:prstGeom>
            <a:noFill/>
          </p:spPr>
          <p:txBody>
            <a:bodyPr wrap="none" rtlCol="0" anchor="ctr">
              <a:spAutoFit/>
            </a:bodyPr>
            <a:lstStyle/>
            <a:p>
              <a:pPr algn="ctr"/>
              <a:r>
                <a:rPr lang="en-US">
                  <a:solidFill>
                    <a:schemeClr val="bg1"/>
                  </a:solidFill>
                  <a:effectLst/>
                </a:rPr>
                <a:t>Designed</a:t>
              </a:r>
              <a:r>
                <a:rPr lang="en-US" baseline="0">
                  <a:solidFill>
                    <a:schemeClr val="bg1"/>
                  </a:solidFill>
                  <a:effectLst/>
                </a:rPr>
                <a:t> with         by</a:t>
              </a:r>
              <a:endParaRPr lang="en-US" dirty="0">
                <a:solidFill>
                  <a:schemeClr val="bg1"/>
                </a:solidFill>
                <a:effectLst/>
              </a:endParaRPr>
            </a:p>
          </p:txBody>
        </p:sp>
        <p:sp>
          <p:nvSpPr>
            <p:cNvPr id="10" name="Freeform 290"/>
            <p:cNvSpPr/>
            <p:nvPr userDrawn="1"/>
          </p:nvSpPr>
          <p:spPr>
            <a:xfrm>
              <a:off x="4977441" y="2705803"/>
              <a:ext cx="261456" cy="223991"/>
            </a:xfrm>
            <a:custGeom>
              <a:avLst/>
              <a:gdLst/>
              <a:ahLst/>
              <a:cxnLst/>
              <a:rect l="l" t="t" r="r" b="b"/>
              <a:pathLst>
                <a:path w="504825" h="432707">
                  <a:moveTo>
                    <a:pt x="134658" y="0"/>
                  </a:moveTo>
                  <a:cubicBezTo>
                    <a:pt x="146301" y="0"/>
                    <a:pt x="158180" y="2019"/>
                    <a:pt x="170294" y="6057"/>
                  </a:cubicBezTo>
                  <a:cubicBezTo>
                    <a:pt x="182407" y="10095"/>
                    <a:pt x="193676" y="15541"/>
                    <a:pt x="204099" y="22396"/>
                  </a:cubicBezTo>
                  <a:cubicBezTo>
                    <a:pt x="214522" y="29251"/>
                    <a:pt x="223490" y="35683"/>
                    <a:pt x="231002" y="41693"/>
                  </a:cubicBezTo>
                  <a:cubicBezTo>
                    <a:pt x="238514" y="47703"/>
                    <a:pt x="245652" y="54088"/>
                    <a:pt x="252412" y="60849"/>
                  </a:cubicBezTo>
                  <a:cubicBezTo>
                    <a:pt x="259174" y="54088"/>
                    <a:pt x="266310" y="47703"/>
                    <a:pt x="273823" y="41693"/>
                  </a:cubicBezTo>
                  <a:cubicBezTo>
                    <a:pt x="281334" y="35683"/>
                    <a:pt x="290303" y="29251"/>
                    <a:pt x="300726" y="22396"/>
                  </a:cubicBezTo>
                  <a:cubicBezTo>
                    <a:pt x="311149" y="15541"/>
                    <a:pt x="322417" y="10095"/>
                    <a:pt x="334531" y="6057"/>
                  </a:cubicBezTo>
                  <a:cubicBezTo>
                    <a:pt x="346645" y="2019"/>
                    <a:pt x="358524" y="0"/>
                    <a:pt x="370167" y="0"/>
                  </a:cubicBezTo>
                  <a:cubicBezTo>
                    <a:pt x="412236" y="0"/>
                    <a:pt x="445197" y="11644"/>
                    <a:pt x="469048" y="34932"/>
                  </a:cubicBezTo>
                  <a:cubicBezTo>
                    <a:pt x="492899" y="58220"/>
                    <a:pt x="504825" y="90523"/>
                    <a:pt x="504825" y="131840"/>
                  </a:cubicBezTo>
                  <a:cubicBezTo>
                    <a:pt x="504825" y="173346"/>
                    <a:pt x="483321" y="215602"/>
                    <a:pt x="440313" y="258610"/>
                  </a:cubicBezTo>
                  <a:lnTo>
                    <a:pt x="264807" y="427636"/>
                  </a:lnTo>
                  <a:cubicBezTo>
                    <a:pt x="261427" y="431017"/>
                    <a:pt x="257295" y="432707"/>
                    <a:pt x="252412" y="432707"/>
                  </a:cubicBezTo>
                  <a:cubicBezTo>
                    <a:pt x="247529" y="432707"/>
                    <a:pt x="243398" y="431017"/>
                    <a:pt x="240018" y="427636"/>
                  </a:cubicBezTo>
                  <a:lnTo>
                    <a:pt x="64230" y="258047"/>
                  </a:lnTo>
                  <a:cubicBezTo>
                    <a:pt x="62351" y="256544"/>
                    <a:pt x="59770" y="254103"/>
                    <a:pt x="56482" y="250722"/>
                  </a:cubicBezTo>
                  <a:cubicBezTo>
                    <a:pt x="53196" y="247342"/>
                    <a:pt x="47984" y="241191"/>
                    <a:pt x="40848" y="232270"/>
                  </a:cubicBezTo>
                  <a:cubicBezTo>
                    <a:pt x="33712" y="223349"/>
                    <a:pt x="27326" y="214194"/>
                    <a:pt x="21692" y="204803"/>
                  </a:cubicBezTo>
                  <a:cubicBezTo>
                    <a:pt x="16057" y="195413"/>
                    <a:pt x="11035" y="184051"/>
                    <a:pt x="6620" y="170717"/>
                  </a:cubicBezTo>
                  <a:cubicBezTo>
                    <a:pt x="2207" y="157382"/>
                    <a:pt x="0" y="144423"/>
                    <a:pt x="0" y="131840"/>
                  </a:cubicBezTo>
                  <a:cubicBezTo>
                    <a:pt x="0" y="90523"/>
                    <a:pt x="11926" y="58220"/>
                    <a:pt x="35777" y="34932"/>
                  </a:cubicBezTo>
                  <a:cubicBezTo>
                    <a:pt x="59629" y="11644"/>
                    <a:pt x="92588" y="0"/>
                    <a:pt x="134658" y="0"/>
                  </a:cubicBezTo>
                  <a:close/>
                </a:path>
              </a:pathLst>
            </a:custGeom>
            <a:solidFill>
              <a:srgbClr val="D9002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350" b="0" i="0" u="none" strike="noStrike" kern="1200" cap="none" spc="0" normalizeH="0" baseline="0" noProof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1204190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76ADD85-C6A4-4DB1-A6E4-FB78D592F67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D61EE118-58FF-403E-AE2E-CF9B3F5FC76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67AF55-9913-4382-A643-44897D23EB3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A81314-9097-492A-8CE2-15B587460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55ACEB6-B611-4A15-AE9A-C4203D57EF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4506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05EA96-01DE-4CCA-A060-39D20032E9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0E323B-7925-4914-97CB-5AE43794BA8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70175" y="-408527"/>
            <a:ext cx="10515600" cy="4351338"/>
          </a:xfrm>
        </p:spPr>
        <p:txBody>
          <a:bodyPr/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3FE716D-496D-46E8-AD4C-E6FF82C16E90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1229413" y="3246437"/>
            <a:ext cx="2743200" cy="365125"/>
          </a:xfrm>
        </p:spPr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2E837B-603F-4A4E-AB14-E43EBAEEB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038600" y="3063875"/>
            <a:ext cx="4114800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E06F57-850E-4C28-9D8D-E747F9E4B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742575" y="4075064"/>
            <a:ext cx="2743200" cy="365125"/>
          </a:xfrm>
        </p:spPr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3889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848EFB-09AC-4C2F-99B8-B670F52776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9B38B9-2878-41DA-A4C8-2009EFC8DE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EB96E9-6520-4D85-BB4D-ADC39A51BFD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9377B8C-61BB-406A-BB0C-5FB1885859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A00F5D2-32E9-48F3-8B1E-F86F1247A8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345655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944A72-EE2F-4985-9441-6ECA82E721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756EC-C9F3-4A73-BD8B-FC2B88693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BEC92C5-B323-4070-854F-AE51A07ABE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FAAA7C9-F16D-4587-A15F-9289EBC3C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601D32E-C6AE-4C38-A0BD-CF84098AD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77BC872-4210-41C8-AA67-DB9F1073B8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1673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99E75C-F7CB-451A-B866-FB809940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36CDB20-4563-4AFC-9DD5-E9F7CCDCCB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CB977-09C7-4BD3-8AE2-57A20E3CEC1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E264489-BE1B-4310-8028-186F8C8E3E2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4C232F65-2B0E-4FE1-AFF6-F97C8AD149B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661B2CA-8D34-48C4-9C05-E05E35639E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6A62A50E-E639-4FCE-AD97-2EBE07377C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2767980-E6F5-45F4-B824-B5FEC60CC0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7081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63481"/>
            <a:ext cx="11353800" cy="739056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5089215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EA8803-F48E-4EA3-A4E9-3E1D1CE96F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CE504E-11A8-4533-90DA-27CF97B66D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EE8D960-DF47-404D-8280-DD4FCA24418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1063B4A-35BB-4D54-B11C-CBA26B5F3F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765507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FBFD15F-5E1E-4820-B6B2-0A5FF33C66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DBA80E37-B739-4B8D-8506-ACE587F31D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494ADB7-CB75-49B4-AFC3-CFD081CB84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60163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535A97-3717-48AE-B0F3-328E62DA71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284315-9229-4860-8411-4FF616DA6D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CB0AAAF-C277-4663-9BE0-623C1399B0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967C7C4-BD97-49A6-BE47-746B458A1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83C478-2F8C-4296-A9CB-1AC89CC8EB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12DB76-4478-41EA-B579-35BBA44CAE0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7078583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FF28585-4422-4FFF-A49F-F59FEF4414E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337EE13-86BE-43AB-9041-7773B82B4DA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E54CBAB-959B-4EB8-8FB4-3F04758718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88752FA-6E1F-4431-B8C6-513972B4A7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91BEAA-6B3B-41F2-BC04-9E4D46342E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FBA0819-E45A-40B0-B816-4855D49879D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935902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F5F39-94FC-4C2D-8554-50681E7BD6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2228030-C526-4918-94D5-36839531FEB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D796D8-8572-4D81-A446-778B4DF8BB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FB05427-486A-49BE-A607-913F72B229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C8AFE03-5A7D-434D-8440-8B0866DD1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53286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CDBE7AF-EA5F-41B5-B6D2-178214D1B8F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C51A65A-0064-4918-9DA5-E4A934B251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4F23657-99D7-4ABC-855F-62ABFA73A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537E5C2-02B2-411A-9F78-69124AF40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25CEB36-CE4B-4FC3-8EB0-1EE17B149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06020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50BD09-9CB9-4582-B230-F0B04510C0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D9BE07B-865C-47FD-BFCC-D791D2EF8DA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412400B-D0ED-4D78-9601-781A426F22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38E5C1-26ED-494F-8E7E-989765B900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719BD65-185A-41C5-B10C-74360E93957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478122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4ED189-D1EA-4B5C-8E78-E709693A9B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56A49DC-A53B-40EB-B116-DCD04EBDDA7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4581EED-76EF-43AF-9B53-DB6962B10A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936037-9C7E-475A-BBAC-CB3100DF80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925C6F7-F489-4F04-9172-50A13C7D1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03034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24AD6C-B7F5-48D9-9845-79AD2D4106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00F033A-7893-4F48-BF3D-28D32B60F67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F1C369-319B-4173-A505-D09E2A79DA2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7A56A68-ABAA-4A41-8B2F-8837A9EEB5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072EB7-AEBC-462F-ADFA-DE09172678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30732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3EFFBA-F5BA-4DD2-BC44-3CDEBA251F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86E53C-43F2-4CBE-8C7D-70A3DFCF45E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3BE19D1-C2E8-4997-8723-3228BFFDB1A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86264DF-BD2B-4BF7-B46C-C8DE65F7D8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A038083-408A-4450-A096-9A0C6EFD48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5A3156C4-E652-4AFF-8C3F-06BD44396B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9281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1DED25-5299-4E05-82FA-AA0216647F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44FCC50-6143-47E9-9DA7-1BEBDC47BB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4B20683-0383-4101-A4A3-4CE0D7CE901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9A5A131-9BF6-4556-B0DF-CE400248980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631FB8B-51FF-487E-BA85-B7A14F66E56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4D8C92-4F32-4AAA-9C6D-7FDB5A7334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D7B59D6-7B99-4A05-9D56-8DC4E18B66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C70D37F-BF2B-4284-AFAA-B6DE33FE59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963932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5FAA519-B9DB-46B8-A259-EC8C9112FD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33079A5-947A-4CC7-B9DF-B344AC4ED5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CC4A536-68BD-4997-A15C-3DBBD724FA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5411A4-39E8-423E-8D10-76223C4B5F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62350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BE6DB13-F8B5-4F6B-A9EB-974F5728EA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4BC6D14-2A2B-4D5A-A534-8176ED9F97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A4FD6F7-E400-45D8-8090-6B60F8BB16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08666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go.com/" TargetMode="External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presentationgo.com/" TargetMode="Externa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.xml"/><Relationship Id="rId3" Type="http://schemas.openxmlformats.org/officeDocument/2006/relationships/slideLayout" Target="../slideLayouts/slideLayout5.xml"/><Relationship Id="rId7" Type="http://schemas.openxmlformats.org/officeDocument/2006/relationships/slideLayout" Target="../slideLayouts/slideLayout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4.xml"/><Relationship Id="rId1" Type="http://schemas.openxmlformats.org/officeDocument/2006/relationships/slideLayout" Target="../slideLayouts/slideLayout3.xml"/><Relationship Id="rId6" Type="http://schemas.openxmlformats.org/officeDocument/2006/relationships/slideLayout" Target="../slideLayouts/slideLayout8.xml"/><Relationship Id="rId11" Type="http://schemas.openxmlformats.org/officeDocument/2006/relationships/slideLayout" Target="../slideLayouts/slideLayout13.xml"/><Relationship Id="rId5" Type="http://schemas.openxmlformats.org/officeDocument/2006/relationships/slideLayout" Target="../slideLayouts/slideLayout7.xml"/><Relationship Id="rId10" Type="http://schemas.openxmlformats.org/officeDocument/2006/relationships/slideLayout" Target="../slideLayouts/slideLayout12.xml"/><Relationship Id="rId4" Type="http://schemas.openxmlformats.org/officeDocument/2006/relationships/slideLayout" Target="../slideLayouts/slideLayout6.xml"/><Relationship Id="rId9" Type="http://schemas.openxmlformats.org/officeDocument/2006/relationships/slideLayout" Target="../slideLayouts/slideLayout11.xml"/></Relationships>
</file>

<file path=ppt/slideMasters/_rels/slideMaster4.xml.rels><?xml version="1.0" encoding="UTF-8" standalone="yes"?>
<Relationships xmlns="http://schemas.openxmlformats.org/package/2006/relationships"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image" Target="../media/image2.jpg"/><Relationship Id="rId3" Type="http://schemas.openxmlformats.org/officeDocument/2006/relationships/slideLayout" Target="../slideLayouts/slideLayout17.xml"/><Relationship Id="rId7" Type="http://schemas.openxmlformats.org/officeDocument/2006/relationships/slideLayout" Target="../slideLayouts/slideLayout2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0" Type="http://schemas.openxmlformats.org/officeDocument/2006/relationships/slideLayout" Target="../slideLayouts/slideLayout24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EFEDEE"/>
            </a:gs>
            <a:gs pos="53000">
              <a:srgbClr val="F1EFF0"/>
            </a:gs>
            <a:gs pos="77000">
              <a:srgbClr val="EFEDEE"/>
            </a:gs>
            <a:gs pos="100000">
              <a:srgbClr val="EFEBEC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3" tooltip="PresentationGo!"/>
              </a:rPr>
              <a:t>presentationgo.com</a:t>
            </a:r>
            <a:endParaRPr lang="en-US" sz="1100" dirty="0"/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4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0551346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tx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>
          <a:gsLst>
            <a:gs pos="0">
              <a:srgbClr val="323A45"/>
            </a:gs>
            <a:gs pos="35000">
              <a:srgbClr val="323A45"/>
            </a:gs>
            <a:gs pos="100000">
              <a:srgbClr val="1C2026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163482"/>
            <a:ext cx="10515600" cy="739056"/>
          </a:xfrm>
          <a:prstGeom prst="rect">
            <a:avLst/>
          </a:prstGeom>
        </p:spPr>
        <p:txBody>
          <a:bodyPr rIns="0">
            <a:normAutofit/>
          </a:bodyPr>
          <a:lstStyle/>
          <a:p>
            <a:pPr marL="0" lvl="0"/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219200"/>
            <a:ext cx="10515600" cy="49577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Rectangle 8"/>
          <p:cNvSpPr/>
          <p:nvPr userDrawn="1"/>
        </p:nvSpPr>
        <p:spPr>
          <a:xfrm>
            <a:off x="0" y="6305911"/>
            <a:ext cx="12192000" cy="5520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bIns="9144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www.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presentationgo</a:t>
            </a:r>
            <a:r>
              <a:rPr kumimoji="0" lang="en-US" sz="3200" b="0" i="0" u="none" strike="noStrike" kern="1200" cap="none" spc="150" normalizeH="0" baseline="0" noProof="0" dirty="0">
                <a:ln>
                  <a:noFill/>
                </a:ln>
                <a:solidFill>
                  <a:prstClr val="white">
                    <a:lumMod val="75000"/>
                  </a:prstClr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.com</a:t>
            </a:r>
          </a:p>
        </p:txBody>
      </p:sp>
      <p:sp>
        <p:nvSpPr>
          <p:cNvPr id="13" name="Freeform 12"/>
          <p:cNvSpPr/>
          <p:nvPr userDrawn="1"/>
        </p:nvSpPr>
        <p:spPr>
          <a:xfrm rot="5400000">
            <a:off x="91178" y="173588"/>
            <a:ext cx="369496" cy="570902"/>
          </a:xfrm>
          <a:custGeom>
            <a:avLst/>
            <a:gdLst>
              <a:gd name="connsiteX0" fmla="*/ 210916 w 1034764"/>
              <a:gd name="connsiteY0" fmla="*/ 535701 h 1598797"/>
              <a:gd name="connsiteX1" fmla="*/ 331908 w 1034764"/>
              <a:gd name="connsiteY1" fmla="*/ 284049 h 1598797"/>
              <a:gd name="connsiteX2" fmla="*/ 741774 w 1034764"/>
              <a:gd name="connsiteY2" fmla="*/ 315409 h 1598797"/>
              <a:gd name="connsiteX3" fmla="*/ 403935 w 1034764"/>
              <a:gd name="connsiteY3" fmla="*/ 375418 h 1598797"/>
              <a:gd name="connsiteX4" fmla="*/ 266699 w 1034764"/>
              <a:gd name="connsiteY4" fmla="*/ 689905 h 1598797"/>
              <a:gd name="connsiteX5" fmla="*/ 266698 w 1034764"/>
              <a:gd name="connsiteY5" fmla="*/ 689907 h 1598797"/>
              <a:gd name="connsiteX6" fmla="*/ 210916 w 1034764"/>
              <a:gd name="connsiteY6" fmla="*/ 535701 h 1598797"/>
              <a:gd name="connsiteX7" fmla="*/ 134938 w 1034764"/>
              <a:gd name="connsiteY7" fmla="*/ 517381 h 1598797"/>
              <a:gd name="connsiteX8" fmla="*/ 517383 w 1034764"/>
              <a:gd name="connsiteY8" fmla="*/ 899826 h 1598797"/>
              <a:gd name="connsiteX9" fmla="*/ 899828 w 1034764"/>
              <a:gd name="connsiteY9" fmla="*/ 517381 h 1598797"/>
              <a:gd name="connsiteX10" fmla="*/ 517383 w 1034764"/>
              <a:gd name="connsiteY10" fmla="*/ 134936 h 1598797"/>
              <a:gd name="connsiteX11" fmla="*/ 134938 w 1034764"/>
              <a:gd name="connsiteY11" fmla="*/ 517381 h 1598797"/>
              <a:gd name="connsiteX12" fmla="*/ 0 w 1034764"/>
              <a:gd name="connsiteY12" fmla="*/ 517382 h 1598797"/>
              <a:gd name="connsiteX13" fmla="*/ 517382 w 1034764"/>
              <a:gd name="connsiteY13" fmla="*/ 0 h 1598797"/>
              <a:gd name="connsiteX14" fmla="*/ 1034764 w 1034764"/>
              <a:gd name="connsiteY14" fmla="*/ 517382 h 1598797"/>
              <a:gd name="connsiteX15" fmla="*/ 621653 w 1034764"/>
              <a:gd name="connsiteY15" fmla="*/ 1024253 h 1598797"/>
              <a:gd name="connsiteX16" fmla="*/ 620527 w 1034764"/>
              <a:gd name="connsiteY16" fmla="*/ 1024366 h 1598797"/>
              <a:gd name="connsiteX17" fmla="*/ 662992 w 1034764"/>
              <a:gd name="connsiteY17" fmla="*/ 1598797 h 1598797"/>
              <a:gd name="connsiteX18" fmla="*/ 371775 w 1034764"/>
              <a:gd name="connsiteY18" fmla="*/ 1598797 h 1598797"/>
              <a:gd name="connsiteX19" fmla="*/ 414241 w 1034764"/>
              <a:gd name="connsiteY19" fmla="*/ 1024367 h 1598797"/>
              <a:gd name="connsiteX20" fmla="*/ 413112 w 1034764"/>
              <a:gd name="connsiteY20" fmla="*/ 1024253 h 1598797"/>
              <a:gd name="connsiteX21" fmla="*/ 0 w 1034764"/>
              <a:gd name="connsiteY21" fmla="*/ 517382 h 15987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</a:cxnLst>
            <a:rect l="l" t="t" r="r" b="b"/>
            <a:pathLst>
              <a:path w="1034764" h="1598797">
                <a:moveTo>
                  <a:pt x="210916" y="535701"/>
                </a:moveTo>
                <a:cubicBezTo>
                  <a:pt x="207764" y="443901"/>
                  <a:pt x="249915" y="348683"/>
                  <a:pt x="331908" y="284049"/>
                </a:cubicBezTo>
                <a:cubicBezTo>
                  <a:pt x="463097" y="180634"/>
                  <a:pt x="646600" y="194675"/>
                  <a:pt x="741774" y="315409"/>
                </a:cubicBezTo>
                <a:cubicBezTo>
                  <a:pt x="631231" y="275026"/>
                  <a:pt x="502220" y="297941"/>
                  <a:pt x="403935" y="375418"/>
                </a:cubicBezTo>
                <a:cubicBezTo>
                  <a:pt x="305650" y="452895"/>
                  <a:pt x="253243" y="572989"/>
                  <a:pt x="266699" y="689905"/>
                </a:cubicBezTo>
                <a:lnTo>
                  <a:pt x="266698" y="689907"/>
                </a:lnTo>
                <a:cubicBezTo>
                  <a:pt x="231008" y="644631"/>
                  <a:pt x="212807" y="590781"/>
                  <a:pt x="210916" y="535701"/>
                </a:cubicBezTo>
                <a:close/>
                <a:moveTo>
                  <a:pt x="134938" y="517381"/>
                </a:moveTo>
                <a:cubicBezTo>
                  <a:pt x="134938" y="728600"/>
                  <a:pt x="306164" y="899826"/>
                  <a:pt x="517383" y="899826"/>
                </a:cubicBezTo>
                <a:cubicBezTo>
                  <a:pt x="728602" y="899826"/>
                  <a:pt x="899828" y="728600"/>
                  <a:pt x="899828" y="517381"/>
                </a:cubicBezTo>
                <a:cubicBezTo>
                  <a:pt x="899828" y="306162"/>
                  <a:pt x="728602" y="134936"/>
                  <a:pt x="517383" y="134936"/>
                </a:cubicBezTo>
                <a:cubicBezTo>
                  <a:pt x="306164" y="134936"/>
                  <a:pt x="134938" y="306162"/>
                  <a:pt x="134938" y="517381"/>
                </a:cubicBezTo>
                <a:close/>
                <a:moveTo>
                  <a:pt x="0" y="517382"/>
                </a:moveTo>
                <a:cubicBezTo>
                  <a:pt x="0" y="231640"/>
                  <a:pt x="231640" y="0"/>
                  <a:pt x="517382" y="0"/>
                </a:cubicBezTo>
                <a:cubicBezTo>
                  <a:pt x="803124" y="0"/>
                  <a:pt x="1034764" y="231640"/>
                  <a:pt x="1034764" y="517382"/>
                </a:cubicBezTo>
                <a:cubicBezTo>
                  <a:pt x="1034764" y="767406"/>
                  <a:pt x="857415" y="976008"/>
                  <a:pt x="621653" y="1024253"/>
                </a:cubicBezTo>
                <a:lnTo>
                  <a:pt x="620527" y="1024366"/>
                </a:lnTo>
                <a:lnTo>
                  <a:pt x="662992" y="1598797"/>
                </a:lnTo>
                <a:lnTo>
                  <a:pt x="371775" y="1598797"/>
                </a:lnTo>
                <a:lnTo>
                  <a:pt x="414241" y="1024367"/>
                </a:lnTo>
                <a:lnTo>
                  <a:pt x="413112" y="1024253"/>
                </a:lnTo>
                <a:cubicBezTo>
                  <a:pt x="177349" y="976008"/>
                  <a:pt x="0" y="767406"/>
                  <a:pt x="0" y="517382"/>
                </a:cubicBezTo>
                <a:close/>
              </a:path>
            </a:pathLst>
          </a:custGeom>
          <a:solidFill>
            <a:schemeClr val="bg1">
              <a:alpha val="20000"/>
            </a:schemeClr>
          </a:solidFill>
          <a:ln>
            <a:noFill/>
          </a:ln>
          <a:effectLst>
            <a:outerShdw blurRad="12700" dist="12700" dir="2700000" algn="tl" rotWithShape="0">
              <a:schemeClr val="bg1">
                <a:lumMod val="50000"/>
                <a:alpha val="40000"/>
              </a:scheme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lvl="0" algn="ctr"/>
            <a:endParaRPr lang="en-US"/>
          </a:p>
        </p:txBody>
      </p:sp>
      <p:grpSp>
        <p:nvGrpSpPr>
          <p:cNvPr id="14" name="Group 13"/>
          <p:cNvGrpSpPr/>
          <p:nvPr userDrawn="1"/>
        </p:nvGrpSpPr>
        <p:grpSpPr>
          <a:xfrm>
            <a:off x="-1654908" y="-16654"/>
            <a:ext cx="1569183" cy="612144"/>
            <a:chOff x="-2096383" y="21447"/>
            <a:chExt cx="1569183" cy="612144"/>
          </a:xfrm>
        </p:grpSpPr>
        <p:sp>
          <p:nvSpPr>
            <p:cNvPr id="15" name="TextBox 14"/>
            <p:cNvSpPr txBox="1"/>
            <p:nvPr userDrawn="1"/>
          </p:nvSpPr>
          <p:spPr>
            <a:xfrm>
              <a:off x="-2096383" y="21447"/>
              <a:ext cx="365806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By:</a:t>
              </a:r>
            </a:p>
          </p:txBody>
        </p:sp>
        <p:sp>
          <p:nvSpPr>
            <p:cNvPr id="16" name="TextBox 15"/>
            <p:cNvSpPr txBox="1"/>
            <p:nvPr userDrawn="1"/>
          </p:nvSpPr>
          <p:spPr>
            <a:xfrm>
              <a:off x="-1002010" y="387370"/>
              <a:ext cx="474810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00" dirty="0">
                  <a:latin typeface="Open Sans" panose="020B0606030504020204" pitchFamily="34" charset="0"/>
                  <a:ea typeface="Open Sans" panose="020B0606030504020204" pitchFamily="34" charset="0"/>
                  <a:cs typeface="Open Sans" panose="020B0606030504020204" pitchFamily="34" charset="0"/>
                </a:rPr>
                <a:t>.com</a:t>
              </a:r>
            </a:p>
          </p:txBody>
        </p:sp>
        <p:pic>
          <p:nvPicPr>
            <p:cNvPr id="17" name="Picture 16"/>
            <p:cNvPicPr>
              <a:picLocks noChangeAspect="1"/>
            </p:cNvPicPr>
            <p:nvPr userDrawn="1"/>
          </p:nvPicPr>
          <p:blipFill>
            <a:blip r:embed="rId3"/>
            <a:stretch>
              <a:fillRect/>
            </a:stretch>
          </p:blipFill>
          <p:spPr>
            <a:xfrm>
              <a:off x="-2018604" y="234547"/>
              <a:ext cx="1405251" cy="185944"/>
            </a:xfrm>
            <a:prstGeom prst="rect">
              <a:avLst/>
            </a:prstGeom>
          </p:spPr>
        </p:pic>
      </p:grpSp>
      <p:sp>
        <p:nvSpPr>
          <p:cNvPr id="18" name="Rectangle 17"/>
          <p:cNvSpPr/>
          <p:nvPr userDrawn="1"/>
        </p:nvSpPr>
        <p:spPr>
          <a:xfrm>
            <a:off x="-12701" y="6959601"/>
            <a:ext cx="1661032" cy="2616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1100" b="0" i="0" dirty="0">
                <a:solidFill>
                  <a:srgbClr val="555555"/>
                </a:solidFill>
                <a:effectLst/>
                <a:latin typeface="Open Sans" panose="020B0606030504020204" pitchFamily="34" charset="0"/>
              </a:rPr>
              <a:t>© </a:t>
            </a:r>
            <a:r>
              <a:rPr lang="en-US" sz="1100" b="0" i="0" u="none" strike="noStrike" dirty="0">
                <a:solidFill>
                  <a:srgbClr val="A5CD28"/>
                </a:solidFill>
                <a:effectLst/>
                <a:latin typeface="Open Sans" panose="020B0606030504020204" pitchFamily="34" charset="0"/>
                <a:hlinkClick r:id="rId4" tooltip="PresentationGo!"/>
              </a:rPr>
              <a:t>presentationgo.com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25306583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lang="en-US" sz="3600" b="1" kern="1200">
          <a:solidFill>
            <a:schemeClr val="bg1"/>
          </a:solidFill>
          <a:latin typeface="Helvetica" panose="020B0500000000000000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j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AB1CD52B-4158-4CE3-AA3B-4A5A950BC8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27409C5-5885-4784-B462-016678098E5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05B5F36-9CD2-4C9B-8E56-9CD33470D88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3B56DC-0F76-47C1-BD6F-1CE3C0D9DFBD}" type="datetimeFigureOut">
              <a:rPr lang="en-GB" smtClean="0"/>
              <a:t>16/08/2023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3E9945-9442-477D-91BB-C0B25B6A4B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8C79E9-35DF-429A-8A8F-ED99C48A7EF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AE489-FE58-4722-9660-D630BBFEC0BC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83341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6" r:id="rId1"/>
    <p:sldLayoutId id="2147483707" r:id="rId2"/>
    <p:sldLayoutId id="2147483708" r:id="rId3"/>
    <p:sldLayoutId id="2147483709" r:id="rId4"/>
    <p:sldLayoutId id="2147483710" r:id="rId5"/>
    <p:sldLayoutId id="2147483711" r:id="rId6"/>
    <p:sldLayoutId id="2147483712" r:id="rId7"/>
    <p:sldLayoutId id="2147483713" r:id="rId8"/>
    <p:sldLayoutId id="2147483714" r:id="rId9"/>
    <p:sldLayoutId id="2147483715" r:id="rId10"/>
    <p:sldLayoutId id="2147483716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323A45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7E942A-26CB-4FC8-A61F-ED7BAF06B75B}" type="datetimeFigureOut">
              <a:rPr lang="en-US" smtClean="0"/>
              <a:t>8/16/2023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1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1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6EDDA2-A385-4D53-9944-861446547DD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4656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2A61275A-1286-41F8-9DE5-06AA43D2DD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F3CA39F-FA05-4AB8-9441-0BF5E874FC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E5248DD-2126-462A-A031-5136A85E3C9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62097-ADA7-493C-B66F-4F107CD41436}" type="datetimeFigureOut">
              <a:rPr lang="en-US" smtClean="0"/>
              <a:t>8/16/2023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44FFB62-A836-446C-A8FC-F70B794212A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62C12C-C1C4-4FF5-A0FC-E9899E2F721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74099D-845A-446F-A84C-445AFECB3C9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2594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8" r:id="rId1"/>
    <p:sldLayoutId id="2147483719" r:id="rId2"/>
    <p:sldLayoutId id="2147483720" r:id="rId3"/>
    <p:sldLayoutId id="2147483721" r:id="rId4"/>
    <p:sldLayoutId id="2147483722" r:id="rId5"/>
    <p:sldLayoutId id="2147483723" r:id="rId6"/>
    <p:sldLayoutId id="2147483724" r:id="rId7"/>
    <p:sldLayoutId id="2147483725" r:id="rId8"/>
    <p:sldLayoutId id="2147483726" r:id="rId9"/>
    <p:sldLayoutId id="2147483727" r:id="rId10"/>
    <p:sldLayoutId id="2147483728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ectangle 14">
            <a:extLst>
              <a:ext uri="{FF2B5EF4-FFF2-40B4-BE49-F238E27FC236}">
                <a16:creationId xmlns:a16="http://schemas.microsoft.com/office/drawing/2014/main" id="{3F8FDDA1-DF95-4A9D-86D0-5383A4B9DBB3}"/>
              </a:ext>
            </a:extLst>
          </p:cNvPr>
          <p:cNvSpPr/>
          <p:nvPr/>
        </p:nvSpPr>
        <p:spPr>
          <a:xfrm>
            <a:off x="47661" y="1509979"/>
            <a:ext cx="8463776" cy="1763332"/>
          </a:xfrm>
          <a:prstGeom prst="rect">
            <a:avLst/>
          </a:prstGeom>
          <a:solidFill>
            <a:srgbClr val="9CBEBD"/>
          </a:solidFill>
          <a:ln w="15875" cap="flat" cmpd="sng" algn="ctr">
            <a:noFill/>
            <a:prstDash val="solid"/>
          </a:ln>
          <a:effectLst/>
        </p:spPr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5AF8999-0B21-4A1A-BA75-DCA8FBBC5F2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3416" y="433065"/>
            <a:ext cx="10953168" cy="1076914"/>
          </a:xfrm>
        </p:spPr>
        <p:txBody>
          <a:bodyPr>
            <a:normAutofit/>
          </a:bodyPr>
          <a:lstStyle/>
          <a:p>
            <a:r>
              <a:rPr kumimoji="0" lang="en-US" sz="5000" b="0" i="0" u="none" strike="noStrike" kern="1200" cap="all" spc="10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+mj-cs"/>
              </a:rPr>
              <a:t>UN-GGIM</a:t>
            </a:r>
            <a:r>
              <a:rPr kumimoji="0" lang="en-US" sz="5000" b="0" i="0" u="none" strike="noStrike" kern="1200" cap="all" spc="100" normalizeH="0" baseline="0" noProof="0" dirty="0">
                <a:ln>
                  <a:noFill/>
                </a:ln>
                <a:solidFill>
                  <a:srgbClr val="FF6600"/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+mj-cs"/>
              </a:rPr>
              <a:t>:</a:t>
            </a:r>
            <a:r>
              <a:rPr kumimoji="0" lang="en-US" sz="5000" b="0" i="0" u="none" strike="noStrike" kern="1200" cap="all" spc="100" normalizeH="0" baseline="0" noProof="0" dirty="0">
                <a:ln>
                  <a:noFill/>
                </a:ln>
                <a:solidFill>
                  <a:srgbClr val="3399FF"/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+mj-cs"/>
              </a:rPr>
              <a:t> </a:t>
            </a:r>
            <a:r>
              <a:rPr kumimoji="0" lang="en-US" sz="5000" b="0" i="0" u="none" strike="noStrike" kern="1200" cap="all" spc="100" normalizeH="0" baseline="0" noProof="0" dirty="0">
                <a:ln>
                  <a:noFill/>
                </a:ln>
                <a:solidFill>
                  <a:srgbClr val="2E2B21"/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+mj-cs"/>
              </a:rPr>
              <a:t>Africa</a:t>
            </a:r>
            <a:r>
              <a:rPr kumimoji="0" lang="en-US" sz="5000" b="0" i="0" u="none" strike="noStrike" kern="1200" cap="all" spc="100" normalizeH="0" baseline="0" noProof="0" dirty="0">
                <a:ln>
                  <a:noFill/>
                </a:ln>
                <a:solidFill>
                  <a:srgbClr val="2E2B21">
                    <a:lumMod val="90000"/>
                    <a:lumOff val="10000"/>
                  </a:srgbClr>
                </a:solidFill>
                <a:effectLst/>
                <a:uLnTx/>
                <a:uFillTx/>
                <a:latin typeface="Tw Cen MT Condensed" panose="020B0606020104020203"/>
                <a:ea typeface="+mj-ea"/>
                <a:cs typeface="+mj-cs"/>
              </a:rPr>
              <a:t> </a:t>
            </a:r>
            <a:r>
              <a:rPr lang="en-US" sz="4600" dirty="0"/>
              <a:t>| </a:t>
            </a:r>
            <a:r>
              <a:rPr lang="en-US" sz="4600" dirty="0">
                <a:solidFill>
                  <a:srgbClr val="FF6600"/>
                </a:solidFill>
              </a:rPr>
              <a:t>Ninth Session</a:t>
            </a:r>
          </a:p>
        </p:txBody>
      </p:sp>
      <p:pic>
        <p:nvPicPr>
          <p:cNvPr id="13" name="Picture 12">
            <a:extLst>
              <a:ext uri="{FF2B5EF4-FFF2-40B4-BE49-F238E27FC236}">
                <a16:creationId xmlns:a16="http://schemas.microsoft.com/office/drawing/2014/main" id="{BD8BD698-CD71-4920-9650-08E71FB81B55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l="26957" t="11382" r="40108" b="5485"/>
          <a:stretch/>
        </p:blipFill>
        <p:spPr>
          <a:xfrm>
            <a:off x="8115346" y="-1921268"/>
            <a:ext cx="3728784" cy="470866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E415FD7D-9619-456E-A29B-70EE91C56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6345" y="-46956"/>
            <a:ext cx="1652239" cy="1603375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16" name="Title 1">
            <a:extLst>
              <a:ext uri="{FF2B5EF4-FFF2-40B4-BE49-F238E27FC236}">
                <a16:creationId xmlns:a16="http://schemas.microsoft.com/office/drawing/2014/main" id="{847527C3-ABDF-4718-BC3F-6A88F62758D8}"/>
              </a:ext>
            </a:extLst>
          </p:cNvPr>
          <p:cNvSpPr txBox="1">
            <a:spLocks/>
          </p:cNvSpPr>
          <p:nvPr/>
        </p:nvSpPr>
        <p:spPr>
          <a:xfrm>
            <a:off x="47661" y="3315399"/>
            <a:ext cx="8790297" cy="23395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40000" lnSpcReduction="20000"/>
          </a:bodyPr>
          <a:lstStyle>
            <a:lvl1pPr algn="r" defTabSz="914400" rtl="0" eaLnBrk="1" latinLnBrk="0" hangingPunct="1">
              <a:lnSpc>
                <a:spcPct val="80000"/>
              </a:lnSpc>
              <a:spcBef>
                <a:spcPct val="0"/>
              </a:spcBef>
              <a:buNone/>
              <a:defRPr sz="5000" kern="1200" cap="all" spc="200" baseline="0">
                <a:solidFill>
                  <a:schemeClr val="tx1">
                    <a:lumMod val="90000"/>
                    <a:lumOff val="10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9600" b="0" i="0" u="none" strike="noStrike" kern="1200" cap="all" spc="20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Andre Nonguierma</a:t>
            </a: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6000" b="0" i="0" u="none" strike="noStrike" kern="1200" cap="all" spc="20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Chief, GiMS | UNECA</a:t>
            </a:r>
            <a:br>
              <a:rPr kumimoji="0" lang="en-US" sz="7000" b="0" i="0" u="none" strike="noStrike" kern="1200" cap="all" spc="20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kumimoji="0" lang="en-US" sz="6000" b="0" i="0" u="none" strike="noStrike" kern="1200" cap="all" spc="20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UN-GGIM: Africa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400" b="0" i="0" u="none" strike="noStrike" kern="1200" cap="all" spc="20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Calibri Light" panose="020F0302020204030204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000" b="0" i="0" u="none" strike="noStrike" kern="1200" cap="all" spc="20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UN-GGIM.IX | CAPE Town – RSA | 16 August 2023</a:t>
            </a:r>
          </a:p>
          <a:p>
            <a:pPr marL="0" marR="0" lvl="0" indent="0" algn="l" defTabSz="914400" rtl="0" eaLnBrk="1" fontAlgn="auto" latinLnBrk="0" hangingPunct="1">
              <a:lnSpc>
                <a:spcPct val="8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5000" b="0" i="0" u="none" strike="noStrike" kern="1200" cap="all" spc="200" normalizeH="0" baseline="0" noProof="0" dirty="0">
              <a:ln>
                <a:noFill/>
              </a:ln>
              <a:solidFill>
                <a:prstClr val="black">
                  <a:lumMod val="90000"/>
                  <a:lumOff val="10000"/>
                </a:prstClr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2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000" b="0" i="0" u="none" strike="noStrike" kern="1200" cap="all" spc="200" normalizeH="0" baseline="0" noProof="0" dirty="0">
                <a:ln>
                  <a:noFill/>
                </a:ln>
                <a:solidFill>
                  <a:prstClr val="black">
                    <a:lumMod val="90000"/>
                    <a:lumOff val="10000"/>
                  </a:prstClr>
                </a:solidFill>
                <a:effectLst/>
                <a:uLnTx/>
                <a:uFillTx/>
                <a:latin typeface="Calibri Light" panose="020F0302020204030204"/>
                <a:ea typeface="Times New Roman" panose="02020603050405020304" pitchFamily="18" charset="0"/>
                <a:cs typeface="Times New Roman" panose="02020603050405020304" pitchFamily="18" charset="0"/>
              </a:rPr>
              <a:t>Working together towards cooperation and coordination UN-GGIM Regional Committees</a:t>
            </a:r>
          </a:p>
        </p:txBody>
      </p:sp>
    </p:spTree>
    <p:extLst>
      <p:ext uri="{BB962C8B-B14F-4D97-AF65-F5344CB8AC3E}">
        <p14:creationId xmlns:p14="http://schemas.microsoft.com/office/powerpoint/2010/main" val="13875649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2BFAE1-45D3-4B3B-81D2-0BF25FA84F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UN-GGIM</a:t>
            </a:r>
            <a:r>
              <a:rPr lang="en-US" dirty="0">
                <a:solidFill>
                  <a:srgbClr val="FFFF00"/>
                </a:solidFill>
              </a:rPr>
              <a:t>:</a:t>
            </a:r>
            <a:r>
              <a:rPr lang="en-US" dirty="0"/>
              <a:t> Africa | 8</a:t>
            </a:r>
            <a:r>
              <a:rPr lang="en-US" baseline="30000" dirty="0"/>
              <a:t>th</a:t>
            </a:r>
            <a:r>
              <a:rPr lang="en-US" dirty="0"/>
              <a:t> Session | Recommendations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B948468-576D-9745-380A-9DB230C00D1B}"/>
              </a:ext>
            </a:extLst>
          </p:cNvPr>
          <p:cNvGrpSpPr/>
          <p:nvPr/>
        </p:nvGrpSpPr>
        <p:grpSpPr>
          <a:xfrm>
            <a:off x="946274" y="1332621"/>
            <a:ext cx="3319272" cy="1416285"/>
            <a:chOff x="952760" y="3036178"/>
            <a:chExt cx="3319272" cy="1416285"/>
          </a:xfrm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3A8EC8C0-8C86-6645-C089-60235659E60E}"/>
                </a:ext>
              </a:extLst>
            </p:cNvPr>
            <p:cNvSpPr/>
            <p:nvPr/>
          </p:nvSpPr>
          <p:spPr>
            <a:xfrm>
              <a:off x="952760" y="3201263"/>
              <a:ext cx="3319272" cy="1251200"/>
            </a:xfrm>
            <a:prstGeom prst="roundRect">
              <a:avLst>
                <a:gd name="adj" fmla="val 15145"/>
              </a:avLst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tIns="91440" bIns="91440" rtlCol="0"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Review of the WG compositions, operations and mandat.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Member States to enhance their engagement with the private sector </a:t>
              </a:r>
            </a:p>
          </p:txBody>
        </p:sp>
        <p:sp>
          <p:nvSpPr>
            <p:cNvPr id="12" name="Freeform: Shape 11">
              <a:extLst>
                <a:ext uri="{FF2B5EF4-FFF2-40B4-BE49-F238E27FC236}">
                  <a16:creationId xmlns:a16="http://schemas.microsoft.com/office/drawing/2014/main" id="{911CBB1D-1907-38F9-CAEA-3579DAC76512}"/>
                </a:ext>
              </a:extLst>
            </p:cNvPr>
            <p:cNvSpPr/>
            <p:nvPr/>
          </p:nvSpPr>
          <p:spPr>
            <a:xfrm>
              <a:off x="1094949" y="3036178"/>
              <a:ext cx="3046538" cy="331361"/>
            </a:xfrm>
            <a:custGeom>
              <a:avLst/>
              <a:gdLst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37522 w 3046538"/>
                <a:gd name="connsiteY17" fmla="*/ 52906 h 331361"/>
                <a:gd name="connsiteX18" fmla="*/ 243006 w 3046538"/>
                <a:gd name="connsiteY18" fmla="*/ 44772 h 331361"/>
                <a:gd name="connsiteX19" fmla="*/ 351094 w 3046538"/>
                <a:gd name="connsiteY19" fmla="*/ 0 h 331361"/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43006 w 3046538"/>
                <a:gd name="connsiteY17" fmla="*/ 44772 h 331361"/>
                <a:gd name="connsiteX18" fmla="*/ 351094 w 3046538"/>
                <a:gd name="connsiteY18" fmla="*/ 0 h 3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46538" h="331361">
                  <a:moveTo>
                    <a:pt x="351094" y="0"/>
                  </a:moveTo>
                  <a:lnTo>
                    <a:pt x="2683799" y="0"/>
                  </a:lnTo>
                  <a:cubicBezTo>
                    <a:pt x="2704905" y="0"/>
                    <a:pt x="2725011" y="4278"/>
                    <a:pt x="2743299" y="12013"/>
                  </a:cubicBezTo>
                  <a:lnTo>
                    <a:pt x="2743789" y="12343"/>
                  </a:lnTo>
                  <a:lnTo>
                    <a:pt x="2747886" y="13140"/>
                  </a:lnTo>
                  <a:cubicBezTo>
                    <a:pt x="2767699" y="21175"/>
                    <a:pt x="2786265" y="33227"/>
                    <a:pt x="2802334" y="49296"/>
                  </a:cubicBezTo>
                  <a:cubicBezTo>
                    <a:pt x="2862432" y="109394"/>
                    <a:pt x="2943833" y="148189"/>
                    <a:pt x="3046538" y="165680"/>
                  </a:cubicBezTo>
                  <a:cubicBezTo>
                    <a:pt x="2943833" y="183171"/>
                    <a:pt x="2862432" y="221967"/>
                    <a:pt x="2802334" y="282064"/>
                  </a:cubicBezTo>
                  <a:cubicBezTo>
                    <a:pt x="2786265" y="298133"/>
                    <a:pt x="2767699" y="310186"/>
                    <a:pt x="2747886" y="318220"/>
                  </a:cubicBezTo>
                  <a:lnTo>
                    <a:pt x="2743791" y="319017"/>
                  </a:lnTo>
                  <a:lnTo>
                    <a:pt x="2743299" y="319349"/>
                  </a:lnTo>
                  <a:cubicBezTo>
                    <a:pt x="2725011" y="327084"/>
                    <a:pt x="2704905" y="331361"/>
                    <a:pt x="2683799" y="331361"/>
                  </a:cubicBezTo>
                  <a:lnTo>
                    <a:pt x="351094" y="331361"/>
                  </a:lnTo>
                  <a:cubicBezTo>
                    <a:pt x="308883" y="331361"/>
                    <a:pt x="270668" y="314252"/>
                    <a:pt x="243006" y="286589"/>
                  </a:cubicBezTo>
                  <a:lnTo>
                    <a:pt x="193128" y="241208"/>
                  </a:lnTo>
                  <a:cubicBezTo>
                    <a:pt x="140512" y="204273"/>
                    <a:pt x="76137" y="179097"/>
                    <a:pt x="0" y="165680"/>
                  </a:cubicBezTo>
                  <a:cubicBezTo>
                    <a:pt x="76137" y="152264"/>
                    <a:pt x="140512" y="127088"/>
                    <a:pt x="193128" y="90152"/>
                  </a:cubicBezTo>
                  <a:lnTo>
                    <a:pt x="243006" y="44772"/>
                  </a:lnTo>
                  <a:cubicBezTo>
                    <a:pt x="270668" y="17110"/>
                    <a:pt x="308883" y="0"/>
                    <a:pt x="3510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1. UN-GGIM: Africa Govern</a:t>
              </a:r>
            </a:p>
          </p:txBody>
        </p:sp>
      </p:grpSp>
      <p:grpSp>
        <p:nvGrpSpPr>
          <p:cNvPr id="5" name="Group 4">
            <a:extLst>
              <a:ext uri="{FF2B5EF4-FFF2-40B4-BE49-F238E27FC236}">
                <a16:creationId xmlns:a16="http://schemas.microsoft.com/office/drawing/2014/main" id="{A1BE92B1-5E08-A84A-4A9B-FAA143EEB019}"/>
              </a:ext>
            </a:extLst>
          </p:cNvPr>
          <p:cNvGrpSpPr/>
          <p:nvPr/>
        </p:nvGrpSpPr>
        <p:grpSpPr>
          <a:xfrm>
            <a:off x="946274" y="2941795"/>
            <a:ext cx="3319272" cy="1416285"/>
            <a:chOff x="952760" y="3036178"/>
            <a:chExt cx="3319272" cy="1416285"/>
          </a:xfrm>
        </p:grpSpPr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0AE64AF3-A356-B452-9D76-706166007B78}"/>
                </a:ext>
              </a:extLst>
            </p:cNvPr>
            <p:cNvSpPr/>
            <p:nvPr/>
          </p:nvSpPr>
          <p:spPr>
            <a:xfrm>
              <a:off x="952760" y="3201263"/>
              <a:ext cx="3319272" cy="1251200"/>
            </a:xfrm>
            <a:prstGeom prst="roundRect">
              <a:avLst>
                <a:gd name="adj" fmla="val 15145"/>
              </a:avLst>
            </a:prstGeom>
            <a:solidFill>
              <a:schemeClr val="bg1"/>
            </a:solidFill>
            <a:ln w="28575">
              <a:solidFill>
                <a:srgbClr val="05AC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82880" rtlCol="0"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Member States to operationalize of the IGIF through Country-level Action Plans.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Secretariat to review the Africa Gi4SD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Member States for SDG Data Alliance </a:t>
              </a:r>
            </a:p>
          </p:txBody>
        </p:sp>
        <p:sp>
          <p:nvSpPr>
            <p:cNvPr id="10" name="Freeform: Shape 9">
              <a:extLst>
                <a:ext uri="{FF2B5EF4-FFF2-40B4-BE49-F238E27FC236}">
                  <a16:creationId xmlns:a16="http://schemas.microsoft.com/office/drawing/2014/main" id="{CF27F70E-B033-3BF8-52EF-584B2E6DD222}"/>
                </a:ext>
              </a:extLst>
            </p:cNvPr>
            <p:cNvSpPr/>
            <p:nvPr/>
          </p:nvSpPr>
          <p:spPr>
            <a:xfrm>
              <a:off x="1094949" y="3036178"/>
              <a:ext cx="3046538" cy="331361"/>
            </a:xfrm>
            <a:custGeom>
              <a:avLst/>
              <a:gdLst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37522 w 3046538"/>
                <a:gd name="connsiteY17" fmla="*/ 52906 h 331361"/>
                <a:gd name="connsiteX18" fmla="*/ 243006 w 3046538"/>
                <a:gd name="connsiteY18" fmla="*/ 44772 h 331361"/>
                <a:gd name="connsiteX19" fmla="*/ 351094 w 3046538"/>
                <a:gd name="connsiteY19" fmla="*/ 0 h 331361"/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43006 w 3046538"/>
                <a:gd name="connsiteY17" fmla="*/ 44772 h 331361"/>
                <a:gd name="connsiteX18" fmla="*/ 351094 w 3046538"/>
                <a:gd name="connsiteY18" fmla="*/ 0 h 3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46538" h="331361">
                  <a:moveTo>
                    <a:pt x="351094" y="0"/>
                  </a:moveTo>
                  <a:lnTo>
                    <a:pt x="2683799" y="0"/>
                  </a:lnTo>
                  <a:cubicBezTo>
                    <a:pt x="2704905" y="0"/>
                    <a:pt x="2725011" y="4278"/>
                    <a:pt x="2743299" y="12013"/>
                  </a:cubicBezTo>
                  <a:lnTo>
                    <a:pt x="2743789" y="12343"/>
                  </a:lnTo>
                  <a:lnTo>
                    <a:pt x="2747886" y="13140"/>
                  </a:lnTo>
                  <a:cubicBezTo>
                    <a:pt x="2767699" y="21175"/>
                    <a:pt x="2786265" y="33227"/>
                    <a:pt x="2802334" y="49296"/>
                  </a:cubicBezTo>
                  <a:cubicBezTo>
                    <a:pt x="2862432" y="109394"/>
                    <a:pt x="2943833" y="148189"/>
                    <a:pt x="3046538" y="165680"/>
                  </a:cubicBezTo>
                  <a:cubicBezTo>
                    <a:pt x="2943833" y="183171"/>
                    <a:pt x="2862432" y="221967"/>
                    <a:pt x="2802334" y="282064"/>
                  </a:cubicBezTo>
                  <a:cubicBezTo>
                    <a:pt x="2786265" y="298133"/>
                    <a:pt x="2767699" y="310186"/>
                    <a:pt x="2747886" y="318220"/>
                  </a:cubicBezTo>
                  <a:lnTo>
                    <a:pt x="2743791" y="319017"/>
                  </a:lnTo>
                  <a:lnTo>
                    <a:pt x="2743299" y="319349"/>
                  </a:lnTo>
                  <a:cubicBezTo>
                    <a:pt x="2725011" y="327084"/>
                    <a:pt x="2704905" y="331361"/>
                    <a:pt x="2683799" y="331361"/>
                  </a:cubicBezTo>
                  <a:lnTo>
                    <a:pt x="351094" y="331361"/>
                  </a:lnTo>
                  <a:cubicBezTo>
                    <a:pt x="308883" y="331361"/>
                    <a:pt x="270668" y="314252"/>
                    <a:pt x="243006" y="286589"/>
                  </a:cubicBezTo>
                  <a:lnTo>
                    <a:pt x="193128" y="241208"/>
                  </a:lnTo>
                  <a:cubicBezTo>
                    <a:pt x="140512" y="204273"/>
                    <a:pt x="76137" y="179097"/>
                    <a:pt x="0" y="165680"/>
                  </a:cubicBezTo>
                  <a:cubicBezTo>
                    <a:pt x="76137" y="152264"/>
                    <a:pt x="140512" y="127088"/>
                    <a:pt x="193128" y="90152"/>
                  </a:cubicBezTo>
                  <a:lnTo>
                    <a:pt x="243006" y="44772"/>
                  </a:lnTo>
                  <a:cubicBezTo>
                    <a:pt x="270668" y="17110"/>
                    <a:pt x="308883" y="0"/>
                    <a:pt x="351094" y="0"/>
                  </a:cubicBezTo>
                  <a:close/>
                </a:path>
              </a:pathLst>
            </a:custGeom>
            <a:solidFill>
              <a:srgbClr val="05AC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rPr>
                <a:t>4. IGIF</a:t>
              </a:r>
            </a:p>
          </p:txBody>
        </p:sp>
      </p:grpSp>
      <p:grpSp>
        <p:nvGrpSpPr>
          <p:cNvPr id="6" name="Group 5">
            <a:extLst>
              <a:ext uri="{FF2B5EF4-FFF2-40B4-BE49-F238E27FC236}">
                <a16:creationId xmlns:a16="http://schemas.microsoft.com/office/drawing/2014/main" id="{29ED3F83-E32C-7997-AFF9-77F5D67C100F}"/>
              </a:ext>
            </a:extLst>
          </p:cNvPr>
          <p:cNvGrpSpPr/>
          <p:nvPr/>
        </p:nvGrpSpPr>
        <p:grpSpPr>
          <a:xfrm>
            <a:off x="946274" y="4550970"/>
            <a:ext cx="3319272" cy="1416285"/>
            <a:chOff x="952760" y="3036178"/>
            <a:chExt cx="3319272" cy="1416285"/>
          </a:xfrm>
        </p:grpSpPr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82567E0C-016A-2C6D-47DE-96FE427593E4}"/>
                </a:ext>
              </a:extLst>
            </p:cNvPr>
            <p:cNvSpPr/>
            <p:nvPr/>
          </p:nvSpPr>
          <p:spPr>
            <a:xfrm>
              <a:off x="952760" y="3201263"/>
              <a:ext cx="3319272" cy="1251200"/>
            </a:xfrm>
            <a:prstGeom prst="roundRect">
              <a:avLst>
                <a:gd name="adj" fmla="val 15145"/>
              </a:avLst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Member States to form both domestic and international collaborations for resource mobilization..</a:t>
              </a:r>
            </a:p>
          </p:txBody>
        </p:sp>
        <p:sp>
          <p:nvSpPr>
            <p:cNvPr id="8" name="Freeform: Shape 7">
              <a:extLst>
                <a:ext uri="{FF2B5EF4-FFF2-40B4-BE49-F238E27FC236}">
                  <a16:creationId xmlns:a16="http://schemas.microsoft.com/office/drawing/2014/main" id="{1501D644-4292-4D53-C122-C1CB4DF6EC75}"/>
                </a:ext>
              </a:extLst>
            </p:cNvPr>
            <p:cNvSpPr/>
            <p:nvPr/>
          </p:nvSpPr>
          <p:spPr>
            <a:xfrm>
              <a:off x="1094949" y="3036178"/>
              <a:ext cx="3046538" cy="331361"/>
            </a:xfrm>
            <a:custGeom>
              <a:avLst/>
              <a:gdLst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37522 w 3046538"/>
                <a:gd name="connsiteY17" fmla="*/ 52906 h 331361"/>
                <a:gd name="connsiteX18" fmla="*/ 243006 w 3046538"/>
                <a:gd name="connsiteY18" fmla="*/ 44772 h 331361"/>
                <a:gd name="connsiteX19" fmla="*/ 351094 w 3046538"/>
                <a:gd name="connsiteY19" fmla="*/ 0 h 331361"/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43006 w 3046538"/>
                <a:gd name="connsiteY17" fmla="*/ 44772 h 331361"/>
                <a:gd name="connsiteX18" fmla="*/ 351094 w 3046538"/>
                <a:gd name="connsiteY18" fmla="*/ 0 h 3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46538" h="331361">
                  <a:moveTo>
                    <a:pt x="351094" y="0"/>
                  </a:moveTo>
                  <a:lnTo>
                    <a:pt x="2683799" y="0"/>
                  </a:lnTo>
                  <a:cubicBezTo>
                    <a:pt x="2704905" y="0"/>
                    <a:pt x="2725011" y="4278"/>
                    <a:pt x="2743299" y="12013"/>
                  </a:cubicBezTo>
                  <a:lnTo>
                    <a:pt x="2743789" y="12343"/>
                  </a:lnTo>
                  <a:lnTo>
                    <a:pt x="2747886" y="13140"/>
                  </a:lnTo>
                  <a:cubicBezTo>
                    <a:pt x="2767699" y="21175"/>
                    <a:pt x="2786265" y="33227"/>
                    <a:pt x="2802334" y="49296"/>
                  </a:cubicBezTo>
                  <a:cubicBezTo>
                    <a:pt x="2862432" y="109394"/>
                    <a:pt x="2943833" y="148189"/>
                    <a:pt x="3046538" y="165680"/>
                  </a:cubicBezTo>
                  <a:cubicBezTo>
                    <a:pt x="2943833" y="183171"/>
                    <a:pt x="2862432" y="221967"/>
                    <a:pt x="2802334" y="282064"/>
                  </a:cubicBezTo>
                  <a:cubicBezTo>
                    <a:pt x="2786265" y="298133"/>
                    <a:pt x="2767699" y="310186"/>
                    <a:pt x="2747886" y="318220"/>
                  </a:cubicBezTo>
                  <a:lnTo>
                    <a:pt x="2743791" y="319017"/>
                  </a:lnTo>
                  <a:lnTo>
                    <a:pt x="2743299" y="319349"/>
                  </a:lnTo>
                  <a:cubicBezTo>
                    <a:pt x="2725011" y="327084"/>
                    <a:pt x="2704905" y="331361"/>
                    <a:pt x="2683799" y="331361"/>
                  </a:cubicBezTo>
                  <a:lnTo>
                    <a:pt x="351094" y="331361"/>
                  </a:lnTo>
                  <a:cubicBezTo>
                    <a:pt x="308883" y="331361"/>
                    <a:pt x="270668" y="314252"/>
                    <a:pt x="243006" y="286589"/>
                  </a:cubicBezTo>
                  <a:lnTo>
                    <a:pt x="193128" y="241208"/>
                  </a:lnTo>
                  <a:cubicBezTo>
                    <a:pt x="140512" y="204273"/>
                    <a:pt x="76137" y="179097"/>
                    <a:pt x="0" y="165680"/>
                  </a:cubicBezTo>
                  <a:cubicBezTo>
                    <a:pt x="76137" y="152264"/>
                    <a:pt x="140512" y="127088"/>
                    <a:pt x="193128" y="90152"/>
                  </a:cubicBezTo>
                  <a:lnTo>
                    <a:pt x="243006" y="44772"/>
                  </a:lnTo>
                  <a:cubicBezTo>
                    <a:pt x="270668" y="17110"/>
                    <a:pt x="308883" y="0"/>
                    <a:pt x="3510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6. Financing Geospatial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573B2B30-8C1A-2980-75F1-2AE08C0B3534}"/>
              </a:ext>
            </a:extLst>
          </p:cNvPr>
          <p:cNvGrpSpPr/>
          <p:nvPr/>
        </p:nvGrpSpPr>
        <p:grpSpPr>
          <a:xfrm>
            <a:off x="4436364" y="1335153"/>
            <a:ext cx="3319272" cy="1416285"/>
            <a:chOff x="952760" y="3036178"/>
            <a:chExt cx="3319272" cy="1416285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D0A3A44E-BE73-89D3-2331-7D0405B7F792}"/>
                </a:ext>
              </a:extLst>
            </p:cNvPr>
            <p:cNvSpPr/>
            <p:nvPr/>
          </p:nvSpPr>
          <p:spPr>
            <a:xfrm>
              <a:off x="952760" y="3201263"/>
              <a:ext cx="3319272" cy="1251200"/>
            </a:xfrm>
            <a:prstGeom prst="roundRect">
              <a:avLst>
                <a:gd name="adj" fmla="val 15145"/>
              </a:avLst>
            </a:prstGeom>
            <a:solidFill>
              <a:schemeClr val="bg1"/>
            </a:solidFill>
            <a:ln w="28575">
              <a:solidFill>
                <a:srgbClr val="EB1E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82880" rtlCol="0"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Memorandum of Understanding (MoU) with Trimble completed.</a:t>
              </a:r>
            </a:p>
          </p:txBody>
        </p:sp>
        <p:sp>
          <p:nvSpPr>
            <p:cNvPr id="15" name="Freeform: Shape 14">
              <a:extLst>
                <a:ext uri="{FF2B5EF4-FFF2-40B4-BE49-F238E27FC236}">
                  <a16:creationId xmlns:a16="http://schemas.microsoft.com/office/drawing/2014/main" id="{6D16E4DB-D598-0CCE-05C3-9343D8F196A2}"/>
                </a:ext>
              </a:extLst>
            </p:cNvPr>
            <p:cNvSpPr/>
            <p:nvPr/>
          </p:nvSpPr>
          <p:spPr>
            <a:xfrm>
              <a:off x="1094949" y="3036178"/>
              <a:ext cx="3046538" cy="331361"/>
            </a:xfrm>
            <a:custGeom>
              <a:avLst/>
              <a:gdLst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37522 w 3046538"/>
                <a:gd name="connsiteY17" fmla="*/ 52906 h 331361"/>
                <a:gd name="connsiteX18" fmla="*/ 243006 w 3046538"/>
                <a:gd name="connsiteY18" fmla="*/ 44772 h 331361"/>
                <a:gd name="connsiteX19" fmla="*/ 351094 w 3046538"/>
                <a:gd name="connsiteY19" fmla="*/ 0 h 331361"/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43006 w 3046538"/>
                <a:gd name="connsiteY17" fmla="*/ 44772 h 331361"/>
                <a:gd name="connsiteX18" fmla="*/ 351094 w 3046538"/>
                <a:gd name="connsiteY18" fmla="*/ 0 h 3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46538" h="331361">
                  <a:moveTo>
                    <a:pt x="351094" y="0"/>
                  </a:moveTo>
                  <a:lnTo>
                    <a:pt x="2683799" y="0"/>
                  </a:lnTo>
                  <a:cubicBezTo>
                    <a:pt x="2704905" y="0"/>
                    <a:pt x="2725011" y="4278"/>
                    <a:pt x="2743299" y="12013"/>
                  </a:cubicBezTo>
                  <a:lnTo>
                    <a:pt x="2743789" y="12343"/>
                  </a:lnTo>
                  <a:lnTo>
                    <a:pt x="2747886" y="13140"/>
                  </a:lnTo>
                  <a:cubicBezTo>
                    <a:pt x="2767699" y="21175"/>
                    <a:pt x="2786265" y="33227"/>
                    <a:pt x="2802334" y="49296"/>
                  </a:cubicBezTo>
                  <a:cubicBezTo>
                    <a:pt x="2862432" y="109394"/>
                    <a:pt x="2943833" y="148189"/>
                    <a:pt x="3046538" y="165680"/>
                  </a:cubicBezTo>
                  <a:cubicBezTo>
                    <a:pt x="2943833" y="183171"/>
                    <a:pt x="2862432" y="221967"/>
                    <a:pt x="2802334" y="282064"/>
                  </a:cubicBezTo>
                  <a:cubicBezTo>
                    <a:pt x="2786265" y="298133"/>
                    <a:pt x="2767699" y="310186"/>
                    <a:pt x="2747886" y="318220"/>
                  </a:cubicBezTo>
                  <a:lnTo>
                    <a:pt x="2743791" y="319017"/>
                  </a:lnTo>
                  <a:lnTo>
                    <a:pt x="2743299" y="319349"/>
                  </a:lnTo>
                  <a:cubicBezTo>
                    <a:pt x="2725011" y="327084"/>
                    <a:pt x="2704905" y="331361"/>
                    <a:pt x="2683799" y="331361"/>
                  </a:cubicBezTo>
                  <a:lnTo>
                    <a:pt x="351094" y="331361"/>
                  </a:lnTo>
                  <a:cubicBezTo>
                    <a:pt x="308883" y="331361"/>
                    <a:pt x="270668" y="314252"/>
                    <a:pt x="243006" y="286589"/>
                  </a:cubicBezTo>
                  <a:lnTo>
                    <a:pt x="193128" y="241208"/>
                  </a:lnTo>
                  <a:cubicBezTo>
                    <a:pt x="140512" y="204273"/>
                    <a:pt x="76137" y="179097"/>
                    <a:pt x="0" y="165680"/>
                  </a:cubicBezTo>
                  <a:cubicBezTo>
                    <a:pt x="76137" y="152264"/>
                    <a:pt x="140512" y="127088"/>
                    <a:pt x="193128" y="90152"/>
                  </a:cubicBezTo>
                  <a:lnTo>
                    <a:pt x="243006" y="44772"/>
                  </a:lnTo>
                  <a:cubicBezTo>
                    <a:pt x="270668" y="17110"/>
                    <a:pt x="308883" y="0"/>
                    <a:pt x="351094" y="0"/>
                  </a:cubicBezTo>
                  <a:close/>
                </a:path>
              </a:pathLst>
            </a:custGeom>
            <a:solidFill>
              <a:srgbClr val="EB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3. Executive Working Groups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A7FE0534-B03D-6328-71BA-691FEA88DC00}"/>
              </a:ext>
            </a:extLst>
          </p:cNvPr>
          <p:cNvGrpSpPr/>
          <p:nvPr/>
        </p:nvGrpSpPr>
        <p:grpSpPr>
          <a:xfrm>
            <a:off x="4436364" y="4550970"/>
            <a:ext cx="3319272" cy="1416285"/>
            <a:chOff x="952760" y="3036178"/>
            <a:chExt cx="3319272" cy="1416285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97169847-7583-3096-1258-74FF3CD02999}"/>
                </a:ext>
              </a:extLst>
            </p:cNvPr>
            <p:cNvSpPr/>
            <p:nvPr/>
          </p:nvSpPr>
          <p:spPr>
            <a:xfrm>
              <a:off x="952760" y="3201263"/>
              <a:ext cx="3319272" cy="1251200"/>
            </a:xfrm>
            <a:prstGeom prst="roundRect">
              <a:avLst>
                <a:gd name="adj" fmla="val 15145"/>
              </a:avLst>
            </a:prstGeom>
            <a:solidFill>
              <a:schemeClr val="bg1"/>
            </a:solidFill>
            <a:ln w="28575">
              <a:solidFill>
                <a:srgbClr val="EB1E4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82880" rtlCol="0"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Member States to submit and validate their  geographies.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UN-GGIM: Africa to establish  a sub-working group on standard &amp; Geonyms</a:t>
              </a:r>
            </a:p>
          </p:txBody>
        </p:sp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3F323D93-993D-2DE0-632C-76F7B1DD4591}"/>
                </a:ext>
              </a:extLst>
            </p:cNvPr>
            <p:cNvSpPr/>
            <p:nvPr/>
          </p:nvSpPr>
          <p:spPr>
            <a:xfrm>
              <a:off x="1094949" y="3036178"/>
              <a:ext cx="3046538" cy="331361"/>
            </a:xfrm>
            <a:custGeom>
              <a:avLst/>
              <a:gdLst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37522 w 3046538"/>
                <a:gd name="connsiteY17" fmla="*/ 52906 h 331361"/>
                <a:gd name="connsiteX18" fmla="*/ 243006 w 3046538"/>
                <a:gd name="connsiteY18" fmla="*/ 44772 h 331361"/>
                <a:gd name="connsiteX19" fmla="*/ 351094 w 3046538"/>
                <a:gd name="connsiteY19" fmla="*/ 0 h 331361"/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43006 w 3046538"/>
                <a:gd name="connsiteY17" fmla="*/ 44772 h 331361"/>
                <a:gd name="connsiteX18" fmla="*/ 351094 w 3046538"/>
                <a:gd name="connsiteY18" fmla="*/ 0 h 3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46538" h="331361">
                  <a:moveTo>
                    <a:pt x="351094" y="0"/>
                  </a:moveTo>
                  <a:lnTo>
                    <a:pt x="2683799" y="0"/>
                  </a:lnTo>
                  <a:cubicBezTo>
                    <a:pt x="2704905" y="0"/>
                    <a:pt x="2725011" y="4278"/>
                    <a:pt x="2743299" y="12013"/>
                  </a:cubicBezTo>
                  <a:lnTo>
                    <a:pt x="2743789" y="12343"/>
                  </a:lnTo>
                  <a:lnTo>
                    <a:pt x="2747886" y="13140"/>
                  </a:lnTo>
                  <a:cubicBezTo>
                    <a:pt x="2767699" y="21175"/>
                    <a:pt x="2786265" y="33227"/>
                    <a:pt x="2802334" y="49296"/>
                  </a:cubicBezTo>
                  <a:cubicBezTo>
                    <a:pt x="2862432" y="109394"/>
                    <a:pt x="2943833" y="148189"/>
                    <a:pt x="3046538" y="165680"/>
                  </a:cubicBezTo>
                  <a:cubicBezTo>
                    <a:pt x="2943833" y="183171"/>
                    <a:pt x="2862432" y="221967"/>
                    <a:pt x="2802334" y="282064"/>
                  </a:cubicBezTo>
                  <a:cubicBezTo>
                    <a:pt x="2786265" y="298133"/>
                    <a:pt x="2767699" y="310186"/>
                    <a:pt x="2747886" y="318220"/>
                  </a:cubicBezTo>
                  <a:lnTo>
                    <a:pt x="2743791" y="319017"/>
                  </a:lnTo>
                  <a:lnTo>
                    <a:pt x="2743299" y="319349"/>
                  </a:lnTo>
                  <a:cubicBezTo>
                    <a:pt x="2725011" y="327084"/>
                    <a:pt x="2704905" y="331361"/>
                    <a:pt x="2683799" y="331361"/>
                  </a:cubicBezTo>
                  <a:lnTo>
                    <a:pt x="351094" y="331361"/>
                  </a:lnTo>
                  <a:cubicBezTo>
                    <a:pt x="308883" y="331361"/>
                    <a:pt x="270668" y="314252"/>
                    <a:pt x="243006" y="286589"/>
                  </a:cubicBezTo>
                  <a:lnTo>
                    <a:pt x="193128" y="241208"/>
                  </a:lnTo>
                  <a:cubicBezTo>
                    <a:pt x="140512" y="204273"/>
                    <a:pt x="76137" y="179097"/>
                    <a:pt x="0" y="165680"/>
                  </a:cubicBezTo>
                  <a:cubicBezTo>
                    <a:pt x="76137" y="152264"/>
                    <a:pt x="140512" y="127088"/>
                    <a:pt x="193128" y="90152"/>
                  </a:cubicBezTo>
                  <a:lnTo>
                    <a:pt x="243006" y="44772"/>
                  </a:lnTo>
                  <a:cubicBezTo>
                    <a:pt x="270668" y="17110"/>
                    <a:pt x="308883" y="0"/>
                    <a:pt x="351094" y="0"/>
                  </a:cubicBezTo>
                  <a:close/>
                </a:path>
              </a:pathLst>
            </a:custGeom>
            <a:solidFill>
              <a:srgbClr val="EB1E4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7. SALB &amp;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GeoNyms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0" name="Group 19">
            <a:extLst>
              <a:ext uri="{FF2B5EF4-FFF2-40B4-BE49-F238E27FC236}">
                <a16:creationId xmlns:a16="http://schemas.microsoft.com/office/drawing/2014/main" id="{51256CFC-9E14-EB46-AFBD-53BE1F18FA74}"/>
              </a:ext>
            </a:extLst>
          </p:cNvPr>
          <p:cNvGrpSpPr/>
          <p:nvPr/>
        </p:nvGrpSpPr>
        <p:grpSpPr>
          <a:xfrm>
            <a:off x="8034528" y="1332621"/>
            <a:ext cx="3319272" cy="1416285"/>
            <a:chOff x="952760" y="3036178"/>
            <a:chExt cx="3319272" cy="1416285"/>
          </a:xfrm>
        </p:grpSpPr>
        <p:sp>
          <p:nvSpPr>
            <p:cNvPr id="27" name="Rectangle: Rounded Corners 26">
              <a:extLst>
                <a:ext uri="{FF2B5EF4-FFF2-40B4-BE49-F238E27FC236}">
                  <a16:creationId xmlns:a16="http://schemas.microsoft.com/office/drawing/2014/main" id="{E5301348-76E2-F6F7-455F-50C2586EB693}"/>
                </a:ext>
              </a:extLst>
            </p:cNvPr>
            <p:cNvSpPr/>
            <p:nvPr/>
          </p:nvSpPr>
          <p:spPr>
            <a:xfrm>
              <a:off x="952760" y="3201263"/>
              <a:ext cx="3319272" cy="1251200"/>
            </a:xfrm>
            <a:prstGeom prst="roundRect">
              <a:avLst>
                <a:gd name="adj" fmla="val 15145"/>
              </a:avLst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Member States to consider Geospatial Knowledge Infrastructure.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ECA to support how to operationalize Geospatial Information Knowledge</a:t>
              </a:r>
            </a:p>
          </p:txBody>
        </p:sp>
        <p:sp>
          <p:nvSpPr>
            <p:cNvPr id="28" name="Freeform: Shape 27">
              <a:extLst>
                <a:ext uri="{FF2B5EF4-FFF2-40B4-BE49-F238E27FC236}">
                  <a16:creationId xmlns:a16="http://schemas.microsoft.com/office/drawing/2014/main" id="{9831E69B-11DA-C70A-12C9-A2D257D9627B}"/>
                </a:ext>
              </a:extLst>
            </p:cNvPr>
            <p:cNvSpPr/>
            <p:nvPr/>
          </p:nvSpPr>
          <p:spPr>
            <a:xfrm>
              <a:off x="1094949" y="3036178"/>
              <a:ext cx="3046538" cy="331361"/>
            </a:xfrm>
            <a:custGeom>
              <a:avLst/>
              <a:gdLst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37522 w 3046538"/>
                <a:gd name="connsiteY17" fmla="*/ 52906 h 331361"/>
                <a:gd name="connsiteX18" fmla="*/ 243006 w 3046538"/>
                <a:gd name="connsiteY18" fmla="*/ 44772 h 331361"/>
                <a:gd name="connsiteX19" fmla="*/ 351094 w 3046538"/>
                <a:gd name="connsiteY19" fmla="*/ 0 h 331361"/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43006 w 3046538"/>
                <a:gd name="connsiteY17" fmla="*/ 44772 h 331361"/>
                <a:gd name="connsiteX18" fmla="*/ 351094 w 3046538"/>
                <a:gd name="connsiteY18" fmla="*/ 0 h 3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46538" h="331361">
                  <a:moveTo>
                    <a:pt x="351094" y="0"/>
                  </a:moveTo>
                  <a:lnTo>
                    <a:pt x="2683799" y="0"/>
                  </a:lnTo>
                  <a:cubicBezTo>
                    <a:pt x="2704905" y="0"/>
                    <a:pt x="2725011" y="4278"/>
                    <a:pt x="2743299" y="12013"/>
                  </a:cubicBezTo>
                  <a:lnTo>
                    <a:pt x="2743789" y="12343"/>
                  </a:lnTo>
                  <a:lnTo>
                    <a:pt x="2747886" y="13140"/>
                  </a:lnTo>
                  <a:cubicBezTo>
                    <a:pt x="2767699" y="21175"/>
                    <a:pt x="2786265" y="33227"/>
                    <a:pt x="2802334" y="49296"/>
                  </a:cubicBezTo>
                  <a:cubicBezTo>
                    <a:pt x="2862432" y="109394"/>
                    <a:pt x="2943833" y="148189"/>
                    <a:pt x="3046538" y="165680"/>
                  </a:cubicBezTo>
                  <a:cubicBezTo>
                    <a:pt x="2943833" y="183171"/>
                    <a:pt x="2862432" y="221967"/>
                    <a:pt x="2802334" y="282064"/>
                  </a:cubicBezTo>
                  <a:cubicBezTo>
                    <a:pt x="2786265" y="298133"/>
                    <a:pt x="2767699" y="310186"/>
                    <a:pt x="2747886" y="318220"/>
                  </a:cubicBezTo>
                  <a:lnTo>
                    <a:pt x="2743791" y="319017"/>
                  </a:lnTo>
                  <a:lnTo>
                    <a:pt x="2743299" y="319349"/>
                  </a:lnTo>
                  <a:cubicBezTo>
                    <a:pt x="2725011" y="327084"/>
                    <a:pt x="2704905" y="331361"/>
                    <a:pt x="2683799" y="331361"/>
                  </a:cubicBezTo>
                  <a:lnTo>
                    <a:pt x="351094" y="331361"/>
                  </a:lnTo>
                  <a:cubicBezTo>
                    <a:pt x="308883" y="331361"/>
                    <a:pt x="270668" y="314252"/>
                    <a:pt x="243006" y="286589"/>
                  </a:cubicBezTo>
                  <a:lnTo>
                    <a:pt x="193128" y="241208"/>
                  </a:lnTo>
                  <a:cubicBezTo>
                    <a:pt x="140512" y="204273"/>
                    <a:pt x="76137" y="179097"/>
                    <a:pt x="0" y="165680"/>
                  </a:cubicBezTo>
                  <a:cubicBezTo>
                    <a:pt x="76137" y="152264"/>
                    <a:pt x="140512" y="127088"/>
                    <a:pt x="193128" y="90152"/>
                  </a:cubicBezTo>
                  <a:lnTo>
                    <a:pt x="243006" y="44772"/>
                  </a:lnTo>
                  <a:cubicBezTo>
                    <a:pt x="270668" y="17110"/>
                    <a:pt x="308883" y="0"/>
                    <a:pt x="3510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3. infrastructure Framework</a:t>
              </a:r>
            </a:p>
          </p:txBody>
        </p:sp>
      </p:grp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D3EDD74-CEB4-97C6-6274-ACDA9CC470D4}"/>
              </a:ext>
            </a:extLst>
          </p:cNvPr>
          <p:cNvGrpSpPr/>
          <p:nvPr/>
        </p:nvGrpSpPr>
        <p:grpSpPr>
          <a:xfrm>
            <a:off x="8034528" y="2941795"/>
            <a:ext cx="3319272" cy="1416285"/>
            <a:chOff x="952760" y="3036178"/>
            <a:chExt cx="3319272" cy="1416285"/>
          </a:xfrm>
        </p:grpSpPr>
        <p:sp>
          <p:nvSpPr>
            <p:cNvPr id="25" name="Rectangle: Rounded Corners 24">
              <a:extLst>
                <a:ext uri="{FF2B5EF4-FFF2-40B4-BE49-F238E27FC236}">
                  <a16:creationId xmlns:a16="http://schemas.microsoft.com/office/drawing/2014/main" id="{7EF68CED-A94E-B2C7-8448-C54853BF206F}"/>
                </a:ext>
              </a:extLst>
            </p:cNvPr>
            <p:cNvSpPr/>
            <p:nvPr/>
          </p:nvSpPr>
          <p:spPr>
            <a:xfrm>
              <a:off x="952760" y="3201263"/>
              <a:ext cx="3319272" cy="1251200"/>
            </a:xfrm>
            <a:prstGeom prst="roundRect">
              <a:avLst>
                <a:gd name="adj" fmla="val 15145"/>
              </a:avLst>
            </a:prstGeom>
            <a:solidFill>
              <a:schemeClr val="bg1"/>
            </a:solidFill>
            <a:ln w="28575">
              <a:solidFill>
                <a:srgbClr val="05ACC7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bIns="182880" rtlCol="0"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black">
                      <a:lumMod val="65000"/>
                      <a:lumOff val="3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Member States to apply the Global Geospatial Statistic Framework in all domains of applicability, particularly to the 2020 Population and Housing Census. </a:t>
              </a: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id="{9D25D18B-8A1E-9CF1-94CC-5A9758844FFC}"/>
                </a:ext>
              </a:extLst>
            </p:cNvPr>
            <p:cNvSpPr/>
            <p:nvPr/>
          </p:nvSpPr>
          <p:spPr>
            <a:xfrm>
              <a:off x="1094949" y="3036178"/>
              <a:ext cx="3046538" cy="331361"/>
            </a:xfrm>
            <a:custGeom>
              <a:avLst/>
              <a:gdLst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37522 w 3046538"/>
                <a:gd name="connsiteY17" fmla="*/ 52906 h 331361"/>
                <a:gd name="connsiteX18" fmla="*/ 243006 w 3046538"/>
                <a:gd name="connsiteY18" fmla="*/ 44772 h 331361"/>
                <a:gd name="connsiteX19" fmla="*/ 351094 w 3046538"/>
                <a:gd name="connsiteY19" fmla="*/ 0 h 331361"/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43006 w 3046538"/>
                <a:gd name="connsiteY17" fmla="*/ 44772 h 331361"/>
                <a:gd name="connsiteX18" fmla="*/ 351094 w 3046538"/>
                <a:gd name="connsiteY18" fmla="*/ 0 h 3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46538" h="331361">
                  <a:moveTo>
                    <a:pt x="351094" y="0"/>
                  </a:moveTo>
                  <a:lnTo>
                    <a:pt x="2683799" y="0"/>
                  </a:lnTo>
                  <a:cubicBezTo>
                    <a:pt x="2704905" y="0"/>
                    <a:pt x="2725011" y="4278"/>
                    <a:pt x="2743299" y="12013"/>
                  </a:cubicBezTo>
                  <a:lnTo>
                    <a:pt x="2743789" y="12343"/>
                  </a:lnTo>
                  <a:lnTo>
                    <a:pt x="2747886" y="13140"/>
                  </a:lnTo>
                  <a:cubicBezTo>
                    <a:pt x="2767699" y="21175"/>
                    <a:pt x="2786265" y="33227"/>
                    <a:pt x="2802334" y="49296"/>
                  </a:cubicBezTo>
                  <a:cubicBezTo>
                    <a:pt x="2862432" y="109394"/>
                    <a:pt x="2943833" y="148189"/>
                    <a:pt x="3046538" y="165680"/>
                  </a:cubicBezTo>
                  <a:cubicBezTo>
                    <a:pt x="2943833" y="183171"/>
                    <a:pt x="2862432" y="221967"/>
                    <a:pt x="2802334" y="282064"/>
                  </a:cubicBezTo>
                  <a:cubicBezTo>
                    <a:pt x="2786265" y="298133"/>
                    <a:pt x="2767699" y="310186"/>
                    <a:pt x="2747886" y="318220"/>
                  </a:cubicBezTo>
                  <a:lnTo>
                    <a:pt x="2743791" y="319017"/>
                  </a:lnTo>
                  <a:lnTo>
                    <a:pt x="2743299" y="319349"/>
                  </a:lnTo>
                  <a:cubicBezTo>
                    <a:pt x="2725011" y="327084"/>
                    <a:pt x="2704905" y="331361"/>
                    <a:pt x="2683799" y="331361"/>
                  </a:cubicBezTo>
                  <a:lnTo>
                    <a:pt x="351094" y="331361"/>
                  </a:lnTo>
                  <a:cubicBezTo>
                    <a:pt x="308883" y="331361"/>
                    <a:pt x="270668" y="314252"/>
                    <a:pt x="243006" y="286589"/>
                  </a:cubicBezTo>
                  <a:lnTo>
                    <a:pt x="193128" y="241208"/>
                  </a:lnTo>
                  <a:cubicBezTo>
                    <a:pt x="140512" y="204273"/>
                    <a:pt x="76137" y="179097"/>
                    <a:pt x="0" y="165680"/>
                  </a:cubicBezTo>
                  <a:cubicBezTo>
                    <a:pt x="76137" y="152264"/>
                    <a:pt x="140512" y="127088"/>
                    <a:pt x="193128" y="90152"/>
                  </a:cubicBezTo>
                  <a:lnTo>
                    <a:pt x="243006" y="44772"/>
                  </a:lnTo>
                  <a:cubicBezTo>
                    <a:pt x="270668" y="17110"/>
                    <a:pt x="308883" y="0"/>
                    <a:pt x="351094" y="0"/>
                  </a:cubicBezTo>
                  <a:close/>
                </a:path>
              </a:pathLst>
            </a:custGeom>
            <a:solidFill>
              <a:srgbClr val="05ACC7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rPr>
                <a:t>5. Integration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white"/>
                  </a:solidFill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  <a:uLnTx/>
                  <a:uFillTx/>
                  <a:latin typeface="Calibri" panose="020F0502020204030204"/>
                  <a:ea typeface="+mn-ea"/>
                  <a:cs typeface="+mn-cs"/>
                </a:rPr>
                <a:t>GEO&amp;Stats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grpSp>
        <p:nvGrpSpPr>
          <p:cNvPr id="22" name="Group 21">
            <a:extLst>
              <a:ext uri="{FF2B5EF4-FFF2-40B4-BE49-F238E27FC236}">
                <a16:creationId xmlns:a16="http://schemas.microsoft.com/office/drawing/2014/main" id="{FE26A939-D436-C845-CABD-0114A369A137}"/>
              </a:ext>
            </a:extLst>
          </p:cNvPr>
          <p:cNvGrpSpPr/>
          <p:nvPr/>
        </p:nvGrpSpPr>
        <p:grpSpPr>
          <a:xfrm>
            <a:off x="8034528" y="4550970"/>
            <a:ext cx="3319272" cy="1416285"/>
            <a:chOff x="952760" y="3036178"/>
            <a:chExt cx="3319272" cy="1416285"/>
          </a:xfrm>
        </p:grpSpPr>
        <p:sp>
          <p:nvSpPr>
            <p:cNvPr id="23" name="Rectangle: Rounded Corners 22">
              <a:extLst>
                <a:ext uri="{FF2B5EF4-FFF2-40B4-BE49-F238E27FC236}">
                  <a16:creationId xmlns:a16="http://schemas.microsoft.com/office/drawing/2014/main" id="{CB3E68B7-21D1-609E-7D1B-41495FAD7831}"/>
                </a:ext>
              </a:extLst>
            </p:cNvPr>
            <p:cNvSpPr/>
            <p:nvPr/>
          </p:nvSpPr>
          <p:spPr>
            <a:xfrm>
              <a:off x="952760" y="3201263"/>
              <a:ext cx="3319272" cy="1251200"/>
            </a:xfrm>
            <a:prstGeom prst="roundRect">
              <a:avLst>
                <a:gd name="adj" fmla="val 15145"/>
              </a:avLst>
            </a:prstGeom>
            <a:noFill/>
            <a:ln w="28575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b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Expedite the research study on the modernization </a:t>
              </a:r>
            </a:p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400" b="0" i="0" u="none" strike="noStrike" kern="1200" cap="none" spc="0" normalizeH="0" baseline="0" noProof="1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share the outcomes of the study on the Modernization </a:t>
              </a:r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82B4BE28-EE5F-B4B2-D07F-F9CAA6B2E7BC}"/>
                </a:ext>
              </a:extLst>
            </p:cNvPr>
            <p:cNvSpPr/>
            <p:nvPr/>
          </p:nvSpPr>
          <p:spPr>
            <a:xfrm>
              <a:off x="1094949" y="3036178"/>
              <a:ext cx="3046538" cy="331361"/>
            </a:xfrm>
            <a:custGeom>
              <a:avLst/>
              <a:gdLst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37522 w 3046538"/>
                <a:gd name="connsiteY17" fmla="*/ 52906 h 331361"/>
                <a:gd name="connsiteX18" fmla="*/ 243006 w 3046538"/>
                <a:gd name="connsiteY18" fmla="*/ 44772 h 331361"/>
                <a:gd name="connsiteX19" fmla="*/ 351094 w 3046538"/>
                <a:gd name="connsiteY19" fmla="*/ 0 h 331361"/>
                <a:gd name="connsiteX0" fmla="*/ 351094 w 3046538"/>
                <a:gd name="connsiteY0" fmla="*/ 0 h 331361"/>
                <a:gd name="connsiteX1" fmla="*/ 2683799 w 3046538"/>
                <a:gd name="connsiteY1" fmla="*/ 0 h 331361"/>
                <a:gd name="connsiteX2" fmla="*/ 2743299 w 3046538"/>
                <a:gd name="connsiteY2" fmla="*/ 12013 h 331361"/>
                <a:gd name="connsiteX3" fmla="*/ 2743789 w 3046538"/>
                <a:gd name="connsiteY3" fmla="*/ 12343 h 331361"/>
                <a:gd name="connsiteX4" fmla="*/ 2747886 w 3046538"/>
                <a:gd name="connsiteY4" fmla="*/ 13140 h 331361"/>
                <a:gd name="connsiteX5" fmla="*/ 2802334 w 3046538"/>
                <a:gd name="connsiteY5" fmla="*/ 49296 h 331361"/>
                <a:gd name="connsiteX6" fmla="*/ 3046538 w 3046538"/>
                <a:gd name="connsiteY6" fmla="*/ 165680 h 331361"/>
                <a:gd name="connsiteX7" fmla="*/ 2802334 w 3046538"/>
                <a:gd name="connsiteY7" fmla="*/ 282064 h 331361"/>
                <a:gd name="connsiteX8" fmla="*/ 2747886 w 3046538"/>
                <a:gd name="connsiteY8" fmla="*/ 318220 h 331361"/>
                <a:gd name="connsiteX9" fmla="*/ 2743791 w 3046538"/>
                <a:gd name="connsiteY9" fmla="*/ 319017 h 331361"/>
                <a:gd name="connsiteX10" fmla="*/ 2743299 w 3046538"/>
                <a:gd name="connsiteY10" fmla="*/ 319349 h 331361"/>
                <a:gd name="connsiteX11" fmla="*/ 2683799 w 3046538"/>
                <a:gd name="connsiteY11" fmla="*/ 331361 h 331361"/>
                <a:gd name="connsiteX12" fmla="*/ 351094 w 3046538"/>
                <a:gd name="connsiteY12" fmla="*/ 331361 h 331361"/>
                <a:gd name="connsiteX13" fmla="*/ 243006 w 3046538"/>
                <a:gd name="connsiteY13" fmla="*/ 286589 h 331361"/>
                <a:gd name="connsiteX14" fmla="*/ 193128 w 3046538"/>
                <a:gd name="connsiteY14" fmla="*/ 241208 h 331361"/>
                <a:gd name="connsiteX15" fmla="*/ 0 w 3046538"/>
                <a:gd name="connsiteY15" fmla="*/ 165680 h 331361"/>
                <a:gd name="connsiteX16" fmla="*/ 193128 w 3046538"/>
                <a:gd name="connsiteY16" fmla="*/ 90152 h 331361"/>
                <a:gd name="connsiteX17" fmla="*/ 243006 w 3046538"/>
                <a:gd name="connsiteY17" fmla="*/ 44772 h 331361"/>
                <a:gd name="connsiteX18" fmla="*/ 351094 w 3046538"/>
                <a:gd name="connsiteY18" fmla="*/ 0 h 33136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</a:cxnLst>
              <a:rect l="l" t="t" r="r" b="b"/>
              <a:pathLst>
                <a:path w="3046538" h="331361">
                  <a:moveTo>
                    <a:pt x="351094" y="0"/>
                  </a:moveTo>
                  <a:lnTo>
                    <a:pt x="2683799" y="0"/>
                  </a:lnTo>
                  <a:cubicBezTo>
                    <a:pt x="2704905" y="0"/>
                    <a:pt x="2725011" y="4278"/>
                    <a:pt x="2743299" y="12013"/>
                  </a:cubicBezTo>
                  <a:lnTo>
                    <a:pt x="2743789" y="12343"/>
                  </a:lnTo>
                  <a:lnTo>
                    <a:pt x="2747886" y="13140"/>
                  </a:lnTo>
                  <a:cubicBezTo>
                    <a:pt x="2767699" y="21175"/>
                    <a:pt x="2786265" y="33227"/>
                    <a:pt x="2802334" y="49296"/>
                  </a:cubicBezTo>
                  <a:cubicBezTo>
                    <a:pt x="2862432" y="109394"/>
                    <a:pt x="2943833" y="148189"/>
                    <a:pt x="3046538" y="165680"/>
                  </a:cubicBezTo>
                  <a:cubicBezTo>
                    <a:pt x="2943833" y="183171"/>
                    <a:pt x="2862432" y="221967"/>
                    <a:pt x="2802334" y="282064"/>
                  </a:cubicBezTo>
                  <a:cubicBezTo>
                    <a:pt x="2786265" y="298133"/>
                    <a:pt x="2767699" y="310186"/>
                    <a:pt x="2747886" y="318220"/>
                  </a:cubicBezTo>
                  <a:lnTo>
                    <a:pt x="2743791" y="319017"/>
                  </a:lnTo>
                  <a:lnTo>
                    <a:pt x="2743299" y="319349"/>
                  </a:lnTo>
                  <a:cubicBezTo>
                    <a:pt x="2725011" y="327084"/>
                    <a:pt x="2704905" y="331361"/>
                    <a:pt x="2683799" y="331361"/>
                  </a:cubicBezTo>
                  <a:lnTo>
                    <a:pt x="351094" y="331361"/>
                  </a:lnTo>
                  <a:cubicBezTo>
                    <a:pt x="308883" y="331361"/>
                    <a:pt x="270668" y="314252"/>
                    <a:pt x="243006" y="286589"/>
                  </a:cubicBezTo>
                  <a:lnTo>
                    <a:pt x="193128" y="241208"/>
                  </a:lnTo>
                  <a:cubicBezTo>
                    <a:pt x="140512" y="204273"/>
                    <a:pt x="76137" y="179097"/>
                    <a:pt x="0" y="165680"/>
                  </a:cubicBezTo>
                  <a:cubicBezTo>
                    <a:pt x="76137" y="152264"/>
                    <a:pt x="140512" y="127088"/>
                    <a:pt x="193128" y="90152"/>
                  </a:cubicBezTo>
                  <a:lnTo>
                    <a:pt x="243006" y="44772"/>
                  </a:lnTo>
                  <a:cubicBezTo>
                    <a:pt x="270668" y="17110"/>
                    <a:pt x="308883" y="0"/>
                    <a:pt x="351094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sz="1800" b="1" i="0" u="none" strike="noStrike" kern="1200" cap="none" spc="0" normalizeH="0" baseline="0" noProof="0" dirty="0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8. </a:t>
              </a:r>
              <a:r>
                <a:rPr kumimoji="0" lang="en-US" sz="1800" b="1" i="0" u="none" strike="noStrike" kern="1200" cap="none" spc="0" normalizeH="0" baseline="0" noProof="0" dirty="0" err="1">
                  <a:ln>
                    <a:noFill/>
                  </a:ln>
                  <a:solidFill>
                    <a:prstClr val="black">
                      <a:lumMod val="85000"/>
                      <a:lumOff val="15000"/>
                    </a:prstClr>
                  </a:solidFill>
                  <a:effectLst/>
                  <a:uLnTx/>
                  <a:uFillTx/>
                  <a:latin typeface="Calibri" panose="020F0502020204030204"/>
                  <a:ea typeface="+mn-ea"/>
                  <a:cs typeface="+mn-cs"/>
                </a:rPr>
                <a:t>Modernisation</a:t>
              </a:r>
              <a:endParaRPr kumimoji="0" lang="en-US" sz="1800" b="1" i="0" u="none" strike="noStrike" kern="1200" cap="none" spc="0" normalizeH="0" baseline="0" noProof="0" dirty="0">
                <a:ln>
                  <a:noFill/>
                </a:ln>
                <a:solidFill>
                  <a:prstClr val="black">
                    <a:lumMod val="85000"/>
                    <a:lumOff val="15000"/>
                  </a:prstClr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pic>
        <p:nvPicPr>
          <p:cNvPr id="19" name="Picture 18">
            <a:extLst>
              <a:ext uri="{FF2B5EF4-FFF2-40B4-BE49-F238E27FC236}">
                <a16:creationId xmlns:a16="http://schemas.microsoft.com/office/drawing/2014/main" id="{CCCCEE87-5544-4AF6-9656-5551F35143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 r="1114"/>
          <a:stretch/>
        </p:blipFill>
        <p:spPr>
          <a:xfrm>
            <a:off x="1" y="5967255"/>
            <a:ext cx="12274826" cy="89323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9" name="TextBox 28">
            <a:extLst>
              <a:ext uri="{FF2B5EF4-FFF2-40B4-BE49-F238E27FC236}">
                <a16:creationId xmlns:a16="http://schemas.microsoft.com/office/drawing/2014/main" id="{25BFA73D-D556-4AFD-C0CA-2CF2195E96EF}"/>
              </a:ext>
            </a:extLst>
          </p:cNvPr>
          <p:cNvSpPr txBox="1"/>
          <p:nvPr/>
        </p:nvSpPr>
        <p:spPr>
          <a:xfrm>
            <a:off x="4436364" y="2865107"/>
            <a:ext cx="3319272" cy="1569660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UN-GGIM: Africa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Eighth Session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1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t>Resolutions</a:t>
            </a:r>
          </a:p>
        </p:txBody>
      </p:sp>
    </p:spTree>
    <p:extLst>
      <p:ext uri="{BB962C8B-B14F-4D97-AF65-F5344CB8AC3E}">
        <p14:creationId xmlns:p14="http://schemas.microsoft.com/office/powerpoint/2010/main" val="2512861448"/>
      </p:ext>
    </p:extLst>
  </p:cSld>
  <p:clrMapOvr>
    <a:masterClrMapping/>
  </p:clrMapOvr>
</p:sld>
</file>

<file path=ppt/theme/theme1.xml><?xml version="1.0" encoding="utf-8"?>
<a:theme xmlns:a="http://schemas.openxmlformats.org/drawingml/2006/main" name="Template PresentationGO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plate PresentationGO Dark">
  <a:themeElements>
    <a:clrScheme name="PGO2">
      <a:dk1>
        <a:sysClr val="windowText" lastClr="000000"/>
      </a:dk1>
      <a:lt1>
        <a:sysClr val="window" lastClr="FFFFFF"/>
      </a:lt1>
      <a:dk2>
        <a:srgbClr val="063951"/>
      </a:dk2>
      <a:lt2>
        <a:srgbClr val="D3D3D3"/>
      </a:lt2>
      <a:accent1>
        <a:srgbClr val="3A5C84"/>
      </a:accent1>
      <a:accent2>
        <a:srgbClr val="F7931F"/>
      </a:accent2>
      <a:accent3>
        <a:srgbClr val="4CC1EF"/>
      </a:accent3>
      <a:accent4>
        <a:srgbClr val="FFCC4C"/>
      </a:accent4>
      <a:accent5>
        <a:srgbClr val="C13018"/>
      </a:accent5>
      <a:accent6>
        <a:srgbClr val="A2B969"/>
      </a:accent6>
      <a:hlink>
        <a:srgbClr val="6C2B43"/>
      </a:hlink>
      <a:folHlink>
        <a:srgbClr val="6C2B43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TEMPLATE-PGO(16_9)</Template>
  <TotalTime>8550</TotalTime>
  <Words>249</Words>
  <Application>Microsoft Office PowerPoint</Application>
  <PresentationFormat>Widescreen</PresentationFormat>
  <Paragraphs>36</Paragraphs>
  <Slides>2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5</vt:i4>
      </vt:variant>
      <vt:variant>
        <vt:lpstr>Slide Titles</vt:lpstr>
      </vt:variant>
      <vt:variant>
        <vt:i4>2</vt:i4>
      </vt:variant>
    </vt:vector>
  </HeadingPairs>
  <TitlesOfParts>
    <vt:vector size="13" baseType="lpstr">
      <vt:lpstr>Arial</vt:lpstr>
      <vt:lpstr>Calibri</vt:lpstr>
      <vt:lpstr>Calibri Light</vt:lpstr>
      <vt:lpstr>Helvetica</vt:lpstr>
      <vt:lpstr>Open Sans</vt:lpstr>
      <vt:lpstr>Tw Cen MT Condensed</vt:lpstr>
      <vt:lpstr>Template PresentationGO</vt:lpstr>
      <vt:lpstr>Template PresentationGO Dark</vt:lpstr>
      <vt:lpstr>1_Custom Design</vt:lpstr>
      <vt:lpstr>Custom Design</vt:lpstr>
      <vt:lpstr>Office Theme</vt:lpstr>
      <vt:lpstr>UN-GGIM: Africa | Ninth Session</vt:lpstr>
      <vt:lpstr>UN-GGIM: Africa | 8th Session | Recommendations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Radial Mind Map Textboxes</dc:title>
  <dc:creator>PresentationGO.com</dc:creator>
  <dc:description>© Copyright PresentationGO.com - Do not distribute or sale without written permission.</dc:description>
  <cp:lastModifiedBy>Andre Nonguierma</cp:lastModifiedBy>
  <cp:revision>20</cp:revision>
  <dcterms:created xsi:type="dcterms:W3CDTF">2014-11-26T05:14:11Z</dcterms:created>
  <dcterms:modified xsi:type="dcterms:W3CDTF">2023-08-16T09:20:32Z</dcterms:modified>
  <cp:category>Charts &amp; Diagrams</cp:category>
</cp:coreProperties>
</file>