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0" r:id="rId4"/>
    <p:sldId id="262" r:id="rId5"/>
    <p:sldId id="261" r:id="rId6"/>
    <p:sldId id="258" r:id="rId7"/>
    <p:sldId id="265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DC322-0FD1-4797-B33A-F0E272D615EA}" v="77" dt="2024-10-29T05:08:18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67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ra KASRI" userId="33adaf3d-abb6-4784-9069-f2c4c701f7c3" providerId="ADAL" clId="{E25DC322-0FD1-4797-B33A-F0E272D615EA}"/>
    <pc:docChg chg="undo redo custSel addSld delSld modSld sldOrd">
      <pc:chgData name="Sarra KASRI" userId="33adaf3d-abb6-4784-9069-f2c4c701f7c3" providerId="ADAL" clId="{E25DC322-0FD1-4797-B33A-F0E272D615EA}" dt="2024-10-29T05:09:55.868" v="812" actId="1076"/>
      <pc:docMkLst>
        <pc:docMk/>
      </pc:docMkLst>
      <pc:sldChg chg="modSp mod">
        <pc:chgData name="Sarra KASRI" userId="33adaf3d-abb6-4784-9069-f2c4c701f7c3" providerId="ADAL" clId="{E25DC322-0FD1-4797-B33A-F0E272D615EA}" dt="2024-10-29T05:08:00.368" v="757" actId="20577"/>
        <pc:sldMkLst>
          <pc:docMk/>
          <pc:sldMk cId="62815718" sldId="256"/>
        </pc:sldMkLst>
        <pc:spChg chg="mod">
          <ac:chgData name="Sarra KASRI" userId="33adaf3d-abb6-4784-9069-f2c4c701f7c3" providerId="ADAL" clId="{E25DC322-0FD1-4797-B33A-F0E272D615EA}" dt="2024-10-29T05:08:00.368" v="757" actId="20577"/>
          <ac:spMkLst>
            <pc:docMk/>
            <pc:sldMk cId="62815718" sldId="256"/>
            <ac:spMk id="10" creationId="{001D764B-8840-3C52-E991-39C57D022351}"/>
          </ac:spMkLst>
        </pc:spChg>
        <pc:spChg chg="mod">
          <ac:chgData name="Sarra KASRI" userId="33adaf3d-abb6-4784-9069-f2c4c701f7c3" providerId="ADAL" clId="{E25DC322-0FD1-4797-B33A-F0E272D615EA}" dt="2024-10-29T05:06:24.185" v="719" actId="14100"/>
          <ac:spMkLst>
            <pc:docMk/>
            <pc:sldMk cId="62815718" sldId="256"/>
            <ac:spMk id="12" creationId="{1E98AE0D-09EA-7863-259C-FEC0F429D1EE}"/>
          </ac:spMkLst>
        </pc:spChg>
      </pc:sldChg>
      <pc:sldChg chg="add del">
        <pc:chgData name="Sarra KASRI" userId="33adaf3d-abb6-4784-9069-f2c4c701f7c3" providerId="ADAL" clId="{E25DC322-0FD1-4797-B33A-F0E272D615EA}" dt="2024-10-29T05:08:11.342" v="758" actId="47"/>
        <pc:sldMkLst>
          <pc:docMk/>
          <pc:sldMk cId="1903061512" sldId="257"/>
        </pc:sldMkLst>
      </pc:sldChg>
      <pc:sldChg chg="addSp modSp mod">
        <pc:chgData name="Sarra KASRI" userId="33adaf3d-abb6-4784-9069-f2c4c701f7c3" providerId="ADAL" clId="{E25DC322-0FD1-4797-B33A-F0E272D615EA}" dt="2024-10-29T04:51:12.853" v="611" actId="14100"/>
        <pc:sldMkLst>
          <pc:docMk/>
          <pc:sldMk cId="3418080718" sldId="258"/>
        </pc:sldMkLst>
        <pc:spChg chg="add mod">
          <ac:chgData name="Sarra KASRI" userId="33adaf3d-abb6-4784-9069-f2c4c701f7c3" providerId="ADAL" clId="{E25DC322-0FD1-4797-B33A-F0E272D615EA}" dt="2024-10-29T04:51:12.853" v="611" actId="14100"/>
          <ac:spMkLst>
            <pc:docMk/>
            <pc:sldMk cId="3418080718" sldId="258"/>
            <ac:spMk id="12" creationId="{3141F60C-1627-8581-BA67-439241FB0C45}"/>
          </ac:spMkLst>
        </pc:spChg>
        <pc:picChg chg="mod">
          <ac:chgData name="Sarra KASRI" userId="33adaf3d-abb6-4784-9069-f2c4c701f7c3" providerId="ADAL" clId="{E25DC322-0FD1-4797-B33A-F0E272D615EA}" dt="2024-10-29T04:30:29.830" v="399" actId="1076"/>
          <ac:picMkLst>
            <pc:docMk/>
            <pc:sldMk cId="3418080718" sldId="258"/>
            <ac:picMk id="7" creationId="{130706F5-09A8-3BA9-2A59-7CCC811AA509}"/>
          </ac:picMkLst>
        </pc:picChg>
        <pc:picChg chg="mod">
          <ac:chgData name="Sarra KASRI" userId="33adaf3d-abb6-4784-9069-f2c4c701f7c3" providerId="ADAL" clId="{E25DC322-0FD1-4797-B33A-F0E272D615EA}" dt="2024-10-29T04:23:30.984" v="356" actId="208"/>
          <ac:picMkLst>
            <pc:docMk/>
            <pc:sldMk cId="3418080718" sldId="258"/>
            <ac:picMk id="8" creationId="{61442ED5-14EE-E6DB-4FD6-47877DE2CE14}"/>
          </ac:picMkLst>
        </pc:picChg>
        <pc:picChg chg="mod">
          <ac:chgData name="Sarra KASRI" userId="33adaf3d-abb6-4784-9069-f2c4c701f7c3" providerId="ADAL" clId="{E25DC322-0FD1-4797-B33A-F0E272D615EA}" dt="2024-10-29T04:23:30.984" v="356" actId="208"/>
          <ac:picMkLst>
            <pc:docMk/>
            <pc:sldMk cId="3418080718" sldId="258"/>
            <ac:picMk id="9" creationId="{60E4A522-6898-000F-4258-E06789FB7CD2}"/>
          </ac:picMkLst>
        </pc:picChg>
        <pc:picChg chg="add mod">
          <ac:chgData name="Sarra KASRI" userId="33adaf3d-abb6-4784-9069-f2c4c701f7c3" providerId="ADAL" clId="{E25DC322-0FD1-4797-B33A-F0E272D615EA}" dt="2024-10-29T04:24:08.938" v="363" actId="1076"/>
          <ac:picMkLst>
            <pc:docMk/>
            <pc:sldMk cId="3418080718" sldId="258"/>
            <ac:picMk id="10" creationId="{97DA2F5E-2162-948A-8245-6213CA167A0A}"/>
          </ac:picMkLst>
        </pc:picChg>
      </pc:sldChg>
      <pc:sldChg chg="addSp delSp modSp mod ord">
        <pc:chgData name="Sarra KASRI" userId="33adaf3d-abb6-4784-9069-f2c4c701f7c3" providerId="ADAL" clId="{E25DC322-0FD1-4797-B33A-F0E272D615EA}" dt="2024-10-29T04:41:46.425" v="548" actId="1076"/>
        <pc:sldMkLst>
          <pc:docMk/>
          <pc:sldMk cId="719830405" sldId="259"/>
        </pc:sldMkLst>
        <pc:spChg chg="add mod">
          <ac:chgData name="Sarra KASRI" userId="33adaf3d-abb6-4784-9069-f2c4c701f7c3" providerId="ADAL" clId="{E25DC322-0FD1-4797-B33A-F0E272D615EA}" dt="2024-10-29T04:00:41.740" v="84" actId="207"/>
          <ac:spMkLst>
            <pc:docMk/>
            <pc:sldMk cId="719830405" sldId="259"/>
            <ac:spMk id="10" creationId="{704D7346-A992-37D9-91BE-E6F42650792E}"/>
          </ac:spMkLst>
        </pc:spChg>
        <pc:spChg chg="add mod">
          <ac:chgData name="Sarra KASRI" userId="33adaf3d-abb6-4784-9069-f2c4c701f7c3" providerId="ADAL" clId="{E25DC322-0FD1-4797-B33A-F0E272D615EA}" dt="2024-10-29T04:41:46.425" v="548" actId="1076"/>
          <ac:spMkLst>
            <pc:docMk/>
            <pc:sldMk cId="719830405" sldId="259"/>
            <ac:spMk id="13" creationId="{32C069D2-2650-5A29-6465-B0BA53C708F2}"/>
          </ac:spMkLst>
        </pc:spChg>
        <pc:picChg chg="del">
          <ac:chgData name="Sarra KASRI" userId="33adaf3d-abb6-4784-9069-f2c4c701f7c3" providerId="ADAL" clId="{E25DC322-0FD1-4797-B33A-F0E272D615EA}" dt="2024-10-29T03:58:40.055" v="42" actId="478"/>
          <ac:picMkLst>
            <pc:docMk/>
            <pc:sldMk cId="719830405" sldId="259"/>
            <ac:picMk id="4" creationId="{685BE074-426F-922E-FB40-C4E885B552CB}"/>
          </ac:picMkLst>
        </pc:picChg>
        <pc:picChg chg="mod">
          <ac:chgData name="Sarra KASRI" userId="33adaf3d-abb6-4784-9069-f2c4c701f7c3" providerId="ADAL" clId="{E25DC322-0FD1-4797-B33A-F0E272D615EA}" dt="2024-10-29T04:02:56.855" v="117" actId="1076"/>
          <ac:picMkLst>
            <pc:docMk/>
            <pc:sldMk cId="719830405" sldId="259"/>
            <ac:picMk id="5" creationId="{002E2BA6-F7D1-70F4-86B2-4A3BC1ED5860}"/>
          </ac:picMkLst>
        </pc:picChg>
        <pc:picChg chg="mod">
          <ac:chgData name="Sarra KASRI" userId="33adaf3d-abb6-4784-9069-f2c4c701f7c3" providerId="ADAL" clId="{E25DC322-0FD1-4797-B33A-F0E272D615EA}" dt="2024-10-29T04:02:56.855" v="117" actId="1076"/>
          <ac:picMkLst>
            <pc:docMk/>
            <pc:sldMk cId="719830405" sldId="259"/>
            <ac:picMk id="6" creationId="{9069534E-1D93-E5C5-F045-F59E257DDB1F}"/>
          </ac:picMkLst>
        </pc:picChg>
        <pc:picChg chg="add mod">
          <ac:chgData name="Sarra KASRI" userId="33adaf3d-abb6-4784-9069-f2c4c701f7c3" providerId="ADAL" clId="{E25DC322-0FD1-4797-B33A-F0E272D615EA}" dt="2024-10-29T04:02:51.483" v="116" actId="208"/>
          <ac:picMkLst>
            <pc:docMk/>
            <pc:sldMk cId="719830405" sldId="259"/>
            <ac:picMk id="7" creationId="{2AF1C6B2-3D5F-0171-1EE0-8081ED985149}"/>
          </ac:picMkLst>
        </pc:picChg>
        <pc:picChg chg="add mod">
          <ac:chgData name="Sarra KASRI" userId="33adaf3d-abb6-4784-9069-f2c4c701f7c3" providerId="ADAL" clId="{E25DC322-0FD1-4797-B33A-F0E272D615EA}" dt="2024-10-29T04:02:51.483" v="116" actId="208"/>
          <ac:picMkLst>
            <pc:docMk/>
            <pc:sldMk cId="719830405" sldId="259"/>
            <ac:picMk id="8" creationId="{6F2000C8-7235-3A55-4F58-185D2DAFCB70}"/>
          </ac:picMkLst>
        </pc:picChg>
        <pc:picChg chg="add mod">
          <ac:chgData name="Sarra KASRI" userId="33adaf3d-abb6-4784-9069-f2c4c701f7c3" providerId="ADAL" clId="{E25DC322-0FD1-4797-B33A-F0E272D615EA}" dt="2024-10-29T04:02:51.483" v="116" actId="208"/>
          <ac:picMkLst>
            <pc:docMk/>
            <pc:sldMk cId="719830405" sldId="259"/>
            <ac:picMk id="9" creationId="{BB6435FD-6D48-C59D-F9AB-5E8E589741E8}"/>
          </ac:picMkLst>
        </pc:picChg>
        <pc:picChg chg="add mod modCrop">
          <ac:chgData name="Sarra KASRI" userId="33adaf3d-abb6-4784-9069-f2c4c701f7c3" providerId="ADAL" clId="{E25DC322-0FD1-4797-B33A-F0E272D615EA}" dt="2024-10-29T04:03:38.698" v="126" actId="208"/>
          <ac:picMkLst>
            <pc:docMk/>
            <pc:sldMk cId="719830405" sldId="259"/>
            <ac:picMk id="11" creationId="{A266020E-378E-102D-BE7A-AB6FE1F482FE}"/>
          </ac:picMkLst>
        </pc:picChg>
      </pc:sldChg>
      <pc:sldChg chg="addSp delSp modSp add mod ord">
        <pc:chgData name="Sarra KASRI" userId="33adaf3d-abb6-4784-9069-f2c4c701f7c3" providerId="ADAL" clId="{E25DC322-0FD1-4797-B33A-F0E272D615EA}" dt="2024-10-29T05:06:50.669" v="721" actId="14100"/>
        <pc:sldMkLst>
          <pc:docMk/>
          <pc:sldMk cId="1120256527" sldId="260"/>
        </pc:sldMkLst>
        <pc:spChg chg="add mod">
          <ac:chgData name="Sarra KASRI" userId="33adaf3d-abb6-4784-9069-f2c4c701f7c3" providerId="ADAL" clId="{E25DC322-0FD1-4797-B33A-F0E272D615EA}" dt="2024-10-29T04:02:43.328" v="115" actId="255"/>
          <ac:spMkLst>
            <pc:docMk/>
            <pc:sldMk cId="1120256527" sldId="260"/>
            <ac:spMk id="3" creationId="{46035C2E-1322-F8F2-C7DA-71C0A8F34F92}"/>
          </ac:spMkLst>
        </pc:spChg>
        <pc:spChg chg="add mod">
          <ac:chgData name="Sarra KASRI" userId="33adaf3d-abb6-4784-9069-f2c4c701f7c3" providerId="ADAL" clId="{E25DC322-0FD1-4797-B33A-F0E272D615EA}" dt="2024-10-29T05:06:50.669" v="721" actId="14100"/>
          <ac:spMkLst>
            <pc:docMk/>
            <pc:sldMk cId="1120256527" sldId="260"/>
            <ac:spMk id="11" creationId="{C83AC96B-8147-708B-1B6D-1834E5329EC5}"/>
          </ac:spMkLst>
        </pc:spChg>
        <pc:picChg chg="del">
          <ac:chgData name="Sarra KASRI" userId="33adaf3d-abb6-4784-9069-f2c4c701f7c3" providerId="ADAL" clId="{E25DC322-0FD1-4797-B33A-F0E272D615EA}" dt="2024-10-29T03:53:25.249" v="1" actId="478"/>
          <ac:picMkLst>
            <pc:docMk/>
            <pc:sldMk cId="1120256527" sldId="260"/>
            <ac:picMk id="4" creationId="{147E01ED-CD1C-238B-BE52-3285DEAD7959}"/>
          </ac:picMkLst>
        </pc:picChg>
        <pc:picChg chg="del">
          <ac:chgData name="Sarra KASRI" userId="33adaf3d-abb6-4784-9069-f2c4c701f7c3" providerId="ADAL" clId="{E25DC322-0FD1-4797-B33A-F0E272D615EA}" dt="2024-10-29T03:53:25.249" v="1" actId="478"/>
          <ac:picMkLst>
            <pc:docMk/>
            <pc:sldMk cId="1120256527" sldId="260"/>
            <ac:picMk id="5" creationId="{E41595CB-07AA-4F09-341B-5A0E698F6C38}"/>
          </ac:picMkLst>
        </pc:picChg>
        <pc:picChg chg="del">
          <ac:chgData name="Sarra KASRI" userId="33adaf3d-abb6-4784-9069-f2c4c701f7c3" providerId="ADAL" clId="{E25DC322-0FD1-4797-B33A-F0E272D615EA}" dt="2024-10-29T03:53:25.249" v="1" actId="478"/>
          <ac:picMkLst>
            <pc:docMk/>
            <pc:sldMk cId="1120256527" sldId="260"/>
            <ac:picMk id="6" creationId="{A43C8D38-7D14-B906-A0DC-6CE6ED04B5A9}"/>
          </ac:picMkLst>
        </pc:picChg>
        <pc:picChg chg="add del mod">
          <ac:chgData name="Sarra KASRI" userId="33adaf3d-abb6-4784-9069-f2c4c701f7c3" providerId="ADAL" clId="{E25DC322-0FD1-4797-B33A-F0E272D615EA}" dt="2024-10-29T03:54:53.818" v="11" actId="478"/>
          <ac:picMkLst>
            <pc:docMk/>
            <pc:sldMk cId="1120256527" sldId="260"/>
            <ac:picMk id="8" creationId="{FB87B21C-DB80-D874-86D2-DBF10411C200}"/>
          </ac:picMkLst>
        </pc:picChg>
        <pc:picChg chg="add mod">
          <ac:chgData name="Sarra KASRI" userId="33adaf3d-abb6-4784-9069-f2c4c701f7c3" providerId="ADAL" clId="{E25DC322-0FD1-4797-B33A-F0E272D615EA}" dt="2024-10-29T04:40:55.603" v="533" actId="1076"/>
          <ac:picMkLst>
            <pc:docMk/>
            <pc:sldMk cId="1120256527" sldId="260"/>
            <ac:picMk id="9" creationId="{E8B87225-6F59-0C1B-6C64-F022686C17D3}"/>
          </ac:picMkLst>
        </pc:picChg>
        <pc:picChg chg="add mod">
          <ac:chgData name="Sarra KASRI" userId="33adaf3d-abb6-4784-9069-f2c4c701f7c3" providerId="ADAL" clId="{E25DC322-0FD1-4797-B33A-F0E272D615EA}" dt="2024-10-29T04:40:46.837" v="530" actId="1076"/>
          <ac:picMkLst>
            <pc:docMk/>
            <pc:sldMk cId="1120256527" sldId="260"/>
            <ac:picMk id="10" creationId="{CE560032-9B9D-C15B-35FF-2B03259C4861}"/>
          </ac:picMkLst>
        </pc:picChg>
        <pc:picChg chg="add mod">
          <ac:chgData name="Sarra KASRI" userId="33adaf3d-abb6-4784-9069-f2c4c701f7c3" providerId="ADAL" clId="{E25DC322-0FD1-4797-B33A-F0E272D615EA}" dt="2024-10-29T04:40:44.155" v="529" actId="1076"/>
          <ac:picMkLst>
            <pc:docMk/>
            <pc:sldMk cId="1120256527" sldId="260"/>
            <ac:picMk id="1026" creationId="{F8C0D114-E705-479E-2351-226C8A91E1FB}"/>
          </ac:picMkLst>
        </pc:picChg>
      </pc:sldChg>
      <pc:sldChg chg="addSp delSp modSp add mod">
        <pc:chgData name="Sarra KASRI" userId="33adaf3d-abb6-4784-9069-f2c4c701f7c3" providerId="ADAL" clId="{E25DC322-0FD1-4797-B33A-F0E272D615EA}" dt="2024-10-29T04:46:32.661" v="591" actId="113"/>
        <pc:sldMkLst>
          <pc:docMk/>
          <pc:sldMk cId="2592486887" sldId="261"/>
        </pc:sldMkLst>
        <pc:spChg chg="del">
          <ac:chgData name="Sarra KASRI" userId="33adaf3d-abb6-4784-9069-f2c4c701f7c3" providerId="ADAL" clId="{E25DC322-0FD1-4797-B33A-F0E272D615EA}" dt="2024-10-29T04:12:09.597" v="202" actId="478"/>
          <ac:spMkLst>
            <pc:docMk/>
            <pc:sldMk cId="2592486887" sldId="261"/>
            <ac:spMk id="3" creationId="{E48E69E3-A85F-9FCC-FFF5-3AB0DBDFDAFE}"/>
          </ac:spMkLst>
        </pc:spChg>
        <pc:spChg chg="add mod">
          <ac:chgData name="Sarra KASRI" userId="33adaf3d-abb6-4784-9069-f2c4c701f7c3" providerId="ADAL" clId="{E25DC322-0FD1-4797-B33A-F0E272D615EA}" dt="2024-10-29T04:14:21.862" v="232" actId="208"/>
          <ac:spMkLst>
            <pc:docMk/>
            <pc:sldMk cId="2592486887" sldId="261"/>
            <ac:spMk id="5" creationId="{1FD60D7E-29CE-1DFE-6418-415F4A640BAA}"/>
          </ac:spMkLst>
        </pc:spChg>
        <pc:spChg chg="add mod">
          <ac:chgData name="Sarra KASRI" userId="33adaf3d-abb6-4784-9069-f2c4c701f7c3" providerId="ADAL" clId="{E25DC322-0FD1-4797-B33A-F0E272D615EA}" dt="2024-10-29T04:46:32.661" v="591" actId="113"/>
          <ac:spMkLst>
            <pc:docMk/>
            <pc:sldMk cId="2592486887" sldId="261"/>
            <ac:spMk id="18" creationId="{ECEFFB74-2F28-3002-9269-B1AD052F0E16}"/>
          </ac:spMkLst>
        </pc:spChg>
        <pc:picChg chg="add del mod">
          <ac:chgData name="Sarra KASRI" userId="33adaf3d-abb6-4784-9069-f2c4c701f7c3" providerId="ADAL" clId="{E25DC322-0FD1-4797-B33A-F0E272D615EA}" dt="2024-10-29T04:10:58.495" v="198" actId="478"/>
          <ac:picMkLst>
            <pc:docMk/>
            <pc:sldMk cId="2592486887" sldId="261"/>
            <ac:picMk id="4" creationId="{574428CD-44A0-3665-6ABB-4CFED8F3A42B}"/>
          </ac:picMkLst>
        </pc:picChg>
        <pc:picChg chg="add mod modCrop">
          <ac:chgData name="Sarra KASRI" userId="33adaf3d-abb6-4784-9069-f2c4c701f7c3" providerId="ADAL" clId="{E25DC322-0FD1-4797-B33A-F0E272D615EA}" dt="2024-10-29T04:14:21.862" v="232" actId="208"/>
          <ac:picMkLst>
            <pc:docMk/>
            <pc:sldMk cId="2592486887" sldId="261"/>
            <ac:picMk id="6" creationId="{510AFB75-3602-BC03-DACD-9A4A8E974A98}"/>
          </ac:picMkLst>
        </pc:picChg>
        <pc:picChg chg="add mod">
          <ac:chgData name="Sarra KASRI" userId="33adaf3d-abb6-4784-9069-f2c4c701f7c3" providerId="ADAL" clId="{E25DC322-0FD1-4797-B33A-F0E272D615EA}" dt="2024-10-29T04:23:43.507" v="358" actId="1076"/>
          <ac:picMkLst>
            <pc:docMk/>
            <pc:sldMk cId="2592486887" sldId="261"/>
            <ac:picMk id="7" creationId="{E3CBE11F-12E5-DEEF-E5BC-D20564BB957E}"/>
          </ac:picMkLst>
        </pc:picChg>
        <pc:picChg chg="add mod">
          <ac:chgData name="Sarra KASRI" userId="33adaf3d-abb6-4784-9069-f2c4c701f7c3" providerId="ADAL" clId="{E25DC322-0FD1-4797-B33A-F0E272D615EA}" dt="2024-10-29T04:23:48.261" v="360" actId="14100"/>
          <ac:picMkLst>
            <pc:docMk/>
            <pc:sldMk cId="2592486887" sldId="261"/>
            <ac:picMk id="8" creationId="{73EAB8BF-505F-B0F9-EEC0-93FA8E59E876}"/>
          </ac:picMkLst>
        </pc:picChg>
        <pc:picChg chg="add mod">
          <ac:chgData name="Sarra KASRI" userId="33adaf3d-abb6-4784-9069-f2c4c701f7c3" providerId="ADAL" clId="{E25DC322-0FD1-4797-B33A-F0E272D615EA}" dt="2024-10-29T04:14:21.862" v="232" actId="208"/>
          <ac:picMkLst>
            <pc:docMk/>
            <pc:sldMk cId="2592486887" sldId="261"/>
            <ac:picMk id="9" creationId="{A76BE3C7-DAAF-B08E-EFCE-9DEA16D34D47}"/>
          </ac:picMkLst>
        </pc:picChg>
        <pc:picChg chg="add mod">
          <ac:chgData name="Sarra KASRI" userId="33adaf3d-abb6-4784-9069-f2c4c701f7c3" providerId="ADAL" clId="{E25DC322-0FD1-4797-B33A-F0E272D615EA}" dt="2024-10-29T04:23:56.281" v="362" actId="14100"/>
          <ac:picMkLst>
            <pc:docMk/>
            <pc:sldMk cId="2592486887" sldId="261"/>
            <ac:picMk id="10" creationId="{41EF6A7B-BF76-EC33-DFFD-C7CFB1AFB853}"/>
          </ac:picMkLst>
        </pc:picChg>
        <pc:picChg chg="add mod">
          <ac:chgData name="Sarra KASRI" userId="33adaf3d-abb6-4784-9069-f2c4c701f7c3" providerId="ADAL" clId="{E25DC322-0FD1-4797-B33A-F0E272D615EA}" dt="2024-10-29T04:23:41.044" v="357" actId="1076"/>
          <ac:picMkLst>
            <pc:docMk/>
            <pc:sldMk cId="2592486887" sldId="261"/>
            <ac:picMk id="11" creationId="{E7923A41-7894-9C69-0F27-2CF531699E25}"/>
          </ac:picMkLst>
        </pc:picChg>
        <pc:picChg chg="add mod">
          <ac:chgData name="Sarra KASRI" userId="33adaf3d-abb6-4784-9069-f2c4c701f7c3" providerId="ADAL" clId="{E25DC322-0FD1-4797-B33A-F0E272D615EA}" dt="2024-10-29T04:13:05.053" v="216" actId="14100"/>
          <ac:picMkLst>
            <pc:docMk/>
            <pc:sldMk cId="2592486887" sldId="261"/>
            <ac:picMk id="12" creationId="{7BA98BB2-27F6-2401-F2CD-51A07C4BA4C2}"/>
          </ac:picMkLst>
        </pc:picChg>
        <pc:picChg chg="add mod">
          <ac:chgData name="Sarra KASRI" userId="33adaf3d-abb6-4784-9069-f2c4c701f7c3" providerId="ADAL" clId="{E25DC322-0FD1-4797-B33A-F0E272D615EA}" dt="2024-10-29T04:12:57.517" v="214" actId="1076"/>
          <ac:picMkLst>
            <pc:docMk/>
            <pc:sldMk cId="2592486887" sldId="261"/>
            <ac:picMk id="13" creationId="{B3F826C1-EEF2-D4CC-FE71-DD6A99785BDF}"/>
          </ac:picMkLst>
        </pc:picChg>
        <pc:picChg chg="add mod">
          <ac:chgData name="Sarra KASRI" userId="33adaf3d-abb6-4784-9069-f2c4c701f7c3" providerId="ADAL" clId="{E25DC322-0FD1-4797-B33A-F0E272D615EA}" dt="2024-10-29T04:12:57.517" v="214" actId="1076"/>
          <ac:picMkLst>
            <pc:docMk/>
            <pc:sldMk cId="2592486887" sldId="261"/>
            <ac:picMk id="14" creationId="{90FD573D-140B-D367-696F-CFBF3B6C614F}"/>
          </ac:picMkLst>
        </pc:picChg>
        <pc:picChg chg="add mod">
          <ac:chgData name="Sarra KASRI" userId="33adaf3d-abb6-4784-9069-f2c4c701f7c3" providerId="ADAL" clId="{E25DC322-0FD1-4797-B33A-F0E272D615EA}" dt="2024-10-29T04:12:57.517" v="214" actId="1076"/>
          <ac:picMkLst>
            <pc:docMk/>
            <pc:sldMk cId="2592486887" sldId="261"/>
            <ac:picMk id="15" creationId="{9020EFB8-EB26-3E48-A7E4-8D773713F72A}"/>
          </ac:picMkLst>
        </pc:picChg>
        <pc:picChg chg="add mod">
          <ac:chgData name="Sarra KASRI" userId="33adaf3d-abb6-4784-9069-f2c4c701f7c3" providerId="ADAL" clId="{E25DC322-0FD1-4797-B33A-F0E272D615EA}" dt="2024-10-29T04:12:57.517" v="214" actId="1076"/>
          <ac:picMkLst>
            <pc:docMk/>
            <pc:sldMk cId="2592486887" sldId="261"/>
            <ac:picMk id="16" creationId="{7B1CFA3A-A7BB-D936-B44E-587C7CA1FFF4}"/>
          </ac:picMkLst>
        </pc:picChg>
        <pc:picChg chg="add mod">
          <ac:chgData name="Sarra KASRI" userId="33adaf3d-abb6-4784-9069-f2c4c701f7c3" providerId="ADAL" clId="{E25DC322-0FD1-4797-B33A-F0E272D615EA}" dt="2024-10-29T04:12:57.517" v="214" actId="1076"/>
          <ac:picMkLst>
            <pc:docMk/>
            <pc:sldMk cId="2592486887" sldId="261"/>
            <ac:picMk id="17" creationId="{0F7B6C79-4D5B-414E-EFFE-9AC0ACB1EE01}"/>
          </ac:picMkLst>
        </pc:picChg>
        <pc:picChg chg="del">
          <ac:chgData name="Sarra KASRI" userId="33adaf3d-abb6-4784-9069-f2c4c701f7c3" providerId="ADAL" clId="{E25DC322-0FD1-4797-B33A-F0E272D615EA}" dt="2024-10-29T03:55:47.015" v="16" actId="478"/>
          <ac:picMkLst>
            <pc:docMk/>
            <pc:sldMk cId="2592486887" sldId="261"/>
            <ac:picMk id="1026" creationId="{02330716-162B-4CE8-D4E1-65104EFFBD87}"/>
          </ac:picMkLst>
        </pc:picChg>
      </pc:sldChg>
      <pc:sldChg chg="addSp delSp modSp add mod">
        <pc:chgData name="Sarra KASRI" userId="33adaf3d-abb6-4784-9069-f2c4c701f7c3" providerId="ADAL" clId="{E25DC322-0FD1-4797-B33A-F0E272D615EA}" dt="2024-10-29T04:42:33.780" v="559" actId="14100"/>
        <pc:sldMkLst>
          <pc:docMk/>
          <pc:sldMk cId="2494629022" sldId="262"/>
        </pc:sldMkLst>
        <pc:spChg chg="add mod">
          <ac:chgData name="Sarra KASRI" userId="33adaf3d-abb6-4784-9069-f2c4c701f7c3" providerId="ADAL" clId="{E25DC322-0FD1-4797-B33A-F0E272D615EA}" dt="2024-10-29T04:39:58.196" v="524" actId="208"/>
          <ac:spMkLst>
            <pc:docMk/>
            <pc:sldMk cId="2494629022" sldId="262"/>
            <ac:spMk id="8" creationId="{0008CB91-FA4E-863F-668E-1801E06E20C8}"/>
          </ac:spMkLst>
        </pc:spChg>
        <pc:picChg chg="add mod">
          <ac:chgData name="Sarra KASRI" userId="33adaf3d-abb6-4784-9069-f2c4c701f7c3" providerId="ADAL" clId="{E25DC322-0FD1-4797-B33A-F0E272D615EA}" dt="2024-10-29T04:41:59.218" v="551" actId="2085"/>
          <ac:picMkLst>
            <pc:docMk/>
            <pc:sldMk cId="2494629022" sldId="262"/>
            <ac:picMk id="2" creationId="{D38DA67F-E57C-8C62-B298-EF6BFE9A0C63}"/>
          </ac:picMkLst>
        </pc:picChg>
        <pc:picChg chg="add mod modCrop">
          <ac:chgData name="Sarra KASRI" userId="33adaf3d-abb6-4784-9069-f2c4c701f7c3" providerId="ADAL" clId="{E25DC322-0FD1-4797-B33A-F0E272D615EA}" dt="2024-10-29T04:42:33.780" v="559" actId="14100"/>
          <ac:picMkLst>
            <pc:docMk/>
            <pc:sldMk cId="2494629022" sldId="262"/>
            <ac:picMk id="3" creationId="{0B45C047-634F-3F1B-2DA6-627B6ADB2E08}"/>
          </ac:picMkLst>
        </pc:picChg>
        <pc:picChg chg="mod">
          <ac:chgData name="Sarra KASRI" userId="33adaf3d-abb6-4784-9069-f2c4c701f7c3" providerId="ADAL" clId="{E25DC322-0FD1-4797-B33A-F0E272D615EA}" dt="2024-10-29T04:24:54.691" v="376" actId="208"/>
          <ac:picMkLst>
            <pc:docMk/>
            <pc:sldMk cId="2494629022" sldId="262"/>
            <ac:picMk id="4" creationId="{EB04C9B4-7809-4706-1C16-334E2595E134}"/>
          </ac:picMkLst>
        </pc:picChg>
        <pc:picChg chg="add del mod">
          <ac:chgData name="Sarra KASRI" userId="33adaf3d-abb6-4784-9069-f2c4c701f7c3" providerId="ADAL" clId="{E25DC322-0FD1-4797-B33A-F0E272D615EA}" dt="2024-10-29T04:09:14.825" v="167" actId="478"/>
          <ac:picMkLst>
            <pc:docMk/>
            <pc:sldMk cId="2494629022" sldId="262"/>
            <ac:picMk id="5" creationId="{A691E690-2434-EDFA-A70E-1D4C6CDCE5B9}"/>
          </ac:picMkLst>
        </pc:picChg>
        <pc:picChg chg="del mod">
          <ac:chgData name="Sarra KASRI" userId="33adaf3d-abb6-4784-9069-f2c4c701f7c3" providerId="ADAL" clId="{E25DC322-0FD1-4797-B33A-F0E272D615EA}" dt="2024-10-29T03:57:13.963" v="39" actId="478"/>
          <ac:picMkLst>
            <pc:docMk/>
            <pc:sldMk cId="2494629022" sldId="262"/>
            <ac:picMk id="6" creationId="{733CAD61-FCEE-7DDF-8397-CE38AAC5D8D6}"/>
          </ac:picMkLst>
        </pc:picChg>
        <pc:picChg chg="add mod">
          <ac:chgData name="Sarra KASRI" userId="33adaf3d-abb6-4784-9069-f2c4c701f7c3" providerId="ADAL" clId="{E25DC322-0FD1-4797-B33A-F0E272D615EA}" dt="2024-10-29T04:42:26.155" v="557" actId="14100"/>
          <ac:picMkLst>
            <pc:docMk/>
            <pc:sldMk cId="2494629022" sldId="262"/>
            <ac:picMk id="7" creationId="{7DCF17FA-049E-44CA-F235-D63C74B81E7B}"/>
          </ac:picMkLst>
        </pc:picChg>
      </pc:sldChg>
      <pc:sldChg chg="addSp delSp modSp add mod">
        <pc:chgData name="Sarra KASRI" userId="33adaf3d-abb6-4784-9069-f2c4c701f7c3" providerId="ADAL" clId="{E25DC322-0FD1-4797-B33A-F0E272D615EA}" dt="2024-10-29T05:05:13.840" v="710" actId="20577"/>
        <pc:sldMkLst>
          <pc:docMk/>
          <pc:sldMk cId="3907837675" sldId="263"/>
        </pc:sldMkLst>
        <pc:spChg chg="add mod">
          <ac:chgData name="Sarra KASRI" userId="33adaf3d-abb6-4784-9069-f2c4c701f7c3" providerId="ADAL" clId="{E25DC322-0FD1-4797-B33A-F0E272D615EA}" dt="2024-10-29T05:05:13.840" v="710" actId="20577"/>
          <ac:spMkLst>
            <pc:docMk/>
            <pc:sldMk cId="3907837675" sldId="263"/>
            <ac:spMk id="3" creationId="{E9380E85-130E-21F6-0FDE-3043626D3A04}"/>
          </ac:spMkLst>
        </pc:spChg>
        <pc:picChg chg="del">
          <ac:chgData name="Sarra KASRI" userId="33adaf3d-abb6-4784-9069-f2c4c701f7c3" providerId="ADAL" clId="{E25DC322-0FD1-4797-B33A-F0E272D615EA}" dt="2024-10-29T04:16:01.253" v="238" actId="478"/>
          <ac:picMkLst>
            <pc:docMk/>
            <pc:sldMk cId="3907837675" sldId="263"/>
            <ac:picMk id="7" creationId="{15C8C60D-3BBB-1BA4-55F4-9AB7C0B98D62}"/>
          </ac:picMkLst>
        </pc:picChg>
        <pc:picChg chg="del">
          <ac:chgData name="Sarra KASRI" userId="33adaf3d-abb6-4784-9069-f2c4c701f7c3" providerId="ADAL" clId="{E25DC322-0FD1-4797-B33A-F0E272D615EA}" dt="2024-10-29T04:16:01.253" v="238" actId="478"/>
          <ac:picMkLst>
            <pc:docMk/>
            <pc:sldMk cId="3907837675" sldId="263"/>
            <ac:picMk id="8" creationId="{A337046F-8BE7-ECCD-E3B2-6957BEEFC6CA}"/>
          </ac:picMkLst>
        </pc:picChg>
        <pc:picChg chg="del">
          <ac:chgData name="Sarra KASRI" userId="33adaf3d-abb6-4784-9069-f2c4c701f7c3" providerId="ADAL" clId="{E25DC322-0FD1-4797-B33A-F0E272D615EA}" dt="2024-10-29T04:16:01.253" v="238" actId="478"/>
          <ac:picMkLst>
            <pc:docMk/>
            <pc:sldMk cId="3907837675" sldId="263"/>
            <ac:picMk id="9" creationId="{3B4ED009-6FB3-C7D0-777A-3EFBC30EA288}"/>
          </ac:picMkLst>
        </pc:picChg>
      </pc:sldChg>
      <pc:sldChg chg="addSp modSp add mod">
        <pc:chgData name="Sarra KASRI" userId="33adaf3d-abb6-4784-9069-f2c4c701f7c3" providerId="ADAL" clId="{E25DC322-0FD1-4797-B33A-F0E272D615EA}" dt="2024-10-29T05:09:55.868" v="812" actId="1076"/>
        <pc:sldMkLst>
          <pc:docMk/>
          <pc:sldMk cId="739423360" sldId="264"/>
        </pc:sldMkLst>
        <pc:spChg chg="add mod">
          <ac:chgData name="Sarra KASRI" userId="33adaf3d-abb6-4784-9069-f2c4c701f7c3" providerId="ADAL" clId="{E25DC322-0FD1-4797-B33A-F0E272D615EA}" dt="2024-10-29T05:09:55.868" v="812" actId="1076"/>
          <ac:spMkLst>
            <pc:docMk/>
            <pc:sldMk cId="739423360" sldId="264"/>
            <ac:spMk id="2" creationId="{EE489975-1D59-C1FC-C24B-D68564862ABB}"/>
          </ac:spMkLst>
        </pc:spChg>
      </pc:sldChg>
      <pc:sldChg chg="addSp delSp modSp add mod">
        <pc:chgData name="Sarra KASRI" userId="33adaf3d-abb6-4784-9069-f2c4c701f7c3" providerId="ADAL" clId="{E25DC322-0FD1-4797-B33A-F0E272D615EA}" dt="2024-10-29T04:51:21.612" v="612" actId="1076"/>
        <pc:sldMkLst>
          <pc:docMk/>
          <pc:sldMk cId="2622499028" sldId="265"/>
        </pc:sldMkLst>
        <pc:spChg chg="add mod">
          <ac:chgData name="Sarra KASRI" userId="33adaf3d-abb6-4784-9069-f2c4c701f7c3" providerId="ADAL" clId="{E25DC322-0FD1-4797-B33A-F0E272D615EA}" dt="2024-10-29T04:51:21.612" v="612" actId="1076"/>
          <ac:spMkLst>
            <pc:docMk/>
            <pc:sldMk cId="2622499028" sldId="265"/>
            <ac:spMk id="6" creationId="{BCE5C867-CF78-A867-BC79-A5BF1081C163}"/>
          </ac:spMkLst>
        </pc:spChg>
        <pc:picChg chg="add mod">
          <ac:chgData name="Sarra KASRI" userId="33adaf3d-abb6-4784-9069-f2c4c701f7c3" providerId="ADAL" clId="{E25DC322-0FD1-4797-B33A-F0E272D615EA}" dt="2024-10-29T04:32:17.252" v="432" actId="208"/>
          <ac:picMkLst>
            <pc:docMk/>
            <pc:sldMk cId="2622499028" sldId="265"/>
            <ac:picMk id="2" creationId="{3F51EF4F-FA3E-AE47-D68B-53496F3DCCBC}"/>
          </ac:picMkLst>
        </pc:picChg>
        <pc:picChg chg="add mod">
          <ac:chgData name="Sarra KASRI" userId="33adaf3d-abb6-4784-9069-f2c4c701f7c3" providerId="ADAL" clId="{E25DC322-0FD1-4797-B33A-F0E272D615EA}" dt="2024-10-29T04:32:21.189" v="433" actId="208"/>
          <ac:picMkLst>
            <pc:docMk/>
            <pc:sldMk cId="2622499028" sldId="265"/>
            <ac:picMk id="3" creationId="{6750D39F-B606-E00A-88F8-C2023BE1E2AC}"/>
          </ac:picMkLst>
        </pc:picChg>
        <pc:picChg chg="add mod modCrop">
          <ac:chgData name="Sarra KASRI" userId="33adaf3d-abb6-4784-9069-f2c4c701f7c3" providerId="ADAL" clId="{E25DC322-0FD1-4797-B33A-F0E272D615EA}" dt="2024-10-29T04:32:21.189" v="433" actId="208"/>
          <ac:picMkLst>
            <pc:docMk/>
            <pc:sldMk cId="2622499028" sldId="265"/>
            <ac:picMk id="4" creationId="{F69E2C79-30CF-C388-698B-5A5787787F45}"/>
          </ac:picMkLst>
        </pc:picChg>
        <pc:picChg chg="del">
          <ac:chgData name="Sarra KASRI" userId="33adaf3d-abb6-4784-9069-f2c4c701f7c3" providerId="ADAL" clId="{E25DC322-0FD1-4797-B33A-F0E272D615EA}" dt="2024-10-29T04:30:24.745" v="395" actId="478"/>
          <ac:picMkLst>
            <pc:docMk/>
            <pc:sldMk cId="2622499028" sldId="265"/>
            <ac:picMk id="7" creationId="{DEBB67B1-57ED-BC60-46D7-7BAD8FB28FEE}"/>
          </ac:picMkLst>
        </pc:picChg>
        <pc:picChg chg="del">
          <ac:chgData name="Sarra KASRI" userId="33adaf3d-abb6-4784-9069-f2c4c701f7c3" providerId="ADAL" clId="{E25DC322-0FD1-4797-B33A-F0E272D615EA}" dt="2024-10-29T04:30:24.745" v="395" actId="478"/>
          <ac:picMkLst>
            <pc:docMk/>
            <pc:sldMk cId="2622499028" sldId="265"/>
            <ac:picMk id="8" creationId="{3E10AA58-85BE-5544-AC63-0BA20BAB6A70}"/>
          </ac:picMkLst>
        </pc:picChg>
        <pc:picChg chg="del">
          <ac:chgData name="Sarra KASRI" userId="33adaf3d-abb6-4784-9069-f2c4c701f7c3" providerId="ADAL" clId="{E25DC322-0FD1-4797-B33A-F0E272D615EA}" dt="2024-10-29T04:30:24.745" v="395" actId="478"/>
          <ac:picMkLst>
            <pc:docMk/>
            <pc:sldMk cId="2622499028" sldId="265"/>
            <ac:picMk id="9" creationId="{92926D27-51E6-FD8A-6971-050B88D6426F}"/>
          </ac:picMkLst>
        </pc:picChg>
        <pc:picChg chg="del">
          <ac:chgData name="Sarra KASRI" userId="33adaf3d-abb6-4784-9069-f2c4c701f7c3" providerId="ADAL" clId="{E25DC322-0FD1-4797-B33A-F0E272D615EA}" dt="2024-10-29T04:30:24.745" v="395" actId="478"/>
          <ac:picMkLst>
            <pc:docMk/>
            <pc:sldMk cId="2622499028" sldId="265"/>
            <ac:picMk id="10" creationId="{7CE0642B-C193-B8BB-15D1-BD13B6B21BA4}"/>
          </ac:picMkLst>
        </pc:picChg>
      </pc:sldChg>
      <pc:sldChg chg="modSp add mod">
        <pc:chgData name="Sarra KASRI" userId="33adaf3d-abb6-4784-9069-f2c4c701f7c3" providerId="ADAL" clId="{E25DC322-0FD1-4797-B33A-F0E272D615EA}" dt="2024-10-29T05:08:47.448" v="808" actId="20577"/>
        <pc:sldMkLst>
          <pc:docMk/>
          <pc:sldMk cId="1831553622" sldId="266"/>
        </pc:sldMkLst>
        <pc:spChg chg="mod">
          <ac:chgData name="Sarra KASRI" userId="33adaf3d-abb6-4784-9069-f2c4c701f7c3" providerId="ADAL" clId="{E25DC322-0FD1-4797-B33A-F0E272D615EA}" dt="2024-10-29T05:08:47.448" v="808" actId="20577"/>
          <ac:spMkLst>
            <pc:docMk/>
            <pc:sldMk cId="1831553622" sldId="266"/>
            <ac:spMk id="2" creationId="{B0DAAB04-5BA4-6421-4FB0-8BF0929B3A8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864C4-2218-4B4C-AD44-EB946F9F7AB2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8154F-876D-4A20-BAD3-FD5403AC73A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270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8154F-876D-4A20-BAD3-FD5403AC73A6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809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F0C83-A8C9-A928-171B-61A02761A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727F1F2-7761-F820-C5F5-575BFFB69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618DA9-F450-5C9E-4A7E-615D700F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FF6DDC-7232-53CB-2BA7-15EECB72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0D018C-D9BB-AA3A-DBE9-3904CE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501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491766-2FAB-D2E3-5A38-B4C4E1867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4E3F403-AE0F-97DB-C223-C52C8E1C4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54DD05-0332-9F62-3B77-B90C1B04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61FA84-8968-C1AD-0753-C963FDD9C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E5A991-8797-CA7D-75D3-817E70B2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09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C542B0-F57B-5F65-6382-CEFDE22F9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B6DD3A-F29B-C209-52D8-08FC31DE3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541E4E-F0BC-43AB-BD09-97CE347B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7BEEFB-1D8B-50B0-C9ED-E0639C3F9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DE6465-1C21-B858-6A27-3AE5E404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411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52EC6-CFFB-2CC7-AAC1-8CF7FC80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66B3A-60D4-2687-459F-BB4C65680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18220A-5F6C-BD6F-0E7C-694DB4AA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1639D4-AF87-07D0-5693-8DACAAEA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70A1CB-FBA6-3DEF-E233-4887545C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247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01FCA2-81FD-3845-E67A-0DB5341D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ABC7D1-6D7E-3137-22E7-A1534431E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EF4ACF-07B5-4D27-9DC3-1BDEDA11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665F1A-66DD-B4A3-9BFF-0FC3E264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B6F243-7BB0-1813-532D-C3AFE1BC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446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83BFD5-41F8-219F-7359-312D923F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B8419-4B53-0433-8326-0FBF0A5ED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5CB190-F3B2-B9BB-6E35-C11359005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06EB90-E6E0-7BFD-3CE1-C247B3393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40A7D6-0C44-D196-D160-899C76AF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48EA6F-8EB4-062C-2091-F7BBEFB4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369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0BFDB-76F0-4BD5-6377-E6CDDD93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539A9B-2340-613D-BC48-4997FD06B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4C39CB-C6C0-8141-E095-474682BEA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3320B3-F228-14CE-0B93-C2B30CC94A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6032314-25BC-907D-E43C-7F838436F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E8E4AA-0BB7-DF8B-148A-567723EB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359B4E-6C90-C0AA-4E41-74D46AFE3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474FA39-1F5D-44BC-8F7A-D94F4C914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114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81411-781C-FFDF-B6FB-90214F6D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2648D9-1351-750C-6E09-6965BC62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8E6E10-CC99-548B-CB58-8C65FB20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157144-2E99-07A9-1632-392D6F35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794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3D8C7F-82F7-DF9F-06A8-EA5EDDE4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B0E512-D00B-A632-4368-83B545CE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E21861-CC1B-6A5F-DE72-EF2AFD49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458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4B518-9FED-0CDE-F018-4B263925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533139-977C-FCA8-1ABA-E8ADE4B0D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F07745-FA91-2DE0-EB08-9C53B2779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44C3C8-D182-C276-2B8D-13262B40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0F0CE7-1949-1E30-A011-F82032B8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BD007E-BD52-5331-8989-DBB8DF17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935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D96F7-C895-9523-FD8A-C78A7C32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7C92E6E-8652-1A46-44A2-3B7334D86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957CB9-D592-99B7-E2E6-7F11634F0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2EF3C2-407A-D7A3-D164-701843EC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3D0C18-D976-63C8-F231-9E2182B5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69B0CF-A727-FE75-E967-AFC7171F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144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5FC633C-C634-AD45-ED13-826565ED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1182AF-454C-BFCB-FBFE-EEB6C13B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58DCDD-295F-742A-41B8-FB0271238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1BAA62-A324-4177-976D-DC40BB1E702E}" type="datetimeFigureOut">
              <a:rPr lang="fr-BE" smtClean="0"/>
              <a:t>29-10-24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89B71-2FEC-12ED-2E3F-76CB1194D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4B1A1B-47B3-35C0-CDA2-55629826C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F729B0-21BC-43CE-88DF-DB8EA2D834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265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7097F02-53EF-C482-6564-29909ACE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8" y="201547"/>
            <a:ext cx="3735931" cy="13224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DDDC0A-4FCE-B45E-FA94-0B16E0BD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28" y="190261"/>
            <a:ext cx="3735931" cy="13224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D8F2F5-1E26-5E64-45D3-015564B0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056" y="235753"/>
            <a:ext cx="2398616" cy="12769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D8EC35-33FA-DF61-2D2E-E8E8F81A4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5286"/>
            <a:ext cx="12192000" cy="774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01D764B-8840-3C52-E991-39C57D022351}"/>
              </a:ext>
            </a:extLst>
          </p:cNvPr>
          <p:cNvSpPr txBox="1"/>
          <p:nvPr/>
        </p:nvSpPr>
        <p:spPr>
          <a:xfrm>
            <a:off x="367553" y="1828365"/>
            <a:ext cx="114568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WG2: Leveraging Technology in support of disaster-related statistics: 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The science-policy interface 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Pr. Sarra KASRI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98AE0D-09EA-7863-259C-FEC0F429D1EE}"/>
              </a:ext>
            </a:extLst>
          </p:cNvPr>
          <p:cNvSpPr txBox="1"/>
          <p:nvPr/>
        </p:nvSpPr>
        <p:spPr>
          <a:xfrm>
            <a:off x="1442721" y="4013973"/>
            <a:ext cx="9287644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/>
            </a:lvl1pPr>
          </a:lstStyle>
          <a:p>
            <a:r>
              <a:rPr lang="fr-BE" dirty="0"/>
              <a:t>SCIENCE AND TECHNOLOGY  VERSUS SOCIO-TECHNOLOGY AND SENSOR-BASED CITIZEN</a:t>
            </a:r>
          </a:p>
        </p:txBody>
      </p:sp>
    </p:spTree>
    <p:extLst>
      <p:ext uri="{BB962C8B-B14F-4D97-AF65-F5344CB8AC3E}">
        <p14:creationId xmlns:p14="http://schemas.microsoft.com/office/powerpoint/2010/main" val="628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670FC-0A51-BA06-0D71-4F7AD9F76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0DAAB04-5BA4-6421-4FB0-8BF0929B3A8E}"/>
              </a:ext>
            </a:extLst>
          </p:cNvPr>
          <p:cNvSpPr txBox="1"/>
          <p:nvPr/>
        </p:nvSpPr>
        <p:spPr>
          <a:xfrm>
            <a:off x="350520" y="2888734"/>
            <a:ext cx="1149096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/>
            </a:lvl1pPr>
          </a:lstStyle>
          <a:p>
            <a:pPr algn="ctr"/>
            <a:endParaRPr lang="en-US" b="1" dirty="0"/>
          </a:p>
          <a:p>
            <a:pPr algn="ctr"/>
            <a:r>
              <a:rPr lang="en-US" b="1" dirty="0"/>
              <a:t>THANK YOU FOR  YOUR ATTENTION</a:t>
            </a:r>
          </a:p>
          <a:p>
            <a:pPr algn="ctr"/>
            <a:r>
              <a:rPr lang="en-US" b="1" dirty="0"/>
              <a:t> 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183155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CC79B-1FBA-DC74-FA35-1AE9BBA63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9-06-16 à 10.20.35.png">
            <a:extLst>
              <a:ext uri="{FF2B5EF4-FFF2-40B4-BE49-F238E27FC236}">
                <a16:creationId xmlns:a16="http://schemas.microsoft.com/office/drawing/2014/main" id="{002E2BA6-F7D1-70F4-86B2-4A3BC1ED5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93" r="1206" b="11634"/>
          <a:stretch/>
        </p:blipFill>
        <p:spPr>
          <a:xfrm>
            <a:off x="7862499" y="990838"/>
            <a:ext cx="4048175" cy="2746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 descr="Capture d’écran 2019-06-16 à 19.02.35.png">
            <a:extLst>
              <a:ext uri="{FF2B5EF4-FFF2-40B4-BE49-F238E27FC236}">
                <a16:creationId xmlns:a16="http://schemas.microsoft.com/office/drawing/2014/main" id="{9069534E-1D93-E5C5-F045-F59E257DD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"/>
          <a:stretch/>
        </p:blipFill>
        <p:spPr>
          <a:xfrm>
            <a:off x="227370" y="994720"/>
            <a:ext cx="4637052" cy="27428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 descr="22095992_1873548152661931_5209817610752747033_o.jpg">
            <a:extLst>
              <a:ext uri="{FF2B5EF4-FFF2-40B4-BE49-F238E27FC236}">
                <a16:creationId xmlns:a16="http://schemas.microsoft.com/office/drawing/2014/main" id="{2AF1C6B2-3D5F-0171-1EE0-8081ED985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0" y="3878970"/>
            <a:ext cx="3783470" cy="2837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 descr="22136949_1873552092661537_6292536662172528288_o.jpg">
            <a:extLst>
              <a:ext uri="{FF2B5EF4-FFF2-40B4-BE49-F238E27FC236}">
                <a16:creationId xmlns:a16="http://schemas.microsoft.com/office/drawing/2014/main" id="{6F2000C8-7235-3A55-4F58-185D2DAFC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5" y="3878968"/>
            <a:ext cx="3783469" cy="2837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 descr="22137101_1875345809148832_5773029778467417107_o.jpg">
            <a:extLst>
              <a:ext uri="{FF2B5EF4-FFF2-40B4-BE49-F238E27FC236}">
                <a16:creationId xmlns:a16="http://schemas.microsoft.com/office/drawing/2014/main" id="{BB6435FD-6D48-C59D-F9AB-5E8E58974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7" y="3878968"/>
            <a:ext cx="3783470" cy="28376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 de texte 2">
            <a:extLst>
              <a:ext uri="{FF2B5EF4-FFF2-40B4-BE49-F238E27FC236}">
                <a16:creationId xmlns:a16="http://schemas.microsoft.com/office/drawing/2014/main" id="{704D7346-A992-37D9-91BE-E6F426507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7144" y="6666865"/>
            <a:ext cx="1573530" cy="191135"/>
          </a:xfrm>
          <a:prstGeom prst="rect">
            <a:avLst/>
          </a:prstGeom>
          <a:noFill/>
          <a:ln w="9525">
            <a:noFill/>
            <a:prstDash val="solid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effectLst/>
                <a:latin typeface="Times New Roman"/>
                <a:ea typeface="Cambria"/>
                <a:cs typeface="Arial"/>
              </a:rPr>
              <a:t>Photo </a:t>
            </a:r>
            <a:r>
              <a:rPr lang="fr-FR" sz="800" dirty="0" err="1">
                <a:effectLst/>
                <a:latin typeface="Times New Roman"/>
                <a:ea typeface="Cambria"/>
                <a:cs typeface="Arial"/>
              </a:rPr>
              <a:t>J.Charville</a:t>
            </a:r>
            <a:r>
              <a:rPr lang="fr-FR" sz="800" dirty="0">
                <a:effectLst/>
                <a:latin typeface="Times New Roman"/>
                <a:ea typeface="Cambria"/>
                <a:cs typeface="Arial"/>
              </a:rPr>
              <a:t>-  mai 2017</a:t>
            </a:r>
            <a:endParaRPr lang="fr-FR" sz="1200" dirty="0">
              <a:effectLst/>
              <a:latin typeface="Times New Roman"/>
              <a:ea typeface="Cambria"/>
              <a:cs typeface="Arial"/>
            </a:endParaRPr>
          </a:p>
        </p:txBody>
      </p:sp>
      <p:pic>
        <p:nvPicPr>
          <p:cNvPr id="11" name="Image 10" descr="Capture d’écran 2019-06-16 à 19.03.50.png">
            <a:extLst>
              <a:ext uri="{FF2B5EF4-FFF2-40B4-BE49-F238E27FC236}">
                <a16:creationId xmlns:a16="http://schemas.microsoft.com/office/drawing/2014/main" id="{A266020E-378E-102D-BE7A-AB6FE1F482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1" t="24586" r="26388"/>
          <a:stretch/>
        </p:blipFill>
        <p:spPr>
          <a:xfrm>
            <a:off x="5103628" y="990837"/>
            <a:ext cx="2551814" cy="2746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2C069D2-2650-5A29-6465-B0BA53C708F2}"/>
              </a:ext>
            </a:extLst>
          </p:cNvPr>
          <p:cNvSpPr txBox="1"/>
          <p:nvPr/>
        </p:nvSpPr>
        <p:spPr>
          <a:xfrm>
            <a:off x="227370" y="366123"/>
            <a:ext cx="728472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/>
            </a:lvl1pPr>
          </a:lstStyle>
          <a:p>
            <a:r>
              <a:rPr lang="fr-BE" dirty="0"/>
              <a:t>CASE STUDY:  SAINT MARTIN ISLAND AFTER HURRICANE IRAM 2017</a:t>
            </a:r>
          </a:p>
        </p:txBody>
      </p:sp>
    </p:spTree>
    <p:extLst>
      <p:ext uri="{BB962C8B-B14F-4D97-AF65-F5344CB8AC3E}">
        <p14:creationId xmlns:p14="http://schemas.microsoft.com/office/powerpoint/2010/main" val="719830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539B1-6A75-2D82-98C5-8A8B6C8B4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6035C2E-1322-F8F2-C7DA-71C0A8F34F92}"/>
              </a:ext>
            </a:extLst>
          </p:cNvPr>
          <p:cNvSpPr txBox="1"/>
          <p:nvPr/>
        </p:nvSpPr>
        <p:spPr>
          <a:xfrm>
            <a:off x="0" y="4515795"/>
            <a:ext cx="4480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Copernicus</a:t>
            </a:r>
            <a:r>
              <a:rPr lang="fr-BE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Emergency Risk &amp; </a:t>
            </a:r>
            <a:r>
              <a:rPr lang="fr-BE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Recovery</a:t>
            </a:r>
            <a:endParaRPr lang="fr-BE" sz="1400" dirty="0"/>
          </a:p>
        </p:txBody>
      </p:sp>
      <p:pic>
        <p:nvPicPr>
          <p:cNvPr id="1026" name="Picture 2" descr="Les dommages sont évalués sur une échelle de 1 à 5 allant des dommages légers aux bâtiments totalement détruits (Document Copernicus Emergency)">
            <a:extLst>
              <a:ext uri="{FF2B5EF4-FFF2-40B4-BE49-F238E27FC236}">
                <a16:creationId xmlns:a16="http://schemas.microsoft.com/office/drawing/2014/main" id="{F8C0D114-E705-479E-2351-226C8A91E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5"/>
          <a:stretch/>
        </p:blipFill>
        <p:spPr bwMode="auto">
          <a:xfrm>
            <a:off x="81280" y="1059588"/>
            <a:ext cx="8503456" cy="33749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B87225-6F59-0C1B-6C64-F022686C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80" y="3127598"/>
            <a:ext cx="6393238" cy="3551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 descr="Les dommages sont évalués sur une échelle de 1 à 5 allant des dommages légers aux bâtiments totalement détruits (Document Copernicus Emergency)">
            <a:extLst>
              <a:ext uri="{FF2B5EF4-FFF2-40B4-BE49-F238E27FC236}">
                <a16:creationId xmlns:a16="http://schemas.microsoft.com/office/drawing/2014/main" id="{CE560032-9B9D-C15B-35FF-2B03259C4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6" t="52266"/>
          <a:stretch/>
        </p:blipFill>
        <p:spPr bwMode="auto">
          <a:xfrm>
            <a:off x="5610980" y="1275779"/>
            <a:ext cx="2816978" cy="18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83AC96B-8147-708B-1B6D-1834E5329EC5}"/>
              </a:ext>
            </a:extLst>
          </p:cNvPr>
          <p:cNvSpPr txBox="1"/>
          <p:nvPr/>
        </p:nvSpPr>
        <p:spPr>
          <a:xfrm>
            <a:off x="81280" y="261750"/>
            <a:ext cx="989584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/>
            </a:lvl1pPr>
          </a:lstStyle>
          <a:p>
            <a:r>
              <a:rPr lang="en-US" dirty="0"/>
              <a:t>A </a:t>
            </a:r>
            <a:r>
              <a:rPr lang="en-US" b="1" dirty="0"/>
              <a:t>TECHNO-CENTRIC APPROACH </a:t>
            </a:r>
            <a:r>
              <a:rPr lang="en-US" dirty="0"/>
              <a:t>TO THE ASSESSMENT OF POST-HURRICANE IRMA DAMAGE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2025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4F3E7-3107-116D-5C89-634870F11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04C9B4-7809-4706-1C16-334E2595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343" y="144563"/>
            <a:ext cx="5254537" cy="3714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 descr="5-1 ALEA_INO_SM2.pdf">
            <a:extLst>
              <a:ext uri="{FF2B5EF4-FFF2-40B4-BE49-F238E27FC236}">
                <a16:creationId xmlns:a16="http://schemas.microsoft.com/office/drawing/2014/main" id="{D38DA67F-E57C-8C62-B298-EF6BFE9A0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03" y="3858980"/>
            <a:ext cx="4117997" cy="2913147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5-5 ALEA_MVT_SM.pdf">
            <a:extLst>
              <a:ext uri="{FF2B5EF4-FFF2-40B4-BE49-F238E27FC236}">
                <a16:creationId xmlns:a16="http://schemas.microsoft.com/office/drawing/2014/main" id="{0B45C047-634F-3F1B-2DA6-627B6ADB2E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3318" r="1778" b="264"/>
          <a:stretch/>
        </p:blipFill>
        <p:spPr>
          <a:xfrm>
            <a:off x="4198935" y="3955773"/>
            <a:ext cx="3875068" cy="2816353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5-3 ALEA_SIS_SM.pdf">
            <a:extLst>
              <a:ext uri="{FF2B5EF4-FFF2-40B4-BE49-F238E27FC236}">
                <a16:creationId xmlns:a16="http://schemas.microsoft.com/office/drawing/2014/main" id="{7DCF17FA-049E-44CA-F235-D63C74B81E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5241"/>
          <a:stretch/>
        </p:blipFill>
        <p:spPr>
          <a:xfrm>
            <a:off x="110708" y="3974332"/>
            <a:ext cx="4088227" cy="2816353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08CB91-FA4E-863F-668E-1801E06E20C8}"/>
              </a:ext>
            </a:extLst>
          </p:cNvPr>
          <p:cNvSpPr txBox="1"/>
          <p:nvPr/>
        </p:nvSpPr>
        <p:spPr>
          <a:xfrm>
            <a:off x="110708" y="144563"/>
            <a:ext cx="6431281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TECHNO-CENTRIC APPROACH TO THE PRODUCTION OF TECHNICAL AND URBAN DOCUMENTS FOR TERRITORIAL MANAGEMENT, CONSIDERING ISSUES, VULNERABILITIES AND RISKS </a:t>
            </a:r>
            <a:r>
              <a:rPr lang="fr-FR" dirty="0"/>
              <a:t>:    </a:t>
            </a:r>
            <a:r>
              <a:rPr lang="fr-BE" b="1" dirty="0"/>
              <a:t>RISK PREVENTION PLAN </a:t>
            </a:r>
          </a:p>
        </p:txBody>
      </p:sp>
    </p:spTree>
    <p:extLst>
      <p:ext uri="{BB962C8B-B14F-4D97-AF65-F5344CB8AC3E}">
        <p14:creationId xmlns:p14="http://schemas.microsoft.com/office/powerpoint/2010/main" val="249462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08452-9708-B586-B7C3-367172D08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D60D7E-29CE-1DFE-6418-415F4A640BAA}"/>
              </a:ext>
            </a:extLst>
          </p:cNvPr>
          <p:cNvSpPr/>
          <p:nvPr/>
        </p:nvSpPr>
        <p:spPr>
          <a:xfrm>
            <a:off x="3558559" y="1826796"/>
            <a:ext cx="2043152" cy="160054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C:\Users\Sarra\Desktop\Master 2019\photos sxm\dessin\2.jpg">
            <a:extLst>
              <a:ext uri="{FF2B5EF4-FFF2-40B4-BE49-F238E27FC236}">
                <a16:creationId xmlns:a16="http://schemas.microsoft.com/office/drawing/2014/main" id="{510AFB75-3602-BC03-DACD-9A4A8E974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r="5441"/>
          <a:stretch/>
        </p:blipFill>
        <p:spPr bwMode="auto">
          <a:xfrm>
            <a:off x="352864" y="1826795"/>
            <a:ext cx="1357129" cy="1600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Image 6" descr="C:\Users\Sarra\Desktop\Master 2019\photos sxm\dessin\4.jpg">
            <a:extLst>
              <a:ext uri="{FF2B5EF4-FFF2-40B4-BE49-F238E27FC236}">
                <a16:creationId xmlns:a16="http://schemas.microsoft.com/office/drawing/2014/main" id="{E3CBE11F-12E5-DEEF-E5BC-D20564BB9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0"/>
          <a:stretch/>
        </p:blipFill>
        <p:spPr bwMode="auto">
          <a:xfrm>
            <a:off x="1902376" y="1826795"/>
            <a:ext cx="1511628" cy="16005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Image 7" descr="C:\Users\Sarra\Desktop\Master 2019\photos sxm\dessin\5.jpg">
            <a:extLst>
              <a:ext uri="{FF2B5EF4-FFF2-40B4-BE49-F238E27FC236}">
                <a16:creationId xmlns:a16="http://schemas.microsoft.com/office/drawing/2014/main" id="{73EAB8BF-505F-B0F9-EEC0-93FA8E59E8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76" y="3627181"/>
            <a:ext cx="1511628" cy="1600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Image 8" descr="C:\Users\Sarra\Desktop\Master 2019\photos sxm\dessin\1.jpg">
            <a:extLst>
              <a:ext uri="{FF2B5EF4-FFF2-40B4-BE49-F238E27FC236}">
                <a16:creationId xmlns:a16="http://schemas.microsoft.com/office/drawing/2014/main" id="{A76BE3C7-DAAF-B08E-EFCE-9DEA16D34D4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/>
          <a:stretch/>
        </p:blipFill>
        <p:spPr bwMode="auto">
          <a:xfrm>
            <a:off x="352864" y="3627182"/>
            <a:ext cx="1362101" cy="1600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Image 9" descr="C:\Users\Sarra\Desktop\Master 2019\photos sxm\dessin\3.jpg">
            <a:extLst>
              <a:ext uri="{FF2B5EF4-FFF2-40B4-BE49-F238E27FC236}">
                <a16:creationId xmlns:a16="http://schemas.microsoft.com/office/drawing/2014/main" id="{41EF6A7B-BF76-EC33-DFFD-C7CFB1AFB85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59" y="3627183"/>
            <a:ext cx="2043152" cy="1600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Image 10" descr="C:\Users\Sarra\Desktop\Master 2019\photos sxm\dessin\69181578_894375867584175_1285308691775488000_n.jpg">
            <a:extLst>
              <a:ext uri="{FF2B5EF4-FFF2-40B4-BE49-F238E27FC236}">
                <a16:creationId xmlns:a16="http://schemas.microsoft.com/office/drawing/2014/main" id="{E7923A41-7894-9C69-0F27-2CF531699E25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92" y="1868437"/>
            <a:ext cx="1278051" cy="15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Macintosh HD:Users:ibtissem:Desktop:Master 2019:photos sxm:HOUSES:IMG_3941.JPG">
            <a:extLst>
              <a:ext uri="{FF2B5EF4-FFF2-40B4-BE49-F238E27FC236}">
                <a16:creationId xmlns:a16="http://schemas.microsoft.com/office/drawing/2014/main" id="{7BA98BB2-27F6-2401-F2CD-51A07C4BA4C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81" y="4604587"/>
            <a:ext cx="2961839" cy="2147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Image 12" descr="IMG_4057.JPG">
            <a:extLst>
              <a:ext uri="{FF2B5EF4-FFF2-40B4-BE49-F238E27FC236}">
                <a16:creationId xmlns:a16="http://schemas.microsoft.com/office/drawing/2014/main" id="{B3F826C1-EEF2-D4CC-FE71-DD6A99785B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482" y="102822"/>
            <a:ext cx="2961838" cy="2147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 descr="Macintosh HD:Users:ibtissem:Desktop:Master 2019:photos sxm:HOUSES:IMG_2840.JPG">
            <a:extLst>
              <a:ext uri="{FF2B5EF4-FFF2-40B4-BE49-F238E27FC236}">
                <a16:creationId xmlns:a16="http://schemas.microsoft.com/office/drawing/2014/main" id="{90FD573D-140B-D367-696F-CFBF3B6C61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80" y="2368957"/>
            <a:ext cx="2948711" cy="2116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Image 14" descr="IMG_3404.JPG">
            <a:extLst>
              <a:ext uri="{FF2B5EF4-FFF2-40B4-BE49-F238E27FC236}">
                <a16:creationId xmlns:a16="http://schemas.microsoft.com/office/drawing/2014/main" id="{9020EFB8-EB26-3E48-A7E4-8D773713F7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49" y="4604587"/>
            <a:ext cx="2866296" cy="2149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 descr="Macintosh HD:Users:ibtissem:Desktop:Master 2019:photos sxm:HOUSES:IMG_2907.JPG">
            <a:extLst>
              <a:ext uri="{FF2B5EF4-FFF2-40B4-BE49-F238E27FC236}">
                <a16:creationId xmlns:a16="http://schemas.microsoft.com/office/drawing/2014/main" id="{7B1CFA3A-A7BB-D936-B44E-587C7CA1FF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49" y="102822"/>
            <a:ext cx="2866296" cy="2147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Image 16" descr="Macintosh HD:Users:ibtissem:Desktop:Master 2019:photos sxm:HOUSES:IMG_2872.JPG">
            <a:extLst>
              <a:ext uri="{FF2B5EF4-FFF2-40B4-BE49-F238E27FC236}">
                <a16:creationId xmlns:a16="http://schemas.microsoft.com/office/drawing/2014/main" id="{0F7B6C79-4D5B-414E-EFFE-9AC0ACB1EE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49" y="2368957"/>
            <a:ext cx="2866296" cy="2116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CEFFB74-2F28-3002-9269-B1AD052F0E16}"/>
              </a:ext>
            </a:extLst>
          </p:cNvPr>
          <p:cNvSpPr txBox="1"/>
          <p:nvPr/>
        </p:nvSpPr>
        <p:spPr>
          <a:xfrm>
            <a:off x="110709" y="102822"/>
            <a:ext cx="5690652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EMPIRICAL REALITY OF DISASTER EXPERIENCE FOR LOCAL RESIDENTS: </a:t>
            </a:r>
            <a:r>
              <a:rPr lang="en-US" b="1" dirty="0"/>
              <a:t>INHABITING THE DISASTER 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259248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BB2C9-E881-DFD5-BD5F-BC06CD889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G_3382.jpg">
            <a:extLst>
              <a:ext uri="{FF2B5EF4-FFF2-40B4-BE49-F238E27FC236}">
                <a16:creationId xmlns:a16="http://schemas.microsoft.com/office/drawing/2014/main" id="{130706F5-09A8-3BA9-2A59-7CCC811AA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19" y="3032679"/>
            <a:ext cx="2555647" cy="3407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 descr="IMG_3404.JPG">
            <a:extLst>
              <a:ext uri="{FF2B5EF4-FFF2-40B4-BE49-F238E27FC236}">
                <a16:creationId xmlns:a16="http://schemas.microsoft.com/office/drawing/2014/main" id="{61442ED5-14EE-E6DB-4FD6-47877DE2C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"/>
          <a:stretch/>
        </p:blipFill>
        <p:spPr>
          <a:xfrm>
            <a:off x="7472863" y="3032680"/>
            <a:ext cx="4405372" cy="3407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 descr="IMG_3415.JPG">
            <a:extLst>
              <a:ext uri="{FF2B5EF4-FFF2-40B4-BE49-F238E27FC236}">
                <a16:creationId xmlns:a16="http://schemas.microsoft.com/office/drawing/2014/main" id="{60E4A522-6898-000F-4258-E06789FB7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/>
          <a:stretch/>
        </p:blipFill>
        <p:spPr>
          <a:xfrm>
            <a:off x="171525" y="3032679"/>
            <a:ext cx="4308497" cy="3407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 descr="C:\Users\Sarra\Desktop\Master 2019\photos sxm\dessin\5.jpg">
            <a:extLst>
              <a:ext uri="{FF2B5EF4-FFF2-40B4-BE49-F238E27FC236}">
                <a16:creationId xmlns:a16="http://schemas.microsoft.com/office/drawing/2014/main" id="{97DA2F5E-2162-948A-8245-6213CA167A0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5" y="650240"/>
            <a:ext cx="1728395" cy="18546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141F60C-1627-8581-BA67-439241FB0C45}"/>
              </a:ext>
            </a:extLst>
          </p:cNvPr>
          <p:cNvSpPr txBox="1"/>
          <p:nvPr/>
        </p:nvSpPr>
        <p:spPr>
          <a:xfrm>
            <a:off x="2325772" y="650240"/>
            <a:ext cx="581238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/>
            </a:lvl1pPr>
          </a:lstStyle>
          <a:p>
            <a:r>
              <a:rPr lang="fr-BE" b="1" dirty="0"/>
              <a:t>A HOME IS MORE THAN A PHYSICAL STRUCTURE</a:t>
            </a:r>
          </a:p>
        </p:txBody>
      </p:sp>
    </p:spTree>
    <p:extLst>
      <p:ext uri="{BB962C8B-B14F-4D97-AF65-F5344CB8AC3E}">
        <p14:creationId xmlns:p14="http://schemas.microsoft.com/office/powerpoint/2010/main" val="341808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02AF3-2E94-77D2-7C97-820EEFFC8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5-31 à 16.42.55.png">
            <a:extLst>
              <a:ext uri="{FF2B5EF4-FFF2-40B4-BE49-F238E27FC236}">
                <a16:creationId xmlns:a16="http://schemas.microsoft.com/office/drawing/2014/main" id="{3F51EF4F-FA3E-AE47-D68B-53496F3DC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928" r="1934" b="1247"/>
          <a:stretch/>
        </p:blipFill>
        <p:spPr>
          <a:xfrm>
            <a:off x="4787210" y="3258578"/>
            <a:ext cx="2617579" cy="33851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 descr="IMG_4437.JPG">
            <a:extLst>
              <a:ext uri="{FF2B5EF4-FFF2-40B4-BE49-F238E27FC236}">
                <a16:creationId xmlns:a16="http://schemas.microsoft.com/office/drawing/2014/main" id="{6750D39F-B606-E00A-88F8-C2023BE1E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51" y="3258578"/>
            <a:ext cx="4506531" cy="3379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 descr="IMG_4403.JPG">
            <a:extLst>
              <a:ext uri="{FF2B5EF4-FFF2-40B4-BE49-F238E27FC236}">
                <a16:creationId xmlns:a16="http://schemas.microsoft.com/office/drawing/2014/main" id="{F69E2C79-30CF-C388-698B-5A5787787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9" r="16130"/>
          <a:stretch/>
        </p:blipFill>
        <p:spPr>
          <a:xfrm>
            <a:off x="157655" y="3258578"/>
            <a:ext cx="4477596" cy="3379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E5C867-CF78-A867-BC79-A5BF1081C163}"/>
              </a:ext>
            </a:extLst>
          </p:cNvPr>
          <p:cNvSpPr txBox="1"/>
          <p:nvPr/>
        </p:nvSpPr>
        <p:spPr>
          <a:xfrm>
            <a:off x="157655" y="546576"/>
            <a:ext cx="11905627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/>
            </a:lvl1pPr>
          </a:lstStyle>
          <a:p>
            <a:r>
              <a:rPr lang="fr-BE" dirty="0"/>
              <a:t>THE DIVERGENCE OF PERSPECTIVES BETWEEN THE EMPIRICAL REALITY OF HOW LOCAL PEOPLE EXPERIENCE DISASTERS AND A ‘METRIC’ APPROACH TO TERRITORIES IS CREATING </a:t>
            </a:r>
            <a:r>
              <a:rPr lang="fr-BE" b="1" dirty="0"/>
              <a:t>ARENAS FOR NEGOTIATION AND CONTROVERSY ABOUT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262249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32287-A853-0103-49CC-79DF5FCA6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9380E85-130E-21F6-0FDE-3043626D3A04}"/>
              </a:ext>
            </a:extLst>
          </p:cNvPr>
          <p:cNvSpPr txBox="1"/>
          <p:nvPr/>
        </p:nvSpPr>
        <p:spPr>
          <a:xfrm>
            <a:off x="350520" y="2126734"/>
            <a:ext cx="11490960" cy="28623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/>
            </a:lvl1pPr>
          </a:lstStyle>
          <a:p>
            <a:r>
              <a:rPr lang="en-US" b="1" dirty="0"/>
              <a:t>INTERNET AS THE DIGITAL NERVOUS SYSTEM OF OUR PLANET </a:t>
            </a:r>
            <a:r>
              <a:rPr lang="en-US" dirty="0"/>
              <a:t>:Connected different communities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SMARTPHONE APPS AS RISK MITIGATION TOOLS</a:t>
            </a:r>
          </a:p>
          <a:p>
            <a:endParaRPr lang="en-US" dirty="0"/>
          </a:p>
          <a:p>
            <a:endParaRPr lang="en-US" dirty="0"/>
          </a:p>
          <a:p>
            <a:r>
              <a:rPr lang="fr-BE" b="1" dirty="0"/>
              <a:t>SENSOR-BASED CITIZEN</a:t>
            </a:r>
            <a:r>
              <a:rPr lang="fr-FR" dirty="0"/>
              <a:t>: </a:t>
            </a:r>
            <a:r>
              <a:rPr lang="en-US" dirty="0"/>
              <a:t>Tracking connected citizens (as sensors) enables us to understand their </a:t>
            </a:r>
            <a:r>
              <a:rPr lang="en-US" dirty="0" err="1"/>
              <a:t>behaviour</a:t>
            </a:r>
            <a:r>
              <a:rPr lang="en-US" dirty="0"/>
              <a:t> and survival strategies. A new integrative approach to social and technical issues will make territories more resilient.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3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4C872-6337-4E53-FB01-17DA22BF8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E489975-1D59-C1FC-C24B-D68564862ABB}"/>
              </a:ext>
            </a:extLst>
          </p:cNvPr>
          <p:cNvSpPr txBox="1"/>
          <p:nvPr/>
        </p:nvSpPr>
        <p:spPr>
          <a:xfrm>
            <a:off x="350520" y="1547614"/>
            <a:ext cx="11490960" cy="34163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/>
            </a:lvl1pPr>
          </a:lstStyle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Defining the issues and reconsidering policies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Questioning timeframes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Questioning technologies and their accessibility to society (practitioners and residents)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Defining responsibilities and empowering citizens 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394233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FAA669900FB41B76C519AE0F03944" ma:contentTypeVersion="15" ma:contentTypeDescription="Create a new document." ma:contentTypeScope="" ma:versionID="61d288eb4e61aeb93767d00cbf4c5d2a">
  <xsd:schema xmlns:xsd="http://www.w3.org/2001/XMLSchema" xmlns:xs="http://www.w3.org/2001/XMLSchema" xmlns:p="http://schemas.microsoft.com/office/2006/metadata/properties" xmlns:ns2="0ecef0bd-f14b-44b6-8916-abe0d944b78a" xmlns:ns3="56e73885-27a4-46b9-ae99-6a668a746662" targetNamespace="http://schemas.microsoft.com/office/2006/metadata/properties" ma:root="true" ma:fieldsID="5d40d88f86575cdf6a0673486a5ce275" ns2:_="" ns3:_="">
    <xsd:import namespace="0ecef0bd-f14b-44b6-8916-abe0d944b78a"/>
    <xsd:import namespace="56e73885-27a4-46b9-ae99-6a668a7466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ef0bd-f14b-44b6-8916-abe0d944b7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73885-27a4-46b9-ae99-6a668a74666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d6de6e5-bbf5-440a-a705-a6027a18da26}" ma:internalName="TaxCatchAll" ma:showField="CatchAllData" ma:web="56e73885-27a4-46b9-ae99-6a668a7466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e73885-27a4-46b9-ae99-6a668a746662" xsi:nil="true"/>
    <lcf76f155ced4ddcb4097134ff3c332f xmlns="0ecef0bd-f14b-44b6-8916-abe0d944b78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D20F319-379F-47AD-89B6-887C58B38224}"/>
</file>

<file path=customXml/itemProps2.xml><?xml version="1.0" encoding="utf-8"?>
<ds:datastoreItem xmlns:ds="http://schemas.openxmlformats.org/officeDocument/2006/customXml" ds:itemID="{77D63CE1-E00D-45A4-ABF5-C757A819C5B4}"/>
</file>

<file path=customXml/itemProps3.xml><?xml version="1.0" encoding="utf-8"?>
<ds:datastoreItem xmlns:ds="http://schemas.openxmlformats.org/officeDocument/2006/customXml" ds:itemID="{EE0D150A-0A6A-410A-BC4A-A2F2FDC937FD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219</Words>
  <Application>Microsoft Office PowerPoint</Application>
  <PresentationFormat>Grand écran</PresentationFormat>
  <Paragraphs>43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UMONS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Sarra KASRI</dc:creator>
  <cp:lastModifiedBy>Sarra KASRI</cp:lastModifiedBy>
  <cp:revision>1</cp:revision>
  <dcterms:created xsi:type="dcterms:W3CDTF">2024-10-29T02:58:53Z</dcterms:created>
  <dcterms:modified xsi:type="dcterms:W3CDTF">2024-10-29T05:09:56Z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0x010100BF7FAA669900FB41B76C519AE0F03944</vt:lpwstr>
  </property>
</Properties>
</file>