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75" r:id="rId4"/>
    <p:sldMasterId id="2147483690" r:id="rId5"/>
    <p:sldMasterId id="2147483709" r:id="rId6"/>
  </p:sldMasterIdLst>
  <p:notesMasterIdLst>
    <p:notesMasterId r:id="rId12"/>
  </p:notesMasterIdLst>
  <p:sldIdLst>
    <p:sldId id="338" r:id="rId7"/>
    <p:sldId id="327" r:id="rId8"/>
    <p:sldId id="316" r:id="rId9"/>
    <p:sldId id="293" r:id="rId10"/>
    <p:sldId id="3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96196" autoAdjust="0"/>
  </p:normalViewPr>
  <p:slideViewPr>
    <p:cSldViewPr snapToGrid="0" showGuides="1">
      <p:cViewPr varScale="1">
        <p:scale>
          <a:sx n="59" d="100"/>
          <a:sy n="59" d="100"/>
        </p:scale>
        <p:origin x="968" y="5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Nonguierma" userId="08bd1526-5699-409a-9bdc-be22eab70e4f" providerId="ADAL" clId="{FFA74C4C-DBE6-435B-BCB8-824FB92EFD57}"/>
    <pc:docChg chg="undo custSel addSld delSld modSld sldOrd">
      <pc:chgData name="Andre Nonguierma" userId="08bd1526-5699-409a-9bdc-be22eab70e4f" providerId="ADAL" clId="{FFA74C4C-DBE6-435B-BCB8-824FB92EFD57}" dt="2024-10-28T23:51:07.468" v="491" actId="20577"/>
      <pc:docMkLst>
        <pc:docMk/>
      </pc:docMkLst>
      <pc:sldChg chg="addSp delSp modSp add del mod">
        <pc:chgData name="Andre Nonguierma" userId="08bd1526-5699-409a-9bdc-be22eab70e4f" providerId="ADAL" clId="{FFA74C4C-DBE6-435B-BCB8-824FB92EFD57}" dt="2024-10-28T23:35:44.237" v="362" actId="1076"/>
        <pc:sldMkLst>
          <pc:docMk/>
          <pc:sldMk cId="4238807908" sldId="293"/>
        </pc:sldMkLst>
        <pc:spChg chg="mod">
          <ac:chgData name="Andre Nonguierma" userId="08bd1526-5699-409a-9bdc-be22eab70e4f" providerId="ADAL" clId="{FFA74C4C-DBE6-435B-BCB8-824FB92EFD57}" dt="2024-10-28T23:08:27.688" v="339" actId="164"/>
          <ac:spMkLst>
            <pc:docMk/>
            <pc:sldMk cId="4238807908" sldId="293"/>
            <ac:spMk id="3" creationId="{4C4E4351-3005-4AD4-AE0F-779F2DFF1E47}"/>
          </ac:spMkLst>
        </pc:spChg>
        <pc:spChg chg="mod">
          <ac:chgData name="Andre Nonguierma" userId="08bd1526-5699-409a-9bdc-be22eab70e4f" providerId="ADAL" clId="{FFA74C4C-DBE6-435B-BCB8-824FB92EFD57}" dt="2024-10-28T23:08:27.688" v="339" actId="164"/>
          <ac:spMkLst>
            <pc:docMk/>
            <pc:sldMk cId="4238807908" sldId="293"/>
            <ac:spMk id="4" creationId="{C6150010-A241-40AE-B693-6CCF2FC60A07}"/>
          </ac:spMkLst>
        </pc:spChg>
        <pc:spChg chg="del mod">
          <ac:chgData name="Andre Nonguierma" userId="08bd1526-5699-409a-9bdc-be22eab70e4f" providerId="ADAL" clId="{FFA74C4C-DBE6-435B-BCB8-824FB92EFD57}" dt="2024-10-28T23:32:53.905" v="344" actId="478"/>
          <ac:spMkLst>
            <pc:docMk/>
            <pc:sldMk cId="4238807908" sldId="293"/>
            <ac:spMk id="5" creationId="{297161C5-F4E8-4DC9-8CE1-BC5029AB46B7}"/>
          </ac:spMkLst>
        </pc:spChg>
        <pc:spChg chg="mod">
          <ac:chgData name="Andre Nonguierma" userId="08bd1526-5699-409a-9bdc-be22eab70e4f" providerId="ADAL" clId="{FFA74C4C-DBE6-435B-BCB8-824FB92EFD57}" dt="2024-10-28T23:08:27.688" v="339" actId="164"/>
          <ac:spMkLst>
            <pc:docMk/>
            <pc:sldMk cId="4238807908" sldId="293"/>
            <ac:spMk id="7" creationId="{C3AFE997-4902-4F36-8E03-42657E90924A}"/>
          </ac:spMkLst>
        </pc:spChg>
        <pc:spChg chg="mod">
          <ac:chgData name="Andre Nonguierma" userId="08bd1526-5699-409a-9bdc-be22eab70e4f" providerId="ADAL" clId="{FFA74C4C-DBE6-435B-BCB8-824FB92EFD57}" dt="2024-10-28T23:08:27.688" v="339" actId="164"/>
          <ac:spMkLst>
            <pc:docMk/>
            <pc:sldMk cId="4238807908" sldId="293"/>
            <ac:spMk id="8" creationId="{D05B7BB3-476B-4EFA-8B0B-AB3B5B24BC30}"/>
          </ac:spMkLst>
        </pc:spChg>
        <pc:spChg chg="del mod">
          <ac:chgData name="Andre Nonguierma" userId="08bd1526-5699-409a-9bdc-be22eab70e4f" providerId="ADAL" clId="{FFA74C4C-DBE6-435B-BCB8-824FB92EFD57}" dt="2024-10-28T23:32:53.905" v="344" actId="478"/>
          <ac:spMkLst>
            <pc:docMk/>
            <pc:sldMk cId="4238807908" sldId="293"/>
            <ac:spMk id="9" creationId="{10779195-C1F9-46F6-BBB0-AC6619C7A224}"/>
          </ac:spMkLst>
        </pc:spChg>
        <pc:spChg chg="mod">
          <ac:chgData name="Andre Nonguierma" userId="08bd1526-5699-409a-9bdc-be22eab70e4f" providerId="ADAL" clId="{FFA74C4C-DBE6-435B-BCB8-824FB92EFD57}" dt="2024-10-28T23:08:27.688" v="339" actId="164"/>
          <ac:spMkLst>
            <pc:docMk/>
            <pc:sldMk cId="4238807908" sldId="293"/>
            <ac:spMk id="11" creationId="{E81441A5-7011-4D83-A376-C8A5081ABF37}"/>
          </ac:spMkLst>
        </pc:spChg>
        <pc:spChg chg="mod">
          <ac:chgData name="Andre Nonguierma" userId="08bd1526-5699-409a-9bdc-be22eab70e4f" providerId="ADAL" clId="{FFA74C4C-DBE6-435B-BCB8-824FB92EFD57}" dt="2024-10-28T23:08:27.688" v="339" actId="164"/>
          <ac:spMkLst>
            <pc:docMk/>
            <pc:sldMk cId="4238807908" sldId="293"/>
            <ac:spMk id="12" creationId="{ABF536FA-07F3-43D4-8A4B-02E511A7BDE5}"/>
          </ac:spMkLst>
        </pc:spChg>
        <pc:spChg chg="add del mod">
          <ac:chgData name="Andre Nonguierma" userId="08bd1526-5699-409a-9bdc-be22eab70e4f" providerId="ADAL" clId="{FFA74C4C-DBE6-435B-BCB8-824FB92EFD57}" dt="2024-10-28T23:32:53.905" v="344" actId="478"/>
          <ac:spMkLst>
            <pc:docMk/>
            <pc:sldMk cId="4238807908" sldId="293"/>
            <ac:spMk id="13" creationId="{476F4CD0-08EC-4375-826C-A9E7EA1B4C50}"/>
          </ac:spMkLst>
        </pc:spChg>
        <pc:spChg chg="mod">
          <ac:chgData name="Andre Nonguierma" userId="08bd1526-5699-409a-9bdc-be22eab70e4f" providerId="ADAL" clId="{FFA74C4C-DBE6-435B-BCB8-824FB92EFD57}" dt="2024-10-28T23:08:27.688" v="339" actId="164"/>
          <ac:spMkLst>
            <pc:docMk/>
            <pc:sldMk cId="4238807908" sldId="293"/>
            <ac:spMk id="15" creationId="{534881C3-911F-441A-8CDE-1DE53AF12B3D}"/>
          </ac:spMkLst>
        </pc:spChg>
        <pc:spChg chg="mod">
          <ac:chgData name="Andre Nonguierma" userId="08bd1526-5699-409a-9bdc-be22eab70e4f" providerId="ADAL" clId="{FFA74C4C-DBE6-435B-BCB8-824FB92EFD57}" dt="2024-10-28T23:08:27.688" v="339" actId="164"/>
          <ac:spMkLst>
            <pc:docMk/>
            <pc:sldMk cId="4238807908" sldId="293"/>
            <ac:spMk id="16" creationId="{FF5DE792-2DAC-4024-9B67-8954E60A0994}"/>
          </ac:spMkLst>
        </pc:spChg>
        <pc:spChg chg="del mod">
          <ac:chgData name="Andre Nonguierma" userId="08bd1526-5699-409a-9bdc-be22eab70e4f" providerId="ADAL" clId="{FFA74C4C-DBE6-435B-BCB8-824FB92EFD57}" dt="2024-10-28T23:32:53.905" v="344" actId="478"/>
          <ac:spMkLst>
            <pc:docMk/>
            <pc:sldMk cId="4238807908" sldId="293"/>
            <ac:spMk id="17" creationId="{8D80F9A0-6C85-4B37-922B-5F9E59754C20}"/>
          </ac:spMkLst>
        </pc:spChg>
        <pc:spChg chg="mod">
          <ac:chgData name="Andre Nonguierma" userId="08bd1526-5699-409a-9bdc-be22eab70e4f" providerId="ADAL" clId="{FFA74C4C-DBE6-435B-BCB8-824FB92EFD57}" dt="2024-10-28T23:08:27.688" v="339" actId="164"/>
          <ac:spMkLst>
            <pc:docMk/>
            <pc:sldMk cId="4238807908" sldId="293"/>
            <ac:spMk id="19" creationId="{CFC5EFCE-8887-4312-927C-7BC025F77D72}"/>
          </ac:spMkLst>
        </pc:spChg>
        <pc:spChg chg="mod">
          <ac:chgData name="Andre Nonguierma" userId="08bd1526-5699-409a-9bdc-be22eab70e4f" providerId="ADAL" clId="{FFA74C4C-DBE6-435B-BCB8-824FB92EFD57}" dt="2024-10-28T23:08:27.688" v="339" actId="164"/>
          <ac:spMkLst>
            <pc:docMk/>
            <pc:sldMk cId="4238807908" sldId="293"/>
            <ac:spMk id="20" creationId="{7207761B-348A-4E99-AD22-F60950E443B8}"/>
          </ac:spMkLst>
        </pc:spChg>
        <pc:spChg chg="del mod">
          <ac:chgData name="Andre Nonguierma" userId="08bd1526-5699-409a-9bdc-be22eab70e4f" providerId="ADAL" clId="{FFA74C4C-DBE6-435B-BCB8-824FB92EFD57}" dt="2024-10-28T23:32:53.905" v="344" actId="478"/>
          <ac:spMkLst>
            <pc:docMk/>
            <pc:sldMk cId="4238807908" sldId="293"/>
            <ac:spMk id="21" creationId="{96C9C49C-244A-4B48-BB07-7FB35C787A7B}"/>
          </ac:spMkLst>
        </pc:spChg>
        <pc:spChg chg="mod">
          <ac:chgData name="Andre Nonguierma" userId="08bd1526-5699-409a-9bdc-be22eab70e4f" providerId="ADAL" clId="{FFA74C4C-DBE6-435B-BCB8-824FB92EFD57}" dt="2024-10-28T23:08:27.688" v="339" actId="164"/>
          <ac:spMkLst>
            <pc:docMk/>
            <pc:sldMk cId="4238807908" sldId="293"/>
            <ac:spMk id="23" creationId="{218E92E9-560F-4644-A5A8-8450CC8A59B2}"/>
          </ac:spMkLst>
        </pc:spChg>
        <pc:spChg chg="mod">
          <ac:chgData name="Andre Nonguierma" userId="08bd1526-5699-409a-9bdc-be22eab70e4f" providerId="ADAL" clId="{FFA74C4C-DBE6-435B-BCB8-824FB92EFD57}" dt="2024-10-28T23:08:27.688" v="339" actId="164"/>
          <ac:spMkLst>
            <pc:docMk/>
            <pc:sldMk cId="4238807908" sldId="293"/>
            <ac:spMk id="24" creationId="{F2367A6D-04E0-4AA2-A36A-2E7DEDD21AA0}"/>
          </ac:spMkLst>
        </pc:spChg>
        <pc:spChg chg="mod">
          <ac:chgData name="Andre Nonguierma" userId="08bd1526-5699-409a-9bdc-be22eab70e4f" providerId="ADAL" clId="{FFA74C4C-DBE6-435B-BCB8-824FB92EFD57}" dt="2024-10-28T23:08:27.688" v="339" actId="164"/>
          <ac:spMkLst>
            <pc:docMk/>
            <pc:sldMk cId="4238807908" sldId="293"/>
            <ac:spMk id="25" creationId="{C08EB5F7-2BF1-425F-9FE0-4DB072808ACC}"/>
          </ac:spMkLst>
        </pc:spChg>
        <pc:spChg chg="mod">
          <ac:chgData name="Andre Nonguierma" userId="08bd1526-5699-409a-9bdc-be22eab70e4f" providerId="ADAL" clId="{FFA74C4C-DBE6-435B-BCB8-824FB92EFD57}" dt="2024-10-28T23:08:27.688" v="339" actId="164"/>
          <ac:spMkLst>
            <pc:docMk/>
            <pc:sldMk cId="4238807908" sldId="293"/>
            <ac:spMk id="26" creationId="{BE3A8781-0799-4F9D-B3FB-EF3D78C56C97}"/>
          </ac:spMkLst>
        </pc:spChg>
        <pc:spChg chg="mod">
          <ac:chgData name="Andre Nonguierma" userId="08bd1526-5699-409a-9bdc-be22eab70e4f" providerId="ADAL" clId="{FFA74C4C-DBE6-435B-BCB8-824FB92EFD57}" dt="2024-10-28T23:08:27.688" v="339" actId="164"/>
          <ac:spMkLst>
            <pc:docMk/>
            <pc:sldMk cId="4238807908" sldId="293"/>
            <ac:spMk id="27" creationId="{367BBC88-3979-4C87-AD97-EFBA350194D3}"/>
          </ac:spMkLst>
        </pc:spChg>
        <pc:spChg chg="mod">
          <ac:chgData name="Andre Nonguierma" userId="08bd1526-5699-409a-9bdc-be22eab70e4f" providerId="ADAL" clId="{FFA74C4C-DBE6-435B-BCB8-824FB92EFD57}" dt="2024-10-28T23:08:27.688" v="339" actId="164"/>
          <ac:spMkLst>
            <pc:docMk/>
            <pc:sldMk cId="4238807908" sldId="293"/>
            <ac:spMk id="28" creationId="{4331C00F-62C0-4B7A-B4A2-51E59FC7DBFF}"/>
          </ac:spMkLst>
        </pc:spChg>
        <pc:spChg chg="del mod">
          <ac:chgData name="Andre Nonguierma" userId="08bd1526-5699-409a-9bdc-be22eab70e4f" providerId="ADAL" clId="{FFA74C4C-DBE6-435B-BCB8-824FB92EFD57}" dt="2024-10-28T23:32:53.905" v="344" actId="478"/>
          <ac:spMkLst>
            <pc:docMk/>
            <pc:sldMk cId="4238807908" sldId="293"/>
            <ac:spMk id="34" creationId="{CD034086-CB97-4A4D-919F-480F7EB8564D}"/>
          </ac:spMkLst>
        </pc:spChg>
        <pc:spChg chg="del mod">
          <ac:chgData name="Andre Nonguierma" userId="08bd1526-5699-409a-9bdc-be22eab70e4f" providerId="ADAL" clId="{FFA74C4C-DBE6-435B-BCB8-824FB92EFD57}" dt="2024-10-28T23:32:53.905" v="344" actId="478"/>
          <ac:spMkLst>
            <pc:docMk/>
            <pc:sldMk cId="4238807908" sldId="293"/>
            <ac:spMk id="35" creationId="{6616C10E-D7D3-43EE-8D66-C0012CB4F4DE}"/>
          </ac:spMkLst>
        </pc:spChg>
        <pc:spChg chg="del mod">
          <ac:chgData name="Andre Nonguierma" userId="08bd1526-5699-409a-9bdc-be22eab70e4f" providerId="ADAL" clId="{FFA74C4C-DBE6-435B-BCB8-824FB92EFD57}" dt="2024-10-28T23:32:53.905" v="344" actId="478"/>
          <ac:spMkLst>
            <pc:docMk/>
            <pc:sldMk cId="4238807908" sldId="293"/>
            <ac:spMk id="36" creationId="{6BC3204C-05F3-48B3-A693-02079ED89583}"/>
          </ac:spMkLst>
        </pc:spChg>
        <pc:spChg chg="del mod">
          <ac:chgData name="Andre Nonguierma" userId="08bd1526-5699-409a-9bdc-be22eab70e4f" providerId="ADAL" clId="{FFA74C4C-DBE6-435B-BCB8-824FB92EFD57}" dt="2024-10-28T23:32:53.905" v="344" actId="478"/>
          <ac:spMkLst>
            <pc:docMk/>
            <pc:sldMk cId="4238807908" sldId="293"/>
            <ac:spMk id="37" creationId="{D3C53ADE-C1D2-4D23-B4D1-2347C61E8EE8}"/>
          </ac:spMkLst>
        </pc:spChg>
        <pc:spChg chg="del mod">
          <ac:chgData name="Andre Nonguierma" userId="08bd1526-5699-409a-9bdc-be22eab70e4f" providerId="ADAL" clId="{FFA74C4C-DBE6-435B-BCB8-824FB92EFD57}" dt="2024-10-28T23:32:53.905" v="344" actId="478"/>
          <ac:spMkLst>
            <pc:docMk/>
            <pc:sldMk cId="4238807908" sldId="293"/>
            <ac:spMk id="38" creationId="{E6F50AF1-DAB1-4DF1-859C-EE3DE78CDEE2}"/>
          </ac:spMkLst>
        </pc:spChg>
        <pc:spChg chg="mod">
          <ac:chgData name="Andre Nonguierma" userId="08bd1526-5699-409a-9bdc-be22eab70e4f" providerId="ADAL" clId="{FFA74C4C-DBE6-435B-BCB8-824FB92EFD57}" dt="2024-10-28T23:08:27.688" v="339" actId="164"/>
          <ac:spMkLst>
            <pc:docMk/>
            <pc:sldMk cId="4238807908" sldId="293"/>
            <ac:spMk id="39" creationId="{7E0A2826-8662-4C5F-8ECD-9228A0FA4B39}"/>
          </ac:spMkLst>
        </pc:spChg>
        <pc:spChg chg="mod">
          <ac:chgData name="Andre Nonguierma" userId="08bd1526-5699-409a-9bdc-be22eab70e4f" providerId="ADAL" clId="{FFA74C4C-DBE6-435B-BCB8-824FB92EFD57}" dt="2024-10-28T23:08:27.688" v="339" actId="164"/>
          <ac:spMkLst>
            <pc:docMk/>
            <pc:sldMk cId="4238807908" sldId="293"/>
            <ac:spMk id="40" creationId="{13428032-65FF-4DA1-8580-045B2E78EBE8}"/>
          </ac:spMkLst>
        </pc:spChg>
        <pc:spChg chg="mod">
          <ac:chgData name="Andre Nonguierma" userId="08bd1526-5699-409a-9bdc-be22eab70e4f" providerId="ADAL" clId="{FFA74C4C-DBE6-435B-BCB8-824FB92EFD57}" dt="2024-10-28T23:35:44.237" v="362" actId="1076"/>
          <ac:spMkLst>
            <pc:docMk/>
            <pc:sldMk cId="4238807908" sldId="293"/>
            <ac:spMk id="41" creationId="{17FA8142-D7F4-4E48-8ACA-3B2B48BDA302}"/>
          </ac:spMkLst>
        </pc:spChg>
        <pc:spChg chg="mod">
          <ac:chgData name="Andre Nonguierma" userId="08bd1526-5699-409a-9bdc-be22eab70e4f" providerId="ADAL" clId="{FFA74C4C-DBE6-435B-BCB8-824FB92EFD57}" dt="2024-10-28T23:08:27.688" v="339" actId="164"/>
          <ac:spMkLst>
            <pc:docMk/>
            <pc:sldMk cId="4238807908" sldId="293"/>
            <ac:spMk id="43" creationId="{41671213-3D5C-49D1-A8DC-4812370AEC83}"/>
          </ac:spMkLst>
        </pc:spChg>
        <pc:spChg chg="mod">
          <ac:chgData name="Andre Nonguierma" userId="08bd1526-5699-409a-9bdc-be22eab70e4f" providerId="ADAL" clId="{FFA74C4C-DBE6-435B-BCB8-824FB92EFD57}" dt="2024-10-28T23:08:27.688" v="339" actId="164"/>
          <ac:spMkLst>
            <pc:docMk/>
            <pc:sldMk cId="4238807908" sldId="293"/>
            <ac:spMk id="44" creationId="{C632652F-53FB-4ED5-8573-10D0B9DDDCEB}"/>
          </ac:spMkLst>
        </pc:spChg>
        <pc:grpChg chg="del mod">
          <ac:chgData name="Andre Nonguierma" userId="08bd1526-5699-409a-9bdc-be22eab70e4f" providerId="ADAL" clId="{FFA74C4C-DBE6-435B-BCB8-824FB92EFD57}" dt="2024-10-28T23:32:53.905" v="344" actId="478"/>
          <ac:grpSpMkLst>
            <pc:docMk/>
            <pc:sldMk cId="4238807908" sldId="293"/>
            <ac:grpSpMk id="6" creationId="{7558286B-5527-4B35-AD4F-3B7BF4A5A272}"/>
          </ac:grpSpMkLst>
        </pc:grpChg>
        <pc:grpChg chg="del mod">
          <ac:chgData name="Andre Nonguierma" userId="08bd1526-5699-409a-9bdc-be22eab70e4f" providerId="ADAL" clId="{FFA74C4C-DBE6-435B-BCB8-824FB92EFD57}" dt="2024-10-28T23:32:53.905" v="344" actId="478"/>
          <ac:grpSpMkLst>
            <pc:docMk/>
            <pc:sldMk cId="4238807908" sldId="293"/>
            <ac:grpSpMk id="10" creationId="{D8D1AA95-7312-45E3-9BAB-AD22F1DECD51}"/>
          </ac:grpSpMkLst>
        </pc:grpChg>
        <pc:grpChg chg="del mod">
          <ac:chgData name="Andre Nonguierma" userId="08bd1526-5699-409a-9bdc-be22eab70e4f" providerId="ADAL" clId="{FFA74C4C-DBE6-435B-BCB8-824FB92EFD57}" dt="2024-10-28T23:32:53.905" v="344" actId="478"/>
          <ac:grpSpMkLst>
            <pc:docMk/>
            <pc:sldMk cId="4238807908" sldId="293"/>
            <ac:grpSpMk id="14" creationId="{66E82848-E953-43E9-B41C-AB3AF8D57E71}"/>
          </ac:grpSpMkLst>
        </pc:grpChg>
        <pc:grpChg chg="del mod">
          <ac:chgData name="Andre Nonguierma" userId="08bd1526-5699-409a-9bdc-be22eab70e4f" providerId="ADAL" clId="{FFA74C4C-DBE6-435B-BCB8-824FB92EFD57}" dt="2024-10-28T23:32:53.905" v="344" actId="478"/>
          <ac:grpSpMkLst>
            <pc:docMk/>
            <pc:sldMk cId="4238807908" sldId="293"/>
            <ac:grpSpMk id="18" creationId="{40DE418A-BE67-47E6-B938-DB1AF1EA6305}"/>
          </ac:grpSpMkLst>
        </pc:grpChg>
        <pc:grpChg chg="del mod">
          <ac:chgData name="Andre Nonguierma" userId="08bd1526-5699-409a-9bdc-be22eab70e4f" providerId="ADAL" clId="{FFA74C4C-DBE6-435B-BCB8-824FB92EFD57}" dt="2024-10-28T23:32:53.905" v="344" actId="478"/>
          <ac:grpSpMkLst>
            <pc:docMk/>
            <pc:sldMk cId="4238807908" sldId="293"/>
            <ac:grpSpMk id="22" creationId="{643F7420-411B-4017-AB11-E0327A39854D}"/>
          </ac:grpSpMkLst>
        </pc:grpChg>
        <pc:grpChg chg="mod">
          <ac:chgData name="Andre Nonguierma" userId="08bd1526-5699-409a-9bdc-be22eab70e4f" providerId="ADAL" clId="{FFA74C4C-DBE6-435B-BCB8-824FB92EFD57}" dt="2024-10-28T23:08:27.688" v="339" actId="164"/>
          <ac:grpSpMkLst>
            <pc:docMk/>
            <pc:sldMk cId="4238807908" sldId="293"/>
            <ac:grpSpMk id="42" creationId="{9BF0CC7E-9F1A-424F-A105-D8D4D3FB3088}"/>
          </ac:grpSpMkLst>
        </pc:grpChg>
        <pc:grpChg chg="add mod">
          <ac:chgData name="Andre Nonguierma" userId="08bd1526-5699-409a-9bdc-be22eab70e4f" providerId="ADAL" clId="{FFA74C4C-DBE6-435B-BCB8-824FB92EFD57}" dt="2024-10-28T23:08:27.688" v="339" actId="164"/>
          <ac:grpSpMkLst>
            <pc:docMk/>
            <pc:sldMk cId="4238807908" sldId="293"/>
            <ac:grpSpMk id="45" creationId="{EBD4B67E-1201-A1CD-C9A7-79F211807112}"/>
          </ac:grpSpMkLst>
        </pc:grpChg>
        <pc:grpChg chg="mod">
          <ac:chgData name="Andre Nonguierma" userId="08bd1526-5699-409a-9bdc-be22eab70e4f" providerId="ADAL" clId="{FFA74C4C-DBE6-435B-BCB8-824FB92EFD57}" dt="2024-10-28T23:08:27.688" v="339" actId="164"/>
          <ac:grpSpMkLst>
            <pc:docMk/>
            <pc:sldMk cId="4238807908" sldId="293"/>
            <ac:grpSpMk id="47" creationId="{A3C06F18-9965-49F4-A2F9-A532E397AB2A}"/>
          </ac:grpSpMkLst>
        </pc:grpChg>
        <pc:graphicFrameChg chg="add mod">
          <ac:chgData name="Andre Nonguierma" userId="08bd1526-5699-409a-9bdc-be22eab70e4f" providerId="ADAL" clId="{FFA74C4C-DBE6-435B-BCB8-824FB92EFD57}" dt="2024-10-28T23:33:04.371" v="348"/>
          <ac:graphicFrameMkLst>
            <pc:docMk/>
            <pc:sldMk cId="4238807908" sldId="293"/>
            <ac:graphicFrameMk id="46" creationId="{1914CC00-2FB1-5743-6654-002111897035}"/>
          </ac:graphicFrameMkLst>
        </pc:graphicFrameChg>
        <pc:graphicFrameChg chg="add mod">
          <ac:chgData name="Andre Nonguierma" userId="08bd1526-5699-409a-9bdc-be22eab70e4f" providerId="ADAL" clId="{FFA74C4C-DBE6-435B-BCB8-824FB92EFD57}" dt="2024-10-28T23:33:33.659" v="353" actId="1076"/>
          <ac:graphicFrameMkLst>
            <pc:docMk/>
            <pc:sldMk cId="4238807908" sldId="293"/>
            <ac:graphicFrameMk id="48" creationId="{1914CC00-2FB1-5743-6654-002111897035}"/>
          </ac:graphicFrameMkLst>
        </pc:graphicFrameChg>
        <pc:cxnChg chg="mod">
          <ac:chgData name="Andre Nonguierma" userId="08bd1526-5699-409a-9bdc-be22eab70e4f" providerId="ADAL" clId="{FFA74C4C-DBE6-435B-BCB8-824FB92EFD57}" dt="2024-10-28T23:08:27.688" v="339" actId="164"/>
          <ac:cxnSpMkLst>
            <pc:docMk/>
            <pc:sldMk cId="4238807908" sldId="293"/>
            <ac:cxnSpMk id="29" creationId="{C1074C65-F3DF-4063-B704-263954B9D92F}"/>
          </ac:cxnSpMkLst>
        </pc:cxnChg>
        <pc:cxnChg chg="mod">
          <ac:chgData name="Andre Nonguierma" userId="08bd1526-5699-409a-9bdc-be22eab70e4f" providerId="ADAL" clId="{FFA74C4C-DBE6-435B-BCB8-824FB92EFD57}" dt="2024-10-28T23:08:27.688" v="339" actId="164"/>
          <ac:cxnSpMkLst>
            <pc:docMk/>
            <pc:sldMk cId="4238807908" sldId="293"/>
            <ac:cxnSpMk id="30" creationId="{33120593-EBA9-4085-A4BE-56CE63874ED2}"/>
          </ac:cxnSpMkLst>
        </pc:cxnChg>
        <pc:cxnChg chg="mod">
          <ac:chgData name="Andre Nonguierma" userId="08bd1526-5699-409a-9bdc-be22eab70e4f" providerId="ADAL" clId="{FFA74C4C-DBE6-435B-BCB8-824FB92EFD57}" dt="2024-10-28T23:08:27.688" v="339" actId="164"/>
          <ac:cxnSpMkLst>
            <pc:docMk/>
            <pc:sldMk cId="4238807908" sldId="293"/>
            <ac:cxnSpMk id="31" creationId="{AB14C15C-FE65-4F93-B089-3D1FAD5374D8}"/>
          </ac:cxnSpMkLst>
        </pc:cxnChg>
        <pc:cxnChg chg="mod">
          <ac:chgData name="Andre Nonguierma" userId="08bd1526-5699-409a-9bdc-be22eab70e4f" providerId="ADAL" clId="{FFA74C4C-DBE6-435B-BCB8-824FB92EFD57}" dt="2024-10-28T23:08:27.688" v="339" actId="164"/>
          <ac:cxnSpMkLst>
            <pc:docMk/>
            <pc:sldMk cId="4238807908" sldId="293"/>
            <ac:cxnSpMk id="32" creationId="{D71F5839-AE34-4983-95D5-6D9987EDC886}"/>
          </ac:cxnSpMkLst>
        </pc:cxnChg>
        <pc:cxnChg chg="mod">
          <ac:chgData name="Andre Nonguierma" userId="08bd1526-5699-409a-9bdc-be22eab70e4f" providerId="ADAL" clId="{FFA74C4C-DBE6-435B-BCB8-824FB92EFD57}" dt="2024-10-28T23:08:27.688" v="339" actId="164"/>
          <ac:cxnSpMkLst>
            <pc:docMk/>
            <pc:sldMk cId="4238807908" sldId="293"/>
            <ac:cxnSpMk id="33" creationId="{9D0D08D4-C9F6-43C9-A062-3C4424A925CA}"/>
          </ac:cxnSpMkLst>
        </pc:cxnChg>
      </pc:sldChg>
      <pc:sldChg chg="addSp delSp modSp add del mod ord">
        <pc:chgData name="Andre Nonguierma" userId="08bd1526-5699-409a-9bdc-be22eab70e4f" providerId="ADAL" clId="{FFA74C4C-DBE6-435B-BCB8-824FB92EFD57}" dt="2024-10-28T23:46:40.394" v="453"/>
        <pc:sldMkLst>
          <pc:docMk/>
          <pc:sldMk cId="3544664678" sldId="316"/>
        </pc:sldMkLst>
        <pc:spChg chg="add del">
          <ac:chgData name="Andre Nonguierma" userId="08bd1526-5699-409a-9bdc-be22eab70e4f" providerId="ADAL" clId="{FFA74C4C-DBE6-435B-BCB8-824FB92EFD57}" dt="2024-10-28T23:35:49.671" v="364"/>
          <ac:spMkLst>
            <pc:docMk/>
            <pc:sldMk cId="3544664678" sldId="316"/>
            <ac:spMk id="3" creationId="{88BA6F61-F336-4CCE-A336-793EE203013B}"/>
          </ac:spMkLst>
        </pc:spChg>
        <pc:spChg chg="mod">
          <ac:chgData name="Andre Nonguierma" userId="08bd1526-5699-409a-9bdc-be22eab70e4f" providerId="ADAL" clId="{FFA74C4C-DBE6-435B-BCB8-824FB92EFD57}" dt="2024-10-28T23:42:33.016" v="399" actId="207"/>
          <ac:spMkLst>
            <pc:docMk/>
            <pc:sldMk cId="3544664678" sldId="316"/>
            <ac:spMk id="22" creationId="{2919A7EA-BEAA-418F-8EFE-6363227EE64B}"/>
          </ac:spMkLst>
        </pc:spChg>
        <pc:spChg chg="mod">
          <ac:chgData name="Andre Nonguierma" userId="08bd1526-5699-409a-9bdc-be22eab70e4f" providerId="ADAL" clId="{FFA74C4C-DBE6-435B-BCB8-824FB92EFD57}" dt="2024-10-28T23:42:10.598" v="396" actId="1076"/>
          <ac:spMkLst>
            <pc:docMk/>
            <pc:sldMk cId="3544664678" sldId="316"/>
            <ac:spMk id="23" creationId="{A429C097-0A7B-426D-8A68-D03CA47C5BA6}"/>
          </ac:spMkLst>
        </pc:spChg>
        <pc:spChg chg="mod">
          <ac:chgData name="Andre Nonguierma" userId="08bd1526-5699-409a-9bdc-be22eab70e4f" providerId="ADAL" clId="{FFA74C4C-DBE6-435B-BCB8-824FB92EFD57}" dt="2024-10-28T23:42:10.598" v="396" actId="1076"/>
          <ac:spMkLst>
            <pc:docMk/>
            <pc:sldMk cId="3544664678" sldId="316"/>
            <ac:spMk id="24" creationId="{5493C2EE-E831-43C5-AC3F-FB939AF06939}"/>
          </ac:spMkLst>
        </pc:spChg>
        <pc:spChg chg="del">
          <ac:chgData name="Andre Nonguierma" userId="08bd1526-5699-409a-9bdc-be22eab70e4f" providerId="ADAL" clId="{FFA74C4C-DBE6-435B-BCB8-824FB92EFD57}" dt="2024-10-28T23:40:40.629" v="382" actId="478"/>
          <ac:spMkLst>
            <pc:docMk/>
            <pc:sldMk cId="3544664678" sldId="316"/>
            <ac:spMk id="98" creationId="{2EC8A497-A56A-4D37-A1CF-0AE543A464E8}"/>
          </ac:spMkLst>
        </pc:spChg>
        <pc:spChg chg="mod">
          <ac:chgData name="Andre Nonguierma" userId="08bd1526-5699-409a-9bdc-be22eab70e4f" providerId="ADAL" clId="{FFA74C4C-DBE6-435B-BCB8-824FB92EFD57}" dt="2024-10-28T23:46:20.886" v="450" actId="1076"/>
          <ac:spMkLst>
            <pc:docMk/>
            <pc:sldMk cId="3544664678" sldId="316"/>
            <ac:spMk id="99" creationId="{28AC2F80-650D-4513-968C-C496A4538589}"/>
          </ac:spMkLst>
        </pc:spChg>
        <pc:spChg chg="del">
          <ac:chgData name="Andre Nonguierma" userId="08bd1526-5699-409a-9bdc-be22eab70e4f" providerId="ADAL" clId="{FFA74C4C-DBE6-435B-BCB8-824FB92EFD57}" dt="2024-10-28T23:40:40.629" v="382" actId="478"/>
          <ac:spMkLst>
            <pc:docMk/>
            <pc:sldMk cId="3544664678" sldId="316"/>
            <ac:spMk id="100" creationId="{81B96332-4E6E-44F1-8C2E-85C612B8FD30}"/>
          </ac:spMkLst>
        </pc:spChg>
        <pc:spChg chg="mod">
          <ac:chgData name="Andre Nonguierma" userId="08bd1526-5699-409a-9bdc-be22eab70e4f" providerId="ADAL" clId="{FFA74C4C-DBE6-435B-BCB8-824FB92EFD57}" dt="2024-10-28T23:46:14.236" v="449" actId="1076"/>
          <ac:spMkLst>
            <pc:docMk/>
            <pc:sldMk cId="3544664678" sldId="316"/>
            <ac:spMk id="101" creationId="{2DB2ABEC-A980-4242-946A-F3B386FAEBBD}"/>
          </ac:spMkLst>
        </pc:spChg>
        <pc:spChg chg="mod">
          <ac:chgData name="Andre Nonguierma" userId="08bd1526-5699-409a-9bdc-be22eab70e4f" providerId="ADAL" clId="{FFA74C4C-DBE6-435B-BCB8-824FB92EFD57}" dt="2024-10-28T23:44:44.049" v="441" actId="207"/>
          <ac:spMkLst>
            <pc:docMk/>
            <pc:sldMk cId="3544664678" sldId="316"/>
            <ac:spMk id="102" creationId="{412107B4-9556-4542-91D8-B61050C105C2}"/>
          </ac:spMkLst>
        </pc:spChg>
        <pc:grpChg chg="add del">
          <ac:chgData name="Andre Nonguierma" userId="08bd1526-5699-409a-9bdc-be22eab70e4f" providerId="ADAL" clId="{FFA74C4C-DBE6-435B-BCB8-824FB92EFD57}" dt="2024-10-28T23:40:26.019" v="378" actId="478"/>
          <ac:grpSpMkLst>
            <pc:docMk/>
            <pc:sldMk cId="3544664678" sldId="316"/>
            <ac:grpSpMk id="25" creationId="{93954BE3-F9A2-47E1-94E7-674CB3D231C0}"/>
          </ac:grpSpMkLst>
        </pc:grpChg>
        <pc:graphicFrameChg chg="add mod">
          <ac:chgData name="Andre Nonguierma" userId="08bd1526-5699-409a-9bdc-be22eab70e4f" providerId="ADAL" clId="{FFA74C4C-DBE6-435B-BCB8-824FB92EFD57}" dt="2024-10-28T23:35:49.671" v="364"/>
          <ac:graphicFrameMkLst>
            <pc:docMk/>
            <pc:sldMk cId="3544664678" sldId="316"/>
            <ac:graphicFrameMk id="4" creationId="{1914CC00-2FB1-5743-6654-002111897035}"/>
          </ac:graphicFrameMkLst>
        </pc:graphicFrameChg>
        <pc:picChg chg="add del mod">
          <ac:chgData name="Andre Nonguierma" userId="08bd1526-5699-409a-9bdc-be22eab70e4f" providerId="ADAL" clId="{FFA74C4C-DBE6-435B-BCB8-824FB92EFD57}" dt="2024-10-28T23:34:01.325" v="354" actId="478"/>
          <ac:picMkLst>
            <pc:docMk/>
            <pc:sldMk cId="3544664678" sldId="316"/>
            <ac:picMk id="2" creationId="{9CFF5C29-A2FD-0078-73C3-DF7D17B38661}"/>
          </ac:picMkLst>
        </pc:picChg>
        <pc:picChg chg="add mod">
          <ac:chgData name="Andre Nonguierma" userId="08bd1526-5699-409a-9bdc-be22eab70e4f" providerId="ADAL" clId="{FFA74C4C-DBE6-435B-BCB8-824FB92EFD57}" dt="2024-10-28T23:46:34.705" v="451" actId="1440"/>
          <ac:picMkLst>
            <pc:docMk/>
            <pc:sldMk cId="3544664678" sldId="316"/>
            <ac:picMk id="1026" creationId="{1522C8A8-D35C-8997-A988-53A4CFFAD2BC}"/>
          </ac:picMkLst>
        </pc:picChg>
      </pc:sldChg>
      <pc:sldChg chg="del">
        <pc:chgData name="Andre Nonguierma" userId="08bd1526-5699-409a-9bdc-be22eab70e4f" providerId="ADAL" clId="{FFA74C4C-DBE6-435B-BCB8-824FB92EFD57}" dt="2024-10-28T23:04:22.618" v="288" actId="47"/>
        <pc:sldMkLst>
          <pc:docMk/>
          <pc:sldMk cId="3705805968" sldId="317"/>
        </pc:sldMkLst>
      </pc:sldChg>
      <pc:sldChg chg="addSp delSp modSp mod">
        <pc:chgData name="Andre Nonguierma" userId="08bd1526-5699-409a-9bdc-be22eab70e4f" providerId="ADAL" clId="{FFA74C4C-DBE6-435B-BCB8-824FB92EFD57}" dt="2024-10-28T22:32:12.976" v="282" actId="14100"/>
        <pc:sldMkLst>
          <pc:docMk/>
          <pc:sldMk cId="118374811" sldId="327"/>
        </pc:sldMkLst>
        <pc:spChg chg="add mod">
          <ac:chgData name="Andre Nonguierma" userId="08bd1526-5699-409a-9bdc-be22eab70e4f" providerId="ADAL" clId="{FFA74C4C-DBE6-435B-BCB8-824FB92EFD57}" dt="2024-10-28T22:31:09.985" v="277" actId="20577"/>
          <ac:spMkLst>
            <pc:docMk/>
            <pc:sldMk cId="118374811" sldId="327"/>
            <ac:spMk id="2" creationId="{35BE816B-85D0-F4AB-D067-66A39FB90F9C}"/>
          </ac:spMkLst>
        </pc:spChg>
        <pc:spChg chg="add del mod">
          <ac:chgData name="Andre Nonguierma" userId="08bd1526-5699-409a-9bdc-be22eab70e4f" providerId="ADAL" clId="{FFA74C4C-DBE6-435B-BCB8-824FB92EFD57}" dt="2024-10-28T22:32:12.976" v="282" actId="14100"/>
          <ac:spMkLst>
            <pc:docMk/>
            <pc:sldMk cId="118374811" sldId="327"/>
            <ac:spMk id="3" creationId="{C08F969A-7A1B-4080-8B29-31CB086662ED}"/>
          </ac:spMkLst>
        </pc:spChg>
        <pc:spChg chg="add mod">
          <ac:chgData name="Andre Nonguierma" userId="08bd1526-5699-409a-9bdc-be22eab70e4f" providerId="ADAL" clId="{FFA74C4C-DBE6-435B-BCB8-824FB92EFD57}" dt="2024-10-28T22:30:39.656" v="261" actId="13926"/>
          <ac:spMkLst>
            <pc:docMk/>
            <pc:sldMk cId="118374811" sldId="327"/>
            <ac:spMk id="4" creationId="{A6E144F8-2E68-5325-6945-33B81D6FA0A4}"/>
          </ac:spMkLst>
        </pc:spChg>
        <pc:spChg chg="add del mod">
          <ac:chgData name="Andre Nonguierma" userId="08bd1526-5699-409a-9bdc-be22eab70e4f" providerId="ADAL" clId="{FFA74C4C-DBE6-435B-BCB8-824FB92EFD57}" dt="2024-10-28T22:31:36.760" v="279" actId="207"/>
          <ac:spMkLst>
            <pc:docMk/>
            <pc:sldMk cId="118374811" sldId="327"/>
            <ac:spMk id="6" creationId="{E60FD0D8-178A-4355-8BFD-1628D59151BC}"/>
          </ac:spMkLst>
        </pc:spChg>
        <pc:spChg chg="mod">
          <ac:chgData name="Andre Nonguierma" userId="08bd1526-5699-409a-9bdc-be22eab70e4f" providerId="ADAL" clId="{FFA74C4C-DBE6-435B-BCB8-824FB92EFD57}" dt="2024-10-28T22:25:39.107" v="184" actId="1035"/>
          <ac:spMkLst>
            <pc:docMk/>
            <pc:sldMk cId="118374811" sldId="327"/>
            <ac:spMk id="10" creationId="{3CA5249C-BEC1-475F-9AC7-9314BCAC2490}"/>
          </ac:spMkLst>
        </pc:spChg>
        <pc:spChg chg="del mod">
          <ac:chgData name="Andre Nonguierma" userId="08bd1526-5699-409a-9bdc-be22eab70e4f" providerId="ADAL" clId="{FFA74C4C-DBE6-435B-BCB8-824FB92EFD57}" dt="2024-10-28T22:25:07.554" v="152" actId="478"/>
          <ac:spMkLst>
            <pc:docMk/>
            <pc:sldMk cId="118374811" sldId="327"/>
            <ac:spMk id="11" creationId="{21DC2331-36B8-4668-9999-907CD4DC4812}"/>
          </ac:spMkLst>
        </pc:spChg>
        <pc:spChg chg="mod">
          <ac:chgData name="Andre Nonguierma" userId="08bd1526-5699-409a-9bdc-be22eab70e4f" providerId="ADAL" clId="{FFA74C4C-DBE6-435B-BCB8-824FB92EFD57}" dt="2024-10-28T22:26:03.267" v="190" actId="14100"/>
          <ac:spMkLst>
            <pc:docMk/>
            <pc:sldMk cId="118374811" sldId="327"/>
            <ac:spMk id="12" creationId="{64537E86-D160-45E7-89FA-2B33CF39B7DE}"/>
          </ac:spMkLst>
        </pc:spChg>
        <pc:spChg chg="mod">
          <ac:chgData name="Andre Nonguierma" userId="08bd1526-5699-409a-9bdc-be22eab70e4f" providerId="ADAL" clId="{FFA74C4C-DBE6-435B-BCB8-824FB92EFD57}" dt="2024-10-28T22:30:44.027" v="262" actId="13926"/>
          <ac:spMkLst>
            <pc:docMk/>
            <pc:sldMk cId="118374811" sldId="327"/>
            <ac:spMk id="14" creationId="{9EAB1240-8E90-4621-942E-B441684F8087}"/>
          </ac:spMkLst>
        </pc:spChg>
        <pc:spChg chg="mod">
          <ac:chgData name="Andre Nonguierma" userId="08bd1526-5699-409a-9bdc-be22eab70e4f" providerId="ADAL" clId="{FFA74C4C-DBE6-435B-BCB8-824FB92EFD57}" dt="2024-10-28T22:31:17.617" v="278" actId="20577"/>
          <ac:spMkLst>
            <pc:docMk/>
            <pc:sldMk cId="118374811" sldId="327"/>
            <ac:spMk id="16" creationId="{5E256F29-5493-4D3F-87D4-EEBF2234FE08}"/>
          </ac:spMkLst>
        </pc:spChg>
      </pc:sldChg>
      <pc:sldChg chg="modSp mod">
        <pc:chgData name="Andre Nonguierma" userId="08bd1526-5699-409a-9bdc-be22eab70e4f" providerId="ADAL" clId="{FFA74C4C-DBE6-435B-BCB8-824FB92EFD57}" dt="2024-10-28T23:51:07.468" v="491" actId="20577"/>
        <pc:sldMkLst>
          <pc:docMk/>
          <pc:sldMk cId="2139305167" sldId="338"/>
        </pc:sldMkLst>
        <pc:spChg chg="mod">
          <ac:chgData name="Andre Nonguierma" userId="08bd1526-5699-409a-9bdc-be22eab70e4f" providerId="ADAL" clId="{FFA74C4C-DBE6-435B-BCB8-824FB92EFD57}" dt="2024-10-28T23:49:00.107" v="470" actId="20577"/>
          <ac:spMkLst>
            <pc:docMk/>
            <pc:sldMk cId="2139305167" sldId="338"/>
            <ac:spMk id="103" creationId="{32075F91-4F0F-8754-FF99-B3FC6765EDDD}"/>
          </ac:spMkLst>
        </pc:spChg>
        <pc:spChg chg="mod">
          <ac:chgData name="Andre Nonguierma" userId="08bd1526-5699-409a-9bdc-be22eab70e4f" providerId="ADAL" clId="{FFA74C4C-DBE6-435B-BCB8-824FB92EFD57}" dt="2024-10-28T23:49:04.943" v="472" actId="20577"/>
          <ac:spMkLst>
            <pc:docMk/>
            <pc:sldMk cId="2139305167" sldId="338"/>
            <ac:spMk id="104" creationId="{FF348E96-E3B6-E0F8-DF55-C91DC149CAB4}"/>
          </ac:spMkLst>
        </pc:spChg>
        <pc:spChg chg="mod">
          <ac:chgData name="Andre Nonguierma" userId="08bd1526-5699-409a-9bdc-be22eab70e4f" providerId="ADAL" clId="{FFA74C4C-DBE6-435B-BCB8-824FB92EFD57}" dt="2024-10-28T23:50:00.046" v="484" actId="20577"/>
          <ac:spMkLst>
            <pc:docMk/>
            <pc:sldMk cId="2139305167" sldId="338"/>
            <ac:spMk id="116" creationId="{CFD98B05-F724-6AE0-7F7C-6842F02E2393}"/>
          </ac:spMkLst>
        </pc:spChg>
        <pc:spChg chg="mod">
          <ac:chgData name="Andre Nonguierma" userId="08bd1526-5699-409a-9bdc-be22eab70e4f" providerId="ADAL" clId="{FFA74C4C-DBE6-435B-BCB8-824FB92EFD57}" dt="2024-10-28T23:51:04.446" v="487"/>
          <ac:spMkLst>
            <pc:docMk/>
            <pc:sldMk cId="2139305167" sldId="338"/>
            <ac:spMk id="128" creationId="{0386AF35-1394-4195-2FE3-44DFC23F8B4E}"/>
          </ac:spMkLst>
        </pc:spChg>
        <pc:spChg chg="mod">
          <ac:chgData name="Andre Nonguierma" userId="08bd1526-5699-409a-9bdc-be22eab70e4f" providerId="ADAL" clId="{FFA74C4C-DBE6-435B-BCB8-824FB92EFD57}" dt="2024-10-28T23:51:07.468" v="491" actId="20577"/>
          <ac:spMkLst>
            <pc:docMk/>
            <pc:sldMk cId="2139305167" sldId="338"/>
            <ac:spMk id="140" creationId="{330B1AB1-90D2-7F9B-2C15-420B8079E7EB}"/>
          </ac:spMkLst>
        </pc:spChg>
        <pc:grpChg chg="mod">
          <ac:chgData name="Andre Nonguierma" userId="08bd1526-5699-409a-9bdc-be22eab70e4f" providerId="ADAL" clId="{FFA74C4C-DBE6-435B-BCB8-824FB92EFD57}" dt="2024-10-28T23:49:01.545" v="471" actId="1076"/>
          <ac:grpSpMkLst>
            <pc:docMk/>
            <pc:sldMk cId="2139305167" sldId="338"/>
            <ac:grpSpMk id="105" creationId="{DF2F10FC-C8B1-E685-E2FF-20DBC91C4EB0}"/>
          </ac:grpSpMkLst>
        </pc:grpChg>
      </pc:sldChg>
      <pc:sldChg chg="addSp delSp modSp add del mod">
        <pc:chgData name="Andre Nonguierma" userId="08bd1526-5699-409a-9bdc-be22eab70e4f" providerId="ADAL" clId="{FFA74C4C-DBE6-435B-BCB8-824FB92EFD57}" dt="2024-10-28T23:08:31.877" v="340" actId="164"/>
        <pc:sldMkLst>
          <pc:docMk/>
          <pc:sldMk cId="3845759150" sldId="368"/>
        </pc:sldMkLst>
        <pc:spChg chg="mod topLvl">
          <ac:chgData name="Andre Nonguierma" userId="08bd1526-5699-409a-9bdc-be22eab70e4f" providerId="ADAL" clId="{FFA74C4C-DBE6-435B-BCB8-824FB92EFD57}" dt="2024-10-28T23:08:31.877" v="340" actId="164"/>
          <ac:spMkLst>
            <pc:docMk/>
            <pc:sldMk cId="3845759150" sldId="368"/>
            <ac:spMk id="3" creationId="{F5036BEC-DC95-465B-AC98-4C101D9A2F97}"/>
          </ac:spMkLst>
        </pc:spChg>
        <pc:spChg chg="mod topLvl">
          <ac:chgData name="Andre Nonguierma" userId="08bd1526-5699-409a-9bdc-be22eab70e4f" providerId="ADAL" clId="{FFA74C4C-DBE6-435B-BCB8-824FB92EFD57}" dt="2024-10-28T23:08:31.877" v="340" actId="164"/>
          <ac:spMkLst>
            <pc:docMk/>
            <pc:sldMk cId="3845759150" sldId="368"/>
            <ac:spMk id="4" creationId="{6DE6C11E-53D3-4591-BA9B-7E7282735DDF}"/>
          </ac:spMkLst>
        </pc:spChg>
        <pc:spChg chg="mod topLvl">
          <ac:chgData name="Andre Nonguierma" userId="08bd1526-5699-409a-9bdc-be22eab70e4f" providerId="ADAL" clId="{FFA74C4C-DBE6-435B-BCB8-824FB92EFD57}" dt="2024-10-28T23:08:31.877" v="340" actId="164"/>
          <ac:spMkLst>
            <pc:docMk/>
            <pc:sldMk cId="3845759150" sldId="368"/>
            <ac:spMk id="5" creationId="{757B348F-95F0-49C1-ADAC-7CDC25A402C2}"/>
          </ac:spMkLst>
        </pc:spChg>
        <pc:spChg chg="mod">
          <ac:chgData name="Andre Nonguierma" userId="08bd1526-5699-409a-9bdc-be22eab70e4f" providerId="ADAL" clId="{FFA74C4C-DBE6-435B-BCB8-824FB92EFD57}" dt="2024-10-28T23:08:31.877" v="340" actId="164"/>
          <ac:spMkLst>
            <pc:docMk/>
            <pc:sldMk cId="3845759150" sldId="368"/>
            <ac:spMk id="7" creationId="{B0072DCD-35B5-44A0-93D7-1ECF9E97FA31}"/>
          </ac:spMkLst>
        </pc:spChg>
        <pc:spChg chg="mod">
          <ac:chgData name="Andre Nonguierma" userId="08bd1526-5699-409a-9bdc-be22eab70e4f" providerId="ADAL" clId="{FFA74C4C-DBE6-435B-BCB8-824FB92EFD57}" dt="2024-10-28T23:08:31.877" v="340" actId="164"/>
          <ac:spMkLst>
            <pc:docMk/>
            <pc:sldMk cId="3845759150" sldId="368"/>
            <ac:spMk id="8" creationId="{A2D3AD16-4369-4722-A038-BEB7AC08DA06}"/>
          </ac:spMkLst>
        </pc:spChg>
        <pc:spChg chg="mod topLvl">
          <ac:chgData name="Andre Nonguierma" userId="08bd1526-5699-409a-9bdc-be22eab70e4f" providerId="ADAL" clId="{FFA74C4C-DBE6-435B-BCB8-824FB92EFD57}" dt="2024-10-28T23:08:31.877" v="340" actId="164"/>
          <ac:spMkLst>
            <pc:docMk/>
            <pc:sldMk cId="3845759150" sldId="368"/>
            <ac:spMk id="9" creationId="{0C292F01-EE60-4369-B38C-D6AF69F31626}"/>
          </ac:spMkLst>
        </pc:spChg>
        <pc:spChg chg="mod">
          <ac:chgData name="Andre Nonguierma" userId="08bd1526-5699-409a-9bdc-be22eab70e4f" providerId="ADAL" clId="{FFA74C4C-DBE6-435B-BCB8-824FB92EFD57}" dt="2024-10-28T23:08:31.877" v="340" actId="164"/>
          <ac:spMkLst>
            <pc:docMk/>
            <pc:sldMk cId="3845759150" sldId="368"/>
            <ac:spMk id="11" creationId="{18288A29-23D8-4D96-A97A-EBF4B842FADC}"/>
          </ac:spMkLst>
        </pc:spChg>
        <pc:spChg chg="mod">
          <ac:chgData name="Andre Nonguierma" userId="08bd1526-5699-409a-9bdc-be22eab70e4f" providerId="ADAL" clId="{FFA74C4C-DBE6-435B-BCB8-824FB92EFD57}" dt="2024-10-28T23:08:31.877" v="340" actId="164"/>
          <ac:spMkLst>
            <pc:docMk/>
            <pc:sldMk cId="3845759150" sldId="368"/>
            <ac:spMk id="12" creationId="{EB1820EF-DD6B-4379-BEAB-565F2FBEAEB2}"/>
          </ac:spMkLst>
        </pc:spChg>
        <pc:spChg chg="mod topLvl">
          <ac:chgData name="Andre Nonguierma" userId="08bd1526-5699-409a-9bdc-be22eab70e4f" providerId="ADAL" clId="{FFA74C4C-DBE6-435B-BCB8-824FB92EFD57}" dt="2024-10-28T23:08:31.877" v="340" actId="164"/>
          <ac:spMkLst>
            <pc:docMk/>
            <pc:sldMk cId="3845759150" sldId="368"/>
            <ac:spMk id="13" creationId="{B23EDC94-B5C7-45B9-862E-098B87CDEF43}"/>
          </ac:spMkLst>
        </pc:spChg>
        <pc:spChg chg="mod">
          <ac:chgData name="Andre Nonguierma" userId="08bd1526-5699-409a-9bdc-be22eab70e4f" providerId="ADAL" clId="{FFA74C4C-DBE6-435B-BCB8-824FB92EFD57}" dt="2024-10-28T23:08:31.877" v="340" actId="164"/>
          <ac:spMkLst>
            <pc:docMk/>
            <pc:sldMk cId="3845759150" sldId="368"/>
            <ac:spMk id="15" creationId="{4DAE8ED2-89D7-4EB5-A7A9-47D7E51EA7C9}"/>
          </ac:spMkLst>
        </pc:spChg>
        <pc:spChg chg="mod">
          <ac:chgData name="Andre Nonguierma" userId="08bd1526-5699-409a-9bdc-be22eab70e4f" providerId="ADAL" clId="{FFA74C4C-DBE6-435B-BCB8-824FB92EFD57}" dt="2024-10-28T23:08:31.877" v="340" actId="164"/>
          <ac:spMkLst>
            <pc:docMk/>
            <pc:sldMk cId="3845759150" sldId="368"/>
            <ac:spMk id="16" creationId="{DADE8FB0-A9C5-4CD8-979B-55DEF4AA9C93}"/>
          </ac:spMkLst>
        </pc:spChg>
        <pc:spChg chg="mod topLvl">
          <ac:chgData name="Andre Nonguierma" userId="08bd1526-5699-409a-9bdc-be22eab70e4f" providerId="ADAL" clId="{FFA74C4C-DBE6-435B-BCB8-824FB92EFD57}" dt="2024-10-28T23:08:31.877" v="340" actId="164"/>
          <ac:spMkLst>
            <pc:docMk/>
            <pc:sldMk cId="3845759150" sldId="368"/>
            <ac:spMk id="17" creationId="{F3453F04-BD04-4931-B560-B4E8082CA8B6}"/>
          </ac:spMkLst>
        </pc:spChg>
        <pc:spChg chg="mod">
          <ac:chgData name="Andre Nonguierma" userId="08bd1526-5699-409a-9bdc-be22eab70e4f" providerId="ADAL" clId="{FFA74C4C-DBE6-435B-BCB8-824FB92EFD57}" dt="2024-10-28T23:08:31.877" v="340" actId="164"/>
          <ac:spMkLst>
            <pc:docMk/>
            <pc:sldMk cId="3845759150" sldId="368"/>
            <ac:spMk id="19" creationId="{6FECAA4E-0033-4C55-A7AE-B22E39EB3FFD}"/>
          </ac:spMkLst>
        </pc:spChg>
        <pc:spChg chg="mod">
          <ac:chgData name="Andre Nonguierma" userId="08bd1526-5699-409a-9bdc-be22eab70e4f" providerId="ADAL" clId="{FFA74C4C-DBE6-435B-BCB8-824FB92EFD57}" dt="2024-10-28T23:08:31.877" v="340" actId="164"/>
          <ac:spMkLst>
            <pc:docMk/>
            <pc:sldMk cId="3845759150" sldId="368"/>
            <ac:spMk id="20" creationId="{F37C0167-0502-4038-BED4-539525D55E21}"/>
          </ac:spMkLst>
        </pc:spChg>
        <pc:spChg chg="add del mod topLvl">
          <ac:chgData name="Andre Nonguierma" userId="08bd1526-5699-409a-9bdc-be22eab70e4f" providerId="ADAL" clId="{FFA74C4C-DBE6-435B-BCB8-824FB92EFD57}" dt="2024-10-28T23:08:31.877" v="340" actId="164"/>
          <ac:spMkLst>
            <pc:docMk/>
            <pc:sldMk cId="3845759150" sldId="368"/>
            <ac:spMk id="21" creationId="{62011654-01BF-426A-BA51-A6EAE63D7CAB}"/>
          </ac:spMkLst>
        </pc:spChg>
        <pc:spChg chg="mod">
          <ac:chgData name="Andre Nonguierma" userId="08bd1526-5699-409a-9bdc-be22eab70e4f" providerId="ADAL" clId="{FFA74C4C-DBE6-435B-BCB8-824FB92EFD57}" dt="2024-10-28T23:08:31.877" v="340" actId="164"/>
          <ac:spMkLst>
            <pc:docMk/>
            <pc:sldMk cId="3845759150" sldId="368"/>
            <ac:spMk id="23" creationId="{60F3ECD5-96C6-4607-8989-AAF18BB85AF6}"/>
          </ac:spMkLst>
        </pc:spChg>
        <pc:spChg chg="mod">
          <ac:chgData name="Andre Nonguierma" userId="08bd1526-5699-409a-9bdc-be22eab70e4f" providerId="ADAL" clId="{FFA74C4C-DBE6-435B-BCB8-824FB92EFD57}" dt="2024-10-28T23:08:31.877" v="340" actId="164"/>
          <ac:spMkLst>
            <pc:docMk/>
            <pc:sldMk cId="3845759150" sldId="368"/>
            <ac:spMk id="24" creationId="{042A6CEB-DAC5-48F9-B1B5-634134992F34}"/>
          </ac:spMkLst>
        </pc:spChg>
        <pc:spChg chg="mod topLvl">
          <ac:chgData name="Andre Nonguierma" userId="08bd1526-5699-409a-9bdc-be22eab70e4f" providerId="ADAL" clId="{FFA74C4C-DBE6-435B-BCB8-824FB92EFD57}" dt="2024-10-28T23:08:31.877" v="340" actId="164"/>
          <ac:spMkLst>
            <pc:docMk/>
            <pc:sldMk cId="3845759150" sldId="368"/>
            <ac:spMk id="25" creationId="{9061E6D5-4C03-4780-83CF-2E1E8B4FD4C8}"/>
          </ac:spMkLst>
        </pc:spChg>
        <pc:spChg chg="mod topLvl">
          <ac:chgData name="Andre Nonguierma" userId="08bd1526-5699-409a-9bdc-be22eab70e4f" providerId="ADAL" clId="{FFA74C4C-DBE6-435B-BCB8-824FB92EFD57}" dt="2024-10-28T23:08:31.877" v="340" actId="164"/>
          <ac:spMkLst>
            <pc:docMk/>
            <pc:sldMk cId="3845759150" sldId="368"/>
            <ac:spMk id="26" creationId="{419F14F0-A075-44E0-909A-E69D465AEFE0}"/>
          </ac:spMkLst>
        </pc:spChg>
        <pc:spChg chg="mod topLvl">
          <ac:chgData name="Andre Nonguierma" userId="08bd1526-5699-409a-9bdc-be22eab70e4f" providerId="ADAL" clId="{FFA74C4C-DBE6-435B-BCB8-824FB92EFD57}" dt="2024-10-28T23:08:31.877" v="340" actId="164"/>
          <ac:spMkLst>
            <pc:docMk/>
            <pc:sldMk cId="3845759150" sldId="368"/>
            <ac:spMk id="27" creationId="{94A3B94B-4902-4379-B90A-34F23F805895}"/>
          </ac:spMkLst>
        </pc:spChg>
        <pc:spChg chg="mod topLvl">
          <ac:chgData name="Andre Nonguierma" userId="08bd1526-5699-409a-9bdc-be22eab70e4f" providerId="ADAL" clId="{FFA74C4C-DBE6-435B-BCB8-824FB92EFD57}" dt="2024-10-28T23:08:31.877" v="340" actId="164"/>
          <ac:spMkLst>
            <pc:docMk/>
            <pc:sldMk cId="3845759150" sldId="368"/>
            <ac:spMk id="28" creationId="{1CE95243-D6EA-486B-A509-FB82BE61FAAE}"/>
          </ac:spMkLst>
        </pc:spChg>
        <pc:spChg chg="mod topLvl">
          <ac:chgData name="Andre Nonguierma" userId="08bd1526-5699-409a-9bdc-be22eab70e4f" providerId="ADAL" clId="{FFA74C4C-DBE6-435B-BCB8-824FB92EFD57}" dt="2024-10-28T23:08:31.877" v="340" actId="164"/>
          <ac:spMkLst>
            <pc:docMk/>
            <pc:sldMk cId="3845759150" sldId="368"/>
            <ac:spMk id="34" creationId="{8E4B37FA-CADB-4146-BE45-668523FA596D}"/>
          </ac:spMkLst>
        </pc:spChg>
        <pc:spChg chg="mod topLvl">
          <ac:chgData name="Andre Nonguierma" userId="08bd1526-5699-409a-9bdc-be22eab70e4f" providerId="ADAL" clId="{FFA74C4C-DBE6-435B-BCB8-824FB92EFD57}" dt="2024-10-28T23:08:31.877" v="340" actId="164"/>
          <ac:spMkLst>
            <pc:docMk/>
            <pc:sldMk cId="3845759150" sldId="368"/>
            <ac:spMk id="35" creationId="{FEDD34A6-4639-494E-91B2-16EAB46D4346}"/>
          </ac:spMkLst>
        </pc:spChg>
        <pc:spChg chg="mod topLvl">
          <ac:chgData name="Andre Nonguierma" userId="08bd1526-5699-409a-9bdc-be22eab70e4f" providerId="ADAL" clId="{FFA74C4C-DBE6-435B-BCB8-824FB92EFD57}" dt="2024-10-28T23:08:31.877" v="340" actId="164"/>
          <ac:spMkLst>
            <pc:docMk/>
            <pc:sldMk cId="3845759150" sldId="368"/>
            <ac:spMk id="36" creationId="{B19C15F3-7642-47D8-9FAD-CD2EBF5419FA}"/>
          </ac:spMkLst>
        </pc:spChg>
        <pc:spChg chg="mod topLvl">
          <ac:chgData name="Andre Nonguierma" userId="08bd1526-5699-409a-9bdc-be22eab70e4f" providerId="ADAL" clId="{FFA74C4C-DBE6-435B-BCB8-824FB92EFD57}" dt="2024-10-28T23:08:31.877" v="340" actId="164"/>
          <ac:spMkLst>
            <pc:docMk/>
            <pc:sldMk cId="3845759150" sldId="368"/>
            <ac:spMk id="37" creationId="{7FD48CF3-FCBB-433B-8E54-58D15AE1ECFB}"/>
          </ac:spMkLst>
        </pc:spChg>
        <pc:spChg chg="mod topLvl">
          <ac:chgData name="Andre Nonguierma" userId="08bd1526-5699-409a-9bdc-be22eab70e4f" providerId="ADAL" clId="{FFA74C4C-DBE6-435B-BCB8-824FB92EFD57}" dt="2024-10-28T23:08:31.877" v="340" actId="164"/>
          <ac:spMkLst>
            <pc:docMk/>
            <pc:sldMk cId="3845759150" sldId="368"/>
            <ac:spMk id="38" creationId="{1E0FAC35-71BA-4134-8FEB-68707706A551}"/>
          </ac:spMkLst>
        </pc:spChg>
        <pc:spChg chg="mod">
          <ac:chgData name="Andre Nonguierma" userId="08bd1526-5699-409a-9bdc-be22eab70e4f" providerId="ADAL" clId="{FFA74C4C-DBE6-435B-BCB8-824FB92EFD57}" dt="2024-10-28T23:08:31.877" v="340" actId="164"/>
          <ac:spMkLst>
            <pc:docMk/>
            <pc:sldMk cId="3845759150" sldId="368"/>
            <ac:spMk id="40" creationId="{BC2C8416-3F46-491C-9A90-E04CD747FD44}"/>
          </ac:spMkLst>
        </pc:spChg>
        <pc:spChg chg="mod">
          <ac:chgData name="Andre Nonguierma" userId="08bd1526-5699-409a-9bdc-be22eab70e4f" providerId="ADAL" clId="{FFA74C4C-DBE6-435B-BCB8-824FB92EFD57}" dt="2024-10-28T23:08:31.877" v="340" actId="164"/>
          <ac:spMkLst>
            <pc:docMk/>
            <pc:sldMk cId="3845759150" sldId="368"/>
            <ac:spMk id="41" creationId="{C7422178-F6A4-449D-98CE-6FF39C7A6904}"/>
          </ac:spMkLst>
        </pc:spChg>
        <pc:grpChg chg="mod topLvl">
          <ac:chgData name="Andre Nonguierma" userId="08bd1526-5699-409a-9bdc-be22eab70e4f" providerId="ADAL" clId="{FFA74C4C-DBE6-435B-BCB8-824FB92EFD57}" dt="2024-10-28T23:08:31.877" v="340" actId="164"/>
          <ac:grpSpMkLst>
            <pc:docMk/>
            <pc:sldMk cId="3845759150" sldId="368"/>
            <ac:grpSpMk id="6" creationId="{95A489B8-4EBE-4AB2-83AF-858AF8488EC2}"/>
          </ac:grpSpMkLst>
        </pc:grpChg>
        <pc:grpChg chg="mod topLvl">
          <ac:chgData name="Andre Nonguierma" userId="08bd1526-5699-409a-9bdc-be22eab70e4f" providerId="ADAL" clId="{FFA74C4C-DBE6-435B-BCB8-824FB92EFD57}" dt="2024-10-28T23:08:31.877" v="340" actId="164"/>
          <ac:grpSpMkLst>
            <pc:docMk/>
            <pc:sldMk cId="3845759150" sldId="368"/>
            <ac:grpSpMk id="10" creationId="{311D4956-517B-41D5-89A5-E2751B7BC4C9}"/>
          </ac:grpSpMkLst>
        </pc:grpChg>
        <pc:grpChg chg="mod topLvl">
          <ac:chgData name="Andre Nonguierma" userId="08bd1526-5699-409a-9bdc-be22eab70e4f" providerId="ADAL" clId="{FFA74C4C-DBE6-435B-BCB8-824FB92EFD57}" dt="2024-10-28T23:08:31.877" v="340" actId="164"/>
          <ac:grpSpMkLst>
            <pc:docMk/>
            <pc:sldMk cId="3845759150" sldId="368"/>
            <ac:grpSpMk id="14" creationId="{9F546C11-1F86-4BDC-8DD9-4549DDA82788}"/>
          </ac:grpSpMkLst>
        </pc:grpChg>
        <pc:grpChg chg="mod topLvl">
          <ac:chgData name="Andre Nonguierma" userId="08bd1526-5699-409a-9bdc-be22eab70e4f" providerId="ADAL" clId="{FFA74C4C-DBE6-435B-BCB8-824FB92EFD57}" dt="2024-10-28T23:08:31.877" v="340" actId="164"/>
          <ac:grpSpMkLst>
            <pc:docMk/>
            <pc:sldMk cId="3845759150" sldId="368"/>
            <ac:grpSpMk id="18" creationId="{8EA8A35C-5BD3-4D43-BAB9-B68BA5720485}"/>
          </ac:grpSpMkLst>
        </pc:grpChg>
        <pc:grpChg chg="mod topLvl">
          <ac:chgData name="Andre Nonguierma" userId="08bd1526-5699-409a-9bdc-be22eab70e4f" providerId="ADAL" clId="{FFA74C4C-DBE6-435B-BCB8-824FB92EFD57}" dt="2024-10-28T23:08:31.877" v="340" actId="164"/>
          <ac:grpSpMkLst>
            <pc:docMk/>
            <pc:sldMk cId="3845759150" sldId="368"/>
            <ac:grpSpMk id="22" creationId="{A1714734-ECFF-494D-A4ED-8C2F5AF16A96}"/>
          </ac:grpSpMkLst>
        </pc:grpChg>
        <pc:grpChg chg="mod topLvl">
          <ac:chgData name="Andre Nonguierma" userId="08bd1526-5699-409a-9bdc-be22eab70e4f" providerId="ADAL" clId="{FFA74C4C-DBE6-435B-BCB8-824FB92EFD57}" dt="2024-10-28T23:08:31.877" v="340" actId="164"/>
          <ac:grpSpMkLst>
            <pc:docMk/>
            <pc:sldMk cId="3845759150" sldId="368"/>
            <ac:grpSpMk id="39" creationId="{6F11EFB5-1E87-4F23-AEB8-C91BAF09C8B6}"/>
          </ac:grpSpMkLst>
        </pc:grpChg>
        <pc:grpChg chg="add del mod">
          <ac:chgData name="Andre Nonguierma" userId="08bd1526-5699-409a-9bdc-be22eab70e4f" providerId="ADAL" clId="{FFA74C4C-DBE6-435B-BCB8-824FB92EFD57}" dt="2024-10-28T23:08:31.877" v="340" actId="164"/>
          <ac:grpSpMkLst>
            <pc:docMk/>
            <pc:sldMk cId="3845759150" sldId="368"/>
            <ac:grpSpMk id="42" creationId="{CAE81BAD-0BB5-8470-C936-09F387F67FD9}"/>
          </ac:grpSpMkLst>
        </pc:grpChg>
        <pc:cxnChg chg="mod topLvl">
          <ac:chgData name="Andre Nonguierma" userId="08bd1526-5699-409a-9bdc-be22eab70e4f" providerId="ADAL" clId="{FFA74C4C-DBE6-435B-BCB8-824FB92EFD57}" dt="2024-10-28T23:08:31.877" v="340" actId="164"/>
          <ac:cxnSpMkLst>
            <pc:docMk/>
            <pc:sldMk cId="3845759150" sldId="368"/>
            <ac:cxnSpMk id="29" creationId="{DDEFE30E-6FBF-4A0C-B2FA-BB6F4A7D82AF}"/>
          </ac:cxnSpMkLst>
        </pc:cxnChg>
        <pc:cxnChg chg="mod topLvl">
          <ac:chgData name="Andre Nonguierma" userId="08bd1526-5699-409a-9bdc-be22eab70e4f" providerId="ADAL" clId="{FFA74C4C-DBE6-435B-BCB8-824FB92EFD57}" dt="2024-10-28T23:08:31.877" v="340" actId="164"/>
          <ac:cxnSpMkLst>
            <pc:docMk/>
            <pc:sldMk cId="3845759150" sldId="368"/>
            <ac:cxnSpMk id="30" creationId="{76436BF2-71C8-4AD4-956F-67934180274B}"/>
          </ac:cxnSpMkLst>
        </pc:cxnChg>
        <pc:cxnChg chg="mod topLvl">
          <ac:chgData name="Andre Nonguierma" userId="08bd1526-5699-409a-9bdc-be22eab70e4f" providerId="ADAL" clId="{FFA74C4C-DBE6-435B-BCB8-824FB92EFD57}" dt="2024-10-28T23:08:31.877" v="340" actId="164"/>
          <ac:cxnSpMkLst>
            <pc:docMk/>
            <pc:sldMk cId="3845759150" sldId="368"/>
            <ac:cxnSpMk id="31" creationId="{6013300B-AFEF-422B-9F4E-69AF0415D29F}"/>
          </ac:cxnSpMkLst>
        </pc:cxnChg>
        <pc:cxnChg chg="mod topLvl">
          <ac:chgData name="Andre Nonguierma" userId="08bd1526-5699-409a-9bdc-be22eab70e4f" providerId="ADAL" clId="{FFA74C4C-DBE6-435B-BCB8-824FB92EFD57}" dt="2024-10-28T23:08:31.877" v="340" actId="164"/>
          <ac:cxnSpMkLst>
            <pc:docMk/>
            <pc:sldMk cId="3845759150" sldId="368"/>
            <ac:cxnSpMk id="32" creationId="{756DCD09-1866-4376-BCD3-F450F2627690}"/>
          </ac:cxnSpMkLst>
        </pc:cxnChg>
        <pc:cxnChg chg="mod topLvl">
          <ac:chgData name="Andre Nonguierma" userId="08bd1526-5699-409a-9bdc-be22eab70e4f" providerId="ADAL" clId="{FFA74C4C-DBE6-435B-BCB8-824FB92EFD57}" dt="2024-10-28T23:08:31.877" v="340" actId="164"/>
          <ac:cxnSpMkLst>
            <pc:docMk/>
            <pc:sldMk cId="3845759150" sldId="368"/>
            <ac:cxnSpMk id="33" creationId="{2DC8C86B-6EE3-4602-9965-4211943D3876}"/>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tednations-my.sharepoint.com/personal/nonguierma_un_org/Documents/0.%20Transient/2024%20-%20UN-GGIM%20-%20Status%20of%20Resolutions_Re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tednations-my.sharepoint.com/personal/nonguierma_un_org/Documents/0.%20Transient/2024%20-%20UN-GGIM%20-%20Status%20of%20Resolutions_Rev.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'[2024 - UN-GGIM - Status of Resolutions_Rev.1.xlsx]UN-GGIM | Resolutions'!$D$6:$N$6</c:f>
              <c:numCache>
                <c:formatCode>General</c:formatCode>
                <c:ptCount val="11"/>
                <c:pt idx="0">
                  <c:v>2011</c:v>
                </c:pt>
                <c:pt idx="1">
                  <c:v>2014</c:v>
                </c:pt>
                <c:pt idx="2">
                  <c:v>2015</c:v>
                </c:pt>
                <c:pt idx="3">
                  <c:v>2016</c:v>
                </c:pt>
                <c:pt idx="4">
                  <c:v>2017</c:v>
                </c:pt>
                <c:pt idx="5">
                  <c:v>2018</c:v>
                </c:pt>
                <c:pt idx="6">
                  <c:v>2019</c:v>
                </c:pt>
                <c:pt idx="7">
                  <c:v>2020</c:v>
                </c:pt>
                <c:pt idx="8">
                  <c:v>2021</c:v>
                </c:pt>
                <c:pt idx="9">
                  <c:v>2022</c:v>
                </c:pt>
                <c:pt idx="10">
                  <c:v>2023</c:v>
                </c:pt>
              </c:numCache>
            </c:numRef>
          </c:cat>
          <c:val>
            <c:numRef>
              <c:f>'[2024 - UN-GGIM - Status of Resolutions_Rev.1.xlsx]UN-GGIM | Resolutions'!$D$7:$N$7</c:f>
              <c:numCache>
                <c:formatCode>#,##0</c:formatCode>
                <c:ptCount val="11"/>
                <c:pt idx="0">
                  <c:v>24</c:v>
                </c:pt>
                <c:pt idx="1">
                  <c:v>8</c:v>
                </c:pt>
                <c:pt idx="2">
                  <c:v>22</c:v>
                </c:pt>
                <c:pt idx="3">
                  <c:v>8</c:v>
                </c:pt>
                <c:pt idx="4">
                  <c:v>19</c:v>
                </c:pt>
                <c:pt idx="5">
                  <c:v>23</c:v>
                </c:pt>
                <c:pt idx="6">
                  <c:v>17</c:v>
                </c:pt>
                <c:pt idx="7">
                  <c:v>12</c:v>
                </c:pt>
                <c:pt idx="8">
                  <c:v>22</c:v>
                </c:pt>
                <c:pt idx="9">
                  <c:v>23</c:v>
                </c:pt>
                <c:pt idx="10">
                  <c:v>25</c:v>
                </c:pt>
              </c:numCache>
            </c:numRef>
          </c:val>
          <c:extLst>
            <c:ext xmlns:c16="http://schemas.microsoft.com/office/drawing/2014/chart" uri="{C3380CC4-5D6E-409C-BE32-E72D297353CC}">
              <c16:uniqueId val="{00000000-9E90-43F9-A26D-3D6CFA038CC2}"/>
            </c:ext>
          </c:extLst>
        </c:ser>
        <c:dLbls>
          <c:showLegendKey val="0"/>
          <c:showVal val="1"/>
          <c:showCatName val="0"/>
          <c:showSerName val="0"/>
          <c:showPercent val="0"/>
          <c:showBubbleSize val="0"/>
        </c:dLbls>
        <c:gapWidth val="75"/>
        <c:axId val="1356289775"/>
        <c:axId val="1356308015"/>
      </c:barChart>
      <c:catAx>
        <c:axId val="135628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6308015"/>
        <c:crosses val="autoZero"/>
        <c:auto val="1"/>
        <c:lblAlgn val="ctr"/>
        <c:lblOffset val="100"/>
        <c:noMultiLvlLbl val="0"/>
      </c:catAx>
      <c:valAx>
        <c:axId val="13563080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628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'[2024 - UN-GGIM - Status of Resolutions_Rev.1.xlsx]UN-GGIM | Resolutions'!$D$6:$N$6</c:f>
              <c:numCache>
                <c:formatCode>General</c:formatCode>
                <c:ptCount val="11"/>
                <c:pt idx="0">
                  <c:v>2011</c:v>
                </c:pt>
                <c:pt idx="1">
                  <c:v>2014</c:v>
                </c:pt>
                <c:pt idx="2">
                  <c:v>2015</c:v>
                </c:pt>
                <c:pt idx="3">
                  <c:v>2016</c:v>
                </c:pt>
                <c:pt idx="4">
                  <c:v>2017</c:v>
                </c:pt>
                <c:pt idx="5">
                  <c:v>2018</c:v>
                </c:pt>
                <c:pt idx="6">
                  <c:v>2019</c:v>
                </c:pt>
                <c:pt idx="7">
                  <c:v>2020</c:v>
                </c:pt>
                <c:pt idx="8">
                  <c:v>2021</c:v>
                </c:pt>
                <c:pt idx="9">
                  <c:v>2022</c:v>
                </c:pt>
                <c:pt idx="10">
                  <c:v>2023</c:v>
                </c:pt>
              </c:numCache>
            </c:numRef>
          </c:cat>
          <c:val>
            <c:numRef>
              <c:f>'[2024 - UN-GGIM - Status of Resolutions_Rev.1.xlsx]UN-GGIM | Resolutions'!$D$7:$N$7</c:f>
              <c:numCache>
                <c:formatCode>#,##0</c:formatCode>
                <c:ptCount val="11"/>
                <c:pt idx="0">
                  <c:v>24</c:v>
                </c:pt>
                <c:pt idx="1">
                  <c:v>8</c:v>
                </c:pt>
                <c:pt idx="2">
                  <c:v>22</c:v>
                </c:pt>
                <c:pt idx="3">
                  <c:v>8</c:v>
                </c:pt>
                <c:pt idx="4">
                  <c:v>19</c:v>
                </c:pt>
                <c:pt idx="5">
                  <c:v>23</c:v>
                </c:pt>
                <c:pt idx="6">
                  <c:v>17</c:v>
                </c:pt>
                <c:pt idx="7">
                  <c:v>12</c:v>
                </c:pt>
                <c:pt idx="8">
                  <c:v>22</c:v>
                </c:pt>
                <c:pt idx="9">
                  <c:v>23</c:v>
                </c:pt>
                <c:pt idx="10">
                  <c:v>25</c:v>
                </c:pt>
              </c:numCache>
            </c:numRef>
          </c:val>
          <c:extLst>
            <c:ext xmlns:c16="http://schemas.microsoft.com/office/drawing/2014/chart" uri="{C3380CC4-5D6E-409C-BE32-E72D297353CC}">
              <c16:uniqueId val="{00000000-F6A6-47B5-AC05-34CB563EA150}"/>
            </c:ext>
          </c:extLst>
        </c:ser>
        <c:dLbls>
          <c:showLegendKey val="0"/>
          <c:showVal val="1"/>
          <c:showCatName val="0"/>
          <c:showSerName val="0"/>
          <c:showPercent val="0"/>
          <c:showBubbleSize val="0"/>
        </c:dLbls>
        <c:gapWidth val="75"/>
        <c:axId val="1356289775"/>
        <c:axId val="1356308015"/>
      </c:barChart>
      <c:catAx>
        <c:axId val="135628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6308015"/>
        <c:crosses val="autoZero"/>
        <c:auto val="1"/>
        <c:lblAlgn val="ctr"/>
        <c:lblOffset val="100"/>
        <c:noMultiLvlLbl val="0"/>
      </c:catAx>
      <c:valAx>
        <c:axId val="13563080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628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t>‹#›</a:t>
            </a:fld>
            <a:endParaRPr lang="en-US"/>
          </a:p>
        </p:txBody>
      </p:sp>
    </p:spTree>
    <p:extLst>
      <p:ext uri="{BB962C8B-B14F-4D97-AF65-F5344CB8AC3E}">
        <p14:creationId xmlns:p14="http://schemas.microsoft.com/office/powerpoint/2010/main" val="80331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5A6995-277D-4C47-B075-AD85F466DE52}" type="slidenum">
              <a:rPr lang="en-US" smtClean="0"/>
              <a:t>3</a:t>
            </a:fld>
            <a:endParaRPr lang="en-US"/>
          </a:p>
        </p:txBody>
      </p:sp>
    </p:spTree>
    <p:extLst>
      <p:ext uri="{BB962C8B-B14F-4D97-AF65-F5344CB8AC3E}">
        <p14:creationId xmlns:p14="http://schemas.microsoft.com/office/powerpoint/2010/main" val="307151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3" name="Group 2">
            <a:extLst>
              <a:ext uri="{FF2B5EF4-FFF2-40B4-BE49-F238E27FC236}">
                <a16:creationId xmlns:a16="http://schemas.microsoft.com/office/drawing/2014/main"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a16="http://schemas.microsoft.com/office/drawing/2014/main"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a16="http://schemas.microsoft.com/office/drawing/2014/main"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a16="http://schemas.microsoft.com/office/drawing/2014/main"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a:extLst>
                <a:ext uri="{FF2B5EF4-FFF2-40B4-BE49-F238E27FC236}">
                  <a16:creationId xmlns:a16="http://schemas.microsoft.com/office/drawing/2014/main"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a16="http://schemas.microsoft.com/office/drawing/2014/main"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a16="http://schemas.microsoft.com/office/drawing/2014/main"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a:extLst>
                <a:ext uri="{FF2B5EF4-FFF2-40B4-BE49-F238E27FC236}">
                  <a16:creationId xmlns:a16="http://schemas.microsoft.com/office/drawing/2014/main"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a16="http://schemas.microsoft.com/office/drawing/2014/main"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a16="http://schemas.microsoft.com/office/drawing/2014/main"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a16="http://schemas.microsoft.com/office/drawing/2014/main"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a16="http://schemas.microsoft.com/office/drawing/2014/main"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a16="http://schemas.microsoft.com/office/drawing/2014/main"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a16="http://schemas.microsoft.com/office/drawing/2014/main"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a16="http://schemas.microsoft.com/office/drawing/2014/main"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a16="http://schemas.microsoft.com/office/drawing/2014/main"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a:extLst>
                <a:ext uri="{FF2B5EF4-FFF2-40B4-BE49-F238E27FC236}">
                  <a16:creationId xmlns:a16="http://schemas.microsoft.com/office/drawing/2014/main"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58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9633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4544297" y="553701"/>
            <a:ext cx="3387405" cy="2808624"/>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8064908" y="3488723"/>
            <a:ext cx="3387405" cy="2808624"/>
          </a:xfrm>
          <a:prstGeom prst="rect">
            <a:avLst/>
          </a:prstGeom>
          <a:solidFill>
            <a:schemeClr val="bg1">
              <a:lumMod val="95000"/>
            </a:schemeClr>
          </a:solidFill>
          <a:ln w="38100">
            <a:no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1">
            <a:extLst>
              <a:ext uri="{FF2B5EF4-FFF2-40B4-BE49-F238E27FC236}">
                <a16:creationId xmlns:a16="http://schemas.microsoft.com/office/drawing/2014/main" id="{D96107BE-A57B-43A2-8162-9CC825B80B47}"/>
              </a:ext>
            </a:extLst>
          </p:cNvPr>
          <p:cNvSpPr/>
          <p:nvPr userDrawn="1"/>
        </p:nvSpPr>
        <p:spPr>
          <a:xfrm>
            <a:off x="8064908" y="553701"/>
            <a:ext cx="3387405" cy="280831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8">
            <a:extLst>
              <a:ext uri="{FF2B5EF4-FFF2-40B4-BE49-F238E27FC236}">
                <a16:creationId xmlns:a16="http://schemas.microsoft.com/office/drawing/2014/main" id="{B278EEC4-D011-4897-80FB-FEE45D61C9CB}"/>
              </a:ext>
            </a:extLst>
          </p:cNvPr>
          <p:cNvSpPr/>
          <p:nvPr userDrawn="1"/>
        </p:nvSpPr>
        <p:spPr>
          <a:xfrm>
            <a:off x="4544297" y="3489035"/>
            <a:ext cx="3387405" cy="2808312"/>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723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01346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2271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524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825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91595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6597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a16="http://schemas.microsoft.com/office/drawing/2014/main"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a16="http://schemas.microsoft.com/office/drawing/2014/main"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a16="http://schemas.microsoft.com/office/drawing/2014/main"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a16="http://schemas.microsoft.com/office/drawing/2014/main"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6" name="Freeform: Shape 5">
            <a:extLst>
              <a:ext uri="{FF2B5EF4-FFF2-40B4-BE49-F238E27FC236}">
                <a16:creationId xmlns:a16="http://schemas.microsoft.com/office/drawing/2014/main"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a16="http://schemas.microsoft.com/office/drawing/2014/main"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a16="http://schemas.microsoft.com/office/drawing/2014/main"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1" name="Group 10">
            <a:extLst>
              <a:ext uri="{FF2B5EF4-FFF2-40B4-BE49-F238E27FC236}">
                <a16:creationId xmlns:a16="http://schemas.microsoft.com/office/drawing/2014/main"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a16="http://schemas.microsoft.com/office/drawing/2014/main"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a16="http://schemas.microsoft.com/office/drawing/2014/main"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a16="http://schemas.microsoft.com/office/drawing/2014/main"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8" name="Group 17">
              <a:extLst>
                <a:ext uri="{FF2B5EF4-FFF2-40B4-BE49-F238E27FC236}">
                  <a16:creationId xmlns:a16="http://schemas.microsoft.com/office/drawing/2014/main"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a16="http://schemas.microsoft.com/office/drawing/2014/main"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3" name="Freeform: Shape 12">
            <a:extLst>
              <a:ext uri="{FF2B5EF4-FFF2-40B4-BE49-F238E27FC236}">
                <a16:creationId xmlns:a16="http://schemas.microsoft.com/office/drawing/2014/main"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a16="http://schemas.microsoft.com/office/drawing/2014/main"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7" name="Freeform: Shape 46">
            <a:extLst>
              <a:ext uri="{FF2B5EF4-FFF2-40B4-BE49-F238E27FC236}">
                <a16:creationId xmlns:a16="http://schemas.microsoft.com/office/drawing/2014/main"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a16="http://schemas.microsoft.com/office/drawing/2014/main"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64" name="Freeform: Shape 63">
              <a:extLst>
                <a:ext uri="{FF2B5EF4-FFF2-40B4-BE49-F238E27FC236}">
                  <a16:creationId xmlns:a16="http://schemas.microsoft.com/office/drawing/2014/main"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a16="http://schemas.microsoft.com/office/drawing/2014/main"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9" name="Group 68">
              <a:extLst>
                <a:ext uri="{FF2B5EF4-FFF2-40B4-BE49-F238E27FC236}">
                  <a16:creationId xmlns:a16="http://schemas.microsoft.com/office/drawing/2014/main"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a16="http://schemas.microsoft.com/office/drawing/2014/main"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2" name="Freeform: Shape 71">
            <a:extLst>
              <a:ext uri="{FF2B5EF4-FFF2-40B4-BE49-F238E27FC236}">
                <a16:creationId xmlns:a16="http://schemas.microsoft.com/office/drawing/2014/main"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782245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58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546482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43196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03453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228158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46698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04678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50781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0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332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a16="http://schemas.microsoft.com/office/drawing/2014/main"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a16="http://schemas.microsoft.com/office/drawing/2014/main"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a16="http://schemas.microsoft.com/office/drawing/2014/main"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a16="http://schemas.microsoft.com/office/drawing/2014/main"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a16="http://schemas.microsoft.com/office/drawing/2014/main"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a16="http://schemas.microsoft.com/office/drawing/2014/main"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a16="http://schemas.microsoft.com/office/drawing/2014/main"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a:extLst>
              <a:ext uri="{FF2B5EF4-FFF2-40B4-BE49-F238E27FC236}">
                <a16:creationId xmlns:a16="http://schemas.microsoft.com/office/drawing/2014/main"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a:extLst>
              <a:ext uri="{FF2B5EF4-FFF2-40B4-BE49-F238E27FC236}">
                <a16:creationId xmlns:a16="http://schemas.microsoft.com/office/drawing/2014/main"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a16="http://schemas.microsoft.com/office/drawing/2014/main"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a16="http://schemas.microsoft.com/office/drawing/2014/main"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a16="http://schemas.microsoft.com/office/drawing/2014/main"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a16="http://schemas.microsoft.com/office/drawing/2014/main"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a16="http://schemas.microsoft.com/office/drawing/2014/main"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a16="http://schemas.microsoft.com/office/drawing/2014/main"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a:extLst>
              <a:ext uri="{FF2B5EF4-FFF2-40B4-BE49-F238E27FC236}">
                <a16:creationId xmlns:a16="http://schemas.microsoft.com/office/drawing/2014/main"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a16="http://schemas.microsoft.com/office/drawing/2014/main"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a16="http://schemas.microsoft.com/office/drawing/2014/main"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a16="http://schemas.microsoft.com/office/drawing/2014/main"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a16="http://schemas.microsoft.com/office/drawing/2014/main"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a:extLst>
              <a:ext uri="{FF2B5EF4-FFF2-40B4-BE49-F238E27FC236}">
                <a16:creationId xmlns:a16="http://schemas.microsoft.com/office/drawing/2014/main"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a16="http://schemas.microsoft.com/office/drawing/2014/main"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a:extLst>
                <a:ext uri="{FF2B5EF4-FFF2-40B4-BE49-F238E27FC236}">
                  <a16:creationId xmlns:a16="http://schemas.microsoft.com/office/drawing/2014/main"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a16="http://schemas.microsoft.com/office/drawing/2014/main"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a:extLst>
              <a:ext uri="{FF2B5EF4-FFF2-40B4-BE49-F238E27FC236}">
                <a16:creationId xmlns:a16="http://schemas.microsoft.com/office/drawing/2014/main"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2342311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889711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17281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73001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606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4"/>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6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368499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3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FF0C7903-447C-47EA-9F0F-27FB0FA66D93}"/>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24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39432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0_Images &amp;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a16="http://schemas.microsoft.com/office/drawing/2014/main" id="{FFA8E757-7AA1-46D7-830D-82A7BA139EC7}"/>
              </a:ext>
            </a:extLst>
          </p:cNvPr>
          <p:cNvSpPr>
            <a:spLocks noGrp="1"/>
          </p:cNvSpPr>
          <p:nvPr>
            <p:ph type="pic" sz="quarter" idx="65" hasCustomPrompt="1"/>
          </p:nvPr>
        </p:nvSpPr>
        <p:spPr>
          <a:xfrm>
            <a:off x="6001996" y="665147"/>
            <a:ext cx="5714288" cy="5876452"/>
          </a:xfrm>
          <a:custGeom>
            <a:avLst/>
            <a:gdLst>
              <a:gd name="connsiteX0" fmla="*/ 4336617 w 5408405"/>
              <a:gd name="connsiteY0" fmla="*/ 2979311 h 5561888"/>
              <a:gd name="connsiteX1" fmla="*/ 4337062 w 5408405"/>
              <a:gd name="connsiteY1" fmla="*/ 2980996 h 5561888"/>
              <a:gd name="connsiteX2" fmla="*/ 4335592 w 5408405"/>
              <a:gd name="connsiteY2" fmla="*/ 2981017 h 5561888"/>
              <a:gd name="connsiteX3" fmla="*/ 1888921 w 5408405"/>
              <a:gd name="connsiteY3" fmla="*/ 2261506 h 5561888"/>
              <a:gd name="connsiteX4" fmla="*/ 1889365 w 5408405"/>
              <a:gd name="connsiteY4" fmla="*/ 2263191 h 5561888"/>
              <a:gd name="connsiteX5" fmla="*/ 1887895 w 5408405"/>
              <a:gd name="connsiteY5" fmla="*/ 2263212 h 5561888"/>
              <a:gd name="connsiteX6" fmla="*/ 3291650 w 5408405"/>
              <a:gd name="connsiteY6" fmla="*/ 1876983 h 5561888"/>
              <a:gd name="connsiteX7" fmla="*/ 2384076 w 5408405"/>
              <a:gd name="connsiteY7" fmla="*/ 3290419 h 5561888"/>
              <a:gd name="connsiteX8" fmla="*/ 3291650 w 5408405"/>
              <a:gd name="connsiteY8" fmla="*/ 3290419 h 5561888"/>
              <a:gd name="connsiteX9" fmla="*/ 4585316 w 5408405"/>
              <a:gd name="connsiteY9" fmla="*/ 91 h 5561888"/>
              <a:gd name="connsiteX10" fmla="*/ 4597631 w 5408405"/>
              <a:gd name="connsiteY10" fmla="*/ 4688 h 5561888"/>
              <a:gd name="connsiteX11" fmla="*/ 4597631 w 5408405"/>
              <a:gd name="connsiteY11" fmla="*/ 129174 h 5561888"/>
              <a:gd name="connsiteX12" fmla="*/ 4718305 w 5408405"/>
              <a:gd name="connsiteY12" fmla="*/ 117857 h 5561888"/>
              <a:gd name="connsiteX13" fmla="*/ 4838978 w 5408405"/>
              <a:gd name="connsiteY13" fmla="*/ 114085 h 5561888"/>
              <a:gd name="connsiteX14" fmla="*/ 4827665 w 5408405"/>
              <a:gd name="connsiteY14" fmla="*/ 166897 h 5561888"/>
              <a:gd name="connsiteX15" fmla="*/ 4895544 w 5408405"/>
              <a:gd name="connsiteY15" fmla="*/ 246116 h 5561888"/>
              <a:gd name="connsiteX16" fmla="*/ 5001133 w 5408405"/>
              <a:gd name="connsiteY16" fmla="*/ 193303 h 5561888"/>
              <a:gd name="connsiteX17" fmla="*/ 5061469 w 5408405"/>
              <a:gd name="connsiteY17" fmla="*/ 129174 h 5561888"/>
              <a:gd name="connsiteX18" fmla="*/ 5102951 w 5408405"/>
              <a:gd name="connsiteY18" fmla="*/ 136719 h 5561888"/>
              <a:gd name="connsiteX19" fmla="*/ 5110493 w 5408405"/>
              <a:gd name="connsiteY19" fmla="*/ 170670 h 5561888"/>
              <a:gd name="connsiteX20" fmla="*/ 5053927 w 5408405"/>
              <a:gd name="connsiteY20" fmla="*/ 246116 h 5561888"/>
              <a:gd name="connsiteX21" fmla="*/ 4978506 w 5408405"/>
              <a:gd name="connsiteY21" fmla="*/ 295156 h 5561888"/>
              <a:gd name="connsiteX22" fmla="*/ 4959651 w 5408405"/>
              <a:gd name="connsiteY22" fmla="*/ 347968 h 5561888"/>
              <a:gd name="connsiteX23" fmla="*/ 5019988 w 5408405"/>
              <a:gd name="connsiteY23" fmla="*/ 517722 h 5561888"/>
              <a:gd name="connsiteX24" fmla="*/ 5072782 w 5408405"/>
              <a:gd name="connsiteY24" fmla="*/ 562989 h 5561888"/>
              <a:gd name="connsiteX25" fmla="*/ 5151974 w 5408405"/>
              <a:gd name="connsiteY25" fmla="*/ 574306 h 5561888"/>
              <a:gd name="connsiteX26" fmla="*/ 5174600 w 5408405"/>
              <a:gd name="connsiteY26" fmla="*/ 638435 h 5561888"/>
              <a:gd name="connsiteX27" fmla="*/ 5125577 w 5408405"/>
              <a:gd name="connsiteY27" fmla="*/ 706337 h 5561888"/>
              <a:gd name="connsiteX28" fmla="*/ 5084096 w 5408405"/>
              <a:gd name="connsiteY28" fmla="*/ 845912 h 5561888"/>
              <a:gd name="connsiteX29" fmla="*/ 5148203 w 5408405"/>
              <a:gd name="connsiteY29" fmla="*/ 921358 h 5561888"/>
              <a:gd name="connsiteX30" fmla="*/ 5231166 w 5408405"/>
              <a:gd name="connsiteY30" fmla="*/ 943992 h 5561888"/>
              <a:gd name="connsiteX31" fmla="*/ 5174600 w 5408405"/>
              <a:gd name="connsiteY31" fmla="*/ 1008121 h 5561888"/>
              <a:gd name="connsiteX32" fmla="*/ 5261334 w 5408405"/>
              <a:gd name="connsiteY32" fmla="*/ 1045844 h 5561888"/>
              <a:gd name="connsiteX33" fmla="*/ 5393321 w 5408405"/>
              <a:gd name="connsiteY33" fmla="*/ 1102429 h 5561888"/>
              <a:gd name="connsiteX34" fmla="*/ 5408405 w 5408405"/>
              <a:gd name="connsiteY34" fmla="*/ 1109973 h 5561888"/>
              <a:gd name="connsiteX35" fmla="*/ 5351839 w 5408405"/>
              <a:gd name="connsiteY35" fmla="*/ 1140152 h 5561888"/>
              <a:gd name="connsiteX36" fmla="*/ 5351839 w 5408405"/>
              <a:gd name="connsiteY36" fmla="*/ 1155241 h 5561888"/>
              <a:gd name="connsiteX37" fmla="*/ 5325442 w 5408405"/>
              <a:gd name="connsiteY37" fmla="*/ 1396668 h 5561888"/>
              <a:gd name="connsiteX38" fmla="*/ 5332984 w 5408405"/>
              <a:gd name="connsiteY38" fmla="*/ 1453253 h 5561888"/>
              <a:gd name="connsiteX39" fmla="*/ 5317900 w 5408405"/>
              <a:gd name="connsiteY39" fmla="*/ 1494748 h 5561888"/>
              <a:gd name="connsiteX40" fmla="*/ 5272648 w 5408405"/>
              <a:gd name="connsiteY40" fmla="*/ 1494748 h 5561888"/>
              <a:gd name="connsiteX41" fmla="*/ 5204769 w 5408405"/>
              <a:gd name="connsiteY41" fmla="*/ 1509837 h 5561888"/>
              <a:gd name="connsiteX42" fmla="*/ 5185914 w 5408405"/>
              <a:gd name="connsiteY42" fmla="*/ 1566422 h 5561888"/>
              <a:gd name="connsiteX43" fmla="*/ 5076554 w 5408405"/>
              <a:gd name="connsiteY43" fmla="*/ 1713542 h 5561888"/>
              <a:gd name="connsiteX44" fmla="*/ 5050156 w 5408405"/>
              <a:gd name="connsiteY44" fmla="*/ 1721086 h 5561888"/>
              <a:gd name="connsiteX45" fmla="*/ 4899314 w 5408405"/>
              <a:gd name="connsiteY45" fmla="*/ 1721086 h 5561888"/>
              <a:gd name="connsiteX46" fmla="*/ 4929483 w 5408405"/>
              <a:gd name="connsiteY46" fmla="*/ 1845572 h 5561888"/>
              <a:gd name="connsiteX47" fmla="*/ 4842749 w 5408405"/>
              <a:gd name="connsiteY47" fmla="*/ 1777671 h 5561888"/>
              <a:gd name="connsiteX48" fmla="*/ 4706992 w 5408405"/>
              <a:gd name="connsiteY48" fmla="*/ 1743720 h 5561888"/>
              <a:gd name="connsiteX49" fmla="*/ 4642884 w 5408405"/>
              <a:gd name="connsiteY49" fmla="*/ 1853117 h 5561888"/>
              <a:gd name="connsiteX50" fmla="*/ 4548608 w 5408405"/>
              <a:gd name="connsiteY50" fmla="*/ 1909701 h 5561888"/>
              <a:gd name="connsiteX51" fmla="*/ 4484500 w 5408405"/>
              <a:gd name="connsiteY51" fmla="*/ 1932335 h 5561888"/>
              <a:gd name="connsiteX52" fmla="*/ 4378911 w 5408405"/>
              <a:gd name="connsiteY52" fmla="*/ 1996464 h 5561888"/>
              <a:gd name="connsiteX53" fmla="*/ 4344972 w 5408405"/>
              <a:gd name="connsiteY53" fmla="*/ 2026643 h 5561888"/>
              <a:gd name="connsiteX54" fmla="*/ 4360056 w 5408405"/>
              <a:gd name="connsiteY54" fmla="*/ 2120951 h 5561888"/>
              <a:gd name="connsiteX55" fmla="*/ 4356285 w 5408405"/>
              <a:gd name="connsiteY55" fmla="*/ 2249209 h 5561888"/>
              <a:gd name="connsiteX56" fmla="*/ 4311032 w 5408405"/>
              <a:gd name="connsiteY56" fmla="*/ 2249209 h 5561888"/>
              <a:gd name="connsiteX57" fmla="*/ 4311032 w 5408405"/>
              <a:gd name="connsiteY57" fmla="*/ 2166218 h 5561888"/>
              <a:gd name="connsiteX58" fmla="*/ 4307261 w 5408405"/>
              <a:gd name="connsiteY58" fmla="*/ 2102089 h 5561888"/>
              <a:gd name="connsiteX59" fmla="*/ 4293453 w 5408405"/>
              <a:gd name="connsiteY59" fmla="*/ 2062720 h 5561888"/>
              <a:gd name="connsiteX60" fmla="*/ 4293453 w 5408405"/>
              <a:gd name="connsiteY60" fmla="*/ 2298718 h 5561888"/>
              <a:gd name="connsiteX61" fmla="*/ 4314960 w 5408405"/>
              <a:gd name="connsiteY61" fmla="*/ 2298021 h 5561888"/>
              <a:gd name="connsiteX62" fmla="*/ 4334595 w 5408405"/>
              <a:gd name="connsiteY62" fmla="*/ 2281553 h 5561888"/>
              <a:gd name="connsiteX63" fmla="*/ 4344746 w 5408405"/>
              <a:gd name="connsiteY63" fmla="*/ 2279636 h 5561888"/>
              <a:gd name="connsiteX64" fmla="*/ 4402848 w 5408405"/>
              <a:gd name="connsiteY64" fmla="*/ 2284326 h 5561888"/>
              <a:gd name="connsiteX65" fmla="*/ 4473289 w 5408405"/>
              <a:gd name="connsiteY65" fmla="*/ 2321185 h 5561888"/>
              <a:gd name="connsiteX66" fmla="*/ 4499740 w 5408405"/>
              <a:gd name="connsiteY66" fmla="*/ 2331640 h 5561888"/>
              <a:gd name="connsiteX67" fmla="*/ 4524595 w 5408405"/>
              <a:gd name="connsiteY67" fmla="*/ 2359469 h 5561888"/>
              <a:gd name="connsiteX68" fmla="*/ 4544622 w 5408405"/>
              <a:gd name="connsiteY68" fmla="*/ 2383765 h 5561888"/>
              <a:gd name="connsiteX69" fmla="*/ 4554292 w 5408405"/>
              <a:gd name="connsiteY69" fmla="*/ 2392027 h 5561888"/>
              <a:gd name="connsiteX70" fmla="*/ 4560549 w 5408405"/>
              <a:gd name="connsiteY70" fmla="*/ 2467954 h 5561888"/>
              <a:gd name="connsiteX71" fmla="*/ 4547398 w 5408405"/>
              <a:gd name="connsiteY71" fmla="*/ 2521373 h 5561888"/>
              <a:gd name="connsiteX72" fmla="*/ 4555843 w 5408405"/>
              <a:gd name="connsiteY72" fmla="*/ 2579321 h 5561888"/>
              <a:gd name="connsiteX73" fmla="*/ 4566049 w 5408405"/>
              <a:gd name="connsiteY73" fmla="*/ 2582191 h 5561888"/>
              <a:gd name="connsiteX74" fmla="*/ 4643312 w 5408405"/>
              <a:gd name="connsiteY74" fmla="*/ 2587849 h 5561888"/>
              <a:gd name="connsiteX75" fmla="*/ 4657728 w 5408405"/>
              <a:gd name="connsiteY75" fmla="*/ 2592463 h 5561888"/>
              <a:gd name="connsiteX76" fmla="*/ 4692721 w 5408405"/>
              <a:gd name="connsiteY76" fmla="*/ 2617179 h 5561888"/>
              <a:gd name="connsiteX77" fmla="*/ 4736105 w 5408405"/>
              <a:gd name="connsiteY77" fmla="*/ 2642990 h 5561888"/>
              <a:gd name="connsiteX78" fmla="*/ 4750038 w 5408405"/>
              <a:gd name="connsiteY78" fmla="*/ 2657785 h 5561888"/>
              <a:gd name="connsiteX79" fmla="*/ 4796763 w 5408405"/>
              <a:gd name="connsiteY79" fmla="*/ 2766142 h 5561888"/>
              <a:gd name="connsiteX80" fmla="*/ 4795690 w 5408405"/>
              <a:gd name="connsiteY80" fmla="*/ 2776927 h 5561888"/>
              <a:gd name="connsiteX81" fmla="*/ 4777160 w 5408405"/>
              <a:gd name="connsiteY81" fmla="*/ 2831008 h 5561888"/>
              <a:gd name="connsiteX82" fmla="*/ 4766623 w 5408405"/>
              <a:gd name="connsiteY82" fmla="*/ 2851481 h 5561888"/>
              <a:gd name="connsiteX83" fmla="*/ 4746650 w 5408405"/>
              <a:gd name="connsiteY83" fmla="*/ 2884036 h 5561888"/>
              <a:gd name="connsiteX84" fmla="*/ 4744682 w 5408405"/>
              <a:gd name="connsiteY84" fmla="*/ 2921163 h 5561888"/>
              <a:gd name="connsiteX85" fmla="*/ 4739063 w 5408405"/>
              <a:gd name="connsiteY85" fmla="*/ 2933424 h 5561888"/>
              <a:gd name="connsiteX86" fmla="*/ 4725645 w 5408405"/>
              <a:gd name="connsiteY86" fmla="*/ 2930966 h 5561888"/>
              <a:gd name="connsiteX87" fmla="*/ 4716608 w 5408405"/>
              <a:gd name="connsiteY87" fmla="*/ 2925688 h 5561888"/>
              <a:gd name="connsiteX88" fmla="*/ 4702811 w 5408405"/>
              <a:gd name="connsiteY88" fmla="*/ 2922861 h 5561888"/>
              <a:gd name="connsiteX89" fmla="*/ 4700569 w 5408405"/>
              <a:gd name="connsiteY89" fmla="*/ 2936054 h 5561888"/>
              <a:gd name="connsiteX90" fmla="*/ 4679798 w 5408405"/>
              <a:gd name="connsiteY90" fmla="*/ 2951264 h 5561888"/>
              <a:gd name="connsiteX91" fmla="*/ 4668381 w 5408405"/>
              <a:gd name="connsiteY91" fmla="*/ 2947211 h 5561888"/>
              <a:gd name="connsiteX92" fmla="*/ 4653498 w 5408405"/>
              <a:gd name="connsiteY92" fmla="*/ 2953973 h 5561888"/>
              <a:gd name="connsiteX93" fmla="*/ 4659646 w 5408405"/>
              <a:gd name="connsiteY93" fmla="*/ 2968262 h 5561888"/>
              <a:gd name="connsiteX94" fmla="*/ 4669796 w 5408405"/>
              <a:gd name="connsiteY94" fmla="*/ 2976183 h 5561888"/>
              <a:gd name="connsiteX95" fmla="*/ 4576498 w 5408405"/>
              <a:gd name="connsiteY95" fmla="*/ 2977532 h 5561888"/>
              <a:gd name="connsiteX96" fmla="*/ 4575299 w 5408405"/>
              <a:gd name="connsiteY96" fmla="*/ 2971067 h 5561888"/>
              <a:gd name="connsiteX97" fmla="*/ 4558476 w 5408405"/>
              <a:gd name="connsiteY97" fmla="*/ 2965284 h 5561888"/>
              <a:gd name="connsiteX98" fmla="*/ 4542988 w 5408405"/>
              <a:gd name="connsiteY98" fmla="*/ 2971454 h 5561888"/>
              <a:gd name="connsiteX99" fmla="*/ 4521364 w 5408405"/>
              <a:gd name="connsiteY99" fmla="*/ 2964532 h 5561888"/>
              <a:gd name="connsiteX100" fmla="*/ 4451694 w 5408405"/>
              <a:gd name="connsiteY100" fmla="*/ 2942625 h 5561888"/>
              <a:gd name="connsiteX101" fmla="*/ 4436756 w 5408405"/>
              <a:gd name="connsiteY101" fmla="*/ 2944599 h 5561888"/>
              <a:gd name="connsiteX102" fmla="*/ 4440731 w 5408405"/>
              <a:gd name="connsiteY102" fmla="*/ 2926000 h 5561888"/>
              <a:gd name="connsiteX103" fmla="*/ 4442506 w 5408405"/>
              <a:gd name="connsiteY103" fmla="*/ 2924183 h 5561888"/>
              <a:gd name="connsiteX104" fmla="*/ 4433167 w 5408405"/>
              <a:gd name="connsiteY104" fmla="*/ 2892578 h 5561888"/>
              <a:gd name="connsiteX105" fmla="*/ 4405904 w 5408405"/>
              <a:gd name="connsiteY105" fmla="*/ 2863581 h 5561888"/>
              <a:gd name="connsiteX106" fmla="*/ 4376015 w 5408405"/>
              <a:gd name="connsiteY106" fmla="*/ 2814268 h 5561888"/>
              <a:gd name="connsiteX107" fmla="*/ 4373993 w 5408405"/>
              <a:gd name="connsiteY107" fmla="*/ 2794544 h 5561888"/>
              <a:gd name="connsiteX108" fmla="*/ 4366773 w 5408405"/>
              <a:gd name="connsiteY108" fmla="*/ 2738976 h 5561888"/>
              <a:gd name="connsiteX109" fmla="*/ 4375522 w 5408405"/>
              <a:gd name="connsiteY109" fmla="*/ 2719122 h 5561888"/>
              <a:gd name="connsiteX110" fmla="*/ 4416528 w 5408405"/>
              <a:gd name="connsiteY110" fmla="*/ 2642030 h 5561888"/>
              <a:gd name="connsiteX111" fmla="*/ 4403213 w 5408405"/>
              <a:gd name="connsiteY111" fmla="*/ 2629024 h 5561888"/>
              <a:gd name="connsiteX112" fmla="*/ 4386019 w 5408405"/>
              <a:gd name="connsiteY112" fmla="*/ 2642994 h 5561888"/>
              <a:gd name="connsiteX113" fmla="*/ 4382635 w 5408405"/>
              <a:gd name="connsiteY113" fmla="*/ 2660988 h 5561888"/>
              <a:gd name="connsiteX114" fmla="*/ 4373789 w 5408405"/>
              <a:gd name="connsiteY114" fmla="*/ 2672465 h 5561888"/>
              <a:gd name="connsiteX115" fmla="*/ 4364670 w 5408405"/>
              <a:gd name="connsiteY115" fmla="*/ 2660006 h 5561888"/>
              <a:gd name="connsiteX116" fmla="*/ 4365083 w 5408405"/>
              <a:gd name="connsiteY116" fmla="*/ 2643843 h 5561888"/>
              <a:gd name="connsiteX117" fmla="*/ 4349279 w 5408405"/>
              <a:gd name="connsiteY117" fmla="*/ 2622489 h 5561888"/>
              <a:gd name="connsiteX118" fmla="*/ 4336940 w 5408405"/>
              <a:gd name="connsiteY118" fmla="*/ 2642385 h 5561888"/>
              <a:gd name="connsiteX119" fmla="*/ 4334807 w 5408405"/>
              <a:gd name="connsiteY119" fmla="*/ 2665152 h 5561888"/>
              <a:gd name="connsiteX120" fmla="*/ 4315109 w 5408405"/>
              <a:gd name="connsiteY120" fmla="*/ 2669577 h 5561888"/>
              <a:gd name="connsiteX121" fmla="*/ 4293624 w 5408405"/>
              <a:gd name="connsiteY121" fmla="*/ 2622557 h 5561888"/>
              <a:gd name="connsiteX122" fmla="*/ 4293453 w 5408405"/>
              <a:gd name="connsiteY122" fmla="*/ 2622155 h 5561888"/>
              <a:gd name="connsiteX123" fmla="*/ 4293453 w 5408405"/>
              <a:gd name="connsiteY123" fmla="*/ 3290419 h 5561888"/>
              <a:gd name="connsiteX124" fmla="*/ 4819151 w 5408405"/>
              <a:gd name="connsiteY124" fmla="*/ 3290419 h 5561888"/>
              <a:gd name="connsiteX125" fmla="*/ 4618033 w 5408405"/>
              <a:gd name="connsiteY125" fmla="*/ 3783581 h 5561888"/>
              <a:gd name="connsiteX126" fmla="*/ 4631595 w 5408405"/>
              <a:gd name="connsiteY126" fmla="*/ 3794382 h 5561888"/>
              <a:gd name="connsiteX127" fmla="*/ 4653185 w 5408405"/>
              <a:gd name="connsiteY127" fmla="*/ 3834503 h 5561888"/>
              <a:gd name="connsiteX128" fmla="*/ 4695406 w 5408405"/>
              <a:gd name="connsiteY128" fmla="*/ 3937672 h 5561888"/>
              <a:gd name="connsiteX129" fmla="*/ 4749142 w 5408405"/>
              <a:gd name="connsiteY129" fmla="*/ 4037020 h 5561888"/>
              <a:gd name="connsiteX130" fmla="*/ 4833584 w 5408405"/>
              <a:gd name="connsiteY130" fmla="*/ 4121084 h 5561888"/>
              <a:gd name="connsiteX131" fmla="*/ 4833584 w 5408405"/>
              <a:gd name="connsiteY131" fmla="*/ 4258643 h 5561888"/>
              <a:gd name="connsiteX132" fmla="*/ 4787525 w 5408405"/>
              <a:gd name="connsiteY132" fmla="*/ 4312138 h 5561888"/>
              <a:gd name="connsiteX133" fmla="*/ 4703083 w 5408405"/>
              <a:gd name="connsiteY133" fmla="*/ 4365633 h 5561888"/>
              <a:gd name="connsiteX134" fmla="*/ 4603288 w 5408405"/>
              <a:gd name="connsiteY134" fmla="*/ 4380917 h 5561888"/>
              <a:gd name="connsiteX135" fmla="*/ 4488139 w 5408405"/>
              <a:gd name="connsiteY135" fmla="*/ 4273927 h 5561888"/>
              <a:gd name="connsiteX136" fmla="*/ 4465110 w 5408405"/>
              <a:gd name="connsiteY136" fmla="*/ 4231895 h 5561888"/>
              <a:gd name="connsiteX137" fmla="*/ 4463971 w 5408405"/>
              <a:gd name="connsiteY137" fmla="*/ 4193386 h 5561888"/>
              <a:gd name="connsiteX138" fmla="*/ 4454229 w 5408405"/>
              <a:gd name="connsiteY138" fmla="*/ 4178157 h 5561888"/>
              <a:gd name="connsiteX139" fmla="*/ 4293453 w 5408405"/>
              <a:gd name="connsiteY139" fmla="*/ 4178157 h 5561888"/>
              <a:gd name="connsiteX140" fmla="*/ 4293453 w 5408405"/>
              <a:gd name="connsiteY140" fmla="*/ 4857600 h 5561888"/>
              <a:gd name="connsiteX141" fmla="*/ 3291650 w 5408405"/>
              <a:gd name="connsiteY141" fmla="*/ 4857600 h 5561888"/>
              <a:gd name="connsiteX142" fmla="*/ 3291650 w 5408405"/>
              <a:gd name="connsiteY142" fmla="*/ 4178157 h 5561888"/>
              <a:gd name="connsiteX143" fmla="*/ 2897583 w 5408405"/>
              <a:gd name="connsiteY143" fmla="*/ 4178157 h 5561888"/>
              <a:gd name="connsiteX144" fmla="*/ 2899933 w 5408405"/>
              <a:gd name="connsiteY144" fmla="*/ 4187858 h 5561888"/>
              <a:gd name="connsiteX145" fmla="*/ 2922554 w 5408405"/>
              <a:gd name="connsiteY145" fmla="*/ 4233043 h 5561888"/>
              <a:gd name="connsiteX146" fmla="*/ 2922554 w 5408405"/>
              <a:gd name="connsiteY146" fmla="*/ 4255635 h 5561888"/>
              <a:gd name="connsiteX147" fmla="*/ 2903703 w 5408405"/>
              <a:gd name="connsiteY147" fmla="*/ 4306468 h 5561888"/>
              <a:gd name="connsiteX148" fmla="*/ 2877312 w 5408405"/>
              <a:gd name="connsiteY148" fmla="*/ 4389306 h 5561888"/>
              <a:gd name="connsiteX149" fmla="*/ 2854690 w 5408405"/>
              <a:gd name="connsiteY149" fmla="*/ 4419429 h 5561888"/>
              <a:gd name="connsiteX150" fmla="*/ 2818873 w 5408405"/>
              <a:gd name="connsiteY150" fmla="*/ 4449552 h 5561888"/>
              <a:gd name="connsiteX151" fmla="*/ 2786827 w 5408405"/>
              <a:gd name="connsiteY151" fmla="*/ 4466497 h 5561888"/>
              <a:gd name="connsiteX152" fmla="*/ 2668065 w 5408405"/>
              <a:gd name="connsiteY152" fmla="*/ 4492854 h 5561888"/>
              <a:gd name="connsiteX153" fmla="*/ 2607742 w 5408405"/>
              <a:gd name="connsiteY153" fmla="*/ 4490972 h 5561888"/>
              <a:gd name="connsiteX154" fmla="*/ 2513486 w 5408405"/>
              <a:gd name="connsiteY154" fmla="*/ 4417547 h 5561888"/>
              <a:gd name="connsiteX155" fmla="*/ 2507831 w 5408405"/>
              <a:gd name="connsiteY155" fmla="*/ 4372362 h 5561888"/>
              <a:gd name="connsiteX156" fmla="*/ 2505946 w 5408405"/>
              <a:gd name="connsiteY156" fmla="*/ 4353535 h 5561888"/>
              <a:gd name="connsiteX157" fmla="*/ 2496520 w 5408405"/>
              <a:gd name="connsiteY157" fmla="*/ 4302702 h 5561888"/>
              <a:gd name="connsiteX158" fmla="*/ 2490865 w 5408405"/>
              <a:gd name="connsiteY158" fmla="*/ 4278227 h 5561888"/>
              <a:gd name="connsiteX159" fmla="*/ 2492750 w 5408405"/>
              <a:gd name="connsiteY159" fmla="*/ 4246222 h 5561888"/>
              <a:gd name="connsiteX160" fmla="*/ 2505946 w 5408405"/>
              <a:gd name="connsiteY160" fmla="*/ 4214216 h 5561888"/>
              <a:gd name="connsiteX161" fmla="*/ 2519389 w 5408405"/>
              <a:gd name="connsiteY161" fmla="*/ 4178157 h 5561888"/>
              <a:gd name="connsiteX162" fmla="*/ 1895054 w 5408405"/>
              <a:gd name="connsiteY162" fmla="*/ 4178157 h 5561888"/>
              <a:gd name="connsiteX163" fmla="*/ 1904034 w 5408405"/>
              <a:gd name="connsiteY163" fmla="*/ 4212935 h 5561888"/>
              <a:gd name="connsiteX164" fmla="*/ 1913368 w 5408405"/>
              <a:gd name="connsiteY164" fmla="*/ 4235094 h 5561888"/>
              <a:gd name="connsiteX165" fmla="*/ 1897032 w 5408405"/>
              <a:gd name="connsiteY165" fmla="*/ 4308568 h 5561888"/>
              <a:gd name="connsiteX166" fmla="*/ 1887698 w 5408405"/>
              <a:gd name="connsiteY166" fmla="*/ 4331893 h 5561888"/>
              <a:gd name="connsiteX167" fmla="*/ 1886531 w 5408405"/>
              <a:gd name="connsiteY167" fmla="*/ 4371546 h 5561888"/>
              <a:gd name="connsiteX168" fmla="*/ 1908701 w 5408405"/>
              <a:gd name="connsiteY168" fmla="*/ 4405367 h 5561888"/>
              <a:gd name="connsiteX169" fmla="*/ 1929704 w 5408405"/>
              <a:gd name="connsiteY169" fmla="*/ 4469511 h 5561888"/>
              <a:gd name="connsiteX170" fmla="*/ 1921536 w 5408405"/>
              <a:gd name="connsiteY170" fmla="*/ 4497501 h 5561888"/>
              <a:gd name="connsiteX171" fmla="*/ 1915702 w 5408405"/>
              <a:gd name="connsiteY171" fmla="*/ 4519659 h 5561888"/>
              <a:gd name="connsiteX172" fmla="*/ 1885364 w 5408405"/>
              <a:gd name="connsiteY172" fmla="*/ 4510329 h 5561888"/>
              <a:gd name="connsiteX173" fmla="*/ 1867862 w 5408405"/>
              <a:gd name="connsiteY173" fmla="*/ 4478841 h 5561888"/>
              <a:gd name="connsiteX174" fmla="*/ 1816521 w 5408405"/>
              <a:gd name="connsiteY174" fmla="*/ 4538320 h 5561888"/>
              <a:gd name="connsiteX175" fmla="*/ 1828189 w 5408405"/>
              <a:gd name="connsiteY175" fmla="*/ 4568642 h 5561888"/>
              <a:gd name="connsiteX176" fmla="*/ 1858527 w 5408405"/>
              <a:gd name="connsiteY176" fmla="*/ 4597798 h 5561888"/>
              <a:gd name="connsiteX177" fmla="*/ 1877196 w 5408405"/>
              <a:gd name="connsiteY177" fmla="*/ 4635118 h 5561888"/>
              <a:gd name="connsiteX178" fmla="*/ 1852693 w 5408405"/>
              <a:gd name="connsiteY178" fmla="*/ 4654945 h 5561888"/>
              <a:gd name="connsiteX179" fmla="*/ 1825855 w 5408405"/>
              <a:gd name="connsiteY179" fmla="*/ 4679436 h 5561888"/>
              <a:gd name="connsiteX180" fmla="*/ 1822355 w 5408405"/>
              <a:gd name="connsiteY180" fmla="*/ 4720255 h 5561888"/>
              <a:gd name="connsiteX181" fmla="*/ 1781516 w 5408405"/>
              <a:gd name="connsiteY181" fmla="*/ 4703927 h 5561888"/>
              <a:gd name="connsiteX182" fmla="*/ 1766347 w 5408405"/>
              <a:gd name="connsiteY182" fmla="*/ 4692265 h 5561888"/>
              <a:gd name="connsiteX183" fmla="*/ 1743010 w 5408405"/>
              <a:gd name="connsiteY183" fmla="*/ 4693431 h 5561888"/>
              <a:gd name="connsiteX184" fmla="*/ 1743010 w 5408405"/>
              <a:gd name="connsiteY184" fmla="*/ 4714424 h 5561888"/>
              <a:gd name="connsiteX185" fmla="*/ 1741843 w 5408405"/>
              <a:gd name="connsiteY185" fmla="*/ 4745912 h 5561888"/>
              <a:gd name="connsiteX186" fmla="*/ 1708005 w 5408405"/>
              <a:gd name="connsiteY186" fmla="*/ 4742414 h 5561888"/>
              <a:gd name="connsiteX187" fmla="*/ 1702171 w 5408405"/>
              <a:gd name="connsiteY187" fmla="*/ 4737749 h 5561888"/>
              <a:gd name="connsiteX188" fmla="*/ 1651997 w 5408405"/>
              <a:gd name="connsiteY188" fmla="*/ 4752910 h 5561888"/>
              <a:gd name="connsiteX189" fmla="*/ 1620492 w 5408405"/>
              <a:gd name="connsiteY189" fmla="*/ 4779734 h 5561888"/>
              <a:gd name="connsiteX190" fmla="*/ 1608824 w 5408405"/>
              <a:gd name="connsiteY190" fmla="*/ 4778567 h 5561888"/>
              <a:gd name="connsiteX191" fmla="*/ 1573819 w 5408405"/>
              <a:gd name="connsiteY191" fmla="*/ 4800726 h 5561888"/>
              <a:gd name="connsiteX192" fmla="*/ 1551649 w 5408405"/>
              <a:gd name="connsiteY192" fmla="*/ 4828716 h 5561888"/>
              <a:gd name="connsiteX193" fmla="*/ 1495640 w 5408405"/>
              <a:gd name="connsiteY193" fmla="*/ 4898691 h 5561888"/>
              <a:gd name="connsiteX194" fmla="*/ 1479305 w 5408405"/>
              <a:gd name="connsiteY194" fmla="*/ 4982661 h 5561888"/>
              <a:gd name="connsiteX195" fmla="*/ 1453634 w 5408405"/>
              <a:gd name="connsiteY195" fmla="*/ 5007153 h 5561888"/>
              <a:gd name="connsiteX196" fmla="*/ 1313614 w 5408405"/>
              <a:gd name="connsiteY196" fmla="*/ 4994324 h 5561888"/>
              <a:gd name="connsiteX197" fmla="*/ 1289110 w 5408405"/>
              <a:gd name="connsiteY197" fmla="*/ 4947674 h 5561888"/>
              <a:gd name="connsiteX198" fmla="*/ 1261106 w 5408405"/>
              <a:gd name="connsiteY198" fmla="*/ 4857873 h 5561888"/>
              <a:gd name="connsiteX199" fmla="*/ 1242437 w 5408405"/>
              <a:gd name="connsiteY199" fmla="*/ 4847376 h 5561888"/>
              <a:gd name="connsiteX200" fmla="*/ 1158424 w 5408405"/>
              <a:gd name="connsiteY200" fmla="*/ 4842711 h 5561888"/>
              <a:gd name="connsiteX201" fmla="*/ 1118752 w 5408405"/>
              <a:gd name="connsiteY201" fmla="*/ 4824051 h 5561888"/>
              <a:gd name="connsiteX202" fmla="*/ 1083747 w 5408405"/>
              <a:gd name="connsiteY202" fmla="*/ 4792562 h 5561888"/>
              <a:gd name="connsiteX203" fmla="*/ 1035907 w 5408405"/>
              <a:gd name="connsiteY203" fmla="*/ 4794895 h 5561888"/>
              <a:gd name="connsiteX204" fmla="*/ 988066 w 5408405"/>
              <a:gd name="connsiteY204" fmla="*/ 4777401 h 5561888"/>
              <a:gd name="connsiteX205" fmla="*/ 915722 w 5408405"/>
              <a:gd name="connsiteY205" fmla="*/ 4761074 h 5561888"/>
              <a:gd name="connsiteX206" fmla="*/ 865548 w 5408405"/>
              <a:gd name="connsiteY206" fmla="*/ 4818220 h 5561888"/>
              <a:gd name="connsiteX207" fmla="*/ 810707 w 5408405"/>
              <a:gd name="connsiteY207" fmla="*/ 4848543 h 5561888"/>
              <a:gd name="connsiteX208" fmla="*/ 871382 w 5408405"/>
              <a:gd name="connsiteY208" fmla="*/ 4748245 h 5561888"/>
              <a:gd name="connsiteX209" fmla="*/ 823542 w 5408405"/>
              <a:gd name="connsiteY209" fmla="*/ 4650280 h 5561888"/>
              <a:gd name="connsiteX210" fmla="*/ 751198 w 5408405"/>
              <a:gd name="connsiteY210" fmla="*/ 4589635 h 5561888"/>
              <a:gd name="connsiteX211" fmla="*/ 745364 w 5408405"/>
              <a:gd name="connsiteY211" fmla="*/ 4572141 h 5561888"/>
              <a:gd name="connsiteX212" fmla="*/ 712693 w 5408405"/>
              <a:gd name="connsiteY212" fmla="*/ 4558146 h 5561888"/>
              <a:gd name="connsiteX213" fmla="*/ 663685 w 5408405"/>
              <a:gd name="connsiteY213" fmla="*/ 4604796 h 5561888"/>
              <a:gd name="connsiteX214" fmla="*/ 633348 w 5408405"/>
              <a:gd name="connsiteY214" fmla="*/ 4615292 h 5561888"/>
              <a:gd name="connsiteX215" fmla="*/ 592508 w 5408405"/>
              <a:gd name="connsiteY215" fmla="*/ 4608295 h 5561888"/>
              <a:gd name="connsiteX216" fmla="*/ 572672 w 5408405"/>
              <a:gd name="connsiteY216" fmla="*/ 4621123 h 5561888"/>
              <a:gd name="connsiteX217" fmla="*/ 583174 w 5408405"/>
              <a:gd name="connsiteY217" fmla="*/ 4643282 h 5561888"/>
              <a:gd name="connsiteX218" fmla="*/ 604177 w 5408405"/>
              <a:gd name="connsiteY218" fmla="*/ 4652612 h 5561888"/>
              <a:gd name="connsiteX219" fmla="*/ 618179 w 5408405"/>
              <a:gd name="connsiteY219" fmla="*/ 4680602 h 5561888"/>
              <a:gd name="connsiteX220" fmla="*/ 663685 w 5408405"/>
              <a:gd name="connsiteY220" fmla="*/ 4770404 h 5561888"/>
              <a:gd name="connsiteX221" fmla="*/ 680021 w 5408405"/>
              <a:gd name="connsiteY221" fmla="*/ 4783232 h 5561888"/>
              <a:gd name="connsiteX222" fmla="*/ 657851 w 5408405"/>
              <a:gd name="connsiteY222" fmla="*/ 4797227 h 5561888"/>
              <a:gd name="connsiteX223" fmla="*/ 654351 w 5408405"/>
              <a:gd name="connsiteY223" fmla="*/ 4797227 h 5561888"/>
              <a:gd name="connsiteX224" fmla="*/ 632181 w 5408405"/>
              <a:gd name="connsiteY224" fmla="*/ 4836880 h 5561888"/>
              <a:gd name="connsiteX225" fmla="*/ 629847 w 5408405"/>
              <a:gd name="connsiteY225" fmla="*/ 4891694 h 5561888"/>
              <a:gd name="connsiteX226" fmla="*/ 610011 w 5408405"/>
              <a:gd name="connsiteY226" fmla="*/ 4968666 h 5561888"/>
              <a:gd name="connsiteX227" fmla="*/ 592508 w 5408405"/>
              <a:gd name="connsiteY227" fmla="*/ 4989659 h 5561888"/>
              <a:gd name="connsiteX228" fmla="*/ 544668 w 5408405"/>
              <a:gd name="connsiteY228" fmla="*/ 5050304 h 5561888"/>
              <a:gd name="connsiteX229" fmla="*/ 516664 w 5408405"/>
              <a:gd name="connsiteY229" fmla="*/ 5060800 h 5561888"/>
              <a:gd name="connsiteX230" fmla="*/ 401147 w 5408405"/>
              <a:gd name="connsiteY230" fmla="*/ 5094622 h 5561888"/>
              <a:gd name="connsiteX231" fmla="*/ 401147 w 5408405"/>
              <a:gd name="connsiteY231" fmla="*/ 5120279 h 5561888"/>
              <a:gd name="connsiteX232" fmla="*/ 431485 w 5408405"/>
              <a:gd name="connsiteY232" fmla="*/ 5123778 h 5561888"/>
              <a:gd name="connsiteX233" fmla="*/ 452488 w 5408405"/>
              <a:gd name="connsiteY233" fmla="*/ 5109783 h 5561888"/>
              <a:gd name="connsiteX234" fmla="*/ 472324 w 5408405"/>
              <a:gd name="connsiteY234" fmla="*/ 5107450 h 5561888"/>
              <a:gd name="connsiteX235" fmla="*/ 468824 w 5408405"/>
              <a:gd name="connsiteY235" fmla="*/ 5128443 h 5561888"/>
              <a:gd name="connsiteX236" fmla="*/ 452488 w 5408405"/>
              <a:gd name="connsiteY236" fmla="*/ 5143604 h 5561888"/>
              <a:gd name="connsiteX237" fmla="*/ 446654 w 5408405"/>
              <a:gd name="connsiteY237" fmla="*/ 5179758 h 5561888"/>
              <a:gd name="connsiteX238" fmla="*/ 478158 w 5408405"/>
              <a:gd name="connsiteY238" fmla="*/ 5172761 h 5561888"/>
              <a:gd name="connsiteX239" fmla="*/ 502662 w 5408405"/>
              <a:gd name="connsiteY239" fmla="*/ 5152934 h 5561888"/>
              <a:gd name="connsiteX240" fmla="*/ 525999 w 5408405"/>
              <a:gd name="connsiteY240" fmla="*/ 5168096 h 5561888"/>
              <a:gd name="connsiteX241" fmla="*/ 500328 w 5408405"/>
              <a:gd name="connsiteY241" fmla="*/ 5234572 h 5561888"/>
              <a:gd name="connsiteX242" fmla="*/ 500328 w 5408405"/>
              <a:gd name="connsiteY242" fmla="*/ 5298716 h 5561888"/>
              <a:gd name="connsiteX243" fmla="*/ 523665 w 5408405"/>
              <a:gd name="connsiteY243" fmla="*/ 5324373 h 5561888"/>
              <a:gd name="connsiteX244" fmla="*/ 530666 w 5408405"/>
              <a:gd name="connsiteY244" fmla="*/ 5337202 h 5561888"/>
              <a:gd name="connsiteX245" fmla="*/ 517831 w 5408405"/>
              <a:gd name="connsiteY245" fmla="*/ 5344200 h 5561888"/>
              <a:gd name="connsiteX246" fmla="*/ 493327 w 5408405"/>
              <a:gd name="connsiteY246" fmla="*/ 5367525 h 5561888"/>
              <a:gd name="connsiteX247" fmla="*/ 462989 w 5408405"/>
              <a:gd name="connsiteY247" fmla="*/ 5420006 h 5561888"/>
              <a:gd name="connsiteX248" fmla="*/ 461823 w 5408405"/>
              <a:gd name="connsiteY248" fmla="*/ 5447996 h 5561888"/>
              <a:gd name="connsiteX249" fmla="*/ 471157 w 5408405"/>
              <a:gd name="connsiteY249" fmla="*/ 5466656 h 5561888"/>
              <a:gd name="connsiteX250" fmla="*/ 451321 w 5408405"/>
              <a:gd name="connsiteY250" fmla="*/ 5479485 h 5561888"/>
              <a:gd name="connsiteX251" fmla="*/ 434985 w 5408405"/>
              <a:gd name="connsiteY251" fmla="*/ 5481817 h 5561888"/>
              <a:gd name="connsiteX252" fmla="*/ 415149 w 5408405"/>
              <a:gd name="connsiteY252" fmla="*/ 5529634 h 5561888"/>
              <a:gd name="connsiteX253" fmla="*/ 420983 w 5408405"/>
              <a:gd name="connsiteY253" fmla="*/ 5538964 h 5561888"/>
              <a:gd name="connsiteX254" fmla="*/ 419816 w 5408405"/>
              <a:gd name="connsiteY254" fmla="*/ 5559956 h 5561888"/>
              <a:gd name="connsiteX255" fmla="*/ 401147 w 5408405"/>
              <a:gd name="connsiteY255" fmla="*/ 5555291 h 5561888"/>
              <a:gd name="connsiteX256" fmla="*/ 389479 w 5408405"/>
              <a:gd name="connsiteY256" fmla="*/ 5540130 h 5561888"/>
              <a:gd name="connsiteX257" fmla="*/ 366142 w 5408405"/>
              <a:gd name="connsiteY257" fmla="*/ 5536631 h 5561888"/>
              <a:gd name="connsiteX258" fmla="*/ 294965 w 5408405"/>
              <a:gd name="connsiteY258" fmla="*/ 5555291 h 5561888"/>
              <a:gd name="connsiteX259" fmla="*/ 206285 w 5408405"/>
              <a:gd name="connsiteY259" fmla="*/ 5561122 h 5561888"/>
              <a:gd name="connsiteX260" fmla="*/ 185282 w 5408405"/>
              <a:gd name="connsiteY260" fmla="*/ 5550626 h 5561888"/>
              <a:gd name="connsiteX261" fmla="*/ 124607 w 5408405"/>
              <a:gd name="connsiteY261" fmla="*/ 5522636 h 5561888"/>
              <a:gd name="connsiteX262" fmla="*/ 112938 w 5408405"/>
              <a:gd name="connsiteY262" fmla="*/ 5514472 h 5561888"/>
              <a:gd name="connsiteX263" fmla="*/ 61597 w 5408405"/>
              <a:gd name="connsiteY263" fmla="*/ 5452661 h 5561888"/>
              <a:gd name="connsiteX264" fmla="*/ 30093 w 5408405"/>
              <a:gd name="connsiteY264" fmla="*/ 5347698 h 5561888"/>
              <a:gd name="connsiteX265" fmla="*/ 14924 w 5408405"/>
              <a:gd name="connsiteY265" fmla="*/ 5311544 h 5561888"/>
              <a:gd name="connsiteX266" fmla="*/ 18424 w 5408405"/>
              <a:gd name="connsiteY266" fmla="*/ 5260229 h 5561888"/>
              <a:gd name="connsiteX267" fmla="*/ 23092 w 5408405"/>
              <a:gd name="connsiteY267" fmla="*/ 5217078 h 5561888"/>
              <a:gd name="connsiteX268" fmla="*/ 21925 w 5408405"/>
              <a:gd name="connsiteY268" fmla="*/ 5199584 h 5561888"/>
              <a:gd name="connsiteX269" fmla="*/ 90768 w 5408405"/>
              <a:gd name="connsiteY269" fmla="*/ 5120279 h 5561888"/>
              <a:gd name="connsiteX270" fmla="*/ 156111 w 5408405"/>
              <a:gd name="connsiteY270" fmla="*/ 5081793 h 5561888"/>
              <a:gd name="connsiteX271" fmla="*/ 205118 w 5408405"/>
              <a:gd name="connsiteY271" fmla="*/ 5017649 h 5561888"/>
              <a:gd name="connsiteX272" fmla="*/ 198117 w 5408405"/>
              <a:gd name="connsiteY272" fmla="*/ 5004820 h 5561888"/>
              <a:gd name="connsiteX273" fmla="*/ 129274 w 5408405"/>
              <a:gd name="connsiteY273" fmla="*/ 4923183 h 5561888"/>
              <a:gd name="connsiteX274" fmla="*/ 119939 w 5408405"/>
              <a:gd name="connsiteY274" fmla="*/ 4904523 h 5561888"/>
              <a:gd name="connsiteX275" fmla="*/ 110604 w 5408405"/>
              <a:gd name="connsiteY275" fmla="*/ 4846210 h 5561888"/>
              <a:gd name="connsiteX276" fmla="*/ 94269 w 5408405"/>
              <a:gd name="connsiteY276" fmla="*/ 4778567 h 5561888"/>
              <a:gd name="connsiteX277" fmla="*/ 95436 w 5408405"/>
              <a:gd name="connsiteY277" fmla="*/ 4750577 h 5561888"/>
              <a:gd name="connsiteX278" fmla="*/ 157278 w 5408405"/>
              <a:gd name="connsiteY278" fmla="*/ 4600131 h 5561888"/>
              <a:gd name="connsiteX279" fmla="*/ 168946 w 5408405"/>
              <a:gd name="connsiteY279" fmla="*/ 4590801 h 5561888"/>
              <a:gd name="connsiteX280" fmla="*/ 240123 w 5408405"/>
              <a:gd name="connsiteY280" fmla="*/ 4556980 h 5561888"/>
              <a:gd name="connsiteX281" fmla="*/ 270461 w 5408405"/>
              <a:gd name="connsiteY281" fmla="*/ 4547650 h 5561888"/>
              <a:gd name="connsiteX282" fmla="*/ 321802 w 5408405"/>
              <a:gd name="connsiteY282" fmla="*/ 4535987 h 5561888"/>
              <a:gd name="connsiteX283" fmla="*/ 360308 w 5408405"/>
              <a:gd name="connsiteY283" fmla="*/ 4502166 h 5561888"/>
              <a:gd name="connsiteX284" fmla="*/ 388312 w 5408405"/>
              <a:gd name="connsiteY284" fmla="*/ 4511496 h 5561888"/>
              <a:gd name="connsiteX285" fmla="*/ 391812 w 5408405"/>
              <a:gd name="connsiteY285" fmla="*/ 4525491 h 5561888"/>
              <a:gd name="connsiteX286" fmla="*/ 402314 w 5408405"/>
              <a:gd name="connsiteY286" fmla="*/ 4541818 h 5561888"/>
              <a:gd name="connsiteX287" fmla="*/ 417483 w 5408405"/>
              <a:gd name="connsiteY287" fmla="*/ 4531322 h 5561888"/>
              <a:gd name="connsiteX288" fmla="*/ 452488 w 5408405"/>
              <a:gd name="connsiteY288" fmla="*/ 4537153 h 5561888"/>
              <a:gd name="connsiteX289" fmla="*/ 459489 w 5408405"/>
              <a:gd name="connsiteY289" fmla="*/ 4552315 h 5561888"/>
              <a:gd name="connsiteX290" fmla="*/ 480492 w 5408405"/>
              <a:gd name="connsiteY290" fmla="*/ 4560478 h 5561888"/>
              <a:gd name="connsiteX291" fmla="*/ 488660 w 5408405"/>
              <a:gd name="connsiteY291" fmla="*/ 4540652 h 5561888"/>
              <a:gd name="connsiteX292" fmla="*/ 521331 w 5408405"/>
              <a:gd name="connsiteY292" fmla="*/ 4399536 h 5561888"/>
              <a:gd name="connsiteX293" fmla="*/ 596009 w 5408405"/>
              <a:gd name="connsiteY293" fmla="*/ 4352885 h 5561888"/>
              <a:gd name="connsiteX294" fmla="*/ 607677 w 5408405"/>
              <a:gd name="connsiteY294" fmla="*/ 4333059 h 5561888"/>
              <a:gd name="connsiteX295" fmla="*/ 586674 w 5408405"/>
              <a:gd name="connsiteY295" fmla="*/ 4287575 h 5561888"/>
              <a:gd name="connsiteX296" fmla="*/ 591341 w 5408405"/>
              <a:gd name="connsiteY296" fmla="*/ 4267749 h 5561888"/>
              <a:gd name="connsiteX297" fmla="*/ 613511 w 5408405"/>
              <a:gd name="connsiteY297" fmla="*/ 4189610 h 5561888"/>
              <a:gd name="connsiteX298" fmla="*/ 596009 w 5408405"/>
              <a:gd name="connsiteY298" fmla="*/ 4181446 h 5561888"/>
              <a:gd name="connsiteX299" fmla="*/ 545835 w 5408405"/>
              <a:gd name="connsiteY299" fmla="*/ 4156955 h 5561888"/>
              <a:gd name="connsiteX300" fmla="*/ 563337 w 5408405"/>
              <a:gd name="connsiteY300" fmla="*/ 4103308 h 5561888"/>
              <a:gd name="connsiteX301" fmla="*/ 592508 w 5408405"/>
              <a:gd name="connsiteY301" fmla="*/ 4098643 h 5561888"/>
              <a:gd name="connsiteX302" fmla="*/ 617012 w 5408405"/>
              <a:gd name="connsiteY302" fmla="*/ 4054325 h 5561888"/>
              <a:gd name="connsiteX303" fmla="*/ 599509 w 5408405"/>
              <a:gd name="connsiteY303" fmla="*/ 4021670 h 5561888"/>
              <a:gd name="connsiteX304" fmla="*/ 578506 w 5408405"/>
              <a:gd name="connsiteY304" fmla="*/ 3990181 h 5561888"/>
              <a:gd name="connsiteX305" fmla="*/ 572672 w 5408405"/>
              <a:gd name="connsiteY305" fmla="*/ 3961025 h 5561888"/>
              <a:gd name="connsiteX306" fmla="*/ 598343 w 5408405"/>
              <a:gd name="connsiteY306" fmla="*/ 3955193 h 5561888"/>
              <a:gd name="connsiteX307" fmla="*/ 655518 w 5408405"/>
              <a:gd name="connsiteY307" fmla="*/ 3936533 h 5561888"/>
              <a:gd name="connsiteX308" fmla="*/ 660185 w 5408405"/>
              <a:gd name="connsiteY308" fmla="*/ 3906211 h 5561888"/>
              <a:gd name="connsiteX309" fmla="*/ 618179 w 5408405"/>
              <a:gd name="connsiteY309" fmla="*/ 3857228 h 5561888"/>
              <a:gd name="connsiteX310" fmla="*/ 593675 w 5408405"/>
              <a:gd name="connsiteY310" fmla="*/ 3769759 h 5561888"/>
              <a:gd name="connsiteX311" fmla="*/ 586674 w 5408405"/>
              <a:gd name="connsiteY311" fmla="*/ 3748767 h 5561888"/>
              <a:gd name="connsiteX312" fmla="*/ 554003 w 5408405"/>
              <a:gd name="connsiteY312" fmla="*/ 3724275 h 5561888"/>
              <a:gd name="connsiteX313" fmla="*/ 507329 w 5408405"/>
              <a:gd name="connsiteY313" fmla="*/ 3686955 h 5561888"/>
              <a:gd name="connsiteX314" fmla="*/ 490993 w 5408405"/>
              <a:gd name="connsiteY314" fmla="*/ 3713779 h 5561888"/>
              <a:gd name="connsiteX315" fmla="*/ 469990 w 5408405"/>
              <a:gd name="connsiteY315" fmla="*/ 3732439 h 5561888"/>
              <a:gd name="connsiteX316" fmla="*/ 432652 w 5408405"/>
              <a:gd name="connsiteY316" fmla="*/ 3712613 h 5561888"/>
              <a:gd name="connsiteX317" fmla="*/ 446654 w 5408405"/>
              <a:gd name="connsiteY317" fmla="*/ 3690454 h 5561888"/>
              <a:gd name="connsiteX318" fmla="*/ 461823 w 5408405"/>
              <a:gd name="connsiteY318" fmla="*/ 3672960 h 5561888"/>
              <a:gd name="connsiteX319" fmla="*/ 410482 w 5408405"/>
              <a:gd name="connsiteY319" fmla="*/ 3637973 h 5561888"/>
              <a:gd name="connsiteX320" fmla="*/ 382478 w 5408405"/>
              <a:gd name="connsiteY320" fmla="*/ 3649635 h 5561888"/>
              <a:gd name="connsiteX321" fmla="*/ 354474 w 5408405"/>
              <a:gd name="connsiteY321" fmla="*/ 3637973 h 5561888"/>
              <a:gd name="connsiteX322" fmla="*/ 357974 w 5408405"/>
              <a:gd name="connsiteY322" fmla="*/ 3609983 h 5561888"/>
              <a:gd name="connsiteX323" fmla="*/ 403481 w 5408405"/>
              <a:gd name="connsiteY323" fmla="*/ 3584325 h 5561888"/>
              <a:gd name="connsiteX324" fmla="*/ 431485 w 5408405"/>
              <a:gd name="connsiteY324" fmla="*/ 3528345 h 5561888"/>
              <a:gd name="connsiteX325" fmla="*/ 405814 w 5408405"/>
              <a:gd name="connsiteY325" fmla="*/ 3405889 h 5561888"/>
              <a:gd name="connsiteX326" fmla="*/ 388312 w 5408405"/>
              <a:gd name="connsiteY326" fmla="*/ 3388395 h 5561888"/>
              <a:gd name="connsiteX327" fmla="*/ 296132 w 5408405"/>
              <a:gd name="connsiteY327" fmla="*/ 3352241 h 5561888"/>
              <a:gd name="connsiteX328" fmla="*/ 370809 w 5408405"/>
              <a:gd name="connsiteY328" fmla="*/ 3348742 h 5561888"/>
              <a:gd name="connsiteX329" fmla="*/ 451321 w 5408405"/>
              <a:gd name="connsiteY329" fmla="*/ 3286931 h 5561888"/>
              <a:gd name="connsiteX330" fmla="*/ 426817 w 5408405"/>
              <a:gd name="connsiteY330" fmla="*/ 3249611 h 5561888"/>
              <a:gd name="connsiteX331" fmla="*/ 399980 w 5408405"/>
              <a:gd name="connsiteY331" fmla="*/ 3240281 h 5561888"/>
              <a:gd name="connsiteX332" fmla="*/ 437319 w 5408405"/>
              <a:gd name="connsiteY332" fmla="*/ 3226286 h 5561888"/>
              <a:gd name="connsiteX333" fmla="*/ 455988 w 5408405"/>
              <a:gd name="connsiteY333" fmla="*/ 3208792 h 5561888"/>
              <a:gd name="connsiteX334" fmla="*/ 430318 w 5408405"/>
              <a:gd name="connsiteY334" fmla="*/ 3122489 h 5561888"/>
              <a:gd name="connsiteX335" fmla="*/ 401147 w 5408405"/>
              <a:gd name="connsiteY335" fmla="*/ 3075839 h 5561888"/>
              <a:gd name="connsiteX336" fmla="*/ 390645 w 5408405"/>
              <a:gd name="connsiteY336" fmla="*/ 2998867 h 5561888"/>
              <a:gd name="connsiteX337" fmla="*/ 364975 w 5408405"/>
              <a:gd name="connsiteY337" fmla="*/ 2949884 h 5561888"/>
              <a:gd name="connsiteX338" fmla="*/ 352140 w 5408405"/>
              <a:gd name="connsiteY338" fmla="*/ 2947552 h 5561888"/>
              <a:gd name="connsiteX339" fmla="*/ 395313 w 5408405"/>
              <a:gd name="connsiteY339" fmla="*/ 2919562 h 5561888"/>
              <a:gd name="connsiteX340" fmla="*/ 433818 w 5408405"/>
              <a:gd name="connsiteY340" fmla="*/ 2882242 h 5561888"/>
              <a:gd name="connsiteX341" fmla="*/ 422150 w 5408405"/>
              <a:gd name="connsiteY341" fmla="*/ 2851919 h 5561888"/>
              <a:gd name="connsiteX342" fmla="*/ 396480 w 5408405"/>
              <a:gd name="connsiteY342" fmla="*/ 2818098 h 5561888"/>
              <a:gd name="connsiteX343" fmla="*/ 424484 w 5408405"/>
              <a:gd name="connsiteY343" fmla="*/ 2793607 h 5561888"/>
              <a:gd name="connsiteX344" fmla="*/ 436152 w 5408405"/>
              <a:gd name="connsiteY344" fmla="*/ 2784277 h 5561888"/>
              <a:gd name="connsiteX345" fmla="*/ 422150 w 5408405"/>
              <a:gd name="connsiteY345" fmla="*/ 2762118 h 5561888"/>
              <a:gd name="connsiteX346" fmla="*/ 404648 w 5408405"/>
              <a:gd name="connsiteY346" fmla="*/ 2717800 h 5561888"/>
              <a:gd name="connsiteX347" fmla="*/ 401147 w 5408405"/>
              <a:gd name="connsiteY347" fmla="*/ 2623334 h 5561888"/>
              <a:gd name="connsiteX348" fmla="*/ 403481 w 5408405"/>
              <a:gd name="connsiteY348" fmla="*/ 2597676 h 5561888"/>
              <a:gd name="connsiteX349" fmla="*/ 409315 w 5408405"/>
              <a:gd name="connsiteY349" fmla="*/ 2525369 h 5561888"/>
              <a:gd name="connsiteX350" fmla="*/ 422150 w 5408405"/>
              <a:gd name="connsiteY350" fmla="*/ 2510207 h 5561888"/>
              <a:gd name="connsiteX351" fmla="*/ 475825 w 5408405"/>
              <a:gd name="connsiteY351" fmla="*/ 2464724 h 5561888"/>
              <a:gd name="connsiteX352" fmla="*/ 485159 w 5408405"/>
              <a:gd name="connsiteY352" fmla="*/ 2448396 h 5561888"/>
              <a:gd name="connsiteX353" fmla="*/ 542334 w 5408405"/>
              <a:gd name="connsiteY353" fmla="*/ 2422738 h 5561888"/>
              <a:gd name="connsiteX354" fmla="*/ 584340 w 5408405"/>
              <a:gd name="connsiteY354" fmla="*/ 2404078 h 5561888"/>
              <a:gd name="connsiteX355" fmla="*/ 622846 w 5408405"/>
              <a:gd name="connsiteY355" fmla="*/ 2372590 h 5561888"/>
              <a:gd name="connsiteX356" fmla="*/ 641515 w 5408405"/>
              <a:gd name="connsiteY356" fmla="*/ 2345766 h 5561888"/>
              <a:gd name="connsiteX357" fmla="*/ 648517 w 5408405"/>
              <a:gd name="connsiteY357" fmla="*/ 2310778 h 5561888"/>
              <a:gd name="connsiteX358" fmla="*/ 642682 w 5408405"/>
              <a:gd name="connsiteY358" fmla="*/ 2293285 h 5561888"/>
              <a:gd name="connsiteX359" fmla="*/ 615845 w 5408405"/>
              <a:gd name="connsiteY359" fmla="*/ 2286287 h 5561888"/>
              <a:gd name="connsiteX360" fmla="*/ 597176 w 5408405"/>
              <a:gd name="connsiteY360" fmla="*/ 2248967 h 5561888"/>
              <a:gd name="connsiteX361" fmla="*/ 619346 w 5408405"/>
              <a:gd name="connsiteY361" fmla="*/ 2210481 h 5561888"/>
              <a:gd name="connsiteX362" fmla="*/ 657851 w 5408405"/>
              <a:gd name="connsiteY362" fmla="*/ 2198818 h 5561888"/>
              <a:gd name="connsiteX363" fmla="*/ 676521 w 5408405"/>
              <a:gd name="connsiteY363" fmla="*/ 2190654 h 5561888"/>
              <a:gd name="connsiteX364" fmla="*/ 668353 w 5408405"/>
              <a:gd name="connsiteY364" fmla="*/ 2153334 h 5561888"/>
              <a:gd name="connsiteX365" fmla="*/ 663685 w 5408405"/>
              <a:gd name="connsiteY365" fmla="*/ 2152168 h 5561888"/>
              <a:gd name="connsiteX366" fmla="*/ 635681 w 5408405"/>
              <a:gd name="connsiteY366" fmla="*/ 2139339 h 5561888"/>
              <a:gd name="connsiteX367" fmla="*/ 648517 w 5408405"/>
              <a:gd name="connsiteY367" fmla="*/ 2093855 h 5561888"/>
              <a:gd name="connsiteX368" fmla="*/ 683522 w 5408405"/>
              <a:gd name="connsiteY368" fmla="*/ 2071697 h 5561888"/>
              <a:gd name="connsiteX369" fmla="*/ 703358 w 5408405"/>
              <a:gd name="connsiteY369" fmla="*/ 2082193 h 5561888"/>
              <a:gd name="connsiteX370" fmla="*/ 711526 w 5408405"/>
              <a:gd name="connsiteY370" fmla="*/ 2091523 h 5561888"/>
              <a:gd name="connsiteX371" fmla="*/ 720860 w 5408405"/>
              <a:gd name="connsiteY371" fmla="*/ 2081027 h 5561888"/>
              <a:gd name="connsiteX372" fmla="*/ 723194 w 5408405"/>
              <a:gd name="connsiteY372" fmla="*/ 2055369 h 5561888"/>
              <a:gd name="connsiteX373" fmla="*/ 771034 w 5408405"/>
              <a:gd name="connsiteY373" fmla="*/ 2027379 h 5561888"/>
              <a:gd name="connsiteX374" fmla="*/ 779202 w 5408405"/>
              <a:gd name="connsiteY374" fmla="*/ 2030878 h 5561888"/>
              <a:gd name="connsiteX375" fmla="*/ 839878 w 5408405"/>
              <a:gd name="connsiteY375" fmla="*/ 2009885 h 5561888"/>
              <a:gd name="connsiteX376" fmla="*/ 872549 w 5408405"/>
              <a:gd name="connsiteY376" fmla="*/ 1988893 h 5561888"/>
              <a:gd name="connsiteX377" fmla="*/ 891219 w 5408405"/>
              <a:gd name="connsiteY377" fmla="*/ 1987727 h 5561888"/>
              <a:gd name="connsiteX378" fmla="*/ 961229 w 5408405"/>
              <a:gd name="connsiteY378" fmla="*/ 1935245 h 5561888"/>
              <a:gd name="connsiteX379" fmla="*/ 979898 w 5408405"/>
              <a:gd name="connsiteY379" fmla="*/ 1895593 h 5561888"/>
              <a:gd name="connsiteX380" fmla="*/ 1004402 w 5408405"/>
              <a:gd name="connsiteY380" fmla="*/ 1886263 h 5561888"/>
              <a:gd name="connsiteX381" fmla="*/ 1010236 w 5408405"/>
              <a:gd name="connsiteY381" fmla="*/ 1908421 h 5561888"/>
              <a:gd name="connsiteX382" fmla="*/ 1054576 w 5408405"/>
              <a:gd name="connsiteY382" fmla="*/ 1949240 h 5561888"/>
              <a:gd name="connsiteX383" fmla="*/ 1105917 w 5408405"/>
              <a:gd name="connsiteY383" fmla="*/ 1948074 h 5561888"/>
              <a:gd name="connsiteX384" fmla="*/ 1144422 w 5408405"/>
              <a:gd name="connsiteY384" fmla="*/ 1978397 h 5561888"/>
              <a:gd name="connsiteX385" fmla="*/ 1237769 w 5408405"/>
              <a:gd name="connsiteY385" fmla="*/ 2001722 h 5561888"/>
              <a:gd name="connsiteX386" fmla="*/ 1255272 w 5408405"/>
              <a:gd name="connsiteY386" fmla="*/ 1992392 h 5561888"/>
              <a:gd name="connsiteX387" fmla="*/ 1293778 w 5408405"/>
              <a:gd name="connsiteY387" fmla="*/ 2055369 h 5561888"/>
              <a:gd name="connsiteX388" fmla="*/ 1366122 w 5408405"/>
              <a:gd name="connsiteY388" fmla="*/ 2055369 h 5561888"/>
              <a:gd name="connsiteX389" fmla="*/ 1361454 w 5408405"/>
              <a:gd name="connsiteY389" fmla="*/ 2068198 h 5561888"/>
              <a:gd name="connsiteX390" fmla="*/ 1381290 w 5408405"/>
              <a:gd name="connsiteY390" fmla="*/ 2133508 h 5561888"/>
              <a:gd name="connsiteX391" fmla="*/ 1404627 w 5408405"/>
              <a:gd name="connsiteY391" fmla="*/ 2178992 h 5561888"/>
              <a:gd name="connsiteX392" fmla="*/ 1436132 w 5408405"/>
              <a:gd name="connsiteY392" fmla="*/ 2232639 h 5561888"/>
              <a:gd name="connsiteX393" fmla="*/ 1452467 w 5408405"/>
              <a:gd name="connsiteY393" fmla="*/ 2215146 h 5561888"/>
              <a:gd name="connsiteX394" fmla="*/ 1475804 w 5408405"/>
              <a:gd name="connsiteY394" fmla="*/ 2180158 h 5561888"/>
              <a:gd name="connsiteX395" fmla="*/ 1490973 w 5408405"/>
              <a:gd name="connsiteY395" fmla="*/ 2194153 h 5561888"/>
              <a:gd name="connsiteX396" fmla="*/ 1536480 w 5408405"/>
              <a:gd name="connsiteY396" fmla="*/ 2257131 h 5561888"/>
              <a:gd name="connsiteX397" fmla="*/ 1682334 w 5408405"/>
              <a:gd name="connsiteY397" fmla="*/ 2317776 h 5561888"/>
              <a:gd name="connsiteX398" fmla="*/ 1752345 w 5408405"/>
              <a:gd name="connsiteY398" fmla="*/ 2360927 h 5561888"/>
              <a:gd name="connsiteX399" fmla="*/ 1790850 w 5408405"/>
              <a:gd name="connsiteY399" fmla="*/ 2355096 h 5561888"/>
              <a:gd name="connsiteX400" fmla="*/ 1825855 w 5408405"/>
              <a:gd name="connsiteY400" fmla="*/ 2351597 h 5561888"/>
              <a:gd name="connsiteX401" fmla="*/ 1817688 w 5408405"/>
              <a:gd name="connsiteY401" fmla="*/ 2380753 h 5561888"/>
              <a:gd name="connsiteX402" fmla="*/ 1807186 w 5408405"/>
              <a:gd name="connsiteY402" fmla="*/ 2436733 h 5561888"/>
              <a:gd name="connsiteX403" fmla="*/ 1836065 w 5408405"/>
              <a:gd name="connsiteY403" fmla="*/ 2571290 h 5561888"/>
              <a:gd name="connsiteX404" fmla="*/ 1836900 w 5408405"/>
              <a:gd name="connsiteY404" fmla="*/ 2614907 h 5561888"/>
              <a:gd name="connsiteX405" fmla="*/ 2065106 w 5408405"/>
              <a:gd name="connsiteY405" fmla="*/ 2240082 h 5561888"/>
              <a:gd name="connsiteX406" fmla="*/ 2042723 w 5408405"/>
              <a:gd name="connsiteY406" fmla="*/ 2222711 h 5561888"/>
              <a:gd name="connsiteX407" fmla="*/ 2003998 w 5408405"/>
              <a:gd name="connsiteY407" fmla="*/ 2224820 h 5561888"/>
              <a:gd name="connsiteX408" fmla="*/ 1989060 w 5408405"/>
              <a:gd name="connsiteY408" fmla="*/ 2226794 h 5561888"/>
              <a:gd name="connsiteX409" fmla="*/ 1993035 w 5408405"/>
              <a:gd name="connsiteY409" fmla="*/ 2208195 h 5561888"/>
              <a:gd name="connsiteX410" fmla="*/ 1994810 w 5408405"/>
              <a:gd name="connsiteY410" fmla="*/ 2206378 h 5561888"/>
              <a:gd name="connsiteX411" fmla="*/ 1985471 w 5408405"/>
              <a:gd name="connsiteY411" fmla="*/ 2174773 h 5561888"/>
              <a:gd name="connsiteX412" fmla="*/ 1958208 w 5408405"/>
              <a:gd name="connsiteY412" fmla="*/ 2145776 h 5561888"/>
              <a:gd name="connsiteX413" fmla="*/ 1928319 w 5408405"/>
              <a:gd name="connsiteY413" fmla="*/ 2096463 h 5561888"/>
              <a:gd name="connsiteX414" fmla="*/ 1926297 w 5408405"/>
              <a:gd name="connsiteY414" fmla="*/ 2076739 h 5561888"/>
              <a:gd name="connsiteX415" fmla="*/ 1919077 w 5408405"/>
              <a:gd name="connsiteY415" fmla="*/ 2021171 h 5561888"/>
              <a:gd name="connsiteX416" fmla="*/ 1927826 w 5408405"/>
              <a:gd name="connsiteY416" fmla="*/ 2001317 h 5561888"/>
              <a:gd name="connsiteX417" fmla="*/ 1968832 w 5408405"/>
              <a:gd name="connsiteY417" fmla="*/ 1924225 h 5561888"/>
              <a:gd name="connsiteX418" fmla="*/ 1955517 w 5408405"/>
              <a:gd name="connsiteY418" fmla="*/ 1911219 h 5561888"/>
              <a:gd name="connsiteX419" fmla="*/ 1938322 w 5408405"/>
              <a:gd name="connsiteY419" fmla="*/ 1925189 h 5561888"/>
              <a:gd name="connsiteX420" fmla="*/ 1934938 w 5408405"/>
              <a:gd name="connsiteY420" fmla="*/ 1943183 h 5561888"/>
              <a:gd name="connsiteX421" fmla="*/ 1926093 w 5408405"/>
              <a:gd name="connsiteY421" fmla="*/ 1954660 h 5561888"/>
              <a:gd name="connsiteX422" fmla="*/ 1916974 w 5408405"/>
              <a:gd name="connsiteY422" fmla="*/ 1942201 h 5561888"/>
              <a:gd name="connsiteX423" fmla="*/ 1917387 w 5408405"/>
              <a:gd name="connsiteY423" fmla="*/ 1926038 h 5561888"/>
              <a:gd name="connsiteX424" fmla="*/ 1901582 w 5408405"/>
              <a:gd name="connsiteY424" fmla="*/ 1904684 h 5561888"/>
              <a:gd name="connsiteX425" fmla="*/ 1889243 w 5408405"/>
              <a:gd name="connsiteY425" fmla="*/ 1924580 h 5561888"/>
              <a:gd name="connsiteX426" fmla="*/ 1887111 w 5408405"/>
              <a:gd name="connsiteY426" fmla="*/ 1947347 h 5561888"/>
              <a:gd name="connsiteX427" fmla="*/ 1867413 w 5408405"/>
              <a:gd name="connsiteY427" fmla="*/ 1951772 h 5561888"/>
              <a:gd name="connsiteX428" fmla="*/ 1845928 w 5408405"/>
              <a:gd name="connsiteY428" fmla="*/ 1904752 h 5561888"/>
              <a:gd name="connsiteX429" fmla="*/ 1812641 w 5408405"/>
              <a:gd name="connsiteY429" fmla="*/ 1872237 h 5561888"/>
              <a:gd name="connsiteX430" fmla="*/ 1787497 w 5408405"/>
              <a:gd name="connsiteY430" fmla="*/ 1871341 h 5561888"/>
              <a:gd name="connsiteX431" fmla="*/ 1777290 w 5408405"/>
              <a:gd name="connsiteY431" fmla="*/ 1868471 h 5561888"/>
              <a:gd name="connsiteX432" fmla="*/ 1780165 w 5408405"/>
              <a:gd name="connsiteY432" fmla="*/ 1858263 h 5561888"/>
              <a:gd name="connsiteX433" fmla="*/ 1780482 w 5408405"/>
              <a:gd name="connsiteY433" fmla="*/ 1833723 h 5561888"/>
              <a:gd name="connsiteX434" fmla="*/ 1768626 w 5408405"/>
              <a:gd name="connsiteY434" fmla="*/ 1791375 h 5561888"/>
              <a:gd name="connsiteX435" fmla="*/ 1754692 w 5408405"/>
              <a:gd name="connsiteY435" fmla="*/ 1776581 h 5561888"/>
              <a:gd name="connsiteX436" fmla="*/ 1740276 w 5408405"/>
              <a:gd name="connsiteY436" fmla="*/ 1771966 h 5561888"/>
              <a:gd name="connsiteX437" fmla="*/ 1743674 w 5408405"/>
              <a:gd name="connsiteY437" fmla="*/ 1755169 h 5561888"/>
              <a:gd name="connsiteX438" fmla="*/ 1750745 w 5408405"/>
              <a:gd name="connsiteY438" fmla="*/ 1745509 h 5561888"/>
              <a:gd name="connsiteX439" fmla="*/ 1735986 w 5408405"/>
              <a:gd name="connsiteY439" fmla="*/ 1710977 h 5561888"/>
              <a:gd name="connsiteX440" fmla="*/ 1728187 w 5408405"/>
              <a:gd name="connsiteY440" fmla="*/ 1709275 h 5561888"/>
              <a:gd name="connsiteX441" fmla="*/ 1717885 w 5408405"/>
              <a:gd name="connsiteY441" fmla="*/ 1698028 h 5561888"/>
              <a:gd name="connsiteX442" fmla="*/ 1729769 w 5408405"/>
              <a:gd name="connsiteY442" fmla="*/ 1690704 h 5561888"/>
              <a:gd name="connsiteX443" fmla="*/ 1743552 w 5408405"/>
              <a:gd name="connsiteY443" fmla="*/ 1692334 h 5561888"/>
              <a:gd name="connsiteX444" fmla="*/ 1757198 w 5408405"/>
              <a:gd name="connsiteY444" fmla="*/ 1681998 h 5561888"/>
              <a:gd name="connsiteX445" fmla="*/ 1783595 w 5408405"/>
              <a:gd name="connsiteY445" fmla="*/ 1635602 h 5561888"/>
              <a:gd name="connsiteX446" fmla="*/ 1825522 w 5408405"/>
              <a:gd name="connsiteY446" fmla="*/ 1586626 h 5561888"/>
              <a:gd name="connsiteX447" fmla="*/ 1841616 w 5408405"/>
              <a:gd name="connsiteY447" fmla="*/ 1581047 h 5561888"/>
              <a:gd name="connsiteX448" fmla="*/ 1886898 w 5408405"/>
              <a:gd name="connsiteY448" fmla="*/ 1563748 h 5561888"/>
              <a:gd name="connsiteX449" fmla="*/ 1897050 w 5408405"/>
              <a:gd name="connsiteY449" fmla="*/ 1561831 h 5561888"/>
              <a:gd name="connsiteX450" fmla="*/ 1955152 w 5408405"/>
              <a:gd name="connsiteY450" fmla="*/ 1566521 h 5561888"/>
              <a:gd name="connsiteX451" fmla="*/ 2025592 w 5408405"/>
              <a:gd name="connsiteY451" fmla="*/ 1603380 h 5561888"/>
              <a:gd name="connsiteX452" fmla="*/ 2052044 w 5408405"/>
              <a:gd name="connsiteY452" fmla="*/ 1613835 h 5561888"/>
              <a:gd name="connsiteX453" fmla="*/ 2076899 w 5408405"/>
              <a:gd name="connsiteY453" fmla="*/ 1641664 h 5561888"/>
              <a:gd name="connsiteX454" fmla="*/ 2096926 w 5408405"/>
              <a:gd name="connsiteY454" fmla="*/ 1665960 h 5561888"/>
              <a:gd name="connsiteX455" fmla="*/ 2106596 w 5408405"/>
              <a:gd name="connsiteY455" fmla="*/ 1674222 h 5561888"/>
              <a:gd name="connsiteX456" fmla="*/ 2112853 w 5408405"/>
              <a:gd name="connsiteY456" fmla="*/ 1750149 h 5561888"/>
              <a:gd name="connsiteX457" fmla="*/ 2099702 w 5408405"/>
              <a:gd name="connsiteY457" fmla="*/ 1803568 h 5561888"/>
              <a:gd name="connsiteX458" fmla="*/ 2108146 w 5408405"/>
              <a:gd name="connsiteY458" fmla="*/ 1861516 h 5561888"/>
              <a:gd name="connsiteX459" fmla="*/ 2118353 w 5408405"/>
              <a:gd name="connsiteY459" fmla="*/ 1864386 h 5561888"/>
              <a:gd name="connsiteX460" fmla="*/ 2195616 w 5408405"/>
              <a:gd name="connsiteY460" fmla="*/ 1870044 h 5561888"/>
              <a:gd name="connsiteX461" fmla="*/ 2210032 w 5408405"/>
              <a:gd name="connsiteY461" fmla="*/ 1874658 h 5561888"/>
              <a:gd name="connsiteX462" fmla="*/ 2245025 w 5408405"/>
              <a:gd name="connsiteY462" fmla="*/ 1899374 h 5561888"/>
              <a:gd name="connsiteX463" fmla="*/ 2262548 w 5408405"/>
              <a:gd name="connsiteY463" fmla="*/ 1915785 h 5561888"/>
              <a:gd name="connsiteX464" fmla="*/ 3291650 w 5408405"/>
              <a:gd name="connsiteY464" fmla="*/ 225494 h 5561888"/>
              <a:gd name="connsiteX465" fmla="*/ 3646505 w 5408405"/>
              <a:gd name="connsiteY465" fmla="*/ 225494 h 5561888"/>
              <a:gd name="connsiteX466" fmla="*/ 3643558 w 5408405"/>
              <a:gd name="connsiteY466" fmla="*/ 219709 h 5561888"/>
              <a:gd name="connsiteX467" fmla="*/ 3654871 w 5408405"/>
              <a:gd name="connsiteY467" fmla="*/ 121630 h 5561888"/>
              <a:gd name="connsiteX468" fmla="*/ 3752918 w 5408405"/>
              <a:gd name="connsiteY468" fmla="*/ 98996 h 5561888"/>
              <a:gd name="connsiteX469" fmla="*/ 3771774 w 5408405"/>
              <a:gd name="connsiteY469" fmla="*/ 106540 h 5561888"/>
              <a:gd name="connsiteX470" fmla="*/ 3858507 w 5408405"/>
              <a:gd name="connsiteY470" fmla="*/ 87679 h 5561888"/>
              <a:gd name="connsiteX471" fmla="*/ 3971639 w 5408405"/>
              <a:gd name="connsiteY471" fmla="*/ 80134 h 5561888"/>
              <a:gd name="connsiteX472" fmla="*/ 4137564 w 5408405"/>
              <a:gd name="connsiteY472" fmla="*/ 72590 h 5561888"/>
              <a:gd name="connsiteX473" fmla="*/ 4216756 w 5408405"/>
              <a:gd name="connsiteY473" fmla="*/ 72590 h 5561888"/>
              <a:gd name="connsiteX474" fmla="*/ 4220527 w 5408405"/>
              <a:gd name="connsiteY474" fmla="*/ 76362 h 5561888"/>
              <a:gd name="connsiteX475" fmla="*/ 4307261 w 5408405"/>
              <a:gd name="connsiteY475" fmla="*/ 57500 h 5561888"/>
              <a:gd name="connsiteX476" fmla="*/ 4360056 w 5408405"/>
              <a:gd name="connsiteY476" fmla="*/ 12233 h 5561888"/>
              <a:gd name="connsiteX477" fmla="*/ 4427934 w 5408405"/>
              <a:gd name="connsiteY477" fmla="*/ 16005 h 5561888"/>
              <a:gd name="connsiteX478" fmla="*/ 4556150 w 5408405"/>
              <a:gd name="connsiteY478" fmla="*/ 16005 h 5561888"/>
              <a:gd name="connsiteX479" fmla="*/ 4585316 w 5408405"/>
              <a:gd name="connsiteY479" fmla="*/ 91 h 55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08405" h="5561888">
                <a:moveTo>
                  <a:pt x="4336617" y="2979311"/>
                </a:moveTo>
                <a:lnTo>
                  <a:pt x="4337062" y="2980996"/>
                </a:lnTo>
                <a:lnTo>
                  <a:pt x="4335592" y="2981017"/>
                </a:lnTo>
                <a:close/>
                <a:moveTo>
                  <a:pt x="1888921" y="2261506"/>
                </a:moveTo>
                <a:lnTo>
                  <a:pt x="1889365" y="2263191"/>
                </a:lnTo>
                <a:lnTo>
                  <a:pt x="1887895" y="2263212"/>
                </a:lnTo>
                <a:close/>
                <a:moveTo>
                  <a:pt x="3291650" y="1876983"/>
                </a:moveTo>
                <a:lnTo>
                  <a:pt x="2384076" y="3290419"/>
                </a:lnTo>
                <a:lnTo>
                  <a:pt x="3291650" y="3290419"/>
                </a:lnTo>
                <a:close/>
                <a:moveTo>
                  <a:pt x="4585316" y="91"/>
                </a:moveTo>
                <a:cubicBezTo>
                  <a:pt x="4588911" y="444"/>
                  <a:pt x="4592917" y="1859"/>
                  <a:pt x="4597631" y="4688"/>
                </a:cubicBezTo>
                <a:cubicBezTo>
                  <a:pt x="4605173" y="46184"/>
                  <a:pt x="4590089" y="87679"/>
                  <a:pt x="4597631" y="129174"/>
                </a:cubicBezTo>
                <a:cubicBezTo>
                  <a:pt x="4642884" y="140491"/>
                  <a:pt x="4680594" y="121630"/>
                  <a:pt x="4718305" y="117857"/>
                </a:cubicBezTo>
                <a:cubicBezTo>
                  <a:pt x="4759786" y="110313"/>
                  <a:pt x="4797496" y="98996"/>
                  <a:pt x="4838978" y="114085"/>
                </a:cubicBezTo>
                <a:cubicBezTo>
                  <a:pt x="4831436" y="132947"/>
                  <a:pt x="4827665" y="148036"/>
                  <a:pt x="4827665" y="166897"/>
                </a:cubicBezTo>
                <a:cubicBezTo>
                  <a:pt x="4823894" y="215937"/>
                  <a:pt x="4842749" y="238571"/>
                  <a:pt x="4895544" y="246116"/>
                </a:cubicBezTo>
                <a:cubicBezTo>
                  <a:pt x="4940796" y="249888"/>
                  <a:pt x="4978506" y="234799"/>
                  <a:pt x="5001133" y="193303"/>
                </a:cubicBezTo>
                <a:cubicBezTo>
                  <a:pt x="5016217" y="163125"/>
                  <a:pt x="5031301" y="140491"/>
                  <a:pt x="5061469" y="129174"/>
                </a:cubicBezTo>
                <a:cubicBezTo>
                  <a:pt x="5076554" y="121630"/>
                  <a:pt x="5091638" y="121630"/>
                  <a:pt x="5102951" y="136719"/>
                </a:cubicBezTo>
                <a:cubicBezTo>
                  <a:pt x="5114264" y="144263"/>
                  <a:pt x="5114264" y="159353"/>
                  <a:pt x="5110493" y="170670"/>
                </a:cubicBezTo>
                <a:cubicBezTo>
                  <a:pt x="5099180" y="200848"/>
                  <a:pt x="5080324" y="227254"/>
                  <a:pt x="5053927" y="246116"/>
                </a:cubicBezTo>
                <a:cubicBezTo>
                  <a:pt x="5027530" y="264977"/>
                  <a:pt x="5001133" y="280066"/>
                  <a:pt x="4978506" y="295156"/>
                </a:cubicBezTo>
                <a:cubicBezTo>
                  <a:pt x="4955880" y="310245"/>
                  <a:pt x="4952109" y="325334"/>
                  <a:pt x="4959651" y="347968"/>
                </a:cubicBezTo>
                <a:cubicBezTo>
                  <a:pt x="4982278" y="404552"/>
                  <a:pt x="5001133" y="457365"/>
                  <a:pt x="5019988" y="517722"/>
                </a:cubicBezTo>
                <a:cubicBezTo>
                  <a:pt x="5027530" y="544128"/>
                  <a:pt x="5042614" y="559217"/>
                  <a:pt x="5072782" y="562989"/>
                </a:cubicBezTo>
                <a:cubicBezTo>
                  <a:pt x="5099180" y="566762"/>
                  <a:pt x="5125577" y="566762"/>
                  <a:pt x="5151974" y="574306"/>
                </a:cubicBezTo>
                <a:cubicBezTo>
                  <a:pt x="5185914" y="585623"/>
                  <a:pt x="5193456" y="608257"/>
                  <a:pt x="5174600" y="638435"/>
                </a:cubicBezTo>
                <a:cubicBezTo>
                  <a:pt x="5159516" y="661069"/>
                  <a:pt x="5140661" y="683703"/>
                  <a:pt x="5125577" y="706337"/>
                </a:cubicBezTo>
                <a:cubicBezTo>
                  <a:pt x="5095409" y="747832"/>
                  <a:pt x="5076554" y="793100"/>
                  <a:pt x="5084096" y="845912"/>
                </a:cubicBezTo>
                <a:cubicBezTo>
                  <a:pt x="5087867" y="891180"/>
                  <a:pt x="5102951" y="913814"/>
                  <a:pt x="5148203" y="921358"/>
                </a:cubicBezTo>
                <a:cubicBezTo>
                  <a:pt x="5178372" y="928903"/>
                  <a:pt x="5204769" y="936447"/>
                  <a:pt x="5231166" y="943992"/>
                </a:cubicBezTo>
                <a:cubicBezTo>
                  <a:pt x="5227395" y="981715"/>
                  <a:pt x="5182143" y="977943"/>
                  <a:pt x="5174600" y="1008121"/>
                </a:cubicBezTo>
                <a:cubicBezTo>
                  <a:pt x="5223624" y="1011893"/>
                  <a:pt x="5227395" y="1011893"/>
                  <a:pt x="5261334" y="1045844"/>
                </a:cubicBezTo>
                <a:cubicBezTo>
                  <a:pt x="5299045" y="1083567"/>
                  <a:pt x="5336755" y="1106201"/>
                  <a:pt x="5393321" y="1102429"/>
                </a:cubicBezTo>
                <a:cubicBezTo>
                  <a:pt x="5400863" y="1098656"/>
                  <a:pt x="5404634" y="1102429"/>
                  <a:pt x="5408405" y="1109973"/>
                </a:cubicBezTo>
                <a:cubicBezTo>
                  <a:pt x="5393321" y="1128835"/>
                  <a:pt x="5366924" y="1125063"/>
                  <a:pt x="5351839" y="1140152"/>
                </a:cubicBezTo>
                <a:cubicBezTo>
                  <a:pt x="5351839" y="1143924"/>
                  <a:pt x="5351839" y="1147696"/>
                  <a:pt x="5351839" y="1155241"/>
                </a:cubicBezTo>
                <a:cubicBezTo>
                  <a:pt x="5355610" y="1234459"/>
                  <a:pt x="5370695" y="1317450"/>
                  <a:pt x="5325442" y="1396668"/>
                </a:cubicBezTo>
                <a:cubicBezTo>
                  <a:pt x="5314129" y="1415530"/>
                  <a:pt x="5321671" y="1434391"/>
                  <a:pt x="5332984" y="1453253"/>
                </a:cubicBezTo>
                <a:cubicBezTo>
                  <a:pt x="5340526" y="1468342"/>
                  <a:pt x="5340526" y="1487203"/>
                  <a:pt x="5317900" y="1494748"/>
                </a:cubicBezTo>
                <a:cubicBezTo>
                  <a:pt x="5302816" y="1502293"/>
                  <a:pt x="5295274" y="1513609"/>
                  <a:pt x="5272648" y="1494748"/>
                </a:cubicBezTo>
                <a:cubicBezTo>
                  <a:pt x="5246250" y="1468342"/>
                  <a:pt x="5219853" y="1475886"/>
                  <a:pt x="5204769" y="1509837"/>
                </a:cubicBezTo>
                <a:cubicBezTo>
                  <a:pt x="5197227" y="1528699"/>
                  <a:pt x="5193456" y="1547560"/>
                  <a:pt x="5185914" y="1566422"/>
                </a:cubicBezTo>
                <a:cubicBezTo>
                  <a:pt x="5167058" y="1626779"/>
                  <a:pt x="5121806" y="1672046"/>
                  <a:pt x="5076554" y="1713542"/>
                </a:cubicBezTo>
                <a:cubicBezTo>
                  <a:pt x="5072782" y="1721086"/>
                  <a:pt x="5057698" y="1724859"/>
                  <a:pt x="5050156" y="1721086"/>
                </a:cubicBezTo>
                <a:cubicBezTo>
                  <a:pt x="5001133" y="1717314"/>
                  <a:pt x="4948338" y="1739948"/>
                  <a:pt x="4899314" y="1721086"/>
                </a:cubicBezTo>
                <a:cubicBezTo>
                  <a:pt x="4891772" y="1770126"/>
                  <a:pt x="4937025" y="1796532"/>
                  <a:pt x="4929483" y="1845572"/>
                </a:cubicBezTo>
                <a:cubicBezTo>
                  <a:pt x="4895544" y="1819166"/>
                  <a:pt x="4869146" y="1800305"/>
                  <a:pt x="4842749" y="1777671"/>
                </a:cubicBezTo>
                <a:cubicBezTo>
                  <a:pt x="4801268" y="1743720"/>
                  <a:pt x="4759786" y="1721086"/>
                  <a:pt x="4706992" y="1743720"/>
                </a:cubicBezTo>
                <a:cubicBezTo>
                  <a:pt x="4657968" y="1762582"/>
                  <a:pt x="4650426" y="1807849"/>
                  <a:pt x="4642884" y="1853117"/>
                </a:cubicBezTo>
                <a:cubicBezTo>
                  <a:pt x="4631571" y="1932335"/>
                  <a:pt x="4620258" y="1939880"/>
                  <a:pt x="4548608" y="1909701"/>
                </a:cubicBezTo>
                <a:cubicBezTo>
                  <a:pt x="4514668" y="1894612"/>
                  <a:pt x="4514668" y="1894612"/>
                  <a:pt x="4484500" y="1932335"/>
                </a:cubicBezTo>
                <a:cubicBezTo>
                  <a:pt x="4458103" y="1970058"/>
                  <a:pt x="4431706" y="2007781"/>
                  <a:pt x="4378911" y="1996464"/>
                </a:cubicBezTo>
                <a:cubicBezTo>
                  <a:pt x="4352514" y="1988920"/>
                  <a:pt x="4348743" y="2007781"/>
                  <a:pt x="4344972" y="2026643"/>
                </a:cubicBezTo>
                <a:cubicBezTo>
                  <a:pt x="4337430" y="2060594"/>
                  <a:pt x="4348743" y="2090772"/>
                  <a:pt x="4360056" y="2120951"/>
                </a:cubicBezTo>
                <a:cubicBezTo>
                  <a:pt x="4378911" y="2166218"/>
                  <a:pt x="4378911" y="2207714"/>
                  <a:pt x="4356285" y="2249209"/>
                </a:cubicBezTo>
                <a:cubicBezTo>
                  <a:pt x="4341201" y="2249209"/>
                  <a:pt x="4326116" y="2249209"/>
                  <a:pt x="4311032" y="2249209"/>
                </a:cubicBezTo>
                <a:cubicBezTo>
                  <a:pt x="4307261" y="2222803"/>
                  <a:pt x="4307261" y="2196397"/>
                  <a:pt x="4311032" y="2166218"/>
                </a:cubicBezTo>
                <a:cubicBezTo>
                  <a:pt x="4311032" y="2143584"/>
                  <a:pt x="4314803" y="2120951"/>
                  <a:pt x="4307261" y="2102089"/>
                </a:cubicBezTo>
                <a:lnTo>
                  <a:pt x="4293453" y="2062720"/>
                </a:lnTo>
                <a:lnTo>
                  <a:pt x="4293453" y="2298718"/>
                </a:lnTo>
                <a:lnTo>
                  <a:pt x="4314960" y="2298021"/>
                </a:lnTo>
                <a:cubicBezTo>
                  <a:pt x="4322792" y="2296057"/>
                  <a:pt x="4329622" y="2291487"/>
                  <a:pt x="4334595" y="2281553"/>
                </a:cubicBezTo>
                <a:cubicBezTo>
                  <a:pt x="4336947" y="2277935"/>
                  <a:pt x="4341142" y="2278483"/>
                  <a:pt x="4344746" y="2279636"/>
                </a:cubicBezTo>
                <a:cubicBezTo>
                  <a:pt x="4363357" y="2284799"/>
                  <a:pt x="4383687" y="2283359"/>
                  <a:pt x="4402848" y="2284326"/>
                </a:cubicBezTo>
                <a:cubicBezTo>
                  <a:pt x="4432188" y="2285770"/>
                  <a:pt x="4457429" y="2295043"/>
                  <a:pt x="4473289" y="2321185"/>
                </a:cubicBezTo>
                <a:cubicBezTo>
                  <a:pt x="4479987" y="2331278"/>
                  <a:pt x="4490166" y="2331754"/>
                  <a:pt x="4499740" y="2331640"/>
                </a:cubicBezTo>
                <a:cubicBezTo>
                  <a:pt x="4521886" y="2331973"/>
                  <a:pt x="4527347" y="2338490"/>
                  <a:pt x="4524595" y="2359469"/>
                </a:cubicBezTo>
                <a:cubicBezTo>
                  <a:pt x="4520661" y="2381658"/>
                  <a:pt x="4520661" y="2381658"/>
                  <a:pt x="4544622" y="2383765"/>
                </a:cubicBezTo>
                <a:cubicBezTo>
                  <a:pt x="4550014" y="2384299"/>
                  <a:pt x="4554210" y="2384847"/>
                  <a:pt x="4554292" y="2392027"/>
                </a:cubicBezTo>
                <a:cubicBezTo>
                  <a:pt x="4556382" y="2417735"/>
                  <a:pt x="4559656" y="2442232"/>
                  <a:pt x="4560549" y="2467954"/>
                </a:cubicBezTo>
                <a:cubicBezTo>
                  <a:pt x="4561966" y="2487088"/>
                  <a:pt x="4557385" y="2505096"/>
                  <a:pt x="4547398" y="2521373"/>
                </a:cubicBezTo>
                <a:cubicBezTo>
                  <a:pt x="4541538" y="2532216"/>
                  <a:pt x="4547356" y="2569847"/>
                  <a:pt x="4555843" y="2579321"/>
                </a:cubicBezTo>
                <a:cubicBezTo>
                  <a:pt x="4558869" y="2582277"/>
                  <a:pt x="4561290" y="2584642"/>
                  <a:pt x="4566049" y="2582191"/>
                </a:cubicBezTo>
                <a:cubicBezTo>
                  <a:pt x="4592858" y="2571696"/>
                  <a:pt x="4618072" y="2578576"/>
                  <a:pt x="4643312" y="2587849"/>
                </a:cubicBezTo>
                <a:cubicBezTo>
                  <a:pt x="4648718" y="2589579"/>
                  <a:pt x="4652928" y="2591324"/>
                  <a:pt x="4657728" y="2592463"/>
                </a:cubicBezTo>
                <a:cubicBezTo>
                  <a:pt x="4673327" y="2595867"/>
                  <a:pt x="4684757" y="2601116"/>
                  <a:pt x="4692721" y="2617179"/>
                </a:cubicBezTo>
                <a:cubicBezTo>
                  <a:pt x="4700685" y="2633242"/>
                  <a:pt x="4719296" y="2638404"/>
                  <a:pt x="4736105" y="2642990"/>
                </a:cubicBezTo>
                <a:cubicBezTo>
                  <a:pt x="4743918" y="2645889"/>
                  <a:pt x="4748732" y="2648225"/>
                  <a:pt x="4750038" y="2657785"/>
                </a:cubicBezTo>
                <a:cubicBezTo>
                  <a:pt x="4756475" y="2697205"/>
                  <a:pt x="4769473" y="2734751"/>
                  <a:pt x="4796763" y="2766142"/>
                </a:cubicBezTo>
                <a:cubicBezTo>
                  <a:pt x="4800408" y="2770886"/>
                  <a:pt x="4801041" y="2773870"/>
                  <a:pt x="4795690" y="2776927"/>
                </a:cubicBezTo>
                <a:cubicBezTo>
                  <a:pt x="4775497" y="2790334"/>
                  <a:pt x="4773928" y="2810101"/>
                  <a:pt x="4777160" y="2831008"/>
                </a:cubicBezTo>
                <a:cubicBezTo>
                  <a:pt x="4778467" y="2840567"/>
                  <a:pt x="4777944" y="2847156"/>
                  <a:pt x="4766623" y="2851481"/>
                </a:cubicBezTo>
                <a:cubicBezTo>
                  <a:pt x="4751713" y="2855849"/>
                  <a:pt x="4747682" y="2869661"/>
                  <a:pt x="4746650" y="2884036"/>
                </a:cubicBezTo>
                <a:cubicBezTo>
                  <a:pt x="4745591" y="2896018"/>
                  <a:pt x="4745742" y="2909181"/>
                  <a:pt x="4744682" y="2921163"/>
                </a:cubicBezTo>
                <a:cubicBezTo>
                  <a:pt x="4743850" y="2926858"/>
                  <a:pt x="4742106" y="2931367"/>
                  <a:pt x="4739063" y="2933424"/>
                </a:cubicBezTo>
                <a:cubicBezTo>
                  <a:pt x="4736020" y="2935480"/>
                  <a:pt x="4731677" y="2935083"/>
                  <a:pt x="4725645" y="2930966"/>
                </a:cubicBezTo>
                <a:cubicBezTo>
                  <a:pt x="4723224" y="2928601"/>
                  <a:pt x="4720212" y="2926842"/>
                  <a:pt x="4716608" y="2925688"/>
                </a:cubicBezTo>
                <a:cubicBezTo>
                  <a:pt x="4712399" y="2923943"/>
                  <a:pt x="4707557" y="2919214"/>
                  <a:pt x="4702811" y="2922861"/>
                </a:cubicBezTo>
                <a:cubicBezTo>
                  <a:pt x="4699262" y="2926494"/>
                  <a:pt x="4699922" y="2931872"/>
                  <a:pt x="4700569" y="2936054"/>
                </a:cubicBezTo>
                <a:cubicBezTo>
                  <a:pt x="4701985" y="2955187"/>
                  <a:pt x="4697831" y="2958229"/>
                  <a:pt x="4679798" y="2951264"/>
                </a:cubicBezTo>
                <a:cubicBezTo>
                  <a:pt x="4675589" y="2949519"/>
                  <a:pt x="4672577" y="2947759"/>
                  <a:pt x="4668381" y="2947211"/>
                </a:cubicBezTo>
                <a:cubicBezTo>
                  <a:pt x="4662384" y="2946086"/>
                  <a:pt x="4656992" y="2945552"/>
                  <a:pt x="4653498" y="2953973"/>
                </a:cubicBezTo>
                <a:cubicBezTo>
                  <a:pt x="4651200" y="2962378"/>
                  <a:pt x="4653621" y="2964743"/>
                  <a:pt x="4659646" y="2968262"/>
                </a:cubicBezTo>
                <a:lnTo>
                  <a:pt x="4669796" y="2976183"/>
                </a:lnTo>
                <a:lnTo>
                  <a:pt x="4576498" y="2977532"/>
                </a:lnTo>
                <a:lnTo>
                  <a:pt x="4575299" y="2971067"/>
                </a:lnTo>
                <a:cubicBezTo>
                  <a:pt x="4571035" y="2964535"/>
                  <a:pt x="4565629" y="2962805"/>
                  <a:pt x="4558476" y="2965284"/>
                </a:cubicBezTo>
                <a:cubicBezTo>
                  <a:pt x="4553112" y="2967144"/>
                  <a:pt x="4548352" y="2969594"/>
                  <a:pt x="4542988" y="2971454"/>
                </a:cubicBezTo>
                <a:cubicBezTo>
                  <a:pt x="4534047" y="2974553"/>
                  <a:pt x="4527444" y="2972837"/>
                  <a:pt x="4521364" y="2964532"/>
                </a:cubicBezTo>
                <a:cubicBezTo>
                  <a:pt x="4503125" y="2939616"/>
                  <a:pt x="4480305" y="2932707"/>
                  <a:pt x="4451694" y="2942625"/>
                </a:cubicBezTo>
                <a:cubicBezTo>
                  <a:pt x="4446921" y="2943879"/>
                  <a:pt x="4441020" y="2951131"/>
                  <a:pt x="4436756" y="2944599"/>
                </a:cubicBezTo>
                <a:cubicBezTo>
                  <a:pt x="4431900" y="2938673"/>
                  <a:pt x="4436013" y="2932041"/>
                  <a:pt x="4440731" y="2926000"/>
                </a:cubicBezTo>
                <a:cubicBezTo>
                  <a:pt x="4441323" y="2925394"/>
                  <a:pt x="4441914" y="2924789"/>
                  <a:pt x="4442506" y="2924183"/>
                </a:cubicBezTo>
                <a:cubicBezTo>
                  <a:pt x="4454281" y="2907286"/>
                  <a:pt x="4451764" y="2896544"/>
                  <a:pt x="4433167" y="2892578"/>
                </a:cubicBezTo>
                <a:cubicBezTo>
                  <a:pt x="4415766" y="2888597"/>
                  <a:pt x="4409068" y="2878504"/>
                  <a:pt x="4405904" y="2863581"/>
                </a:cubicBezTo>
                <a:cubicBezTo>
                  <a:pt x="4401489" y="2843885"/>
                  <a:pt x="4394695" y="2825415"/>
                  <a:pt x="4376015" y="2814268"/>
                </a:cubicBezTo>
                <a:cubicBezTo>
                  <a:pt x="4367583" y="2809582"/>
                  <a:pt x="4371063" y="2799965"/>
                  <a:pt x="4373993" y="2794544"/>
                </a:cubicBezTo>
                <a:cubicBezTo>
                  <a:pt x="4383925" y="2773480"/>
                  <a:pt x="4380734" y="2756163"/>
                  <a:pt x="4366773" y="2738976"/>
                </a:cubicBezTo>
                <a:cubicBezTo>
                  <a:pt x="4358272" y="2728305"/>
                  <a:pt x="4360006" y="2722899"/>
                  <a:pt x="4375522" y="2719122"/>
                </a:cubicBezTo>
                <a:cubicBezTo>
                  <a:pt x="4408342" y="2710949"/>
                  <a:pt x="4428838" y="2671805"/>
                  <a:pt x="4416528" y="2642030"/>
                </a:cubicBezTo>
                <a:cubicBezTo>
                  <a:pt x="4414066" y="2636075"/>
                  <a:pt x="4410985" y="2628333"/>
                  <a:pt x="4403213" y="2629024"/>
                </a:cubicBezTo>
                <a:cubicBezTo>
                  <a:pt x="4395441" y="2629716"/>
                  <a:pt x="4387711" y="2633997"/>
                  <a:pt x="4386019" y="2642994"/>
                </a:cubicBezTo>
                <a:cubicBezTo>
                  <a:pt x="4384285" y="2648401"/>
                  <a:pt x="4383763" y="2654990"/>
                  <a:pt x="4382635" y="2660988"/>
                </a:cubicBezTo>
                <a:cubicBezTo>
                  <a:pt x="4382112" y="2667577"/>
                  <a:pt x="4380379" y="2672984"/>
                  <a:pt x="4373789" y="2672465"/>
                </a:cubicBezTo>
                <a:cubicBezTo>
                  <a:pt x="4366004" y="2671959"/>
                  <a:pt x="4364739" y="2665990"/>
                  <a:pt x="4364670" y="2660006"/>
                </a:cubicBezTo>
                <a:cubicBezTo>
                  <a:pt x="4364010" y="2654628"/>
                  <a:pt x="4365138" y="2648630"/>
                  <a:pt x="4365083" y="2643843"/>
                </a:cubicBezTo>
                <a:cubicBezTo>
                  <a:pt x="4364960" y="2633073"/>
                  <a:pt x="4360654" y="2622951"/>
                  <a:pt x="4349279" y="2622489"/>
                </a:cubicBezTo>
                <a:cubicBezTo>
                  <a:pt x="4339705" y="2622603"/>
                  <a:pt x="4338040" y="2633994"/>
                  <a:pt x="4336940" y="2642385"/>
                </a:cubicBezTo>
                <a:cubicBezTo>
                  <a:pt x="4335825" y="2649580"/>
                  <a:pt x="4338315" y="2657928"/>
                  <a:pt x="4334807" y="2665152"/>
                </a:cubicBezTo>
                <a:cubicBezTo>
                  <a:pt x="4330144" y="2675979"/>
                  <a:pt x="4324201" y="2679641"/>
                  <a:pt x="4315109" y="2669577"/>
                </a:cubicBezTo>
                <a:cubicBezTo>
                  <a:pt x="4302386" y="2655965"/>
                  <a:pt x="4296815" y="2639874"/>
                  <a:pt x="4293624" y="2622557"/>
                </a:cubicBezTo>
                <a:lnTo>
                  <a:pt x="4293453" y="2622155"/>
                </a:lnTo>
                <a:lnTo>
                  <a:pt x="4293453" y="3290419"/>
                </a:lnTo>
                <a:lnTo>
                  <a:pt x="4819151" y="3290419"/>
                </a:lnTo>
                <a:lnTo>
                  <a:pt x="4618033" y="3783581"/>
                </a:lnTo>
                <a:lnTo>
                  <a:pt x="4631595" y="3794382"/>
                </a:lnTo>
                <a:cubicBezTo>
                  <a:pt x="4641671" y="3804889"/>
                  <a:pt x="4649347" y="3817308"/>
                  <a:pt x="4653185" y="3834503"/>
                </a:cubicBezTo>
                <a:cubicBezTo>
                  <a:pt x="4657023" y="3872714"/>
                  <a:pt x="4676215" y="3907103"/>
                  <a:pt x="4695406" y="3937672"/>
                </a:cubicBezTo>
                <a:cubicBezTo>
                  <a:pt x="4714598" y="3972062"/>
                  <a:pt x="4729951" y="4006451"/>
                  <a:pt x="4749142" y="4037020"/>
                </a:cubicBezTo>
                <a:cubicBezTo>
                  <a:pt x="4764495" y="4071410"/>
                  <a:pt x="4795201" y="4101979"/>
                  <a:pt x="4833584" y="4121084"/>
                </a:cubicBezTo>
                <a:cubicBezTo>
                  <a:pt x="4833584" y="4166937"/>
                  <a:pt x="4833584" y="4212790"/>
                  <a:pt x="4833584" y="4258643"/>
                </a:cubicBezTo>
                <a:cubicBezTo>
                  <a:pt x="4810554" y="4270106"/>
                  <a:pt x="4799040" y="4285390"/>
                  <a:pt x="4787525" y="4312138"/>
                </a:cubicBezTo>
                <a:cubicBezTo>
                  <a:pt x="4772172" y="4342706"/>
                  <a:pt x="4737627" y="4365633"/>
                  <a:pt x="4703083" y="4365633"/>
                </a:cubicBezTo>
                <a:cubicBezTo>
                  <a:pt x="4668538" y="4365633"/>
                  <a:pt x="4637832" y="4373275"/>
                  <a:pt x="4603288" y="4380917"/>
                </a:cubicBezTo>
                <a:cubicBezTo>
                  <a:pt x="4553390" y="4361812"/>
                  <a:pt x="4507331" y="4335064"/>
                  <a:pt x="4488139" y="4273927"/>
                </a:cubicBezTo>
                <a:cubicBezTo>
                  <a:pt x="4484301" y="4262464"/>
                  <a:pt x="4461271" y="4254822"/>
                  <a:pt x="4465110" y="4231895"/>
                </a:cubicBezTo>
                <a:cubicBezTo>
                  <a:pt x="4467989" y="4216611"/>
                  <a:pt x="4467269" y="4203954"/>
                  <a:pt x="4463971" y="4193386"/>
                </a:cubicBezTo>
                <a:lnTo>
                  <a:pt x="4454229" y="4178157"/>
                </a:lnTo>
                <a:lnTo>
                  <a:pt x="4293453" y="4178157"/>
                </a:lnTo>
                <a:lnTo>
                  <a:pt x="4293453" y="4857600"/>
                </a:lnTo>
                <a:lnTo>
                  <a:pt x="3291650" y="4857600"/>
                </a:lnTo>
                <a:lnTo>
                  <a:pt x="3291650" y="4178157"/>
                </a:lnTo>
                <a:lnTo>
                  <a:pt x="2897583" y="4178157"/>
                </a:lnTo>
                <a:lnTo>
                  <a:pt x="2899933" y="4187858"/>
                </a:lnTo>
                <a:cubicBezTo>
                  <a:pt x="2898048" y="4212333"/>
                  <a:pt x="2905588" y="4223629"/>
                  <a:pt x="2922554" y="4233043"/>
                </a:cubicBezTo>
                <a:cubicBezTo>
                  <a:pt x="2922554" y="4240574"/>
                  <a:pt x="2922554" y="4248104"/>
                  <a:pt x="2922554" y="4255635"/>
                </a:cubicBezTo>
                <a:cubicBezTo>
                  <a:pt x="2903703" y="4266931"/>
                  <a:pt x="2898048" y="4287641"/>
                  <a:pt x="2903703" y="4306468"/>
                </a:cubicBezTo>
                <a:cubicBezTo>
                  <a:pt x="2913129" y="4340356"/>
                  <a:pt x="2901818" y="4366714"/>
                  <a:pt x="2877312" y="4389306"/>
                </a:cubicBezTo>
                <a:cubicBezTo>
                  <a:pt x="2867886" y="4398720"/>
                  <a:pt x="2858461" y="4406250"/>
                  <a:pt x="2854690" y="4419429"/>
                </a:cubicBezTo>
                <a:cubicBezTo>
                  <a:pt x="2850920" y="4440139"/>
                  <a:pt x="2839610" y="4451435"/>
                  <a:pt x="2818873" y="4449552"/>
                </a:cubicBezTo>
                <a:cubicBezTo>
                  <a:pt x="2803793" y="4449552"/>
                  <a:pt x="2792482" y="4458966"/>
                  <a:pt x="2786827" y="4466497"/>
                </a:cubicBezTo>
                <a:cubicBezTo>
                  <a:pt x="2754780" y="4511681"/>
                  <a:pt x="2707652" y="4487206"/>
                  <a:pt x="2668065" y="4492854"/>
                </a:cubicBezTo>
                <a:cubicBezTo>
                  <a:pt x="2651099" y="4494737"/>
                  <a:pt x="2615282" y="4504150"/>
                  <a:pt x="2607742" y="4490972"/>
                </a:cubicBezTo>
                <a:cubicBezTo>
                  <a:pt x="2585120" y="4453318"/>
                  <a:pt x="2526682" y="4468379"/>
                  <a:pt x="2513486" y="4417547"/>
                </a:cubicBezTo>
                <a:cubicBezTo>
                  <a:pt x="2509716" y="4402485"/>
                  <a:pt x="2483325" y="4393072"/>
                  <a:pt x="2507831" y="4372362"/>
                </a:cubicBezTo>
                <a:cubicBezTo>
                  <a:pt x="2515371" y="4366714"/>
                  <a:pt x="2513486" y="4355418"/>
                  <a:pt x="2505946" y="4353535"/>
                </a:cubicBezTo>
                <a:cubicBezTo>
                  <a:pt x="2475784" y="4342239"/>
                  <a:pt x="2477669" y="4325295"/>
                  <a:pt x="2496520" y="4302702"/>
                </a:cubicBezTo>
                <a:cubicBezTo>
                  <a:pt x="2502176" y="4295172"/>
                  <a:pt x="2494635" y="4285758"/>
                  <a:pt x="2490865" y="4278227"/>
                </a:cubicBezTo>
                <a:cubicBezTo>
                  <a:pt x="2483325" y="4266931"/>
                  <a:pt x="2481440" y="4255635"/>
                  <a:pt x="2492750" y="4246222"/>
                </a:cubicBezTo>
                <a:cubicBezTo>
                  <a:pt x="2504061" y="4236808"/>
                  <a:pt x="2502176" y="4225512"/>
                  <a:pt x="2505946" y="4214216"/>
                </a:cubicBezTo>
                <a:lnTo>
                  <a:pt x="2519389" y="4178157"/>
                </a:lnTo>
                <a:lnTo>
                  <a:pt x="1895054" y="4178157"/>
                </a:lnTo>
                <a:lnTo>
                  <a:pt x="1904034" y="4212935"/>
                </a:lnTo>
                <a:cubicBezTo>
                  <a:pt x="1907534" y="4221099"/>
                  <a:pt x="1911035" y="4228097"/>
                  <a:pt x="1913368" y="4235094"/>
                </a:cubicBezTo>
                <a:cubicBezTo>
                  <a:pt x="1933204" y="4278245"/>
                  <a:pt x="1933204" y="4278245"/>
                  <a:pt x="1897032" y="4308568"/>
                </a:cubicBezTo>
                <a:cubicBezTo>
                  <a:pt x="1890031" y="4314399"/>
                  <a:pt x="1885364" y="4320230"/>
                  <a:pt x="1887698" y="4331893"/>
                </a:cubicBezTo>
                <a:cubicBezTo>
                  <a:pt x="1890031" y="4344722"/>
                  <a:pt x="1888865" y="4358717"/>
                  <a:pt x="1886531" y="4371546"/>
                </a:cubicBezTo>
                <a:cubicBezTo>
                  <a:pt x="1881864" y="4391372"/>
                  <a:pt x="1892365" y="4399536"/>
                  <a:pt x="1908701" y="4405367"/>
                </a:cubicBezTo>
                <a:cubicBezTo>
                  <a:pt x="1961209" y="4424027"/>
                  <a:pt x="1961209" y="4424027"/>
                  <a:pt x="1929704" y="4469511"/>
                </a:cubicBezTo>
                <a:cubicBezTo>
                  <a:pt x="1923870" y="4477674"/>
                  <a:pt x="1921536" y="4487004"/>
                  <a:pt x="1921536" y="4497501"/>
                </a:cubicBezTo>
                <a:cubicBezTo>
                  <a:pt x="1921536" y="4505664"/>
                  <a:pt x="1929704" y="4516161"/>
                  <a:pt x="1915702" y="4519659"/>
                </a:cubicBezTo>
                <a:cubicBezTo>
                  <a:pt x="1904034" y="4523158"/>
                  <a:pt x="1892365" y="4521992"/>
                  <a:pt x="1885364" y="4510329"/>
                </a:cubicBezTo>
                <a:cubicBezTo>
                  <a:pt x="1878363" y="4500999"/>
                  <a:pt x="1873696" y="4490503"/>
                  <a:pt x="1867862" y="4478841"/>
                </a:cubicBezTo>
                <a:cubicBezTo>
                  <a:pt x="1839857" y="4489337"/>
                  <a:pt x="1827022" y="4513828"/>
                  <a:pt x="1816521" y="4538320"/>
                </a:cubicBezTo>
                <a:cubicBezTo>
                  <a:pt x="1810687" y="4549982"/>
                  <a:pt x="1821188" y="4560478"/>
                  <a:pt x="1828189" y="4568642"/>
                </a:cubicBezTo>
                <a:cubicBezTo>
                  <a:pt x="1838691" y="4579138"/>
                  <a:pt x="1849192" y="4588468"/>
                  <a:pt x="1858527" y="4597798"/>
                </a:cubicBezTo>
                <a:cubicBezTo>
                  <a:pt x="1869028" y="4608295"/>
                  <a:pt x="1876029" y="4619957"/>
                  <a:pt x="1877196" y="4635118"/>
                </a:cubicBezTo>
                <a:cubicBezTo>
                  <a:pt x="1878363" y="4654945"/>
                  <a:pt x="1872529" y="4659610"/>
                  <a:pt x="1852693" y="4654945"/>
                </a:cubicBezTo>
                <a:cubicBezTo>
                  <a:pt x="1828189" y="4647947"/>
                  <a:pt x="1822355" y="4654945"/>
                  <a:pt x="1825855" y="4679436"/>
                </a:cubicBezTo>
                <a:cubicBezTo>
                  <a:pt x="1827022" y="4693431"/>
                  <a:pt x="1838691" y="4710925"/>
                  <a:pt x="1822355" y="4720255"/>
                </a:cubicBezTo>
                <a:cubicBezTo>
                  <a:pt x="1807186" y="4728419"/>
                  <a:pt x="1793184" y="4713257"/>
                  <a:pt x="1781516" y="4703927"/>
                </a:cubicBezTo>
                <a:cubicBezTo>
                  <a:pt x="1776848" y="4699262"/>
                  <a:pt x="1772181" y="4695764"/>
                  <a:pt x="1766347" y="4692265"/>
                </a:cubicBezTo>
                <a:cubicBezTo>
                  <a:pt x="1759346" y="4687600"/>
                  <a:pt x="1750011" y="4686434"/>
                  <a:pt x="1743010" y="4693431"/>
                </a:cubicBezTo>
                <a:cubicBezTo>
                  <a:pt x="1736009" y="4699262"/>
                  <a:pt x="1738343" y="4707426"/>
                  <a:pt x="1743010" y="4714424"/>
                </a:cubicBezTo>
                <a:cubicBezTo>
                  <a:pt x="1748844" y="4724920"/>
                  <a:pt x="1753512" y="4735416"/>
                  <a:pt x="1741843" y="4745912"/>
                </a:cubicBezTo>
                <a:cubicBezTo>
                  <a:pt x="1730175" y="4755242"/>
                  <a:pt x="1718506" y="4749411"/>
                  <a:pt x="1708005" y="4742414"/>
                </a:cubicBezTo>
                <a:cubicBezTo>
                  <a:pt x="1706838" y="4741247"/>
                  <a:pt x="1704504" y="4738915"/>
                  <a:pt x="1702171" y="4737749"/>
                </a:cubicBezTo>
                <a:cubicBezTo>
                  <a:pt x="1673000" y="4716756"/>
                  <a:pt x="1665999" y="4719089"/>
                  <a:pt x="1651997" y="4752910"/>
                </a:cubicBezTo>
                <a:cubicBezTo>
                  <a:pt x="1646162" y="4769237"/>
                  <a:pt x="1640328" y="4782066"/>
                  <a:pt x="1620492" y="4779734"/>
                </a:cubicBezTo>
                <a:cubicBezTo>
                  <a:pt x="1615825" y="4779734"/>
                  <a:pt x="1612324" y="4779734"/>
                  <a:pt x="1608824" y="4778567"/>
                </a:cubicBezTo>
                <a:cubicBezTo>
                  <a:pt x="1588987" y="4771570"/>
                  <a:pt x="1571485" y="4780900"/>
                  <a:pt x="1573819" y="4800726"/>
                </a:cubicBezTo>
                <a:cubicBezTo>
                  <a:pt x="1576152" y="4820552"/>
                  <a:pt x="1565651" y="4827550"/>
                  <a:pt x="1551649" y="4828716"/>
                </a:cubicBezTo>
                <a:cubicBezTo>
                  <a:pt x="1506142" y="4831049"/>
                  <a:pt x="1496807" y="4859039"/>
                  <a:pt x="1495640" y="4898691"/>
                </a:cubicBezTo>
                <a:cubicBezTo>
                  <a:pt x="1494474" y="4926681"/>
                  <a:pt x="1487473" y="4954671"/>
                  <a:pt x="1479305" y="4982661"/>
                </a:cubicBezTo>
                <a:cubicBezTo>
                  <a:pt x="1474637" y="4995490"/>
                  <a:pt x="1467636" y="5003654"/>
                  <a:pt x="1453634" y="5007153"/>
                </a:cubicBezTo>
                <a:cubicBezTo>
                  <a:pt x="1405794" y="5021148"/>
                  <a:pt x="1357954" y="5024647"/>
                  <a:pt x="1313614" y="4994324"/>
                </a:cubicBezTo>
                <a:cubicBezTo>
                  <a:pt x="1297278" y="4982661"/>
                  <a:pt x="1286777" y="4969833"/>
                  <a:pt x="1289110" y="4947674"/>
                </a:cubicBezTo>
                <a:cubicBezTo>
                  <a:pt x="1293778" y="4915019"/>
                  <a:pt x="1277442" y="4885863"/>
                  <a:pt x="1261106" y="4857873"/>
                </a:cubicBezTo>
                <a:cubicBezTo>
                  <a:pt x="1257606" y="4849709"/>
                  <a:pt x="1250605" y="4848543"/>
                  <a:pt x="1242437" y="4847376"/>
                </a:cubicBezTo>
                <a:cubicBezTo>
                  <a:pt x="1214433" y="4843877"/>
                  <a:pt x="1186429" y="4841545"/>
                  <a:pt x="1158424" y="4842711"/>
                </a:cubicBezTo>
                <a:cubicBezTo>
                  <a:pt x="1140922" y="4842711"/>
                  <a:pt x="1129254" y="4836880"/>
                  <a:pt x="1118752" y="4824051"/>
                </a:cubicBezTo>
                <a:cubicBezTo>
                  <a:pt x="1108250" y="4812389"/>
                  <a:pt x="1098916" y="4799560"/>
                  <a:pt x="1083747" y="4792562"/>
                </a:cubicBezTo>
                <a:cubicBezTo>
                  <a:pt x="1067411" y="4785565"/>
                  <a:pt x="1053409" y="4783232"/>
                  <a:pt x="1035907" y="4794895"/>
                </a:cubicBezTo>
                <a:cubicBezTo>
                  <a:pt x="1014903" y="4810056"/>
                  <a:pt x="996234" y="4803059"/>
                  <a:pt x="988066" y="4777401"/>
                </a:cubicBezTo>
                <a:cubicBezTo>
                  <a:pt x="972897" y="4733084"/>
                  <a:pt x="951894" y="4728419"/>
                  <a:pt x="915722" y="4761074"/>
                </a:cubicBezTo>
                <a:cubicBezTo>
                  <a:pt x="895886" y="4777401"/>
                  <a:pt x="883051" y="4799560"/>
                  <a:pt x="865548" y="4818220"/>
                </a:cubicBezTo>
                <a:cubicBezTo>
                  <a:pt x="851546" y="4832215"/>
                  <a:pt x="837544" y="4845044"/>
                  <a:pt x="810707" y="4848543"/>
                </a:cubicBezTo>
                <a:cubicBezTo>
                  <a:pt x="832877" y="4812389"/>
                  <a:pt x="850379" y="4780900"/>
                  <a:pt x="871382" y="4748245"/>
                </a:cubicBezTo>
                <a:cubicBezTo>
                  <a:pt x="892386" y="4714424"/>
                  <a:pt x="864381" y="4646781"/>
                  <a:pt x="823542" y="4650280"/>
                </a:cubicBezTo>
                <a:cubicBezTo>
                  <a:pt x="775702" y="4653778"/>
                  <a:pt x="760533" y="4628121"/>
                  <a:pt x="751198" y="4589635"/>
                </a:cubicBezTo>
                <a:cubicBezTo>
                  <a:pt x="748865" y="4583803"/>
                  <a:pt x="747698" y="4577972"/>
                  <a:pt x="745364" y="4572141"/>
                </a:cubicBezTo>
                <a:cubicBezTo>
                  <a:pt x="738363" y="4546483"/>
                  <a:pt x="736029" y="4545317"/>
                  <a:pt x="712693" y="4558146"/>
                </a:cubicBezTo>
                <a:cubicBezTo>
                  <a:pt x="692856" y="4569808"/>
                  <a:pt x="677687" y="4586136"/>
                  <a:pt x="663685" y="4604796"/>
                </a:cubicBezTo>
                <a:cubicBezTo>
                  <a:pt x="655518" y="4616458"/>
                  <a:pt x="648517" y="4621123"/>
                  <a:pt x="633348" y="4615292"/>
                </a:cubicBezTo>
                <a:cubicBezTo>
                  <a:pt x="620512" y="4610627"/>
                  <a:pt x="606510" y="4609461"/>
                  <a:pt x="592508" y="4608295"/>
                </a:cubicBezTo>
                <a:cubicBezTo>
                  <a:pt x="583174" y="4607128"/>
                  <a:pt x="575006" y="4611793"/>
                  <a:pt x="572672" y="4621123"/>
                </a:cubicBezTo>
                <a:cubicBezTo>
                  <a:pt x="570338" y="4631620"/>
                  <a:pt x="573839" y="4638617"/>
                  <a:pt x="583174" y="4643282"/>
                </a:cubicBezTo>
                <a:cubicBezTo>
                  <a:pt x="590175" y="4646781"/>
                  <a:pt x="597176" y="4649113"/>
                  <a:pt x="604177" y="4652612"/>
                </a:cubicBezTo>
                <a:cubicBezTo>
                  <a:pt x="615845" y="4658443"/>
                  <a:pt x="620512" y="4666607"/>
                  <a:pt x="618179" y="4680602"/>
                </a:cubicBezTo>
                <a:cubicBezTo>
                  <a:pt x="611178" y="4722587"/>
                  <a:pt x="626347" y="4751744"/>
                  <a:pt x="663685" y="4770404"/>
                </a:cubicBezTo>
                <a:cubicBezTo>
                  <a:pt x="669520" y="4773902"/>
                  <a:pt x="682355" y="4772736"/>
                  <a:pt x="680021" y="4783232"/>
                </a:cubicBezTo>
                <a:cubicBezTo>
                  <a:pt x="678854" y="4793729"/>
                  <a:pt x="668353" y="4796061"/>
                  <a:pt x="657851" y="4797227"/>
                </a:cubicBezTo>
                <a:cubicBezTo>
                  <a:pt x="656684" y="4797227"/>
                  <a:pt x="655518" y="4797227"/>
                  <a:pt x="654351" y="4797227"/>
                </a:cubicBezTo>
                <a:cubicBezTo>
                  <a:pt x="626347" y="4801892"/>
                  <a:pt x="618179" y="4814721"/>
                  <a:pt x="632181" y="4836880"/>
                </a:cubicBezTo>
                <a:cubicBezTo>
                  <a:pt x="645016" y="4857873"/>
                  <a:pt x="641515" y="4874200"/>
                  <a:pt x="629847" y="4891694"/>
                </a:cubicBezTo>
                <a:cubicBezTo>
                  <a:pt x="614678" y="4915019"/>
                  <a:pt x="603010" y="4939510"/>
                  <a:pt x="610011" y="4968666"/>
                </a:cubicBezTo>
                <a:cubicBezTo>
                  <a:pt x="613511" y="4981495"/>
                  <a:pt x="600676" y="4987326"/>
                  <a:pt x="592508" y="4989659"/>
                </a:cubicBezTo>
                <a:cubicBezTo>
                  <a:pt x="562171" y="5000155"/>
                  <a:pt x="548169" y="5019982"/>
                  <a:pt x="544668" y="5050304"/>
                </a:cubicBezTo>
                <a:cubicBezTo>
                  <a:pt x="542334" y="5068964"/>
                  <a:pt x="535333" y="5072463"/>
                  <a:pt x="516664" y="5060800"/>
                </a:cubicBezTo>
                <a:cubicBezTo>
                  <a:pt x="476991" y="5036309"/>
                  <a:pt x="418650" y="5053803"/>
                  <a:pt x="401147" y="5094622"/>
                </a:cubicBezTo>
                <a:cubicBezTo>
                  <a:pt x="397646" y="5102785"/>
                  <a:pt x="392979" y="5113282"/>
                  <a:pt x="401147" y="5120279"/>
                </a:cubicBezTo>
                <a:cubicBezTo>
                  <a:pt x="409315" y="5127277"/>
                  <a:pt x="420983" y="5130775"/>
                  <a:pt x="431485" y="5123778"/>
                </a:cubicBezTo>
                <a:cubicBezTo>
                  <a:pt x="438486" y="5120279"/>
                  <a:pt x="445487" y="5114448"/>
                  <a:pt x="452488" y="5109783"/>
                </a:cubicBezTo>
                <a:cubicBezTo>
                  <a:pt x="459489" y="5103952"/>
                  <a:pt x="466490" y="5100453"/>
                  <a:pt x="472324" y="5107450"/>
                </a:cubicBezTo>
                <a:cubicBezTo>
                  <a:pt x="479325" y="5115614"/>
                  <a:pt x="474658" y="5122612"/>
                  <a:pt x="468824" y="5128443"/>
                </a:cubicBezTo>
                <a:cubicBezTo>
                  <a:pt x="464156" y="5134274"/>
                  <a:pt x="457155" y="5138939"/>
                  <a:pt x="452488" y="5143604"/>
                </a:cubicBezTo>
                <a:cubicBezTo>
                  <a:pt x="441986" y="5154100"/>
                  <a:pt x="436152" y="5168096"/>
                  <a:pt x="446654" y="5179758"/>
                </a:cubicBezTo>
                <a:cubicBezTo>
                  <a:pt x="455988" y="5189088"/>
                  <a:pt x="468824" y="5179758"/>
                  <a:pt x="478158" y="5172761"/>
                </a:cubicBezTo>
                <a:cubicBezTo>
                  <a:pt x="486326" y="5166929"/>
                  <a:pt x="492160" y="5156433"/>
                  <a:pt x="502662" y="5152934"/>
                </a:cubicBezTo>
                <a:cubicBezTo>
                  <a:pt x="517831" y="5147103"/>
                  <a:pt x="527165" y="5149435"/>
                  <a:pt x="525999" y="5168096"/>
                </a:cubicBezTo>
                <a:cubicBezTo>
                  <a:pt x="524832" y="5193753"/>
                  <a:pt x="514330" y="5214746"/>
                  <a:pt x="500328" y="5234572"/>
                </a:cubicBezTo>
                <a:cubicBezTo>
                  <a:pt x="482826" y="5260229"/>
                  <a:pt x="481659" y="5274224"/>
                  <a:pt x="500328" y="5298716"/>
                </a:cubicBezTo>
                <a:cubicBezTo>
                  <a:pt x="506162" y="5308046"/>
                  <a:pt x="515497" y="5316209"/>
                  <a:pt x="523665" y="5324373"/>
                </a:cubicBezTo>
                <a:cubicBezTo>
                  <a:pt x="527165" y="5327872"/>
                  <a:pt x="533000" y="5331371"/>
                  <a:pt x="530666" y="5337202"/>
                </a:cubicBezTo>
                <a:cubicBezTo>
                  <a:pt x="528332" y="5344200"/>
                  <a:pt x="522498" y="5345366"/>
                  <a:pt x="517831" y="5344200"/>
                </a:cubicBezTo>
                <a:cubicBezTo>
                  <a:pt x="496828" y="5339535"/>
                  <a:pt x="492160" y="5348865"/>
                  <a:pt x="493327" y="5367525"/>
                </a:cubicBezTo>
                <a:cubicBezTo>
                  <a:pt x="494494" y="5390850"/>
                  <a:pt x="479325" y="5407177"/>
                  <a:pt x="462989" y="5420006"/>
                </a:cubicBezTo>
                <a:cubicBezTo>
                  <a:pt x="450154" y="5430502"/>
                  <a:pt x="448987" y="5438666"/>
                  <a:pt x="461823" y="5447996"/>
                </a:cubicBezTo>
                <a:cubicBezTo>
                  <a:pt x="468824" y="5452661"/>
                  <a:pt x="473491" y="5457326"/>
                  <a:pt x="471157" y="5466656"/>
                </a:cubicBezTo>
                <a:cubicBezTo>
                  <a:pt x="468824" y="5479485"/>
                  <a:pt x="459489" y="5477152"/>
                  <a:pt x="451321" y="5479485"/>
                </a:cubicBezTo>
                <a:cubicBezTo>
                  <a:pt x="446654" y="5480651"/>
                  <a:pt x="440819" y="5480651"/>
                  <a:pt x="434985" y="5481817"/>
                </a:cubicBezTo>
                <a:cubicBezTo>
                  <a:pt x="403481" y="5485316"/>
                  <a:pt x="396480" y="5502810"/>
                  <a:pt x="415149" y="5529634"/>
                </a:cubicBezTo>
                <a:cubicBezTo>
                  <a:pt x="417483" y="5533132"/>
                  <a:pt x="419816" y="5535465"/>
                  <a:pt x="420983" y="5538964"/>
                </a:cubicBezTo>
                <a:cubicBezTo>
                  <a:pt x="424484" y="5545961"/>
                  <a:pt x="426817" y="5555291"/>
                  <a:pt x="419816" y="5559956"/>
                </a:cubicBezTo>
                <a:cubicBezTo>
                  <a:pt x="413982" y="5564621"/>
                  <a:pt x="405814" y="5559956"/>
                  <a:pt x="401147" y="5555291"/>
                </a:cubicBezTo>
                <a:cubicBezTo>
                  <a:pt x="396480" y="5550626"/>
                  <a:pt x="392979" y="5545961"/>
                  <a:pt x="389479" y="5540130"/>
                </a:cubicBezTo>
                <a:cubicBezTo>
                  <a:pt x="382478" y="5531966"/>
                  <a:pt x="375477" y="5529634"/>
                  <a:pt x="366142" y="5536631"/>
                </a:cubicBezTo>
                <a:cubicBezTo>
                  <a:pt x="343972" y="5551792"/>
                  <a:pt x="319468" y="5554125"/>
                  <a:pt x="294965" y="5555291"/>
                </a:cubicBezTo>
                <a:cubicBezTo>
                  <a:pt x="265794" y="5557624"/>
                  <a:pt x="235456" y="5554125"/>
                  <a:pt x="206285" y="5561122"/>
                </a:cubicBezTo>
                <a:cubicBezTo>
                  <a:pt x="195784" y="5563455"/>
                  <a:pt x="189949" y="5556457"/>
                  <a:pt x="185282" y="5550626"/>
                </a:cubicBezTo>
                <a:cubicBezTo>
                  <a:pt x="168946" y="5531966"/>
                  <a:pt x="153777" y="5513306"/>
                  <a:pt x="124607" y="5522636"/>
                </a:cubicBezTo>
                <a:cubicBezTo>
                  <a:pt x="118772" y="5523802"/>
                  <a:pt x="115272" y="5519137"/>
                  <a:pt x="112938" y="5514472"/>
                </a:cubicBezTo>
                <a:cubicBezTo>
                  <a:pt x="100103" y="5491147"/>
                  <a:pt x="79100" y="5472487"/>
                  <a:pt x="61597" y="5452661"/>
                </a:cubicBezTo>
                <a:cubicBezTo>
                  <a:pt x="34760" y="5422338"/>
                  <a:pt x="19591" y="5388517"/>
                  <a:pt x="30093" y="5347698"/>
                </a:cubicBezTo>
                <a:cubicBezTo>
                  <a:pt x="33593" y="5331371"/>
                  <a:pt x="24259" y="5320874"/>
                  <a:pt x="14924" y="5311544"/>
                </a:cubicBezTo>
                <a:cubicBezTo>
                  <a:pt x="-6079" y="5289386"/>
                  <a:pt x="-4912" y="5277723"/>
                  <a:pt x="18424" y="5260229"/>
                </a:cubicBezTo>
                <a:cubicBezTo>
                  <a:pt x="44095" y="5242736"/>
                  <a:pt x="44095" y="5242736"/>
                  <a:pt x="23092" y="5217078"/>
                </a:cubicBezTo>
                <a:cubicBezTo>
                  <a:pt x="18424" y="5211247"/>
                  <a:pt x="14924" y="5206582"/>
                  <a:pt x="21925" y="5199584"/>
                </a:cubicBezTo>
                <a:cubicBezTo>
                  <a:pt x="45262" y="5172761"/>
                  <a:pt x="66265" y="5145937"/>
                  <a:pt x="90768" y="5120279"/>
                </a:cubicBezTo>
                <a:cubicBezTo>
                  <a:pt x="108271" y="5100453"/>
                  <a:pt x="130441" y="5087624"/>
                  <a:pt x="156111" y="5081793"/>
                </a:cubicBezTo>
                <a:cubicBezTo>
                  <a:pt x="172447" y="5077128"/>
                  <a:pt x="203951" y="5035143"/>
                  <a:pt x="205118" y="5017649"/>
                </a:cubicBezTo>
                <a:cubicBezTo>
                  <a:pt x="205118" y="5011818"/>
                  <a:pt x="205118" y="5007153"/>
                  <a:pt x="198117" y="5004820"/>
                </a:cubicBezTo>
                <a:cubicBezTo>
                  <a:pt x="161945" y="4988493"/>
                  <a:pt x="144443" y="4957004"/>
                  <a:pt x="129274" y="4923183"/>
                </a:cubicBezTo>
                <a:cubicBezTo>
                  <a:pt x="125773" y="4916185"/>
                  <a:pt x="123440" y="4910354"/>
                  <a:pt x="119939" y="4904523"/>
                </a:cubicBezTo>
                <a:cubicBezTo>
                  <a:pt x="108271" y="4885863"/>
                  <a:pt x="102437" y="4869535"/>
                  <a:pt x="110604" y="4846210"/>
                </a:cubicBezTo>
                <a:cubicBezTo>
                  <a:pt x="118772" y="4822885"/>
                  <a:pt x="105937" y="4799560"/>
                  <a:pt x="94269" y="4778567"/>
                </a:cubicBezTo>
                <a:cubicBezTo>
                  <a:pt x="89601" y="4768071"/>
                  <a:pt x="87268" y="4761074"/>
                  <a:pt x="95436" y="4750577"/>
                </a:cubicBezTo>
                <a:cubicBezTo>
                  <a:pt x="128107" y="4706260"/>
                  <a:pt x="152611" y="4657277"/>
                  <a:pt x="157278" y="4600131"/>
                </a:cubicBezTo>
                <a:cubicBezTo>
                  <a:pt x="158445" y="4591967"/>
                  <a:pt x="160778" y="4588468"/>
                  <a:pt x="168946" y="4590801"/>
                </a:cubicBezTo>
                <a:cubicBezTo>
                  <a:pt x="201618" y="4597798"/>
                  <a:pt x="222621" y="4580305"/>
                  <a:pt x="240123" y="4556980"/>
                </a:cubicBezTo>
                <a:cubicBezTo>
                  <a:pt x="248291" y="4546483"/>
                  <a:pt x="255292" y="4540652"/>
                  <a:pt x="270461" y="4547650"/>
                </a:cubicBezTo>
                <a:cubicBezTo>
                  <a:pt x="289131" y="4558146"/>
                  <a:pt x="306633" y="4548816"/>
                  <a:pt x="321802" y="4535987"/>
                </a:cubicBezTo>
                <a:cubicBezTo>
                  <a:pt x="334637" y="4525491"/>
                  <a:pt x="347472" y="4512662"/>
                  <a:pt x="360308" y="4502166"/>
                </a:cubicBezTo>
                <a:cubicBezTo>
                  <a:pt x="373143" y="4492836"/>
                  <a:pt x="384811" y="4491669"/>
                  <a:pt x="388312" y="4511496"/>
                </a:cubicBezTo>
                <a:cubicBezTo>
                  <a:pt x="388312" y="4516161"/>
                  <a:pt x="389479" y="4520826"/>
                  <a:pt x="391812" y="4525491"/>
                </a:cubicBezTo>
                <a:cubicBezTo>
                  <a:pt x="394146" y="4531322"/>
                  <a:pt x="394146" y="4540652"/>
                  <a:pt x="402314" y="4541818"/>
                </a:cubicBezTo>
                <a:cubicBezTo>
                  <a:pt x="409315" y="4541818"/>
                  <a:pt x="413982" y="4535987"/>
                  <a:pt x="417483" y="4531322"/>
                </a:cubicBezTo>
                <a:cubicBezTo>
                  <a:pt x="434985" y="4511496"/>
                  <a:pt x="441986" y="4512662"/>
                  <a:pt x="452488" y="4537153"/>
                </a:cubicBezTo>
                <a:cubicBezTo>
                  <a:pt x="454822" y="4542985"/>
                  <a:pt x="455988" y="4547650"/>
                  <a:pt x="459489" y="4552315"/>
                </a:cubicBezTo>
                <a:cubicBezTo>
                  <a:pt x="464156" y="4559312"/>
                  <a:pt x="468824" y="4565143"/>
                  <a:pt x="480492" y="4560478"/>
                </a:cubicBezTo>
                <a:cubicBezTo>
                  <a:pt x="490993" y="4554647"/>
                  <a:pt x="490993" y="4549982"/>
                  <a:pt x="488660" y="4540652"/>
                </a:cubicBezTo>
                <a:cubicBezTo>
                  <a:pt x="476991" y="4488171"/>
                  <a:pt x="489827" y="4442687"/>
                  <a:pt x="521331" y="4399536"/>
                </a:cubicBezTo>
                <a:cubicBezTo>
                  <a:pt x="540001" y="4373878"/>
                  <a:pt x="564504" y="4357550"/>
                  <a:pt x="596009" y="4352885"/>
                </a:cubicBezTo>
                <a:cubicBezTo>
                  <a:pt x="610011" y="4350553"/>
                  <a:pt x="612345" y="4345888"/>
                  <a:pt x="607677" y="4333059"/>
                </a:cubicBezTo>
                <a:cubicBezTo>
                  <a:pt x="601843" y="4317898"/>
                  <a:pt x="597176" y="4300404"/>
                  <a:pt x="586674" y="4287575"/>
                </a:cubicBezTo>
                <a:cubicBezTo>
                  <a:pt x="578506" y="4278245"/>
                  <a:pt x="580840" y="4273580"/>
                  <a:pt x="591341" y="4267749"/>
                </a:cubicBezTo>
                <a:cubicBezTo>
                  <a:pt x="613511" y="4257253"/>
                  <a:pt x="626347" y="4210603"/>
                  <a:pt x="613511" y="4189610"/>
                </a:cubicBezTo>
                <a:cubicBezTo>
                  <a:pt x="608844" y="4182613"/>
                  <a:pt x="601843" y="4182613"/>
                  <a:pt x="596009" y="4181446"/>
                </a:cubicBezTo>
                <a:cubicBezTo>
                  <a:pt x="577339" y="4176781"/>
                  <a:pt x="559837" y="4170950"/>
                  <a:pt x="545835" y="4156955"/>
                </a:cubicBezTo>
                <a:cubicBezTo>
                  <a:pt x="523665" y="4132464"/>
                  <a:pt x="530666" y="4110305"/>
                  <a:pt x="563337" y="4103308"/>
                </a:cubicBezTo>
                <a:cubicBezTo>
                  <a:pt x="572672" y="4100975"/>
                  <a:pt x="583174" y="4100975"/>
                  <a:pt x="592508" y="4098643"/>
                </a:cubicBezTo>
                <a:cubicBezTo>
                  <a:pt x="618179" y="4091645"/>
                  <a:pt x="625180" y="4079983"/>
                  <a:pt x="617012" y="4054325"/>
                </a:cubicBezTo>
                <a:cubicBezTo>
                  <a:pt x="613511" y="4041496"/>
                  <a:pt x="606510" y="4032166"/>
                  <a:pt x="599509" y="4021670"/>
                </a:cubicBezTo>
                <a:cubicBezTo>
                  <a:pt x="591341" y="4011173"/>
                  <a:pt x="584340" y="4001843"/>
                  <a:pt x="578506" y="3990181"/>
                </a:cubicBezTo>
                <a:cubicBezTo>
                  <a:pt x="573839" y="3982017"/>
                  <a:pt x="570338" y="3971521"/>
                  <a:pt x="572672" y="3961025"/>
                </a:cubicBezTo>
                <a:cubicBezTo>
                  <a:pt x="577339" y="3947030"/>
                  <a:pt x="590175" y="3956360"/>
                  <a:pt x="598343" y="3955193"/>
                </a:cubicBezTo>
                <a:cubicBezTo>
                  <a:pt x="618179" y="3950528"/>
                  <a:pt x="639182" y="3949362"/>
                  <a:pt x="655518" y="3936533"/>
                </a:cubicBezTo>
                <a:cubicBezTo>
                  <a:pt x="666019" y="3927203"/>
                  <a:pt x="668353" y="3919039"/>
                  <a:pt x="660185" y="3906211"/>
                </a:cubicBezTo>
                <a:cubicBezTo>
                  <a:pt x="648517" y="3888717"/>
                  <a:pt x="632181" y="3872389"/>
                  <a:pt x="618179" y="3857228"/>
                </a:cubicBezTo>
                <a:cubicBezTo>
                  <a:pt x="594842" y="3831571"/>
                  <a:pt x="576173" y="3805913"/>
                  <a:pt x="593675" y="3769759"/>
                </a:cubicBezTo>
                <a:cubicBezTo>
                  <a:pt x="597176" y="3760429"/>
                  <a:pt x="591341" y="3754598"/>
                  <a:pt x="586674" y="3748767"/>
                </a:cubicBezTo>
                <a:cubicBezTo>
                  <a:pt x="578506" y="3737104"/>
                  <a:pt x="565671" y="3730107"/>
                  <a:pt x="554003" y="3724275"/>
                </a:cubicBezTo>
                <a:cubicBezTo>
                  <a:pt x="535333" y="3714945"/>
                  <a:pt x="516664" y="3707948"/>
                  <a:pt x="507329" y="3686955"/>
                </a:cubicBezTo>
                <a:cubicBezTo>
                  <a:pt x="496828" y="3693953"/>
                  <a:pt x="495661" y="3705615"/>
                  <a:pt x="490993" y="3713779"/>
                </a:cubicBezTo>
                <a:cubicBezTo>
                  <a:pt x="486326" y="3721943"/>
                  <a:pt x="482826" y="3733605"/>
                  <a:pt x="469990" y="3732439"/>
                </a:cubicBezTo>
                <a:cubicBezTo>
                  <a:pt x="454822" y="3731273"/>
                  <a:pt x="439653" y="3727774"/>
                  <a:pt x="432652" y="3712613"/>
                </a:cubicBezTo>
                <a:cubicBezTo>
                  <a:pt x="425651" y="3699784"/>
                  <a:pt x="427984" y="3689288"/>
                  <a:pt x="446654" y="3690454"/>
                </a:cubicBezTo>
                <a:cubicBezTo>
                  <a:pt x="459489" y="3691620"/>
                  <a:pt x="461823" y="3683457"/>
                  <a:pt x="461823" y="3672960"/>
                </a:cubicBezTo>
                <a:cubicBezTo>
                  <a:pt x="464156" y="3643804"/>
                  <a:pt x="437319" y="3625144"/>
                  <a:pt x="410482" y="3637973"/>
                </a:cubicBezTo>
                <a:cubicBezTo>
                  <a:pt x="401147" y="3641472"/>
                  <a:pt x="392979" y="3646137"/>
                  <a:pt x="382478" y="3649635"/>
                </a:cubicBezTo>
                <a:cubicBezTo>
                  <a:pt x="370809" y="3651968"/>
                  <a:pt x="361475" y="3648469"/>
                  <a:pt x="354474" y="3637973"/>
                </a:cubicBezTo>
                <a:cubicBezTo>
                  <a:pt x="346306" y="3627477"/>
                  <a:pt x="352140" y="3619313"/>
                  <a:pt x="357974" y="3609983"/>
                </a:cubicBezTo>
                <a:cubicBezTo>
                  <a:pt x="368476" y="3593655"/>
                  <a:pt x="385978" y="3590156"/>
                  <a:pt x="403481" y="3584325"/>
                </a:cubicBezTo>
                <a:cubicBezTo>
                  <a:pt x="445487" y="3570330"/>
                  <a:pt x="445487" y="3570330"/>
                  <a:pt x="431485" y="3528345"/>
                </a:cubicBezTo>
                <a:cubicBezTo>
                  <a:pt x="418650" y="3487526"/>
                  <a:pt x="406981" y="3447874"/>
                  <a:pt x="405814" y="3405889"/>
                </a:cubicBezTo>
                <a:cubicBezTo>
                  <a:pt x="405814" y="3391894"/>
                  <a:pt x="397646" y="3390727"/>
                  <a:pt x="388312" y="3388395"/>
                </a:cubicBezTo>
                <a:cubicBezTo>
                  <a:pt x="357974" y="3380231"/>
                  <a:pt x="327636" y="3369735"/>
                  <a:pt x="296132" y="3352241"/>
                </a:cubicBezTo>
                <a:cubicBezTo>
                  <a:pt x="322969" y="3342911"/>
                  <a:pt x="346306" y="3347576"/>
                  <a:pt x="370809" y="3348742"/>
                </a:cubicBezTo>
                <a:cubicBezTo>
                  <a:pt x="422150" y="3351075"/>
                  <a:pt x="445487" y="3332415"/>
                  <a:pt x="451321" y="3286931"/>
                </a:cubicBezTo>
                <a:cubicBezTo>
                  <a:pt x="454822" y="3265938"/>
                  <a:pt x="447820" y="3254276"/>
                  <a:pt x="426817" y="3249611"/>
                </a:cubicBezTo>
                <a:cubicBezTo>
                  <a:pt x="417483" y="3247278"/>
                  <a:pt x="408148" y="3247278"/>
                  <a:pt x="399980" y="3240281"/>
                </a:cubicBezTo>
                <a:cubicBezTo>
                  <a:pt x="409315" y="3226286"/>
                  <a:pt x="424484" y="3226286"/>
                  <a:pt x="437319" y="3226286"/>
                </a:cubicBezTo>
                <a:cubicBezTo>
                  <a:pt x="451321" y="3226286"/>
                  <a:pt x="454822" y="3220455"/>
                  <a:pt x="455988" y="3208792"/>
                </a:cubicBezTo>
                <a:cubicBezTo>
                  <a:pt x="458322" y="3176137"/>
                  <a:pt x="446654" y="3149313"/>
                  <a:pt x="430318" y="3122489"/>
                </a:cubicBezTo>
                <a:cubicBezTo>
                  <a:pt x="420983" y="3107328"/>
                  <a:pt x="410482" y="3091001"/>
                  <a:pt x="401147" y="3075839"/>
                </a:cubicBezTo>
                <a:cubicBezTo>
                  <a:pt x="387145" y="3051348"/>
                  <a:pt x="382478" y="3025691"/>
                  <a:pt x="390645" y="2998867"/>
                </a:cubicBezTo>
                <a:cubicBezTo>
                  <a:pt x="397646" y="2972043"/>
                  <a:pt x="390645" y="2959214"/>
                  <a:pt x="364975" y="2949884"/>
                </a:cubicBezTo>
                <a:cubicBezTo>
                  <a:pt x="361475" y="2948718"/>
                  <a:pt x="357974" y="2948718"/>
                  <a:pt x="352140" y="2947552"/>
                </a:cubicBezTo>
                <a:cubicBezTo>
                  <a:pt x="362641" y="2928892"/>
                  <a:pt x="380144" y="2925393"/>
                  <a:pt x="395313" y="2919562"/>
                </a:cubicBezTo>
                <a:cubicBezTo>
                  <a:pt x="413982" y="2912564"/>
                  <a:pt x="427984" y="2902068"/>
                  <a:pt x="433818" y="2882242"/>
                </a:cubicBezTo>
                <a:cubicBezTo>
                  <a:pt x="439653" y="2868247"/>
                  <a:pt x="437319" y="2857750"/>
                  <a:pt x="422150" y="2851919"/>
                </a:cubicBezTo>
                <a:cubicBezTo>
                  <a:pt x="405814" y="2846088"/>
                  <a:pt x="395313" y="2837924"/>
                  <a:pt x="396480" y="2818098"/>
                </a:cubicBezTo>
                <a:cubicBezTo>
                  <a:pt x="396480" y="2799438"/>
                  <a:pt x="410482" y="2797105"/>
                  <a:pt x="424484" y="2793607"/>
                </a:cubicBezTo>
                <a:cubicBezTo>
                  <a:pt x="429151" y="2792440"/>
                  <a:pt x="437319" y="2792440"/>
                  <a:pt x="436152" y="2784277"/>
                </a:cubicBezTo>
                <a:cubicBezTo>
                  <a:pt x="436152" y="2774946"/>
                  <a:pt x="431485" y="2764450"/>
                  <a:pt x="422150" y="2762118"/>
                </a:cubicBezTo>
                <a:cubicBezTo>
                  <a:pt x="396480" y="2755120"/>
                  <a:pt x="398813" y="2738793"/>
                  <a:pt x="404648" y="2717800"/>
                </a:cubicBezTo>
                <a:cubicBezTo>
                  <a:pt x="411649" y="2686311"/>
                  <a:pt x="410482" y="2654823"/>
                  <a:pt x="401147" y="2623334"/>
                </a:cubicBezTo>
                <a:cubicBezTo>
                  <a:pt x="398813" y="2614004"/>
                  <a:pt x="397646" y="2605840"/>
                  <a:pt x="403481" y="2597676"/>
                </a:cubicBezTo>
                <a:cubicBezTo>
                  <a:pt x="418650" y="2574351"/>
                  <a:pt x="426817" y="2552192"/>
                  <a:pt x="409315" y="2525369"/>
                </a:cubicBezTo>
                <a:cubicBezTo>
                  <a:pt x="403481" y="2514872"/>
                  <a:pt x="415149" y="2509041"/>
                  <a:pt x="422150" y="2510207"/>
                </a:cubicBezTo>
                <a:cubicBezTo>
                  <a:pt x="460656" y="2518371"/>
                  <a:pt x="473491" y="2498545"/>
                  <a:pt x="475825" y="2464724"/>
                </a:cubicBezTo>
                <a:cubicBezTo>
                  <a:pt x="476991" y="2458892"/>
                  <a:pt x="481659" y="2454227"/>
                  <a:pt x="485159" y="2448396"/>
                </a:cubicBezTo>
                <a:cubicBezTo>
                  <a:pt x="503829" y="2416907"/>
                  <a:pt x="506162" y="2414575"/>
                  <a:pt x="542334" y="2422738"/>
                </a:cubicBezTo>
                <a:cubicBezTo>
                  <a:pt x="562171" y="2427403"/>
                  <a:pt x="575006" y="2425071"/>
                  <a:pt x="584340" y="2404078"/>
                </a:cubicBezTo>
                <a:cubicBezTo>
                  <a:pt x="591341" y="2388917"/>
                  <a:pt x="604177" y="2374922"/>
                  <a:pt x="622846" y="2372590"/>
                </a:cubicBezTo>
                <a:cubicBezTo>
                  <a:pt x="640349" y="2370257"/>
                  <a:pt x="641515" y="2358595"/>
                  <a:pt x="641515" y="2345766"/>
                </a:cubicBezTo>
                <a:cubicBezTo>
                  <a:pt x="641515" y="2332937"/>
                  <a:pt x="640349" y="2321275"/>
                  <a:pt x="648517" y="2310778"/>
                </a:cubicBezTo>
                <a:cubicBezTo>
                  <a:pt x="654351" y="2302615"/>
                  <a:pt x="648517" y="2296783"/>
                  <a:pt x="642682" y="2293285"/>
                </a:cubicBezTo>
                <a:cubicBezTo>
                  <a:pt x="633348" y="2289786"/>
                  <a:pt x="625180" y="2287453"/>
                  <a:pt x="615845" y="2286287"/>
                </a:cubicBezTo>
                <a:cubicBezTo>
                  <a:pt x="585507" y="2278123"/>
                  <a:pt x="584340" y="2275791"/>
                  <a:pt x="597176" y="2248967"/>
                </a:cubicBezTo>
                <a:cubicBezTo>
                  <a:pt x="603010" y="2234972"/>
                  <a:pt x="612345" y="2223309"/>
                  <a:pt x="619346" y="2210481"/>
                </a:cubicBezTo>
                <a:cubicBezTo>
                  <a:pt x="628680" y="2195319"/>
                  <a:pt x="638015" y="2180158"/>
                  <a:pt x="657851" y="2198818"/>
                </a:cubicBezTo>
                <a:cubicBezTo>
                  <a:pt x="664852" y="2204649"/>
                  <a:pt x="674187" y="2201151"/>
                  <a:pt x="676521" y="2190654"/>
                </a:cubicBezTo>
                <a:cubicBezTo>
                  <a:pt x="680021" y="2177826"/>
                  <a:pt x="684688" y="2163831"/>
                  <a:pt x="668353" y="2153334"/>
                </a:cubicBezTo>
                <a:cubicBezTo>
                  <a:pt x="667186" y="2153334"/>
                  <a:pt x="666019" y="2153334"/>
                  <a:pt x="663685" y="2152168"/>
                </a:cubicBezTo>
                <a:cubicBezTo>
                  <a:pt x="654351" y="2148669"/>
                  <a:pt x="638015" y="2156833"/>
                  <a:pt x="635681" y="2139339"/>
                </a:cubicBezTo>
                <a:cubicBezTo>
                  <a:pt x="633348" y="2123012"/>
                  <a:pt x="638015" y="2107850"/>
                  <a:pt x="648517" y="2093855"/>
                </a:cubicBezTo>
                <a:cubicBezTo>
                  <a:pt x="657851" y="2083359"/>
                  <a:pt x="670686" y="2076362"/>
                  <a:pt x="683522" y="2071697"/>
                </a:cubicBezTo>
                <a:cubicBezTo>
                  <a:pt x="694023" y="2068198"/>
                  <a:pt x="702191" y="2068198"/>
                  <a:pt x="703358" y="2082193"/>
                </a:cubicBezTo>
                <a:cubicBezTo>
                  <a:pt x="704525" y="2086858"/>
                  <a:pt x="706858" y="2091523"/>
                  <a:pt x="711526" y="2091523"/>
                </a:cubicBezTo>
                <a:cubicBezTo>
                  <a:pt x="719694" y="2091523"/>
                  <a:pt x="720860" y="2085692"/>
                  <a:pt x="720860" y="2081027"/>
                </a:cubicBezTo>
                <a:cubicBezTo>
                  <a:pt x="722027" y="2071697"/>
                  <a:pt x="722027" y="2063533"/>
                  <a:pt x="723194" y="2055369"/>
                </a:cubicBezTo>
                <a:cubicBezTo>
                  <a:pt x="726695" y="2027379"/>
                  <a:pt x="745364" y="2016883"/>
                  <a:pt x="771034" y="2027379"/>
                </a:cubicBezTo>
                <a:cubicBezTo>
                  <a:pt x="774535" y="2028545"/>
                  <a:pt x="776869" y="2029712"/>
                  <a:pt x="779202" y="2030878"/>
                </a:cubicBezTo>
                <a:cubicBezTo>
                  <a:pt x="816541" y="2050704"/>
                  <a:pt x="822375" y="2049538"/>
                  <a:pt x="839878" y="2009885"/>
                </a:cubicBezTo>
                <a:cubicBezTo>
                  <a:pt x="846879" y="1994724"/>
                  <a:pt x="855047" y="1986560"/>
                  <a:pt x="872549" y="1988893"/>
                </a:cubicBezTo>
                <a:cubicBezTo>
                  <a:pt x="879550" y="1990059"/>
                  <a:pt x="885385" y="1988893"/>
                  <a:pt x="891219" y="1987727"/>
                </a:cubicBezTo>
                <a:cubicBezTo>
                  <a:pt x="926224" y="1986560"/>
                  <a:pt x="953061" y="1973732"/>
                  <a:pt x="961229" y="1935245"/>
                </a:cubicBezTo>
                <a:cubicBezTo>
                  <a:pt x="964729" y="1921250"/>
                  <a:pt x="970564" y="1907255"/>
                  <a:pt x="979898" y="1895593"/>
                </a:cubicBezTo>
                <a:cubicBezTo>
                  <a:pt x="985733" y="1887429"/>
                  <a:pt x="995067" y="1882764"/>
                  <a:pt x="1004402" y="1886263"/>
                </a:cubicBezTo>
                <a:cubicBezTo>
                  <a:pt x="1016070" y="1889761"/>
                  <a:pt x="1011403" y="1900258"/>
                  <a:pt x="1010236" y="1908421"/>
                </a:cubicBezTo>
                <a:cubicBezTo>
                  <a:pt x="1005569" y="1959736"/>
                  <a:pt x="1005569" y="1959736"/>
                  <a:pt x="1054576" y="1949240"/>
                </a:cubicBezTo>
                <a:cubicBezTo>
                  <a:pt x="1072079" y="1945741"/>
                  <a:pt x="1088414" y="1944575"/>
                  <a:pt x="1105917" y="1948074"/>
                </a:cubicBezTo>
                <a:cubicBezTo>
                  <a:pt x="1123419" y="1952739"/>
                  <a:pt x="1137421" y="1956238"/>
                  <a:pt x="1144422" y="1978397"/>
                </a:cubicBezTo>
                <a:cubicBezTo>
                  <a:pt x="1156091" y="2009885"/>
                  <a:pt x="1200431" y="2019215"/>
                  <a:pt x="1237769" y="2001722"/>
                </a:cubicBezTo>
                <a:cubicBezTo>
                  <a:pt x="1243604" y="1999389"/>
                  <a:pt x="1248271" y="1995890"/>
                  <a:pt x="1255272" y="1992392"/>
                </a:cubicBezTo>
                <a:cubicBezTo>
                  <a:pt x="1259939" y="2019215"/>
                  <a:pt x="1266940" y="2043707"/>
                  <a:pt x="1293778" y="2055369"/>
                </a:cubicBezTo>
                <a:cubicBezTo>
                  <a:pt x="1318281" y="2065865"/>
                  <a:pt x="1341618" y="2060034"/>
                  <a:pt x="1366122" y="2055369"/>
                </a:cubicBezTo>
                <a:cubicBezTo>
                  <a:pt x="1368455" y="2062367"/>
                  <a:pt x="1363788" y="2064699"/>
                  <a:pt x="1361454" y="2068198"/>
                </a:cubicBezTo>
                <a:cubicBezTo>
                  <a:pt x="1338117" y="2093855"/>
                  <a:pt x="1347452" y="2123012"/>
                  <a:pt x="1381290" y="2133508"/>
                </a:cubicBezTo>
                <a:cubicBezTo>
                  <a:pt x="1416296" y="2144004"/>
                  <a:pt x="1416296" y="2144004"/>
                  <a:pt x="1404627" y="2178992"/>
                </a:cubicBezTo>
                <a:cubicBezTo>
                  <a:pt x="1396459" y="2203483"/>
                  <a:pt x="1410461" y="2229141"/>
                  <a:pt x="1436132" y="2232639"/>
                </a:cubicBezTo>
                <a:cubicBezTo>
                  <a:pt x="1448967" y="2234972"/>
                  <a:pt x="1450134" y="2223309"/>
                  <a:pt x="1452467" y="2215146"/>
                </a:cubicBezTo>
                <a:cubicBezTo>
                  <a:pt x="1455968" y="2201151"/>
                  <a:pt x="1458302" y="2184823"/>
                  <a:pt x="1475804" y="2180158"/>
                </a:cubicBezTo>
                <a:cubicBezTo>
                  <a:pt x="1487473" y="2177826"/>
                  <a:pt x="1495640" y="2176659"/>
                  <a:pt x="1490973" y="2194153"/>
                </a:cubicBezTo>
                <a:cubicBezTo>
                  <a:pt x="1480472" y="2238471"/>
                  <a:pt x="1492140" y="2253632"/>
                  <a:pt x="1536480" y="2257131"/>
                </a:cubicBezTo>
                <a:cubicBezTo>
                  <a:pt x="1592488" y="2261796"/>
                  <a:pt x="1640328" y="2281622"/>
                  <a:pt x="1682334" y="2317776"/>
                </a:cubicBezTo>
                <a:cubicBezTo>
                  <a:pt x="1703338" y="2336436"/>
                  <a:pt x="1725507" y="2351597"/>
                  <a:pt x="1752345" y="2360927"/>
                </a:cubicBezTo>
                <a:cubicBezTo>
                  <a:pt x="1766347" y="2365592"/>
                  <a:pt x="1779182" y="2365592"/>
                  <a:pt x="1790850" y="2355096"/>
                </a:cubicBezTo>
                <a:cubicBezTo>
                  <a:pt x="1801352" y="2345766"/>
                  <a:pt x="1814187" y="2339935"/>
                  <a:pt x="1825855" y="2351597"/>
                </a:cubicBezTo>
                <a:cubicBezTo>
                  <a:pt x="1837524" y="2364426"/>
                  <a:pt x="1824689" y="2373756"/>
                  <a:pt x="1817688" y="2380753"/>
                </a:cubicBezTo>
                <a:cubicBezTo>
                  <a:pt x="1800185" y="2398247"/>
                  <a:pt x="1799018" y="2414575"/>
                  <a:pt x="1807186" y="2436733"/>
                </a:cubicBezTo>
                <a:cubicBezTo>
                  <a:pt x="1822938" y="2481051"/>
                  <a:pt x="1831690" y="2525952"/>
                  <a:pt x="1836065" y="2571290"/>
                </a:cubicBezTo>
                <a:lnTo>
                  <a:pt x="1836900" y="2614907"/>
                </a:lnTo>
                <a:lnTo>
                  <a:pt x="2065106" y="2240082"/>
                </a:lnTo>
                <a:lnTo>
                  <a:pt x="2042723" y="2222711"/>
                </a:lnTo>
                <a:cubicBezTo>
                  <a:pt x="2031161" y="2219109"/>
                  <a:pt x="2018304" y="2219861"/>
                  <a:pt x="2003998" y="2224820"/>
                </a:cubicBezTo>
                <a:cubicBezTo>
                  <a:pt x="1999225" y="2226074"/>
                  <a:pt x="1993324" y="2233326"/>
                  <a:pt x="1989060" y="2226794"/>
                </a:cubicBezTo>
                <a:cubicBezTo>
                  <a:pt x="1984204" y="2220868"/>
                  <a:pt x="1988317" y="2214236"/>
                  <a:pt x="1993035" y="2208195"/>
                </a:cubicBezTo>
                <a:cubicBezTo>
                  <a:pt x="1993627" y="2207589"/>
                  <a:pt x="1994218" y="2206984"/>
                  <a:pt x="1994810" y="2206378"/>
                </a:cubicBezTo>
                <a:cubicBezTo>
                  <a:pt x="2006584" y="2189481"/>
                  <a:pt x="2004067" y="2178739"/>
                  <a:pt x="1985471" y="2174773"/>
                </a:cubicBezTo>
                <a:cubicBezTo>
                  <a:pt x="1968070" y="2170792"/>
                  <a:pt x="1961372" y="2160699"/>
                  <a:pt x="1958208" y="2145776"/>
                </a:cubicBezTo>
                <a:cubicBezTo>
                  <a:pt x="1953793" y="2126080"/>
                  <a:pt x="1946998" y="2107610"/>
                  <a:pt x="1928319" y="2096463"/>
                </a:cubicBezTo>
                <a:cubicBezTo>
                  <a:pt x="1919887" y="2091777"/>
                  <a:pt x="1923367" y="2082160"/>
                  <a:pt x="1926297" y="2076739"/>
                </a:cubicBezTo>
                <a:cubicBezTo>
                  <a:pt x="1936229" y="2055675"/>
                  <a:pt x="1933038" y="2038358"/>
                  <a:pt x="1919077" y="2021171"/>
                </a:cubicBezTo>
                <a:cubicBezTo>
                  <a:pt x="1910576" y="2010500"/>
                  <a:pt x="1912310" y="2005094"/>
                  <a:pt x="1927826" y="2001317"/>
                </a:cubicBezTo>
                <a:cubicBezTo>
                  <a:pt x="1960646" y="1993144"/>
                  <a:pt x="1981142" y="1954000"/>
                  <a:pt x="1968832" y="1924225"/>
                </a:cubicBezTo>
                <a:cubicBezTo>
                  <a:pt x="1966370" y="1918270"/>
                  <a:pt x="1963289" y="1910528"/>
                  <a:pt x="1955517" y="1911219"/>
                </a:cubicBezTo>
                <a:cubicBezTo>
                  <a:pt x="1947745" y="1911911"/>
                  <a:pt x="1940015" y="1916192"/>
                  <a:pt x="1938322" y="1925189"/>
                </a:cubicBezTo>
                <a:cubicBezTo>
                  <a:pt x="1936589" y="1930596"/>
                  <a:pt x="1936066" y="1937185"/>
                  <a:pt x="1934938" y="1943183"/>
                </a:cubicBezTo>
                <a:cubicBezTo>
                  <a:pt x="1934416" y="1949772"/>
                  <a:pt x="1932682" y="1955179"/>
                  <a:pt x="1926093" y="1954660"/>
                </a:cubicBezTo>
                <a:cubicBezTo>
                  <a:pt x="1918308" y="1954154"/>
                  <a:pt x="1917042" y="1948185"/>
                  <a:pt x="1916974" y="1942201"/>
                </a:cubicBezTo>
                <a:cubicBezTo>
                  <a:pt x="1916314" y="1936823"/>
                  <a:pt x="1917442" y="1930825"/>
                  <a:pt x="1917387" y="1926038"/>
                </a:cubicBezTo>
                <a:cubicBezTo>
                  <a:pt x="1917263" y="1915268"/>
                  <a:pt x="1912958" y="1905146"/>
                  <a:pt x="1901582" y="1904684"/>
                </a:cubicBezTo>
                <a:cubicBezTo>
                  <a:pt x="1892009" y="1904798"/>
                  <a:pt x="1890344" y="1916189"/>
                  <a:pt x="1889243" y="1924580"/>
                </a:cubicBezTo>
                <a:cubicBezTo>
                  <a:pt x="1888129" y="1931775"/>
                  <a:pt x="1890619" y="1940123"/>
                  <a:pt x="1887111" y="1947347"/>
                </a:cubicBezTo>
                <a:cubicBezTo>
                  <a:pt x="1882448" y="1958174"/>
                  <a:pt x="1876505" y="1961836"/>
                  <a:pt x="1867413" y="1951772"/>
                </a:cubicBezTo>
                <a:cubicBezTo>
                  <a:pt x="1854690" y="1938160"/>
                  <a:pt x="1849119" y="1922069"/>
                  <a:pt x="1845928" y="1904752"/>
                </a:cubicBezTo>
                <a:cubicBezTo>
                  <a:pt x="1841486" y="1882663"/>
                  <a:pt x="1834814" y="1874963"/>
                  <a:pt x="1812641" y="1872237"/>
                </a:cubicBezTo>
                <a:cubicBezTo>
                  <a:pt x="1804842" y="1870535"/>
                  <a:pt x="1795874" y="1871240"/>
                  <a:pt x="1787497" y="1871341"/>
                </a:cubicBezTo>
                <a:cubicBezTo>
                  <a:pt x="1783906" y="1871384"/>
                  <a:pt x="1779133" y="1872638"/>
                  <a:pt x="1777290" y="1868471"/>
                </a:cubicBezTo>
                <a:cubicBezTo>
                  <a:pt x="1774842" y="1863713"/>
                  <a:pt x="1777194" y="1860094"/>
                  <a:pt x="1780165" y="1858263"/>
                </a:cubicBezTo>
                <a:cubicBezTo>
                  <a:pt x="1793233" y="1849728"/>
                  <a:pt x="1790757" y="1842577"/>
                  <a:pt x="1780482" y="1833723"/>
                </a:cubicBezTo>
                <a:cubicBezTo>
                  <a:pt x="1767786" y="1822505"/>
                  <a:pt x="1767002" y="1806356"/>
                  <a:pt x="1768626" y="1791375"/>
                </a:cubicBezTo>
                <a:cubicBezTo>
                  <a:pt x="1769685" y="1779394"/>
                  <a:pt x="1766040" y="1774650"/>
                  <a:pt x="1754692" y="1776581"/>
                </a:cubicBezTo>
                <a:cubicBezTo>
                  <a:pt x="1748722" y="1777849"/>
                  <a:pt x="1743935" y="1777907"/>
                  <a:pt x="1740276" y="1771966"/>
                </a:cubicBezTo>
                <a:cubicBezTo>
                  <a:pt x="1734802" y="1764252"/>
                  <a:pt x="1740745" y="1760590"/>
                  <a:pt x="1743674" y="1755169"/>
                </a:cubicBezTo>
                <a:cubicBezTo>
                  <a:pt x="1745435" y="1752156"/>
                  <a:pt x="1748393" y="1749128"/>
                  <a:pt x="1750745" y="1745509"/>
                </a:cubicBezTo>
                <a:cubicBezTo>
                  <a:pt x="1764899" y="1727387"/>
                  <a:pt x="1759370" y="1714886"/>
                  <a:pt x="1735986" y="1710977"/>
                </a:cubicBezTo>
                <a:cubicBezTo>
                  <a:pt x="1732988" y="1710414"/>
                  <a:pt x="1730594" y="1710443"/>
                  <a:pt x="1728187" y="1709275"/>
                </a:cubicBezTo>
                <a:cubicBezTo>
                  <a:pt x="1722781" y="1707544"/>
                  <a:pt x="1716757" y="1704026"/>
                  <a:pt x="1717885" y="1698028"/>
                </a:cubicBezTo>
                <a:cubicBezTo>
                  <a:pt x="1718421" y="1692635"/>
                  <a:pt x="1724982" y="1690762"/>
                  <a:pt x="1729769" y="1690704"/>
                </a:cubicBezTo>
                <a:cubicBezTo>
                  <a:pt x="1734556" y="1690647"/>
                  <a:pt x="1738752" y="1691195"/>
                  <a:pt x="1743552" y="1692334"/>
                </a:cubicBezTo>
                <a:cubicBezTo>
                  <a:pt x="1751338" y="1692840"/>
                  <a:pt x="1756097" y="1690389"/>
                  <a:pt x="1757198" y="1681998"/>
                </a:cubicBezTo>
                <a:cubicBezTo>
                  <a:pt x="1760568" y="1662807"/>
                  <a:pt x="1771779" y="1648909"/>
                  <a:pt x="1783595" y="1635602"/>
                </a:cubicBezTo>
                <a:cubicBezTo>
                  <a:pt x="1797172" y="1619281"/>
                  <a:pt x="1814366" y="1605311"/>
                  <a:pt x="1825522" y="1586626"/>
                </a:cubicBezTo>
                <a:cubicBezTo>
                  <a:pt x="1829635" y="1579994"/>
                  <a:pt x="1836224" y="1580513"/>
                  <a:pt x="1841616" y="1581047"/>
                </a:cubicBezTo>
                <a:cubicBezTo>
                  <a:pt x="1859580" y="1582029"/>
                  <a:pt x="1876953" y="1583616"/>
                  <a:pt x="1886898" y="1563748"/>
                </a:cubicBezTo>
                <a:cubicBezTo>
                  <a:pt x="1889251" y="1560130"/>
                  <a:pt x="1893446" y="1560678"/>
                  <a:pt x="1897050" y="1561831"/>
                </a:cubicBezTo>
                <a:cubicBezTo>
                  <a:pt x="1915660" y="1566994"/>
                  <a:pt x="1935991" y="1565554"/>
                  <a:pt x="1955152" y="1566521"/>
                </a:cubicBezTo>
                <a:cubicBezTo>
                  <a:pt x="1984492" y="1567965"/>
                  <a:pt x="2009733" y="1577238"/>
                  <a:pt x="2025592" y="1603380"/>
                </a:cubicBezTo>
                <a:cubicBezTo>
                  <a:pt x="2032291" y="1613473"/>
                  <a:pt x="2042470" y="1613949"/>
                  <a:pt x="2052044" y="1613835"/>
                </a:cubicBezTo>
                <a:cubicBezTo>
                  <a:pt x="2074190" y="1614168"/>
                  <a:pt x="2079650" y="1620685"/>
                  <a:pt x="2076899" y="1641664"/>
                </a:cubicBezTo>
                <a:cubicBezTo>
                  <a:pt x="2072964" y="1663853"/>
                  <a:pt x="2072964" y="1663853"/>
                  <a:pt x="2096926" y="1665960"/>
                </a:cubicBezTo>
                <a:cubicBezTo>
                  <a:pt x="2102318" y="1666494"/>
                  <a:pt x="2106513" y="1667042"/>
                  <a:pt x="2106596" y="1674222"/>
                </a:cubicBezTo>
                <a:cubicBezTo>
                  <a:pt x="2108686" y="1699930"/>
                  <a:pt x="2111960" y="1724427"/>
                  <a:pt x="2112853" y="1750149"/>
                </a:cubicBezTo>
                <a:cubicBezTo>
                  <a:pt x="2114270" y="1769283"/>
                  <a:pt x="2109688" y="1787291"/>
                  <a:pt x="2099702" y="1803568"/>
                </a:cubicBezTo>
                <a:cubicBezTo>
                  <a:pt x="2093842" y="1814411"/>
                  <a:pt x="2099659" y="1852042"/>
                  <a:pt x="2108146" y="1861516"/>
                </a:cubicBezTo>
                <a:cubicBezTo>
                  <a:pt x="2111172" y="1864472"/>
                  <a:pt x="2113593" y="1866837"/>
                  <a:pt x="2118353" y="1864386"/>
                </a:cubicBezTo>
                <a:cubicBezTo>
                  <a:pt x="2145162" y="1853891"/>
                  <a:pt x="2170375" y="1860771"/>
                  <a:pt x="2195616" y="1870044"/>
                </a:cubicBezTo>
                <a:cubicBezTo>
                  <a:pt x="2201022" y="1871774"/>
                  <a:pt x="2205231" y="1873519"/>
                  <a:pt x="2210032" y="1874658"/>
                </a:cubicBezTo>
                <a:cubicBezTo>
                  <a:pt x="2225630" y="1878062"/>
                  <a:pt x="2237061" y="1883311"/>
                  <a:pt x="2245025" y="1899374"/>
                </a:cubicBezTo>
                <a:lnTo>
                  <a:pt x="2262548" y="1915785"/>
                </a:lnTo>
                <a:lnTo>
                  <a:pt x="3291650" y="225494"/>
                </a:lnTo>
                <a:lnTo>
                  <a:pt x="3646505" y="225494"/>
                </a:lnTo>
                <a:lnTo>
                  <a:pt x="3643558" y="219709"/>
                </a:lnTo>
                <a:cubicBezTo>
                  <a:pt x="3617161" y="181987"/>
                  <a:pt x="3647329" y="151808"/>
                  <a:pt x="3654871" y="121630"/>
                </a:cubicBezTo>
                <a:cubicBezTo>
                  <a:pt x="3669955" y="72590"/>
                  <a:pt x="3711437" y="68817"/>
                  <a:pt x="3752918" y="98996"/>
                </a:cubicBezTo>
                <a:cubicBezTo>
                  <a:pt x="3760460" y="102768"/>
                  <a:pt x="3764231" y="110313"/>
                  <a:pt x="3771774" y="106540"/>
                </a:cubicBezTo>
                <a:cubicBezTo>
                  <a:pt x="3798171" y="83907"/>
                  <a:pt x="3828339" y="87679"/>
                  <a:pt x="3858507" y="87679"/>
                </a:cubicBezTo>
                <a:cubicBezTo>
                  <a:pt x="3892447" y="42411"/>
                  <a:pt x="3933928" y="65045"/>
                  <a:pt x="3971639" y="80134"/>
                </a:cubicBezTo>
                <a:cubicBezTo>
                  <a:pt x="4031975" y="110313"/>
                  <a:pt x="4084770" y="102768"/>
                  <a:pt x="4137564" y="72590"/>
                </a:cubicBezTo>
                <a:cubicBezTo>
                  <a:pt x="4167733" y="53728"/>
                  <a:pt x="4190359" y="53728"/>
                  <a:pt x="4216756" y="72590"/>
                </a:cubicBezTo>
                <a:cubicBezTo>
                  <a:pt x="4216756" y="76362"/>
                  <a:pt x="4220527" y="76362"/>
                  <a:pt x="4220527" y="76362"/>
                </a:cubicBezTo>
                <a:cubicBezTo>
                  <a:pt x="4269551" y="106540"/>
                  <a:pt x="4273322" y="102768"/>
                  <a:pt x="4307261" y="57500"/>
                </a:cubicBezTo>
                <a:cubicBezTo>
                  <a:pt x="4322345" y="42411"/>
                  <a:pt x="4337430" y="27322"/>
                  <a:pt x="4360056" y="12233"/>
                </a:cubicBezTo>
                <a:cubicBezTo>
                  <a:pt x="4382682" y="916"/>
                  <a:pt x="4401537" y="916"/>
                  <a:pt x="4427934" y="16005"/>
                </a:cubicBezTo>
                <a:cubicBezTo>
                  <a:pt x="4488271" y="61273"/>
                  <a:pt x="4495813" y="61273"/>
                  <a:pt x="4556150" y="16005"/>
                </a:cubicBezTo>
                <a:cubicBezTo>
                  <a:pt x="4567463" y="7517"/>
                  <a:pt x="4574534" y="-970"/>
                  <a:pt x="4585316" y="91"/>
                </a:cubicBezTo>
                <a:close/>
              </a:path>
            </a:pathLst>
          </a:custGeom>
          <a:solidFill>
            <a:schemeClr val="bg1">
              <a:lumMod val="95000"/>
            </a:schemeClr>
          </a:solidFill>
          <a:ln w="25400">
            <a:noFill/>
          </a:ln>
          <a:effectLst/>
        </p:spPr>
        <p:txBody>
          <a:bodyPr wrap="square" anchor="ctr">
            <a:noAutofit/>
          </a:bodyPr>
          <a:lstStyle>
            <a:lvl1pPr marL="0" indent="0" algn="ctr">
              <a:buFontTx/>
              <a:buNone/>
              <a:defRPr sz="14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978244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378563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53150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Images &amp; Contents">
    <p:spTree>
      <p:nvGrpSpPr>
        <p:cNvPr id="1" name=""/>
        <p:cNvGrpSpPr/>
        <p:nvPr/>
      </p:nvGrpSpPr>
      <p:grpSpPr>
        <a:xfrm>
          <a:off x="0" y="0"/>
          <a:ext cx="0" cy="0"/>
          <a:chOff x="0" y="0"/>
          <a:chExt cx="0" cy="0"/>
        </a:xfrm>
      </p:grpSpPr>
      <p:sp>
        <p:nvSpPr>
          <p:cNvPr id="13" name="그림 개체 틀 12">
            <a:extLst>
              <a:ext uri="{FF2B5EF4-FFF2-40B4-BE49-F238E27FC236}">
                <a16:creationId xmlns:a16="http://schemas.microsoft.com/office/drawing/2014/main" id="{DCA9BD29-3335-49FC-8BD0-26E45751AC99}"/>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400"/>
            </a:lvl1pPr>
          </a:lstStyle>
          <a:p>
            <a:r>
              <a:rPr lang="en-US" altLang="ko-KR" dirty="0"/>
              <a:t>Your Picture Here send to back</a:t>
            </a:r>
            <a:endParaRPr lang="ko-KR" altLang="en-US" dirty="0"/>
          </a:p>
        </p:txBody>
      </p:sp>
    </p:spTree>
    <p:extLst>
      <p:ext uri="{BB962C8B-B14F-4D97-AF65-F5344CB8AC3E}">
        <p14:creationId xmlns:p14="http://schemas.microsoft.com/office/powerpoint/2010/main" val="4027727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4544297" y="553701"/>
            <a:ext cx="3387405" cy="2808624"/>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8064908" y="3488723"/>
            <a:ext cx="3387405" cy="2808624"/>
          </a:xfrm>
          <a:prstGeom prst="rect">
            <a:avLst/>
          </a:prstGeom>
          <a:solidFill>
            <a:schemeClr val="bg1">
              <a:lumMod val="95000"/>
            </a:schemeClr>
          </a:solidFill>
          <a:ln w="38100">
            <a:no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1">
            <a:extLst>
              <a:ext uri="{FF2B5EF4-FFF2-40B4-BE49-F238E27FC236}">
                <a16:creationId xmlns:a16="http://schemas.microsoft.com/office/drawing/2014/main" id="{D96107BE-A57B-43A2-8162-9CC825B80B47}"/>
              </a:ext>
            </a:extLst>
          </p:cNvPr>
          <p:cNvSpPr/>
          <p:nvPr userDrawn="1"/>
        </p:nvSpPr>
        <p:spPr>
          <a:xfrm>
            <a:off x="8064908" y="553701"/>
            <a:ext cx="3387405" cy="280831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8">
            <a:extLst>
              <a:ext uri="{FF2B5EF4-FFF2-40B4-BE49-F238E27FC236}">
                <a16:creationId xmlns:a16="http://schemas.microsoft.com/office/drawing/2014/main" id="{B278EEC4-D011-4897-80FB-FEE45D61C9CB}"/>
              </a:ext>
            </a:extLst>
          </p:cNvPr>
          <p:cNvSpPr/>
          <p:nvPr userDrawn="1"/>
        </p:nvSpPr>
        <p:spPr>
          <a:xfrm>
            <a:off x="4544297" y="3489035"/>
            <a:ext cx="3387405" cy="2808312"/>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780799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20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2" name="직사각형 1">
            <a:extLst>
              <a:ext uri="{FF2B5EF4-FFF2-40B4-BE49-F238E27FC236}">
                <a16:creationId xmlns:a16="http://schemas.microsoft.com/office/drawing/2014/main" id="{2589C8AA-2D4C-4994-980A-55755859B752}"/>
              </a:ext>
            </a:extLst>
          </p:cNvPr>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A449903D-1884-4F36-ADC7-5E445863E767}"/>
              </a:ext>
            </a:extLst>
          </p:cNvPr>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43353408-014E-40E6-91DD-CB316B4EA769}"/>
              </a:ext>
            </a:extLst>
          </p:cNvPr>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E3769F56-512B-47D6-9A36-7436DFABFE7B}"/>
              </a:ext>
            </a:extLst>
          </p:cNvPr>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61106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547822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016264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47C4C6-F743-4638-89B5-60146629A59E}"/>
              </a:ext>
            </a:extLst>
          </p:cNvPr>
          <p:cNvGrpSpPr/>
          <p:nvPr userDrawn="1"/>
        </p:nvGrpSpPr>
        <p:grpSpPr>
          <a:xfrm flipH="1">
            <a:off x="2657472" y="1971671"/>
            <a:ext cx="1343029" cy="1343029"/>
            <a:chOff x="2190747" y="1657346"/>
            <a:chExt cx="1343029" cy="1343029"/>
          </a:xfrm>
        </p:grpSpPr>
        <p:sp>
          <p:nvSpPr>
            <p:cNvPr id="2" name="Arc 1">
              <a:extLst>
                <a:ext uri="{FF2B5EF4-FFF2-40B4-BE49-F238E27FC236}">
                  <a16:creationId xmlns:a16="http://schemas.microsoft.com/office/drawing/2014/main" id="{B7C2B258-141E-4BC9-85CA-9FDBB30C46BF}"/>
                </a:ext>
              </a:extLst>
            </p:cNvPr>
            <p:cNvSpPr/>
            <p:nvPr userDrawn="1"/>
          </p:nvSpPr>
          <p:spPr>
            <a:xfrm>
              <a:off x="2705100" y="2190749"/>
              <a:ext cx="504825" cy="504825"/>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Arc 3">
              <a:extLst>
                <a:ext uri="{FF2B5EF4-FFF2-40B4-BE49-F238E27FC236}">
                  <a16:creationId xmlns:a16="http://schemas.microsoft.com/office/drawing/2014/main" id="{10A7735F-90FC-4DD6-9A30-EA9FF118174A}"/>
                </a:ext>
              </a:extLst>
            </p:cNvPr>
            <p:cNvSpPr/>
            <p:nvPr userDrawn="1"/>
          </p:nvSpPr>
          <p:spPr>
            <a:xfrm>
              <a:off x="2481261" y="1947860"/>
              <a:ext cx="895351" cy="895351"/>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Arc 4">
              <a:extLst>
                <a:ext uri="{FF2B5EF4-FFF2-40B4-BE49-F238E27FC236}">
                  <a16:creationId xmlns:a16="http://schemas.microsoft.com/office/drawing/2014/main" id="{3B29125C-EA5F-47C9-9310-E31997A572C3}"/>
                </a:ext>
              </a:extLst>
            </p:cNvPr>
            <p:cNvSpPr/>
            <p:nvPr userDrawn="1"/>
          </p:nvSpPr>
          <p:spPr>
            <a:xfrm>
              <a:off x="2190747" y="1657346"/>
              <a:ext cx="1343029" cy="1343029"/>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Tree>
    <p:extLst>
      <p:ext uri="{BB962C8B-B14F-4D97-AF65-F5344CB8AC3E}">
        <p14:creationId xmlns:p14="http://schemas.microsoft.com/office/powerpoint/2010/main" val="40019971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00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26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3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82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245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0340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620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601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970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358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1610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9606949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0260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6588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a16="http://schemas.microsoft.com/office/drawing/2014/main"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a16="http://schemas.microsoft.com/office/drawing/2014/main"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a16="http://schemas.microsoft.com/office/drawing/2014/main"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a16="http://schemas.microsoft.com/office/drawing/2014/main"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a16="http://schemas.microsoft.com/office/drawing/2014/main"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a16="http://schemas.microsoft.com/office/drawing/2014/main"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a16="http://schemas.microsoft.com/office/drawing/2014/main"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a:extLst>
              <a:ext uri="{FF2B5EF4-FFF2-40B4-BE49-F238E27FC236}">
                <a16:creationId xmlns:a16="http://schemas.microsoft.com/office/drawing/2014/main"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a:extLst>
              <a:ext uri="{FF2B5EF4-FFF2-40B4-BE49-F238E27FC236}">
                <a16:creationId xmlns:a16="http://schemas.microsoft.com/office/drawing/2014/main"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a16="http://schemas.microsoft.com/office/drawing/2014/main"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a16="http://schemas.microsoft.com/office/drawing/2014/main"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a16="http://schemas.microsoft.com/office/drawing/2014/main"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a16="http://schemas.microsoft.com/office/drawing/2014/main"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a16="http://schemas.microsoft.com/office/drawing/2014/main"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a16="http://schemas.microsoft.com/office/drawing/2014/main"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a:extLst>
              <a:ext uri="{FF2B5EF4-FFF2-40B4-BE49-F238E27FC236}">
                <a16:creationId xmlns:a16="http://schemas.microsoft.com/office/drawing/2014/main"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a16="http://schemas.microsoft.com/office/drawing/2014/main"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a16="http://schemas.microsoft.com/office/drawing/2014/main"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a16="http://schemas.microsoft.com/office/drawing/2014/main"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a16="http://schemas.microsoft.com/office/drawing/2014/main"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a:extLst>
              <a:ext uri="{FF2B5EF4-FFF2-40B4-BE49-F238E27FC236}">
                <a16:creationId xmlns:a16="http://schemas.microsoft.com/office/drawing/2014/main"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a16="http://schemas.microsoft.com/office/drawing/2014/main"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a:extLst>
                <a:ext uri="{FF2B5EF4-FFF2-40B4-BE49-F238E27FC236}">
                  <a16:creationId xmlns:a16="http://schemas.microsoft.com/office/drawing/2014/main"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a16="http://schemas.microsoft.com/office/drawing/2014/main"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a:extLst>
              <a:ext uri="{FF2B5EF4-FFF2-40B4-BE49-F238E27FC236}">
                <a16:creationId xmlns:a16="http://schemas.microsoft.com/office/drawing/2014/main"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31757402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36847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696358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5040745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778768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34504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2962448"/>
            <a:ext cx="7406569"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8" name="Rectangle 4">
            <a:extLst>
              <a:ext uri="{FF2B5EF4-FFF2-40B4-BE49-F238E27FC236}">
                <a16:creationId xmlns:a16="http://schemas.microsoft.com/office/drawing/2014/main" id="{F49343B5-4DD0-4DD6-A724-99AEB3EDFC59}"/>
              </a:ext>
            </a:extLst>
          </p:cNvPr>
          <p:cNvSpPr/>
          <p:nvPr userDrawn="1"/>
        </p:nvSpPr>
        <p:spPr>
          <a:xfrm>
            <a:off x="5796" y="4347"/>
            <a:ext cx="12192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제목 1"/>
          <p:cNvSpPr>
            <a:spLocks noGrp="1"/>
          </p:cNvSpPr>
          <p:nvPr>
            <p:ph type="title" hasCustomPrompt="1"/>
          </p:nvPr>
        </p:nvSpPr>
        <p:spPr>
          <a:xfrm>
            <a:off x="0" y="134928"/>
            <a:ext cx="12192000" cy="710877"/>
          </a:xfrm>
          <a:prstGeom prst="rect">
            <a:avLst/>
          </a:prstGeom>
        </p:spPr>
        <p:txBody>
          <a:bodyPr anchor="ctr">
            <a:noAutofit/>
          </a:bodyPr>
          <a:lstStyle>
            <a:lvl1pPr algn="ctr">
              <a:defRPr sz="48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2" name="Group 25">
            <a:extLst>
              <a:ext uri="{FF2B5EF4-FFF2-40B4-BE49-F238E27FC236}">
                <a16:creationId xmlns:a16="http://schemas.microsoft.com/office/drawing/2014/main" id="{C3C36A55-5CA9-4DE6-9CF6-5BCA648BB917}"/>
              </a:ext>
            </a:extLst>
          </p:cNvPr>
          <p:cNvGrpSpPr/>
          <p:nvPr userDrawn="1"/>
        </p:nvGrpSpPr>
        <p:grpSpPr>
          <a:xfrm rot="20722853">
            <a:off x="1182415" y="1329448"/>
            <a:ext cx="1957012" cy="3534846"/>
            <a:chOff x="445712" y="1449040"/>
            <a:chExt cx="2113018" cy="3924176"/>
          </a:xfrm>
        </p:grpSpPr>
        <p:sp>
          <p:nvSpPr>
            <p:cNvPr id="22" name="Rounded Rectangle 17">
              <a:extLst>
                <a:ext uri="{FF2B5EF4-FFF2-40B4-BE49-F238E27FC236}">
                  <a16:creationId xmlns:a16="http://schemas.microsoft.com/office/drawing/2014/main"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19">
              <a:extLst>
                <a:ext uri="{FF2B5EF4-FFF2-40B4-BE49-F238E27FC236}">
                  <a16:creationId xmlns:a16="http://schemas.microsoft.com/office/drawing/2014/main"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Group 24">
              <a:extLst>
                <a:ext uri="{FF2B5EF4-FFF2-40B4-BE49-F238E27FC236}">
                  <a16:creationId xmlns:a16="http://schemas.microsoft.com/office/drawing/2014/main"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23">
                <a:extLst>
                  <a:ext uri="{FF2B5EF4-FFF2-40B4-BE49-F238E27FC236}">
                    <a16:creationId xmlns:a16="http://schemas.microsoft.com/office/drawing/2014/main"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70587" y="1627803"/>
            <a:ext cx="1786145" cy="29000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47206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4" name="Group 25">
            <a:extLst>
              <a:ext uri="{FF2B5EF4-FFF2-40B4-BE49-F238E27FC236}">
                <a16:creationId xmlns:a16="http://schemas.microsoft.com/office/drawing/2014/main" id="{E9330B01-579F-424F-88B4-442B27C3FD1F}"/>
              </a:ext>
            </a:extLst>
          </p:cNvPr>
          <p:cNvGrpSpPr/>
          <p:nvPr userDrawn="1"/>
        </p:nvGrpSpPr>
        <p:grpSpPr>
          <a:xfrm>
            <a:off x="772508" y="1381362"/>
            <a:ext cx="2363006" cy="4388439"/>
            <a:chOff x="445712" y="1449040"/>
            <a:chExt cx="2113018" cy="3924176"/>
          </a:xfrm>
        </p:grpSpPr>
        <p:sp>
          <p:nvSpPr>
            <p:cNvPr id="15" name="Rounded Rectangle 17">
              <a:extLst>
                <a:ext uri="{FF2B5EF4-FFF2-40B4-BE49-F238E27FC236}">
                  <a16:creationId xmlns:a16="http://schemas.microsoft.com/office/drawing/2014/main"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19">
              <a:extLst>
                <a:ext uri="{FF2B5EF4-FFF2-40B4-BE49-F238E27FC236}">
                  <a16:creationId xmlns:a16="http://schemas.microsoft.com/office/drawing/2014/main"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7" name="Group 24">
              <a:extLst>
                <a:ext uri="{FF2B5EF4-FFF2-40B4-BE49-F238E27FC236}">
                  <a16:creationId xmlns:a16="http://schemas.microsoft.com/office/drawing/2014/main"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23">
                <a:extLst>
                  <a:ext uri="{FF2B5EF4-FFF2-40B4-BE49-F238E27FC236}">
                    <a16:creationId xmlns:a16="http://schemas.microsoft.com/office/drawing/2014/main"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875544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7425178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25066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18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73257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7381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4725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4773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4.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6.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1" r:id="rId3"/>
    <p:sldLayoutId id="2147483666" r:id="rId4"/>
    <p:sldLayoutId id="2147483659" r:id="rId5"/>
    <p:sldLayoutId id="2147483665" r:id="rId6"/>
    <p:sldLayoutId id="2147483667" r:id="rId7"/>
    <p:sldLayoutId id="2147483669" r:id="rId8"/>
    <p:sldLayoutId id="2147483674" r:id="rId9"/>
    <p:sldLayoutId id="214748367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4794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481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6761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97">
            <a:extLst>
              <a:ext uri="{FF2B5EF4-FFF2-40B4-BE49-F238E27FC236}">
                <a16:creationId xmlns:a16="http://schemas.microsoft.com/office/drawing/2014/main" id="{DBFF1A10-F654-4393-BB55-6F506FEAD896}"/>
              </a:ext>
            </a:extLst>
          </p:cNvPr>
          <p:cNvGrpSpPr/>
          <p:nvPr/>
        </p:nvGrpSpPr>
        <p:grpSpPr>
          <a:xfrm>
            <a:off x="166405" y="4504534"/>
            <a:ext cx="11830907" cy="1345729"/>
            <a:chOff x="218993" y="3367301"/>
            <a:chExt cx="11830907" cy="1345729"/>
          </a:xfrm>
        </p:grpSpPr>
        <p:sp>
          <p:nvSpPr>
            <p:cNvPr id="107" name="Oval 106">
              <a:extLst>
                <a:ext uri="{FF2B5EF4-FFF2-40B4-BE49-F238E27FC236}">
                  <a16:creationId xmlns:a16="http://schemas.microsoft.com/office/drawing/2014/main" id="{70888E96-39A0-4839-82F2-71DE98329ED0}"/>
                </a:ext>
              </a:extLst>
            </p:cNvPr>
            <p:cNvSpPr/>
            <p:nvPr userDrawn="1"/>
          </p:nvSpPr>
          <p:spPr>
            <a:xfrm>
              <a:off x="1007933" y="4342866"/>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08" name="Oval 107">
              <a:extLst>
                <a:ext uri="{FF2B5EF4-FFF2-40B4-BE49-F238E27FC236}">
                  <a16:creationId xmlns:a16="http://schemas.microsoft.com/office/drawing/2014/main" id="{5FCC7127-4CE6-49CE-9B03-5093F316481A}"/>
                </a:ext>
              </a:extLst>
            </p:cNvPr>
            <p:cNvSpPr/>
            <p:nvPr userDrawn="1"/>
          </p:nvSpPr>
          <p:spPr>
            <a:xfrm>
              <a:off x="1378874" y="431092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09" name="Oval 108">
              <a:extLst>
                <a:ext uri="{FF2B5EF4-FFF2-40B4-BE49-F238E27FC236}">
                  <a16:creationId xmlns:a16="http://schemas.microsoft.com/office/drawing/2014/main" id="{905D9A39-8B64-4E38-82FB-F88423FF3A63}"/>
                </a:ext>
              </a:extLst>
            </p:cNvPr>
            <p:cNvSpPr/>
            <p:nvPr userDrawn="1"/>
          </p:nvSpPr>
          <p:spPr>
            <a:xfrm>
              <a:off x="218993" y="4394759"/>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0" name="Oval 109">
              <a:extLst>
                <a:ext uri="{FF2B5EF4-FFF2-40B4-BE49-F238E27FC236}">
                  <a16:creationId xmlns:a16="http://schemas.microsoft.com/office/drawing/2014/main" id="{83ADAC02-F03C-44DD-8377-F716E8C5E217}"/>
                </a:ext>
              </a:extLst>
            </p:cNvPr>
            <p:cNvSpPr/>
            <p:nvPr userDrawn="1"/>
          </p:nvSpPr>
          <p:spPr>
            <a:xfrm>
              <a:off x="543793" y="4438510"/>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1" name="Oval 110">
              <a:extLst>
                <a:ext uri="{FF2B5EF4-FFF2-40B4-BE49-F238E27FC236}">
                  <a16:creationId xmlns:a16="http://schemas.microsoft.com/office/drawing/2014/main" id="{7441557B-CAD9-4DB2-BC3A-89E506A9DADB}"/>
                </a:ext>
              </a:extLst>
            </p:cNvPr>
            <p:cNvSpPr/>
            <p:nvPr userDrawn="1"/>
          </p:nvSpPr>
          <p:spPr>
            <a:xfrm>
              <a:off x="1435389" y="371616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2" name="Oval 111">
              <a:extLst>
                <a:ext uri="{FF2B5EF4-FFF2-40B4-BE49-F238E27FC236}">
                  <a16:creationId xmlns:a16="http://schemas.microsoft.com/office/drawing/2014/main" id="{2469A4AC-3D8F-4DFA-9BC0-2638B4FEE96C}"/>
                </a:ext>
              </a:extLst>
            </p:cNvPr>
            <p:cNvSpPr/>
            <p:nvPr userDrawn="1"/>
          </p:nvSpPr>
          <p:spPr>
            <a:xfrm>
              <a:off x="559606" y="3917711"/>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3" name="Oval 112">
              <a:extLst>
                <a:ext uri="{FF2B5EF4-FFF2-40B4-BE49-F238E27FC236}">
                  <a16:creationId xmlns:a16="http://schemas.microsoft.com/office/drawing/2014/main" id="{D6BD89D6-35E3-4959-9B8F-3449C8BCA196}"/>
                </a:ext>
              </a:extLst>
            </p:cNvPr>
            <p:cNvSpPr/>
            <p:nvPr userDrawn="1"/>
          </p:nvSpPr>
          <p:spPr>
            <a:xfrm>
              <a:off x="602918" y="3513221"/>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9" name="Oval 118">
              <a:extLst>
                <a:ext uri="{FF2B5EF4-FFF2-40B4-BE49-F238E27FC236}">
                  <a16:creationId xmlns:a16="http://schemas.microsoft.com/office/drawing/2014/main" id="{0D503DAE-607F-4A7C-8D7D-6A8C1317FFE1}"/>
                </a:ext>
              </a:extLst>
            </p:cNvPr>
            <p:cNvSpPr/>
            <p:nvPr userDrawn="1"/>
          </p:nvSpPr>
          <p:spPr>
            <a:xfrm>
              <a:off x="3006128" y="4326989"/>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20" name="Oval 119">
              <a:extLst>
                <a:ext uri="{FF2B5EF4-FFF2-40B4-BE49-F238E27FC236}">
                  <a16:creationId xmlns:a16="http://schemas.microsoft.com/office/drawing/2014/main" id="{6A08B5F2-2D6F-4FA3-9614-077C95D977C7}"/>
                </a:ext>
              </a:extLst>
            </p:cNvPr>
            <p:cNvSpPr/>
            <p:nvPr userDrawn="1"/>
          </p:nvSpPr>
          <p:spPr>
            <a:xfrm>
              <a:off x="2958692" y="4005062"/>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21" name="Oval 120">
              <a:extLst>
                <a:ext uri="{FF2B5EF4-FFF2-40B4-BE49-F238E27FC236}">
                  <a16:creationId xmlns:a16="http://schemas.microsoft.com/office/drawing/2014/main" id="{F058672D-56FC-4F49-824F-33FD92CBBA75}"/>
                </a:ext>
              </a:extLst>
            </p:cNvPr>
            <p:cNvSpPr/>
            <p:nvPr userDrawn="1"/>
          </p:nvSpPr>
          <p:spPr>
            <a:xfrm>
              <a:off x="1847450" y="4234815"/>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22" name="Oval 121">
              <a:extLst>
                <a:ext uri="{FF2B5EF4-FFF2-40B4-BE49-F238E27FC236}">
                  <a16:creationId xmlns:a16="http://schemas.microsoft.com/office/drawing/2014/main" id="{7CC8BD02-A109-4A2F-93CE-B26CA548C7CA}"/>
                </a:ext>
              </a:extLst>
            </p:cNvPr>
            <p:cNvSpPr/>
            <p:nvPr userDrawn="1"/>
          </p:nvSpPr>
          <p:spPr>
            <a:xfrm>
              <a:off x="2287925" y="3605777"/>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23" name="Oval 122">
              <a:extLst>
                <a:ext uri="{FF2B5EF4-FFF2-40B4-BE49-F238E27FC236}">
                  <a16:creationId xmlns:a16="http://schemas.microsoft.com/office/drawing/2014/main" id="{149C65BB-A74F-40D5-A953-AC0095CF1A5C}"/>
                </a:ext>
              </a:extLst>
            </p:cNvPr>
            <p:cNvSpPr/>
            <p:nvPr userDrawn="1"/>
          </p:nvSpPr>
          <p:spPr>
            <a:xfrm>
              <a:off x="3277433" y="3458270"/>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24" name="Oval 123">
              <a:extLst>
                <a:ext uri="{FF2B5EF4-FFF2-40B4-BE49-F238E27FC236}">
                  <a16:creationId xmlns:a16="http://schemas.microsoft.com/office/drawing/2014/main" id="{22E1C793-C207-479D-AD0A-54F6EA152FCE}"/>
                </a:ext>
              </a:extLst>
            </p:cNvPr>
            <p:cNvSpPr/>
            <p:nvPr userDrawn="1"/>
          </p:nvSpPr>
          <p:spPr>
            <a:xfrm>
              <a:off x="2260382" y="4136975"/>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25" name="Oval 124">
              <a:extLst>
                <a:ext uri="{FF2B5EF4-FFF2-40B4-BE49-F238E27FC236}">
                  <a16:creationId xmlns:a16="http://schemas.microsoft.com/office/drawing/2014/main" id="{3FE7789D-8A90-4005-A023-884D5086692B}"/>
                </a:ext>
              </a:extLst>
            </p:cNvPr>
            <p:cNvSpPr/>
            <p:nvPr userDrawn="1"/>
          </p:nvSpPr>
          <p:spPr>
            <a:xfrm>
              <a:off x="2103043" y="3545808"/>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31" name="Oval 130">
              <a:extLst>
                <a:ext uri="{FF2B5EF4-FFF2-40B4-BE49-F238E27FC236}">
                  <a16:creationId xmlns:a16="http://schemas.microsoft.com/office/drawing/2014/main" id="{DE483A62-1A2B-4CED-9057-9BC79CB74D08}"/>
                </a:ext>
              </a:extLst>
            </p:cNvPr>
            <p:cNvSpPr/>
            <p:nvPr userDrawn="1"/>
          </p:nvSpPr>
          <p:spPr>
            <a:xfrm>
              <a:off x="3340527" y="3885182"/>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32" name="Oval 131">
              <a:extLst>
                <a:ext uri="{FF2B5EF4-FFF2-40B4-BE49-F238E27FC236}">
                  <a16:creationId xmlns:a16="http://schemas.microsoft.com/office/drawing/2014/main" id="{6BD22538-FBAB-47EB-B993-CC5D5E18D66D}"/>
                </a:ext>
              </a:extLst>
            </p:cNvPr>
            <p:cNvSpPr/>
            <p:nvPr userDrawn="1"/>
          </p:nvSpPr>
          <p:spPr>
            <a:xfrm>
              <a:off x="4664554" y="4349674"/>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33" name="Oval 132">
              <a:extLst>
                <a:ext uri="{FF2B5EF4-FFF2-40B4-BE49-F238E27FC236}">
                  <a16:creationId xmlns:a16="http://schemas.microsoft.com/office/drawing/2014/main" id="{7E754F91-3581-4EDF-BC76-0EAC1BEB0791}"/>
                </a:ext>
              </a:extLst>
            </p:cNvPr>
            <p:cNvSpPr/>
            <p:nvPr userDrawn="1"/>
          </p:nvSpPr>
          <p:spPr>
            <a:xfrm>
              <a:off x="3563133" y="4226023"/>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34" name="Oval 133">
              <a:extLst>
                <a:ext uri="{FF2B5EF4-FFF2-40B4-BE49-F238E27FC236}">
                  <a16:creationId xmlns:a16="http://schemas.microsoft.com/office/drawing/2014/main" id="{9E846E34-42E5-4BE0-9E74-FB67294A707C}"/>
                </a:ext>
              </a:extLst>
            </p:cNvPr>
            <p:cNvSpPr/>
            <p:nvPr userDrawn="1"/>
          </p:nvSpPr>
          <p:spPr>
            <a:xfrm>
              <a:off x="3993788" y="3950389"/>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35" name="Oval 134">
              <a:extLst>
                <a:ext uri="{FF2B5EF4-FFF2-40B4-BE49-F238E27FC236}">
                  <a16:creationId xmlns:a16="http://schemas.microsoft.com/office/drawing/2014/main" id="{65E17B6C-E61D-46D7-A1F9-3536E49CC51A}"/>
                </a:ext>
              </a:extLst>
            </p:cNvPr>
            <p:cNvSpPr/>
            <p:nvPr userDrawn="1"/>
          </p:nvSpPr>
          <p:spPr>
            <a:xfrm>
              <a:off x="4467273" y="3628462"/>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36" name="Oval 135">
              <a:extLst>
                <a:ext uri="{FF2B5EF4-FFF2-40B4-BE49-F238E27FC236}">
                  <a16:creationId xmlns:a16="http://schemas.microsoft.com/office/drawing/2014/main" id="{713A0663-541F-4C32-A06B-EDD34795134A}"/>
                </a:ext>
              </a:extLst>
            </p:cNvPr>
            <p:cNvSpPr/>
            <p:nvPr userDrawn="1"/>
          </p:nvSpPr>
          <p:spPr>
            <a:xfrm>
              <a:off x="4258822" y="4209934"/>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37" name="Oval 136">
              <a:extLst>
                <a:ext uri="{FF2B5EF4-FFF2-40B4-BE49-F238E27FC236}">
                  <a16:creationId xmlns:a16="http://schemas.microsoft.com/office/drawing/2014/main" id="{CA1DF755-EBCF-44DA-B0E2-59D0CB3ADDEA}"/>
                </a:ext>
              </a:extLst>
            </p:cNvPr>
            <p:cNvSpPr/>
            <p:nvPr userDrawn="1"/>
          </p:nvSpPr>
          <p:spPr>
            <a:xfrm>
              <a:off x="3922706" y="3511340"/>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42" name="Oval 141">
              <a:extLst>
                <a:ext uri="{FF2B5EF4-FFF2-40B4-BE49-F238E27FC236}">
                  <a16:creationId xmlns:a16="http://schemas.microsoft.com/office/drawing/2014/main" id="{39E74155-75CF-4B74-BCB0-A07B228E9C20}"/>
                </a:ext>
              </a:extLst>
            </p:cNvPr>
            <p:cNvSpPr/>
            <p:nvPr userDrawn="1"/>
          </p:nvSpPr>
          <p:spPr>
            <a:xfrm>
              <a:off x="5893999" y="4268738"/>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43" name="Oval 142">
              <a:extLst>
                <a:ext uri="{FF2B5EF4-FFF2-40B4-BE49-F238E27FC236}">
                  <a16:creationId xmlns:a16="http://schemas.microsoft.com/office/drawing/2014/main" id="{BA2362D5-370E-42CA-B58E-A71EDEF34C94}"/>
                </a:ext>
              </a:extLst>
            </p:cNvPr>
            <p:cNvSpPr/>
            <p:nvPr userDrawn="1"/>
          </p:nvSpPr>
          <p:spPr>
            <a:xfrm>
              <a:off x="6002206" y="404394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44" name="Oval 143">
              <a:extLst>
                <a:ext uri="{FF2B5EF4-FFF2-40B4-BE49-F238E27FC236}">
                  <a16:creationId xmlns:a16="http://schemas.microsoft.com/office/drawing/2014/main" id="{18D0A457-FD0A-4F45-89D9-48A1CF01706D}"/>
                </a:ext>
              </a:extLst>
            </p:cNvPr>
            <p:cNvSpPr/>
            <p:nvPr userDrawn="1"/>
          </p:nvSpPr>
          <p:spPr>
            <a:xfrm>
              <a:off x="4842325" y="4205603"/>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45" name="Oval 144">
              <a:extLst>
                <a:ext uri="{FF2B5EF4-FFF2-40B4-BE49-F238E27FC236}">
                  <a16:creationId xmlns:a16="http://schemas.microsoft.com/office/drawing/2014/main" id="{93347846-5B7A-4626-B07E-FABB6BBE6F63}"/>
                </a:ext>
              </a:extLst>
            </p:cNvPr>
            <p:cNvSpPr/>
            <p:nvPr userDrawn="1"/>
          </p:nvSpPr>
          <p:spPr>
            <a:xfrm>
              <a:off x="5331440" y="3722484"/>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46" name="Oval 145">
              <a:extLst>
                <a:ext uri="{FF2B5EF4-FFF2-40B4-BE49-F238E27FC236}">
                  <a16:creationId xmlns:a16="http://schemas.microsoft.com/office/drawing/2014/main" id="{67AB384D-E849-44D5-AF23-C6D22CEFFFFE}"/>
                </a:ext>
              </a:extLst>
            </p:cNvPr>
            <p:cNvSpPr/>
            <p:nvPr userDrawn="1"/>
          </p:nvSpPr>
          <p:spPr>
            <a:xfrm>
              <a:off x="5924619" y="3537147"/>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47" name="Oval 146">
              <a:extLst>
                <a:ext uri="{FF2B5EF4-FFF2-40B4-BE49-F238E27FC236}">
                  <a16:creationId xmlns:a16="http://schemas.microsoft.com/office/drawing/2014/main" id="{8E2738CA-06A4-49F6-82FF-EA47292B3197}"/>
                </a:ext>
              </a:extLst>
            </p:cNvPr>
            <p:cNvSpPr/>
            <p:nvPr userDrawn="1"/>
          </p:nvSpPr>
          <p:spPr>
            <a:xfrm>
              <a:off x="5245890" y="4105972"/>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48" name="Oval 147">
              <a:extLst>
                <a:ext uri="{FF2B5EF4-FFF2-40B4-BE49-F238E27FC236}">
                  <a16:creationId xmlns:a16="http://schemas.microsoft.com/office/drawing/2014/main" id="{8CD4E8B5-B84B-4C3D-9406-423BDC314712}"/>
                </a:ext>
              </a:extLst>
            </p:cNvPr>
            <p:cNvSpPr/>
            <p:nvPr userDrawn="1"/>
          </p:nvSpPr>
          <p:spPr>
            <a:xfrm>
              <a:off x="5223948" y="3378915"/>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53" name="Oval 152">
              <a:extLst>
                <a:ext uri="{FF2B5EF4-FFF2-40B4-BE49-F238E27FC236}">
                  <a16:creationId xmlns:a16="http://schemas.microsoft.com/office/drawing/2014/main" id="{9C3EB166-58B1-4E2E-B264-BD98663884D6}"/>
                </a:ext>
              </a:extLst>
            </p:cNvPr>
            <p:cNvSpPr/>
            <p:nvPr userDrawn="1"/>
          </p:nvSpPr>
          <p:spPr>
            <a:xfrm>
              <a:off x="7298614" y="3890486"/>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54" name="Oval 153">
              <a:extLst>
                <a:ext uri="{FF2B5EF4-FFF2-40B4-BE49-F238E27FC236}">
                  <a16:creationId xmlns:a16="http://schemas.microsoft.com/office/drawing/2014/main" id="{64F33BFF-9FD7-4EC6-8006-D136E153B124}"/>
                </a:ext>
              </a:extLst>
            </p:cNvPr>
            <p:cNvSpPr/>
            <p:nvPr userDrawn="1"/>
          </p:nvSpPr>
          <p:spPr>
            <a:xfrm>
              <a:off x="7553330" y="4307229"/>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55" name="Oval 154">
              <a:extLst>
                <a:ext uri="{FF2B5EF4-FFF2-40B4-BE49-F238E27FC236}">
                  <a16:creationId xmlns:a16="http://schemas.microsoft.com/office/drawing/2014/main" id="{9F3879DA-B414-42F7-9CAA-E1261CCF4592}"/>
                </a:ext>
              </a:extLst>
            </p:cNvPr>
            <p:cNvSpPr/>
            <p:nvPr userDrawn="1"/>
          </p:nvSpPr>
          <p:spPr>
            <a:xfrm>
              <a:off x="6393449" y="4313238"/>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56" name="Oval 155">
              <a:extLst>
                <a:ext uri="{FF2B5EF4-FFF2-40B4-BE49-F238E27FC236}">
                  <a16:creationId xmlns:a16="http://schemas.microsoft.com/office/drawing/2014/main" id="{DA2358A3-AFA1-4FF8-B805-868ADFAF38C6}"/>
                </a:ext>
              </a:extLst>
            </p:cNvPr>
            <p:cNvSpPr/>
            <p:nvPr userDrawn="1"/>
          </p:nvSpPr>
          <p:spPr>
            <a:xfrm>
              <a:off x="6882564" y="3907944"/>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57" name="Oval 156">
              <a:extLst>
                <a:ext uri="{FF2B5EF4-FFF2-40B4-BE49-F238E27FC236}">
                  <a16:creationId xmlns:a16="http://schemas.microsoft.com/office/drawing/2014/main" id="{B7F59670-2D31-450E-9741-16C548A89E3D}"/>
                </a:ext>
              </a:extLst>
            </p:cNvPr>
            <p:cNvSpPr/>
            <p:nvPr userDrawn="1"/>
          </p:nvSpPr>
          <p:spPr>
            <a:xfrm>
              <a:off x="7356049" y="3586017"/>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58" name="Oval 157">
              <a:extLst>
                <a:ext uri="{FF2B5EF4-FFF2-40B4-BE49-F238E27FC236}">
                  <a16:creationId xmlns:a16="http://schemas.microsoft.com/office/drawing/2014/main" id="{AB8EDFF8-9D29-48F4-B05C-D803867C98C4}"/>
                </a:ext>
              </a:extLst>
            </p:cNvPr>
            <p:cNvSpPr/>
            <p:nvPr userDrawn="1"/>
          </p:nvSpPr>
          <p:spPr>
            <a:xfrm>
              <a:off x="6991456" y="4196946"/>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59" name="Oval 158">
              <a:extLst>
                <a:ext uri="{FF2B5EF4-FFF2-40B4-BE49-F238E27FC236}">
                  <a16:creationId xmlns:a16="http://schemas.microsoft.com/office/drawing/2014/main" id="{A3F73681-D889-4C74-BF77-571B5D54655B}"/>
                </a:ext>
              </a:extLst>
            </p:cNvPr>
            <p:cNvSpPr/>
            <p:nvPr userDrawn="1"/>
          </p:nvSpPr>
          <p:spPr>
            <a:xfrm>
              <a:off x="6745221" y="3488228"/>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65" name="Oval 164">
              <a:extLst>
                <a:ext uri="{FF2B5EF4-FFF2-40B4-BE49-F238E27FC236}">
                  <a16:creationId xmlns:a16="http://schemas.microsoft.com/office/drawing/2014/main" id="{38CAF0EA-5524-4C75-9296-B48BE962CE56}"/>
                </a:ext>
              </a:extLst>
            </p:cNvPr>
            <p:cNvSpPr/>
            <p:nvPr userDrawn="1"/>
          </p:nvSpPr>
          <p:spPr>
            <a:xfrm>
              <a:off x="9138208" y="4095233"/>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66" name="Oval 165">
              <a:extLst>
                <a:ext uri="{FF2B5EF4-FFF2-40B4-BE49-F238E27FC236}">
                  <a16:creationId xmlns:a16="http://schemas.microsoft.com/office/drawing/2014/main" id="{56EBED72-4813-46E7-9E44-936365949514}"/>
                </a:ext>
              </a:extLst>
            </p:cNvPr>
            <p:cNvSpPr/>
            <p:nvPr userDrawn="1"/>
          </p:nvSpPr>
          <p:spPr>
            <a:xfrm>
              <a:off x="9104454" y="4492689"/>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67" name="Oval 166">
              <a:extLst>
                <a:ext uri="{FF2B5EF4-FFF2-40B4-BE49-F238E27FC236}">
                  <a16:creationId xmlns:a16="http://schemas.microsoft.com/office/drawing/2014/main" id="{52022BCF-76D6-4AE2-A68D-5368CBDF0C6F}"/>
                </a:ext>
              </a:extLst>
            </p:cNvPr>
            <p:cNvSpPr/>
            <p:nvPr userDrawn="1"/>
          </p:nvSpPr>
          <p:spPr>
            <a:xfrm>
              <a:off x="9858003" y="4186227"/>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68" name="Oval 167">
              <a:extLst>
                <a:ext uri="{FF2B5EF4-FFF2-40B4-BE49-F238E27FC236}">
                  <a16:creationId xmlns:a16="http://schemas.microsoft.com/office/drawing/2014/main" id="{856F8A2E-865E-4431-9976-24AF1EF870F6}"/>
                </a:ext>
              </a:extLst>
            </p:cNvPr>
            <p:cNvSpPr/>
            <p:nvPr userDrawn="1"/>
          </p:nvSpPr>
          <p:spPr>
            <a:xfrm>
              <a:off x="8433688" y="4093403"/>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69" name="Oval 168">
              <a:extLst>
                <a:ext uri="{FF2B5EF4-FFF2-40B4-BE49-F238E27FC236}">
                  <a16:creationId xmlns:a16="http://schemas.microsoft.com/office/drawing/2014/main" id="{2F1C7919-A9D7-44CF-BFFA-2CFD80E53E2A}"/>
                </a:ext>
              </a:extLst>
            </p:cNvPr>
            <p:cNvSpPr/>
            <p:nvPr userDrawn="1"/>
          </p:nvSpPr>
          <p:spPr>
            <a:xfrm>
              <a:off x="8907173" y="377147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70" name="Oval 169">
              <a:extLst>
                <a:ext uri="{FF2B5EF4-FFF2-40B4-BE49-F238E27FC236}">
                  <a16:creationId xmlns:a16="http://schemas.microsoft.com/office/drawing/2014/main" id="{186CC85E-F563-451D-B335-6DE4E376195D}"/>
                </a:ext>
              </a:extLst>
            </p:cNvPr>
            <p:cNvSpPr/>
            <p:nvPr userDrawn="1"/>
          </p:nvSpPr>
          <p:spPr>
            <a:xfrm>
              <a:off x="7966360" y="4062724"/>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71" name="Oval 170">
              <a:extLst>
                <a:ext uri="{FF2B5EF4-FFF2-40B4-BE49-F238E27FC236}">
                  <a16:creationId xmlns:a16="http://schemas.microsoft.com/office/drawing/2014/main" id="{4B1E25BE-8C54-40A3-9E0B-565DAC3D9360}"/>
                </a:ext>
              </a:extLst>
            </p:cNvPr>
            <p:cNvSpPr/>
            <p:nvPr userDrawn="1"/>
          </p:nvSpPr>
          <p:spPr>
            <a:xfrm>
              <a:off x="8502358" y="3556858"/>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77" name="Oval 176">
              <a:extLst>
                <a:ext uri="{FF2B5EF4-FFF2-40B4-BE49-F238E27FC236}">
                  <a16:creationId xmlns:a16="http://schemas.microsoft.com/office/drawing/2014/main" id="{C146D9C3-80DD-45B0-9925-4492DF608936}"/>
                </a:ext>
              </a:extLst>
            </p:cNvPr>
            <p:cNvSpPr/>
            <p:nvPr userDrawn="1"/>
          </p:nvSpPr>
          <p:spPr>
            <a:xfrm>
              <a:off x="10720706" y="3787201"/>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78" name="Oval 177">
              <a:extLst>
                <a:ext uri="{FF2B5EF4-FFF2-40B4-BE49-F238E27FC236}">
                  <a16:creationId xmlns:a16="http://schemas.microsoft.com/office/drawing/2014/main" id="{A4325BCE-104A-45A6-87AB-C5F302CDE9DF}"/>
                </a:ext>
              </a:extLst>
            </p:cNvPr>
            <p:cNvSpPr/>
            <p:nvPr userDrawn="1"/>
          </p:nvSpPr>
          <p:spPr>
            <a:xfrm>
              <a:off x="10685548" y="4204125"/>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79" name="Oval 178">
              <a:extLst>
                <a:ext uri="{FF2B5EF4-FFF2-40B4-BE49-F238E27FC236}">
                  <a16:creationId xmlns:a16="http://schemas.microsoft.com/office/drawing/2014/main" id="{9D80C149-7CE8-47B4-AE82-375A22B3222E}"/>
                </a:ext>
              </a:extLst>
            </p:cNvPr>
            <p:cNvSpPr/>
            <p:nvPr userDrawn="1"/>
          </p:nvSpPr>
          <p:spPr>
            <a:xfrm>
              <a:off x="9525666" y="4287958"/>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80" name="Oval 179">
              <a:extLst>
                <a:ext uri="{FF2B5EF4-FFF2-40B4-BE49-F238E27FC236}">
                  <a16:creationId xmlns:a16="http://schemas.microsoft.com/office/drawing/2014/main" id="{573DD011-9AB8-4D77-9D69-289AB378D9FE}"/>
                </a:ext>
              </a:extLst>
            </p:cNvPr>
            <p:cNvSpPr/>
            <p:nvPr userDrawn="1"/>
          </p:nvSpPr>
          <p:spPr>
            <a:xfrm>
              <a:off x="10014781" y="3804840"/>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81" name="Oval 180">
              <a:extLst>
                <a:ext uri="{FF2B5EF4-FFF2-40B4-BE49-F238E27FC236}">
                  <a16:creationId xmlns:a16="http://schemas.microsoft.com/office/drawing/2014/main" id="{29BAFCF3-7347-4B42-B729-3E5482CF57B6}"/>
                </a:ext>
              </a:extLst>
            </p:cNvPr>
            <p:cNvSpPr/>
            <p:nvPr userDrawn="1"/>
          </p:nvSpPr>
          <p:spPr>
            <a:xfrm>
              <a:off x="10488266" y="3482913"/>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82" name="Oval 181">
              <a:extLst>
                <a:ext uri="{FF2B5EF4-FFF2-40B4-BE49-F238E27FC236}">
                  <a16:creationId xmlns:a16="http://schemas.microsoft.com/office/drawing/2014/main" id="{08F629C2-16FD-4615-9C3E-72A96312121F}"/>
                </a:ext>
              </a:extLst>
            </p:cNvPr>
            <p:cNvSpPr/>
            <p:nvPr userDrawn="1"/>
          </p:nvSpPr>
          <p:spPr>
            <a:xfrm>
              <a:off x="10279816" y="4064385"/>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83" name="Oval 182">
              <a:extLst>
                <a:ext uri="{FF2B5EF4-FFF2-40B4-BE49-F238E27FC236}">
                  <a16:creationId xmlns:a16="http://schemas.microsoft.com/office/drawing/2014/main" id="{78E4EF07-FB90-46A1-96AE-5ED2AF17F3F7}"/>
                </a:ext>
              </a:extLst>
            </p:cNvPr>
            <p:cNvSpPr/>
            <p:nvPr userDrawn="1"/>
          </p:nvSpPr>
          <p:spPr>
            <a:xfrm>
              <a:off x="9608297" y="3551542"/>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89" name="Oval 188">
              <a:extLst>
                <a:ext uri="{FF2B5EF4-FFF2-40B4-BE49-F238E27FC236}">
                  <a16:creationId xmlns:a16="http://schemas.microsoft.com/office/drawing/2014/main" id="{701A6770-953B-4106-A75F-D007E5AD15CF}"/>
                </a:ext>
              </a:extLst>
            </p:cNvPr>
            <p:cNvSpPr/>
            <p:nvPr userDrawn="1"/>
          </p:nvSpPr>
          <p:spPr>
            <a:xfrm>
              <a:off x="11241790" y="4321585"/>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90" name="Oval 189">
              <a:extLst>
                <a:ext uri="{FF2B5EF4-FFF2-40B4-BE49-F238E27FC236}">
                  <a16:creationId xmlns:a16="http://schemas.microsoft.com/office/drawing/2014/main" id="{0806B243-3811-4F3A-8C61-C9C2DBA4FA78}"/>
                </a:ext>
              </a:extLst>
            </p:cNvPr>
            <p:cNvSpPr/>
            <p:nvPr userDrawn="1"/>
          </p:nvSpPr>
          <p:spPr>
            <a:xfrm>
              <a:off x="11912557" y="413776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91" name="Oval 190">
              <a:extLst>
                <a:ext uri="{FF2B5EF4-FFF2-40B4-BE49-F238E27FC236}">
                  <a16:creationId xmlns:a16="http://schemas.microsoft.com/office/drawing/2014/main" id="{43A0FA47-0AD2-4F32-8A11-49238B459370}"/>
                </a:ext>
              </a:extLst>
            </p:cNvPr>
            <p:cNvSpPr/>
            <p:nvPr userDrawn="1"/>
          </p:nvSpPr>
          <p:spPr>
            <a:xfrm>
              <a:off x="10752676" y="4221599"/>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92" name="Oval 191">
              <a:extLst>
                <a:ext uri="{FF2B5EF4-FFF2-40B4-BE49-F238E27FC236}">
                  <a16:creationId xmlns:a16="http://schemas.microsoft.com/office/drawing/2014/main" id="{D364B217-6545-4749-A701-389E3731D191}"/>
                </a:ext>
              </a:extLst>
            </p:cNvPr>
            <p:cNvSpPr/>
            <p:nvPr userDrawn="1"/>
          </p:nvSpPr>
          <p:spPr>
            <a:xfrm>
              <a:off x="11241790" y="3738480"/>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93" name="Oval 192">
              <a:extLst>
                <a:ext uri="{FF2B5EF4-FFF2-40B4-BE49-F238E27FC236}">
                  <a16:creationId xmlns:a16="http://schemas.microsoft.com/office/drawing/2014/main" id="{57CE0D63-3DB0-41F4-88FA-E79ACBE73DF7}"/>
                </a:ext>
              </a:extLst>
            </p:cNvPr>
            <p:cNvSpPr/>
            <p:nvPr userDrawn="1"/>
          </p:nvSpPr>
          <p:spPr>
            <a:xfrm>
              <a:off x="11715276" y="3416553"/>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94" name="Oval 193">
              <a:extLst>
                <a:ext uri="{FF2B5EF4-FFF2-40B4-BE49-F238E27FC236}">
                  <a16:creationId xmlns:a16="http://schemas.microsoft.com/office/drawing/2014/main" id="{DCA4AD2C-2553-438A-8255-CFC6E16349BF}"/>
                </a:ext>
              </a:extLst>
            </p:cNvPr>
            <p:cNvSpPr/>
            <p:nvPr userDrawn="1"/>
          </p:nvSpPr>
          <p:spPr>
            <a:xfrm>
              <a:off x="11506825" y="3998025"/>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95" name="Oval 194">
              <a:extLst>
                <a:ext uri="{FF2B5EF4-FFF2-40B4-BE49-F238E27FC236}">
                  <a16:creationId xmlns:a16="http://schemas.microsoft.com/office/drawing/2014/main" id="{F5D2B461-60A6-4D23-8CC7-C21D5AF88764}"/>
                </a:ext>
              </a:extLst>
            </p:cNvPr>
            <p:cNvSpPr/>
            <p:nvPr userDrawn="1"/>
          </p:nvSpPr>
          <p:spPr>
            <a:xfrm>
              <a:off x="10990355" y="3367301"/>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96" name="Oval 195">
              <a:extLst>
                <a:ext uri="{FF2B5EF4-FFF2-40B4-BE49-F238E27FC236}">
                  <a16:creationId xmlns:a16="http://schemas.microsoft.com/office/drawing/2014/main" id="{C3BE38A2-40F0-4FB7-812A-6B4E82D58D3C}"/>
                </a:ext>
              </a:extLst>
            </p:cNvPr>
            <p:cNvSpPr/>
            <p:nvPr userDrawn="1"/>
          </p:nvSpPr>
          <p:spPr>
            <a:xfrm>
              <a:off x="2491125" y="3808853"/>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grpSp>
      <p:grpSp>
        <p:nvGrpSpPr>
          <p:cNvPr id="3" name="Group 2">
            <a:extLst>
              <a:ext uri="{FF2B5EF4-FFF2-40B4-BE49-F238E27FC236}">
                <a16:creationId xmlns:a16="http://schemas.microsoft.com/office/drawing/2014/main" id="{A53A6F01-7225-4178-81DA-01FCAE2D7601}"/>
              </a:ext>
            </a:extLst>
          </p:cNvPr>
          <p:cNvGrpSpPr/>
          <p:nvPr/>
        </p:nvGrpSpPr>
        <p:grpSpPr>
          <a:xfrm>
            <a:off x="1742" y="5389258"/>
            <a:ext cx="12190258" cy="1468742"/>
            <a:chOff x="1742" y="5389258"/>
            <a:chExt cx="12190258" cy="1468742"/>
          </a:xfrm>
          <a:solidFill>
            <a:schemeClr val="accent1">
              <a:lumMod val="40000"/>
              <a:lumOff val="60000"/>
            </a:schemeClr>
          </a:solidFill>
        </p:grpSpPr>
        <p:grpSp>
          <p:nvGrpSpPr>
            <p:cNvPr id="4" name="Group 3">
              <a:extLst>
                <a:ext uri="{FF2B5EF4-FFF2-40B4-BE49-F238E27FC236}">
                  <a16:creationId xmlns:a16="http://schemas.microsoft.com/office/drawing/2014/main" id="{64C58C90-DDDC-47A9-922E-5E8B8D9EE0C7}"/>
                </a:ext>
              </a:extLst>
            </p:cNvPr>
            <p:cNvGrpSpPr/>
            <p:nvPr/>
          </p:nvGrpSpPr>
          <p:grpSpPr>
            <a:xfrm>
              <a:off x="5037541" y="5435629"/>
              <a:ext cx="3075791" cy="1422371"/>
              <a:chOff x="9116208" y="4547715"/>
              <a:chExt cx="3075791" cy="1422371"/>
            </a:xfrm>
            <a:grpFill/>
          </p:grpSpPr>
          <p:sp>
            <p:nvSpPr>
              <p:cNvPr id="37" name="Oval 36">
                <a:extLst>
                  <a:ext uri="{FF2B5EF4-FFF2-40B4-BE49-F238E27FC236}">
                    <a16:creationId xmlns:a16="http://schemas.microsoft.com/office/drawing/2014/main" id="{EA53A8B1-4F89-4497-B232-BF9579D36BE9}"/>
                  </a:ext>
                </a:extLst>
              </p:cNvPr>
              <p:cNvSpPr/>
              <p:nvPr/>
            </p:nvSpPr>
            <p:spPr>
              <a:xfrm flipH="1">
                <a:off x="11405121" y="4811473"/>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8" name="Oval 37">
                <a:extLst>
                  <a:ext uri="{FF2B5EF4-FFF2-40B4-BE49-F238E27FC236}">
                    <a16:creationId xmlns:a16="http://schemas.microsoft.com/office/drawing/2014/main" id="{CA738BC4-CADE-42BB-B913-F9088A8B568D}"/>
                  </a:ext>
                </a:extLst>
              </p:cNvPr>
              <p:cNvSpPr/>
              <p:nvPr/>
            </p:nvSpPr>
            <p:spPr>
              <a:xfrm flipH="1">
                <a:off x="11155214" y="4568691"/>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9" name="Oval 38">
                <a:extLst>
                  <a:ext uri="{FF2B5EF4-FFF2-40B4-BE49-F238E27FC236}">
                    <a16:creationId xmlns:a16="http://schemas.microsoft.com/office/drawing/2014/main" id="{D08A5866-6E9B-417E-8398-F08D061FDE55}"/>
                  </a:ext>
                </a:extLst>
              </p:cNvPr>
              <p:cNvSpPr/>
              <p:nvPr/>
            </p:nvSpPr>
            <p:spPr>
              <a:xfrm flipH="1">
                <a:off x="10772446" y="4568691"/>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0" name="Oval 39">
                <a:extLst>
                  <a:ext uri="{FF2B5EF4-FFF2-40B4-BE49-F238E27FC236}">
                    <a16:creationId xmlns:a16="http://schemas.microsoft.com/office/drawing/2014/main" id="{C6EC5150-FD78-4E36-8DD5-5E3E2CE8597A}"/>
                  </a:ext>
                </a:extLst>
              </p:cNvPr>
              <p:cNvSpPr/>
              <p:nvPr/>
            </p:nvSpPr>
            <p:spPr>
              <a:xfrm flipH="1">
                <a:off x="10318331" y="4692111"/>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1" name="Oval 40">
                <a:extLst>
                  <a:ext uri="{FF2B5EF4-FFF2-40B4-BE49-F238E27FC236}">
                    <a16:creationId xmlns:a16="http://schemas.microsoft.com/office/drawing/2014/main" id="{D61009D2-CBED-4B77-868F-CA46396BB5D9}"/>
                  </a:ext>
                </a:extLst>
              </p:cNvPr>
              <p:cNvSpPr/>
              <p:nvPr/>
            </p:nvSpPr>
            <p:spPr>
              <a:xfrm flipH="1">
                <a:off x="9828889" y="4547715"/>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2" name="Oval 41">
                <a:extLst>
                  <a:ext uri="{FF2B5EF4-FFF2-40B4-BE49-F238E27FC236}">
                    <a16:creationId xmlns:a16="http://schemas.microsoft.com/office/drawing/2014/main" id="{91FF249F-F419-4669-964D-E4860EF88CE6}"/>
                  </a:ext>
                </a:extLst>
              </p:cNvPr>
              <p:cNvSpPr/>
              <p:nvPr/>
            </p:nvSpPr>
            <p:spPr>
              <a:xfrm flipH="1">
                <a:off x="9757833" y="4947098"/>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3" name="Rectangle 42">
                <a:extLst>
                  <a:ext uri="{FF2B5EF4-FFF2-40B4-BE49-F238E27FC236}">
                    <a16:creationId xmlns:a16="http://schemas.microsoft.com/office/drawing/2014/main" id="{EF0E2117-1A4F-44EF-AE77-27836AC6DA2C}"/>
                  </a:ext>
                </a:extLst>
              </p:cNvPr>
              <p:cNvSpPr/>
              <p:nvPr/>
            </p:nvSpPr>
            <p:spPr>
              <a:xfrm flipH="1">
                <a:off x="9116208" y="5253027"/>
                <a:ext cx="3075791" cy="717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4" name="Oval 43">
                <a:extLst>
                  <a:ext uri="{FF2B5EF4-FFF2-40B4-BE49-F238E27FC236}">
                    <a16:creationId xmlns:a16="http://schemas.microsoft.com/office/drawing/2014/main" id="{22D5A58A-B2A5-49B6-865F-89BA529F8348}"/>
                  </a:ext>
                </a:extLst>
              </p:cNvPr>
              <p:cNvSpPr/>
              <p:nvPr/>
            </p:nvSpPr>
            <p:spPr>
              <a:xfrm flipH="1">
                <a:off x="11143693" y="4817974"/>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5" name="Oval 44">
                <a:extLst>
                  <a:ext uri="{FF2B5EF4-FFF2-40B4-BE49-F238E27FC236}">
                    <a16:creationId xmlns:a16="http://schemas.microsoft.com/office/drawing/2014/main" id="{68CED064-1B55-4029-81DE-76AFE5BFE64B}"/>
                  </a:ext>
                </a:extLst>
              </p:cNvPr>
              <p:cNvSpPr/>
              <p:nvPr/>
            </p:nvSpPr>
            <p:spPr>
              <a:xfrm flipH="1">
                <a:off x="9440749" y="4805709"/>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5" name="Group 4">
              <a:extLst>
                <a:ext uri="{FF2B5EF4-FFF2-40B4-BE49-F238E27FC236}">
                  <a16:creationId xmlns:a16="http://schemas.microsoft.com/office/drawing/2014/main" id="{3694421C-5B04-4DEA-8FF4-847709E95D23}"/>
                </a:ext>
              </a:extLst>
            </p:cNvPr>
            <p:cNvGrpSpPr/>
            <p:nvPr/>
          </p:nvGrpSpPr>
          <p:grpSpPr>
            <a:xfrm>
              <a:off x="1742" y="5389258"/>
              <a:ext cx="5485937" cy="1468742"/>
              <a:chOff x="-51736" y="4638675"/>
              <a:chExt cx="4754749" cy="1418840"/>
            </a:xfrm>
            <a:grpFill/>
          </p:grpSpPr>
          <p:sp>
            <p:nvSpPr>
              <p:cNvPr id="25" name="Oval 24">
                <a:extLst>
                  <a:ext uri="{FF2B5EF4-FFF2-40B4-BE49-F238E27FC236}">
                    <a16:creationId xmlns:a16="http://schemas.microsoft.com/office/drawing/2014/main" id="{B587934E-2BF9-414C-9D31-13D437CC9D0A}"/>
                  </a:ext>
                </a:extLst>
              </p:cNvPr>
              <p:cNvSpPr/>
              <p:nvPr/>
            </p:nvSpPr>
            <p:spPr>
              <a:xfrm>
                <a:off x="2199705" y="465057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26" name="Oval 25">
                <a:extLst>
                  <a:ext uri="{FF2B5EF4-FFF2-40B4-BE49-F238E27FC236}">
                    <a16:creationId xmlns:a16="http://schemas.microsoft.com/office/drawing/2014/main" id="{DB1ABCD4-D17B-46F9-A647-9D59A383561F}"/>
                  </a:ext>
                </a:extLst>
              </p:cNvPr>
              <p:cNvSpPr/>
              <p:nvPr/>
            </p:nvSpPr>
            <p:spPr>
              <a:xfrm>
                <a:off x="1950125" y="502097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7" name="Oval 26">
                <a:extLst>
                  <a:ext uri="{FF2B5EF4-FFF2-40B4-BE49-F238E27FC236}">
                    <a16:creationId xmlns:a16="http://schemas.microsoft.com/office/drawing/2014/main" id="{B0279FA3-BC9F-4873-9890-8AE4DAA8ECDA}"/>
                  </a:ext>
                </a:extLst>
              </p:cNvPr>
              <p:cNvSpPr/>
              <p:nvPr/>
            </p:nvSpPr>
            <p:spPr>
              <a:xfrm>
                <a:off x="2772347"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8" name="Oval 27">
                <a:extLst>
                  <a:ext uri="{FF2B5EF4-FFF2-40B4-BE49-F238E27FC236}">
                    <a16:creationId xmlns:a16="http://schemas.microsoft.com/office/drawing/2014/main" id="{85847C63-4932-40A1-AE79-7A9F28C72476}"/>
                  </a:ext>
                </a:extLst>
              </p:cNvPr>
              <p:cNvSpPr/>
              <p:nvPr/>
            </p:nvSpPr>
            <p:spPr>
              <a:xfrm>
                <a:off x="3188127" y="475790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9" name="Oval 28">
                <a:extLst>
                  <a:ext uri="{FF2B5EF4-FFF2-40B4-BE49-F238E27FC236}">
                    <a16:creationId xmlns:a16="http://schemas.microsoft.com/office/drawing/2014/main" id="{24CA3D7B-08A6-4043-9276-9B37D0C467C7}"/>
                  </a:ext>
                </a:extLst>
              </p:cNvPr>
              <p:cNvSpPr/>
              <p:nvPr/>
            </p:nvSpPr>
            <p:spPr>
              <a:xfrm>
                <a:off x="1610290" y="489745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0" name="Oval 29">
                <a:extLst>
                  <a:ext uri="{FF2B5EF4-FFF2-40B4-BE49-F238E27FC236}">
                    <a16:creationId xmlns:a16="http://schemas.microsoft.com/office/drawing/2014/main" id="{C4EC65D4-299F-4BF8-8A86-191C25DA3044}"/>
                  </a:ext>
                </a:extLst>
              </p:cNvPr>
              <p:cNvSpPr/>
              <p:nvPr/>
            </p:nvSpPr>
            <p:spPr>
              <a:xfrm>
                <a:off x="1101781" y="50642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1" name="Oval 30">
                <a:extLst>
                  <a:ext uri="{FF2B5EF4-FFF2-40B4-BE49-F238E27FC236}">
                    <a16:creationId xmlns:a16="http://schemas.microsoft.com/office/drawing/2014/main" id="{B716D984-90EC-4596-96BF-CCE7BED59FAC}"/>
                  </a:ext>
                </a:extLst>
              </p:cNvPr>
              <p:cNvSpPr/>
              <p:nvPr/>
            </p:nvSpPr>
            <p:spPr>
              <a:xfrm>
                <a:off x="3716510"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2" name="Oval 31">
                <a:extLst>
                  <a:ext uri="{FF2B5EF4-FFF2-40B4-BE49-F238E27FC236}">
                    <a16:creationId xmlns:a16="http://schemas.microsoft.com/office/drawing/2014/main" id="{12EC643D-3CF9-46C8-85C7-827E753C7F6B}"/>
                  </a:ext>
                </a:extLst>
              </p:cNvPr>
              <p:cNvSpPr/>
              <p:nvPr/>
            </p:nvSpPr>
            <p:spPr>
              <a:xfrm>
                <a:off x="3982933" y="499072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3" name="Rectangle 32">
                <a:extLst>
                  <a:ext uri="{FF2B5EF4-FFF2-40B4-BE49-F238E27FC236}">
                    <a16:creationId xmlns:a16="http://schemas.microsoft.com/office/drawing/2014/main" id="{285ABD29-CC80-457F-B5F7-0D6C8E5C3E39}"/>
                  </a:ext>
                </a:extLst>
              </p:cNvPr>
              <p:cNvSpPr/>
              <p:nvPr/>
            </p:nvSpPr>
            <p:spPr>
              <a:xfrm>
                <a:off x="-51736" y="5584841"/>
                <a:ext cx="4364607" cy="4726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4" name="Oval 33">
                <a:extLst>
                  <a:ext uri="{FF2B5EF4-FFF2-40B4-BE49-F238E27FC236}">
                    <a16:creationId xmlns:a16="http://schemas.microsoft.com/office/drawing/2014/main" id="{2BF9E042-B0A9-4469-AA4D-7590593EB144}"/>
                  </a:ext>
                </a:extLst>
              </p:cNvPr>
              <p:cNvSpPr/>
              <p:nvPr/>
            </p:nvSpPr>
            <p:spPr>
              <a:xfrm>
                <a:off x="2432439" y="487948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5" name="Oval 34">
                <a:extLst>
                  <a:ext uri="{FF2B5EF4-FFF2-40B4-BE49-F238E27FC236}">
                    <a16:creationId xmlns:a16="http://schemas.microsoft.com/office/drawing/2014/main" id="{F4FF26F3-1441-4F15-BFD3-7B752B369CF2}"/>
                  </a:ext>
                </a:extLst>
              </p:cNvPr>
              <p:cNvSpPr/>
              <p:nvPr/>
            </p:nvSpPr>
            <p:spPr>
              <a:xfrm>
                <a:off x="699964" y="530095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6" name="Oval 35">
                <a:extLst>
                  <a:ext uri="{FF2B5EF4-FFF2-40B4-BE49-F238E27FC236}">
                    <a16:creationId xmlns:a16="http://schemas.microsoft.com/office/drawing/2014/main" id="{6F4E328B-DE29-4E73-AF90-C77D771A869B}"/>
                  </a:ext>
                </a:extLst>
              </p:cNvPr>
              <p:cNvSpPr/>
              <p:nvPr/>
            </p:nvSpPr>
            <p:spPr>
              <a:xfrm>
                <a:off x="43137" y="519566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grpSp>
        <p:sp>
          <p:nvSpPr>
            <p:cNvPr id="6" name="Oval 5">
              <a:extLst>
                <a:ext uri="{FF2B5EF4-FFF2-40B4-BE49-F238E27FC236}">
                  <a16:creationId xmlns:a16="http://schemas.microsoft.com/office/drawing/2014/main" id="{92BCC6E5-D550-4FF5-AA10-7B71D6564966}"/>
                </a:ext>
              </a:extLst>
            </p:cNvPr>
            <p:cNvSpPr/>
            <p:nvPr/>
          </p:nvSpPr>
          <p:spPr>
            <a:xfrm flipH="1">
              <a:off x="2696897" y="6099319"/>
              <a:ext cx="509632" cy="5246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7" name="현 96">
              <a:extLst>
                <a:ext uri="{FF2B5EF4-FFF2-40B4-BE49-F238E27FC236}">
                  <a16:creationId xmlns:a16="http://schemas.microsoft.com/office/drawing/2014/main" id="{D39A0157-C894-4D19-8FA3-BAA8D97403AD}"/>
                </a:ext>
              </a:extLst>
            </p:cNvPr>
            <p:cNvSpPr/>
            <p:nvPr/>
          </p:nvSpPr>
          <p:spPr>
            <a:xfrm>
              <a:off x="3328527" y="6058687"/>
              <a:ext cx="784657" cy="784657"/>
            </a:xfrm>
            <a:prstGeom prst="chord">
              <a:avLst>
                <a:gd name="adj1" fmla="val 10904884"/>
                <a:gd name="adj2" fmla="val 21584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 name="현 97">
              <a:extLst>
                <a:ext uri="{FF2B5EF4-FFF2-40B4-BE49-F238E27FC236}">
                  <a16:creationId xmlns:a16="http://schemas.microsoft.com/office/drawing/2014/main" id="{2D0A07A6-B5F5-40C2-8A39-89F92DAF102A}"/>
                </a:ext>
              </a:extLst>
            </p:cNvPr>
            <p:cNvSpPr/>
            <p:nvPr/>
          </p:nvSpPr>
          <p:spPr>
            <a:xfrm>
              <a:off x="4554915" y="6352929"/>
              <a:ext cx="492156" cy="492156"/>
            </a:xfrm>
            <a:prstGeom prst="chord">
              <a:avLst>
                <a:gd name="adj1" fmla="val 10904884"/>
                <a:gd name="adj2" fmla="val 21584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 name="현 96">
              <a:extLst>
                <a:ext uri="{FF2B5EF4-FFF2-40B4-BE49-F238E27FC236}">
                  <a16:creationId xmlns:a16="http://schemas.microsoft.com/office/drawing/2014/main" id="{40088CE9-3ACB-4E74-9BE1-E88ACB3AD592}"/>
                </a:ext>
              </a:extLst>
            </p:cNvPr>
            <p:cNvSpPr/>
            <p:nvPr/>
          </p:nvSpPr>
          <p:spPr>
            <a:xfrm>
              <a:off x="3972848" y="5984118"/>
              <a:ext cx="784657" cy="784657"/>
            </a:xfrm>
            <a:prstGeom prst="chord">
              <a:avLst>
                <a:gd name="adj1" fmla="val 10904884"/>
                <a:gd name="adj2" fmla="val 21584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nvGrpSpPr>
            <p:cNvPr id="10" name="Group 9">
              <a:extLst>
                <a:ext uri="{FF2B5EF4-FFF2-40B4-BE49-F238E27FC236}">
                  <a16:creationId xmlns:a16="http://schemas.microsoft.com/office/drawing/2014/main" id="{2DC34D36-C2C0-40A1-9116-D7AA632D4AB5}"/>
                </a:ext>
              </a:extLst>
            </p:cNvPr>
            <p:cNvGrpSpPr/>
            <p:nvPr/>
          </p:nvGrpSpPr>
          <p:grpSpPr>
            <a:xfrm flipH="1">
              <a:off x="7769092" y="5591016"/>
              <a:ext cx="4422908" cy="1266984"/>
              <a:chOff x="8005970" y="4483310"/>
              <a:chExt cx="4422908" cy="1266984"/>
            </a:xfrm>
            <a:grpFill/>
          </p:grpSpPr>
          <p:sp>
            <p:nvSpPr>
              <p:cNvPr id="11" name="Oval 10">
                <a:extLst>
                  <a:ext uri="{FF2B5EF4-FFF2-40B4-BE49-F238E27FC236}">
                    <a16:creationId xmlns:a16="http://schemas.microsoft.com/office/drawing/2014/main" id="{1FAA8945-1E2E-4DC6-B28C-9B3646218D29}"/>
                  </a:ext>
                </a:extLst>
              </p:cNvPr>
              <p:cNvSpPr/>
              <p:nvPr/>
            </p:nvSpPr>
            <p:spPr>
              <a:xfrm flipH="1">
                <a:off x="11642407" y="4717018"/>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2" name="Oval 11">
                <a:extLst>
                  <a:ext uri="{FF2B5EF4-FFF2-40B4-BE49-F238E27FC236}">
                    <a16:creationId xmlns:a16="http://schemas.microsoft.com/office/drawing/2014/main" id="{9725CAE5-9153-43AF-B2A4-892454CF72C2}"/>
                  </a:ext>
                </a:extLst>
              </p:cNvPr>
              <p:cNvSpPr/>
              <p:nvPr/>
            </p:nvSpPr>
            <p:spPr>
              <a:xfrm flipH="1">
                <a:off x="11155214" y="4568691"/>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3" name="Oval 12">
                <a:extLst>
                  <a:ext uri="{FF2B5EF4-FFF2-40B4-BE49-F238E27FC236}">
                    <a16:creationId xmlns:a16="http://schemas.microsoft.com/office/drawing/2014/main" id="{472B5291-349D-4078-93DE-35858A763780}"/>
                  </a:ext>
                </a:extLst>
              </p:cNvPr>
              <p:cNvSpPr/>
              <p:nvPr/>
            </p:nvSpPr>
            <p:spPr>
              <a:xfrm flipH="1">
                <a:off x="10656333" y="4532227"/>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4" name="Oval 13">
                <a:extLst>
                  <a:ext uri="{FF2B5EF4-FFF2-40B4-BE49-F238E27FC236}">
                    <a16:creationId xmlns:a16="http://schemas.microsoft.com/office/drawing/2014/main" id="{50DABA2D-0206-4D5F-80E4-71651C4B650C}"/>
                  </a:ext>
                </a:extLst>
              </p:cNvPr>
              <p:cNvSpPr/>
              <p:nvPr/>
            </p:nvSpPr>
            <p:spPr>
              <a:xfrm flipH="1">
                <a:off x="10227408" y="4630410"/>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5" name="Oval 14">
                <a:extLst>
                  <a:ext uri="{FF2B5EF4-FFF2-40B4-BE49-F238E27FC236}">
                    <a16:creationId xmlns:a16="http://schemas.microsoft.com/office/drawing/2014/main" id="{03384D99-D6E6-46CF-B834-EFFA18C40C98}"/>
                  </a:ext>
                </a:extLst>
              </p:cNvPr>
              <p:cNvSpPr/>
              <p:nvPr/>
            </p:nvSpPr>
            <p:spPr>
              <a:xfrm flipH="1">
                <a:off x="9634684" y="4523334"/>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6" name="Oval 15">
                <a:extLst>
                  <a:ext uri="{FF2B5EF4-FFF2-40B4-BE49-F238E27FC236}">
                    <a16:creationId xmlns:a16="http://schemas.microsoft.com/office/drawing/2014/main" id="{3DEC25FB-81B7-4C0A-8BFC-E52889CF5FDF}"/>
                  </a:ext>
                </a:extLst>
              </p:cNvPr>
              <p:cNvSpPr/>
              <p:nvPr/>
            </p:nvSpPr>
            <p:spPr>
              <a:xfrm flipH="1">
                <a:off x="9757833" y="4947098"/>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7" name="Rectangle 16">
                <a:extLst>
                  <a:ext uri="{FF2B5EF4-FFF2-40B4-BE49-F238E27FC236}">
                    <a16:creationId xmlns:a16="http://schemas.microsoft.com/office/drawing/2014/main" id="{2FA47305-6C25-46F5-92F0-69D3D1235BB3}"/>
                  </a:ext>
                </a:extLst>
              </p:cNvPr>
              <p:cNvSpPr/>
              <p:nvPr/>
            </p:nvSpPr>
            <p:spPr>
              <a:xfrm flipH="1">
                <a:off x="8007712" y="5033235"/>
                <a:ext cx="4159392" cy="717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Oval 17">
                <a:extLst>
                  <a:ext uri="{FF2B5EF4-FFF2-40B4-BE49-F238E27FC236}">
                    <a16:creationId xmlns:a16="http://schemas.microsoft.com/office/drawing/2014/main" id="{756DE48B-F5DD-469B-919F-2184C612816C}"/>
                  </a:ext>
                </a:extLst>
              </p:cNvPr>
              <p:cNvSpPr/>
              <p:nvPr/>
            </p:nvSpPr>
            <p:spPr>
              <a:xfrm flipH="1">
                <a:off x="11143693" y="4817974"/>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9" name="Oval 18">
                <a:extLst>
                  <a:ext uri="{FF2B5EF4-FFF2-40B4-BE49-F238E27FC236}">
                    <a16:creationId xmlns:a16="http://schemas.microsoft.com/office/drawing/2014/main" id="{34D7D75C-C161-4647-B1C7-2616FDBE0BB0}"/>
                  </a:ext>
                </a:extLst>
              </p:cNvPr>
              <p:cNvSpPr/>
              <p:nvPr/>
            </p:nvSpPr>
            <p:spPr>
              <a:xfrm flipH="1">
                <a:off x="9332942" y="4727306"/>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20" name="Oval 19">
                <a:extLst>
                  <a:ext uri="{FF2B5EF4-FFF2-40B4-BE49-F238E27FC236}">
                    <a16:creationId xmlns:a16="http://schemas.microsoft.com/office/drawing/2014/main" id="{225B45D2-C4E1-4433-A324-B36A8A9CEEF7}"/>
                  </a:ext>
                </a:extLst>
              </p:cNvPr>
              <p:cNvSpPr/>
              <p:nvPr/>
            </p:nvSpPr>
            <p:spPr>
              <a:xfrm flipH="1">
                <a:off x="8736184" y="4717018"/>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1" name="Oval 20">
                <a:extLst>
                  <a:ext uri="{FF2B5EF4-FFF2-40B4-BE49-F238E27FC236}">
                    <a16:creationId xmlns:a16="http://schemas.microsoft.com/office/drawing/2014/main" id="{F6F91851-F5D3-4444-80A4-90BAECB32040}"/>
                  </a:ext>
                </a:extLst>
              </p:cNvPr>
              <p:cNvSpPr/>
              <p:nvPr/>
            </p:nvSpPr>
            <p:spPr>
              <a:xfrm flipH="1">
                <a:off x="8490456" y="4820098"/>
                <a:ext cx="393236" cy="372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2" name="Oval 21">
                <a:extLst>
                  <a:ext uri="{FF2B5EF4-FFF2-40B4-BE49-F238E27FC236}">
                    <a16:creationId xmlns:a16="http://schemas.microsoft.com/office/drawing/2014/main" id="{E93F545B-BFA3-4941-8C06-8CB408042E7E}"/>
                  </a:ext>
                </a:extLst>
              </p:cNvPr>
              <p:cNvSpPr/>
              <p:nvPr/>
            </p:nvSpPr>
            <p:spPr>
              <a:xfrm flipH="1">
                <a:off x="8009669" y="4845022"/>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3" name="Oval 22">
                <a:extLst>
                  <a:ext uri="{FF2B5EF4-FFF2-40B4-BE49-F238E27FC236}">
                    <a16:creationId xmlns:a16="http://schemas.microsoft.com/office/drawing/2014/main" id="{99D200BE-06B2-4383-A9CC-A2E21B9ED6E2}"/>
                  </a:ext>
                </a:extLst>
              </p:cNvPr>
              <p:cNvSpPr/>
              <p:nvPr/>
            </p:nvSpPr>
            <p:spPr>
              <a:xfrm flipH="1">
                <a:off x="8104585" y="4483310"/>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4" name="Oval 23">
                <a:extLst>
                  <a:ext uri="{FF2B5EF4-FFF2-40B4-BE49-F238E27FC236}">
                    <a16:creationId xmlns:a16="http://schemas.microsoft.com/office/drawing/2014/main" id="{63CF832C-54D9-4F2C-B28A-D57ED67FBCC7}"/>
                  </a:ext>
                </a:extLst>
              </p:cNvPr>
              <p:cNvSpPr/>
              <p:nvPr/>
            </p:nvSpPr>
            <p:spPr>
              <a:xfrm flipH="1">
                <a:off x="8005970" y="4772493"/>
                <a:ext cx="456127" cy="43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grpSp>
      </p:grpSp>
      <p:grpSp>
        <p:nvGrpSpPr>
          <p:cNvPr id="46" name="Group 45">
            <a:extLst>
              <a:ext uri="{FF2B5EF4-FFF2-40B4-BE49-F238E27FC236}">
                <a16:creationId xmlns:a16="http://schemas.microsoft.com/office/drawing/2014/main" id="{9A22274B-E1AA-4349-B3A1-AF0823EEDC56}"/>
              </a:ext>
            </a:extLst>
          </p:cNvPr>
          <p:cNvGrpSpPr/>
          <p:nvPr/>
        </p:nvGrpSpPr>
        <p:grpSpPr>
          <a:xfrm>
            <a:off x="-3372" y="5771636"/>
            <a:ext cx="12195372" cy="1095420"/>
            <a:chOff x="-3372" y="5771636"/>
            <a:chExt cx="12195372" cy="1095420"/>
          </a:xfrm>
          <a:solidFill>
            <a:schemeClr val="bg1"/>
          </a:solidFill>
        </p:grpSpPr>
        <p:grpSp>
          <p:nvGrpSpPr>
            <p:cNvPr id="47" name="Group 46">
              <a:extLst>
                <a:ext uri="{FF2B5EF4-FFF2-40B4-BE49-F238E27FC236}">
                  <a16:creationId xmlns:a16="http://schemas.microsoft.com/office/drawing/2014/main" id="{1FD5709A-E029-4483-A85F-1C54228C858F}"/>
                </a:ext>
              </a:extLst>
            </p:cNvPr>
            <p:cNvGrpSpPr/>
            <p:nvPr/>
          </p:nvGrpSpPr>
          <p:grpSpPr>
            <a:xfrm>
              <a:off x="-3372" y="6002404"/>
              <a:ext cx="2653222" cy="855594"/>
              <a:chOff x="5208276" y="5677120"/>
              <a:chExt cx="3880949" cy="1251508"/>
            </a:xfrm>
            <a:grpFill/>
          </p:grpSpPr>
          <p:sp>
            <p:nvSpPr>
              <p:cNvPr id="88" name="Oval 87">
                <a:extLst>
                  <a:ext uri="{FF2B5EF4-FFF2-40B4-BE49-F238E27FC236}">
                    <a16:creationId xmlns:a16="http://schemas.microsoft.com/office/drawing/2014/main" id="{63EE3056-6DAC-43E9-A03C-69F4911BB349}"/>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9" name="Oval 88">
                <a:extLst>
                  <a:ext uri="{FF2B5EF4-FFF2-40B4-BE49-F238E27FC236}">
                    <a16:creationId xmlns:a16="http://schemas.microsoft.com/office/drawing/2014/main" id="{A7C4C0CD-B43A-4D3B-A729-30B1D6A84B4E}"/>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0" name="Oval 89">
                <a:extLst>
                  <a:ext uri="{FF2B5EF4-FFF2-40B4-BE49-F238E27FC236}">
                    <a16:creationId xmlns:a16="http://schemas.microsoft.com/office/drawing/2014/main" id="{411B1F6E-55E6-4D26-917E-6373C8E7C1A7}"/>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1" name="Oval 90">
                <a:extLst>
                  <a:ext uri="{FF2B5EF4-FFF2-40B4-BE49-F238E27FC236}">
                    <a16:creationId xmlns:a16="http://schemas.microsoft.com/office/drawing/2014/main" id="{7E7DE704-6209-47F5-BD00-D182EB95857D}"/>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2" name="Oval 91">
                <a:extLst>
                  <a:ext uri="{FF2B5EF4-FFF2-40B4-BE49-F238E27FC236}">
                    <a16:creationId xmlns:a16="http://schemas.microsoft.com/office/drawing/2014/main" id="{D9C26B7B-F2D5-4F7C-B475-F7F8990960C6}"/>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3" name="Oval 92">
                <a:extLst>
                  <a:ext uri="{FF2B5EF4-FFF2-40B4-BE49-F238E27FC236}">
                    <a16:creationId xmlns:a16="http://schemas.microsoft.com/office/drawing/2014/main" id="{85EFE878-121D-43E3-A2A7-09D49E168100}"/>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94" name="Oval 93">
                <a:extLst>
                  <a:ext uri="{FF2B5EF4-FFF2-40B4-BE49-F238E27FC236}">
                    <a16:creationId xmlns:a16="http://schemas.microsoft.com/office/drawing/2014/main" id="{E5A91931-8CB3-44CF-8915-BA75E1981942}"/>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95" name="Oval 94">
                <a:extLst>
                  <a:ext uri="{FF2B5EF4-FFF2-40B4-BE49-F238E27FC236}">
                    <a16:creationId xmlns:a16="http://schemas.microsoft.com/office/drawing/2014/main" id="{759E9339-D043-4C98-BF2A-4462908A983A}"/>
                  </a:ext>
                </a:extLst>
              </p:cNvPr>
              <p:cNvSpPr/>
              <p:nvPr/>
            </p:nvSpPr>
            <p:spPr>
              <a:xfrm>
                <a:off x="8369145" y="618281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6" name="Rectangle 95">
                <a:extLst>
                  <a:ext uri="{FF2B5EF4-FFF2-40B4-BE49-F238E27FC236}">
                    <a16:creationId xmlns:a16="http://schemas.microsoft.com/office/drawing/2014/main" id="{E6E33D85-398D-4310-BFEC-4E93BBFD6BFD}"/>
                  </a:ext>
                </a:extLst>
              </p:cNvPr>
              <p:cNvSpPr/>
              <p:nvPr/>
            </p:nvSpPr>
            <p:spPr>
              <a:xfrm>
                <a:off x="5208276" y="6761949"/>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7" name="Oval 96">
                <a:extLst>
                  <a:ext uri="{FF2B5EF4-FFF2-40B4-BE49-F238E27FC236}">
                    <a16:creationId xmlns:a16="http://schemas.microsoft.com/office/drawing/2014/main" id="{2516675B-6CB0-40AF-ADC0-3B200D8BE6EA}"/>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8" name="Oval 97">
                <a:extLst>
                  <a:ext uri="{FF2B5EF4-FFF2-40B4-BE49-F238E27FC236}">
                    <a16:creationId xmlns:a16="http://schemas.microsoft.com/office/drawing/2014/main" id="{94CA8B83-E554-4196-860F-ADCC2B36E491}"/>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99" name="Oval 98">
                <a:extLst>
                  <a:ext uri="{FF2B5EF4-FFF2-40B4-BE49-F238E27FC236}">
                    <a16:creationId xmlns:a16="http://schemas.microsoft.com/office/drawing/2014/main" id="{8D15C3BB-66B1-493A-9DBD-EB0ACF8191CF}"/>
                  </a:ext>
                </a:extLst>
              </p:cNvPr>
              <p:cNvSpPr/>
              <p:nvPr/>
            </p:nvSpPr>
            <p:spPr>
              <a:xfrm>
                <a:off x="5213208" y="6320028"/>
                <a:ext cx="595719" cy="59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00" name="Oval 99">
                <a:extLst>
                  <a:ext uri="{FF2B5EF4-FFF2-40B4-BE49-F238E27FC236}">
                    <a16:creationId xmlns:a16="http://schemas.microsoft.com/office/drawing/2014/main" id="{8FE4766D-9BC7-4C0B-BF7E-382B10E3126D}"/>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48" name="Group 47">
              <a:extLst>
                <a:ext uri="{FF2B5EF4-FFF2-40B4-BE49-F238E27FC236}">
                  <a16:creationId xmlns:a16="http://schemas.microsoft.com/office/drawing/2014/main" id="{F1C5AFC2-D17E-451F-B9CF-63052CA5A41B}"/>
                </a:ext>
              </a:extLst>
            </p:cNvPr>
            <p:cNvGrpSpPr/>
            <p:nvPr/>
          </p:nvGrpSpPr>
          <p:grpSpPr>
            <a:xfrm>
              <a:off x="2503359" y="5771636"/>
              <a:ext cx="3430784" cy="1086364"/>
              <a:chOff x="5096347" y="5677120"/>
              <a:chExt cx="3992878" cy="1264356"/>
            </a:xfrm>
            <a:grpFill/>
          </p:grpSpPr>
          <p:sp>
            <p:nvSpPr>
              <p:cNvPr id="75" name="Oval 74">
                <a:extLst>
                  <a:ext uri="{FF2B5EF4-FFF2-40B4-BE49-F238E27FC236}">
                    <a16:creationId xmlns:a16="http://schemas.microsoft.com/office/drawing/2014/main" id="{B37A4628-952A-4FDB-83AA-624713C5B4A0}"/>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6" name="Oval 75">
                <a:extLst>
                  <a:ext uri="{FF2B5EF4-FFF2-40B4-BE49-F238E27FC236}">
                    <a16:creationId xmlns:a16="http://schemas.microsoft.com/office/drawing/2014/main" id="{84FEA53A-2C49-439D-9816-328811E4E283}"/>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7" name="Oval 76">
                <a:extLst>
                  <a:ext uri="{FF2B5EF4-FFF2-40B4-BE49-F238E27FC236}">
                    <a16:creationId xmlns:a16="http://schemas.microsoft.com/office/drawing/2014/main" id="{C2CBDE0F-CA9F-4DEF-9BC2-8F158AC93F47}"/>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8" name="Oval 77">
                <a:extLst>
                  <a:ext uri="{FF2B5EF4-FFF2-40B4-BE49-F238E27FC236}">
                    <a16:creationId xmlns:a16="http://schemas.microsoft.com/office/drawing/2014/main" id="{AD59C9B2-E733-40CC-B576-678645F6BBDB}"/>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9" name="Oval 78">
                <a:extLst>
                  <a:ext uri="{FF2B5EF4-FFF2-40B4-BE49-F238E27FC236}">
                    <a16:creationId xmlns:a16="http://schemas.microsoft.com/office/drawing/2014/main" id="{49C2FBC6-7CDE-4279-97CF-5D86F508EA2F}"/>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0" name="Oval 79">
                <a:extLst>
                  <a:ext uri="{FF2B5EF4-FFF2-40B4-BE49-F238E27FC236}">
                    <a16:creationId xmlns:a16="http://schemas.microsoft.com/office/drawing/2014/main" id="{D7C83E51-AF8E-49A5-AEEF-0FBC8A650DD8}"/>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81" name="Oval 80">
                <a:extLst>
                  <a:ext uri="{FF2B5EF4-FFF2-40B4-BE49-F238E27FC236}">
                    <a16:creationId xmlns:a16="http://schemas.microsoft.com/office/drawing/2014/main" id="{9C0DD979-64C8-42CC-AB58-55CF47FB76A8}"/>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82" name="Oval 81">
                <a:extLst>
                  <a:ext uri="{FF2B5EF4-FFF2-40B4-BE49-F238E27FC236}">
                    <a16:creationId xmlns:a16="http://schemas.microsoft.com/office/drawing/2014/main" id="{3F02F08F-BC8D-4367-A065-359D40CC0DA2}"/>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3" name="Rectangle 82">
                <a:extLst>
                  <a:ext uri="{FF2B5EF4-FFF2-40B4-BE49-F238E27FC236}">
                    <a16:creationId xmlns:a16="http://schemas.microsoft.com/office/drawing/2014/main" id="{46C09040-6655-46CA-87F3-F462D0DE3AAA}"/>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4" name="Oval 83">
                <a:extLst>
                  <a:ext uri="{FF2B5EF4-FFF2-40B4-BE49-F238E27FC236}">
                    <a16:creationId xmlns:a16="http://schemas.microsoft.com/office/drawing/2014/main" id="{B631F9DC-BAC4-4158-90D0-D42B5735164D}"/>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5" name="Oval 84">
                <a:extLst>
                  <a:ext uri="{FF2B5EF4-FFF2-40B4-BE49-F238E27FC236}">
                    <a16:creationId xmlns:a16="http://schemas.microsoft.com/office/drawing/2014/main" id="{183E1C89-2A7C-4545-9091-0CCF6E812022}"/>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86" name="Oval 85">
                <a:extLst>
                  <a:ext uri="{FF2B5EF4-FFF2-40B4-BE49-F238E27FC236}">
                    <a16:creationId xmlns:a16="http://schemas.microsoft.com/office/drawing/2014/main" id="{FADAB87F-4DCC-4DEB-98BB-39C1122887E2}"/>
                  </a:ext>
                </a:extLst>
              </p:cNvPr>
              <p:cNvSpPr/>
              <p:nvPr/>
            </p:nvSpPr>
            <p:spPr>
              <a:xfrm>
                <a:off x="5096347" y="6288693"/>
                <a:ext cx="595719" cy="59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87" name="Oval 86">
                <a:extLst>
                  <a:ext uri="{FF2B5EF4-FFF2-40B4-BE49-F238E27FC236}">
                    <a16:creationId xmlns:a16="http://schemas.microsoft.com/office/drawing/2014/main" id="{9164BA71-583C-4D75-B4FE-53EDFAA88102}"/>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49" name="Group 48">
              <a:extLst>
                <a:ext uri="{FF2B5EF4-FFF2-40B4-BE49-F238E27FC236}">
                  <a16:creationId xmlns:a16="http://schemas.microsoft.com/office/drawing/2014/main" id="{F7F1D23C-6213-480F-8DAD-12A5CEB1DC5B}"/>
                </a:ext>
              </a:extLst>
            </p:cNvPr>
            <p:cNvGrpSpPr/>
            <p:nvPr/>
          </p:nvGrpSpPr>
          <p:grpSpPr>
            <a:xfrm flipH="1">
              <a:off x="5677557" y="5865298"/>
              <a:ext cx="3459076" cy="994002"/>
              <a:chOff x="5176824" y="5783050"/>
              <a:chExt cx="4025805" cy="1156862"/>
            </a:xfrm>
            <a:grpFill/>
          </p:grpSpPr>
          <p:sp>
            <p:nvSpPr>
              <p:cNvPr id="63" name="Oval 62">
                <a:extLst>
                  <a:ext uri="{FF2B5EF4-FFF2-40B4-BE49-F238E27FC236}">
                    <a16:creationId xmlns:a16="http://schemas.microsoft.com/office/drawing/2014/main" id="{3CA05E8C-2B32-4529-A57B-701448F88EF6}"/>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4" name="Oval 63">
                <a:extLst>
                  <a:ext uri="{FF2B5EF4-FFF2-40B4-BE49-F238E27FC236}">
                    <a16:creationId xmlns:a16="http://schemas.microsoft.com/office/drawing/2014/main" id="{2A616174-ED03-4805-B9DD-D721279AD6E6}"/>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5" name="Oval 64">
                <a:extLst>
                  <a:ext uri="{FF2B5EF4-FFF2-40B4-BE49-F238E27FC236}">
                    <a16:creationId xmlns:a16="http://schemas.microsoft.com/office/drawing/2014/main" id="{3898C5A1-822C-4B3F-98AC-1B883AB55686}"/>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6" name="Oval 65">
                <a:extLst>
                  <a:ext uri="{FF2B5EF4-FFF2-40B4-BE49-F238E27FC236}">
                    <a16:creationId xmlns:a16="http://schemas.microsoft.com/office/drawing/2014/main" id="{F764C3AB-0443-48DD-9CCC-D2173B2BBAAA}"/>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7" name="Oval 66">
                <a:extLst>
                  <a:ext uri="{FF2B5EF4-FFF2-40B4-BE49-F238E27FC236}">
                    <a16:creationId xmlns:a16="http://schemas.microsoft.com/office/drawing/2014/main" id="{9577510F-AC47-4DB5-9AA5-B625E2728569}"/>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8" name="Oval 67">
                <a:extLst>
                  <a:ext uri="{FF2B5EF4-FFF2-40B4-BE49-F238E27FC236}">
                    <a16:creationId xmlns:a16="http://schemas.microsoft.com/office/drawing/2014/main" id="{E5FE861D-9140-4562-9B75-E95D9C28F995}"/>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69" name="Oval 68">
                <a:extLst>
                  <a:ext uri="{FF2B5EF4-FFF2-40B4-BE49-F238E27FC236}">
                    <a16:creationId xmlns:a16="http://schemas.microsoft.com/office/drawing/2014/main" id="{0E476972-D31B-4C55-9AE8-77302445AB9E}"/>
                  </a:ext>
                </a:extLst>
              </p:cNvPr>
              <p:cNvSpPr/>
              <p:nvPr/>
            </p:nvSpPr>
            <p:spPr>
              <a:xfrm>
                <a:off x="8482549" y="610077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0" name="Rectangle 69">
                <a:extLst>
                  <a:ext uri="{FF2B5EF4-FFF2-40B4-BE49-F238E27FC236}">
                    <a16:creationId xmlns:a16="http://schemas.microsoft.com/office/drawing/2014/main" id="{83A7AEE1-BD0C-4424-A195-5B060AE25EBE}"/>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1" name="Oval 70">
                <a:extLst>
                  <a:ext uri="{FF2B5EF4-FFF2-40B4-BE49-F238E27FC236}">
                    <a16:creationId xmlns:a16="http://schemas.microsoft.com/office/drawing/2014/main" id="{F3125B97-7669-4B95-BD7D-13E8A4BB9653}"/>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2" name="Oval 71">
                <a:extLst>
                  <a:ext uri="{FF2B5EF4-FFF2-40B4-BE49-F238E27FC236}">
                    <a16:creationId xmlns:a16="http://schemas.microsoft.com/office/drawing/2014/main" id="{66735B78-31E7-45F4-8C36-8DE3C679AD26}"/>
                  </a:ext>
                </a:extLst>
              </p:cNvPr>
              <p:cNvSpPr/>
              <p:nvPr/>
            </p:nvSpPr>
            <p:spPr>
              <a:xfrm>
                <a:off x="5176824" y="6066471"/>
                <a:ext cx="849276" cy="849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73" name="Oval 72">
                <a:extLst>
                  <a:ext uri="{FF2B5EF4-FFF2-40B4-BE49-F238E27FC236}">
                    <a16:creationId xmlns:a16="http://schemas.microsoft.com/office/drawing/2014/main" id="{2659CB7C-EDB0-4898-8CF5-20A5E15FE85F}"/>
                  </a:ext>
                </a:extLst>
              </p:cNvPr>
              <p:cNvSpPr/>
              <p:nvPr/>
            </p:nvSpPr>
            <p:spPr>
              <a:xfrm>
                <a:off x="7541959" y="6181631"/>
                <a:ext cx="1213393"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4" name="Oval 73">
                <a:extLst>
                  <a:ext uri="{FF2B5EF4-FFF2-40B4-BE49-F238E27FC236}">
                    <a16:creationId xmlns:a16="http://schemas.microsoft.com/office/drawing/2014/main" id="{C319DC66-8569-4724-AAC5-5CF9A322D5ED}"/>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50" name="Group 49">
              <a:extLst>
                <a:ext uri="{FF2B5EF4-FFF2-40B4-BE49-F238E27FC236}">
                  <a16:creationId xmlns:a16="http://schemas.microsoft.com/office/drawing/2014/main" id="{E3A48F73-B426-4601-A446-4ED08BEBA4B3}"/>
                </a:ext>
              </a:extLst>
            </p:cNvPr>
            <p:cNvGrpSpPr/>
            <p:nvPr/>
          </p:nvGrpSpPr>
          <p:grpSpPr>
            <a:xfrm flipH="1">
              <a:off x="8843757" y="5862656"/>
              <a:ext cx="3348243" cy="1004400"/>
              <a:chOff x="5192411" y="5783050"/>
              <a:chExt cx="3896814" cy="1168963"/>
            </a:xfrm>
            <a:grpFill/>
          </p:grpSpPr>
          <p:sp>
            <p:nvSpPr>
              <p:cNvPr id="51" name="Oval 50">
                <a:extLst>
                  <a:ext uri="{FF2B5EF4-FFF2-40B4-BE49-F238E27FC236}">
                    <a16:creationId xmlns:a16="http://schemas.microsoft.com/office/drawing/2014/main" id="{CC4E3804-E0A4-4644-BB2B-7737C96057A0}"/>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2" name="Oval 51">
                <a:extLst>
                  <a:ext uri="{FF2B5EF4-FFF2-40B4-BE49-F238E27FC236}">
                    <a16:creationId xmlns:a16="http://schemas.microsoft.com/office/drawing/2014/main" id="{E8A206D2-6159-4AA9-AEB7-29AE1ED31679}"/>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3" name="Oval 52">
                <a:extLst>
                  <a:ext uri="{FF2B5EF4-FFF2-40B4-BE49-F238E27FC236}">
                    <a16:creationId xmlns:a16="http://schemas.microsoft.com/office/drawing/2014/main" id="{F7E8AFB5-42A3-4604-A0F6-E40D854B2930}"/>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4" name="Oval 53">
                <a:extLst>
                  <a:ext uri="{FF2B5EF4-FFF2-40B4-BE49-F238E27FC236}">
                    <a16:creationId xmlns:a16="http://schemas.microsoft.com/office/drawing/2014/main" id="{10DC7616-766B-461F-9AD9-16E40B72ABD8}"/>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5" name="Oval 54">
                <a:extLst>
                  <a:ext uri="{FF2B5EF4-FFF2-40B4-BE49-F238E27FC236}">
                    <a16:creationId xmlns:a16="http://schemas.microsoft.com/office/drawing/2014/main" id="{176B17E3-768B-4368-928D-F524814DAB6C}"/>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6" name="Oval 55">
                <a:extLst>
                  <a:ext uri="{FF2B5EF4-FFF2-40B4-BE49-F238E27FC236}">
                    <a16:creationId xmlns:a16="http://schemas.microsoft.com/office/drawing/2014/main" id="{EB370F9C-D60F-4F34-8186-B7A828289D87}"/>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57" name="Oval 56">
                <a:extLst>
                  <a:ext uri="{FF2B5EF4-FFF2-40B4-BE49-F238E27FC236}">
                    <a16:creationId xmlns:a16="http://schemas.microsoft.com/office/drawing/2014/main" id="{60324F0C-011C-4E9E-8949-83FFE79296D7}"/>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8" name="Rectangle 57">
                <a:extLst>
                  <a:ext uri="{FF2B5EF4-FFF2-40B4-BE49-F238E27FC236}">
                    <a16:creationId xmlns:a16="http://schemas.microsoft.com/office/drawing/2014/main" id="{C2B026FE-8A93-425A-BA6E-3D9F3FD89FD4}"/>
                  </a:ext>
                </a:extLst>
              </p:cNvPr>
              <p:cNvSpPr/>
              <p:nvPr/>
            </p:nvSpPr>
            <p:spPr>
              <a:xfrm>
                <a:off x="5192411" y="6613640"/>
                <a:ext cx="3880949" cy="32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9" name="Oval 58">
                <a:extLst>
                  <a:ext uri="{FF2B5EF4-FFF2-40B4-BE49-F238E27FC236}">
                    <a16:creationId xmlns:a16="http://schemas.microsoft.com/office/drawing/2014/main" id="{CCCFD2BC-2D62-4A10-9ED7-52D11115308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0" name="Oval 59">
                <a:extLst>
                  <a:ext uri="{FF2B5EF4-FFF2-40B4-BE49-F238E27FC236}">
                    <a16:creationId xmlns:a16="http://schemas.microsoft.com/office/drawing/2014/main" id="{87CB2851-5BBF-4234-9154-4D79CDB32F67}"/>
                  </a:ext>
                </a:extLst>
              </p:cNvPr>
              <p:cNvSpPr/>
              <p:nvPr/>
            </p:nvSpPr>
            <p:spPr>
              <a:xfrm>
                <a:off x="5192411" y="6044347"/>
                <a:ext cx="907666" cy="9076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61" name="Oval 60">
                <a:extLst>
                  <a:ext uri="{FF2B5EF4-FFF2-40B4-BE49-F238E27FC236}">
                    <a16:creationId xmlns:a16="http://schemas.microsoft.com/office/drawing/2014/main" id="{A5458181-3C5B-4B56-875C-A32FBCEB7C43}"/>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2" name="Oval 61">
                <a:extLst>
                  <a:ext uri="{FF2B5EF4-FFF2-40B4-BE49-F238E27FC236}">
                    <a16:creationId xmlns:a16="http://schemas.microsoft.com/office/drawing/2014/main" id="{49F86944-3033-41A9-8166-0E33EBCC6A4E}"/>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cs typeface="+mn-cs"/>
                </a:endParaRPr>
              </a:p>
            </p:txBody>
          </p:sp>
        </p:grpSp>
      </p:grpSp>
      <p:grpSp>
        <p:nvGrpSpPr>
          <p:cNvPr id="217" name="Group 216">
            <a:extLst>
              <a:ext uri="{FF2B5EF4-FFF2-40B4-BE49-F238E27FC236}">
                <a16:creationId xmlns:a16="http://schemas.microsoft.com/office/drawing/2014/main" id="{E9131A1A-1304-41AE-B1CA-08BFA4C0D94C}"/>
              </a:ext>
            </a:extLst>
          </p:cNvPr>
          <p:cNvGrpSpPr/>
          <p:nvPr/>
        </p:nvGrpSpPr>
        <p:grpSpPr>
          <a:xfrm>
            <a:off x="2713096" y="3365945"/>
            <a:ext cx="1204714" cy="1204714"/>
            <a:chOff x="2116863" y="3644339"/>
            <a:chExt cx="979176" cy="979176"/>
          </a:xfrm>
        </p:grpSpPr>
        <p:sp>
          <p:nvSpPr>
            <p:cNvPr id="218" name="Oval 217">
              <a:extLst>
                <a:ext uri="{FF2B5EF4-FFF2-40B4-BE49-F238E27FC236}">
                  <a16:creationId xmlns:a16="http://schemas.microsoft.com/office/drawing/2014/main" id="{81B543A1-CB2E-4F96-833C-CB874BB296F6}"/>
                </a:ext>
              </a:extLst>
            </p:cNvPr>
            <p:cNvSpPr/>
            <p:nvPr/>
          </p:nvSpPr>
          <p:spPr>
            <a:xfrm>
              <a:off x="2116863" y="3644339"/>
              <a:ext cx="979176" cy="979176"/>
            </a:xfrm>
            <a:prstGeom prst="ellipse">
              <a:avLst/>
            </a:prstGeom>
            <a:solidFill>
              <a:schemeClr val="bg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19" name="Oval 218">
              <a:extLst>
                <a:ext uri="{FF2B5EF4-FFF2-40B4-BE49-F238E27FC236}">
                  <a16:creationId xmlns:a16="http://schemas.microsoft.com/office/drawing/2014/main" id="{64EC9465-5513-4A77-9C7B-1C05062D7056}"/>
                </a:ext>
              </a:extLst>
            </p:cNvPr>
            <p:cNvSpPr/>
            <p:nvPr/>
          </p:nvSpPr>
          <p:spPr>
            <a:xfrm>
              <a:off x="2235420" y="3762895"/>
              <a:ext cx="742062" cy="7420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220" name="TextBox 219">
              <a:extLst>
                <a:ext uri="{FF2B5EF4-FFF2-40B4-BE49-F238E27FC236}">
                  <a16:creationId xmlns:a16="http://schemas.microsoft.com/office/drawing/2014/main" id="{DA715580-72DE-4A19-B8D0-86CA56C8A909}"/>
                </a:ext>
              </a:extLst>
            </p:cNvPr>
            <p:cNvSpPr txBox="1"/>
            <p:nvPr/>
          </p:nvSpPr>
          <p:spPr>
            <a:xfrm>
              <a:off x="2246411" y="4008848"/>
              <a:ext cx="720080" cy="250157"/>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a:ea typeface="Arial Unicode MS"/>
                  <a:cs typeface="Arial" pitchFamily="34" charset="0"/>
                </a:rPr>
                <a:t>START</a:t>
              </a:r>
              <a:endParaRPr kumimoji="0" lang="ko-KR" altLang="en-US" sz="1400" b="1" i="0" u="none" strike="noStrike" kern="1200" cap="none" spc="0" normalizeH="0" baseline="0" noProof="0" dirty="0">
                <a:ln>
                  <a:noFill/>
                </a:ln>
                <a:solidFill>
                  <a:prstClr val="white"/>
                </a:solidFill>
                <a:effectLst/>
                <a:uLnTx/>
                <a:uFillTx/>
                <a:latin typeface="Arial"/>
                <a:ea typeface="Arial Unicode MS"/>
                <a:cs typeface="Arial" pitchFamily="34" charset="0"/>
              </a:endParaRPr>
            </a:p>
          </p:txBody>
        </p:sp>
      </p:grpSp>
      <p:grpSp>
        <p:nvGrpSpPr>
          <p:cNvPr id="228" name="Group 227">
            <a:extLst>
              <a:ext uri="{FF2B5EF4-FFF2-40B4-BE49-F238E27FC236}">
                <a16:creationId xmlns:a16="http://schemas.microsoft.com/office/drawing/2014/main" id="{97F01D60-B7F0-4844-B1A2-3BC84CDC0440}"/>
              </a:ext>
            </a:extLst>
          </p:cNvPr>
          <p:cNvGrpSpPr/>
          <p:nvPr/>
        </p:nvGrpSpPr>
        <p:grpSpPr>
          <a:xfrm>
            <a:off x="-3373" y="3444677"/>
            <a:ext cx="3155739" cy="1643520"/>
            <a:chOff x="-3373" y="3444677"/>
            <a:chExt cx="3155739" cy="1643520"/>
          </a:xfrm>
        </p:grpSpPr>
        <p:sp>
          <p:nvSpPr>
            <p:cNvPr id="221" name="Freeform 61">
              <a:extLst>
                <a:ext uri="{FF2B5EF4-FFF2-40B4-BE49-F238E27FC236}">
                  <a16:creationId xmlns:a16="http://schemas.microsoft.com/office/drawing/2014/main" id="{2CD9D2F7-8A52-4B8E-8CFD-C53BAAC53D7C}"/>
                </a:ext>
              </a:extLst>
            </p:cNvPr>
            <p:cNvSpPr/>
            <p:nvPr/>
          </p:nvSpPr>
          <p:spPr>
            <a:xfrm rot="5400000">
              <a:off x="1185646" y="3121477"/>
              <a:ext cx="1643520" cy="2289920"/>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ea typeface="Arial Unicode MS"/>
                <a:cs typeface="+mn-cs"/>
              </a:endParaRPr>
            </a:p>
          </p:txBody>
        </p:sp>
        <p:grpSp>
          <p:nvGrpSpPr>
            <p:cNvPr id="222" name="Group 221">
              <a:extLst>
                <a:ext uri="{FF2B5EF4-FFF2-40B4-BE49-F238E27FC236}">
                  <a16:creationId xmlns:a16="http://schemas.microsoft.com/office/drawing/2014/main" id="{B2E1E500-67F7-427C-9994-54730D5ACE30}"/>
                </a:ext>
              </a:extLst>
            </p:cNvPr>
            <p:cNvGrpSpPr/>
            <p:nvPr/>
          </p:nvGrpSpPr>
          <p:grpSpPr>
            <a:xfrm rot="5400000">
              <a:off x="-91119" y="4126341"/>
              <a:ext cx="1048447" cy="872955"/>
              <a:chOff x="967066" y="4263648"/>
              <a:chExt cx="670418" cy="1251022"/>
            </a:xfrm>
          </p:grpSpPr>
          <p:sp>
            <p:nvSpPr>
              <p:cNvPr id="223" name="Rectangle 222">
                <a:extLst>
                  <a:ext uri="{FF2B5EF4-FFF2-40B4-BE49-F238E27FC236}">
                    <a16:creationId xmlns:a16="http://schemas.microsoft.com/office/drawing/2014/main" id="{26499097-A5F1-4B9E-B14D-A8C466FE1BE9}"/>
                  </a:ext>
                </a:extLst>
              </p:cNvPr>
              <p:cNvSpPr/>
              <p:nvPr/>
            </p:nvSpPr>
            <p:spPr>
              <a:xfrm rot="16200000">
                <a:off x="1080146" y="4196080"/>
                <a:ext cx="457516" cy="5926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24" name="Rectangle 223">
                <a:extLst>
                  <a:ext uri="{FF2B5EF4-FFF2-40B4-BE49-F238E27FC236}">
                    <a16:creationId xmlns:a16="http://schemas.microsoft.com/office/drawing/2014/main" id="{4B3DD412-B614-4395-B777-C62DFB306098}"/>
                  </a:ext>
                </a:extLst>
              </p:cNvPr>
              <p:cNvSpPr/>
              <p:nvPr/>
            </p:nvSpPr>
            <p:spPr>
              <a:xfrm rot="16200000">
                <a:off x="858794" y="4735980"/>
                <a:ext cx="886962" cy="670418"/>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ea typeface="Arial Unicode MS"/>
                  <a:cs typeface="+mn-cs"/>
                </a:endParaRPr>
              </a:p>
            </p:txBody>
          </p:sp>
        </p:grpSp>
      </p:grpSp>
      <p:grpSp>
        <p:nvGrpSpPr>
          <p:cNvPr id="2" name="Group 1">
            <a:extLst>
              <a:ext uri="{FF2B5EF4-FFF2-40B4-BE49-F238E27FC236}">
                <a16:creationId xmlns:a16="http://schemas.microsoft.com/office/drawing/2014/main" id="{A5D247FE-6206-B19E-1595-90073BEA4587}"/>
              </a:ext>
            </a:extLst>
          </p:cNvPr>
          <p:cNvGrpSpPr/>
          <p:nvPr/>
        </p:nvGrpSpPr>
        <p:grpSpPr>
          <a:xfrm>
            <a:off x="6649796" y="208210"/>
            <a:ext cx="5458493" cy="1255494"/>
            <a:chOff x="5819650" y="1666120"/>
            <a:chExt cx="5458493" cy="1255494"/>
          </a:xfrm>
        </p:grpSpPr>
        <p:grpSp>
          <p:nvGrpSpPr>
            <p:cNvPr id="101" name="Group 100">
              <a:extLst>
                <a:ext uri="{FF2B5EF4-FFF2-40B4-BE49-F238E27FC236}">
                  <a16:creationId xmlns:a16="http://schemas.microsoft.com/office/drawing/2014/main" id="{6EB0C762-CAE7-ACE6-FBB9-D36F295421E8}"/>
                </a:ext>
              </a:extLst>
            </p:cNvPr>
            <p:cNvGrpSpPr/>
            <p:nvPr/>
          </p:nvGrpSpPr>
          <p:grpSpPr>
            <a:xfrm>
              <a:off x="6751979" y="1666120"/>
              <a:ext cx="4526164" cy="1255494"/>
              <a:chOff x="6751979" y="1666120"/>
              <a:chExt cx="4526164" cy="1255494"/>
            </a:xfrm>
          </p:grpSpPr>
          <p:sp>
            <p:nvSpPr>
              <p:cNvPr id="103" name="TextBox 102">
                <a:extLst>
                  <a:ext uri="{FF2B5EF4-FFF2-40B4-BE49-F238E27FC236}">
                    <a16:creationId xmlns:a16="http://schemas.microsoft.com/office/drawing/2014/main" id="{32075F91-4F0F-8754-FF99-B3FC6765EDDD}"/>
                  </a:ext>
                </a:extLst>
              </p:cNvPr>
              <p:cNvSpPr txBox="1"/>
              <p:nvPr/>
            </p:nvSpPr>
            <p:spPr>
              <a:xfrm>
                <a:off x="6770451" y="2090617"/>
                <a:ext cx="4507692" cy="83099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Arial"/>
                    <a:ea typeface="Arial Unicode MS"/>
                    <a:cs typeface="Arial" pitchFamily="34" charset="0"/>
                  </a:rPr>
                  <a:t>Considering the call for the establishment of a Global Mechanism, a Geospatial Information Ministerial Meeting, and the need for champions to promote the process, and a commitment from national </a:t>
                </a:r>
                <a:r>
                  <a:rPr kumimoji="0" lang="en-US" altLang="ko-KR" sz="1200" b="0" i="0" u="none" strike="noStrike" kern="1200" cap="none" spc="0" normalizeH="0" baseline="0" noProof="0" dirty="0" err="1">
                    <a:ln>
                      <a:noFill/>
                    </a:ln>
                    <a:solidFill>
                      <a:prstClr val="black"/>
                    </a:solidFill>
                    <a:effectLst/>
                    <a:uLnTx/>
                    <a:uFillTx/>
                    <a:latin typeface="Arial"/>
                    <a:ea typeface="Arial Unicode MS"/>
                    <a:cs typeface="Arial" pitchFamily="34" charset="0"/>
                  </a:rPr>
                  <a:t>leaders</a:t>
                </a:r>
                <a:r>
                  <a:rPr kumimoji="0" lang="en-US" altLang="ko-KR" sz="1200" b="0" i="0" u="none" strike="noStrike" kern="1200" cap="none" spc="0" normalizeH="0" baseline="0" noProof="0" dirty="0" err="1">
                    <a:ln>
                      <a:noFill/>
                    </a:ln>
                    <a:solidFill>
                      <a:prstClr val="black"/>
                    </a:solidFill>
                    <a:effectLst/>
                    <a:uLnTx/>
                    <a:uFillTx/>
                    <a:latin typeface="Arial"/>
                    <a:ea typeface="FZShuTi" pitchFamily="2" charset="-122"/>
                    <a:cs typeface="Arial" pitchFamily="34" charset="0"/>
                  </a:rPr>
                  <a:t>e</a:t>
                </a:r>
                <a:r>
                  <a:rPr kumimoji="0" lang="en-US" altLang="ko-KR" sz="1200" b="0" i="0" u="none" strike="noStrike" kern="1200" cap="none" spc="0" normalizeH="0" baseline="0" noProof="0" dirty="0">
                    <a:ln>
                      <a:noFill/>
                    </a:ln>
                    <a:solidFill>
                      <a:prstClr val="black"/>
                    </a:solidFill>
                    <a:effectLst/>
                    <a:uLnTx/>
                    <a:uFillTx/>
                    <a:latin typeface="Arial"/>
                    <a:ea typeface="FZShuTi" pitchFamily="2" charset="-122"/>
                    <a:cs typeface="Arial" pitchFamily="34" charset="0"/>
                  </a:rPr>
                  <a:t>.</a:t>
                </a:r>
                <a:endParaRPr kumimoji="0" lang="en-US" altLang="ko-KR" sz="1200" b="0"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sp>
            <p:nvSpPr>
              <p:cNvPr id="104" name="TextBox 103">
                <a:extLst>
                  <a:ext uri="{FF2B5EF4-FFF2-40B4-BE49-F238E27FC236}">
                    <a16:creationId xmlns:a16="http://schemas.microsoft.com/office/drawing/2014/main" id="{FF348E96-E3B6-E0F8-DF55-C91DC149CAB4}"/>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black"/>
                    </a:solidFill>
                    <a:effectLst/>
                    <a:uLnTx/>
                    <a:uFillTx/>
                    <a:latin typeface="Arial"/>
                    <a:ea typeface="Arial Unicode MS"/>
                    <a:cs typeface="Arial" pitchFamily="34" charset="0"/>
                  </a:rPr>
                  <a:t>Governance</a:t>
                </a:r>
                <a:endParaRPr kumimoji="0" lang="ko-KR" altLang="en-US" sz="2700" b="1"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grpSp>
        <p:sp>
          <p:nvSpPr>
            <p:cNvPr id="102" name="TextBox 101">
              <a:extLst>
                <a:ext uri="{FF2B5EF4-FFF2-40B4-BE49-F238E27FC236}">
                  <a16:creationId xmlns:a16="http://schemas.microsoft.com/office/drawing/2014/main" id="{386D0D88-F9D1-09BB-06C9-170E0945549B}"/>
                </a:ext>
              </a:extLst>
            </p:cNvPr>
            <p:cNvSpPr txBox="1"/>
            <p:nvPr/>
          </p:nvSpPr>
          <p:spPr>
            <a:xfrm>
              <a:off x="5819650" y="1666120"/>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black"/>
                  </a:solidFill>
                  <a:effectLst/>
                  <a:uLnTx/>
                  <a:uFillTx/>
                  <a:latin typeface="Arial"/>
                  <a:ea typeface="Arial Unicode MS"/>
                  <a:cs typeface="Arial" pitchFamily="34" charset="0"/>
                </a:rPr>
                <a:t>01</a:t>
              </a:r>
              <a:endParaRPr kumimoji="0" lang="ko-KR" altLang="en-US" sz="3600" b="1"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grpSp>
      <p:grpSp>
        <p:nvGrpSpPr>
          <p:cNvPr id="105" name="Group 104">
            <a:extLst>
              <a:ext uri="{FF2B5EF4-FFF2-40B4-BE49-F238E27FC236}">
                <a16:creationId xmlns:a16="http://schemas.microsoft.com/office/drawing/2014/main" id="{DF2F10FC-C8B1-E685-E2FF-20DBC91C4EB0}"/>
              </a:ext>
            </a:extLst>
          </p:cNvPr>
          <p:cNvGrpSpPr/>
          <p:nvPr/>
        </p:nvGrpSpPr>
        <p:grpSpPr>
          <a:xfrm>
            <a:off x="6617464" y="1641407"/>
            <a:ext cx="5458493" cy="886162"/>
            <a:chOff x="5819650" y="1666120"/>
            <a:chExt cx="5458493" cy="886162"/>
          </a:xfrm>
        </p:grpSpPr>
        <p:grpSp>
          <p:nvGrpSpPr>
            <p:cNvPr id="106" name="Group 105">
              <a:extLst>
                <a:ext uri="{FF2B5EF4-FFF2-40B4-BE49-F238E27FC236}">
                  <a16:creationId xmlns:a16="http://schemas.microsoft.com/office/drawing/2014/main" id="{E1DDCA7D-512E-384D-474C-9FF36D73A02C}"/>
                </a:ext>
              </a:extLst>
            </p:cNvPr>
            <p:cNvGrpSpPr/>
            <p:nvPr/>
          </p:nvGrpSpPr>
          <p:grpSpPr>
            <a:xfrm>
              <a:off x="6751979" y="1666120"/>
              <a:ext cx="4526164" cy="886162"/>
              <a:chOff x="6751979" y="1666120"/>
              <a:chExt cx="4526164" cy="886162"/>
            </a:xfrm>
          </p:grpSpPr>
          <p:sp>
            <p:nvSpPr>
              <p:cNvPr id="115" name="TextBox 114">
                <a:extLst>
                  <a:ext uri="{FF2B5EF4-FFF2-40B4-BE49-F238E27FC236}">
                    <a16:creationId xmlns:a16="http://schemas.microsoft.com/office/drawing/2014/main" id="{C14378D7-9EC0-F609-41C7-5171E839DB51}"/>
                  </a:ext>
                </a:extLst>
              </p:cNvPr>
              <p:cNvSpPr txBox="1"/>
              <p:nvPr/>
            </p:nvSpPr>
            <p:spPr>
              <a:xfrm>
                <a:off x="6770451" y="2090617"/>
                <a:ext cx="4507692" cy="461665"/>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Arial"/>
                    <a:ea typeface="Arial Unicode MS"/>
                    <a:cs typeface="Arial" pitchFamily="34" charset="0"/>
                  </a:rPr>
                  <a:t>Get a modern PowerPoint  Presentation that is beautifully designed. </a:t>
                </a:r>
                <a:r>
                  <a:rPr kumimoji="0" lang="en-US" altLang="ko-KR" sz="1200" b="0" i="0" u="none" strike="noStrike" kern="1200" cap="none" spc="0" normalizeH="0" baseline="0" noProof="0" dirty="0">
                    <a:ln>
                      <a:noFill/>
                    </a:ln>
                    <a:solidFill>
                      <a:prstClr val="black"/>
                    </a:solidFill>
                    <a:effectLst/>
                    <a:uLnTx/>
                    <a:uFillTx/>
                    <a:latin typeface="Arial"/>
                    <a:ea typeface="FZShuTi" pitchFamily="2" charset="-122"/>
                    <a:cs typeface="Arial" pitchFamily="34" charset="0"/>
                  </a:rPr>
                  <a:t>I hope and I believe that this Template will your Time.</a:t>
                </a:r>
                <a:endParaRPr kumimoji="0" lang="en-US" altLang="ko-KR" sz="1200" b="0"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sp>
            <p:nvSpPr>
              <p:cNvPr id="116" name="TextBox 115">
                <a:extLst>
                  <a:ext uri="{FF2B5EF4-FFF2-40B4-BE49-F238E27FC236}">
                    <a16:creationId xmlns:a16="http://schemas.microsoft.com/office/drawing/2014/main" id="{CFD98B05-F724-6AE0-7F7C-6842F02E2393}"/>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black"/>
                    </a:solidFill>
                    <a:effectLst/>
                    <a:uLnTx/>
                    <a:uFillTx/>
                    <a:latin typeface="Arial"/>
                    <a:ea typeface="Arial Unicode MS"/>
                    <a:cs typeface="Arial" pitchFamily="34" charset="0"/>
                  </a:rPr>
                  <a:t>Frameworks</a:t>
                </a:r>
                <a:endParaRPr kumimoji="0" lang="ko-KR" altLang="en-US" sz="2700" b="1"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grpSp>
        <p:sp>
          <p:nvSpPr>
            <p:cNvPr id="114" name="TextBox 113">
              <a:extLst>
                <a:ext uri="{FF2B5EF4-FFF2-40B4-BE49-F238E27FC236}">
                  <a16:creationId xmlns:a16="http://schemas.microsoft.com/office/drawing/2014/main" id="{DDB5344E-1746-B4D6-FE15-DDC5AC1BE28A}"/>
                </a:ext>
              </a:extLst>
            </p:cNvPr>
            <p:cNvSpPr txBox="1"/>
            <p:nvPr/>
          </p:nvSpPr>
          <p:spPr>
            <a:xfrm>
              <a:off x="5819650" y="1666120"/>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black"/>
                  </a:solidFill>
                  <a:effectLst/>
                  <a:uLnTx/>
                  <a:uFillTx/>
                  <a:latin typeface="Arial"/>
                  <a:ea typeface="Arial Unicode MS"/>
                  <a:cs typeface="Arial" pitchFamily="34" charset="0"/>
                </a:rPr>
                <a:t>02</a:t>
              </a:r>
              <a:endParaRPr kumimoji="0" lang="ko-KR" altLang="en-US" sz="3600" b="1"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grpSp>
      <p:grpSp>
        <p:nvGrpSpPr>
          <p:cNvPr id="117" name="Group 116">
            <a:extLst>
              <a:ext uri="{FF2B5EF4-FFF2-40B4-BE49-F238E27FC236}">
                <a16:creationId xmlns:a16="http://schemas.microsoft.com/office/drawing/2014/main" id="{DF1C3997-BAAD-EB6E-214B-33E5462E7DAF}"/>
              </a:ext>
            </a:extLst>
          </p:cNvPr>
          <p:cNvGrpSpPr/>
          <p:nvPr/>
        </p:nvGrpSpPr>
        <p:grpSpPr>
          <a:xfrm>
            <a:off x="6640556" y="2945250"/>
            <a:ext cx="5458493" cy="886162"/>
            <a:chOff x="5819650" y="1666120"/>
            <a:chExt cx="5458493" cy="886162"/>
          </a:xfrm>
        </p:grpSpPr>
        <p:grpSp>
          <p:nvGrpSpPr>
            <p:cNvPr id="118" name="Group 117">
              <a:extLst>
                <a:ext uri="{FF2B5EF4-FFF2-40B4-BE49-F238E27FC236}">
                  <a16:creationId xmlns:a16="http://schemas.microsoft.com/office/drawing/2014/main" id="{85C2B3DA-1DC3-101B-0288-5E0C49392307}"/>
                </a:ext>
              </a:extLst>
            </p:cNvPr>
            <p:cNvGrpSpPr/>
            <p:nvPr/>
          </p:nvGrpSpPr>
          <p:grpSpPr>
            <a:xfrm>
              <a:off x="6751979" y="1666120"/>
              <a:ext cx="4526164" cy="886162"/>
              <a:chOff x="6751979" y="1666120"/>
              <a:chExt cx="4526164" cy="886162"/>
            </a:xfrm>
          </p:grpSpPr>
          <p:sp>
            <p:nvSpPr>
              <p:cNvPr id="127" name="TextBox 126">
                <a:extLst>
                  <a:ext uri="{FF2B5EF4-FFF2-40B4-BE49-F238E27FC236}">
                    <a16:creationId xmlns:a16="http://schemas.microsoft.com/office/drawing/2014/main" id="{635635B2-779A-F3DE-75F0-A9559708F079}"/>
                  </a:ext>
                </a:extLst>
              </p:cNvPr>
              <p:cNvSpPr txBox="1"/>
              <p:nvPr/>
            </p:nvSpPr>
            <p:spPr>
              <a:xfrm>
                <a:off x="6770451" y="2090617"/>
                <a:ext cx="4507692" cy="461665"/>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Arial"/>
                    <a:ea typeface="Arial Unicode MS"/>
                    <a:cs typeface="Arial" pitchFamily="34" charset="0"/>
                  </a:rPr>
                  <a:t>Get a modern PowerPoint  Presentation that is beautifully designed. </a:t>
                </a:r>
                <a:r>
                  <a:rPr kumimoji="0" lang="en-US" altLang="ko-KR" sz="1200" b="0" i="0" u="none" strike="noStrike" kern="1200" cap="none" spc="0" normalizeH="0" baseline="0" noProof="0" dirty="0">
                    <a:ln>
                      <a:noFill/>
                    </a:ln>
                    <a:solidFill>
                      <a:prstClr val="black"/>
                    </a:solidFill>
                    <a:effectLst/>
                    <a:uLnTx/>
                    <a:uFillTx/>
                    <a:latin typeface="Arial"/>
                    <a:ea typeface="FZShuTi" pitchFamily="2" charset="-122"/>
                    <a:cs typeface="Arial" pitchFamily="34" charset="0"/>
                  </a:rPr>
                  <a:t>I hope and I believe that this Template will your Time.</a:t>
                </a:r>
                <a:endParaRPr kumimoji="0" lang="en-US" altLang="ko-KR" sz="1200" b="0"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sp>
            <p:nvSpPr>
              <p:cNvPr id="128" name="TextBox 127">
                <a:extLst>
                  <a:ext uri="{FF2B5EF4-FFF2-40B4-BE49-F238E27FC236}">
                    <a16:creationId xmlns:a16="http://schemas.microsoft.com/office/drawing/2014/main" id="{0386AF35-1394-4195-2FE3-44DFC23F8B4E}"/>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black"/>
                    </a:solidFill>
                    <a:effectLst/>
                    <a:uLnTx/>
                    <a:uFillTx/>
                    <a:latin typeface="Arial"/>
                    <a:ea typeface="Arial Unicode MS"/>
                    <a:cs typeface="Arial" pitchFamily="34" charset="0"/>
                  </a:rPr>
                  <a:t>IGIF</a:t>
                </a:r>
                <a:endParaRPr kumimoji="0" lang="ko-KR" altLang="en-US" sz="2700" b="1"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grpSp>
        <p:sp>
          <p:nvSpPr>
            <p:cNvPr id="126" name="TextBox 125">
              <a:extLst>
                <a:ext uri="{FF2B5EF4-FFF2-40B4-BE49-F238E27FC236}">
                  <a16:creationId xmlns:a16="http://schemas.microsoft.com/office/drawing/2014/main" id="{A32C7599-D58B-1F44-BCF4-BA9FE7168530}"/>
                </a:ext>
              </a:extLst>
            </p:cNvPr>
            <p:cNvSpPr txBox="1"/>
            <p:nvPr/>
          </p:nvSpPr>
          <p:spPr>
            <a:xfrm>
              <a:off x="5819650" y="1666120"/>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black"/>
                  </a:solidFill>
                  <a:effectLst/>
                  <a:uLnTx/>
                  <a:uFillTx/>
                  <a:latin typeface="Arial"/>
                  <a:ea typeface="Arial Unicode MS"/>
                  <a:cs typeface="Arial" pitchFamily="34" charset="0"/>
                </a:rPr>
                <a:t>03</a:t>
              </a:r>
              <a:endParaRPr kumimoji="0" lang="ko-KR" altLang="en-US" sz="3600" b="1"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grpSp>
      <p:grpSp>
        <p:nvGrpSpPr>
          <p:cNvPr id="129" name="Group 128">
            <a:extLst>
              <a:ext uri="{FF2B5EF4-FFF2-40B4-BE49-F238E27FC236}">
                <a16:creationId xmlns:a16="http://schemas.microsoft.com/office/drawing/2014/main" id="{0B90E9AB-49DB-1F05-0A23-368644D0E22A}"/>
              </a:ext>
            </a:extLst>
          </p:cNvPr>
          <p:cNvGrpSpPr/>
          <p:nvPr/>
        </p:nvGrpSpPr>
        <p:grpSpPr>
          <a:xfrm>
            <a:off x="6635936" y="4313769"/>
            <a:ext cx="5458493" cy="886162"/>
            <a:chOff x="5819650" y="1666120"/>
            <a:chExt cx="5458493" cy="886162"/>
          </a:xfrm>
        </p:grpSpPr>
        <p:grpSp>
          <p:nvGrpSpPr>
            <p:cNvPr id="130" name="Group 129">
              <a:extLst>
                <a:ext uri="{FF2B5EF4-FFF2-40B4-BE49-F238E27FC236}">
                  <a16:creationId xmlns:a16="http://schemas.microsoft.com/office/drawing/2014/main" id="{AF72B7F0-1B0C-12F1-5572-FE4CA1EDF5A1}"/>
                </a:ext>
              </a:extLst>
            </p:cNvPr>
            <p:cNvGrpSpPr/>
            <p:nvPr/>
          </p:nvGrpSpPr>
          <p:grpSpPr>
            <a:xfrm>
              <a:off x="6751979" y="1666120"/>
              <a:ext cx="4526164" cy="886162"/>
              <a:chOff x="6751979" y="1666120"/>
              <a:chExt cx="4526164" cy="886162"/>
            </a:xfrm>
          </p:grpSpPr>
          <p:sp>
            <p:nvSpPr>
              <p:cNvPr id="139" name="TextBox 138">
                <a:extLst>
                  <a:ext uri="{FF2B5EF4-FFF2-40B4-BE49-F238E27FC236}">
                    <a16:creationId xmlns:a16="http://schemas.microsoft.com/office/drawing/2014/main" id="{94431CBA-1F80-8014-B1AA-14CBD216C6B4}"/>
                  </a:ext>
                </a:extLst>
              </p:cNvPr>
              <p:cNvSpPr txBox="1"/>
              <p:nvPr/>
            </p:nvSpPr>
            <p:spPr>
              <a:xfrm>
                <a:off x="6770451" y="2090617"/>
                <a:ext cx="4507692" cy="461665"/>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Arial"/>
                    <a:ea typeface="Arial Unicode MS"/>
                    <a:cs typeface="Arial" pitchFamily="34" charset="0"/>
                  </a:rPr>
                  <a:t>Get a modern PowerPoint  Presentation that is beautifully designed. </a:t>
                </a:r>
                <a:r>
                  <a:rPr kumimoji="0" lang="en-US" altLang="ko-KR" sz="1200" b="0" i="0" u="none" strike="noStrike" kern="1200" cap="none" spc="0" normalizeH="0" baseline="0" noProof="0" dirty="0">
                    <a:ln>
                      <a:noFill/>
                    </a:ln>
                    <a:solidFill>
                      <a:prstClr val="black"/>
                    </a:solidFill>
                    <a:effectLst/>
                    <a:uLnTx/>
                    <a:uFillTx/>
                    <a:latin typeface="Arial"/>
                    <a:ea typeface="FZShuTi" pitchFamily="2" charset="-122"/>
                    <a:cs typeface="Arial" pitchFamily="34" charset="0"/>
                  </a:rPr>
                  <a:t>I hope and I believe that this Template will your Time.</a:t>
                </a:r>
                <a:endParaRPr kumimoji="0" lang="en-US" altLang="ko-KR" sz="1200" b="0"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sp>
            <p:nvSpPr>
              <p:cNvPr id="140" name="TextBox 139">
                <a:extLst>
                  <a:ext uri="{FF2B5EF4-FFF2-40B4-BE49-F238E27FC236}">
                    <a16:creationId xmlns:a16="http://schemas.microsoft.com/office/drawing/2014/main" id="{330B1AB1-90D2-7F9B-2C15-420B8079E7EB}"/>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black"/>
                    </a:solidFill>
                    <a:effectLst/>
                    <a:uLnTx/>
                    <a:uFillTx/>
                    <a:latin typeface="Arial"/>
                    <a:ea typeface="Arial Unicode MS"/>
                    <a:cs typeface="Arial" pitchFamily="34" charset="0"/>
                  </a:rPr>
                  <a:t>GSGF</a:t>
                </a:r>
                <a:endParaRPr kumimoji="0" lang="ko-KR" altLang="en-US" sz="2700" b="1"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grpSp>
        <p:sp>
          <p:nvSpPr>
            <p:cNvPr id="138" name="TextBox 137">
              <a:extLst>
                <a:ext uri="{FF2B5EF4-FFF2-40B4-BE49-F238E27FC236}">
                  <a16:creationId xmlns:a16="http://schemas.microsoft.com/office/drawing/2014/main" id="{EF4311A9-46EF-3709-4A71-1CABF875E0FE}"/>
                </a:ext>
              </a:extLst>
            </p:cNvPr>
            <p:cNvSpPr txBox="1"/>
            <p:nvPr/>
          </p:nvSpPr>
          <p:spPr>
            <a:xfrm>
              <a:off x="5819650" y="1666120"/>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black"/>
                  </a:solidFill>
                  <a:effectLst/>
                  <a:uLnTx/>
                  <a:uFillTx/>
                  <a:latin typeface="Arial"/>
                  <a:ea typeface="Arial Unicode MS"/>
                  <a:cs typeface="Arial" pitchFamily="34" charset="0"/>
                </a:rPr>
                <a:t>04</a:t>
              </a:r>
              <a:endParaRPr kumimoji="0" lang="ko-KR" altLang="en-US" sz="3600" b="1" i="0" u="none" strike="noStrike" kern="1200" cap="none" spc="0" normalizeH="0" baseline="0" noProof="0" dirty="0">
                <a:ln>
                  <a:noFill/>
                </a:ln>
                <a:solidFill>
                  <a:prstClr val="black"/>
                </a:solidFill>
                <a:effectLst/>
                <a:uLnTx/>
                <a:uFillTx/>
                <a:latin typeface="Arial"/>
                <a:ea typeface="Arial Unicode MS"/>
                <a:cs typeface="Arial" pitchFamily="34" charset="0"/>
              </a:endParaRPr>
            </a:p>
          </p:txBody>
        </p:sp>
      </p:grpSp>
      <p:sp>
        <p:nvSpPr>
          <p:cNvPr id="160" name="Rectangle 159">
            <a:extLst>
              <a:ext uri="{FF2B5EF4-FFF2-40B4-BE49-F238E27FC236}">
                <a16:creationId xmlns:a16="http://schemas.microsoft.com/office/drawing/2014/main" id="{6EA422BB-D85F-4536-0628-A5590CC79BC6}"/>
              </a:ext>
            </a:extLst>
          </p:cNvPr>
          <p:cNvSpPr/>
          <p:nvPr/>
        </p:nvSpPr>
        <p:spPr>
          <a:xfrm>
            <a:off x="14419" y="24397"/>
            <a:ext cx="128948" cy="17118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50" name="TextBox 149">
            <a:extLst>
              <a:ext uri="{FF2B5EF4-FFF2-40B4-BE49-F238E27FC236}">
                <a16:creationId xmlns:a16="http://schemas.microsoft.com/office/drawing/2014/main" id="{9ADB226B-C36D-ABB5-59C2-482AAE6442BD}"/>
              </a:ext>
            </a:extLst>
          </p:cNvPr>
          <p:cNvSpPr txBox="1"/>
          <p:nvPr/>
        </p:nvSpPr>
        <p:spPr>
          <a:xfrm>
            <a:off x="162736" y="1830587"/>
            <a:ext cx="4857668" cy="8309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4800" b="0" i="0" u="none" strike="noStrike" kern="1200" cap="none" spc="0" normalizeH="0" baseline="0" noProof="0" dirty="0">
                <a:ln>
                  <a:noFill/>
                </a:ln>
                <a:solidFill>
                  <a:prstClr val="white"/>
                </a:solidFill>
                <a:effectLst/>
                <a:uLnTx/>
                <a:uFillTx/>
                <a:latin typeface="Arial"/>
                <a:ea typeface="Arial Unicode MS"/>
                <a:cs typeface="Arial" pitchFamily="34" charset="0"/>
              </a:rPr>
              <a:t>Contents</a:t>
            </a:r>
            <a:endParaRPr kumimoji="0" lang="ko-KR" altLang="en-US" sz="4800" b="0" i="0" u="none" strike="noStrike" kern="1200" cap="none" spc="0" normalizeH="0" baseline="0" noProof="0" dirty="0">
              <a:ln>
                <a:noFill/>
              </a:ln>
              <a:solidFill>
                <a:prstClr val="white"/>
              </a:solidFill>
              <a:effectLst/>
              <a:uLnTx/>
              <a:uFillTx/>
              <a:latin typeface="Arial"/>
              <a:ea typeface="Arial Unicode MS"/>
              <a:cs typeface="Arial" pitchFamily="34" charset="0"/>
            </a:endParaRPr>
          </a:p>
        </p:txBody>
      </p:sp>
    </p:spTree>
    <p:extLst>
      <p:ext uri="{BB962C8B-B14F-4D97-AF65-F5344CB8AC3E}">
        <p14:creationId xmlns:p14="http://schemas.microsoft.com/office/powerpoint/2010/main" val="213930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3CA5249C-BEC1-475F-9AC7-9314BCAC2490}"/>
              </a:ext>
            </a:extLst>
          </p:cNvPr>
          <p:cNvSpPr txBox="1">
            <a:spLocks/>
          </p:cNvSpPr>
          <p:nvPr/>
        </p:nvSpPr>
        <p:spPr>
          <a:xfrm>
            <a:off x="174170" y="603641"/>
            <a:ext cx="4050921" cy="204158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solidFill>
                  <a:schemeClr val="tx1">
                    <a:lumMod val="75000"/>
                    <a:lumOff val="25000"/>
                  </a:schemeClr>
                </a:solidFill>
                <a:latin typeface="+mj-lt"/>
                <a:cs typeface="Arial" pitchFamily="34" charset="0"/>
              </a:rPr>
              <a:t>UN-GGIM : Africa</a:t>
            </a:r>
          </a:p>
          <a:p>
            <a:pPr marL="0" indent="0" algn="r">
              <a:lnSpc>
                <a:spcPct val="110000"/>
              </a:lnSpc>
              <a:buNone/>
            </a:pPr>
            <a:r>
              <a:rPr lang="en-US" altLang="ko-KR" sz="3600" b="1" dirty="0">
                <a:solidFill>
                  <a:schemeClr val="tx1">
                    <a:lumMod val="75000"/>
                    <a:lumOff val="25000"/>
                  </a:schemeClr>
                </a:solidFill>
                <a:latin typeface="+mj-lt"/>
                <a:cs typeface="Arial" pitchFamily="34" charset="0"/>
              </a:rPr>
              <a:t> </a:t>
            </a:r>
            <a:r>
              <a:rPr lang="en-US" altLang="ko-KR" sz="3600" b="1" dirty="0">
                <a:solidFill>
                  <a:schemeClr val="accent1"/>
                </a:solidFill>
                <a:latin typeface="+mj-lt"/>
                <a:cs typeface="Arial" pitchFamily="34" charset="0"/>
              </a:rPr>
              <a:t>Resolutions </a:t>
            </a:r>
            <a:r>
              <a:rPr lang="en-US" altLang="ko-KR" sz="3600" b="1" dirty="0">
                <a:solidFill>
                  <a:schemeClr val="tx1">
                    <a:lumMod val="75000"/>
                    <a:lumOff val="25000"/>
                  </a:schemeClr>
                </a:solidFill>
                <a:latin typeface="+mj-lt"/>
                <a:cs typeface="Arial" pitchFamily="34" charset="0"/>
              </a:rPr>
              <a:t>Presentation</a:t>
            </a:r>
          </a:p>
        </p:txBody>
      </p:sp>
      <p:sp>
        <p:nvSpPr>
          <p:cNvPr id="12" name="TextBox 11">
            <a:extLst>
              <a:ext uri="{FF2B5EF4-FFF2-40B4-BE49-F238E27FC236}">
                <a16:creationId xmlns:a16="http://schemas.microsoft.com/office/drawing/2014/main" id="{64537E86-D160-45E7-89FA-2B33CF39B7DE}"/>
              </a:ext>
            </a:extLst>
          </p:cNvPr>
          <p:cNvSpPr txBox="1"/>
          <p:nvPr/>
        </p:nvSpPr>
        <p:spPr>
          <a:xfrm>
            <a:off x="174170" y="3488723"/>
            <a:ext cx="4224087" cy="2893100"/>
          </a:xfrm>
          <a:prstGeom prst="rect">
            <a:avLst/>
          </a:prstGeom>
          <a:noFill/>
        </p:spPr>
        <p:txBody>
          <a:bodyPr wrap="square" rtlCol="0">
            <a:spAutoFit/>
          </a:bodyPr>
          <a:lstStyle/>
          <a:p>
            <a:pPr algn="r"/>
            <a:r>
              <a:rPr lang="en-US" altLang="ko-KR" sz="1400" dirty="0">
                <a:solidFill>
                  <a:schemeClr val="tx1">
                    <a:lumMod val="75000"/>
                    <a:lumOff val="25000"/>
                  </a:schemeClr>
                </a:solidFill>
                <a:cs typeface="Arial" pitchFamily="34" charset="0"/>
              </a:rPr>
              <a:t>We, the representatives of National Mapping Authorities (NMAs) of African States and National Statistical Agencies, supported by the African Union Commission (AUC), the United Nations Economic Commission for Africa (ECA), the United Nations Global Geospatial Information Management (UN-GGIM) Secretariat, and other partners, gathered in-person for the Ninth meeting of the Regional Committee of the United Nations Global Geospatial Information Management for Africa (UN-GGIM: Africa) in Cape Town, South Africa from 14th to 18th August 2023 and deliberated and resolved as follows: </a:t>
            </a:r>
          </a:p>
        </p:txBody>
      </p:sp>
      <p:sp>
        <p:nvSpPr>
          <p:cNvPr id="14" name="TextBox 13">
            <a:extLst>
              <a:ext uri="{FF2B5EF4-FFF2-40B4-BE49-F238E27FC236}">
                <a16:creationId xmlns:a16="http://schemas.microsoft.com/office/drawing/2014/main" id="{9EAB1240-8E90-4621-942E-B441684F8087}"/>
              </a:ext>
            </a:extLst>
          </p:cNvPr>
          <p:cNvSpPr txBox="1"/>
          <p:nvPr/>
        </p:nvSpPr>
        <p:spPr>
          <a:xfrm>
            <a:off x="8064908" y="816586"/>
            <a:ext cx="3484860" cy="2246769"/>
          </a:xfrm>
          <a:prstGeom prst="rect">
            <a:avLst/>
          </a:prstGeom>
          <a:noFill/>
        </p:spPr>
        <p:txBody>
          <a:bodyPr wrap="square" rtlCol="0">
            <a:spAutoFit/>
          </a:bodyPr>
          <a:lstStyle/>
          <a:p>
            <a:pPr algn="ct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Collective strategic thinking towards the establishment of an overarching machinery for geospatial information management in Africa </a:t>
            </a:r>
          </a:p>
          <a:p>
            <a:pPr algn="ctr"/>
            <a:endPar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en-US" altLang="ko-KR" sz="2000"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Study completed</a:t>
            </a:r>
            <a:endParaRPr lang="ko-KR" altLang="en-US" sz="2000"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16" name="Rectangle 8">
            <a:extLst>
              <a:ext uri="{FF2B5EF4-FFF2-40B4-BE49-F238E27FC236}">
                <a16:creationId xmlns:a16="http://schemas.microsoft.com/office/drawing/2014/main" id="{5E256F29-5493-4D3F-87D4-EEBF2234FE08}"/>
              </a:ext>
            </a:extLst>
          </p:cNvPr>
          <p:cNvSpPr/>
          <p:nvPr/>
        </p:nvSpPr>
        <p:spPr>
          <a:xfrm>
            <a:off x="4798517" y="4081925"/>
            <a:ext cx="2974311" cy="1938992"/>
          </a:xfrm>
          <a:prstGeom prst="rect">
            <a:avLst/>
          </a:prstGeom>
        </p:spPr>
        <p:txBody>
          <a:bodyPr wrap="square">
            <a:spAutoFit/>
          </a:bodyPr>
          <a:lstStyle/>
          <a:p>
            <a:pPr algn="ctr"/>
            <a:r>
              <a:rPr lang="en-GB" sz="2000" dirty="0">
                <a:latin typeface="Times New Roman" panose="02020603050405020304" pitchFamily="18" charset="0"/>
                <a:ea typeface="Times New Roman" panose="02020603050405020304" pitchFamily="18" charset="0"/>
              </a:rPr>
              <a:t>R</a:t>
            </a:r>
            <a:r>
              <a:rPr lang="en-GB" sz="2000" dirty="0">
                <a:effectLst/>
                <a:latin typeface="Times New Roman" panose="02020603050405020304" pitchFamily="18" charset="0"/>
                <a:ea typeface="Times New Roman" panose="02020603050405020304" pitchFamily="18" charset="0"/>
              </a:rPr>
              <a:t>esearch study on the modernization of national mapping agencies</a:t>
            </a:r>
          </a:p>
          <a:p>
            <a:pPr algn="ctr"/>
            <a:endParaRPr lang="en-GB" sz="2000" dirty="0">
              <a:effectLst/>
              <a:latin typeface="Times New Roman" panose="02020603050405020304" pitchFamily="18" charset="0"/>
              <a:ea typeface="Times New Roman" panose="02020603050405020304" pitchFamily="18" charset="0"/>
            </a:endParaRPr>
          </a:p>
          <a:p>
            <a:pPr algn="ctr"/>
            <a:endParaRPr lang="en-GB" sz="2000" dirty="0">
              <a:effectLst/>
              <a:latin typeface="Times New Roman" panose="02020603050405020304" pitchFamily="18" charset="0"/>
              <a:ea typeface="Times New Roman" panose="02020603050405020304" pitchFamily="18" charset="0"/>
            </a:endParaRPr>
          </a:p>
          <a:p>
            <a:pPr algn="ctr"/>
            <a:r>
              <a:rPr lang="en-GB" sz="2000" dirty="0">
                <a:highlight>
                  <a:srgbClr val="FFFF00"/>
                </a:highlight>
                <a:latin typeface="Times New Roman" panose="02020603050405020304" pitchFamily="18" charset="0"/>
                <a:ea typeface="Times New Roman" panose="02020603050405020304" pitchFamily="18" charset="0"/>
              </a:rPr>
              <a:t>Study completed</a:t>
            </a:r>
            <a:r>
              <a:rPr lang="en-GB" sz="2000" dirty="0">
                <a:effectLst/>
                <a:highlight>
                  <a:srgbClr val="FFFF00"/>
                </a:highlight>
                <a:latin typeface="Times New Roman" panose="02020603050405020304" pitchFamily="18" charset="0"/>
                <a:ea typeface="Times New Roman" panose="02020603050405020304" pitchFamily="18" charset="0"/>
              </a:rPr>
              <a:t> </a:t>
            </a:r>
            <a:endParaRPr lang="ko-KR" altLang="en-US" sz="2000" b="1" dirty="0">
              <a:solidFill>
                <a:schemeClr val="tx1">
                  <a:lumMod val="75000"/>
                  <a:lumOff val="25000"/>
                </a:schemeClr>
              </a:solidFill>
              <a:highlight>
                <a:srgbClr val="FFFF00"/>
              </a:highlight>
              <a:cs typeface="Arial" pitchFamily="34" charset="0"/>
            </a:endParaRPr>
          </a:p>
        </p:txBody>
      </p:sp>
      <p:sp>
        <p:nvSpPr>
          <p:cNvPr id="3" name="Picture Placeholder 2">
            <a:extLst>
              <a:ext uri="{FF2B5EF4-FFF2-40B4-BE49-F238E27FC236}">
                <a16:creationId xmlns:a16="http://schemas.microsoft.com/office/drawing/2014/main" id="{C08F969A-7A1B-4080-8B29-31CB086662ED}"/>
              </a:ext>
            </a:extLst>
          </p:cNvPr>
          <p:cNvSpPr>
            <a:spLocks noGrp="1"/>
          </p:cNvSpPr>
          <p:nvPr>
            <p:ph type="pic" idx="14"/>
          </p:nvPr>
        </p:nvSpPr>
        <p:spPr>
          <a:xfrm>
            <a:off x="4539343" y="553701"/>
            <a:ext cx="3392359" cy="2808624"/>
          </a:xfrm>
          <a:noFill/>
          <a:ln w="38100">
            <a:solidFill>
              <a:srgbClr val="7030A0"/>
            </a:solidFill>
          </a:ln>
        </p:spPr>
        <p:txBody>
          <a:bodyPr/>
          <a:lstStyle/>
          <a:p>
            <a:endParaRPr lang="en-GB" dirty="0"/>
          </a:p>
        </p:txBody>
      </p:sp>
      <p:sp>
        <p:nvSpPr>
          <p:cNvPr id="6" name="Picture Placeholder 5">
            <a:extLst>
              <a:ext uri="{FF2B5EF4-FFF2-40B4-BE49-F238E27FC236}">
                <a16:creationId xmlns:a16="http://schemas.microsoft.com/office/drawing/2014/main" id="{E60FD0D8-178A-4355-8BFD-1628D59151BC}"/>
              </a:ext>
            </a:extLst>
          </p:cNvPr>
          <p:cNvSpPr>
            <a:spLocks noGrp="1"/>
          </p:cNvSpPr>
          <p:nvPr>
            <p:ph type="pic" idx="17"/>
          </p:nvPr>
        </p:nvSpPr>
        <p:spPr>
          <a:noFill/>
          <a:ln>
            <a:solidFill>
              <a:schemeClr val="tx2">
                <a:lumMod val="60000"/>
                <a:lumOff val="40000"/>
              </a:schemeClr>
            </a:solidFill>
          </a:ln>
        </p:spPr>
        <p:txBody>
          <a:bodyPr/>
          <a:lstStyle/>
          <a:p>
            <a:endParaRPr lang="en-GB" dirty="0"/>
          </a:p>
        </p:txBody>
      </p:sp>
      <p:sp>
        <p:nvSpPr>
          <p:cNvPr id="2" name="Rectangle 8">
            <a:extLst>
              <a:ext uri="{FF2B5EF4-FFF2-40B4-BE49-F238E27FC236}">
                <a16:creationId xmlns:a16="http://schemas.microsoft.com/office/drawing/2014/main" id="{35BE816B-85D0-F4AB-D067-66A39FB90F9C}"/>
              </a:ext>
            </a:extLst>
          </p:cNvPr>
          <p:cNvSpPr/>
          <p:nvPr/>
        </p:nvSpPr>
        <p:spPr>
          <a:xfrm>
            <a:off x="8173087" y="3712593"/>
            <a:ext cx="3104513" cy="2246769"/>
          </a:xfrm>
          <a:prstGeom prst="rect">
            <a:avLst/>
          </a:prstGeom>
        </p:spPr>
        <p:txBody>
          <a:bodyPr wrap="square">
            <a:spAutoFit/>
          </a:bodyPr>
          <a:lstStyle/>
          <a:p>
            <a:pPr algn="ct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Finalize the memorandum of understanding (MoU) with Trimble to support African GNSS activities, and the AFREF</a:t>
            </a:r>
          </a:p>
          <a:p>
            <a:pPr algn="ct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altLang="ko-KR" sz="2000"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MoU Signed</a:t>
            </a:r>
            <a:endParaRPr lang="ko-KR" altLang="en-US" sz="2000"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4" name="Rectangle 8">
            <a:extLst>
              <a:ext uri="{FF2B5EF4-FFF2-40B4-BE49-F238E27FC236}">
                <a16:creationId xmlns:a16="http://schemas.microsoft.com/office/drawing/2014/main" id="{A6E144F8-2E68-5325-6945-33B81D6FA0A4}"/>
              </a:ext>
            </a:extLst>
          </p:cNvPr>
          <p:cNvSpPr/>
          <p:nvPr/>
        </p:nvSpPr>
        <p:spPr>
          <a:xfrm>
            <a:off x="4660948" y="1124363"/>
            <a:ext cx="3249448" cy="1938992"/>
          </a:xfrm>
          <a:prstGeom prst="rect">
            <a:avLst/>
          </a:prstGeom>
        </p:spPr>
        <p:txBody>
          <a:bodyPr wrap="square">
            <a:spAutoFit/>
          </a:bodyPr>
          <a:lstStyle/>
          <a:p>
            <a:pPr algn="ct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Rearticulate the Executive Working Groups</a:t>
            </a:r>
          </a:p>
          <a:p>
            <a:pPr algn="ct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Study completed</a:t>
            </a:r>
          </a:p>
          <a:p>
            <a:pPr algn="ct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New Working</a:t>
            </a:r>
          </a:p>
          <a:p>
            <a:pPr algn="ctr"/>
            <a:endPar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en-US"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000"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Groups identified</a:t>
            </a:r>
            <a:endParaRPr lang="ko-KR" altLang="en-US" sz="2000"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7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ame 93">
            <a:extLst>
              <a:ext uri="{FF2B5EF4-FFF2-40B4-BE49-F238E27FC236}">
                <a16:creationId xmlns:a16="http://schemas.microsoft.com/office/drawing/2014/main" id="{6532D564-CBB0-4CB7-87C6-F325D5646487}"/>
              </a:ext>
            </a:extLst>
          </p:cNvPr>
          <p:cNvSpPr/>
          <p:nvPr/>
        </p:nvSpPr>
        <p:spPr>
          <a:xfrm>
            <a:off x="5668108" y="334108"/>
            <a:ext cx="6189784" cy="6189784"/>
          </a:xfrm>
          <a:prstGeom prst="frame">
            <a:avLst>
              <a:gd name="adj1" fmla="val 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mn-cs"/>
            </a:endParaRPr>
          </a:p>
        </p:txBody>
      </p:sp>
      <p:sp>
        <p:nvSpPr>
          <p:cNvPr id="97" name="TextBox 96">
            <a:extLst>
              <a:ext uri="{FF2B5EF4-FFF2-40B4-BE49-F238E27FC236}">
                <a16:creationId xmlns:a16="http://schemas.microsoft.com/office/drawing/2014/main" id="{55B143A5-C0B8-4825-AEA5-97D5345BBB1E}"/>
              </a:ext>
            </a:extLst>
          </p:cNvPr>
          <p:cNvSpPr txBox="1"/>
          <p:nvPr/>
        </p:nvSpPr>
        <p:spPr>
          <a:xfrm>
            <a:off x="6009961" y="5158608"/>
            <a:ext cx="476940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a:ea typeface="Arial Unicode MS"/>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
        <p:nvSpPr>
          <p:cNvPr id="99" name="TextBox 98">
            <a:extLst>
              <a:ext uri="{FF2B5EF4-FFF2-40B4-BE49-F238E27FC236}">
                <a16:creationId xmlns:a16="http://schemas.microsoft.com/office/drawing/2014/main" id="{28AC2F80-650D-4513-968C-C496A4538589}"/>
              </a:ext>
            </a:extLst>
          </p:cNvPr>
          <p:cNvSpPr txBox="1"/>
          <p:nvPr/>
        </p:nvSpPr>
        <p:spPr>
          <a:xfrm>
            <a:off x="1932015" y="6095138"/>
            <a:ext cx="1235187"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chemeClr val="tx2"/>
                </a:solidFill>
                <a:effectLst/>
                <a:uLnTx/>
                <a:uFillTx/>
                <a:latin typeface="Arial"/>
                <a:ea typeface="Arial Unicode MS"/>
                <a:cs typeface="Arial" pitchFamily="34" charset="0"/>
              </a:rPr>
              <a:t>Average 18</a:t>
            </a:r>
            <a:endParaRPr kumimoji="0" lang="ko-KR" altLang="en-US" sz="1400" b="1" i="0" u="none" strike="noStrike" kern="1200" cap="none" spc="0" normalizeH="0" baseline="0" noProof="0" dirty="0">
              <a:ln>
                <a:noFill/>
              </a:ln>
              <a:solidFill>
                <a:schemeClr val="tx2"/>
              </a:solidFill>
              <a:effectLst/>
              <a:uLnTx/>
              <a:uFillTx/>
              <a:latin typeface="Arial"/>
              <a:ea typeface="Arial Unicode MS"/>
              <a:cs typeface="Arial" pitchFamily="34" charset="0"/>
            </a:endParaRPr>
          </a:p>
        </p:txBody>
      </p:sp>
      <p:sp>
        <p:nvSpPr>
          <p:cNvPr id="101" name="TextBox 100">
            <a:extLst>
              <a:ext uri="{FF2B5EF4-FFF2-40B4-BE49-F238E27FC236}">
                <a16:creationId xmlns:a16="http://schemas.microsoft.com/office/drawing/2014/main" id="{2DB2ABEC-A980-4242-946A-F3B386FAEBBD}"/>
              </a:ext>
            </a:extLst>
          </p:cNvPr>
          <p:cNvSpPr txBox="1"/>
          <p:nvPr/>
        </p:nvSpPr>
        <p:spPr>
          <a:xfrm>
            <a:off x="713899" y="6103724"/>
            <a:ext cx="1130489"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chemeClr val="tx2"/>
                </a:solidFill>
                <a:effectLst/>
                <a:uLnTx/>
                <a:uFillTx/>
                <a:latin typeface="Arial"/>
                <a:ea typeface="Adobe Song Std L" panose="02020300000000000000" pitchFamily="18" charset="-128"/>
                <a:cs typeface="Arial" pitchFamily="34" charset="0"/>
              </a:rPr>
              <a:t>Total 203</a:t>
            </a:r>
          </a:p>
        </p:txBody>
      </p:sp>
      <p:sp>
        <p:nvSpPr>
          <p:cNvPr id="102" name="TextBox 101">
            <a:extLst>
              <a:ext uri="{FF2B5EF4-FFF2-40B4-BE49-F238E27FC236}">
                <a16:creationId xmlns:a16="http://schemas.microsoft.com/office/drawing/2014/main" id="{412107B4-9556-4542-91D8-B61050C105C2}"/>
              </a:ext>
            </a:extLst>
          </p:cNvPr>
          <p:cNvSpPr txBox="1"/>
          <p:nvPr/>
        </p:nvSpPr>
        <p:spPr>
          <a:xfrm>
            <a:off x="3254829" y="6095138"/>
            <a:ext cx="155665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chemeClr val="tx2"/>
                </a:solidFill>
                <a:effectLst/>
                <a:uLnTx/>
                <a:uFillTx/>
                <a:latin typeface="Arial"/>
                <a:ea typeface="Arial Unicode MS"/>
                <a:cs typeface="Arial" pitchFamily="34" charset="0"/>
              </a:rPr>
              <a:t>Max 25 | Min 8</a:t>
            </a:r>
          </a:p>
        </p:txBody>
      </p:sp>
      <p:sp>
        <p:nvSpPr>
          <p:cNvPr id="22" name="TextBox 21">
            <a:extLst>
              <a:ext uri="{FF2B5EF4-FFF2-40B4-BE49-F238E27FC236}">
                <a16:creationId xmlns:a16="http://schemas.microsoft.com/office/drawing/2014/main" id="{2919A7EA-BEAA-418F-8EFE-6363227EE64B}"/>
              </a:ext>
            </a:extLst>
          </p:cNvPr>
          <p:cNvSpPr txBox="1"/>
          <p:nvPr/>
        </p:nvSpPr>
        <p:spPr>
          <a:xfrm>
            <a:off x="-1" y="154439"/>
            <a:ext cx="4912515" cy="769441"/>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dirty="0">
                <a:ln>
                  <a:noFill/>
                </a:ln>
                <a:solidFill>
                  <a:schemeClr val="tx2">
                    <a:lumMod val="60000"/>
                    <a:lumOff val="40000"/>
                  </a:schemeClr>
                </a:solidFill>
                <a:effectLst/>
                <a:uLnTx/>
                <a:uFillTx/>
                <a:latin typeface="Arial"/>
                <a:ea typeface="Arial Unicode MS"/>
                <a:cs typeface="Arial" pitchFamily="34" charset="0"/>
              </a:rPr>
              <a:t>UN-GGIM</a:t>
            </a:r>
            <a:r>
              <a:rPr kumimoji="0" lang="en-US" altLang="ko-KR" sz="4400" b="1" i="0" u="none" strike="noStrike" kern="1200" cap="none" spc="0" normalizeH="0" baseline="0" noProof="0" dirty="0">
                <a:ln>
                  <a:noFill/>
                </a:ln>
                <a:solidFill>
                  <a:schemeClr val="accent5"/>
                </a:solidFill>
                <a:effectLst/>
                <a:uLnTx/>
                <a:uFillTx/>
                <a:latin typeface="Arial"/>
                <a:ea typeface="Arial Unicode MS"/>
                <a:cs typeface="Arial" pitchFamily="34" charset="0"/>
              </a:rPr>
              <a:t>:</a:t>
            </a:r>
            <a:r>
              <a:rPr kumimoji="0" lang="en-US" altLang="ko-KR" sz="4400" b="1" i="0" u="none" strike="noStrike" kern="1200" cap="none" spc="0" normalizeH="0" baseline="0" noProof="0" dirty="0">
                <a:ln>
                  <a:noFill/>
                </a:ln>
                <a:solidFill>
                  <a:srgbClr val="000000"/>
                </a:solidFill>
                <a:effectLst/>
                <a:uLnTx/>
                <a:uFillTx/>
                <a:latin typeface="Arial"/>
                <a:ea typeface="Arial Unicode MS"/>
                <a:cs typeface="Arial" pitchFamily="34" charset="0"/>
              </a:rPr>
              <a:t> Africa</a:t>
            </a:r>
          </a:p>
        </p:txBody>
      </p:sp>
      <p:sp>
        <p:nvSpPr>
          <p:cNvPr id="23" name="TextBox 22">
            <a:extLst>
              <a:ext uri="{FF2B5EF4-FFF2-40B4-BE49-F238E27FC236}">
                <a16:creationId xmlns:a16="http://schemas.microsoft.com/office/drawing/2014/main" id="{A429C097-0A7B-426D-8A68-D03CA47C5BA6}"/>
              </a:ext>
            </a:extLst>
          </p:cNvPr>
          <p:cNvSpPr txBox="1"/>
          <p:nvPr/>
        </p:nvSpPr>
        <p:spPr>
          <a:xfrm>
            <a:off x="658968" y="801601"/>
            <a:ext cx="4253546" cy="584775"/>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dirty="0">
                <a:ln>
                  <a:noFill/>
                </a:ln>
                <a:solidFill>
                  <a:srgbClr val="000000"/>
                </a:solidFill>
                <a:effectLst/>
                <a:uLnTx/>
                <a:uFillTx/>
                <a:latin typeface="Arial"/>
                <a:ea typeface="Arial Unicode MS"/>
                <a:cs typeface="Arial" pitchFamily="34" charset="0"/>
              </a:rPr>
              <a:t>RESOLUTIONS</a:t>
            </a:r>
            <a:endParaRPr kumimoji="0" lang="ko-KR" altLang="en-US" sz="3200" b="1" i="0" u="none" strike="noStrike" kern="1200" cap="none" spc="0" normalizeH="0" baseline="0" noProof="0" dirty="0">
              <a:ln>
                <a:noFill/>
              </a:ln>
              <a:solidFill>
                <a:srgbClr val="000000"/>
              </a:solidFill>
              <a:effectLst/>
              <a:uLnTx/>
              <a:uFillTx/>
              <a:latin typeface="Arial"/>
              <a:ea typeface="Arial Unicode MS"/>
              <a:cs typeface="Arial" pitchFamily="34" charset="0"/>
            </a:endParaRPr>
          </a:p>
        </p:txBody>
      </p:sp>
      <p:sp>
        <p:nvSpPr>
          <p:cNvPr id="24" name="TextBox 23">
            <a:extLst>
              <a:ext uri="{FF2B5EF4-FFF2-40B4-BE49-F238E27FC236}">
                <a16:creationId xmlns:a16="http://schemas.microsoft.com/office/drawing/2014/main" id="{5493C2EE-E831-43C5-AC3F-FB939AF06939}"/>
              </a:ext>
            </a:extLst>
          </p:cNvPr>
          <p:cNvSpPr txBox="1"/>
          <p:nvPr/>
        </p:nvSpPr>
        <p:spPr>
          <a:xfrm>
            <a:off x="658968" y="1366069"/>
            <a:ext cx="4253545"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Arial"/>
                <a:ea typeface="FZShuTi" pitchFamily="2" charset="-122"/>
                <a:cs typeface="Arial" pitchFamily="34" charset="0"/>
              </a:rPr>
              <a:t>such a great number of resolutions.   </a:t>
            </a:r>
            <a:endParaRPr kumimoji="0" lang="ko-KR" altLang="en-US" sz="1400" b="0" i="0" u="none" strike="noStrike" kern="1200" cap="none" spc="0" normalizeH="0" baseline="0" noProof="0" dirty="0">
              <a:ln>
                <a:noFill/>
              </a:ln>
              <a:solidFill>
                <a:srgbClr val="000000"/>
              </a:solidFill>
              <a:effectLst/>
              <a:uLnTx/>
              <a:uFillTx/>
              <a:latin typeface="Arial"/>
              <a:ea typeface="Arial Unicode MS"/>
              <a:cs typeface="Arial" pitchFamily="34" charset="0"/>
            </a:endParaRPr>
          </a:p>
        </p:txBody>
      </p:sp>
      <p:graphicFrame>
        <p:nvGraphicFramePr>
          <p:cNvPr id="4" name="Picture Placeholder 3">
            <a:extLst>
              <a:ext uri="{FF2B5EF4-FFF2-40B4-BE49-F238E27FC236}">
                <a16:creationId xmlns:a16="http://schemas.microsoft.com/office/drawing/2014/main" id="{1914CC00-2FB1-5743-6654-002111897035}"/>
              </a:ext>
            </a:extLst>
          </p:cNvPr>
          <p:cNvGraphicFramePr>
            <a:graphicFrameLocks noGrp="1"/>
          </p:cNvGraphicFramePr>
          <p:nvPr>
            <p:ph type="pic" sz="quarter" idx="41"/>
          </p:nvPr>
        </p:nvGraphicFramePr>
        <p:xfrm>
          <a:off x="5334000" y="0"/>
          <a:ext cx="6858000"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475,500+ Expertise Stock Illustrations, Royalty-Free Vector Graphics &amp; Clip  Art - iStock | Expert icon, Professional, Business expert">
            <a:extLst>
              <a:ext uri="{FF2B5EF4-FFF2-40B4-BE49-F238E27FC236}">
                <a16:creationId xmlns:a16="http://schemas.microsoft.com/office/drawing/2014/main" id="{1522C8A8-D35C-8997-A988-53A4CFFAD2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11" t="14862" r="12341" b="16672"/>
          <a:stretch/>
        </p:blipFill>
        <p:spPr bwMode="auto">
          <a:xfrm>
            <a:off x="658968" y="1886390"/>
            <a:ext cx="4253546" cy="4047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6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9" name="Arc 38">
            <a:extLst>
              <a:ext uri="{FF2B5EF4-FFF2-40B4-BE49-F238E27FC236}">
                <a16:creationId xmlns:a16="http://schemas.microsoft.com/office/drawing/2014/main" id="{7E0A2826-8662-4C5F-8ECD-9228A0FA4B39}"/>
              </a:ext>
            </a:extLst>
          </p:cNvPr>
          <p:cNvSpPr/>
          <p:nvPr/>
        </p:nvSpPr>
        <p:spPr>
          <a:xfrm flipH="1">
            <a:off x="7470647" y="1911491"/>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sp>
        <p:nvSpPr>
          <p:cNvPr id="3" name="Graphic 4">
            <a:extLst>
              <a:ext uri="{FF2B5EF4-FFF2-40B4-BE49-F238E27FC236}">
                <a16:creationId xmlns:a16="http://schemas.microsoft.com/office/drawing/2014/main" id="{4C4E4351-3005-4AD4-AE0F-779F2DFF1E47}"/>
              </a:ext>
            </a:extLst>
          </p:cNvPr>
          <p:cNvSpPr/>
          <p:nvPr/>
        </p:nvSpPr>
        <p:spPr>
          <a:xfrm flipH="1">
            <a:off x="8506407" y="2491410"/>
            <a:ext cx="2680192" cy="262658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chemeClr val="accent1"/>
          </a:solidFill>
          <a:ln w="9525" cap="flat">
            <a:noFill/>
            <a:prstDash val="solid"/>
            <a:miter/>
          </a:ln>
        </p:spPr>
        <p:txBody>
          <a:bodyPr rtlCol="0" anchor="ctr"/>
          <a:lstStyle/>
          <a:p>
            <a:endParaRPr lang="en-US"/>
          </a:p>
        </p:txBody>
      </p:sp>
      <p:sp>
        <p:nvSpPr>
          <p:cNvPr id="4" name="Oval 3">
            <a:extLst>
              <a:ext uri="{FF2B5EF4-FFF2-40B4-BE49-F238E27FC236}">
                <a16:creationId xmlns:a16="http://schemas.microsoft.com/office/drawing/2014/main" id="{C6150010-A241-40AE-B693-6CCF2FC60A07}"/>
              </a:ext>
            </a:extLst>
          </p:cNvPr>
          <p:cNvSpPr/>
          <p:nvPr/>
        </p:nvSpPr>
        <p:spPr>
          <a:xfrm flipH="1">
            <a:off x="8610310" y="1968456"/>
            <a:ext cx="216118" cy="2161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Oval 24">
            <a:extLst>
              <a:ext uri="{FF2B5EF4-FFF2-40B4-BE49-F238E27FC236}">
                <a16:creationId xmlns:a16="http://schemas.microsoft.com/office/drawing/2014/main" id="{C08EB5F7-2BF1-425F-9FE0-4DB072808ACC}"/>
              </a:ext>
            </a:extLst>
          </p:cNvPr>
          <p:cNvSpPr/>
          <p:nvPr/>
        </p:nvSpPr>
        <p:spPr>
          <a:xfrm flipH="1">
            <a:off x="7581254" y="2886580"/>
            <a:ext cx="216118" cy="216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Oval 25">
            <a:extLst>
              <a:ext uri="{FF2B5EF4-FFF2-40B4-BE49-F238E27FC236}">
                <a16:creationId xmlns:a16="http://schemas.microsoft.com/office/drawing/2014/main" id="{BE3A8781-0799-4F9D-B3FB-EF3D78C56C97}"/>
              </a:ext>
            </a:extLst>
          </p:cNvPr>
          <p:cNvSpPr/>
          <p:nvPr/>
        </p:nvSpPr>
        <p:spPr>
          <a:xfrm flipH="1">
            <a:off x="7348378" y="3804702"/>
            <a:ext cx="216118" cy="216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Oval 26">
            <a:extLst>
              <a:ext uri="{FF2B5EF4-FFF2-40B4-BE49-F238E27FC236}">
                <a16:creationId xmlns:a16="http://schemas.microsoft.com/office/drawing/2014/main" id="{367BBC88-3979-4C87-AD97-EFBA350194D3}"/>
              </a:ext>
            </a:extLst>
          </p:cNvPr>
          <p:cNvSpPr/>
          <p:nvPr/>
        </p:nvSpPr>
        <p:spPr>
          <a:xfrm flipH="1">
            <a:off x="7601706" y="4722826"/>
            <a:ext cx="216118" cy="216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Oval 27">
            <a:extLst>
              <a:ext uri="{FF2B5EF4-FFF2-40B4-BE49-F238E27FC236}">
                <a16:creationId xmlns:a16="http://schemas.microsoft.com/office/drawing/2014/main" id="{4331C00F-62C0-4B7A-B4A2-51E59FC7DBFF}"/>
              </a:ext>
            </a:extLst>
          </p:cNvPr>
          <p:cNvSpPr/>
          <p:nvPr/>
        </p:nvSpPr>
        <p:spPr>
          <a:xfrm flipH="1">
            <a:off x="8610310" y="5640948"/>
            <a:ext cx="216118" cy="2161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9" name="Straight Connector 28">
            <a:extLst>
              <a:ext uri="{FF2B5EF4-FFF2-40B4-BE49-F238E27FC236}">
                <a16:creationId xmlns:a16="http://schemas.microsoft.com/office/drawing/2014/main" id="{C1074C65-F3DF-4063-B704-263954B9D92F}"/>
              </a:ext>
            </a:extLst>
          </p:cNvPr>
          <p:cNvCxnSpPr>
            <a:cxnSpLocks/>
          </p:cNvCxnSpPr>
          <p:nvPr/>
        </p:nvCxnSpPr>
        <p:spPr>
          <a:xfrm flipH="1">
            <a:off x="7214446" y="2076563"/>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120593-EBA9-4085-A4BE-56CE63874ED2}"/>
              </a:ext>
            </a:extLst>
          </p:cNvPr>
          <p:cNvCxnSpPr>
            <a:cxnSpLocks/>
          </p:cNvCxnSpPr>
          <p:nvPr/>
        </p:nvCxnSpPr>
        <p:spPr>
          <a:xfrm flipH="1">
            <a:off x="6352070" y="2994686"/>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14C15C-FE65-4F93-B089-3D1FAD5374D8}"/>
              </a:ext>
            </a:extLst>
          </p:cNvPr>
          <p:cNvCxnSpPr>
            <a:cxnSpLocks/>
          </p:cNvCxnSpPr>
          <p:nvPr/>
        </p:nvCxnSpPr>
        <p:spPr>
          <a:xfrm flipH="1">
            <a:off x="6110666" y="3912809"/>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1F5839-AE34-4983-95D5-6D9987EDC886}"/>
              </a:ext>
            </a:extLst>
          </p:cNvPr>
          <p:cNvCxnSpPr>
            <a:cxnSpLocks/>
          </p:cNvCxnSpPr>
          <p:nvPr/>
        </p:nvCxnSpPr>
        <p:spPr>
          <a:xfrm flipH="1">
            <a:off x="6350104" y="4830932"/>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0D08D4-C9F6-43C9-A062-3C4424A925CA}"/>
              </a:ext>
            </a:extLst>
          </p:cNvPr>
          <p:cNvCxnSpPr>
            <a:cxnSpLocks/>
          </p:cNvCxnSpPr>
          <p:nvPr/>
        </p:nvCxnSpPr>
        <p:spPr>
          <a:xfrm flipH="1">
            <a:off x="7276360" y="5749055"/>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A3C06F18-9965-49F4-A2F9-A532E397AB2A}"/>
              </a:ext>
            </a:extLst>
          </p:cNvPr>
          <p:cNvGrpSpPr/>
          <p:nvPr/>
        </p:nvGrpSpPr>
        <p:grpSpPr>
          <a:xfrm flipH="1">
            <a:off x="8984974" y="3390900"/>
            <a:ext cx="1672352" cy="876221"/>
            <a:chOff x="8984974" y="3390900"/>
            <a:chExt cx="1672352" cy="876221"/>
          </a:xfrm>
        </p:grpSpPr>
        <p:sp>
          <p:nvSpPr>
            <p:cNvPr id="40" name="TextBox 39">
              <a:extLst>
                <a:ext uri="{FF2B5EF4-FFF2-40B4-BE49-F238E27FC236}">
                  <a16:creationId xmlns:a16="http://schemas.microsoft.com/office/drawing/2014/main" id="{13428032-65FF-4DA1-8580-045B2E78EBE8}"/>
                </a:ext>
              </a:extLst>
            </p:cNvPr>
            <p:cNvSpPr txBox="1"/>
            <p:nvPr/>
          </p:nvSpPr>
          <p:spPr>
            <a:xfrm flipH="1">
              <a:off x="8999735" y="4025752"/>
              <a:ext cx="1657591" cy="241369"/>
            </a:xfrm>
            <a:custGeom>
              <a:avLst/>
              <a:gdLst>
                <a:gd name="connsiteX0" fmla="*/ 1217399 w 4438231"/>
                <a:gd name="connsiteY0" fmla="*/ 148169 h 646270"/>
                <a:gd name="connsiteX1" fmla="*/ 1217399 w 4438231"/>
                <a:gd name="connsiteY1" fmla="*/ 496301 h 646270"/>
                <a:gd name="connsiteX2" fmla="*/ 1253957 w 4438231"/>
                <a:gd name="connsiteY2" fmla="*/ 496301 h 646270"/>
                <a:gd name="connsiteX3" fmla="*/ 1395216 w 4438231"/>
                <a:gd name="connsiteY3" fmla="*/ 433537 h 646270"/>
                <a:gd name="connsiteX4" fmla="*/ 1430872 w 4438231"/>
                <a:gd name="connsiteY4" fmla="*/ 322009 h 646270"/>
                <a:gd name="connsiteX5" fmla="*/ 1395216 w 4438231"/>
                <a:gd name="connsiteY5" fmla="*/ 210933 h 646270"/>
                <a:gd name="connsiteX6" fmla="*/ 1253957 w 4438231"/>
                <a:gd name="connsiteY6" fmla="*/ 148169 h 646270"/>
                <a:gd name="connsiteX7" fmla="*/ 3484816 w 4438231"/>
                <a:gd name="connsiteY7" fmla="*/ 136461 h 646270"/>
                <a:gd name="connsiteX8" fmla="*/ 3484816 w 4438231"/>
                <a:gd name="connsiteY8" fmla="*/ 289583 h 646270"/>
                <a:gd name="connsiteX9" fmla="*/ 3514647 w 4438231"/>
                <a:gd name="connsiteY9" fmla="*/ 289583 h 646270"/>
                <a:gd name="connsiteX10" fmla="*/ 3587415 w 4438231"/>
                <a:gd name="connsiteY10" fmla="*/ 268481 h 646270"/>
                <a:gd name="connsiteX11" fmla="*/ 3611369 w 4438231"/>
                <a:gd name="connsiteY11" fmla="*/ 212797 h 646270"/>
                <a:gd name="connsiteX12" fmla="*/ 3587415 w 4438231"/>
                <a:gd name="connsiteY12" fmla="*/ 157564 h 646270"/>
                <a:gd name="connsiteX13" fmla="*/ 3514647 w 4438231"/>
                <a:gd name="connsiteY13" fmla="*/ 136461 h 646270"/>
                <a:gd name="connsiteX14" fmla="*/ 3825741 w 4438231"/>
                <a:gd name="connsiteY14" fmla="*/ 14864 h 646270"/>
                <a:gd name="connsiteX15" fmla="*/ 4016693 w 4438231"/>
                <a:gd name="connsiteY15" fmla="*/ 14864 h 646270"/>
                <a:gd name="connsiteX16" fmla="*/ 4132887 w 4438231"/>
                <a:gd name="connsiteY16" fmla="*/ 182398 h 646270"/>
                <a:gd name="connsiteX17" fmla="*/ 4244577 w 4438231"/>
                <a:gd name="connsiteY17" fmla="*/ 14864 h 646270"/>
                <a:gd name="connsiteX18" fmla="*/ 4438231 w 4438231"/>
                <a:gd name="connsiteY18" fmla="*/ 14864 h 646270"/>
                <a:gd name="connsiteX19" fmla="*/ 4208098 w 4438231"/>
                <a:gd name="connsiteY19" fmla="*/ 334171 h 646270"/>
                <a:gd name="connsiteX20" fmla="*/ 4208098 w 4438231"/>
                <a:gd name="connsiteY20" fmla="*/ 629607 h 646270"/>
                <a:gd name="connsiteX21" fmla="*/ 4048218 w 4438231"/>
                <a:gd name="connsiteY21" fmla="*/ 629607 h 646270"/>
                <a:gd name="connsiteX22" fmla="*/ 4048218 w 4438231"/>
                <a:gd name="connsiteY22" fmla="*/ 334171 h 646270"/>
                <a:gd name="connsiteX23" fmla="*/ 3324939 w 4438231"/>
                <a:gd name="connsiteY23" fmla="*/ 14864 h 646270"/>
                <a:gd name="connsiteX24" fmla="*/ 3573538 w 4438231"/>
                <a:gd name="connsiteY24" fmla="*/ 14864 h 646270"/>
                <a:gd name="connsiteX25" fmla="*/ 3734768 w 4438231"/>
                <a:gd name="connsiteY25" fmla="*/ 80165 h 646270"/>
                <a:gd name="connsiteX26" fmla="*/ 3777103 w 4438231"/>
                <a:gd name="connsiteY26" fmla="*/ 204014 h 646270"/>
                <a:gd name="connsiteX27" fmla="*/ 3728463 w 4438231"/>
                <a:gd name="connsiteY27" fmla="*/ 334171 h 646270"/>
                <a:gd name="connsiteX28" fmla="*/ 3642893 w 4438231"/>
                <a:gd name="connsiteY28" fmla="*/ 377405 h 646270"/>
                <a:gd name="connsiteX29" fmla="*/ 3836099 w 4438231"/>
                <a:gd name="connsiteY29" fmla="*/ 629607 h 646270"/>
                <a:gd name="connsiteX30" fmla="*/ 3637490 w 4438231"/>
                <a:gd name="connsiteY30" fmla="*/ 629607 h 646270"/>
                <a:gd name="connsiteX31" fmla="*/ 3484816 w 4438231"/>
                <a:gd name="connsiteY31" fmla="*/ 393618 h 646270"/>
                <a:gd name="connsiteX32" fmla="*/ 3484816 w 4438231"/>
                <a:gd name="connsiteY32" fmla="*/ 629607 h 646270"/>
                <a:gd name="connsiteX33" fmla="*/ 3324939 w 4438231"/>
                <a:gd name="connsiteY33" fmla="*/ 629607 h 646270"/>
                <a:gd name="connsiteX34" fmla="*/ 2831294 w 4438231"/>
                <a:gd name="connsiteY34" fmla="*/ 14864 h 646270"/>
                <a:gd name="connsiteX35" fmla="*/ 3253732 w 4438231"/>
                <a:gd name="connsiteY35" fmla="*/ 14864 h 646270"/>
                <a:gd name="connsiteX36" fmla="*/ 3253732 w 4438231"/>
                <a:gd name="connsiteY36" fmla="*/ 148169 h 646270"/>
                <a:gd name="connsiteX37" fmla="*/ 3121325 w 4438231"/>
                <a:gd name="connsiteY37" fmla="*/ 148169 h 646270"/>
                <a:gd name="connsiteX38" fmla="*/ 3121325 w 4438231"/>
                <a:gd name="connsiteY38" fmla="*/ 629607 h 646270"/>
                <a:gd name="connsiteX39" fmla="*/ 2961448 w 4438231"/>
                <a:gd name="connsiteY39" fmla="*/ 629607 h 646270"/>
                <a:gd name="connsiteX40" fmla="*/ 2961448 w 4438231"/>
                <a:gd name="connsiteY40" fmla="*/ 148169 h 646270"/>
                <a:gd name="connsiteX41" fmla="*/ 2831294 w 4438231"/>
                <a:gd name="connsiteY41" fmla="*/ 148169 h 646270"/>
                <a:gd name="connsiteX42" fmla="*/ 1698036 w 4438231"/>
                <a:gd name="connsiteY42" fmla="*/ 14864 h 646270"/>
                <a:gd name="connsiteX43" fmla="*/ 1857913 w 4438231"/>
                <a:gd name="connsiteY43" fmla="*/ 14864 h 646270"/>
                <a:gd name="connsiteX44" fmla="*/ 1857913 w 4438231"/>
                <a:gd name="connsiteY44" fmla="*/ 347379 h 646270"/>
                <a:gd name="connsiteX45" fmla="*/ 1859265 w 4438231"/>
                <a:gd name="connsiteY45" fmla="*/ 407220 h 646270"/>
                <a:gd name="connsiteX46" fmla="*/ 1916460 w 4438231"/>
                <a:gd name="connsiteY46" fmla="*/ 494505 h 646270"/>
                <a:gd name="connsiteX47" fmla="*/ 1964197 w 4438231"/>
                <a:gd name="connsiteY47" fmla="*/ 504857 h 646270"/>
                <a:gd name="connsiteX48" fmla="*/ 2052468 w 4438231"/>
                <a:gd name="connsiteY48" fmla="*/ 463910 h 646270"/>
                <a:gd name="connsiteX49" fmla="*/ 2074537 w 4438231"/>
                <a:gd name="connsiteY49" fmla="*/ 347379 h 646270"/>
                <a:gd name="connsiteX50" fmla="*/ 2074537 w 4438231"/>
                <a:gd name="connsiteY50" fmla="*/ 14864 h 646270"/>
                <a:gd name="connsiteX51" fmla="*/ 2234415 w 4438231"/>
                <a:gd name="connsiteY51" fmla="*/ 14864 h 646270"/>
                <a:gd name="connsiteX52" fmla="*/ 2234415 w 4438231"/>
                <a:gd name="connsiteY52" fmla="*/ 369298 h 646270"/>
                <a:gd name="connsiteX53" fmla="*/ 2225409 w 4438231"/>
                <a:gd name="connsiteY53" fmla="*/ 463874 h 646270"/>
                <a:gd name="connsiteX54" fmla="*/ 2158754 w 4438231"/>
                <a:gd name="connsiteY54" fmla="*/ 574664 h 646270"/>
                <a:gd name="connsiteX55" fmla="*/ 1958795 w 4438231"/>
                <a:gd name="connsiteY55" fmla="*/ 645369 h 646270"/>
                <a:gd name="connsiteX56" fmla="*/ 1759734 w 4438231"/>
                <a:gd name="connsiteY56" fmla="*/ 573312 h 646270"/>
                <a:gd name="connsiteX57" fmla="*/ 1707944 w 4438231"/>
                <a:gd name="connsiteY57" fmla="*/ 478286 h 646270"/>
                <a:gd name="connsiteX58" fmla="*/ 1698036 w 4438231"/>
                <a:gd name="connsiteY58" fmla="*/ 369298 h 646270"/>
                <a:gd name="connsiteX59" fmla="*/ 1057522 w 4438231"/>
                <a:gd name="connsiteY59" fmla="*/ 14864 h 646270"/>
                <a:gd name="connsiteX60" fmla="*/ 1293511 w 4438231"/>
                <a:gd name="connsiteY60" fmla="*/ 14864 h 646270"/>
                <a:gd name="connsiteX61" fmla="*/ 1453840 w 4438231"/>
                <a:gd name="connsiteY61" fmla="*/ 63050 h 646270"/>
                <a:gd name="connsiteX62" fmla="*/ 1565079 w 4438231"/>
                <a:gd name="connsiteY62" fmla="*/ 188252 h 646270"/>
                <a:gd name="connsiteX63" fmla="*/ 1596604 w 4438231"/>
                <a:gd name="connsiteY63" fmla="*/ 322009 h 646270"/>
                <a:gd name="connsiteX64" fmla="*/ 1538732 w 4438231"/>
                <a:gd name="connsiteY64" fmla="*/ 499678 h 646270"/>
                <a:gd name="connsiteX65" fmla="*/ 1390789 w 4438231"/>
                <a:gd name="connsiteY65" fmla="*/ 612944 h 646270"/>
                <a:gd name="connsiteX66" fmla="*/ 1293511 w 4438231"/>
                <a:gd name="connsiteY66" fmla="*/ 629607 h 646270"/>
                <a:gd name="connsiteX67" fmla="*/ 1057522 w 4438231"/>
                <a:gd name="connsiteY67" fmla="*/ 629607 h 646270"/>
                <a:gd name="connsiteX68" fmla="*/ 294637 w 4438231"/>
                <a:gd name="connsiteY68" fmla="*/ 13238 h 646270"/>
                <a:gd name="connsiteX69" fmla="*/ 454515 w 4438231"/>
                <a:gd name="connsiteY69" fmla="*/ 13238 h 646270"/>
                <a:gd name="connsiteX70" fmla="*/ 748600 w 4438231"/>
                <a:gd name="connsiteY70" fmla="*/ 389290 h 646270"/>
                <a:gd name="connsiteX71" fmla="*/ 748600 w 4438231"/>
                <a:gd name="connsiteY71" fmla="*/ 13238 h 646270"/>
                <a:gd name="connsiteX72" fmla="*/ 908479 w 4438231"/>
                <a:gd name="connsiteY72" fmla="*/ 13238 h 646270"/>
                <a:gd name="connsiteX73" fmla="*/ 908479 w 4438231"/>
                <a:gd name="connsiteY73" fmla="*/ 627982 h 646270"/>
                <a:gd name="connsiteX74" fmla="*/ 748600 w 4438231"/>
                <a:gd name="connsiteY74" fmla="*/ 627982 h 646270"/>
                <a:gd name="connsiteX75" fmla="*/ 454515 w 4438231"/>
                <a:gd name="connsiteY75" fmla="*/ 251478 h 646270"/>
                <a:gd name="connsiteX76" fmla="*/ 454515 w 4438231"/>
                <a:gd name="connsiteY76" fmla="*/ 627982 h 646270"/>
                <a:gd name="connsiteX77" fmla="*/ 294637 w 4438231"/>
                <a:gd name="connsiteY77" fmla="*/ 627982 h 646270"/>
                <a:gd name="connsiteX78" fmla="*/ 0 w 4438231"/>
                <a:gd name="connsiteY78" fmla="*/ 13238 h 646270"/>
                <a:gd name="connsiteX79" fmla="*/ 159879 w 4438231"/>
                <a:gd name="connsiteY79" fmla="*/ 13238 h 646270"/>
                <a:gd name="connsiteX80" fmla="*/ 159879 w 4438231"/>
                <a:gd name="connsiteY80" fmla="*/ 627982 h 646270"/>
                <a:gd name="connsiteX81" fmla="*/ 0 w 4438231"/>
                <a:gd name="connsiteY81" fmla="*/ 627982 h 646270"/>
                <a:gd name="connsiteX82" fmla="*/ 2570434 w 4438231"/>
                <a:gd name="connsiteY82" fmla="*/ 0 h 646270"/>
                <a:gd name="connsiteX83" fmla="*/ 2765440 w 4438231"/>
                <a:gd name="connsiteY83" fmla="*/ 49991 h 646270"/>
                <a:gd name="connsiteX84" fmla="*/ 2701489 w 4438231"/>
                <a:gd name="connsiteY84" fmla="*/ 174291 h 646270"/>
                <a:gd name="connsiteX85" fmla="*/ 2595830 w 4438231"/>
                <a:gd name="connsiteY85" fmla="*/ 133309 h 646270"/>
                <a:gd name="connsiteX86" fmla="*/ 2549773 w 4438231"/>
                <a:gd name="connsiteY86" fmla="*/ 146417 h 646270"/>
                <a:gd name="connsiteX87" fmla="*/ 2526751 w 4438231"/>
                <a:gd name="connsiteY87" fmla="*/ 186197 h 646270"/>
                <a:gd name="connsiteX88" fmla="*/ 2556973 w 4438231"/>
                <a:gd name="connsiteY88" fmla="*/ 228228 h 646270"/>
                <a:gd name="connsiteX89" fmla="*/ 2638178 w 4438231"/>
                <a:gd name="connsiteY89" fmla="*/ 256255 h 646270"/>
                <a:gd name="connsiteX90" fmla="*/ 2759080 w 4438231"/>
                <a:gd name="connsiteY90" fmla="*/ 326598 h 646270"/>
                <a:gd name="connsiteX91" fmla="*/ 2790212 w 4438231"/>
                <a:gd name="connsiteY91" fmla="*/ 426239 h 646270"/>
                <a:gd name="connsiteX92" fmla="*/ 2653300 w 4438231"/>
                <a:gd name="connsiteY92" fmla="*/ 629586 h 646270"/>
                <a:gd name="connsiteX93" fmla="*/ 2550619 w 4438231"/>
                <a:gd name="connsiteY93" fmla="*/ 646270 h 646270"/>
                <a:gd name="connsiteX94" fmla="*/ 2336697 w 4438231"/>
                <a:gd name="connsiteY94" fmla="*/ 576465 h 646270"/>
                <a:gd name="connsiteX95" fmla="*/ 2405151 w 4438231"/>
                <a:gd name="connsiteY95" fmla="*/ 447660 h 646270"/>
                <a:gd name="connsiteX96" fmla="*/ 2546403 w 4438231"/>
                <a:gd name="connsiteY96" fmla="*/ 512964 h 646270"/>
                <a:gd name="connsiteX97" fmla="*/ 2599209 w 4438231"/>
                <a:gd name="connsiteY97" fmla="*/ 498404 h 646270"/>
                <a:gd name="connsiteX98" fmla="*/ 2624478 w 4438231"/>
                <a:gd name="connsiteY98" fmla="*/ 452004 h 646270"/>
                <a:gd name="connsiteX99" fmla="*/ 2596506 w 4438231"/>
                <a:gd name="connsiteY99" fmla="*/ 406508 h 646270"/>
                <a:gd name="connsiteX100" fmla="*/ 2526580 w 4438231"/>
                <a:gd name="connsiteY100" fmla="*/ 378754 h 646270"/>
                <a:gd name="connsiteX101" fmla="*/ 2451694 w 4438231"/>
                <a:gd name="connsiteY101" fmla="*/ 354465 h 646270"/>
                <a:gd name="connsiteX102" fmla="*/ 2410191 w 4438231"/>
                <a:gd name="connsiteY102" fmla="*/ 330171 h 646270"/>
                <a:gd name="connsiteX103" fmla="*/ 2361016 w 4438231"/>
                <a:gd name="connsiteY103" fmla="*/ 207821 h 646270"/>
                <a:gd name="connsiteX104" fmla="*/ 2411907 w 4438231"/>
                <a:gd name="connsiteY104" fmla="*/ 66127 h 646270"/>
                <a:gd name="connsiteX105" fmla="*/ 2570434 w 4438231"/>
                <a:gd name="connsiteY105" fmla="*/ 0 h 64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38231" h="646270">
                  <a:moveTo>
                    <a:pt x="1217399" y="148169"/>
                  </a:moveTo>
                  <a:lnTo>
                    <a:pt x="1217399" y="496301"/>
                  </a:lnTo>
                  <a:lnTo>
                    <a:pt x="1253957" y="496301"/>
                  </a:lnTo>
                  <a:cubicBezTo>
                    <a:pt x="1316838" y="496301"/>
                    <a:pt x="1363925" y="475380"/>
                    <a:pt x="1395216" y="433537"/>
                  </a:cubicBezTo>
                  <a:cubicBezTo>
                    <a:pt x="1418986" y="401628"/>
                    <a:pt x="1430872" y="364452"/>
                    <a:pt x="1430872" y="322009"/>
                  </a:cubicBezTo>
                  <a:cubicBezTo>
                    <a:pt x="1430872" y="279568"/>
                    <a:pt x="1418986" y="242542"/>
                    <a:pt x="1395216" y="210933"/>
                  </a:cubicBezTo>
                  <a:cubicBezTo>
                    <a:pt x="1363625" y="169091"/>
                    <a:pt x="1316538" y="148169"/>
                    <a:pt x="1253957" y="148169"/>
                  </a:cubicBezTo>
                  <a:close/>
                  <a:moveTo>
                    <a:pt x="3484816" y="136461"/>
                  </a:moveTo>
                  <a:lnTo>
                    <a:pt x="3484816" y="289583"/>
                  </a:lnTo>
                  <a:lnTo>
                    <a:pt x="3514647" y="289583"/>
                  </a:lnTo>
                  <a:cubicBezTo>
                    <a:pt x="3548395" y="289583"/>
                    <a:pt x="3572651" y="282550"/>
                    <a:pt x="3587415" y="268481"/>
                  </a:cubicBezTo>
                  <a:cubicBezTo>
                    <a:pt x="3603385" y="253209"/>
                    <a:pt x="3611369" y="234650"/>
                    <a:pt x="3611369" y="212797"/>
                  </a:cubicBezTo>
                  <a:cubicBezTo>
                    <a:pt x="3611369" y="190945"/>
                    <a:pt x="3603385" y="172534"/>
                    <a:pt x="3587415" y="157564"/>
                  </a:cubicBezTo>
                  <a:cubicBezTo>
                    <a:pt x="3572347" y="143495"/>
                    <a:pt x="3548091" y="136461"/>
                    <a:pt x="3514647" y="136461"/>
                  </a:cubicBezTo>
                  <a:close/>
                  <a:moveTo>
                    <a:pt x="3825741" y="14864"/>
                  </a:moveTo>
                  <a:lnTo>
                    <a:pt x="4016693" y="14864"/>
                  </a:lnTo>
                  <a:lnTo>
                    <a:pt x="4132887" y="182398"/>
                  </a:lnTo>
                  <a:lnTo>
                    <a:pt x="4244577" y="14864"/>
                  </a:lnTo>
                  <a:lnTo>
                    <a:pt x="4438231" y="14864"/>
                  </a:lnTo>
                  <a:lnTo>
                    <a:pt x="4208098" y="334171"/>
                  </a:lnTo>
                  <a:lnTo>
                    <a:pt x="4208098" y="629607"/>
                  </a:lnTo>
                  <a:lnTo>
                    <a:pt x="4048218" y="629607"/>
                  </a:lnTo>
                  <a:lnTo>
                    <a:pt x="4048218" y="334171"/>
                  </a:lnTo>
                  <a:close/>
                  <a:moveTo>
                    <a:pt x="3324939" y="14864"/>
                  </a:moveTo>
                  <a:lnTo>
                    <a:pt x="3573538" y="14864"/>
                  </a:lnTo>
                  <a:cubicBezTo>
                    <a:pt x="3646198" y="14864"/>
                    <a:pt x="3699939" y="36630"/>
                    <a:pt x="3734768" y="80165"/>
                  </a:cubicBezTo>
                  <a:cubicBezTo>
                    <a:pt x="3762990" y="115293"/>
                    <a:pt x="3777103" y="156577"/>
                    <a:pt x="3777103" y="204014"/>
                  </a:cubicBezTo>
                  <a:cubicBezTo>
                    <a:pt x="3777103" y="258358"/>
                    <a:pt x="3760890" y="301744"/>
                    <a:pt x="3728463" y="334171"/>
                  </a:cubicBezTo>
                  <a:cubicBezTo>
                    <a:pt x="3707747" y="354886"/>
                    <a:pt x="3679224" y="369298"/>
                    <a:pt x="3642893" y="377405"/>
                  </a:cubicBezTo>
                  <a:lnTo>
                    <a:pt x="3836099" y="629607"/>
                  </a:lnTo>
                  <a:lnTo>
                    <a:pt x="3637490" y="629607"/>
                  </a:lnTo>
                  <a:lnTo>
                    <a:pt x="3484816" y="393618"/>
                  </a:lnTo>
                  <a:lnTo>
                    <a:pt x="3484816" y="629607"/>
                  </a:lnTo>
                  <a:lnTo>
                    <a:pt x="3324939" y="629607"/>
                  </a:lnTo>
                  <a:close/>
                  <a:moveTo>
                    <a:pt x="2831294" y="14864"/>
                  </a:moveTo>
                  <a:lnTo>
                    <a:pt x="3253732" y="14864"/>
                  </a:lnTo>
                  <a:lnTo>
                    <a:pt x="3253732" y="148169"/>
                  </a:lnTo>
                  <a:lnTo>
                    <a:pt x="3121325" y="148169"/>
                  </a:lnTo>
                  <a:lnTo>
                    <a:pt x="3121325" y="629607"/>
                  </a:lnTo>
                  <a:lnTo>
                    <a:pt x="2961448" y="629607"/>
                  </a:lnTo>
                  <a:lnTo>
                    <a:pt x="2961448" y="148169"/>
                  </a:lnTo>
                  <a:lnTo>
                    <a:pt x="2831294" y="148169"/>
                  </a:lnTo>
                  <a:close/>
                  <a:moveTo>
                    <a:pt x="1698036" y="14864"/>
                  </a:moveTo>
                  <a:lnTo>
                    <a:pt x="1857913" y="14864"/>
                  </a:lnTo>
                  <a:lnTo>
                    <a:pt x="1857913" y="347379"/>
                  </a:lnTo>
                  <a:cubicBezTo>
                    <a:pt x="1857913" y="374071"/>
                    <a:pt x="1858364" y="394018"/>
                    <a:pt x="1859265" y="407220"/>
                  </a:cubicBezTo>
                  <a:cubicBezTo>
                    <a:pt x="1862267" y="448915"/>
                    <a:pt x="1881332" y="478011"/>
                    <a:pt x="1916460" y="494505"/>
                  </a:cubicBezTo>
                  <a:cubicBezTo>
                    <a:pt x="1930871" y="501406"/>
                    <a:pt x="1946784" y="504857"/>
                    <a:pt x="1964197" y="504857"/>
                  </a:cubicBezTo>
                  <a:cubicBezTo>
                    <a:pt x="2003230" y="504857"/>
                    <a:pt x="2032653" y="491207"/>
                    <a:pt x="2052468" y="463910"/>
                  </a:cubicBezTo>
                  <a:cubicBezTo>
                    <a:pt x="2067181" y="443812"/>
                    <a:pt x="2074537" y="404967"/>
                    <a:pt x="2074537" y="347379"/>
                  </a:cubicBezTo>
                  <a:lnTo>
                    <a:pt x="2074537" y="14864"/>
                  </a:lnTo>
                  <a:lnTo>
                    <a:pt x="2234415" y="14864"/>
                  </a:lnTo>
                  <a:lnTo>
                    <a:pt x="2234415" y="369298"/>
                  </a:lnTo>
                  <a:cubicBezTo>
                    <a:pt x="2234415" y="406228"/>
                    <a:pt x="2231413" y="437752"/>
                    <a:pt x="2225409" y="463874"/>
                  </a:cubicBezTo>
                  <a:cubicBezTo>
                    <a:pt x="2216101" y="504406"/>
                    <a:pt x="2193883" y="541337"/>
                    <a:pt x="2158754" y="574664"/>
                  </a:cubicBezTo>
                  <a:cubicBezTo>
                    <a:pt x="2108914" y="621801"/>
                    <a:pt x="2042261" y="645369"/>
                    <a:pt x="1958795" y="645369"/>
                  </a:cubicBezTo>
                  <a:cubicBezTo>
                    <a:pt x="1873826" y="645369"/>
                    <a:pt x="1807473" y="621350"/>
                    <a:pt x="1759734" y="573312"/>
                  </a:cubicBezTo>
                  <a:cubicBezTo>
                    <a:pt x="1734515" y="548091"/>
                    <a:pt x="1717250" y="516416"/>
                    <a:pt x="1707944" y="478286"/>
                  </a:cubicBezTo>
                  <a:cubicBezTo>
                    <a:pt x="1701338" y="451264"/>
                    <a:pt x="1698036" y="414934"/>
                    <a:pt x="1698036" y="369298"/>
                  </a:cubicBezTo>
                  <a:close/>
                  <a:moveTo>
                    <a:pt x="1057522" y="14864"/>
                  </a:moveTo>
                  <a:lnTo>
                    <a:pt x="1293511" y="14864"/>
                  </a:lnTo>
                  <a:cubicBezTo>
                    <a:pt x="1351157" y="14864"/>
                    <a:pt x="1404601" y="30924"/>
                    <a:pt x="1453840" y="63050"/>
                  </a:cubicBezTo>
                  <a:cubicBezTo>
                    <a:pt x="1502179" y="94276"/>
                    <a:pt x="1539258" y="136011"/>
                    <a:pt x="1565079" y="188252"/>
                  </a:cubicBezTo>
                  <a:cubicBezTo>
                    <a:pt x="1586097" y="231486"/>
                    <a:pt x="1596604" y="276072"/>
                    <a:pt x="1596604" y="322009"/>
                  </a:cubicBezTo>
                  <a:cubicBezTo>
                    <a:pt x="1596604" y="385961"/>
                    <a:pt x="1577313" y="445185"/>
                    <a:pt x="1538732" y="499678"/>
                  </a:cubicBezTo>
                  <a:cubicBezTo>
                    <a:pt x="1500153" y="554171"/>
                    <a:pt x="1450836" y="591926"/>
                    <a:pt x="1390789" y="612944"/>
                  </a:cubicBezTo>
                  <a:cubicBezTo>
                    <a:pt x="1358964" y="624052"/>
                    <a:pt x="1326538" y="629607"/>
                    <a:pt x="1293511" y="629607"/>
                  </a:cubicBezTo>
                  <a:lnTo>
                    <a:pt x="1057522" y="629607"/>
                  </a:lnTo>
                  <a:close/>
                  <a:moveTo>
                    <a:pt x="294637" y="13238"/>
                  </a:moveTo>
                  <a:lnTo>
                    <a:pt x="454515" y="13238"/>
                  </a:lnTo>
                  <a:lnTo>
                    <a:pt x="748600" y="389290"/>
                  </a:lnTo>
                  <a:lnTo>
                    <a:pt x="748600" y="13238"/>
                  </a:lnTo>
                  <a:lnTo>
                    <a:pt x="908479" y="13238"/>
                  </a:lnTo>
                  <a:lnTo>
                    <a:pt x="908479" y="627982"/>
                  </a:lnTo>
                  <a:lnTo>
                    <a:pt x="748600" y="627982"/>
                  </a:lnTo>
                  <a:lnTo>
                    <a:pt x="454515" y="251478"/>
                  </a:lnTo>
                  <a:lnTo>
                    <a:pt x="454515" y="627982"/>
                  </a:lnTo>
                  <a:lnTo>
                    <a:pt x="294637" y="627982"/>
                  </a:lnTo>
                  <a:close/>
                  <a:moveTo>
                    <a:pt x="0" y="13238"/>
                  </a:moveTo>
                  <a:lnTo>
                    <a:pt x="159879" y="13238"/>
                  </a:lnTo>
                  <a:lnTo>
                    <a:pt x="159879" y="627982"/>
                  </a:lnTo>
                  <a:lnTo>
                    <a:pt x="0" y="627982"/>
                  </a:lnTo>
                  <a:close/>
                  <a:moveTo>
                    <a:pt x="2570434" y="0"/>
                  </a:moveTo>
                  <a:cubicBezTo>
                    <a:pt x="2636788" y="0"/>
                    <a:pt x="2701790" y="16663"/>
                    <a:pt x="2765440" y="49991"/>
                  </a:cubicBezTo>
                  <a:lnTo>
                    <a:pt x="2701489" y="174291"/>
                  </a:lnTo>
                  <a:cubicBezTo>
                    <a:pt x="2666572" y="146968"/>
                    <a:pt x="2631352" y="133309"/>
                    <a:pt x="2595830" y="133309"/>
                  </a:cubicBezTo>
                  <a:cubicBezTo>
                    <a:pt x="2578675" y="133309"/>
                    <a:pt x="2563322" y="137678"/>
                    <a:pt x="2549773" y="146417"/>
                  </a:cubicBezTo>
                  <a:cubicBezTo>
                    <a:pt x="2534424" y="156363"/>
                    <a:pt x="2526751" y="169624"/>
                    <a:pt x="2526751" y="186197"/>
                  </a:cubicBezTo>
                  <a:cubicBezTo>
                    <a:pt x="2526751" y="202467"/>
                    <a:pt x="2536823" y="216477"/>
                    <a:pt x="2556973" y="228228"/>
                  </a:cubicBezTo>
                  <a:cubicBezTo>
                    <a:pt x="2565998" y="233657"/>
                    <a:pt x="2593069" y="242999"/>
                    <a:pt x="2638178" y="256255"/>
                  </a:cubicBezTo>
                  <a:cubicBezTo>
                    <a:pt x="2694723" y="272790"/>
                    <a:pt x="2735022" y="296237"/>
                    <a:pt x="2759080" y="326598"/>
                  </a:cubicBezTo>
                  <a:cubicBezTo>
                    <a:pt x="2779834" y="352448"/>
                    <a:pt x="2790212" y="385661"/>
                    <a:pt x="2790212" y="426239"/>
                  </a:cubicBezTo>
                  <a:cubicBezTo>
                    <a:pt x="2790212" y="530241"/>
                    <a:pt x="2744575" y="598023"/>
                    <a:pt x="2653300" y="629586"/>
                  </a:cubicBezTo>
                  <a:cubicBezTo>
                    <a:pt x="2621475" y="640709"/>
                    <a:pt x="2587247" y="646270"/>
                    <a:pt x="2550619" y="646270"/>
                  </a:cubicBezTo>
                  <a:cubicBezTo>
                    <a:pt x="2473756" y="646270"/>
                    <a:pt x="2402450" y="623003"/>
                    <a:pt x="2336697" y="576465"/>
                  </a:cubicBezTo>
                  <a:lnTo>
                    <a:pt x="2405151" y="447660"/>
                  </a:lnTo>
                  <a:cubicBezTo>
                    <a:pt x="2453288" y="491195"/>
                    <a:pt x="2500372" y="512964"/>
                    <a:pt x="2546403" y="512964"/>
                  </a:cubicBezTo>
                  <a:cubicBezTo>
                    <a:pt x="2567163" y="512964"/>
                    <a:pt x="2584764" y="508110"/>
                    <a:pt x="2599209" y="498404"/>
                  </a:cubicBezTo>
                  <a:cubicBezTo>
                    <a:pt x="2616055" y="487487"/>
                    <a:pt x="2624478" y="472021"/>
                    <a:pt x="2624478" y="452004"/>
                  </a:cubicBezTo>
                  <a:cubicBezTo>
                    <a:pt x="2624478" y="433804"/>
                    <a:pt x="2615154" y="418641"/>
                    <a:pt x="2596506" y="406508"/>
                  </a:cubicBezTo>
                  <a:cubicBezTo>
                    <a:pt x="2582672" y="397408"/>
                    <a:pt x="2559363" y="388157"/>
                    <a:pt x="2526580" y="378754"/>
                  </a:cubicBezTo>
                  <a:cubicBezTo>
                    <a:pt x="2486883" y="367060"/>
                    <a:pt x="2461921" y="358963"/>
                    <a:pt x="2451694" y="354465"/>
                  </a:cubicBezTo>
                  <a:cubicBezTo>
                    <a:pt x="2435452" y="347569"/>
                    <a:pt x="2421619" y="339470"/>
                    <a:pt x="2410191" y="330171"/>
                  </a:cubicBezTo>
                  <a:cubicBezTo>
                    <a:pt x="2377407" y="303183"/>
                    <a:pt x="2361016" y="262400"/>
                    <a:pt x="2361016" y="207821"/>
                  </a:cubicBezTo>
                  <a:cubicBezTo>
                    <a:pt x="2361016" y="150842"/>
                    <a:pt x="2377981" y="103609"/>
                    <a:pt x="2411907" y="66127"/>
                  </a:cubicBezTo>
                  <a:cubicBezTo>
                    <a:pt x="2451539" y="22042"/>
                    <a:pt x="2504382" y="0"/>
                    <a:pt x="257043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solidFill>
                  <a:schemeClr val="bg1"/>
                </a:solidFill>
                <a:latin typeface="Aharoni" panose="02010803020104030203" pitchFamily="2" charset="-79"/>
                <a:cs typeface="Aharoni" panose="02010803020104030203" pitchFamily="2" charset="-79"/>
              </a:endParaRPr>
            </a:p>
          </p:txBody>
        </p:sp>
        <p:sp>
          <p:nvSpPr>
            <p:cNvPr id="41" name="TextBox 40">
              <a:extLst>
                <a:ext uri="{FF2B5EF4-FFF2-40B4-BE49-F238E27FC236}">
                  <a16:creationId xmlns:a16="http://schemas.microsoft.com/office/drawing/2014/main" id="{17FA8142-D7F4-4E48-8ACA-3B2B48BDA302}"/>
                </a:ext>
              </a:extLst>
            </p:cNvPr>
            <p:cNvSpPr txBox="1"/>
            <p:nvPr/>
          </p:nvSpPr>
          <p:spPr>
            <a:xfrm flipH="1">
              <a:off x="9556330" y="3446590"/>
              <a:ext cx="551490" cy="468478"/>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solidFill>
                  <a:schemeClr val="bg1"/>
                </a:solidFill>
                <a:latin typeface="Aharoni" panose="02010803020104030203" pitchFamily="2" charset="-79"/>
                <a:cs typeface="Aharoni" panose="02010803020104030203" pitchFamily="2" charset="-79"/>
              </a:endParaRPr>
            </a:p>
          </p:txBody>
        </p:sp>
        <p:grpSp>
          <p:nvGrpSpPr>
            <p:cNvPr id="42" name="Group 41">
              <a:extLst>
                <a:ext uri="{FF2B5EF4-FFF2-40B4-BE49-F238E27FC236}">
                  <a16:creationId xmlns:a16="http://schemas.microsoft.com/office/drawing/2014/main" id="{9BF0CC7E-9F1A-424F-A105-D8D4D3FB3088}"/>
                </a:ext>
              </a:extLst>
            </p:cNvPr>
            <p:cNvGrpSpPr/>
            <p:nvPr/>
          </p:nvGrpSpPr>
          <p:grpSpPr>
            <a:xfrm flipH="1">
              <a:off x="8984974" y="3390900"/>
              <a:ext cx="534724" cy="533693"/>
              <a:chOff x="7167947" y="1624190"/>
              <a:chExt cx="2677920" cy="2672764"/>
            </a:xfrm>
            <a:solidFill>
              <a:schemeClr val="bg1"/>
            </a:solidFill>
          </p:grpSpPr>
          <p:sp>
            <p:nvSpPr>
              <p:cNvPr id="43" name="Freeform: Shape 42">
                <a:extLst>
                  <a:ext uri="{FF2B5EF4-FFF2-40B4-BE49-F238E27FC236}">
                    <a16:creationId xmlns:a16="http://schemas.microsoft.com/office/drawing/2014/main" id="{41671213-3D5C-49D1-A8DC-4812370AEC83}"/>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solidFill>
                    <a:schemeClr val="bg1"/>
                  </a:solidFill>
                </a:endParaRPr>
              </a:p>
            </p:txBody>
          </p:sp>
          <p:sp>
            <p:nvSpPr>
              <p:cNvPr id="44" name="Freeform: Shape 43">
                <a:extLst>
                  <a:ext uri="{FF2B5EF4-FFF2-40B4-BE49-F238E27FC236}">
                    <a16:creationId xmlns:a16="http://schemas.microsoft.com/office/drawing/2014/main" id="{C632652F-53FB-4ED5-8573-10D0B9DDDCEB}"/>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solidFill>
                    <a:schemeClr val="bg1"/>
                  </a:solidFill>
                </a:endParaRPr>
              </a:p>
            </p:txBody>
          </p:sp>
        </p:grpSp>
      </p:grpSp>
      <p:graphicFrame>
        <p:nvGraphicFramePr>
          <p:cNvPr id="48" name="Chart 47">
            <a:extLst>
              <a:ext uri="{FF2B5EF4-FFF2-40B4-BE49-F238E27FC236}">
                <a16:creationId xmlns:a16="http://schemas.microsoft.com/office/drawing/2014/main" id="{1914CC00-2FB1-5743-6654-002111897035}"/>
              </a:ext>
            </a:extLst>
          </p:cNvPr>
          <p:cNvGraphicFramePr>
            <a:graphicFrameLocks/>
          </p:cNvGraphicFramePr>
          <p:nvPr>
            <p:extLst>
              <p:ext uri="{D42A27DB-BD31-4B8C-83A1-F6EECF244321}">
                <p14:modId xmlns:p14="http://schemas.microsoft.com/office/powerpoint/2010/main" val="3949148050"/>
              </p:ext>
            </p:extLst>
          </p:nvPr>
        </p:nvGraphicFramePr>
        <p:xfrm>
          <a:off x="163286" y="1973645"/>
          <a:ext cx="5832654" cy="37226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80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Infographic Style</a:t>
            </a:r>
          </a:p>
        </p:txBody>
      </p:sp>
      <p:sp>
        <p:nvSpPr>
          <p:cNvPr id="3" name="Arc 2">
            <a:extLst>
              <a:ext uri="{FF2B5EF4-FFF2-40B4-BE49-F238E27FC236}">
                <a16:creationId xmlns:a16="http://schemas.microsoft.com/office/drawing/2014/main" id="{F5036BEC-DC95-465B-AC98-4C101D9A2F97}"/>
              </a:ext>
            </a:extLst>
          </p:cNvPr>
          <p:cNvSpPr/>
          <p:nvPr/>
        </p:nvSpPr>
        <p:spPr>
          <a:xfrm>
            <a:off x="627960" y="1911491"/>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 name="Oval 3">
            <a:extLst>
              <a:ext uri="{FF2B5EF4-FFF2-40B4-BE49-F238E27FC236}">
                <a16:creationId xmlns:a16="http://schemas.microsoft.com/office/drawing/2014/main" id="{6DE6C11E-53D3-4591-BA9B-7E7282735DDF}"/>
              </a:ext>
            </a:extLst>
          </p:cNvPr>
          <p:cNvSpPr/>
          <p:nvPr/>
        </p:nvSpPr>
        <p:spPr>
          <a:xfrm>
            <a:off x="3242330" y="1968456"/>
            <a:ext cx="216118" cy="2161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 name="Oval 4">
            <a:extLst>
              <a:ext uri="{FF2B5EF4-FFF2-40B4-BE49-F238E27FC236}">
                <a16:creationId xmlns:a16="http://schemas.microsoft.com/office/drawing/2014/main" id="{757B348F-95F0-49C1-ADAC-7CDC25A402C2}"/>
              </a:ext>
            </a:extLst>
          </p:cNvPr>
          <p:cNvSpPr/>
          <p:nvPr/>
        </p:nvSpPr>
        <p:spPr>
          <a:xfrm>
            <a:off x="5169330" y="1825365"/>
            <a:ext cx="549613" cy="5496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grpSp>
        <p:nvGrpSpPr>
          <p:cNvPr id="6" name="Group 5">
            <a:extLst>
              <a:ext uri="{FF2B5EF4-FFF2-40B4-BE49-F238E27FC236}">
                <a16:creationId xmlns:a16="http://schemas.microsoft.com/office/drawing/2014/main" id="{95A489B8-4EBE-4AB2-83AF-858AF8488EC2}"/>
              </a:ext>
            </a:extLst>
          </p:cNvPr>
          <p:cNvGrpSpPr/>
          <p:nvPr/>
        </p:nvGrpSpPr>
        <p:grpSpPr>
          <a:xfrm>
            <a:off x="5878631" y="1742081"/>
            <a:ext cx="4616540" cy="668469"/>
            <a:chOff x="4716014" y="1639851"/>
            <a:chExt cx="3888434" cy="668179"/>
          </a:xfrm>
        </p:grpSpPr>
        <p:sp>
          <p:nvSpPr>
            <p:cNvPr id="7" name="TextBox 6">
              <a:extLst>
                <a:ext uri="{FF2B5EF4-FFF2-40B4-BE49-F238E27FC236}">
                  <a16:creationId xmlns:a16="http://schemas.microsoft.com/office/drawing/2014/main" id="{B0072DCD-35B5-44A0-93D7-1ECF9E97FA31}"/>
                </a:ext>
              </a:extLst>
            </p:cNvPr>
            <p:cNvSpPr txBox="1"/>
            <p:nvPr/>
          </p:nvSpPr>
          <p:spPr>
            <a:xfrm>
              <a:off x="4716015" y="1846565"/>
              <a:ext cx="3888433" cy="461465"/>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You can simply impress your audience and add a unique zing and appeal to your Presentations.</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8" name="TextBox 7">
              <a:extLst>
                <a:ext uri="{FF2B5EF4-FFF2-40B4-BE49-F238E27FC236}">
                  <a16:creationId xmlns:a16="http://schemas.microsoft.com/office/drawing/2014/main" id="{A2D3AD16-4369-4722-A038-BEB7AC08DA06}"/>
                </a:ext>
              </a:extLst>
            </p:cNvPr>
            <p:cNvSpPr txBox="1"/>
            <p:nvPr/>
          </p:nvSpPr>
          <p:spPr>
            <a:xfrm>
              <a:off x="4716014" y="1639851"/>
              <a:ext cx="3888433" cy="27687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Add Contents Title</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grpSp>
      <p:sp>
        <p:nvSpPr>
          <p:cNvPr id="9" name="Oval 8">
            <a:extLst>
              <a:ext uri="{FF2B5EF4-FFF2-40B4-BE49-F238E27FC236}">
                <a16:creationId xmlns:a16="http://schemas.microsoft.com/office/drawing/2014/main" id="{0C292F01-EE60-4369-B38C-D6AF69F31626}"/>
              </a:ext>
            </a:extLst>
          </p:cNvPr>
          <p:cNvSpPr/>
          <p:nvPr/>
        </p:nvSpPr>
        <p:spPr>
          <a:xfrm>
            <a:off x="6114957" y="3661611"/>
            <a:ext cx="549613" cy="549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grpSp>
        <p:nvGrpSpPr>
          <p:cNvPr id="10" name="Group 9">
            <a:extLst>
              <a:ext uri="{FF2B5EF4-FFF2-40B4-BE49-F238E27FC236}">
                <a16:creationId xmlns:a16="http://schemas.microsoft.com/office/drawing/2014/main" id="{311D4956-517B-41D5-89A5-E2751B7BC4C9}"/>
              </a:ext>
            </a:extLst>
          </p:cNvPr>
          <p:cNvGrpSpPr/>
          <p:nvPr/>
        </p:nvGrpSpPr>
        <p:grpSpPr>
          <a:xfrm>
            <a:off x="6824258" y="3578327"/>
            <a:ext cx="4616540" cy="668469"/>
            <a:chOff x="4716014" y="1639851"/>
            <a:chExt cx="3888434" cy="668179"/>
          </a:xfrm>
        </p:grpSpPr>
        <p:sp>
          <p:nvSpPr>
            <p:cNvPr id="11" name="TextBox 10">
              <a:extLst>
                <a:ext uri="{FF2B5EF4-FFF2-40B4-BE49-F238E27FC236}">
                  <a16:creationId xmlns:a16="http://schemas.microsoft.com/office/drawing/2014/main" id="{18288A29-23D8-4D96-A97A-EBF4B842FADC}"/>
                </a:ext>
              </a:extLst>
            </p:cNvPr>
            <p:cNvSpPr txBox="1"/>
            <p:nvPr/>
          </p:nvSpPr>
          <p:spPr>
            <a:xfrm>
              <a:off x="4716015" y="1846565"/>
              <a:ext cx="3888433" cy="461465"/>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You can simply impress your audience and add a unique zing and appeal to your Presentations.</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12" name="TextBox 11">
              <a:extLst>
                <a:ext uri="{FF2B5EF4-FFF2-40B4-BE49-F238E27FC236}">
                  <a16:creationId xmlns:a16="http://schemas.microsoft.com/office/drawing/2014/main" id="{EB1820EF-DD6B-4379-BEAB-565F2FBEAEB2}"/>
                </a:ext>
              </a:extLst>
            </p:cNvPr>
            <p:cNvSpPr txBox="1"/>
            <p:nvPr/>
          </p:nvSpPr>
          <p:spPr>
            <a:xfrm>
              <a:off x="4716014" y="1639851"/>
              <a:ext cx="3888433" cy="27687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Add Contents Title</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grpSp>
      <p:sp>
        <p:nvSpPr>
          <p:cNvPr id="13" name="Oval 12">
            <a:extLst>
              <a:ext uri="{FF2B5EF4-FFF2-40B4-BE49-F238E27FC236}">
                <a16:creationId xmlns:a16="http://schemas.microsoft.com/office/drawing/2014/main" id="{B23EDC94-B5C7-45B9-862E-098B87CDEF43}"/>
              </a:ext>
            </a:extLst>
          </p:cNvPr>
          <p:cNvSpPr/>
          <p:nvPr/>
        </p:nvSpPr>
        <p:spPr>
          <a:xfrm>
            <a:off x="5045503" y="5497857"/>
            <a:ext cx="549613" cy="549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grpSp>
        <p:nvGrpSpPr>
          <p:cNvPr id="14" name="Group 13">
            <a:extLst>
              <a:ext uri="{FF2B5EF4-FFF2-40B4-BE49-F238E27FC236}">
                <a16:creationId xmlns:a16="http://schemas.microsoft.com/office/drawing/2014/main" id="{9F546C11-1F86-4BDC-8DD9-4549DDA82788}"/>
              </a:ext>
            </a:extLst>
          </p:cNvPr>
          <p:cNvGrpSpPr/>
          <p:nvPr/>
        </p:nvGrpSpPr>
        <p:grpSpPr>
          <a:xfrm>
            <a:off x="5754804" y="5414573"/>
            <a:ext cx="4616540" cy="668469"/>
            <a:chOff x="4716014" y="1639851"/>
            <a:chExt cx="3888434" cy="668179"/>
          </a:xfrm>
        </p:grpSpPr>
        <p:sp>
          <p:nvSpPr>
            <p:cNvPr id="15" name="TextBox 14">
              <a:extLst>
                <a:ext uri="{FF2B5EF4-FFF2-40B4-BE49-F238E27FC236}">
                  <a16:creationId xmlns:a16="http://schemas.microsoft.com/office/drawing/2014/main" id="{4DAE8ED2-89D7-4EB5-A7A9-47D7E51EA7C9}"/>
                </a:ext>
              </a:extLst>
            </p:cNvPr>
            <p:cNvSpPr txBox="1"/>
            <p:nvPr/>
          </p:nvSpPr>
          <p:spPr>
            <a:xfrm>
              <a:off x="4716015" y="1846565"/>
              <a:ext cx="3888433" cy="461465"/>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You can simply impress your audience and add a unique zing and appeal to your Presentations.</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16" name="TextBox 15">
              <a:extLst>
                <a:ext uri="{FF2B5EF4-FFF2-40B4-BE49-F238E27FC236}">
                  <a16:creationId xmlns:a16="http://schemas.microsoft.com/office/drawing/2014/main" id="{DADE8FB0-A9C5-4CD8-979B-55DEF4AA9C93}"/>
                </a:ext>
              </a:extLst>
            </p:cNvPr>
            <p:cNvSpPr txBox="1"/>
            <p:nvPr/>
          </p:nvSpPr>
          <p:spPr>
            <a:xfrm>
              <a:off x="4716014" y="1639851"/>
              <a:ext cx="3888433" cy="27687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Add Contents Title</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grpSp>
      <p:sp>
        <p:nvSpPr>
          <p:cNvPr id="17" name="Oval 16">
            <a:extLst>
              <a:ext uri="{FF2B5EF4-FFF2-40B4-BE49-F238E27FC236}">
                <a16:creationId xmlns:a16="http://schemas.microsoft.com/office/drawing/2014/main" id="{F3453F04-BD04-4931-B560-B4E8082CA8B6}"/>
              </a:ext>
            </a:extLst>
          </p:cNvPr>
          <p:cNvSpPr/>
          <p:nvPr/>
        </p:nvSpPr>
        <p:spPr>
          <a:xfrm>
            <a:off x="5865025" y="2743488"/>
            <a:ext cx="549613" cy="5496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grpSp>
        <p:nvGrpSpPr>
          <p:cNvPr id="18" name="Group 17">
            <a:extLst>
              <a:ext uri="{FF2B5EF4-FFF2-40B4-BE49-F238E27FC236}">
                <a16:creationId xmlns:a16="http://schemas.microsoft.com/office/drawing/2014/main" id="{8EA8A35C-5BD3-4D43-BAB9-B68BA5720485}"/>
              </a:ext>
            </a:extLst>
          </p:cNvPr>
          <p:cNvGrpSpPr/>
          <p:nvPr/>
        </p:nvGrpSpPr>
        <p:grpSpPr>
          <a:xfrm>
            <a:off x="6574326" y="2660203"/>
            <a:ext cx="4616540" cy="668469"/>
            <a:chOff x="4716014" y="1639851"/>
            <a:chExt cx="3888434" cy="668179"/>
          </a:xfrm>
        </p:grpSpPr>
        <p:sp>
          <p:nvSpPr>
            <p:cNvPr id="19" name="TextBox 18">
              <a:extLst>
                <a:ext uri="{FF2B5EF4-FFF2-40B4-BE49-F238E27FC236}">
                  <a16:creationId xmlns:a16="http://schemas.microsoft.com/office/drawing/2014/main" id="{6FECAA4E-0033-4C55-A7AE-B22E39EB3FFD}"/>
                </a:ext>
              </a:extLst>
            </p:cNvPr>
            <p:cNvSpPr txBox="1"/>
            <p:nvPr/>
          </p:nvSpPr>
          <p:spPr>
            <a:xfrm>
              <a:off x="4716015" y="1846565"/>
              <a:ext cx="3888433" cy="461465"/>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You can simply impress your audience and add a unique zing and appeal to your Presentations.</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20" name="TextBox 19">
              <a:extLst>
                <a:ext uri="{FF2B5EF4-FFF2-40B4-BE49-F238E27FC236}">
                  <a16:creationId xmlns:a16="http://schemas.microsoft.com/office/drawing/2014/main" id="{F37C0167-0502-4038-BED4-539525D55E21}"/>
                </a:ext>
              </a:extLst>
            </p:cNvPr>
            <p:cNvSpPr txBox="1"/>
            <p:nvPr/>
          </p:nvSpPr>
          <p:spPr>
            <a:xfrm>
              <a:off x="4716014" y="1639851"/>
              <a:ext cx="3888433" cy="27687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Add Contents Title</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grpSp>
      <p:sp>
        <p:nvSpPr>
          <p:cNvPr id="21" name="Oval 20">
            <a:extLst>
              <a:ext uri="{FF2B5EF4-FFF2-40B4-BE49-F238E27FC236}">
                <a16:creationId xmlns:a16="http://schemas.microsoft.com/office/drawing/2014/main" id="{62011654-01BF-426A-BA51-A6EAE63D7CAB}"/>
              </a:ext>
            </a:extLst>
          </p:cNvPr>
          <p:cNvSpPr/>
          <p:nvPr/>
        </p:nvSpPr>
        <p:spPr>
          <a:xfrm>
            <a:off x="5889408" y="4579734"/>
            <a:ext cx="549613" cy="549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grpSp>
        <p:nvGrpSpPr>
          <p:cNvPr id="22" name="Group 21">
            <a:extLst>
              <a:ext uri="{FF2B5EF4-FFF2-40B4-BE49-F238E27FC236}">
                <a16:creationId xmlns:a16="http://schemas.microsoft.com/office/drawing/2014/main" id="{A1714734-ECFF-494D-A4ED-8C2F5AF16A96}"/>
              </a:ext>
            </a:extLst>
          </p:cNvPr>
          <p:cNvGrpSpPr/>
          <p:nvPr/>
        </p:nvGrpSpPr>
        <p:grpSpPr>
          <a:xfrm>
            <a:off x="6598709" y="4496449"/>
            <a:ext cx="4616540" cy="668469"/>
            <a:chOff x="4716014" y="1639851"/>
            <a:chExt cx="3888434" cy="668179"/>
          </a:xfrm>
        </p:grpSpPr>
        <p:sp>
          <p:nvSpPr>
            <p:cNvPr id="23" name="TextBox 22">
              <a:extLst>
                <a:ext uri="{FF2B5EF4-FFF2-40B4-BE49-F238E27FC236}">
                  <a16:creationId xmlns:a16="http://schemas.microsoft.com/office/drawing/2014/main" id="{60F3ECD5-96C6-4607-8989-AAF18BB85AF6}"/>
                </a:ext>
              </a:extLst>
            </p:cNvPr>
            <p:cNvSpPr txBox="1"/>
            <p:nvPr/>
          </p:nvSpPr>
          <p:spPr>
            <a:xfrm>
              <a:off x="4716015" y="1846565"/>
              <a:ext cx="3888433" cy="461465"/>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You can simply impress your audience and add a unique zing and appeal to your Presentations.</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sp>
          <p:nvSpPr>
            <p:cNvPr id="24" name="TextBox 23">
              <a:extLst>
                <a:ext uri="{FF2B5EF4-FFF2-40B4-BE49-F238E27FC236}">
                  <a16:creationId xmlns:a16="http://schemas.microsoft.com/office/drawing/2014/main" id="{042A6CEB-DAC5-48F9-B1B5-634134992F34}"/>
                </a:ext>
              </a:extLst>
            </p:cNvPr>
            <p:cNvSpPr txBox="1"/>
            <p:nvPr/>
          </p:nvSpPr>
          <p:spPr>
            <a:xfrm>
              <a:off x="4716014" y="1639851"/>
              <a:ext cx="3888433" cy="27687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rPr>
                <a:t>Add Contents Title</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grpSp>
      <p:sp>
        <p:nvSpPr>
          <p:cNvPr id="25" name="Oval 24">
            <a:extLst>
              <a:ext uri="{FF2B5EF4-FFF2-40B4-BE49-F238E27FC236}">
                <a16:creationId xmlns:a16="http://schemas.microsoft.com/office/drawing/2014/main" id="{9061E6D5-4C03-4780-83CF-2E1E8B4FD4C8}"/>
              </a:ext>
            </a:extLst>
          </p:cNvPr>
          <p:cNvSpPr/>
          <p:nvPr/>
        </p:nvSpPr>
        <p:spPr>
          <a:xfrm>
            <a:off x="4271386" y="2886580"/>
            <a:ext cx="216118" cy="216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6" name="Oval 25">
            <a:extLst>
              <a:ext uri="{FF2B5EF4-FFF2-40B4-BE49-F238E27FC236}">
                <a16:creationId xmlns:a16="http://schemas.microsoft.com/office/drawing/2014/main" id="{419F14F0-A075-44E0-909A-E69D465AEFE0}"/>
              </a:ext>
            </a:extLst>
          </p:cNvPr>
          <p:cNvSpPr/>
          <p:nvPr/>
        </p:nvSpPr>
        <p:spPr>
          <a:xfrm>
            <a:off x="4504262" y="3804702"/>
            <a:ext cx="216118" cy="216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7" name="Oval 26">
            <a:extLst>
              <a:ext uri="{FF2B5EF4-FFF2-40B4-BE49-F238E27FC236}">
                <a16:creationId xmlns:a16="http://schemas.microsoft.com/office/drawing/2014/main" id="{94A3B94B-4902-4379-B90A-34F23F805895}"/>
              </a:ext>
            </a:extLst>
          </p:cNvPr>
          <p:cNvSpPr/>
          <p:nvPr/>
        </p:nvSpPr>
        <p:spPr>
          <a:xfrm>
            <a:off x="4250934" y="4722826"/>
            <a:ext cx="216118" cy="216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8" name="Oval 27">
            <a:extLst>
              <a:ext uri="{FF2B5EF4-FFF2-40B4-BE49-F238E27FC236}">
                <a16:creationId xmlns:a16="http://schemas.microsoft.com/office/drawing/2014/main" id="{1CE95243-D6EA-486B-A509-FB82BE61FAAE}"/>
              </a:ext>
            </a:extLst>
          </p:cNvPr>
          <p:cNvSpPr/>
          <p:nvPr/>
        </p:nvSpPr>
        <p:spPr>
          <a:xfrm>
            <a:off x="3242330" y="5640948"/>
            <a:ext cx="216118" cy="2161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ea typeface="Arial Unicode MS"/>
              <a:cs typeface="+mn-cs"/>
            </a:endParaRPr>
          </a:p>
        </p:txBody>
      </p:sp>
      <p:cxnSp>
        <p:nvCxnSpPr>
          <p:cNvPr id="29" name="Straight Connector 28">
            <a:extLst>
              <a:ext uri="{FF2B5EF4-FFF2-40B4-BE49-F238E27FC236}">
                <a16:creationId xmlns:a16="http://schemas.microsoft.com/office/drawing/2014/main" id="{DDEFE30E-6FBF-4A0C-B2FA-BB6F4A7D82AF}"/>
              </a:ext>
            </a:extLst>
          </p:cNvPr>
          <p:cNvCxnSpPr>
            <a:cxnSpLocks/>
          </p:cNvCxnSpPr>
          <p:nvPr/>
        </p:nvCxnSpPr>
        <p:spPr>
          <a:xfrm>
            <a:off x="3773842" y="2076563"/>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436BF2-71C8-4AD4-956F-67934180274B}"/>
              </a:ext>
            </a:extLst>
          </p:cNvPr>
          <p:cNvCxnSpPr>
            <a:cxnSpLocks/>
          </p:cNvCxnSpPr>
          <p:nvPr/>
        </p:nvCxnSpPr>
        <p:spPr>
          <a:xfrm>
            <a:off x="4636218" y="2994686"/>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3300B-AFEF-422B-9F4E-69AF0415D29F}"/>
              </a:ext>
            </a:extLst>
          </p:cNvPr>
          <p:cNvCxnSpPr>
            <a:cxnSpLocks/>
          </p:cNvCxnSpPr>
          <p:nvPr/>
        </p:nvCxnSpPr>
        <p:spPr>
          <a:xfrm>
            <a:off x="4877622" y="3912809"/>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6DCD09-1866-4376-BCD3-F450F2627690}"/>
              </a:ext>
            </a:extLst>
          </p:cNvPr>
          <p:cNvCxnSpPr>
            <a:cxnSpLocks/>
          </p:cNvCxnSpPr>
          <p:nvPr/>
        </p:nvCxnSpPr>
        <p:spPr>
          <a:xfrm>
            <a:off x="4638184" y="4830932"/>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C8C86B-6EE3-4602-9965-4211943D3876}"/>
              </a:ext>
            </a:extLst>
          </p:cNvPr>
          <p:cNvCxnSpPr>
            <a:cxnSpLocks/>
          </p:cNvCxnSpPr>
          <p:nvPr/>
        </p:nvCxnSpPr>
        <p:spPr>
          <a:xfrm>
            <a:off x="3711928" y="5749055"/>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 name="Parallelogram 30">
            <a:extLst>
              <a:ext uri="{FF2B5EF4-FFF2-40B4-BE49-F238E27FC236}">
                <a16:creationId xmlns:a16="http://schemas.microsoft.com/office/drawing/2014/main" id="{8E4B37FA-CADB-4146-BE45-668523FA596D}"/>
              </a:ext>
            </a:extLst>
          </p:cNvPr>
          <p:cNvSpPr/>
          <p:nvPr/>
        </p:nvSpPr>
        <p:spPr>
          <a:xfrm flipH="1">
            <a:off x="5186914" y="5628122"/>
            <a:ext cx="292786" cy="29351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5" name="Freeform 18">
            <a:extLst>
              <a:ext uri="{FF2B5EF4-FFF2-40B4-BE49-F238E27FC236}">
                <a16:creationId xmlns:a16="http://schemas.microsoft.com/office/drawing/2014/main" id="{FEDD34A6-4639-494E-91B2-16EAB46D4346}"/>
              </a:ext>
            </a:extLst>
          </p:cNvPr>
          <p:cNvSpPr/>
          <p:nvPr/>
        </p:nvSpPr>
        <p:spPr>
          <a:xfrm>
            <a:off x="5262902" y="1948963"/>
            <a:ext cx="355852" cy="28719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6" name="Oval 7">
            <a:extLst>
              <a:ext uri="{FF2B5EF4-FFF2-40B4-BE49-F238E27FC236}">
                <a16:creationId xmlns:a16="http://schemas.microsoft.com/office/drawing/2014/main" id="{B19C15F3-7642-47D8-9FAD-CD2EBF5419FA}"/>
              </a:ext>
            </a:extLst>
          </p:cNvPr>
          <p:cNvSpPr/>
          <p:nvPr/>
        </p:nvSpPr>
        <p:spPr>
          <a:xfrm>
            <a:off x="5999795" y="2864586"/>
            <a:ext cx="300772" cy="3007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7" name="Rounded Rectangle 25">
            <a:extLst>
              <a:ext uri="{FF2B5EF4-FFF2-40B4-BE49-F238E27FC236}">
                <a16:creationId xmlns:a16="http://schemas.microsoft.com/office/drawing/2014/main" id="{7FD48CF3-FCBB-433B-8E54-58D15AE1ECFB}"/>
              </a:ext>
            </a:extLst>
          </p:cNvPr>
          <p:cNvSpPr/>
          <p:nvPr/>
        </p:nvSpPr>
        <p:spPr>
          <a:xfrm>
            <a:off x="5985024" y="4719675"/>
            <a:ext cx="343140" cy="25146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8" name="Block Arc 25">
            <a:extLst>
              <a:ext uri="{FF2B5EF4-FFF2-40B4-BE49-F238E27FC236}">
                <a16:creationId xmlns:a16="http://schemas.microsoft.com/office/drawing/2014/main" id="{1E0FAC35-71BA-4134-8FEB-68707706A551}"/>
              </a:ext>
            </a:extLst>
          </p:cNvPr>
          <p:cNvSpPr>
            <a:spLocks noChangeAspect="1"/>
          </p:cNvSpPr>
          <p:nvPr/>
        </p:nvSpPr>
        <p:spPr>
          <a:xfrm>
            <a:off x="6278740" y="3756344"/>
            <a:ext cx="236253" cy="34131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Arial Unicode MS"/>
              <a:cs typeface="+mn-cs"/>
            </a:endParaRPr>
          </a:p>
        </p:txBody>
      </p:sp>
      <p:grpSp>
        <p:nvGrpSpPr>
          <p:cNvPr id="39" name="Group 38">
            <a:extLst>
              <a:ext uri="{FF2B5EF4-FFF2-40B4-BE49-F238E27FC236}">
                <a16:creationId xmlns:a16="http://schemas.microsoft.com/office/drawing/2014/main" id="{6F11EFB5-1E87-4F23-AEB8-C91BAF09C8B6}"/>
              </a:ext>
            </a:extLst>
          </p:cNvPr>
          <p:cNvGrpSpPr/>
          <p:nvPr/>
        </p:nvGrpSpPr>
        <p:grpSpPr>
          <a:xfrm>
            <a:off x="717622" y="2410550"/>
            <a:ext cx="3028217" cy="3026664"/>
            <a:chOff x="4574848" y="1897856"/>
            <a:chExt cx="3028217" cy="3026664"/>
          </a:xfrm>
        </p:grpSpPr>
        <p:sp>
          <p:nvSpPr>
            <p:cNvPr id="40" name="Freeform: Shape 39">
              <a:extLst>
                <a:ext uri="{FF2B5EF4-FFF2-40B4-BE49-F238E27FC236}">
                  <a16:creationId xmlns:a16="http://schemas.microsoft.com/office/drawing/2014/main" id="{BC2C8416-3F46-491C-9A90-E04CD747FD44}"/>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1" name="Freeform: Shape 40">
              <a:extLst>
                <a:ext uri="{FF2B5EF4-FFF2-40B4-BE49-F238E27FC236}">
                  <a16:creationId xmlns:a16="http://schemas.microsoft.com/office/drawing/2014/main" id="{C7422178-F6A4-449D-98CE-6FF39C7A690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10000"/>
                <a:lumOff val="90000"/>
              </a:schemeClr>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Arial Unicode MS"/>
                <a:cs typeface="+mn-cs"/>
              </a:endParaRPr>
            </a:p>
          </p:txBody>
        </p:sp>
      </p:grpSp>
    </p:spTree>
    <p:extLst>
      <p:ext uri="{BB962C8B-B14F-4D97-AF65-F5344CB8AC3E}">
        <p14:creationId xmlns:p14="http://schemas.microsoft.com/office/powerpoint/2010/main" val="3845759150"/>
      </p:ext>
    </p:extLst>
  </p:cSld>
  <p:clrMapOvr>
    <a:masterClrMapping/>
  </p:clrMapOvr>
</p:sld>
</file>

<file path=ppt/theme/theme1.xml><?xml version="1.0" encoding="utf-8"?>
<a:theme xmlns:a="http://schemas.openxmlformats.org/drawingml/2006/main" name="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3868</TotalTime>
  <Words>444</Words>
  <Application>Microsoft Office PowerPoint</Application>
  <PresentationFormat>Widescreen</PresentationFormat>
  <Paragraphs>52</Paragraphs>
  <Slides>5</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vt:i4>
      </vt:variant>
    </vt:vector>
  </HeadingPairs>
  <TitlesOfParts>
    <vt:vector size="15" baseType="lpstr">
      <vt:lpstr>Aharoni</vt:lpstr>
      <vt:lpstr>Arial</vt:lpstr>
      <vt:lpstr>Calibri</vt:lpstr>
      <vt:lpstr>Times New Roman</vt:lpstr>
      <vt:lpstr>Cover and End Slide Master</vt:lpstr>
      <vt:lpstr>Contents Slide Master</vt:lpstr>
      <vt:lpstr>Section Break Slide Master</vt:lpstr>
      <vt:lpstr>1_Contents Slide Master</vt:lpstr>
      <vt:lpstr>2_Contents Slide Master</vt:lpstr>
      <vt:lpstr>3_Contents Slide Master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Andre Nonguierma</cp:lastModifiedBy>
  <cp:revision>129</cp:revision>
  <dcterms:created xsi:type="dcterms:W3CDTF">2019-01-14T06:35:35Z</dcterms:created>
  <dcterms:modified xsi:type="dcterms:W3CDTF">2024-10-28T23:51:10Z</dcterms:modified>
</cp:coreProperties>
</file>